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7" r:id="rId3"/>
    <p:sldId id="258" r:id="rId4"/>
    <p:sldId id="259" r:id="rId5"/>
    <p:sldId id="260" r:id="rId6"/>
    <p:sldId id="300" r:id="rId7"/>
    <p:sldId id="301" r:id="rId8"/>
    <p:sldId id="286" r:id="rId9"/>
    <p:sldId id="287" r:id="rId10"/>
    <p:sldId id="289" r:id="rId11"/>
    <p:sldId id="291" r:id="rId12"/>
    <p:sldId id="292" r:id="rId13"/>
    <p:sldId id="293" r:id="rId14"/>
    <p:sldId id="294" r:id="rId15"/>
    <p:sldId id="295" r:id="rId16"/>
    <p:sldId id="296" r:id="rId17"/>
    <p:sldId id="297" r:id="rId18"/>
    <p:sldId id="298" r:id="rId19"/>
    <p:sldId id="262" r:id="rId20"/>
    <p:sldId id="263" r:id="rId21"/>
    <p:sldId id="265" r:id="rId22"/>
    <p:sldId id="266" r:id="rId23"/>
    <p:sldId id="264" r:id="rId24"/>
    <p:sldId id="267" r:id="rId25"/>
    <p:sldId id="268"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8221" autoAdjust="0"/>
  </p:normalViewPr>
  <p:slideViewPr>
    <p:cSldViewPr>
      <p:cViewPr>
        <p:scale>
          <a:sx n="61" d="100"/>
          <a:sy n="61" d="100"/>
        </p:scale>
        <p:origin x="-1740" y="-60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08AD637-DA35-144C-AF90-36E74D6C7C24}" type="doc">
      <dgm:prSet loTypeId="urn:microsoft.com/office/officeart/2005/8/layout/cycle6" loCatId="" qsTypeId="urn:microsoft.com/office/officeart/2005/8/quickstyle/simple2" qsCatId="simple" csTypeId="urn:microsoft.com/office/officeart/2005/8/colors/accent3_1" csCatId="accent3" phldr="1"/>
      <dgm:spPr/>
      <dgm:t>
        <a:bodyPr/>
        <a:lstStyle/>
        <a:p>
          <a:endParaRPr lang="en-US"/>
        </a:p>
      </dgm:t>
    </dgm:pt>
    <dgm:pt modelId="{BF074301-5B86-744D-B93E-C3FFDF1A8E10}">
      <dgm:prSet phldrT="[Text]" custT="1"/>
      <dgm:spPr/>
      <dgm:t>
        <a:bodyPr/>
        <a:lstStyle/>
        <a:p>
          <a:r>
            <a:rPr lang="en-US" sz="1400" dirty="0" smtClean="0"/>
            <a:t>Data Services &amp; </a:t>
          </a:r>
        </a:p>
        <a:p>
          <a:r>
            <a:rPr lang="en-US" sz="1400" dirty="0" smtClean="0"/>
            <a:t>Resources</a:t>
          </a:r>
          <a:endParaRPr lang="en-US" sz="1400" dirty="0"/>
        </a:p>
      </dgm:t>
    </dgm:pt>
    <dgm:pt modelId="{685CD8B3-C69B-744C-8333-9D170763FEA7}" type="parTrans" cxnId="{FD7831F5-01A1-BA44-A216-0F2FD18B94D4}">
      <dgm:prSet/>
      <dgm:spPr/>
      <dgm:t>
        <a:bodyPr/>
        <a:lstStyle/>
        <a:p>
          <a:endParaRPr lang="en-US"/>
        </a:p>
      </dgm:t>
    </dgm:pt>
    <dgm:pt modelId="{0075A92E-22AC-4D40-B1DA-2B5D7A457A97}" type="sibTrans" cxnId="{FD7831F5-01A1-BA44-A216-0F2FD18B94D4}">
      <dgm:prSet/>
      <dgm:spPr/>
      <dgm:t>
        <a:bodyPr/>
        <a:lstStyle/>
        <a:p>
          <a:endParaRPr lang="en-US"/>
        </a:p>
      </dgm:t>
    </dgm:pt>
    <dgm:pt modelId="{5A6FBBAC-C008-6045-AEAA-82CC8DB09D20}">
      <dgm:prSet phldrT="[Text]" custT="1"/>
      <dgm:spPr/>
      <dgm:t>
        <a:bodyPr/>
        <a:lstStyle/>
        <a:p>
          <a:r>
            <a:rPr lang="en-US" sz="1400" dirty="0" smtClean="0"/>
            <a:t>HPC &amp; Visualization</a:t>
          </a:r>
          <a:endParaRPr lang="en-US" sz="1400" dirty="0"/>
        </a:p>
      </dgm:t>
    </dgm:pt>
    <dgm:pt modelId="{B593B704-E96E-D742-8327-91A33E04ABF8}" type="parTrans" cxnId="{C0F64CB0-7AF2-7649-81C0-994637FDD068}">
      <dgm:prSet/>
      <dgm:spPr/>
      <dgm:t>
        <a:bodyPr/>
        <a:lstStyle/>
        <a:p>
          <a:endParaRPr lang="en-US"/>
        </a:p>
      </dgm:t>
    </dgm:pt>
    <dgm:pt modelId="{C6A9C1AD-417B-A24C-B2D7-B8B9D895CE35}" type="sibTrans" cxnId="{C0F64CB0-7AF2-7649-81C0-994637FDD068}">
      <dgm:prSet/>
      <dgm:spPr/>
      <dgm:t>
        <a:bodyPr/>
        <a:lstStyle/>
        <a:p>
          <a:endParaRPr lang="en-US"/>
        </a:p>
      </dgm:t>
    </dgm:pt>
    <dgm:pt modelId="{052FA33A-47FA-2641-A741-B7447814DE23}">
      <dgm:prSet phldrT="[Text]" custT="1"/>
      <dgm:spPr/>
      <dgm:t>
        <a:bodyPr/>
        <a:lstStyle/>
        <a:p>
          <a:r>
            <a:rPr lang="en-US" sz="1400" dirty="0" smtClean="0"/>
            <a:t>Rights &amp; Restrictions</a:t>
          </a:r>
          <a:endParaRPr lang="en-US" sz="1400" dirty="0"/>
        </a:p>
      </dgm:t>
    </dgm:pt>
    <dgm:pt modelId="{A3AC9248-872C-734F-91EB-4A7F0D187D97}" type="parTrans" cxnId="{611BA10E-3ABD-3844-9424-6C81F3B2666E}">
      <dgm:prSet/>
      <dgm:spPr/>
      <dgm:t>
        <a:bodyPr/>
        <a:lstStyle/>
        <a:p>
          <a:endParaRPr lang="en-US"/>
        </a:p>
      </dgm:t>
    </dgm:pt>
    <dgm:pt modelId="{E1307DAF-91D5-9F4B-94BB-3A7C2088BD22}" type="sibTrans" cxnId="{611BA10E-3ABD-3844-9424-6C81F3B2666E}">
      <dgm:prSet/>
      <dgm:spPr/>
      <dgm:t>
        <a:bodyPr/>
        <a:lstStyle/>
        <a:p>
          <a:endParaRPr lang="en-US"/>
        </a:p>
      </dgm:t>
    </dgm:pt>
    <dgm:pt modelId="{66682DA1-E2DA-6C4E-B0EA-DEBC88E04037}">
      <dgm:prSet phldrT="[Text]" custT="1"/>
      <dgm:spPr/>
      <dgm:t>
        <a:bodyPr/>
        <a:lstStyle/>
        <a:p>
          <a:r>
            <a:rPr lang="en-US" sz="1400" dirty="0" smtClean="0"/>
            <a:t>Data Storage</a:t>
          </a:r>
          <a:endParaRPr lang="en-US" sz="1400" dirty="0"/>
        </a:p>
      </dgm:t>
    </dgm:pt>
    <dgm:pt modelId="{C012F1C8-7290-9E45-ACC9-44BDE9B35F76}" type="parTrans" cxnId="{56450A0C-B942-A245-8784-D3978331FD4A}">
      <dgm:prSet/>
      <dgm:spPr/>
      <dgm:t>
        <a:bodyPr/>
        <a:lstStyle/>
        <a:p>
          <a:endParaRPr lang="en-US"/>
        </a:p>
      </dgm:t>
    </dgm:pt>
    <dgm:pt modelId="{D53E306B-1268-F741-8D99-129593CBC878}" type="sibTrans" cxnId="{56450A0C-B942-A245-8784-D3978331FD4A}">
      <dgm:prSet/>
      <dgm:spPr/>
      <dgm:t>
        <a:bodyPr/>
        <a:lstStyle/>
        <a:p>
          <a:endParaRPr lang="en-US"/>
        </a:p>
      </dgm:t>
    </dgm:pt>
    <dgm:pt modelId="{77C5FD3A-2FD7-054B-873C-5E882D9EA03D}">
      <dgm:prSet phldrT="[Text]" custT="1"/>
      <dgm:spPr/>
      <dgm:t>
        <a:bodyPr/>
        <a:lstStyle/>
        <a:p>
          <a:r>
            <a:rPr lang="en-US" sz="1400" dirty="0" smtClean="0"/>
            <a:t>Data </a:t>
          </a:r>
          <a:r>
            <a:rPr lang="en-US" sz="1400" dirty="0" err="1" smtClean="0"/>
            <a:t>Curation</a:t>
          </a:r>
          <a:r>
            <a:rPr lang="en-US" sz="1400" dirty="0" smtClean="0"/>
            <a:t> &amp; Preservation</a:t>
          </a:r>
          <a:endParaRPr lang="en-US" sz="1400" dirty="0"/>
        </a:p>
      </dgm:t>
    </dgm:pt>
    <dgm:pt modelId="{D5B1808D-0174-9449-97AF-1FA3B4697695}" type="parTrans" cxnId="{3714B083-31F1-8547-A097-124F6719AC18}">
      <dgm:prSet/>
      <dgm:spPr/>
      <dgm:t>
        <a:bodyPr/>
        <a:lstStyle/>
        <a:p>
          <a:endParaRPr lang="en-US"/>
        </a:p>
      </dgm:t>
    </dgm:pt>
    <dgm:pt modelId="{9B8F6745-9160-E249-9ADC-31CBE1309AE0}" type="sibTrans" cxnId="{3714B083-31F1-8547-A097-124F6719AC18}">
      <dgm:prSet/>
      <dgm:spPr/>
      <dgm:t>
        <a:bodyPr/>
        <a:lstStyle/>
        <a:p>
          <a:endParaRPr lang="en-US"/>
        </a:p>
      </dgm:t>
    </dgm:pt>
    <dgm:pt modelId="{B205947F-1567-5A4D-A0BC-6D4AFB7A9809}">
      <dgm:prSet phldrT="[Text]" custT="1"/>
      <dgm:spPr/>
      <dgm:t>
        <a:bodyPr/>
        <a:lstStyle/>
        <a:p>
          <a:r>
            <a:rPr lang="en-US" sz="1400" dirty="0" smtClean="0"/>
            <a:t>Grant Writing &amp; Planning</a:t>
          </a:r>
          <a:endParaRPr lang="en-US" sz="1400" dirty="0"/>
        </a:p>
      </dgm:t>
    </dgm:pt>
    <dgm:pt modelId="{0B8588F3-084F-714B-BA91-3FCC10C98D34}" type="parTrans" cxnId="{DBBE0BC5-5F21-7740-A309-8964581C19D9}">
      <dgm:prSet/>
      <dgm:spPr/>
      <dgm:t>
        <a:bodyPr/>
        <a:lstStyle/>
        <a:p>
          <a:endParaRPr lang="en-US"/>
        </a:p>
      </dgm:t>
    </dgm:pt>
    <dgm:pt modelId="{A2BCC7DD-A13D-9445-AD2B-BA768418138A}" type="sibTrans" cxnId="{DBBE0BC5-5F21-7740-A309-8964581C19D9}">
      <dgm:prSet/>
      <dgm:spPr/>
      <dgm:t>
        <a:bodyPr/>
        <a:lstStyle/>
        <a:p>
          <a:endParaRPr lang="en-US"/>
        </a:p>
      </dgm:t>
    </dgm:pt>
    <dgm:pt modelId="{01A6839A-3D37-E542-B83D-DB762FB7B73B}">
      <dgm:prSet phldrT="[Text]" custT="1"/>
      <dgm:spPr/>
      <dgm:t>
        <a:bodyPr/>
        <a:lstStyle/>
        <a:p>
          <a:r>
            <a:rPr lang="en-US" sz="1400" dirty="0" smtClean="0"/>
            <a:t>Identifying Partners</a:t>
          </a:r>
          <a:endParaRPr lang="en-US" sz="1400" dirty="0"/>
        </a:p>
      </dgm:t>
    </dgm:pt>
    <dgm:pt modelId="{E26C365F-7CEA-6741-84E3-33FEA25409DC}" type="sibTrans" cxnId="{420FA43E-16AB-3F43-B968-6C34F148D4B5}">
      <dgm:prSet/>
      <dgm:spPr/>
      <dgm:t>
        <a:bodyPr/>
        <a:lstStyle/>
        <a:p>
          <a:endParaRPr lang="en-US"/>
        </a:p>
      </dgm:t>
    </dgm:pt>
    <dgm:pt modelId="{AFA0DB91-03C8-DD41-BC26-ACC7301AEAEF}" type="parTrans" cxnId="{420FA43E-16AB-3F43-B968-6C34F148D4B5}">
      <dgm:prSet/>
      <dgm:spPr/>
      <dgm:t>
        <a:bodyPr/>
        <a:lstStyle/>
        <a:p>
          <a:endParaRPr lang="en-US"/>
        </a:p>
      </dgm:t>
    </dgm:pt>
    <dgm:pt modelId="{D4A53C9F-4284-3142-BBD2-61BB75F520EB}">
      <dgm:prSet phldrT="[Text]" custT="1"/>
      <dgm:spPr/>
      <dgm:t>
        <a:bodyPr/>
        <a:lstStyle/>
        <a:p>
          <a:r>
            <a:rPr lang="en-US" sz="1400" dirty="0" smtClean="0"/>
            <a:t>Data Management Planning</a:t>
          </a:r>
          <a:endParaRPr lang="en-US" sz="1400" dirty="0"/>
        </a:p>
      </dgm:t>
    </dgm:pt>
    <dgm:pt modelId="{3EDD2CCC-43C8-5F44-B880-651435DFC997}" type="parTrans" cxnId="{8207E176-5D64-6240-8852-B5B841A37E3C}">
      <dgm:prSet/>
      <dgm:spPr/>
      <dgm:t>
        <a:bodyPr/>
        <a:lstStyle/>
        <a:p>
          <a:endParaRPr lang="en-US"/>
        </a:p>
      </dgm:t>
    </dgm:pt>
    <dgm:pt modelId="{2E4932BE-5CAF-2748-95F9-5C3763B6E191}" type="sibTrans" cxnId="{8207E176-5D64-6240-8852-B5B841A37E3C}">
      <dgm:prSet/>
      <dgm:spPr/>
      <dgm:t>
        <a:bodyPr/>
        <a:lstStyle/>
        <a:p>
          <a:endParaRPr lang="en-US"/>
        </a:p>
      </dgm:t>
    </dgm:pt>
    <dgm:pt modelId="{5230FBD8-3277-CF46-8EDB-67BF149357AB}" type="pres">
      <dgm:prSet presAssocID="{108AD637-DA35-144C-AF90-36E74D6C7C24}" presName="cycle" presStyleCnt="0">
        <dgm:presLayoutVars>
          <dgm:dir/>
          <dgm:resizeHandles val="exact"/>
        </dgm:presLayoutVars>
      </dgm:prSet>
      <dgm:spPr/>
      <dgm:t>
        <a:bodyPr/>
        <a:lstStyle/>
        <a:p>
          <a:endParaRPr lang="en-US"/>
        </a:p>
      </dgm:t>
    </dgm:pt>
    <dgm:pt modelId="{061AFF3B-249A-CB4C-8451-C6FAA9400F81}" type="pres">
      <dgm:prSet presAssocID="{BF074301-5B86-744D-B93E-C3FFDF1A8E10}" presName="node" presStyleLbl="node1" presStyleIdx="0" presStyleCnt="8" custScaleX="115905" custScaleY="84358">
        <dgm:presLayoutVars>
          <dgm:bulletEnabled val="1"/>
        </dgm:presLayoutVars>
      </dgm:prSet>
      <dgm:spPr>
        <a:prstGeom prst="flowChartProcess">
          <a:avLst/>
        </a:prstGeom>
      </dgm:spPr>
      <dgm:t>
        <a:bodyPr/>
        <a:lstStyle/>
        <a:p>
          <a:endParaRPr lang="en-US"/>
        </a:p>
      </dgm:t>
    </dgm:pt>
    <dgm:pt modelId="{93996760-C422-E24D-83BB-3FAC274516E4}" type="pres">
      <dgm:prSet presAssocID="{BF074301-5B86-744D-B93E-C3FFDF1A8E10}" presName="spNode" presStyleCnt="0"/>
      <dgm:spPr/>
      <dgm:t>
        <a:bodyPr/>
        <a:lstStyle/>
        <a:p>
          <a:endParaRPr lang="en-US"/>
        </a:p>
      </dgm:t>
    </dgm:pt>
    <dgm:pt modelId="{575141CC-C706-BA48-903D-418F0C006E71}" type="pres">
      <dgm:prSet presAssocID="{0075A92E-22AC-4D40-B1DA-2B5D7A457A97}" presName="sibTrans" presStyleLbl="sibTrans1D1" presStyleIdx="0" presStyleCnt="8"/>
      <dgm:spPr/>
      <dgm:t>
        <a:bodyPr/>
        <a:lstStyle/>
        <a:p>
          <a:endParaRPr lang="en-US"/>
        </a:p>
      </dgm:t>
    </dgm:pt>
    <dgm:pt modelId="{1CDFE890-83C1-FF4D-BE0B-CF60021A8E62}" type="pres">
      <dgm:prSet presAssocID="{01A6839A-3D37-E542-B83D-DB762FB7B73B}" presName="node" presStyleLbl="node1" presStyleIdx="1" presStyleCnt="8" custScaleX="108835" custScaleY="83154">
        <dgm:presLayoutVars>
          <dgm:bulletEnabled val="1"/>
        </dgm:presLayoutVars>
      </dgm:prSet>
      <dgm:spPr>
        <a:prstGeom prst="flowChartProcess">
          <a:avLst/>
        </a:prstGeom>
      </dgm:spPr>
      <dgm:t>
        <a:bodyPr/>
        <a:lstStyle/>
        <a:p>
          <a:endParaRPr lang="en-US"/>
        </a:p>
      </dgm:t>
    </dgm:pt>
    <dgm:pt modelId="{6C918087-6493-3441-B5C8-6A85EB55838A}" type="pres">
      <dgm:prSet presAssocID="{01A6839A-3D37-E542-B83D-DB762FB7B73B}" presName="spNode" presStyleCnt="0"/>
      <dgm:spPr/>
      <dgm:t>
        <a:bodyPr/>
        <a:lstStyle/>
        <a:p>
          <a:endParaRPr lang="en-US"/>
        </a:p>
      </dgm:t>
    </dgm:pt>
    <dgm:pt modelId="{8B1B3E39-460B-FB44-B48C-001575580098}" type="pres">
      <dgm:prSet presAssocID="{E26C365F-7CEA-6741-84E3-33FEA25409DC}" presName="sibTrans" presStyleLbl="sibTrans1D1" presStyleIdx="1" presStyleCnt="8"/>
      <dgm:spPr/>
      <dgm:t>
        <a:bodyPr/>
        <a:lstStyle/>
        <a:p>
          <a:endParaRPr lang="en-US"/>
        </a:p>
      </dgm:t>
    </dgm:pt>
    <dgm:pt modelId="{E4158685-77ED-7642-BBE6-B84E02038384}" type="pres">
      <dgm:prSet presAssocID="{B205947F-1567-5A4D-A0BC-6D4AFB7A9809}" presName="node" presStyleLbl="node1" presStyleIdx="2" presStyleCnt="8" custScaleX="101876" custScaleY="80208" custRadScaleRad="101719">
        <dgm:presLayoutVars>
          <dgm:bulletEnabled val="1"/>
        </dgm:presLayoutVars>
      </dgm:prSet>
      <dgm:spPr>
        <a:prstGeom prst="flowChartProcess">
          <a:avLst/>
        </a:prstGeom>
      </dgm:spPr>
      <dgm:t>
        <a:bodyPr/>
        <a:lstStyle/>
        <a:p>
          <a:endParaRPr lang="en-US"/>
        </a:p>
      </dgm:t>
    </dgm:pt>
    <dgm:pt modelId="{54B1EA28-1D6A-FB47-9F6E-1CD159662F2E}" type="pres">
      <dgm:prSet presAssocID="{B205947F-1567-5A4D-A0BC-6D4AFB7A9809}" presName="spNode" presStyleCnt="0"/>
      <dgm:spPr/>
      <dgm:t>
        <a:bodyPr/>
        <a:lstStyle/>
        <a:p>
          <a:endParaRPr lang="en-US"/>
        </a:p>
      </dgm:t>
    </dgm:pt>
    <dgm:pt modelId="{E31ED41F-EC19-D047-93F0-39B2DA19019A}" type="pres">
      <dgm:prSet presAssocID="{A2BCC7DD-A13D-9445-AD2B-BA768418138A}" presName="sibTrans" presStyleLbl="sibTrans1D1" presStyleIdx="2" presStyleCnt="8"/>
      <dgm:spPr/>
      <dgm:t>
        <a:bodyPr/>
        <a:lstStyle/>
        <a:p>
          <a:endParaRPr lang="en-US"/>
        </a:p>
      </dgm:t>
    </dgm:pt>
    <dgm:pt modelId="{6C733E9C-4579-1147-9321-D1BF5D2FC266}" type="pres">
      <dgm:prSet presAssocID="{D4A53C9F-4284-3142-BBD2-61BB75F520EB}" presName="node" presStyleLbl="node1" presStyleIdx="3" presStyleCnt="8" custScaleX="111916" custScaleY="84501">
        <dgm:presLayoutVars>
          <dgm:bulletEnabled val="1"/>
        </dgm:presLayoutVars>
      </dgm:prSet>
      <dgm:spPr>
        <a:prstGeom prst="flowChartProcess">
          <a:avLst/>
        </a:prstGeom>
      </dgm:spPr>
      <dgm:t>
        <a:bodyPr/>
        <a:lstStyle/>
        <a:p>
          <a:endParaRPr lang="en-US"/>
        </a:p>
      </dgm:t>
    </dgm:pt>
    <dgm:pt modelId="{27D57213-AFBC-6549-91BC-A5036D655F08}" type="pres">
      <dgm:prSet presAssocID="{D4A53C9F-4284-3142-BBD2-61BB75F520EB}" presName="spNode" presStyleCnt="0"/>
      <dgm:spPr/>
      <dgm:t>
        <a:bodyPr/>
        <a:lstStyle/>
        <a:p>
          <a:endParaRPr lang="en-US"/>
        </a:p>
      </dgm:t>
    </dgm:pt>
    <dgm:pt modelId="{0607A990-6249-8A4C-90BC-D457045AFF17}" type="pres">
      <dgm:prSet presAssocID="{2E4932BE-5CAF-2748-95F9-5C3763B6E191}" presName="sibTrans" presStyleLbl="sibTrans1D1" presStyleIdx="3" presStyleCnt="8"/>
      <dgm:spPr/>
      <dgm:t>
        <a:bodyPr/>
        <a:lstStyle/>
        <a:p>
          <a:endParaRPr lang="en-US"/>
        </a:p>
      </dgm:t>
    </dgm:pt>
    <dgm:pt modelId="{AE1C6D11-DC6D-5546-8C5B-9167E35CB2C6}" type="pres">
      <dgm:prSet presAssocID="{5A6FBBAC-C008-6045-AEAA-82CC8DB09D20}" presName="node" presStyleLbl="node1" presStyleIdx="4" presStyleCnt="8" custScaleX="99319" custScaleY="90183" custRadScaleRad="97313" custRadScaleInc="-8258">
        <dgm:presLayoutVars>
          <dgm:bulletEnabled val="1"/>
        </dgm:presLayoutVars>
      </dgm:prSet>
      <dgm:spPr>
        <a:prstGeom prst="flowChartProcess">
          <a:avLst/>
        </a:prstGeom>
      </dgm:spPr>
      <dgm:t>
        <a:bodyPr/>
        <a:lstStyle/>
        <a:p>
          <a:endParaRPr lang="en-US"/>
        </a:p>
      </dgm:t>
    </dgm:pt>
    <dgm:pt modelId="{0C619E94-5DE9-044E-8F09-59AED9AFE3A8}" type="pres">
      <dgm:prSet presAssocID="{5A6FBBAC-C008-6045-AEAA-82CC8DB09D20}" presName="spNode" presStyleCnt="0"/>
      <dgm:spPr/>
      <dgm:t>
        <a:bodyPr/>
        <a:lstStyle/>
        <a:p>
          <a:endParaRPr lang="en-US"/>
        </a:p>
      </dgm:t>
    </dgm:pt>
    <dgm:pt modelId="{A0512551-7354-254A-8FB3-A6517D7AC841}" type="pres">
      <dgm:prSet presAssocID="{C6A9C1AD-417B-A24C-B2D7-B8B9D895CE35}" presName="sibTrans" presStyleLbl="sibTrans1D1" presStyleIdx="4" presStyleCnt="8"/>
      <dgm:spPr/>
      <dgm:t>
        <a:bodyPr/>
        <a:lstStyle/>
        <a:p>
          <a:endParaRPr lang="en-US"/>
        </a:p>
      </dgm:t>
    </dgm:pt>
    <dgm:pt modelId="{483ABCFD-3CDE-E14C-9DF8-00847BB2C0B5}" type="pres">
      <dgm:prSet presAssocID="{66682DA1-E2DA-6C4E-B0EA-DEBC88E04037}" presName="node" presStyleLbl="node1" presStyleIdx="5" presStyleCnt="8" custScaleX="105179" custScaleY="87677" custRadScaleRad="98582" custRadScaleInc="8989">
        <dgm:presLayoutVars>
          <dgm:bulletEnabled val="1"/>
        </dgm:presLayoutVars>
      </dgm:prSet>
      <dgm:spPr>
        <a:prstGeom prst="flowChartProcess">
          <a:avLst/>
        </a:prstGeom>
      </dgm:spPr>
      <dgm:t>
        <a:bodyPr/>
        <a:lstStyle/>
        <a:p>
          <a:endParaRPr lang="en-US"/>
        </a:p>
      </dgm:t>
    </dgm:pt>
    <dgm:pt modelId="{41CD5FAB-0592-9443-910F-31AB10B5804C}" type="pres">
      <dgm:prSet presAssocID="{66682DA1-E2DA-6C4E-B0EA-DEBC88E04037}" presName="spNode" presStyleCnt="0"/>
      <dgm:spPr/>
      <dgm:t>
        <a:bodyPr/>
        <a:lstStyle/>
        <a:p>
          <a:endParaRPr lang="en-US"/>
        </a:p>
      </dgm:t>
    </dgm:pt>
    <dgm:pt modelId="{2D235F7D-3BD6-7544-BD72-FE1FAC83C9C0}" type="pres">
      <dgm:prSet presAssocID="{D53E306B-1268-F741-8D99-129593CBC878}" presName="sibTrans" presStyleLbl="sibTrans1D1" presStyleIdx="5" presStyleCnt="8"/>
      <dgm:spPr/>
      <dgm:t>
        <a:bodyPr/>
        <a:lstStyle/>
        <a:p>
          <a:endParaRPr lang="en-US"/>
        </a:p>
      </dgm:t>
    </dgm:pt>
    <dgm:pt modelId="{42FEF9B0-A420-4247-AB0D-181394673A32}" type="pres">
      <dgm:prSet presAssocID="{052FA33A-47FA-2641-A741-B7447814DE23}" presName="node" presStyleLbl="node1" presStyleIdx="6" presStyleCnt="8" custScaleX="111754" custScaleY="78110" custRadScaleRad="99510" custRadScaleInc="11043">
        <dgm:presLayoutVars>
          <dgm:bulletEnabled val="1"/>
        </dgm:presLayoutVars>
      </dgm:prSet>
      <dgm:spPr>
        <a:prstGeom prst="flowChartProcess">
          <a:avLst/>
        </a:prstGeom>
      </dgm:spPr>
      <dgm:t>
        <a:bodyPr/>
        <a:lstStyle/>
        <a:p>
          <a:endParaRPr lang="en-US"/>
        </a:p>
      </dgm:t>
    </dgm:pt>
    <dgm:pt modelId="{4E88EB43-1F47-1B4C-A753-366A467D339B}" type="pres">
      <dgm:prSet presAssocID="{052FA33A-47FA-2641-A741-B7447814DE23}" presName="spNode" presStyleCnt="0"/>
      <dgm:spPr/>
      <dgm:t>
        <a:bodyPr/>
        <a:lstStyle/>
        <a:p>
          <a:endParaRPr lang="en-US"/>
        </a:p>
      </dgm:t>
    </dgm:pt>
    <dgm:pt modelId="{82C95F8F-6F4B-154E-81B7-4940AC8AFA87}" type="pres">
      <dgm:prSet presAssocID="{E1307DAF-91D5-9F4B-94BB-3A7C2088BD22}" presName="sibTrans" presStyleLbl="sibTrans1D1" presStyleIdx="6" presStyleCnt="8"/>
      <dgm:spPr/>
      <dgm:t>
        <a:bodyPr/>
        <a:lstStyle/>
        <a:p>
          <a:endParaRPr lang="en-US"/>
        </a:p>
      </dgm:t>
    </dgm:pt>
    <dgm:pt modelId="{A12D8092-8A54-C84F-A365-CB3FF2F6EA5C}" type="pres">
      <dgm:prSet presAssocID="{77C5FD3A-2FD7-054B-873C-5E882D9EA03D}" presName="node" presStyleLbl="node1" presStyleIdx="7" presStyleCnt="8" custScaleX="107996" custScaleY="79724">
        <dgm:presLayoutVars>
          <dgm:bulletEnabled val="1"/>
        </dgm:presLayoutVars>
      </dgm:prSet>
      <dgm:spPr>
        <a:prstGeom prst="flowChartProcess">
          <a:avLst/>
        </a:prstGeom>
      </dgm:spPr>
      <dgm:t>
        <a:bodyPr/>
        <a:lstStyle/>
        <a:p>
          <a:endParaRPr lang="en-US"/>
        </a:p>
      </dgm:t>
    </dgm:pt>
    <dgm:pt modelId="{E63ACAC3-C50A-904A-89C8-24C53750E7BC}" type="pres">
      <dgm:prSet presAssocID="{77C5FD3A-2FD7-054B-873C-5E882D9EA03D}" presName="spNode" presStyleCnt="0"/>
      <dgm:spPr/>
      <dgm:t>
        <a:bodyPr/>
        <a:lstStyle/>
        <a:p>
          <a:endParaRPr lang="en-US"/>
        </a:p>
      </dgm:t>
    </dgm:pt>
    <dgm:pt modelId="{96A4F511-3315-5E48-9D14-642EEF687ECB}" type="pres">
      <dgm:prSet presAssocID="{9B8F6745-9160-E249-9ADC-31CBE1309AE0}" presName="sibTrans" presStyleLbl="sibTrans1D1" presStyleIdx="7" presStyleCnt="8"/>
      <dgm:spPr/>
      <dgm:t>
        <a:bodyPr/>
        <a:lstStyle/>
        <a:p>
          <a:endParaRPr lang="en-US"/>
        </a:p>
      </dgm:t>
    </dgm:pt>
  </dgm:ptLst>
  <dgm:cxnLst>
    <dgm:cxn modelId="{F3A77A6F-C1D5-4ADD-BE33-A8B366BF5D7F}" type="presOf" srcId="{01A6839A-3D37-E542-B83D-DB762FB7B73B}" destId="{1CDFE890-83C1-FF4D-BE0B-CF60021A8E62}" srcOrd="0" destOrd="0" presId="urn:microsoft.com/office/officeart/2005/8/layout/cycle6"/>
    <dgm:cxn modelId="{611BA10E-3ABD-3844-9424-6C81F3B2666E}" srcId="{108AD637-DA35-144C-AF90-36E74D6C7C24}" destId="{052FA33A-47FA-2641-A741-B7447814DE23}" srcOrd="6" destOrd="0" parTransId="{A3AC9248-872C-734F-91EB-4A7F0D187D97}" sibTransId="{E1307DAF-91D5-9F4B-94BB-3A7C2088BD22}"/>
    <dgm:cxn modelId="{4B8D1A0F-DCFC-4360-95B8-EF81F4288FFC}" type="presOf" srcId="{C6A9C1AD-417B-A24C-B2D7-B8B9D895CE35}" destId="{A0512551-7354-254A-8FB3-A6517D7AC841}" srcOrd="0" destOrd="0" presId="urn:microsoft.com/office/officeart/2005/8/layout/cycle6"/>
    <dgm:cxn modelId="{3714B083-31F1-8547-A097-124F6719AC18}" srcId="{108AD637-DA35-144C-AF90-36E74D6C7C24}" destId="{77C5FD3A-2FD7-054B-873C-5E882D9EA03D}" srcOrd="7" destOrd="0" parTransId="{D5B1808D-0174-9449-97AF-1FA3B4697695}" sibTransId="{9B8F6745-9160-E249-9ADC-31CBE1309AE0}"/>
    <dgm:cxn modelId="{D8EE427F-3895-4FF2-8979-39A8FD4349DE}" type="presOf" srcId="{66682DA1-E2DA-6C4E-B0EA-DEBC88E04037}" destId="{483ABCFD-3CDE-E14C-9DF8-00847BB2C0B5}" srcOrd="0" destOrd="0" presId="urn:microsoft.com/office/officeart/2005/8/layout/cycle6"/>
    <dgm:cxn modelId="{DBBE0BC5-5F21-7740-A309-8964581C19D9}" srcId="{108AD637-DA35-144C-AF90-36E74D6C7C24}" destId="{B205947F-1567-5A4D-A0BC-6D4AFB7A9809}" srcOrd="2" destOrd="0" parTransId="{0B8588F3-084F-714B-BA91-3FCC10C98D34}" sibTransId="{A2BCC7DD-A13D-9445-AD2B-BA768418138A}"/>
    <dgm:cxn modelId="{758D2258-46D6-494F-B0F3-488047BC2760}" type="presOf" srcId="{D53E306B-1268-F741-8D99-129593CBC878}" destId="{2D235F7D-3BD6-7544-BD72-FE1FAC83C9C0}" srcOrd="0" destOrd="0" presId="urn:microsoft.com/office/officeart/2005/8/layout/cycle6"/>
    <dgm:cxn modelId="{271A6204-0ADE-4313-A3BA-4AF4A8C881F9}" type="presOf" srcId="{9B8F6745-9160-E249-9ADC-31CBE1309AE0}" destId="{96A4F511-3315-5E48-9D14-642EEF687ECB}" srcOrd="0" destOrd="0" presId="urn:microsoft.com/office/officeart/2005/8/layout/cycle6"/>
    <dgm:cxn modelId="{56450A0C-B942-A245-8784-D3978331FD4A}" srcId="{108AD637-DA35-144C-AF90-36E74D6C7C24}" destId="{66682DA1-E2DA-6C4E-B0EA-DEBC88E04037}" srcOrd="5" destOrd="0" parTransId="{C012F1C8-7290-9E45-ACC9-44BDE9B35F76}" sibTransId="{D53E306B-1268-F741-8D99-129593CBC878}"/>
    <dgm:cxn modelId="{07638850-BB7E-4370-8757-6BC19999C286}" type="presOf" srcId="{B205947F-1567-5A4D-A0BC-6D4AFB7A9809}" destId="{E4158685-77ED-7642-BBE6-B84E02038384}" srcOrd="0" destOrd="0" presId="urn:microsoft.com/office/officeart/2005/8/layout/cycle6"/>
    <dgm:cxn modelId="{8207E176-5D64-6240-8852-B5B841A37E3C}" srcId="{108AD637-DA35-144C-AF90-36E74D6C7C24}" destId="{D4A53C9F-4284-3142-BBD2-61BB75F520EB}" srcOrd="3" destOrd="0" parTransId="{3EDD2CCC-43C8-5F44-B880-651435DFC997}" sibTransId="{2E4932BE-5CAF-2748-95F9-5C3763B6E191}"/>
    <dgm:cxn modelId="{35ADCDBE-2798-4F06-AEE4-9C5205D51CE8}" type="presOf" srcId="{5A6FBBAC-C008-6045-AEAA-82CC8DB09D20}" destId="{AE1C6D11-DC6D-5546-8C5B-9167E35CB2C6}" srcOrd="0" destOrd="0" presId="urn:microsoft.com/office/officeart/2005/8/layout/cycle6"/>
    <dgm:cxn modelId="{38B1B601-B3A5-4F86-A0FC-8134FC9F6B5B}" type="presOf" srcId="{0075A92E-22AC-4D40-B1DA-2B5D7A457A97}" destId="{575141CC-C706-BA48-903D-418F0C006E71}" srcOrd="0" destOrd="0" presId="urn:microsoft.com/office/officeart/2005/8/layout/cycle6"/>
    <dgm:cxn modelId="{25AC84D9-7A61-4F51-839C-3CD05D081ECF}" type="presOf" srcId="{BF074301-5B86-744D-B93E-C3FFDF1A8E10}" destId="{061AFF3B-249A-CB4C-8451-C6FAA9400F81}" srcOrd="0" destOrd="0" presId="urn:microsoft.com/office/officeart/2005/8/layout/cycle6"/>
    <dgm:cxn modelId="{765614AA-B257-4C52-8C76-2E83A9452732}" type="presOf" srcId="{2E4932BE-5CAF-2748-95F9-5C3763B6E191}" destId="{0607A990-6249-8A4C-90BC-D457045AFF17}" srcOrd="0" destOrd="0" presId="urn:microsoft.com/office/officeart/2005/8/layout/cycle6"/>
    <dgm:cxn modelId="{638C2299-1374-44D0-86E5-0D791416E5BA}" type="presOf" srcId="{052FA33A-47FA-2641-A741-B7447814DE23}" destId="{42FEF9B0-A420-4247-AB0D-181394673A32}" srcOrd="0" destOrd="0" presId="urn:microsoft.com/office/officeart/2005/8/layout/cycle6"/>
    <dgm:cxn modelId="{50BDEDBE-F652-4EC0-8B52-9CB442EFFA75}" type="presOf" srcId="{108AD637-DA35-144C-AF90-36E74D6C7C24}" destId="{5230FBD8-3277-CF46-8EDB-67BF149357AB}" srcOrd="0" destOrd="0" presId="urn:microsoft.com/office/officeart/2005/8/layout/cycle6"/>
    <dgm:cxn modelId="{A94C17F7-D4D8-4E9E-B8FC-B1FDB80AED65}" type="presOf" srcId="{E26C365F-7CEA-6741-84E3-33FEA25409DC}" destId="{8B1B3E39-460B-FB44-B48C-001575580098}" srcOrd="0" destOrd="0" presId="urn:microsoft.com/office/officeart/2005/8/layout/cycle6"/>
    <dgm:cxn modelId="{C4764C71-95A4-4BD4-9799-0D53BF765D88}" type="presOf" srcId="{E1307DAF-91D5-9F4B-94BB-3A7C2088BD22}" destId="{82C95F8F-6F4B-154E-81B7-4940AC8AFA87}" srcOrd="0" destOrd="0" presId="urn:microsoft.com/office/officeart/2005/8/layout/cycle6"/>
    <dgm:cxn modelId="{C0F64CB0-7AF2-7649-81C0-994637FDD068}" srcId="{108AD637-DA35-144C-AF90-36E74D6C7C24}" destId="{5A6FBBAC-C008-6045-AEAA-82CC8DB09D20}" srcOrd="4" destOrd="0" parTransId="{B593B704-E96E-D742-8327-91A33E04ABF8}" sibTransId="{C6A9C1AD-417B-A24C-B2D7-B8B9D895CE35}"/>
    <dgm:cxn modelId="{420FA43E-16AB-3F43-B968-6C34F148D4B5}" srcId="{108AD637-DA35-144C-AF90-36E74D6C7C24}" destId="{01A6839A-3D37-E542-B83D-DB762FB7B73B}" srcOrd="1" destOrd="0" parTransId="{AFA0DB91-03C8-DD41-BC26-ACC7301AEAEF}" sibTransId="{E26C365F-7CEA-6741-84E3-33FEA25409DC}"/>
    <dgm:cxn modelId="{7634FC6E-23CE-42E0-9D26-E49822829E1E}" type="presOf" srcId="{77C5FD3A-2FD7-054B-873C-5E882D9EA03D}" destId="{A12D8092-8A54-C84F-A365-CB3FF2F6EA5C}" srcOrd="0" destOrd="0" presId="urn:microsoft.com/office/officeart/2005/8/layout/cycle6"/>
    <dgm:cxn modelId="{6173F252-62A9-4512-A84C-3A78B1F00200}" type="presOf" srcId="{D4A53C9F-4284-3142-BBD2-61BB75F520EB}" destId="{6C733E9C-4579-1147-9321-D1BF5D2FC266}" srcOrd="0" destOrd="0" presId="urn:microsoft.com/office/officeart/2005/8/layout/cycle6"/>
    <dgm:cxn modelId="{FD7831F5-01A1-BA44-A216-0F2FD18B94D4}" srcId="{108AD637-DA35-144C-AF90-36E74D6C7C24}" destId="{BF074301-5B86-744D-B93E-C3FFDF1A8E10}" srcOrd="0" destOrd="0" parTransId="{685CD8B3-C69B-744C-8333-9D170763FEA7}" sibTransId="{0075A92E-22AC-4D40-B1DA-2B5D7A457A97}"/>
    <dgm:cxn modelId="{27438A2F-40E1-4044-93F4-3C123D12DA10}" type="presOf" srcId="{A2BCC7DD-A13D-9445-AD2B-BA768418138A}" destId="{E31ED41F-EC19-D047-93F0-39B2DA19019A}" srcOrd="0" destOrd="0" presId="urn:microsoft.com/office/officeart/2005/8/layout/cycle6"/>
    <dgm:cxn modelId="{58C7E600-6838-428E-8176-EDB873CF6C9D}" type="presParOf" srcId="{5230FBD8-3277-CF46-8EDB-67BF149357AB}" destId="{061AFF3B-249A-CB4C-8451-C6FAA9400F81}" srcOrd="0" destOrd="0" presId="urn:microsoft.com/office/officeart/2005/8/layout/cycle6"/>
    <dgm:cxn modelId="{532C8BDA-9CBD-47F3-9C01-C9E429F5C343}" type="presParOf" srcId="{5230FBD8-3277-CF46-8EDB-67BF149357AB}" destId="{93996760-C422-E24D-83BB-3FAC274516E4}" srcOrd="1" destOrd="0" presId="urn:microsoft.com/office/officeart/2005/8/layout/cycle6"/>
    <dgm:cxn modelId="{808455B5-CFF1-4B6C-85A3-2AF0519C6B4C}" type="presParOf" srcId="{5230FBD8-3277-CF46-8EDB-67BF149357AB}" destId="{575141CC-C706-BA48-903D-418F0C006E71}" srcOrd="2" destOrd="0" presId="urn:microsoft.com/office/officeart/2005/8/layout/cycle6"/>
    <dgm:cxn modelId="{99FFEBD3-BA61-43F6-A545-B3F8E1CA0F67}" type="presParOf" srcId="{5230FBD8-3277-CF46-8EDB-67BF149357AB}" destId="{1CDFE890-83C1-FF4D-BE0B-CF60021A8E62}" srcOrd="3" destOrd="0" presId="urn:microsoft.com/office/officeart/2005/8/layout/cycle6"/>
    <dgm:cxn modelId="{EFB05158-31DB-4F30-AEA5-A12EBA5A6D00}" type="presParOf" srcId="{5230FBD8-3277-CF46-8EDB-67BF149357AB}" destId="{6C918087-6493-3441-B5C8-6A85EB55838A}" srcOrd="4" destOrd="0" presId="urn:microsoft.com/office/officeart/2005/8/layout/cycle6"/>
    <dgm:cxn modelId="{C9A22502-77F1-41C3-91FC-3B9FD35669FD}" type="presParOf" srcId="{5230FBD8-3277-CF46-8EDB-67BF149357AB}" destId="{8B1B3E39-460B-FB44-B48C-001575580098}" srcOrd="5" destOrd="0" presId="urn:microsoft.com/office/officeart/2005/8/layout/cycle6"/>
    <dgm:cxn modelId="{3984EDC2-270F-4C6A-B57E-0C31751471CE}" type="presParOf" srcId="{5230FBD8-3277-CF46-8EDB-67BF149357AB}" destId="{E4158685-77ED-7642-BBE6-B84E02038384}" srcOrd="6" destOrd="0" presId="urn:microsoft.com/office/officeart/2005/8/layout/cycle6"/>
    <dgm:cxn modelId="{CBB1FAAC-C20A-4C57-8DE2-D97B7B285834}" type="presParOf" srcId="{5230FBD8-3277-CF46-8EDB-67BF149357AB}" destId="{54B1EA28-1D6A-FB47-9F6E-1CD159662F2E}" srcOrd="7" destOrd="0" presId="urn:microsoft.com/office/officeart/2005/8/layout/cycle6"/>
    <dgm:cxn modelId="{4A1F4345-B6D9-4D95-9C91-209AA9C3C611}" type="presParOf" srcId="{5230FBD8-3277-CF46-8EDB-67BF149357AB}" destId="{E31ED41F-EC19-D047-93F0-39B2DA19019A}" srcOrd="8" destOrd="0" presId="urn:microsoft.com/office/officeart/2005/8/layout/cycle6"/>
    <dgm:cxn modelId="{F27F4DF6-2703-4047-8186-7E7E1CCC6E9B}" type="presParOf" srcId="{5230FBD8-3277-CF46-8EDB-67BF149357AB}" destId="{6C733E9C-4579-1147-9321-D1BF5D2FC266}" srcOrd="9" destOrd="0" presId="urn:microsoft.com/office/officeart/2005/8/layout/cycle6"/>
    <dgm:cxn modelId="{F424EDB9-8552-4044-A8F1-064E0500B3D1}" type="presParOf" srcId="{5230FBD8-3277-CF46-8EDB-67BF149357AB}" destId="{27D57213-AFBC-6549-91BC-A5036D655F08}" srcOrd="10" destOrd="0" presId="urn:microsoft.com/office/officeart/2005/8/layout/cycle6"/>
    <dgm:cxn modelId="{442A7A0B-FBBE-4015-8CAA-2566732A26EE}" type="presParOf" srcId="{5230FBD8-3277-CF46-8EDB-67BF149357AB}" destId="{0607A990-6249-8A4C-90BC-D457045AFF17}" srcOrd="11" destOrd="0" presId="urn:microsoft.com/office/officeart/2005/8/layout/cycle6"/>
    <dgm:cxn modelId="{E78D11E0-9227-4E53-AD2F-79A5FE97DA9B}" type="presParOf" srcId="{5230FBD8-3277-CF46-8EDB-67BF149357AB}" destId="{AE1C6D11-DC6D-5546-8C5B-9167E35CB2C6}" srcOrd="12" destOrd="0" presId="urn:microsoft.com/office/officeart/2005/8/layout/cycle6"/>
    <dgm:cxn modelId="{47426D78-DCDD-468F-8684-F3CC0B3933D0}" type="presParOf" srcId="{5230FBD8-3277-CF46-8EDB-67BF149357AB}" destId="{0C619E94-5DE9-044E-8F09-59AED9AFE3A8}" srcOrd="13" destOrd="0" presId="urn:microsoft.com/office/officeart/2005/8/layout/cycle6"/>
    <dgm:cxn modelId="{7C2C8CC8-34EA-40C3-A05A-88297BD3AD54}" type="presParOf" srcId="{5230FBD8-3277-CF46-8EDB-67BF149357AB}" destId="{A0512551-7354-254A-8FB3-A6517D7AC841}" srcOrd="14" destOrd="0" presId="urn:microsoft.com/office/officeart/2005/8/layout/cycle6"/>
    <dgm:cxn modelId="{B17EBFCE-8FDB-44A1-BBA2-DDF18A1EAFBB}" type="presParOf" srcId="{5230FBD8-3277-CF46-8EDB-67BF149357AB}" destId="{483ABCFD-3CDE-E14C-9DF8-00847BB2C0B5}" srcOrd="15" destOrd="0" presId="urn:microsoft.com/office/officeart/2005/8/layout/cycle6"/>
    <dgm:cxn modelId="{B4E36698-7B88-4C37-9707-53B530B7A14A}" type="presParOf" srcId="{5230FBD8-3277-CF46-8EDB-67BF149357AB}" destId="{41CD5FAB-0592-9443-910F-31AB10B5804C}" srcOrd="16" destOrd="0" presId="urn:microsoft.com/office/officeart/2005/8/layout/cycle6"/>
    <dgm:cxn modelId="{3C4B4AF1-0A96-4863-99A9-0004102A9FD0}" type="presParOf" srcId="{5230FBD8-3277-CF46-8EDB-67BF149357AB}" destId="{2D235F7D-3BD6-7544-BD72-FE1FAC83C9C0}" srcOrd="17" destOrd="0" presId="urn:microsoft.com/office/officeart/2005/8/layout/cycle6"/>
    <dgm:cxn modelId="{8E082B7A-CD4C-4904-8386-91B1E83A3F1D}" type="presParOf" srcId="{5230FBD8-3277-CF46-8EDB-67BF149357AB}" destId="{42FEF9B0-A420-4247-AB0D-181394673A32}" srcOrd="18" destOrd="0" presId="urn:microsoft.com/office/officeart/2005/8/layout/cycle6"/>
    <dgm:cxn modelId="{920FE6CE-E13A-467E-AEE6-D0918A58C9F7}" type="presParOf" srcId="{5230FBD8-3277-CF46-8EDB-67BF149357AB}" destId="{4E88EB43-1F47-1B4C-A753-366A467D339B}" srcOrd="19" destOrd="0" presId="urn:microsoft.com/office/officeart/2005/8/layout/cycle6"/>
    <dgm:cxn modelId="{42A566BD-13B8-46C7-B1C6-DE363866FB27}" type="presParOf" srcId="{5230FBD8-3277-CF46-8EDB-67BF149357AB}" destId="{82C95F8F-6F4B-154E-81B7-4940AC8AFA87}" srcOrd="20" destOrd="0" presId="urn:microsoft.com/office/officeart/2005/8/layout/cycle6"/>
    <dgm:cxn modelId="{A6A40EB8-5A12-4B51-A239-FA7B014EF359}" type="presParOf" srcId="{5230FBD8-3277-CF46-8EDB-67BF149357AB}" destId="{A12D8092-8A54-C84F-A365-CB3FF2F6EA5C}" srcOrd="21" destOrd="0" presId="urn:microsoft.com/office/officeart/2005/8/layout/cycle6"/>
    <dgm:cxn modelId="{B0B13E87-7FD6-4370-BD5D-D06EF228F5B0}" type="presParOf" srcId="{5230FBD8-3277-CF46-8EDB-67BF149357AB}" destId="{E63ACAC3-C50A-904A-89C8-24C53750E7BC}" srcOrd="22" destOrd="0" presId="urn:microsoft.com/office/officeart/2005/8/layout/cycle6"/>
    <dgm:cxn modelId="{C7D43CDA-77C9-439A-B2A9-8EBBB6FD7F11}" type="presParOf" srcId="{5230FBD8-3277-CF46-8EDB-67BF149357AB}" destId="{96A4F511-3315-5E48-9D14-642EEF687ECB}" srcOrd="23"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633691B-94C2-914E-A8C8-E98856305D1C}" type="doc">
      <dgm:prSet loTypeId="urn:microsoft.com/office/officeart/2005/8/layout/cycle3" loCatId="" qsTypeId="urn:microsoft.com/office/officeart/2005/8/quickstyle/simple4" qsCatId="simple" csTypeId="urn:microsoft.com/office/officeart/2005/8/colors/accent0_3" csCatId="mainScheme" phldr="1"/>
      <dgm:spPr/>
      <dgm:t>
        <a:bodyPr/>
        <a:lstStyle/>
        <a:p>
          <a:endParaRPr lang="en-US"/>
        </a:p>
      </dgm:t>
    </dgm:pt>
    <dgm:pt modelId="{3E4C63B2-749E-924B-B034-0A3E67E28ED0}">
      <dgm:prSet phldrT="[Text]"/>
      <dgm:spPr/>
      <dgm:t>
        <a:bodyPr/>
        <a:lstStyle/>
        <a:p>
          <a:r>
            <a:rPr lang="en-US" dirty="0" smtClean="0"/>
            <a:t>Data Collection</a:t>
          </a:r>
          <a:endParaRPr lang="en-US" dirty="0"/>
        </a:p>
      </dgm:t>
    </dgm:pt>
    <dgm:pt modelId="{E6A7A26D-A46E-A242-A35A-CDE3154F062D}" type="parTrans" cxnId="{790AFEA9-F110-204F-ADF9-360C7F11D4AE}">
      <dgm:prSet/>
      <dgm:spPr/>
      <dgm:t>
        <a:bodyPr/>
        <a:lstStyle/>
        <a:p>
          <a:endParaRPr lang="en-US"/>
        </a:p>
      </dgm:t>
    </dgm:pt>
    <dgm:pt modelId="{A55E3A61-CB1F-1742-AF62-881060C04837}" type="sibTrans" cxnId="{790AFEA9-F110-204F-ADF9-360C7F11D4AE}">
      <dgm:prSet/>
      <dgm:spPr/>
      <dgm:t>
        <a:bodyPr/>
        <a:lstStyle/>
        <a:p>
          <a:endParaRPr lang="en-US"/>
        </a:p>
      </dgm:t>
    </dgm:pt>
    <dgm:pt modelId="{BE999958-EA62-5B4E-860B-D0DFF176B12E}">
      <dgm:prSet phldrT="[Text]"/>
      <dgm:spPr/>
      <dgm:t>
        <a:bodyPr/>
        <a:lstStyle/>
        <a:p>
          <a:r>
            <a:rPr lang="en-US" dirty="0" smtClean="0"/>
            <a:t>Data Sharing</a:t>
          </a:r>
          <a:endParaRPr lang="en-US" dirty="0"/>
        </a:p>
      </dgm:t>
    </dgm:pt>
    <dgm:pt modelId="{D7C282A9-0044-6D47-995B-8AA72793F9E8}" type="parTrans" cxnId="{715D41AC-005C-AC4D-8F51-2377E7575CE3}">
      <dgm:prSet/>
      <dgm:spPr/>
      <dgm:t>
        <a:bodyPr/>
        <a:lstStyle/>
        <a:p>
          <a:endParaRPr lang="en-US"/>
        </a:p>
      </dgm:t>
    </dgm:pt>
    <dgm:pt modelId="{53FE14B9-7CB5-744A-BD22-94D569788074}" type="sibTrans" cxnId="{715D41AC-005C-AC4D-8F51-2377E7575CE3}">
      <dgm:prSet/>
      <dgm:spPr/>
      <dgm:t>
        <a:bodyPr/>
        <a:lstStyle/>
        <a:p>
          <a:endParaRPr lang="en-US"/>
        </a:p>
      </dgm:t>
    </dgm:pt>
    <dgm:pt modelId="{DF2E2650-CFAC-AD43-B2F8-79FE773DCAEE}">
      <dgm:prSet phldrT="[Text]"/>
      <dgm:spPr/>
      <dgm:t>
        <a:bodyPr/>
        <a:lstStyle/>
        <a:p>
          <a:r>
            <a:rPr lang="en-US" dirty="0" smtClean="0"/>
            <a:t>Data Analysis</a:t>
          </a:r>
          <a:endParaRPr lang="en-US" dirty="0"/>
        </a:p>
      </dgm:t>
    </dgm:pt>
    <dgm:pt modelId="{708891B9-395E-DC45-8A38-EA831135E7DF}" type="parTrans" cxnId="{C81176BB-87D1-2A4F-A2CC-0942C2C33882}">
      <dgm:prSet/>
      <dgm:spPr/>
      <dgm:t>
        <a:bodyPr/>
        <a:lstStyle/>
        <a:p>
          <a:endParaRPr lang="en-US"/>
        </a:p>
      </dgm:t>
    </dgm:pt>
    <dgm:pt modelId="{42711A35-6B0D-9E42-9160-E7CB9405C948}" type="sibTrans" cxnId="{C81176BB-87D1-2A4F-A2CC-0942C2C33882}">
      <dgm:prSet/>
      <dgm:spPr/>
      <dgm:t>
        <a:bodyPr/>
        <a:lstStyle/>
        <a:p>
          <a:endParaRPr lang="en-US"/>
        </a:p>
      </dgm:t>
    </dgm:pt>
    <dgm:pt modelId="{0CF0B725-BD56-9647-9A14-C429C7F47CF2}">
      <dgm:prSet phldrT="[Text]"/>
      <dgm:spPr/>
      <dgm:t>
        <a:bodyPr/>
        <a:lstStyle/>
        <a:p>
          <a:r>
            <a:rPr lang="en-US" dirty="0" smtClean="0"/>
            <a:t>Publication</a:t>
          </a:r>
        </a:p>
      </dgm:t>
    </dgm:pt>
    <dgm:pt modelId="{C0DBB1C5-2C55-1843-82C1-99A13B71DD4B}" type="parTrans" cxnId="{5EE89DB3-9416-7648-9E37-4A9C86219607}">
      <dgm:prSet/>
      <dgm:spPr/>
      <dgm:t>
        <a:bodyPr/>
        <a:lstStyle/>
        <a:p>
          <a:endParaRPr lang="en-US"/>
        </a:p>
      </dgm:t>
    </dgm:pt>
    <dgm:pt modelId="{F7E18863-BC40-5D48-95D6-70D984CB746F}" type="sibTrans" cxnId="{5EE89DB3-9416-7648-9E37-4A9C86219607}">
      <dgm:prSet/>
      <dgm:spPr/>
      <dgm:t>
        <a:bodyPr/>
        <a:lstStyle/>
        <a:p>
          <a:endParaRPr lang="en-US"/>
        </a:p>
      </dgm:t>
    </dgm:pt>
    <dgm:pt modelId="{4872239A-1D18-1046-9D1F-E845EBA4F083}">
      <dgm:prSet phldrT="[Text]"/>
      <dgm:spPr/>
      <dgm:t>
        <a:bodyPr/>
        <a:lstStyle/>
        <a:p>
          <a:r>
            <a:rPr lang="en-US" dirty="0" smtClean="0"/>
            <a:t>Data Processing</a:t>
          </a:r>
          <a:endParaRPr lang="en-US" dirty="0"/>
        </a:p>
      </dgm:t>
    </dgm:pt>
    <dgm:pt modelId="{DDA653FB-3C92-C94A-B071-326664EDE71C}" type="parTrans" cxnId="{B53774A7-4D39-8741-84FC-917B7F4304EB}">
      <dgm:prSet/>
      <dgm:spPr/>
      <dgm:t>
        <a:bodyPr/>
        <a:lstStyle/>
        <a:p>
          <a:endParaRPr lang="en-US"/>
        </a:p>
      </dgm:t>
    </dgm:pt>
    <dgm:pt modelId="{EB7045E3-7B07-B340-AFBA-FC4713E37A0E}" type="sibTrans" cxnId="{B53774A7-4D39-8741-84FC-917B7F4304EB}">
      <dgm:prSet/>
      <dgm:spPr/>
      <dgm:t>
        <a:bodyPr/>
        <a:lstStyle/>
        <a:p>
          <a:endParaRPr lang="en-US"/>
        </a:p>
      </dgm:t>
    </dgm:pt>
    <dgm:pt modelId="{67BF2B01-B3D5-2740-A5BB-A615D7880DC0}" type="pres">
      <dgm:prSet presAssocID="{5633691B-94C2-914E-A8C8-E98856305D1C}" presName="Name0" presStyleCnt="0">
        <dgm:presLayoutVars>
          <dgm:dir/>
          <dgm:resizeHandles val="exact"/>
        </dgm:presLayoutVars>
      </dgm:prSet>
      <dgm:spPr/>
      <dgm:t>
        <a:bodyPr/>
        <a:lstStyle/>
        <a:p>
          <a:endParaRPr lang="en-US"/>
        </a:p>
      </dgm:t>
    </dgm:pt>
    <dgm:pt modelId="{7490BD6C-2E40-3748-AE41-9826981685FF}" type="pres">
      <dgm:prSet presAssocID="{5633691B-94C2-914E-A8C8-E98856305D1C}" presName="cycle" presStyleCnt="0"/>
      <dgm:spPr/>
      <dgm:t>
        <a:bodyPr/>
        <a:lstStyle/>
        <a:p>
          <a:endParaRPr lang="en-US"/>
        </a:p>
      </dgm:t>
    </dgm:pt>
    <dgm:pt modelId="{FAF4AC28-D824-304C-A631-3F18BB797EE9}" type="pres">
      <dgm:prSet presAssocID="{3E4C63B2-749E-924B-B034-0A3E67E28ED0}" presName="nodeFirstNode" presStyleLbl="node1" presStyleIdx="0" presStyleCnt="5">
        <dgm:presLayoutVars>
          <dgm:bulletEnabled val="1"/>
        </dgm:presLayoutVars>
      </dgm:prSet>
      <dgm:spPr/>
      <dgm:t>
        <a:bodyPr/>
        <a:lstStyle/>
        <a:p>
          <a:endParaRPr lang="en-US"/>
        </a:p>
      </dgm:t>
    </dgm:pt>
    <dgm:pt modelId="{FF9D41E7-DBAC-2A43-8CC4-FB7B74E8B5DB}" type="pres">
      <dgm:prSet presAssocID="{A55E3A61-CB1F-1742-AF62-881060C04837}" presName="sibTransFirstNode" presStyleLbl="bgShp" presStyleIdx="0" presStyleCnt="1" custLinFactNeighborY="908" custRadScaleRad="211672" custRadScaleInc="-2147483648"/>
      <dgm:spPr/>
      <dgm:t>
        <a:bodyPr/>
        <a:lstStyle/>
        <a:p>
          <a:endParaRPr lang="en-US"/>
        </a:p>
      </dgm:t>
    </dgm:pt>
    <dgm:pt modelId="{89D83C6F-8D50-E647-B316-4CE32B1B048D}" type="pres">
      <dgm:prSet presAssocID="{4872239A-1D18-1046-9D1F-E845EBA4F083}" presName="nodeFollowingNodes" presStyleLbl="node1" presStyleIdx="1" presStyleCnt="5" custRadScaleRad="91836" custRadScaleInc="6122">
        <dgm:presLayoutVars>
          <dgm:bulletEnabled val="1"/>
        </dgm:presLayoutVars>
      </dgm:prSet>
      <dgm:spPr/>
      <dgm:t>
        <a:bodyPr/>
        <a:lstStyle/>
        <a:p>
          <a:endParaRPr lang="en-US"/>
        </a:p>
      </dgm:t>
    </dgm:pt>
    <dgm:pt modelId="{E8E48C42-27EE-354F-8CE5-063F498ED3A4}" type="pres">
      <dgm:prSet presAssocID="{DF2E2650-CFAC-AD43-B2F8-79FE773DCAEE}" presName="nodeFollowingNodes" presStyleLbl="node1" presStyleIdx="2" presStyleCnt="5" custRadScaleRad="97601" custRadScaleInc="-21147">
        <dgm:presLayoutVars>
          <dgm:bulletEnabled val="1"/>
        </dgm:presLayoutVars>
      </dgm:prSet>
      <dgm:spPr/>
      <dgm:t>
        <a:bodyPr/>
        <a:lstStyle/>
        <a:p>
          <a:endParaRPr lang="en-US"/>
        </a:p>
      </dgm:t>
    </dgm:pt>
    <dgm:pt modelId="{B9EC99AD-9335-6F42-B8C0-B5F58D95AE91}" type="pres">
      <dgm:prSet presAssocID="{BE999958-EA62-5B4E-860B-D0DFF176B12E}" presName="nodeFollowingNodes" presStyleLbl="node1" presStyleIdx="3" presStyleCnt="5" custRadScaleRad="96806" custRadScaleInc="19167">
        <dgm:presLayoutVars>
          <dgm:bulletEnabled val="1"/>
        </dgm:presLayoutVars>
      </dgm:prSet>
      <dgm:spPr/>
      <dgm:t>
        <a:bodyPr/>
        <a:lstStyle/>
        <a:p>
          <a:endParaRPr lang="en-US"/>
        </a:p>
      </dgm:t>
    </dgm:pt>
    <dgm:pt modelId="{1DCCF67A-553A-764E-BA35-E76828CD35C6}" type="pres">
      <dgm:prSet presAssocID="{0CF0B725-BD56-9647-9A14-C429C7F47CF2}" presName="nodeFollowingNodes" presStyleLbl="node1" presStyleIdx="4" presStyleCnt="5" custRadScaleRad="92353" custRadScaleInc="-6259">
        <dgm:presLayoutVars>
          <dgm:bulletEnabled val="1"/>
        </dgm:presLayoutVars>
      </dgm:prSet>
      <dgm:spPr/>
      <dgm:t>
        <a:bodyPr/>
        <a:lstStyle/>
        <a:p>
          <a:endParaRPr lang="en-US"/>
        </a:p>
      </dgm:t>
    </dgm:pt>
  </dgm:ptLst>
  <dgm:cxnLst>
    <dgm:cxn modelId="{C81176BB-87D1-2A4F-A2CC-0942C2C33882}" srcId="{5633691B-94C2-914E-A8C8-E98856305D1C}" destId="{DF2E2650-CFAC-AD43-B2F8-79FE773DCAEE}" srcOrd="2" destOrd="0" parTransId="{708891B9-395E-DC45-8A38-EA831135E7DF}" sibTransId="{42711A35-6B0D-9E42-9160-E7CB9405C948}"/>
    <dgm:cxn modelId="{152E7466-0659-4519-A899-E88CFB00E47A}" type="presOf" srcId="{5633691B-94C2-914E-A8C8-E98856305D1C}" destId="{67BF2B01-B3D5-2740-A5BB-A615D7880DC0}" srcOrd="0" destOrd="0" presId="urn:microsoft.com/office/officeart/2005/8/layout/cycle3"/>
    <dgm:cxn modelId="{521D4506-CA21-474A-8B53-F91829186011}" type="presOf" srcId="{BE999958-EA62-5B4E-860B-D0DFF176B12E}" destId="{B9EC99AD-9335-6F42-B8C0-B5F58D95AE91}" srcOrd="0" destOrd="0" presId="urn:microsoft.com/office/officeart/2005/8/layout/cycle3"/>
    <dgm:cxn modelId="{97C7BB1E-438F-4F9F-8917-9C7CD3CA82C0}" type="presOf" srcId="{DF2E2650-CFAC-AD43-B2F8-79FE773DCAEE}" destId="{E8E48C42-27EE-354F-8CE5-063F498ED3A4}" srcOrd="0" destOrd="0" presId="urn:microsoft.com/office/officeart/2005/8/layout/cycle3"/>
    <dgm:cxn modelId="{3EE68118-260F-41E0-A498-3F21F1CF4561}" type="presOf" srcId="{3E4C63B2-749E-924B-B034-0A3E67E28ED0}" destId="{FAF4AC28-D824-304C-A631-3F18BB797EE9}" srcOrd="0" destOrd="0" presId="urn:microsoft.com/office/officeart/2005/8/layout/cycle3"/>
    <dgm:cxn modelId="{790AFEA9-F110-204F-ADF9-360C7F11D4AE}" srcId="{5633691B-94C2-914E-A8C8-E98856305D1C}" destId="{3E4C63B2-749E-924B-B034-0A3E67E28ED0}" srcOrd="0" destOrd="0" parTransId="{E6A7A26D-A46E-A242-A35A-CDE3154F062D}" sibTransId="{A55E3A61-CB1F-1742-AF62-881060C04837}"/>
    <dgm:cxn modelId="{715D41AC-005C-AC4D-8F51-2377E7575CE3}" srcId="{5633691B-94C2-914E-A8C8-E98856305D1C}" destId="{BE999958-EA62-5B4E-860B-D0DFF176B12E}" srcOrd="3" destOrd="0" parTransId="{D7C282A9-0044-6D47-995B-8AA72793F9E8}" sibTransId="{53FE14B9-7CB5-744A-BD22-94D569788074}"/>
    <dgm:cxn modelId="{277B2795-7543-49C9-A28E-93EF2DC4CC3B}" type="presOf" srcId="{4872239A-1D18-1046-9D1F-E845EBA4F083}" destId="{89D83C6F-8D50-E647-B316-4CE32B1B048D}" srcOrd="0" destOrd="0" presId="urn:microsoft.com/office/officeart/2005/8/layout/cycle3"/>
    <dgm:cxn modelId="{56BDE885-A473-4697-90D6-6ACCC8BCFFA1}" type="presOf" srcId="{0CF0B725-BD56-9647-9A14-C429C7F47CF2}" destId="{1DCCF67A-553A-764E-BA35-E76828CD35C6}" srcOrd="0" destOrd="0" presId="urn:microsoft.com/office/officeart/2005/8/layout/cycle3"/>
    <dgm:cxn modelId="{B53774A7-4D39-8741-84FC-917B7F4304EB}" srcId="{5633691B-94C2-914E-A8C8-E98856305D1C}" destId="{4872239A-1D18-1046-9D1F-E845EBA4F083}" srcOrd="1" destOrd="0" parTransId="{DDA653FB-3C92-C94A-B071-326664EDE71C}" sibTransId="{EB7045E3-7B07-B340-AFBA-FC4713E37A0E}"/>
    <dgm:cxn modelId="{5EE89DB3-9416-7648-9E37-4A9C86219607}" srcId="{5633691B-94C2-914E-A8C8-E98856305D1C}" destId="{0CF0B725-BD56-9647-9A14-C429C7F47CF2}" srcOrd="4" destOrd="0" parTransId="{C0DBB1C5-2C55-1843-82C1-99A13B71DD4B}" sibTransId="{F7E18863-BC40-5D48-95D6-70D984CB746F}"/>
    <dgm:cxn modelId="{CC7F2AAF-4025-428C-B414-BB29CEABE7AF}" type="presOf" srcId="{A55E3A61-CB1F-1742-AF62-881060C04837}" destId="{FF9D41E7-DBAC-2A43-8CC4-FB7B74E8B5DB}" srcOrd="0" destOrd="0" presId="urn:microsoft.com/office/officeart/2005/8/layout/cycle3"/>
    <dgm:cxn modelId="{480C975F-325C-4BBD-A8A2-59B8E0ED01BF}" type="presParOf" srcId="{67BF2B01-B3D5-2740-A5BB-A615D7880DC0}" destId="{7490BD6C-2E40-3748-AE41-9826981685FF}" srcOrd="0" destOrd="0" presId="urn:microsoft.com/office/officeart/2005/8/layout/cycle3"/>
    <dgm:cxn modelId="{E2B7D048-3FAB-4444-A290-58B9E64CAB7F}" type="presParOf" srcId="{7490BD6C-2E40-3748-AE41-9826981685FF}" destId="{FAF4AC28-D824-304C-A631-3F18BB797EE9}" srcOrd="0" destOrd="0" presId="urn:microsoft.com/office/officeart/2005/8/layout/cycle3"/>
    <dgm:cxn modelId="{B6D7CAC7-AC95-4796-8DE6-1FDBAC238E12}" type="presParOf" srcId="{7490BD6C-2E40-3748-AE41-9826981685FF}" destId="{FF9D41E7-DBAC-2A43-8CC4-FB7B74E8B5DB}" srcOrd="1" destOrd="0" presId="urn:microsoft.com/office/officeart/2005/8/layout/cycle3"/>
    <dgm:cxn modelId="{461322C9-7F7B-4D5B-9E13-B81A90759BCD}" type="presParOf" srcId="{7490BD6C-2E40-3748-AE41-9826981685FF}" destId="{89D83C6F-8D50-E647-B316-4CE32B1B048D}" srcOrd="2" destOrd="0" presId="urn:microsoft.com/office/officeart/2005/8/layout/cycle3"/>
    <dgm:cxn modelId="{A57A801F-0E9F-4542-9001-DE09E4DA1028}" type="presParOf" srcId="{7490BD6C-2E40-3748-AE41-9826981685FF}" destId="{E8E48C42-27EE-354F-8CE5-063F498ED3A4}" srcOrd="3" destOrd="0" presId="urn:microsoft.com/office/officeart/2005/8/layout/cycle3"/>
    <dgm:cxn modelId="{81EE982D-F619-402B-B5EF-61FC21146428}" type="presParOf" srcId="{7490BD6C-2E40-3748-AE41-9826981685FF}" destId="{B9EC99AD-9335-6F42-B8C0-B5F58D95AE91}" srcOrd="4" destOrd="0" presId="urn:microsoft.com/office/officeart/2005/8/layout/cycle3"/>
    <dgm:cxn modelId="{FD63A84D-11C6-48C9-9ED0-219A388A5542}" type="presParOf" srcId="{7490BD6C-2E40-3748-AE41-9826981685FF}" destId="{1DCCF67A-553A-764E-BA35-E76828CD35C6}" srcOrd="5" destOrd="0" presId="urn:microsoft.com/office/officeart/2005/8/layout/cycle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08AD637-DA35-144C-AF90-36E74D6C7C24}" type="doc">
      <dgm:prSet loTypeId="urn:microsoft.com/office/officeart/2005/8/layout/cycle6" loCatId="" qsTypeId="urn:microsoft.com/office/officeart/2005/8/quickstyle/simple2" qsCatId="simple" csTypeId="urn:microsoft.com/office/officeart/2005/8/colors/accent3_1" csCatId="accent3" phldr="1"/>
      <dgm:spPr/>
      <dgm:t>
        <a:bodyPr/>
        <a:lstStyle/>
        <a:p>
          <a:endParaRPr lang="en-US"/>
        </a:p>
      </dgm:t>
    </dgm:pt>
    <dgm:pt modelId="{BF074301-5B86-744D-B93E-C3FFDF1A8E10}">
      <dgm:prSet phldrT="[Text]" custT="1"/>
      <dgm:spPr/>
      <dgm:t>
        <a:bodyPr/>
        <a:lstStyle/>
        <a:p>
          <a:r>
            <a:rPr lang="en-US" sz="1400" dirty="0" smtClean="0"/>
            <a:t>Data Services &amp; </a:t>
          </a:r>
        </a:p>
        <a:p>
          <a:r>
            <a:rPr lang="en-US" sz="1400" dirty="0" smtClean="0"/>
            <a:t>Resources</a:t>
          </a:r>
          <a:endParaRPr lang="en-US" sz="1400" dirty="0"/>
        </a:p>
      </dgm:t>
    </dgm:pt>
    <dgm:pt modelId="{685CD8B3-C69B-744C-8333-9D170763FEA7}" type="parTrans" cxnId="{FD7831F5-01A1-BA44-A216-0F2FD18B94D4}">
      <dgm:prSet/>
      <dgm:spPr/>
      <dgm:t>
        <a:bodyPr/>
        <a:lstStyle/>
        <a:p>
          <a:endParaRPr lang="en-US"/>
        </a:p>
      </dgm:t>
    </dgm:pt>
    <dgm:pt modelId="{0075A92E-22AC-4D40-B1DA-2B5D7A457A97}" type="sibTrans" cxnId="{FD7831F5-01A1-BA44-A216-0F2FD18B94D4}">
      <dgm:prSet/>
      <dgm:spPr/>
      <dgm:t>
        <a:bodyPr/>
        <a:lstStyle/>
        <a:p>
          <a:endParaRPr lang="en-US"/>
        </a:p>
      </dgm:t>
    </dgm:pt>
    <dgm:pt modelId="{5A6FBBAC-C008-6045-AEAA-82CC8DB09D20}">
      <dgm:prSet phldrT="[Text]" custT="1"/>
      <dgm:spPr/>
      <dgm:t>
        <a:bodyPr/>
        <a:lstStyle/>
        <a:p>
          <a:r>
            <a:rPr lang="en-US" sz="1400" dirty="0" smtClean="0"/>
            <a:t>HPC &amp; Visualization</a:t>
          </a:r>
          <a:endParaRPr lang="en-US" sz="1400" dirty="0"/>
        </a:p>
      </dgm:t>
    </dgm:pt>
    <dgm:pt modelId="{B593B704-E96E-D742-8327-91A33E04ABF8}" type="parTrans" cxnId="{C0F64CB0-7AF2-7649-81C0-994637FDD068}">
      <dgm:prSet/>
      <dgm:spPr/>
      <dgm:t>
        <a:bodyPr/>
        <a:lstStyle/>
        <a:p>
          <a:endParaRPr lang="en-US"/>
        </a:p>
      </dgm:t>
    </dgm:pt>
    <dgm:pt modelId="{C6A9C1AD-417B-A24C-B2D7-B8B9D895CE35}" type="sibTrans" cxnId="{C0F64CB0-7AF2-7649-81C0-994637FDD068}">
      <dgm:prSet/>
      <dgm:spPr/>
      <dgm:t>
        <a:bodyPr/>
        <a:lstStyle/>
        <a:p>
          <a:endParaRPr lang="en-US"/>
        </a:p>
      </dgm:t>
    </dgm:pt>
    <dgm:pt modelId="{052FA33A-47FA-2641-A741-B7447814DE23}">
      <dgm:prSet phldrT="[Text]" custT="1"/>
      <dgm:spPr/>
      <dgm:t>
        <a:bodyPr/>
        <a:lstStyle/>
        <a:p>
          <a:r>
            <a:rPr lang="en-US" sz="1400" dirty="0" smtClean="0"/>
            <a:t>Rights &amp; Restrictions</a:t>
          </a:r>
          <a:endParaRPr lang="en-US" sz="1400" dirty="0"/>
        </a:p>
      </dgm:t>
    </dgm:pt>
    <dgm:pt modelId="{A3AC9248-872C-734F-91EB-4A7F0D187D97}" type="parTrans" cxnId="{611BA10E-3ABD-3844-9424-6C81F3B2666E}">
      <dgm:prSet/>
      <dgm:spPr/>
      <dgm:t>
        <a:bodyPr/>
        <a:lstStyle/>
        <a:p>
          <a:endParaRPr lang="en-US"/>
        </a:p>
      </dgm:t>
    </dgm:pt>
    <dgm:pt modelId="{E1307DAF-91D5-9F4B-94BB-3A7C2088BD22}" type="sibTrans" cxnId="{611BA10E-3ABD-3844-9424-6C81F3B2666E}">
      <dgm:prSet/>
      <dgm:spPr/>
      <dgm:t>
        <a:bodyPr/>
        <a:lstStyle/>
        <a:p>
          <a:endParaRPr lang="en-US"/>
        </a:p>
      </dgm:t>
    </dgm:pt>
    <dgm:pt modelId="{66682DA1-E2DA-6C4E-B0EA-DEBC88E04037}">
      <dgm:prSet phldrT="[Text]" custT="1"/>
      <dgm:spPr/>
      <dgm:t>
        <a:bodyPr/>
        <a:lstStyle/>
        <a:p>
          <a:r>
            <a:rPr lang="en-US" sz="1400" dirty="0" smtClean="0"/>
            <a:t>Data Storage</a:t>
          </a:r>
          <a:endParaRPr lang="en-US" sz="1400" dirty="0"/>
        </a:p>
      </dgm:t>
    </dgm:pt>
    <dgm:pt modelId="{C012F1C8-7290-9E45-ACC9-44BDE9B35F76}" type="parTrans" cxnId="{56450A0C-B942-A245-8784-D3978331FD4A}">
      <dgm:prSet/>
      <dgm:spPr/>
      <dgm:t>
        <a:bodyPr/>
        <a:lstStyle/>
        <a:p>
          <a:endParaRPr lang="en-US"/>
        </a:p>
      </dgm:t>
    </dgm:pt>
    <dgm:pt modelId="{D53E306B-1268-F741-8D99-129593CBC878}" type="sibTrans" cxnId="{56450A0C-B942-A245-8784-D3978331FD4A}">
      <dgm:prSet/>
      <dgm:spPr/>
      <dgm:t>
        <a:bodyPr/>
        <a:lstStyle/>
        <a:p>
          <a:endParaRPr lang="en-US"/>
        </a:p>
      </dgm:t>
    </dgm:pt>
    <dgm:pt modelId="{77C5FD3A-2FD7-054B-873C-5E882D9EA03D}">
      <dgm:prSet phldrT="[Text]" custT="1"/>
      <dgm:spPr/>
      <dgm:t>
        <a:bodyPr/>
        <a:lstStyle/>
        <a:p>
          <a:r>
            <a:rPr lang="en-US" sz="1400" dirty="0" smtClean="0"/>
            <a:t>Data </a:t>
          </a:r>
          <a:r>
            <a:rPr lang="en-US" sz="1400" dirty="0" err="1" smtClean="0"/>
            <a:t>Curation</a:t>
          </a:r>
          <a:r>
            <a:rPr lang="en-US" sz="1400" dirty="0" smtClean="0"/>
            <a:t> &amp; Preservation</a:t>
          </a:r>
          <a:endParaRPr lang="en-US" sz="1400" dirty="0"/>
        </a:p>
      </dgm:t>
    </dgm:pt>
    <dgm:pt modelId="{D5B1808D-0174-9449-97AF-1FA3B4697695}" type="parTrans" cxnId="{3714B083-31F1-8547-A097-124F6719AC18}">
      <dgm:prSet/>
      <dgm:spPr/>
      <dgm:t>
        <a:bodyPr/>
        <a:lstStyle/>
        <a:p>
          <a:endParaRPr lang="en-US"/>
        </a:p>
      </dgm:t>
    </dgm:pt>
    <dgm:pt modelId="{9B8F6745-9160-E249-9ADC-31CBE1309AE0}" type="sibTrans" cxnId="{3714B083-31F1-8547-A097-124F6719AC18}">
      <dgm:prSet/>
      <dgm:spPr/>
      <dgm:t>
        <a:bodyPr/>
        <a:lstStyle/>
        <a:p>
          <a:endParaRPr lang="en-US"/>
        </a:p>
      </dgm:t>
    </dgm:pt>
    <dgm:pt modelId="{B205947F-1567-5A4D-A0BC-6D4AFB7A9809}">
      <dgm:prSet phldrT="[Text]" custT="1"/>
      <dgm:spPr/>
      <dgm:t>
        <a:bodyPr/>
        <a:lstStyle/>
        <a:p>
          <a:r>
            <a:rPr lang="en-US" sz="1400" dirty="0" smtClean="0"/>
            <a:t>Grant Writing &amp; Planning</a:t>
          </a:r>
          <a:endParaRPr lang="en-US" sz="1400" dirty="0"/>
        </a:p>
      </dgm:t>
    </dgm:pt>
    <dgm:pt modelId="{0B8588F3-084F-714B-BA91-3FCC10C98D34}" type="parTrans" cxnId="{DBBE0BC5-5F21-7740-A309-8964581C19D9}">
      <dgm:prSet/>
      <dgm:spPr/>
      <dgm:t>
        <a:bodyPr/>
        <a:lstStyle/>
        <a:p>
          <a:endParaRPr lang="en-US"/>
        </a:p>
      </dgm:t>
    </dgm:pt>
    <dgm:pt modelId="{A2BCC7DD-A13D-9445-AD2B-BA768418138A}" type="sibTrans" cxnId="{DBBE0BC5-5F21-7740-A309-8964581C19D9}">
      <dgm:prSet/>
      <dgm:spPr/>
      <dgm:t>
        <a:bodyPr/>
        <a:lstStyle/>
        <a:p>
          <a:endParaRPr lang="en-US"/>
        </a:p>
      </dgm:t>
    </dgm:pt>
    <dgm:pt modelId="{01A6839A-3D37-E542-B83D-DB762FB7B73B}">
      <dgm:prSet phldrT="[Text]" custT="1"/>
      <dgm:spPr/>
      <dgm:t>
        <a:bodyPr/>
        <a:lstStyle/>
        <a:p>
          <a:r>
            <a:rPr lang="en-US" sz="1400" dirty="0" smtClean="0"/>
            <a:t>Identifying Partners</a:t>
          </a:r>
          <a:endParaRPr lang="en-US" sz="1400" dirty="0"/>
        </a:p>
      </dgm:t>
    </dgm:pt>
    <dgm:pt modelId="{E26C365F-7CEA-6741-84E3-33FEA25409DC}" type="sibTrans" cxnId="{420FA43E-16AB-3F43-B968-6C34F148D4B5}">
      <dgm:prSet/>
      <dgm:spPr/>
      <dgm:t>
        <a:bodyPr/>
        <a:lstStyle/>
        <a:p>
          <a:endParaRPr lang="en-US"/>
        </a:p>
      </dgm:t>
    </dgm:pt>
    <dgm:pt modelId="{AFA0DB91-03C8-DD41-BC26-ACC7301AEAEF}" type="parTrans" cxnId="{420FA43E-16AB-3F43-B968-6C34F148D4B5}">
      <dgm:prSet/>
      <dgm:spPr/>
      <dgm:t>
        <a:bodyPr/>
        <a:lstStyle/>
        <a:p>
          <a:endParaRPr lang="en-US"/>
        </a:p>
      </dgm:t>
    </dgm:pt>
    <dgm:pt modelId="{D4A53C9F-4284-3142-BBD2-61BB75F520EB}">
      <dgm:prSet phldrT="[Text]" custT="1">
        <dgm:style>
          <a:lnRef idx="2">
            <a:schemeClr val="accent3">
              <a:shade val="50000"/>
            </a:schemeClr>
          </a:lnRef>
          <a:fillRef idx="1">
            <a:schemeClr val="accent3"/>
          </a:fillRef>
          <a:effectRef idx="0">
            <a:schemeClr val="accent3"/>
          </a:effectRef>
          <a:fontRef idx="minor">
            <a:schemeClr val="lt1"/>
          </a:fontRef>
        </dgm:style>
      </dgm:prSet>
      <dgm:spPr/>
      <dgm:t>
        <a:bodyPr/>
        <a:lstStyle/>
        <a:p>
          <a:r>
            <a:rPr lang="en-US" sz="1400" dirty="0" smtClean="0"/>
            <a:t>Data Management Planning</a:t>
          </a:r>
          <a:endParaRPr lang="en-US" sz="1400" dirty="0"/>
        </a:p>
      </dgm:t>
    </dgm:pt>
    <dgm:pt modelId="{3EDD2CCC-43C8-5F44-B880-651435DFC997}" type="parTrans" cxnId="{8207E176-5D64-6240-8852-B5B841A37E3C}">
      <dgm:prSet/>
      <dgm:spPr/>
      <dgm:t>
        <a:bodyPr/>
        <a:lstStyle/>
        <a:p>
          <a:endParaRPr lang="en-US"/>
        </a:p>
      </dgm:t>
    </dgm:pt>
    <dgm:pt modelId="{2E4932BE-5CAF-2748-95F9-5C3763B6E191}" type="sibTrans" cxnId="{8207E176-5D64-6240-8852-B5B841A37E3C}">
      <dgm:prSet/>
      <dgm:spPr/>
      <dgm:t>
        <a:bodyPr/>
        <a:lstStyle/>
        <a:p>
          <a:endParaRPr lang="en-US"/>
        </a:p>
      </dgm:t>
    </dgm:pt>
    <dgm:pt modelId="{5230FBD8-3277-CF46-8EDB-67BF149357AB}" type="pres">
      <dgm:prSet presAssocID="{108AD637-DA35-144C-AF90-36E74D6C7C24}" presName="cycle" presStyleCnt="0">
        <dgm:presLayoutVars>
          <dgm:dir/>
          <dgm:resizeHandles val="exact"/>
        </dgm:presLayoutVars>
      </dgm:prSet>
      <dgm:spPr/>
      <dgm:t>
        <a:bodyPr/>
        <a:lstStyle/>
        <a:p>
          <a:endParaRPr lang="en-US"/>
        </a:p>
      </dgm:t>
    </dgm:pt>
    <dgm:pt modelId="{061AFF3B-249A-CB4C-8451-C6FAA9400F81}" type="pres">
      <dgm:prSet presAssocID="{BF074301-5B86-744D-B93E-C3FFDF1A8E10}" presName="node" presStyleLbl="node1" presStyleIdx="0" presStyleCnt="8" custScaleX="115905" custScaleY="84358">
        <dgm:presLayoutVars>
          <dgm:bulletEnabled val="1"/>
        </dgm:presLayoutVars>
      </dgm:prSet>
      <dgm:spPr>
        <a:prstGeom prst="flowChartProcess">
          <a:avLst/>
        </a:prstGeom>
      </dgm:spPr>
      <dgm:t>
        <a:bodyPr/>
        <a:lstStyle/>
        <a:p>
          <a:endParaRPr lang="en-US"/>
        </a:p>
      </dgm:t>
    </dgm:pt>
    <dgm:pt modelId="{93996760-C422-E24D-83BB-3FAC274516E4}" type="pres">
      <dgm:prSet presAssocID="{BF074301-5B86-744D-B93E-C3FFDF1A8E10}" presName="spNode" presStyleCnt="0"/>
      <dgm:spPr/>
      <dgm:t>
        <a:bodyPr/>
        <a:lstStyle/>
        <a:p>
          <a:endParaRPr lang="en-US"/>
        </a:p>
      </dgm:t>
    </dgm:pt>
    <dgm:pt modelId="{575141CC-C706-BA48-903D-418F0C006E71}" type="pres">
      <dgm:prSet presAssocID="{0075A92E-22AC-4D40-B1DA-2B5D7A457A97}" presName="sibTrans" presStyleLbl="sibTrans1D1" presStyleIdx="0" presStyleCnt="8"/>
      <dgm:spPr/>
      <dgm:t>
        <a:bodyPr/>
        <a:lstStyle/>
        <a:p>
          <a:endParaRPr lang="en-US"/>
        </a:p>
      </dgm:t>
    </dgm:pt>
    <dgm:pt modelId="{1CDFE890-83C1-FF4D-BE0B-CF60021A8E62}" type="pres">
      <dgm:prSet presAssocID="{01A6839A-3D37-E542-B83D-DB762FB7B73B}" presName="node" presStyleLbl="node1" presStyleIdx="1" presStyleCnt="8" custScaleX="108835" custScaleY="83154">
        <dgm:presLayoutVars>
          <dgm:bulletEnabled val="1"/>
        </dgm:presLayoutVars>
      </dgm:prSet>
      <dgm:spPr>
        <a:prstGeom prst="flowChartProcess">
          <a:avLst/>
        </a:prstGeom>
      </dgm:spPr>
      <dgm:t>
        <a:bodyPr/>
        <a:lstStyle/>
        <a:p>
          <a:endParaRPr lang="en-US"/>
        </a:p>
      </dgm:t>
    </dgm:pt>
    <dgm:pt modelId="{6C918087-6493-3441-B5C8-6A85EB55838A}" type="pres">
      <dgm:prSet presAssocID="{01A6839A-3D37-E542-B83D-DB762FB7B73B}" presName="spNode" presStyleCnt="0"/>
      <dgm:spPr/>
      <dgm:t>
        <a:bodyPr/>
        <a:lstStyle/>
        <a:p>
          <a:endParaRPr lang="en-US"/>
        </a:p>
      </dgm:t>
    </dgm:pt>
    <dgm:pt modelId="{8B1B3E39-460B-FB44-B48C-001575580098}" type="pres">
      <dgm:prSet presAssocID="{E26C365F-7CEA-6741-84E3-33FEA25409DC}" presName="sibTrans" presStyleLbl="sibTrans1D1" presStyleIdx="1" presStyleCnt="8"/>
      <dgm:spPr/>
      <dgm:t>
        <a:bodyPr/>
        <a:lstStyle/>
        <a:p>
          <a:endParaRPr lang="en-US"/>
        </a:p>
      </dgm:t>
    </dgm:pt>
    <dgm:pt modelId="{E4158685-77ED-7642-BBE6-B84E02038384}" type="pres">
      <dgm:prSet presAssocID="{B205947F-1567-5A4D-A0BC-6D4AFB7A9809}" presName="node" presStyleLbl="node1" presStyleIdx="2" presStyleCnt="8" custScaleX="101876" custScaleY="80208" custRadScaleRad="101719">
        <dgm:presLayoutVars>
          <dgm:bulletEnabled val="1"/>
        </dgm:presLayoutVars>
      </dgm:prSet>
      <dgm:spPr>
        <a:prstGeom prst="flowChartProcess">
          <a:avLst/>
        </a:prstGeom>
      </dgm:spPr>
      <dgm:t>
        <a:bodyPr/>
        <a:lstStyle/>
        <a:p>
          <a:endParaRPr lang="en-US"/>
        </a:p>
      </dgm:t>
    </dgm:pt>
    <dgm:pt modelId="{54B1EA28-1D6A-FB47-9F6E-1CD159662F2E}" type="pres">
      <dgm:prSet presAssocID="{B205947F-1567-5A4D-A0BC-6D4AFB7A9809}" presName="spNode" presStyleCnt="0"/>
      <dgm:spPr/>
      <dgm:t>
        <a:bodyPr/>
        <a:lstStyle/>
        <a:p>
          <a:endParaRPr lang="en-US"/>
        </a:p>
      </dgm:t>
    </dgm:pt>
    <dgm:pt modelId="{E31ED41F-EC19-D047-93F0-39B2DA19019A}" type="pres">
      <dgm:prSet presAssocID="{A2BCC7DD-A13D-9445-AD2B-BA768418138A}" presName="sibTrans" presStyleLbl="sibTrans1D1" presStyleIdx="2" presStyleCnt="8"/>
      <dgm:spPr/>
      <dgm:t>
        <a:bodyPr/>
        <a:lstStyle/>
        <a:p>
          <a:endParaRPr lang="en-US"/>
        </a:p>
      </dgm:t>
    </dgm:pt>
    <dgm:pt modelId="{6C733E9C-4579-1147-9321-D1BF5D2FC266}" type="pres">
      <dgm:prSet presAssocID="{D4A53C9F-4284-3142-BBD2-61BB75F520EB}" presName="node" presStyleLbl="node1" presStyleIdx="3" presStyleCnt="8" custScaleX="111916" custScaleY="84501">
        <dgm:presLayoutVars>
          <dgm:bulletEnabled val="1"/>
        </dgm:presLayoutVars>
      </dgm:prSet>
      <dgm:spPr>
        <a:prstGeom prst="flowChartProcess">
          <a:avLst/>
        </a:prstGeom>
      </dgm:spPr>
      <dgm:t>
        <a:bodyPr/>
        <a:lstStyle/>
        <a:p>
          <a:endParaRPr lang="en-US"/>
        </a:p>
      </dgm:t>
    </dgm:pt>
    <dgm:pt modelId="{27D57213-AFBC-6549-91BC-A5036D655F08}" type="pres">
      <dgm:prSet presAssocID="{D4A53C9F-4284-3142-BBD2-61BB75F520EB}" presName="spNode" presStyleCnt="0"/>
      <dgm:spPr/>
      <dgm:t>
        <a:bodyPr/>
        <a:lstStyle/>
        <a:p>
          <a:endParaRPr lang="en-US"/>
        </a:p>
      </dgm:t>
    </dgm:pt>
    <dgm:pt modelId="{0607A990-6249-8A4C-90BC-D457045AFF17}" type="pres">
      <dgm:prSet presAssocID="{2E4932BE-5CAF-2748-95F9-5C3763B6E191}" presName="sibTrans" presStyleLbl="sibTrans1D1" presStyleIdx="3" presStyleCnt="8"/>
      <dgm:spPr/>
      <dgm:t>
        <a:bodyPr/>
        <a:lstStyle/>
        <a:p>
          <a:endParaRPr lang="en-US"/>
        </a:p>
      </dgm:t>
    </dgm:pt>
    <dgm:pt modelId="{AE1C6D11-DC6D-5546-8C5B-9167E35CB2C6}" type="pres">
      <dgm:prSet presAssocID="{5A6FBBAC-C008-6045-AEAA-82CC8DB09D20}" presName="node" presStyleLbl="node1" presStyleIdx="4" presStyleCnt="8" custScaleX="99319" custScaleY="90183" custRadScaleRad="97313" custRadScaleInc="-8258">
        <dgm:presLayoutVars>
          <dgm:bulletEnabled val="1"/>
        </dgm:presLayoutVars>
      </dgm:prSet>
      <dgm:spPr>
        <a:prstGeom prst="flowChartProcess">
          <a:avLst/>
        </a:prstGeom>
      </dgm:spPr>
      <dgm:t>
        <a:bodyPr/>
        <a:lstStyle/>
        <a:p>
          <a:endParaRPr lang="en-US"/>
        </a:p>
      </dgm:t>
    </dgm:pt>
    <dgm:pt modelId="{0C619E94-5DE9-044E-8F09-59AED9AFE3A8}" type="pres">
      <dgm:prSet presAssocID="{5A6FBBAC-C008-6045-AEAA-82CC8DB09D20}" presName="spNode" presStyleCnt="0"/>
      <dgm:spPr/>
      <dgm:t>
        <a:bodyPr/>
        <a:lstStyle/>
        <a:p>
          <a:endParaRPr lang="en-US"/>
        </a:p>
      </dgm:t>
    </dgm:pt>
    <dgm:pt modelId="{A0512551-7354-254A-8FB3-A6517D7AC841}" type="pres">
      <dgm:prSet presAssocID="{C6A9C1AD-417B-A24C-B2D7-B8B9D895CE35}" presName="sibTrans" presStyleLbl="sibTrans1D1" presStyleIdx="4" presStyleCnt="8"/>
      <dgm:spPr/>
      <dgm:t>
        <a:bodyPr/>
        <a:lstStyle/>
        <a:p>
          <a:endParaRPr lang="en-US"/>
        </a:p>
      </dgm:t>
    </dgm:pt>
    <dgm:pt modelId="{483ABCFD-3CDE-E14C-9DF8-00847BB2C0B5}" type="pres">
      <dgm:prSet presAssocID="{66682DA1-E2DA-6C4E-B0EA-DEBC88E04037}" presName="node" presStyleLbl="node1" presStyleIdx="5" presStyleCnt="8" custScaleX="105179" custScaleY="87677" custRadScaleRad="98582" custRadScaleInc="8989">
        <dgm:presLayoutVars>
          <dgm:bulletEnabled val="1"/>
        </dgm:presLayoutVars>
      </dgm:prSet>
      <dgm:spPr>
        <a:prstGeom prst="flowChartProcess">
          <a:avLst/>
        </a:prstGeom>
      </dgm:spPr>
      <dgm:t>
        <a:bodyPr/>
        <a:lstStyle/>
        <a:p>
          <a:endParaRPr lang="en-US"/>
        </a:p>
      </dgm:t>
    </dgm:pt>
    <dgm:pt modelId="{41CD5FAB-0592-9443-910F-31AB10B5804C}" type="pres">
      <dgm:prSet presAssocID="{66682DA1-E2DA-6C4E-B0EA-DEBC88E04037}" presName="spNode" presStyleCnt="0"/>
      <dgm:spPr/>
      <dgm:t>
        <a:bodyPr/>
        <a:lstStyle/>
        <a:p>
          <a:endParaRPr lang="en-US"/>
        </a:p>
      </dgm:t>
    </dgm:pt>
    <dgm:pt modelId="{2D235F7D-3BD6-7544-BD72-FE1FAC83C9C0}" type="pres">
      <dgm:prSet presAssocID="{D53E306B-1268-F741-8D99-129593CBC878}" presName="sibTrans" presStyleLbl="sibTrans1D1" presStyleIdx="5" presStyleCnt="8"/>
      <dgm:spPr/>
      <dgm:t>
        <a:bodyPr/>
        <a:lstStyle/>
        <a:p>
          <a:endParaRPr lang="en-US"/>
        </a:p>
      </dgm:t>
    </dgm:pt>
    <dgm:pt modelId="{42FEF9B0-A420-4247-AB0D-181394673A32}" type="pres">
      <dgm:prSet presAssocID="{052FA33A-47FA-2641-A741-B7447814DE23}" presName="node" presStyleLbl="node1" presStyleIdx="6" presStyleCnt="8" custScaleX="111754" custScaleY="78110" custRadScaleRad="99510" custRadScaleInc="11043">
        <dgm:presLayoutVars>
          <dgm:bulletEnabled val="1"/>
        </dgm:presLayoutVars>
      </dgm:prSet>
      <dgm:spPr>
        <a:prstGeom prst="flowChartProcess">
          <a:avLst/>
        </a:prstGeom>
      </dgm:spPr>
      <dgm:t>
        <a:bodyPr/>
        <a:lstStyle/>
        <a:p>
          <a:endParaRPr lang="en-US"/>
        </a:p>
      </dgm:t>
    </dgm:pt>
    <dgm:pt modelId="{4E88EB43-1F47-1B4C-A753-366A467D339B}" type="pres">
      <dgm:prSet presAssocID="{052FA33A-47FA-2641-A741-B7447814DE23}" presName="spNode" presStyleCnt="0"/>
      <dgm:spPr/>
      <dgm:t>
        <a:bodyPr/>
        <a:lstStyle/>
        <a:p>
          <a:endParaRPr lang="en-US"/>
        </a:p>
      </dgm:t>
    </dgm:pt>
    <dgm:pt modelId="{82C95F8F-6F4B-154E-81B7-4940AC8AFA87}" type="pres">
      <dgm:prSet presAssocID="{E1307DAF-91D5-9F4B-94BB-3A7C2088BD22}" presName="sibTrans" presStyleLbl="sibTrans1D1" presStyleIdx="6" presStyleCnt="8"/>
      <dgm:spPr/>
      <dgm:t>
        <a:bodyPr/>
        <a:lstStyle/>
        <a:p>
          <a:endParaRPr lang="en-US"/>
        </a:p>
      </dgm:t>
    </dgm:pt>
    <dgm:pt modelId="{A12D8092-8A54-C84F-A365-CB3FF2F6EA5C}" type="pres">
      <dgm:prSet presAssocID="{77C5FD3A-2FD7-054B-873C-5E882D9EA03D}" presName="node" presStyleLbl="node1" presStyleIdx="7" presStyleCnt="8" custScaleX="107996" custScaleY="79724">
        <dgm:presLayoutVars>
          <dgm:bulletEnabled val="1"/>
        </dgm:presLayoutVars>
      </dgm:prSet>
      <dgm:spPr>
        <a:prstGeom prst="flowChartProcess">
          <a:avLst/>
        </a:prstGeom>
      </dgm:spPr>
      <dgm:t>
        <a:bodyPr/>
        <a:lstStyle/>
        <a:p>
          <a:endParaRPr lang="en-US"/>
        </a:p>
      </dgm:t>
    </dgm:pt>
    <dgm:pt modelId="{E63ACAC3-C50A-904A-89C8-24C53750E7BC}" type="pres">
      <dgm:prSet presAssocID="{77C5FD3A-2FD7-054B-873C-5E882D9EA03D}" presName="spNode" presStyleCnt="0"/>
      <dgm:spPr/>
      <dgm:t>
        <a:bodyPr/>
        <a:lstStyle/>
        <a:p>
          <a:endParaRPr lang="en-US"/>
        </a:p>
      </dgm:t>
    </dgm:pt>
    <dgm:pt modelId="{96A4F511-3315-5E48-9D14-642EEF687ECB}" type="pres">
      <dgm:prSet presAssocID="{9B8F6745-9160-E249-9ADC-31CBE1309AE0}" presName="sibTrans" presStyleLbl="sibTrans1D1" presStyleIdx="7" presStyleCnt="8"/>
      <dgm:spPr/>
      <dgm:t>
        <a:bodyPr/>
        <a:lstStyle/>
        <a:p>
          <a:endParaRPr lang="en-US"/>
        </a:p>
      </dgm:t>
    </dgm:pt>
  </dgm:ptLst>
  <dgm:cxnLst>
    <dgm:cxn modelId="{413AC553-9610-4780-8650-57D87338A311}" type="presOf" srcId="{01A6839A-3D37-E542-B83D-DB762FB7B73B}" destId="{1CDFE890-83C1-FF4D-BE0B-CF60021A8E62}" srcOrd="0" destOrd="0" presId="urn:microsoft.com/office/officeart/2005/8/layout/cycle6"/>
    <dgm:cxn modelId="{847C11BD-636A-4F4F-A7FE-3C3FB4CA48AD}" type="presOf" srcId="{77C5FD3A-2FD7-054B-873C-5E882D9EA03D}" destId="{A12D8092-8A54-C84F-A365-CB3FF2F6EA5C}" srcOrd="0" destOrd="0" presId="urn:microsoft.com/office/officeart/2005/8/layout/cycle6"/>
    <dgm:cxn modelId="{611BA10E-3ABD-3844-9424-6C81F3B2666E}" srcId="{108AD637-DA35-144C-AF90-36E74D6C7C24}" destId="{052FA33A-47FA-2641-A741-B7447814DE23}" srcOrd="6" destOrd="0" parTransId="{A3AC9248-872C-734F-91EB-4A7F0D187D97}" sibTransId="{E1307DAF-91D5-9F4B-94BB-3A7C2088BD22}"/>
    <dgm:cxn modelId="{B87A7C74-3249-4BC6-8A75-FE53BD7BEA39}" type="presOf" srcId="{BF074301-5B86-744D-B93E-C3FFDF1A8E10}" destId="{061AFF3B-249A-CB4C-8451-C6FAA9400F81}" srcOrd="0" destOrd="0" presId="urn:microsoft.com/office/officeart/2005/8/layout/cycle6"/>
    <dgm:cxn modelId="{3714B083-31F1-8547-A097-124F6719AC18}" srcId="{108AD637-DA35-144C-AF90-36E74D6C7C24}" destId="{77C5FD3A-2FD7-054B-873C-5E882D9EA03D}" srcOrd="7" destOrd="0" parTransId="{D5B1808D-0174-9449-97AF-1FA3B4697695}" sibTransId="{9B8F6745-9160-E249-9ADC-31CBE1309AE0}"/>
    <dgm:cxn modelId="{620F69D6-DCB6-4F6C-A694-901DB0C2C6C5}" type="presOf" srcId="{052FA33A-47FA-2641-A741-B7447814DE23}" destId="{42FEF9B0-A420-4247-AB0D-181394673A32}" srcOrd="0" destOrd="0" presId="urn:microsoft.com/office/officeart/2005/8/layout/cycle6"/>
    <dgm:cxn modelId="{DBBE0BC5-5F21-7740-A309-8964581C19D9}" srcId="{108AD637-DA35-144C-AF90-36E74D6C7C24}" destId="{B205947F-1567-5A4D-A0BC-6D4AFB7A9809}" srcOrd="2" destOrd="0" parTransId="{0B8588F3-084F-714B-BA91-3FCC10C98D34}" sibTransId="{A2BCC7DD-A13D-9445-AD2B-BA768418138A}"/>
    <dgm:cxn modelId="{56450A0C-B942-A245-8784-D3978331FD4A}" srcId="{108AD637-DA35-144C-AF90-36E74D6C7C24}" destId="{66682DA1-E2DA-6C4E-B0EA-DEBC88E04037}" srcOrd="5" destOrd="0" parTransId="{C012F1C8-7290-9E45-ACC9-44BDE9B35F76}" sibTransId="{D53E306B-1268-F741-8D99-129593CBC878}"/>
    <dgm:cxn modelId="{F8563DE7-A8B4-4C18-8928-F7F76D28C37F}" type="presOf" srcId="{B205947F-1567-5A4D-A0BC-6D4AFB7A9809}" destId="{E4158685-77ED-7642-BBE6-B84E02038384}" srcOrd="0" destOrd="0" presId="urn:microsoft.com/office/officeart/2005/8/layout/cycle6"/>
    <dgm:cxn modelId="{8207E176-5D64-6240-8852-B5B841A37E3C}" srcId="{108AD637-DA35-144C-AF90-36E74D6C7C24}" destId="{D4A53C9F-4284-3142-BBD2-61BB75F520EB}" srcOrd="3" destOrd="0" parTransId="{3EDD2CCC-43C8-5F44-B880-651435DFC997}" sibTransId="{2E4932BE-5CAF-2748-95F9-5C3763B6E191}"/>
    <dgm:cxn modelId="{17AFE0BA-9A24-41EC-8759-19FF7788FAE7}" type="presOf" srcId="{108AD637-DA35-144C-AF90-36E74D6C7C24}" destId="{5230FBD8-3277-CF46-8EDB-67BF149357AB}" srcOrd="0" destOrd="0" presId="urn:microsoft.com/office/officeart/2005/8/layout/cycle6"/>
    <dgm:cxn modelId="{772D4E9B-8E11-4B09-84F3-1BD447031447}" type="presOf" srcId="{D4A53C9F-4284-3142-BBD2-61BB75F520EB}" destId="{6C733E9C-4579-1147-9321-D1BF5D2FC266}" srcOrd="0" destOrd="0" presId="urn:microsoft.com/office/officeart/2005/8/layout/cycle6"/>
    <dgm:cxn modelId="{7A292E15-818F-4762-9318-FA6C3A6393C4}" type="presOf" srcId="{9B8F6745-9160-E249-9ADC-31CBE1309AE0}" destId="{96A4F511-3315-5E48-9D14-642EEF687ECB}" srcOrd="0" destOrd="0" presId="urn:microsoft.com/office/officeart/2005/8/layout/cycle6"/>
    <dgm:cxn modelId="{28238921-3582-49E7-ACC2-AE106511CB54}" type="presOf" srcId="{D53E306B-1268-F741-8D99-129593CBC878}" destId="{2D235F7D-3BD6-7544-BD72-FE1FAC83C9C0}" srcOrd="0" destOrd="0" presId="urn:microsoft.com/office/officeart/2005/8/layout/cycle6"/>
    <dgm:cxn modelId="{1CAD82BE-AF50-4D4C-83FC-A45A7B6A9C97}" type="presOf" srcId="{0075A92E-22AC-4D40-B1DA-2B5D7A457A97}" destId="{575141CC-C706-BA48-903D-418F0C006E71}" srcOrd="0" destOrd="0" presId="urn:microsoft.com/office/officeart/2005/8/layout/cycle6"/>
    <dgm:cxn modelId="{A39B79BA-4E79-4160-8BA4-C599538C2BFE}" type="presOf" srcId="{A2BCC7DD-A13D-9445-AD2B-BA768418138A}" destId="{E31ED41F-EC19-D047-93F0-39B2DA19019A}" srcOrd="0" destOrd="0" presId="urn:microsoft.com/office/officeart/2005/8/layout/cycle6"/>
    <dgm:cxn modelId="{69F5E2BB-2BC2-463A-832A-39FB392696F4}" type="presOf" srcId="{5A6FBBAC-C008-6045-AEAA-82CC8DB09D20}" destId="{AE1C6D11-DC6D-5546-8C5B-9167E35CB2C6}" srcOrd="0" destOrd="0" presId="urn:microsoft.com/office/officeart/2005/8/layout/cycle6"/>
    <dgm:cxn modelId="{420FA43E-16AB-3F43-B968-6C34F148D4B5}" srcId="{108AD637-DA35-144C-AF90-36E74D6C7C24}" destId="{01A6839A-3D37-E542-B83D-DB762FB7B73B}" srcOrd="1" destOrd="0" parTransId="{AFA0DB91-03C8-DD41-BC26-ACC7301AEAEF}" sibTransId="{E26C365F-7CEA-6741-84E3-33FEA25409DC}"/>
    <dgm:cxn modelId="{C0F64CB0-7AF2-7649-81C0-994637FDD068}" srcId="{108AD637-DA35-144C-AF90-36E74D6C7C24}" destId="{5A6FBBAC-C008-6045-AEAA-82CC8DB09D20}" srcOrd="4" destOrd="0" parTransId="{B593B704-E96E-D742-8327-91A33E04ABF8}" sibTransId="{C6A9C1AD-417B-A24C-B2D7-B8B9D895CE35}"/>
    <dgm:cxn modelId="{466EAEBB-00A8-4E9E-A033-B8FCB11188A7}" type="presOf" srcId="{C6A9C1AD-417B-A24C-B2D7-B8B9D895CE35}" destId="{A0512551-7354-254A-8FB3-A6517D7AC841}" srcOrd="0" destOrd="0" presId="urn:microsoft.com/office/officeart/2005/8/layout/cycle6"/>
    <dgm:cxn modelId="{F65CF839-31B4-4B44-965D-A5B86981DC9C}" type="presOf" srcId="{E1307DAF-91D5-9F4B-94BB-3A7C2088BD22}" destId="{82C95F8F-6F4B-154E-81B7-4940AC8AFA87}" srcOrd="0" destOrd="0" presId="urn:microsoft.com/office/officeart/2005/8/layout/cycle6"/>
    <dgm:cxn modelId="{A8A00084-38A5-49CA-9BA2-BD773BED77E7}" type="presOf" srcId="{66682DA1-E2DA-6C4E-B0EA-DEBC88E04037}" destId="{483ABCFD-3CDE-E14C-9DF8-00847BB2C0B5}" srcOrd="0" destOrd="0" presId="urn:microsoft.com/office/officeart/2005/8/layout/cycle6"/>
    <dgm:cxn modelId="{FD7831F5-01A1-BA44-A216-0F2FD18B94D4}" srcId="{108AD637-DA35-144C-AF90-36E74D6C7C24}" destId="{BF074301-5B86-744D-B93E-C3FFDF1A8E10}" srcOrd="0" destOrd="0" parTransId="{685CD8B3-C69B-744C-8333-9D170763FEA7}" sibTransId="{0075A92E-22AC-4D40-B1DA-2B5D7A457A97}"/>
    <dgm:cxn modelId="{0EFAC90C-9EEC-4D99-91A1-AA05FF66114F}" type="presOf" srcId="{E26C365F-7CEA-6741-84E3-33FEA25409DC}" destId="{8B1B3E39-460B-FB44-B48C-001575580098}" srcOrd="0" destOrd="0" presId="urn:microsoft.com/office/officeart/2005/8/layout/cycle6"/>
    <dgm:cxn modelId="{CD59C021-497D-4450-8E31-2BCACA645794}" type="presOf" srcId="{2E4932BE-5CAF-2748-95F9-5C3763B6E191}" destId="{0607A990-6249-8A4C-90BC-D457045AFF17}" srcOrd="0" destOrd="0" presId="urn:microsoft.com/office/officeart/2005/8/layout/cycle6"/>
    <dgm:cxn modelId="{97826834-AC7A-4241-9117-27CAB0C3604F}" type="presParOf" srcId="{5230FBD8-3277-CF46-8EDB-67BF149357AB}" destId="{061AFF3B-249A-CB4C-8451-C6FAA9400F81}" srcOrd="0" destOrd="0" presId="urn:microsoft.com/office/officeart/2005/8/layout/cycle6"/>
    <dgm:cxn modelId="{1A6BC3CF-74DF-4674-8976-1E824B74CCD7}" type="presParOf" srcId="{5230FBD8-3277-CF46-8EDB-67BF149357AB}" destId="{93996760-C422-E24D-83BB-3FAC274516E4}" srcOrd="1" destOrd="0" presId="urn:microsoft.com/office/officeart/2005/8/layout/cycle6"/>
    <dgm:cxn modelId="{57A873A2-5E67-4DB1-B140-E6CBBC95F3BE}" type="presParOf" srcId="{5230FBD8-3277-CF46-8EDB-67BF149357AB}" destId="{575141CC-C706-BA48-903D-418F0C006E71}" srcOrd="2" destOrd="0" presId="urn:microsoft.com/office/officeart/2005/8/layout/cycle6"/>
    <dgm:cxn modelId="{594BAA20-F615-4B72-8428-7D2859434946}" type="presParOf" srcId="{5230FBD8-3277-CF46-8EDB-67BF149357AB}" destId="{1CDFE890-83C1-FF4D-BE0B-CF60021A8E62}" srcOrd="3" destOrd="0" presId="urn:microsoft.com/office/officeart/2005/8/layout/cycle6"/>
    <dgm:cxn modelId="{8AE72830-24BD-44D7-B42B-A55BE4798DEF}" type="presParOf" srcId="{5230FBD8-3277-CF46-8EDB-67BF149357AB}" destId="{6C918087-6493-3441-B5C8-6A85EB55838A}" srcOrd="4" destOrd="0" presId="urn:microsoft.com/office/officeart/2005/8/layout/cycle6"/>
    <dgm:cxn modelId="{67FC679D-F7B9-437E-8757-8C2AF4B907D1}" type="presParOf" srcId="{5230FBD8-3277-CF46-8EDB-67BF149357AB}" destId="{8B1B3E39-460B-FB44-B48C-001575580098}" srcOrd="5" destOrd="0" presId="urn:microsoft.com/office/officeart/2005/8/layout/cycle6"/>
    <dgm:cxn modelId="{7269DFCB-6D73-448D-92DB-63F69B24D091}" type="presParOf" srcId="{5230FBD8-3277-CF46-8EDB-67BF149357AB}" destId="{E4158685-77ED-7642-BBE6-B84E02038384}" srcOrd="6" destOrd="0" presId="urn:microsoft.com/office/officeart/2005/8/layout/cycle6"/>
    <dgm:cxn modelId="{6B03AE3B-C7E1-4B8D-BC12-100C340974AE}" type="presParOf" srcId="{5230FBD8-3277-CF46-8EDB-67BF149357AB}" destId="{54B1EA28-1D6A-FB47-9F6E-1CD159662F2E}" srcOrd="7" destOrd="0" presId="urn:microsoft.com/office/officeart/2005/8/layout/cycle6"/>
    <dgm:cxn modelId="{382C4C33-428F-4736-BE44-54FD0ACC8431}" type="presParOf" srcId="{5230FBD8-3277-CF46-8EDB-67BF149357AB}" destId="{E31ED41F-EC19-D047-93F0-39B2DA19019A}" srcOrd="8" destOrd="0" presId="urn:microsoft.com/office/officeart/2005/8/layout/cycle6"/>
    <dgm:cxn modelId="{324C0DF0-AD86-41A9-8CEC-0A69457D5937}" type="presParOf" srcId="{5230FBD8-3277-CF46-8EDB-67BF149357AB}" destId="{6C733E9C-4579-1147-9321-D1BF5D2FC266}" srcOrd="9" destOrd="0" presId="urn:microsoft.com/office/officeart/2005/8/layout/cycle6"/>
    <dgm:cxn modelId="{3BD9CADE-E928-4126-81AD-F00A14F26D0C}" type="presParOf" srcId="{5230FBD8-3277-CF46-8EDB-67BF149357AB}" destId="{27D57213-AFBC-6549-91BC-A5036D655F08}" srcOrd="10" destOrd="0" presId="urn:microsoft.com/office/officeart/2005/8/layout/cycle6"/>
    <dgm:cxn modelId="{A1573929-A8CE-4F60-A95B-DEE951E549F1}" type="presParOf" srcId="{5230FBD8-3277-CF46-8EDB-67BF149357AB}" destId="{0607A990-6249-8A4C-90BC-D457045AFF17}" srcOrd="11" destOrd="0" presId="urn:microsoft.com/office/officeart/2005/8/layout/cycle6"/>
    <dgm:cxn modelId="{7EC8B831-C266-4E41-834D-99EEBBCB0457}" type="presParOf" srcId="{5230FBD8-3277-CF46-8EDB-67BF149357AB}" destId="{AE1C6D11-DC6D-5546-8C5B-9167E35CB2C6}" srcOrd="12" destOrd="0" presId="urn:microsoft.com/office/officeart/2005/8/layout/cycle6"/>
    <dgm:cxn modelId="{CA2B7F23-BD82-4B8F-B7F1-AC6C3E7DC97A}" type="presParOf" srcId="{5230FBD8-3277-CF46-8EDB-67BF149357AB}" destId="{0C619E94-5DE9-044E-8F09-59AED9AFE3A8}" srcOrd="13" destOrd="0" presId="urn:microsoft.com/office/officeart/2005/8/layout/cycle6"/>
    <dgm:cxn modelId="{ADA2E8B7-362F-4E1F-81F7-783159D7F669}" type="presParOf" srcId="{5230FBD8-3277-CF46-8EDB-67BF149357AB}" destId="{A0512551-7354-254A-8FB3-A6517D7AC841}" srcOrd="14" destOrd="0" presId="urn:microsoft.com/office/officeart/2005/8/layout/cycle6"/>
    <dgm:cxn modelId="{D00B059C-1131-4B72-970F-E55CF34069FF}" type="presParOf" srcId="{5230FBD8-3277-CF46-8EDB-67BF149357AB}" destId="{483ABCFD-3CDE-E14C-9DF8-00847BB2C0B5}" srcOrd="15" destOrd="0" presId="urn:microsoft.com/office/officeart/2005/8/layout/cycle6"/>
    <dgm:cxn modelId="{73F46981-AC75-48BD-A22C-018B4868CCD1}" type="presParOf" srcId="{5230FBD8-3277-CF46-8EDB-67BF149357AB}" destId="{41CD5FAB-0592-9443-910F-31AB10B5804C}" srcOrd="16" destOrd="0" presId="urn:microsoft.com/office/officeart/2005/8/layout/cycle6"/>
    <dgm:cxn modelId="{8E5539D3-CC3B-4ED8-8D91-FF367C241912}" type="presParOf" srcId="{5230FBD8-3277-CF46-8EDB-67BF149357AB}" destId="{2D235F7D-3BD6-7544-BD72-FE1FAC83C9C0}" srcOrd="17" destOrd="0" presId="urn:microsoft.com/office/officeart/2005/8/layout/cycle6"/>
    <dgm:cxn modelId="{57BE1337-4FA0-4E3E-B144-F258D60BF400}" type="presParOf" srcId="{5230FBD8-3277-CF46-8EDB-67BF149357AB}" destId="{42FEF9B0-A420-4247-AB0D-181394673A32}" srcOrd="18" destOrd="0" presId="urn:microsoft.com/office/officeart/2005/8/layout/cycle6"/>
    <dgm:cxn modelId="{6501ACC7-31D0-432D-BA07-8B6B2F6A0E58}" type="presParOf" srcId="{5230FBD8-3277-CF46-8EDB-67BF149357AB}" destId="{4E88EB43-1F47-1B4C-A753-366A467D339B}" srcOrd="19" destOrd="0" presId="urn:microsoft.com/office/officeart/2005/8/layout/cycle6"/>
    <dgm:cxn modelId="{34DB977E-2FFD-4AD4-9E94-B72ADAAF2C97}" type="presParOf" srcId="{5230FBD8-3277-CF46-8EDB-67BF149357AB}" destId="{82C95F8F-6F4B-154E-81B7-4940AC8AFA87}" srcOrd="20" destOrd="0" presId="urn:microsoft.com/office/officeart/2005/8/layout/cycle6"/>
    <dgm:cxn modelId="{4CA6CF20-A280-481A-824D-36747C848FB5}" type="presParOf" srcId="{5230FBD8-3277-CF46-8EDB-67BF149357AB}" destId="{A12D8092-8A54-C84F-A365-CB3FF2F6EA5C}" srcOrd="21" destOrd="0" presId="urn:microsoft.com/office/officeart/2005/8/layout/cycle6"/>
    <dgm:cxn modelId="{6253F506-DE5E-4934-8272-601B2A425F06}" type="presParOf" srcId="{5230FBD8-3277-CF46-8EDB-67BF149357AB}" destId="{E63ACAC3-C50A-904A-89C8-24C53750E7BC}" srcOrd="22" destOrd="0" presId="urn:microsoft.com/office/officeart/2005/8/layout/cycle6"/>
    <dgm:cxn modelId="{F630B522-E124-4BA6-A7E5-C048359F0379}" type="presParOf" srcId="{5230FBD8-3277-CF46-8EDB-67BF149357AB}" destId="{96A4F511-3315-5E48-9D14-642EEF687ECB}" srcOrd="23"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633691B-94C2-914E-A8C8-E98856305D1C}" type="doc">
      <dgm:prSet loTypeId="urn:microsoft.com/office/officeart/2005/8/layout/cycle3" loCatId="" qsTypeId="urn:microsoft.com/office/officeart/2005/8/quickstyle/simple4" qsCatId="simple" csTypeId="urn:microsoft.com/office/officeart/2005/8/colors/accent0_3" csCatId="mainScheme" phldr="1"/>
      <dgm:spPr/>
      <dgm:t>
        <a:bodyPr/>
        <a:lstStyle/>
        <a:p>
          <a:endParaRPr lang="en-US"/>
        </a:p>
      </dgm:t>
    </dgm:pt>
    <dgm:pt modelId="{3E4C63B2-749E-924B-B034-0A3E67E28ED0}">
      <dgm:prSet phldrT="[Text]"/>
      <dgm:spPr/>
      <dgm:t>
        <a:bodyPr/>
        <a:lstStyle/>
        <a:p>
          <a:r>
            <a:rPr lang="en-US" dirty="0" smtClean="0"/>
            <a:t>Data Collection</a:t>
          </a:r>
          <a:endParaRPr lang="en-US" dirty="0"/>
        </a:p>
      </dgm:t>
    </dgm:pt>
    <dgm:pt modelId="{E6A7A26D-A46E-A242-A35A-CDE3154F062D}" type="parTrans" cxnId="{790AFEA9-F110-204F-ADF9-360C7F11D4AE}">
      <dgm:prSet/>
      <dgm:spPr/>
      <dgm:t>
        <a:bodyPr/>
        <a:lstStyle/>
        <a:p>
          <a:endParaRPr lang="en-US"/>
        </a:p>
      </dgm:t>
    </dgm:pt>
    <dgm:pt modelId="{A55E3A61-CB1F-1742-AF62-881060C04837}" type="sibTrans" cxnId="{790AFEA9-F110-204F-ADF9-360C7F11D4AE}">
      <dgm:prSet/>
      <dgm:spPr/>
      <dgm:t>
        <a:bodyPr/>
        <a:lstStyle/>
        <a:p>
          <a:endParaRPr lang="en-US"/>
        </a:p>
      </dgm:t>
    </dgm:pt>
    <dgm:pt modelId="{BE999958-EA62-5B4E-860B-D0DFF176B12E}">
      <dgm:prSet phldrT="[Text]"/>
      <dgm:spPr/>
      <dgm:t>
        <a:bodyPr/>
        <a:lstStyle/>
        <a:p>
          <a:r>
            <a:rPr lang="en-US" dirty="0" smtClean="0"/>
            <a:t>Data Sharing</a:t>
          </a:r>
          <a:endParaRPr lang="en-US" dirty="0"/>
        </a:p>
      </dgm:t>
    </dgm:pt>
    <dgm:pt modelId="{D7C282A9-0044-6D47-995B-8AA72793F9E8}" type="parTrans" cxnId="{715D41AC-005C-AC4D-8F51-2377E7575CE3}">
      <dgm:prSet/>
      <dgm:spPr/>
      <dgm:t>
        <a:bodyPr/>
        <a:lstStyle/>
        <a:p>
          <a:endParaRPr lang="en-US"/>
        </a:p>
      </dgm:t>
    </dgm:pt>
    <dgm:pt modelId="{53FE14B9-7CB5-744A-BD22-94D569788074}" type="sibTrans" cxnId="{715D41AC-005C-AC4D-8F51-2377E7575CE3}">
      <dgm:prSet/>
      <dgm:spPr/>
      <dgm:t>
        <a:bodyPr/>
        <a:lstStyle/>
        <a:p>
          <a:endParaRPr lang="en-US"/>
        </a:p>
      </dgm:t>
    </dgm:pt>
    <dgm:pt modelId="{DF2E2650-CFAC-AD43-B2F8-79FE773DCAEE}">
      <dgm:prSet phldrT="[Text]"/>
      <dgm:spPr/>
      <dgm:t>
        <a:bodyPr/>
        <a:lstStyle/>
        <a:p>
          <a:r>
            <a:rPr lang="en-US" dirty="0" smtClean="0"/>
            <a:t>Data Analysis</a:t>
          </a:r>
          <a:endParaRPr lang="en-US" dirty="0"/>
        </a:p>
      </dgm:t>
    </dgm:pt>
    <dgm:pt modelId="{708891B9-395E-DC45-8A38-EA831135E7DF}" type="parTrans" cxnId="{C81176BB-87D1-2A4F-A2CC-0942C2C33882}">
      <dgm:prSet/>
      <dgm:spPr/>
      <dgm:t>
        <a:bodyPr/>
        <a:lstStyle/>
        <a:p>
          <a:endParaRPr lang="en-US"/>
        </a:p>
      </dgm:t>
    </dgm:pt>
    <dgm:pt modelId="{42711A35-6B0D-9E42-9160-E7CB9405C948}" type="sibTrans" cxnId="{C81176BB-87D1-2A4F-A2CC-0942C2C33882}">
      <dgm:prSet/>
      <dgm:spPr/>
      <dgm:t>
        <a:bodyPr/>
        <a:lstStyle/>
        <a:p>
          <a:endParaRPr lang="en-US"/>
        </a:p>
      </dgm:t>
    </dgm:pt>
    <dgm:pt modelId="{0CF0B725-BD56-9647-9A14-C429C7F47CF2}">
      <dgm:prSet phldrT="[Text]"/>
      <dgm:spPr/>
      <dgm:t>
        <a:bodyPr/>
        <a:lstStyle/>
        <a:p>
          <a:r>
            <a:rPr lang="en-US" dirty="0" smtClean="0"/>
            <a:t>Publication</a:t>
          </a:r>
        </a:p>
      </dgm:t>
    </dgm:pt>
    <dgm:pt modelId="{C0DBB1C5-2C55-1843-82C1-99A13B71DD4B}" type="parTrans" cxnId="{5EE89DB3-9416-7648-9E37-4A9C86219607}">
      <dgm:prSet/>
      <dgm:spPr/>
      <dgm:t>
        <a:bodyPr/>
        <a:lstStyle/>
        <a:p>
          <a:endParaRPr lang="en-US"/>
        </a:p>
      </dgm:t>
    </dgm:pt>
    <dgm:pt modelId="{F7E18863-BC40-5D48-95D6-70D984CB746F}" type="sibTrans" cxnId="{5EE89DB3-9416-7648-9E37-4A9C86219607}">
      <dgm:prSet/>
      <dgm:spPr/>
      <dgm:t>
        <a:bodyPr/>
        <a:lstStyle/>
        <a:p>
          <a:endParaRPr lang="en-US"/>
        </a:p>
      </dgm:t>
    </dgm:pt>
    <dgm:pt modelId="{4872239A-1D18-1046-9D1F-E845EBA4F083}">
      <dgm:prSet phldrT="[Text]"/>
      <dgm:spPr/>
      <dgm:t>
        <a:bodyPr/>
        <a:lstStyle/>
        <a:p>
          <a:r>
            <a:rPr lang="en-US" dirty="0" smtClean="0"/>
            <a:t>Data Processing</a:t>
          </a:r>
          <a:endParaRPr lang="en-US" dirty="0"/>
        </a:p>
      </dgm:t>
    </dgm:pt>
    <dgm:pt modelId="{DDA653FB-3C92-C94A-B071-326664EDE71C}" type="parTrans" cxnId="{B53774A7-4D39-8741-84FC-917B7F4304EB}">
      <dgm:prSet/>
      <dgm:spPr/>
      <dgm:t>
        <a:bodyPr/>
        <a:lstStyle/>
        <a:p>
          <a:endParaRPr lang="en-US"/>
        </a:p>
      </dgm:t>
    </dgm:pt>
    <dgm:pt modelId="{EB7045E3-7B07-B340-AFBA-FC4713E37A0E}" type="sibTrans" cxnId="{B53774A7-4D39-8741-84FC-917B7F4304EB}">
      <dgm:prSet/>
      <dgm:spPr/>
      <dgm:t>
        <a:bodyPr/>
        <a:lstStyle/>
        <a:p>
          <a:endParaRPr lang="en-US"/>
        </a:p>
      </dgm:t>
    </dgm:pt>
    <dgm:pt modelId="{67BF2B01-B3D5-2740-A5BB-A615D7880DC0}" type="pres">
      <dgm:prSet presAssocID="{5633691B-94C2-914E-A8C8-E98856305D1C}" presName="Name0" presStyleCnt="0">
        <dgm:presLayoutVars>
          <dgm:dir/>
          <dgm:resizeHandles val="exact"/>
        </dgm:presLayoutVars>
      </dgm:prSet>
      <dgm:spPr/>
      <dgm:t>
        <a:bodyPr/>
        <a:lstStyle/>
        <a:p>
          <a:endParaRPr lang="en-US"/>
        </a:p>
      </dgm:t>
    </dgm:pt>
    <dgm:pt modelId="{7490BD6C-2E40-3748-AE41-9826981685FF}" type="pres">
      <dgm:prSet presAssocID="{5633691B-94C2-914E-A8C8-E98856305D1C}" presName="cycle" presStyleCnt="0"/>
      <dgm:spPr/>
      <dgm:t>
        <a:bodyPr/>
        <a:lstStyle/>
        <a:p>
          <a:endParaRPr lang="en-US"/>
        </a:p>
      </dgm:t>
    </dgm:pt>
    <dgm:pt modelId="{FAF4AC28-D824-304C-A631-3F18BB797EE9}" type="pres">
      <dgm:prSet presAssocID="{3E4C63B2-749E-924B-B034-0A3E67E28ED0}" presName="nodeFirstNode" presStyleLbl="node1" presStyleIdx="0" presStyleCnt="5">
        <dgm:presLayoutVars>
          <dgm:bulletEnabled val="1"/>
        </dgm:presLayoutVars>
      </dgm:prSet>
      <dgm:spPr/>
      <dgm:t>
        <a:bodyPr/>
        <a:lstStyle/>
        <a:p>
          <a:endParaRPr lang="en-US"/>
        </a:p>
      </dgm:t>
    </dgm:pt>
    <dgm:pt modelId="{FF9D41E7-DBAC-2A43-8CC4-FB7B74E8B5DB}" type="pres">
      <dgm:prSet presAssocID="{A55E3A61-CB1F-1742-AF62-881060C04837}" presName="sibTransFirstNode" presStyleLbl="bgShp" presStyleIdx="0" presStyleCnt="1" custLinFactNeighborY="908" custRadScaleRad="211672" custRadScaleInc="-2147483648"/>
      <dgm:spPr/>
      <dgm:t>
        <a:bodyPr/>
        <a:lstStyle/>
        <a:p>
          <a:endParaRPr lang="en-US"/>
        </a:p>
      </dgm:t>
    </dgm:pt>
    <dgm:pt modelId="{89D83C6F-8D50-E647-B316-4CE32B1B048D}" type="pres">
      <dgm:prSet presAssocID="{4872239A-1D18-1046-9D1F-E845EBA4F083}" presName="nodeFollowingNodes" presStyleLbl="node1" presStyleIdx="1" presStyleCnt="5" custRadScaleRad="91836" custRadScaleInc="6122">
        <dgm:presLayoutVars>
          <dgm:bulletEnabled val="1"/>
        </dgm:presLayoutVars>
      </dgm:prSet>
      <dgm:spPr/>
      <dgm:t>
        <a:bodyPr/>
        <a:lstStyle/>
        <a:p>
          <a:endParaRPr lang="en-US"/>
        </a:p>
      </dgm:t>
    </dgm:pt>
    <dgm:pt modelId="{E8E48C42-27EE-354F-8CE5-063F498ED3A4}" type="pres">
      <dgm:prSet presAssocID="{DF2E2650-CFAC-AD43-B2F8-79FE773DCAEE}" presName="nodeFollowingNodes" presStyleLbl="node1" presStyleIdx="2" presStyleCnt="5" custRadScaleRad="97601" custRadScaleInc="-21147">
        <dgm:presLayoutVars>
          <dgm:bulletEnabled val="1"/>
        </dgm:presLayoutVars>
      </dgm:prSet>
      <dgm:spPr/>
      <dgm:t>
        <a:bodyPr/>
        <a:lstStyle/>
        <a:p>
          <a:endParaRPr lang="en-US"/>
        </a:p>
      </dgm:t>
    </dgm:pt>
    <dgm:pt modelId="{B9EC99AD-9335-6F42-B8C0-B5F58D95AE91}" type="pres">
      <dgm:prSet presAssocID="{BE999958-EA62-5B4E-860B-D0DFF176B12E}" presName="nodeFollowingNodes" presStyleLbl="node1" presStyleIdx="3" presStyleCnt="5" custRadScaleRad="96806" custRadScaleInc="19167">
        <dgm:presLayoutVars>
          <dgm:bulletEnabled val="1"/>
        </dgm:presLayoutVars>
      </dgm:prSet>
      <dgm:spPr/>
      <dgm:t>
        <a:bodyPr/>
        <a:lstStyle/>
        <a:p>
          <a:endParaRPr lang="en-US"/>
        </a:p>
      </dgm:t>
    </dgm:pt>
    <dgm:pt modelId="{1DCCF67A-553A-764E-BA35-E76828CD35C6}" type="pres">
      <dgm:prSet presAssocID="{0CF0B725-BD56-9647-9A14-C429C7F47CF2}" presName="nodeFollowingNodes" presStyleLbl="node1" presStyleIdx="4" presStyleCnt="5" custRadScaleRad="92353" custRadScaleInc="-6259">
        <dgm:presLayoutVars>
          <dgm:bulletEnabled val="1"/>
        </dgm:presLayoutVars>
      </dgm:prSet>
      <dgm:spPr/>
      <dgm:t>
        <a:bodyPr/>
        <a:lstStyle/>
        <a:p>
          <a:endParaRPr lang="en-US"/>
        </a:p>
      </dgm:t>
    </dgm:pt>
  </dgm:ptLst>
  <dgm:cxnLst>
    <dgm:cxn modelId="{B53774A7-4D39-8741-84FC-917B7F4304EB}" srcId="{5633691B-94C2-914E-A8C8-E98856305D1C}" destId="{4872239A-1D18-1046-9D1F-E845EBA4F083}" srcOrd="1" destOrd="0" parTransId="{DDA653FB-3C92-C94A-B071-326664EDE71C}" sibTransId="{EB7045E3-7B07-B340-AFBA-FC4713E37A0E}"/>
    <dgm:cxn modelId="{122CF92F-7735-4F90-AEA1-3B738771E75A}" type="presOf" srcId="{DF2E2650-CFAC-AD43-B2F8-79FE773DCAEE}" destId="{E8E48C42-27EE-354F-8CE5-063F498ED3A4}" srcOrd="0" destOrd="0" presId="urn:microsoft.com/office/officeart/2005/8/layout/cycle3"/>
    <dgm:cxn modelId="{790AFEA9-F110-204F-ADF9-360C7F11D4AE}" srcId="{5633691B-94C2-914E-A8C8-E98856305D1C}" destId="{3E4C63B2-749E-924B-B034-0A3E67E28ED0}" srcOrd="0" destOrd="0" parTransId="{E6A7A26D-A46E-A242-A35A-CDE3154F062D}" sibTransId="{A55E3A61-CB1F-1742-AF62-881060C04837}"/>
    <dgm:cxn modelId="{654D0556-EDC4-41F8-B70C-BB84F63FBF88}" type="presOf" srcId="{3E4C63B2-749E-924B-B034-0A3E67E28ED0}" destId="{FAF4AC28-D824-304C-A631-3F18BB797EE9}" srcOrd="0" destOrd="0" presId="urn:microsoft.com/office/officeart/2005/8/layout/cycle3"/>
    <dgm:cxn modelId="{6694580C-67F4-4C92-9AB4-8690D80D476C}" type="presOf" srcId="{5633691B-94C2-914E-A8C8-E98856305D1C}" destId="{67BF2B01-B3D5-2740-A5BB-A615D7880DC0}" srcOrd="0" destOrd="0" presId="urn:microsoft.com/office/officeart/2005/8/layout/cycle3"/>
    <dgm:cxn modelId="{DF6E9477-EC74-41F2-ACD6-4AC515675B29}" type="presOf" srcId="{0CF0B725-BD56-9647-9A14-C429C7F47CF2}" destId="{1DCCF67A-553A-764E-BA35-E76828CD35C6}" srcOrd="0" destOrd="0" presId="urn:microsoft.com/office/officeart/2005/8/layout/cycle3"/>
    <dgm:cxn modelId="{255AAAA3-23DF-4DFF-B006-4AAF9D472A4E}" type="presOf" srcId="{4872239A-1D18-1046-9D1F-E845EBA4F083}" destId="{89D83C6F-8D50-E647-B316-4CE32B1B048D}" srcOrd="0" destOrd="0" presId="urn:microsoft.com/office/officeart/2005/8/layout/cycle3"/>
    <dgm:cxn modelId="{1CE24F78-8202-470A-BA92-B3CB578D2440}" type="presOf" srcId="{A55E3A61-CB1F-1742-AF62-881060C04837}" destId="{FF9D41E7-DBAC-2A43-8CC4-FB7B74E8B5DB}" srcOrd="0" destOrd="0" presId="urn:microsoft.com/office/officeart/2005/8/layout/cycle3"/>
    <dgm:cxn modelId="{C81176BB-87D1-2A4F-A2CC-0942C2C33882}" srcId="{5633691B-94C2-914E-A8C8-E98856305D1C}" destId="{DF2E2650-CFAC-AD43-B2F8-79FE773DCAEE}" srcOrd="2" destOrd="0" parTransId="{708891B9-395E-DC45-8A38-EA831135E7DF}" sibTransId="{42711A35-6B0D-9E42-9160-E7CB9405C948}"/>
    <dgm:cxn modelId="{715D41AC-005C-AC4D-8F51-2377E7575CE3}" srcId="{5633691B-94C2-914E-A8C8-E98856305D1C}" destId="{BE999958-EA62-5B4E-860B-D0DFF176B12E}" srcOrd="3" destOrd="0" parTransId="{D7C282A9-0044-6D47-995B-8AA72793F9E8}" sibTransId="{53FE14B9-7CB5-744A-BD22-94D569788074}"/>
    <dgm:cxn modelId="{7F8F0245-3DA2-4638-892F-BEF3C3F055E2}" type="presOf" srcId="{BE999958-EA62-5B4E-860B-D0DFF176B12E}" destId="{B9EC99AD-9335-6F42-B8C0-B5F58D95AE91}" srcOrd="0" destOrd="0" presId="urn:microsoft.com/office/officeart/2005/8/layout/cycle3"/>
    <dgm:cxn modelId="{5EE89DB3-9416-7648-9E37-4A9C86219607}" srcId="{5633691B-94C2-914E-A8C8-E98856305D1C}" destId="{0CF0B725-BD56-9647-9A14-C429C7F47CF2}" srcOrd="4" destOrd="0" parTransId="{C0DBB1C5-2C55-1843-82C1-99A13B71DD4B}" sibTransId="{F7E18863-BC40-5D48-95D6-70D984CB746F}"/>
    <dgm:cxn modelId="{92DFBD28-6407-4BB3-8C4C-163278572EC4}" type="presParOf" srcId="{67BF2B01-B3D5-2740-A5BB-A615D7880DC0}" destId="{7490BD6C-2E40-3748-AE41-9826981685FF}" srcOrd="0" destOrd="0" presId="urn:microsoft.com/office/officeart/2005/8/layout/cycle3"/>
    <dgm:cxn modelId="{BC0AFF28-9338-4830-BA62-91362DD317EE}" type="presParOf" srcId="{7490BD6C-2E40-3748-AE41-9826981685FF}" destId="{FAF4AC28-D824-304C-A631-3F18BB797EE9}" srcOrd="0" destOrd="0" presId="urn:microsoft.com/office/officeart/2005/8/layout/cycle3"/>
    <dgm:cxn modelId="{4FC1631F-EB73-42C1-8A3E-EC0D82E9BA59}" type="presParOf" srcId="{7490BD6C-2E40-3748-AE41-9826981685FF}" destId="{FF9D41E7-DBAC-2A43-8CC4-FB7B74E8B5DB}" srcOrd="1" destOrd="0" presId="urn:microsoft.com/office/officeart/2005/8/layout/cycle3"/>
    <dgm:cxn modelId="{BC4135E8-6F29-4D46-8712-310C5EBF6FDF}" type="presParOf" srcId="{7490BD6C-2E40-3748-AE41-9826981685FF}" destId="{89D83C6F-8D50-E647-B316-4CE32B1B048D}" srcOrd="2" destOrd="0" presId="urn:microsoft.com/office/officeart/2005/8/layout/cycle3"/>
    <dgm:cxn modelId="{FC3E7E5E-1E8D-498F-BACE-F6720BB6BE14}" type="presParOf" srcId="{7490BD6C-2E40-3748-AE41-9826981685FF}" destId="{E8E48C42-27EE-354F-8CE5-063F498ED3A4}" srcOrd="3" destOrd="0" presId="urn:microsoft.com/office/officeart/2005/8/layout/cycle3"/>
    <dgm:cxn modelId="{2FB95701-EEA9-4AC4-BA02-8763BC3E728E}" type="presParOf" srcId="{7490BD6C-2E40-3748-AE41-9826981685FF}" destId="{B9EC99AD-9335-6F42-B8C0-B5F58D95AE91}" srcOrd="4" destOrd="0" presId="urn:microsoft.com/office/officeart/2005/8/layout/cycle3"/>
    <dgm:cxn modelId="{09F7FE47-4E21-4FFC-B461-2C5898BFD2DC}" type="presParOf" srcId="{7490BD6C-2E40-3748-AE41-9826981685FF}" destId="{1DCCF67A-553A-764E-BA35-E76828CD35C6}" srcOrd="5" destOrd="0" presId="urn:microsoft.com/office/officeart/2005/8/layout/cycle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215314-7DC7-4110-8CBB-D653DDD1BB5F}" type="datetimeFigureOut">
              <a:rPr lang="en-US" smtClean="0"/>
              <a:pPr/>
              <a:t>1/24/2012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A1C334-C901-4DE8-A452-34460D38317C}" type="slidenum">
              <a:rPr lang="en-US" smtClean="0"/>
              <a:pPr/>
              <a:t>‹#›</a:t>
            </a:fld>
            <a:endParaRPr lang="en-US"/>
          </a:p>
        </p:txBody>
      </p:sp>
    </p:spTree>
    <p:extLst>
      <p:ext uri="{BB962C8B-B14F-4D97-AF65-F5344CB8AC3E}">
        <p14:creationId xmlns:p14="http://schemas.microsoft.com/office/powerpoint/2010/main" val="6335454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 sound technological and organizational infrastructure for research data is essential for ensuring successful implementation of research data plans at the institution.  Research data is multiplying rapidly not only with “big” data but with “small science” data. Institutional policies need to be developed and data management service areas and the responsible parties for those areas need to be identified.</a:t>
            </a:r>
            <a:r>
              <a:rPr lang="en-US" sz="1200" kern="1200" baseline="0" dirty="0" smtClean="0">
                <a:solidFill>
                  <a:schemeClr val="tx1"/>
                </a:solidFill>
                <a:effectLst/>
                <a:latin typeface="+mn-lt"/>
                <a:ea typeface="+mn-ea"/>
                <a:cs typeface="+mn-cs"/>
              </a:rPr>
              <a:t>  Successful stewardship of research data will depend on</a:t>
            </a:r>
            <a:r>
              <a:rPr lang="en-US" sz="1200" kern="1200" dirty="0" smtClean="0">
                <a:solidFill>
                  <a:schemeClr val="tx1"/>
                </a:solidFill>
                <a:effectLst/>
                <a:latin typeface="+mn-lt"/>
                <a:ea typeface="+mn-ea"/>
                <a:cs typeface="+mn-cs"/>
              </a:rPr>
              <a:t> collaboration among experts across the institution.  </a:t>
            </a:r>
            <a:endParaRPr lang="en-US" dirty="0" smtClean="0"/>
          </a:p>
          <a:p>
            <a:endParaRPr lang="en-US" dirty="0" smtClean="0"/>
          </a:p>
          <a:p>
            <a:r>
              <a:rPr lang="en-US" dirty="0" smtClean="0"/>
              <a:t>There is no “one-size fits all” business model for</a:t>
            </a:r>
            <a:r>
              <a:rPr lang="en-US" baseline="0" dirty="0" smtClean="0"/>
              <a:t> all</a:t>
            </a:r>
            <a:r>
              <a:rPr lang="en-US" dirty="0" smtClean="0"/>
              <a:t> institutions – these are 5</a:t>
            </a:r>
            <a:r>
              <a:rPr lang="en-US" baseline="0" dirty="0" smtClean="0"/>
              <a:t> areas that Judy and I thought of as common issues to start the conversations.</a:t>
            </a:r>
          </a:p>
          <a:p>
            <a:endParaRPr lang="en-US" dirty="0"/>
          </a:p>
        </p:txBody>
      </p:sp>
      <p:sp>
        <p:nvSpPr>
          <p:cNvPr id="4" name="Slide Number Placeholder 3"/>
          <p:cNvSpPr>
            <a:spLocks noGrp="1"/>
          </p:cNvSpPr>
          <p:nvPr>
            <p:ph type="sldNum" sz="quarter" idx="10"/>
          </p:nvPr>
        </p:nvSpPr>
        <p:spPr/>
        <p:txBody>
          <a:bodyPr/>
          <a:lstStyle/>
          <a:p>
            <a:fld id="{21A1C334-C901-4DE8-A452-34460D38317C}" type="slidenum">
              <a:rPr lang="en-US" smtClean="0"/>
              <a:pPr/>
              <a:t>19</a:t>
            </a:fld>
            <a:endParaRPr lang="en-US"/>
          </a:p>
        </p:txBody>
      </p:sp>
    </p:spTree>
    <p:extLst>
      <p:ext uri="{BB962C8B-B14F-4D97-AF65-F5344CB8AC3E}">
        <p14:creationId xmlns:p14="http://schemas.microsoft.com/office/powerpoint/2010/main" val="42893645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itchFamily="34" charset="0"/>
              <a:buChar char="•"/>
            </a:pPr>
            <a:r>
              <a:rPr lang="en-US" sz="1200" kern="1200" dirty="0" smtClean="0">
                <a:solidFill>
                  <a:schemeClr val="tx1"/>
                </a:solidFill>
                <a:effectLst/>
                <a:latin typeface="+mn-lt"/>
                <a:ea typeface="+mn-ea"/>
                <a:cs typeface="+mn-cs"/>
              </a:rPr>
              <a:t>Definition of research data (i.e., what is covered in the policy, e.g., types, formats etc.)</a:t>
            </a:r>
          </a:p>
          <a:p>
            <a:pPr marL="171450" lvl="0" indent="-171450">
              <a:buFont typeface="Arial" pitchFamily="34" charset="0"/>
              <a:buChar char="•"/>
            </a:pPr>
            <a:r>
              <a:rPr lang="en-US" sz="1200" kern="1200" dirty="0" smtClean="0">
                <a:solidFill>
                  <a:schemeClr val="tx1"/>
                </a:solidFill>
                <a:effectLst/>
                <a:latin typeface="+mn-lt"/>
                <a:ea typeface="+mn-ea"/>
                <a:cs typeface="+mn-cs"/>
              </a:rPr>
              <a:t>Governance of funding, IT infrastructure architecture, strategies, and initiatives </a:t>
            </a:r>
          </a:p>
          <a:p>
            <a:pPr marL="171450" lvl="0" indent="-171450">
              <a:buFont typeface="Arial" pitchFamily="34" charset="0"/>
              <a:buChar char="•"/>
            </a:pPr>
            <a:r>
              <a:rPr lang="en-US" sz="1200" kern="1200" dirty="0" smtClean="0">
                <a:solidFill>
                  <a:schemeClr val="tx1"/>
                </a:solidFill>
                <a:effectLst/>
                <a:latin typeface="+mn-lt"/>
                <a:ea typeface="+mn-ea"/>
                <a:cs typeface="+mn-cs"/>
              </a:rPr>
              <a:t>Creation and/or extension of policies such as audit policy, storage, sensitive data handling, data sharing, authorization and authentication, legal compliance</a:t>
            </a:r>
            <a:r>
              <a:rPr lang="en-US" sz="1200" kern="1200" baseline="0" dirty="0" smtClean="0">
                <a:solidFill>
                  <a:schemeClr val="tx1"/>
                </a:solidFill>
                <a:effectLst/>
                <a:latin typeface="+mn-lt"/>
                <a:ea typeface="+mn-ea"/>
                <a:cs typeface="+mn-cs"/>
              </a:rPr>
              <a:t> and ethical standards, </a:t>
            </a:r>
            <a:r>
              <a:rPr lang="en-US" sz="1200" kern="1200" dirty="0" smtClean="0">
                <a:solidFill>
                  <a:schemeClr val="tx1"/>
                </a:solidFill>
                <a:effectLst/>
                <a:latin typeface="+mn-lt"/>
                <a:ea typeface="+mn-ea"/>
                <a:cs typeface="+mn-cs"/>
              </a:rPr>
              <a:t>and intellectual property </a:t>
            </a:r>
          </a:p>
          <a:p>
            <a:pPr marL="171450" marR="0" lvl="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effectLst/>
                <a:latin typeface="+mn-lt"/>
                <a:ea typeface="+mn-ea"/>
                <a:cs typeface="+mn-cs"/>
              </a:rPr>
              <a:t>Policies re: Retention and archiving of research data </a:t>
            </a:r>
          </a:p>
          <a:p>
            <a:pPr marL="171450" lvl="0" indent="-171450">
              <a:buFont typeface="Arial" pitchFamily="34" charset="0"/>
              <a:buChar char="•"/>
            </a:pPr>
            <a:r>
              <a:rPr lang="en-US" sz="1200" kern="1200" dirty="0" smtClean="0">
                <a:solidFill>
                  <a:schemeClr val="tx1"/>
                </a:solidFill>
                <a:effectLst/>
                <a:latin typeface="+mn-lt"/>
                <a:ea typeface="+mn-ea"/>
                <a:cs typeface="+mn-cs"/>
              </a:rPr>
              <a:t>strategic planning for developing a framework</a:t>
            </a:r>
            <a:r>
              <a:rPr lang="en-US" sz="1200" kern="1200" baseline="0" dirty="0" smtClean="0">
                <a:solidFill>
                  <a:schemeClr val="tx1"/>
                </a:solidFill>
                <a:effectLst/>
                <a:latin typeface="+mn-lt"/>
                <a:ea typeface="+mn-ea"/>
                <a:cs typeface="+mn-cs"/>
              </a:rPr>
              <a:t> for research data stewardship</a:t>
            </a:r>
            <a:endParaRPr lang="en-US" sz="1200" kern="1200" dirty="0" smtClean="0">
              <a:solidFill>
                <a:schemeClr val="tx1"/>
              </a:solidFill>
              <a:effectLst/>
              <a:latin typeface="+mn-lt"/>
              <a:ea typeface="+mn-ea"/>
              <a:cs typeface="+mn-cs"/>
            </a:endParaRPr>
          </a:p>
          <a:p>
            <a:pPr marL="171450" lvl="0" indent="-171450">
              <a:buFont typeface="Arial" pitchFamily="34" charset="0"/>
              <a:buChar char="•"/>
            </a:pPr>
            <a:r>
              <a:rPr lang="en-US" sz="1200" kern="1200" dirty="0" smtClean="0">
                <a:solidFill>
                  <a:schemeClr val="tx1"/>
                </a:solidFill>
                <a:effectLst/>
                <a:latin typeface="+mn-lt"/>
                <a:ea typeface="+mn-ea"/>
                <a:cs typeface="+mn-cs"/>
              </a:rPr>
              <a:t>Shared services issues: funding, organization, administration, governance, support, policies and processes</a:t>
            </a:r>
          </a:p>
          <a:p>
            <a:pPr marL="171450" marR="0" lvl="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effectLst/>
                <a:latin typeface="+mn-lt"/>
                <a:ea typeface="+mn-ea"/>
                <a:cs typeface="+mn-cs"/>
              </a:rPr>
              <a:t>Establishing priorities and funding models (resource allocation for infrastructure, not only IT architecture</a:t>
            </a:r>
            <a:r>
              <a:rPr lang="en-US" sz="1200" kern="1200" baseline="0" dirty="0" smtClean="0">
                <a:solidFill>
                  <a:schemeClr val="tx1"/>
                </a:solidFill>
                <a:effectLst/>
                <a:latin typeface="+mn-lt"/>
                <a:ea typeface="+mn-ea"/>
                <a:cs typeface="+mn-cs"/>
              </a:rPr>
              <a:t> and but also for data services)</a:t>
            </a:r>
            <a:endParaRPr lang="en-US" sz="1200" kern="1200" dirty="0" smtClean="0">
              <a:solidFill>
                <a:schemeClr val="tx1"/>
              </a:solidFill>
              <a:effectLst/>
              <a:latin typeface="+mn-lt"/>
              <a:ea typeface="+mn-ea"/>
              <a:cs typeface="+mn-cs"/>
            </a:endParaRPr>
          </a:p>
          <a:p>
            <a:pPr marL="171450" lvl="0" indent="-171450">
              <a:buFont typeface="Arial" pitchFamily="34" charset="0"/>
              <a:buChar char="•"/>
            </a:pPr>
            <a:r>
              <a:rPr lang="en-US" sz="1200" kern="1200" dirty="0" smtClean="0">
                <a:solidFill>
                  <a:schemeClr val="tx1"/>
                </a:solidFill>
                <a:effectLst/>
                <a:latin typeface="+mn-lt"/>
                <a:ea typeface="+mn-ea"/>
                <a:cs typeface="+mn-cs"/>
              </a:rPr>
              <a:t>Data stewardship responsibilities and data standards (e.g., PI responsibilities and institution responsibilities)</a:t>
            </a:r>
          </a:p>
          <a:p>
            <a:pPr marL="171450" indent="-171450">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21A1C334-C901-4DE8-A452-34460D38317C}" type="slidenum">
              <a:rPr lang="en-US" smtClean="0"/>
              <a:pPr/>
              <a:t>20</a:t>
            </a:fld>
            <a:endParaRPr lang="en-US"/>
          </a:p>
        </p:txBody>
      </p:sp>
    </p:spTree>
    <p:extLst>
      <p:ext uri="{BB962C8B-B14F-4D97-AF65-F5344CB8AC3E}">
        <p14:creationId xmlns:p14="http://schemas.microsoft.com/office/powerpoint/2010/main" val="10331923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itchFamily="34" charset="0"/>
              <a:buChar char="•"/>
            </a:pPr>
            <a:r>
              <a:rPr lang="en-US" sz="1200" kern="1200" dirty="0" smtClean="0">
                <a:solidFill>
                  <a:schemeClr val="tx1"/>
                </a:solidFill>
                <a:effectLst/>
                <a:latin typeface="+mn-lt"/>
                <a:ea typeface="+mn-ea"/>
                <a:cs typeface="+mn-cs"/>
              </a:rPr>
              <a:t>Data lifecycle – defining the data lifecycle for research data, as mentioned earlier</a:t>
            </a:r>
          </a:p>
          <a:p>
            <a:pPr marL="171450" lvl="0" indent="-171450">
              <a:buFont typeface="Arial" pitchFamily="34" charset="0"/>
              <a:buChar char="•"/>
            </a:pPr>
            <a:r>
              <a:rPr lang="en-US" sz="1200" kern="1200" dirty="0" smtClean="0">
                <a:solidFill>
                  <a:schemeClr val="tx1"/>
                </a:solidFill>
                <a:effectLst/>
                <a:latin typeface="+mn-lt"/>
                <a:ea typeface="+mn-ea"/>
                <a:cs typeface="+mn-cs"/>
              </a:rPr>
              <a:t>Identifying/classifying research data – is there sensitive data?</a:t>
            </a:r>
          </a:p>
          <a:p>
            <a:pPr marL="171450" lvl="0" indent="-171450">
              <a:buFont typeface="Arial" pitchFamily="34" charset="0"/>
              <a:buChar char="•"/>
            </a:pPr>
            <a:r>
              <a:rPr lang="en-US" sz="1200" kern="1200" dirty="0" smtClean="0">
                <a:solidFill>
                  <a:schemeClr val="tx1"/>
                </a:solidFill>
                <a:effectLst/>
                <a:latin typeface="+mn-lt"/>
                <a:ea typeface="+mn-ea"/>
                <a:cs typeface="+mn-cs"/>
              </a:rPr>
              <a:t>Authentication/authorization for access to research data</a:t>
            </a:r>
          </a:p>
          <a:p>
            <a:pPr marL="171450" lvl="0" indent="-171450">
              <a:buFont typeface="Arial" pitchFamily="34" charset="0"/>
              <a:buChar char="•"/>
            </a:pPr>
            <a:r>
              <a:rPr lang="en-US" sz="1200" kern="1200" dirty="0" smtClean="0">
                <a:solidFill>
                  <a:schemeClr val="tx1"/>
                </a:solidFill>
                <a:effectLst/>
                <a:latin typeface="+mn-lt"/>
                <a:ea typeface="+mn-ea"/>
                <a:cs typeface="+mn-cs"/>
              </a:rPr>
              <a:t>Current data management models and how to migrate to the future</a:t>
            </a:r>
          </a:p>
          <a:p>
            <a:pPr marL="171450" lvl="0" indent="-171450">
              <a:buFont typeface="Arial" pitchFamily="34" charset="0"/>
              <a:buChar char="•"/>
            </a:pPr>
            <a:r>
              <a:rPr lang="en-US" sz="1200" kern="1200" dirty="0" smtClean="0">
                <a:solidFill>
                  <a:schemeClr val="tx1"/>
                </a:solidFill>
                <a:effectLst/>
                <a:latin typeface="+mn-lt"/>
                <a:ea typeface="+mn-ea"/>
                <a:cs typeface="+mn-cs"/>
              </a:rPr>
              <a:t>Metadata management and development of best practices to facilitate sharing of data across discipline</a:t>
            </a:r>
          </a:p>
          <a:p>
            <a:pPr marL="171450" lvl="0" indent="-171450">
              <a:buFont typeface="Arial" pitchFamily="34" charset="0"/>
              <a:buChar char="•"/>
            </a:pPr>
            <a:r>
              <a:rPr lang="en-US" sz="1200" kern="1200" dirty="0" smtClean="0">
                <a:solidFill>
                  <a:schemeClr val="tx1"/>
                </a:solidFill>
                <a:effectLst/>
                <a:latin typeface="+mn-lt"/>
                <a:ea typeface="+mn-ea"/>
                <a:cs typeface="+mn-cs"/>
              </a:rPr>
              <a:t>As well as Considering Discipline specific metadata standards</a:t>
            </a:r>
          </a:p>
          <a:p>
            <a:pPr marL="171450" lvl="0" indent="-171450">
              <a:buFont typeface="Arial" pitchFamily="34" charset="0"/>
              <a:buChar char="•"/>
            </a:pPr>
            <a:r>
              <a:rPr lang="en-US" sz="1200" kern="1200" dirty="0" smtClean="0">
                <a:solidFill>
                  <a:schemeClr val="tx1"/>
                </a:solidFill>
                <a:effectLst/>
                <a:latin typeface="+mn-lt"/>
                <a:ea typeface="+mn-ea"/>
                <a:cs typeface="+mn-cs"/>
              </a:rPr>
              <a:t>Identifying data volume and expected growth</a:t>
            </a:r>
          </a:p>
          <a:p>
            <a:pPr marL="171450" lvl="0" indent="-171450">
              <a:buFont typeface="Arial" pitchFamily="34" charset="0"/>
              <a:buChar char="•"/>
            </a:pPr>
            <a:r>
              <a:rPr lang="en-US" dirty="0" smtClean="0"/>
              <a:t>Big data issues – a </a:t>
            </a:r>
            <a:r>
              <a:rPr lang="en-US" smtClean="0"/>
              <a:t>major</a:t>
            </a:r>
            <a:r>
              <a:rPr lang="en-US" baseline="0" smtClean="0"/>
              <a:t> concern</a:t>
            </a:r>
            <a:r>
              <a:rPr lang="en-US" smtClean="0"/>
              <a:t> </a:t>
            </a:r>
            <a:endParaRPr lang="en-US" sz="1200" kern="1200" dirty="0" smtClean="0">
              <a:solidFill>
                <a:schemeClr val="tx1"/>
              </a:solidFill>
              <a:effectLst/>
              <a:latin typeface="+mn-lt"/>
              <a:ea typeface="+mn-ea"/>
              <a:cs typeface="+mn-cs"/>
            </a:endParaRPr>
          </a:p>
          <a:p>
            <a:pPr marL="171450" lvl="0" indent="-171450">
              <a:buFont typeface="Arial" pitchFamily="34" charset="0"/>
              <a:buChar char="•"/>
            </a:pPr>
            <a:r>
              <a:rPr lang="en-US" sz="1200" kern="1200" dirty="0" smtClean="0">
                <a:solidFill>
                  <a:schemeClr val="tx1"/>
                </a:solidFill>
                <a:effectLst/>
                <a:latin typeface="+mn-lt"/>
                <a:ea typeface="+mn-ea"/>
                <a:cs typeface="+mn-cs"/>
              </a:rPr>
              <a:t>Data reuse</a:t>
            </a:r>
            <a:r>
              <a:rPr lang="en-US" sz="1200" kern="1200" baseline="0" dirty="0" smtClean="0">
                <a:solidFill>
                  <a:schemeClr val="tx1"/>
                </a:solidFill>
                <a:effectLst/>
                <a:latin typeface="+mn-lt"/>
                <a:ea typeface="+mn-ea"/>
                <a:cs typeface="+mn-cs"/>
              </a:rPr>
              <a:t> for a</a:t>
            </a:r>
            <a:r>
              <a:rPr lang="en-US" sz="1200" kern="1200" dirty="0" smtClean="0">
                <a:solidFill>
                  <a:schemeClr val="tx1"/>
                </a:solidFill>
                <a:effectLst/>
                <a:latin typeface="+mn-lt"/>
                <a:ea typeface="+mn-ea"/>
                <a:cs typeface="+mn-cs"/>
              </a:rPr>
              <a:t>dditional research,</a:t>
            </a:r>
            <a:r>
              <a:rPr lang="en-US" sz="1200" kern="1200" baseline="0" dirty="0" smtClean="0">
                <a:solidFill>
                  <a:schemeClr val="tx1"/>
                </a:solidFill>
                <a:effectLst/>
                <a:latin typeface="+mn-lt"/>
                <a:ea typeface="+mn-ea"/>
                <a:cs typeface="+mn-cs"/>
              </a:rPr>
              <a:t> i.e., making it searchable and accessible for reproducibility</a:t>
            </a:r>
            <a:endParaRPr lang="en-US" sz="1200" kern="1200" dirty="0" smtClean="0">
              <a:solidFill>
                <a:schemeClr val="tx1"/>
              </a:solidFill>
              <a:effectLst/>
              <a:latin typeface="+mn-lt"/>
              <a:ea typeface="+mn-ea"/>
              <a:cs typeface="+mn-cs"/>
            </a:endParaRPr>
          </a:p>
          <a:p>
            <a:pPr marL="171450" indent="-171450">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21A1C334-C901-4DE8-A452-34460D38317C}" type="slidenum">
              <a:rPr lang="en-US" smtClean="0"/>
              <a:pPr/>
              <a:t>21</a:t>
            </a:fld>
            <a:endParaRPr lang="en-US"/>
          </a:p>
        </p:txBody>
      </p:sp>
    </p:spTree>
    <p:extLst>
      <p:ext uri="{BB962C8B-B14F-4D97-AF65-F5344CB8AC3E}">
        <p14:creationId xmlns:p14="http://schemas.microsoft.com/office/powerpoint/2010/main" val="31572560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itchFamily="34" charset="0"/>
              <a:buChar char="•"/>
            </a:pPr>
            <a:r>
              <a:rPr lang="en-US" sz="1200" kern="1200" dirty="0" smtClean="0">
                <a:solidFill>
                  <a:schemeClr val="tx1"/>
                </a:solidFill>
                <a:effectLst/>
                <a:latin typeface="+mn-lt"/>
                <a:ea typeface="+mn-ea"/>
                <a:cs typeface="+mn-cs"/>
              </a:rPr>
              <a:t>Data storage services – what services can the institution provide centrally? What needs to be provided by the PI?</a:t>
            </a:r>
          </a:p>
          <a:p>
            <a:pPr marL="171450" lvl="0" indent="-171450">
              <a:buFont typeface="Arial" pitchFamily="34" charset="0"/>
              <a:buChar char="•"/>
            </a:pPr>
            <a:r>
              <a:rPr lang="en-US" sz="1200" kern="1200" dirty="0" smtClean="0">
                <a:solidFill>
                  <a:schemeClr val="tx1"/>
                </a:solidFill>
                <a:effectLst/>
                <a:latin typeface="+mn-lt"/>
                <a:ea typeface="+mn-ea"/>
                <a:cs typeface="+mn-cs"/>
              </a:rPr>
              <a:t>Data backup and recovery services – what services can the institution provide centrally? What needs to be provided by the PI?</a:t>
            </a:r>
          </a:p>
          <a:p>
            <a:pPr marL="171450" lvl="0" indent="-171450">
              <a:buFont typeface="Arial" pitchFamily="34" charset="0"/>
              <a:buChar char="•"/>
            </a:pPr>
            <a:r>
              <a:rPr lang="en-US" sz="1200" kern="1200" dirty="0" smtClean="0">
                <a:solidFill>
                  <a:schemeClr val="tx1"/>
                </a:solidFill>
                <a:effectLst/>
                <a:latin typeface="+mn-lt"/>
                <a:ea typeface="+mn-ea"/>
                <a:cs typeface="+mn-cs"/>
              </a:rPr>
              <a:t>Data analysis services – what services can the institution provide centrally?</a:t>
            </a:r>
          </a:p>
          <a:p>
            <a:pPr marL="171450" lvl="0" indent="-171450">
              <a:buFont typeface="Arial" pitchFamily="34" charset="0"/>
              <a:buChar char="•"/>
            </a:pPr>
            <a:r>
              <a:rPr lang="en-US" sz="1200" kern="1200" dirty="0" smtClean="0">
                <a:solidFill>
                  <a:schemeClr val="tx1"/>
                </a:solidFill>
                <a:effectLst/>
                <a:latin typeface="+mn-lt"/>
                <a:ea typeface="+mn-ea"/>
                <a:cs typeface="+mn-cs"/>
              </a:rPr>
              <a:t>What services does the institution provide for Discipline-specific repositories, if any?</a:t>
            </a:r>
          </a:p>
          <a:p>
            <a:pPr marL="171450" lvl="0" indent="-171450">
              <a:buFont typeface="Arial" pitchFamily="34" charset="0"/>
              <a:buChar char="•"/>
            </a:pPr>
            <a:r>
              <a:rPr lang="en-US" sz="1200" kern="1200" dirty="0" smtClean="0">
                <a:solidFill>
                  <a:schemeClr val="tx1"/>
                </a:solidFill>
                <a:effectLst/>
                <a:latin typeface="+mn-lt"/>
                <a:ea typeface="+mn-ea"/>
                <a:cs typeface="+mn-cs"/>
              </a:rPr>
              <a:t>What services are</a:t>
            </a:r>
            <a:r>
              <a:rPr lang="en-US" sz="1200" kern="1200" baseline="0" dirty="0" smtClean="0">
                <a:solidFill>
                  <a:schemeClr val="tx1"/>
                </a:solidFill>
                <a:effectLst/>
                <a:latin typeface="+mn-lt"/>
                <a:ea typeface="+mn-ea"/>
                <a:cs typeface="+mn-cs"/>
              </a:rPr>
              <a:t> provided through </a:t>
            </a:r>
            <a:r>
              <a:rPr lang="en-US" sz="1200" kern="1200" dirty="0" smtClean="0">
                <a:solidFill>
                  <a:schemeClr val="tx1"/>
                </a:solidFill>
                <a:effectLst/>
                <a:latin typeface="+mn-lt"/>
                <a:ea typeface="+mn-ea"/>
                <a:cs typeface="+mn-cs"/>
              </a:rPr>
              <a:t>Institutional repository (technologies/tools, e.g., Data Conservancy, etc.) </a:t>
            </a:r>
          </a:p>
          <a:p>
            <a:pPr marL="171450" lvl="0" indent="-171450">
              <a:buFont typeface="Arial" pitchFamily="34" charset="0"/>
              <a:buChar char="•"/>
            </a:pPr>
            <a:r>
              <a:rPr lang="en-US" sz="1200" kern="1200" dirty="0" smtClean="0">
                <a:solidFill>
                  <a:schemeClr val="tx1"/>
                </a:solidFill>
                <a:effectLst/>
                <a:latin typeface="+mn-lt"/>
                <a:ea typeface="+mn-ea"/>
                <a:cs typeface="+mn-cs"/>
              </a:rPr>
              <a:t>Establishing metrics and measuring service delivery</a:t>
            </a:r>
          </a:p>
          <a:p>
            <a:pPr marL="171450" lvl="0" indent="-171450">
              <a:buFont typeface="Arial" pitchFamily="34" charset="0"/>
              <a:buChar char="•"/>
            </a:pPr>
            <a:r>
              <a:rPr lang="en-US" sz="1200" kern="1200" dirty="0" smtClean="0">
                <a:solidFill>
                  <a:schemeClr val="tx1"/>
                </a:solidFill>
                <a:effectLst/>
                <a:latin typeface="+mn-lt"/>
                <a:ea typeface="+mn-ea"/>
                <a:cs typeface="+mn-cs"/>
              </a:rPr>
              <a:t>Data sharing services</a:t>
            </a:r>
          </a:p>
          <a:p>
            <a:pPr marL="171450" lvl="0" indent="-171450">
              <a:buFont typeface="Arial" pitchFamily="34" charset="0"/>
              <a:buChar char="•"/>
            </a:pPr>
            <a:r>
              <a:rPr lang="en-US" sz="1200" kern="1200" dirty="0" smtClean="0">
                <a:solidFill>
                  <a:schemeClr val="tx1"/>
                </a:solidFill>
                <a:effectLst/>
                <a:latin typeface="+mn-lt"/>
                <a:ea typeface="+mn-ea"/>
                <a:cs typeface="+mn-cs"/>
              </a:rPr>
              <a:t>Long-term data preservation (file formats for long-term access)</a:t>
            </a:r>
          </a:p>
          <a:p>
            <a:endParaRPr lang="en-US" dirty="0"/>
          </a:p>
        </p:txBody>
      </p:sp>
      <p:sp>
        <p:nvSpPr>
          <p:cNvPr id="4" name="Slide Number Placeholder 3"/>
          <p:cNvSpPr>
            <a:spLocks noGrp="1"/>
          </p:cNvSpPr>
          <p:nvPr>
            <p:ph type="sldNum" sz="quarter" idx="10"/>
          </p:nvPr>
        </p:nvSpPr>
        <p:spPr/>
        <p:txBody>
          <a:bodyPr/>
          <a:lstStyle/>
          <a:p>
            <a:fld id="{21A1C334-C901-4DE8-A452-34460D38317C}" type="slidenum">
              <a:rPr lang="en-US" smtClean="0"/>
              <a:pPr/>
              <a:t>22</a:t>
            </a:fld>
            <a:endParaRPr lang="en-US"/>
          </a:p>
        </p:txBody>
      </p:sp>
    </p:spTree>
    <p:extLst>
      <p:ext uri="{BB962C8B-B14F-4D97-AF65-F5344CB8AC3E}">
        <p14:creationId xmlns:p14="http://schemas.microsoft.com/office/powerpoint/2010/main" val="20455084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itchFamily="34" charset="0"/>
              <a:buChar char="•"/>
            </a:pPr>
            <a:r>
              <a:rPr lang="en-US" sz="1200" kern="1200" dirty="0" smtClean="0">
                <a:solidFill>
                  <a:schemeClr val="tx1"/>
                </a:solidFill>
                <a:effectLst/>
                <a:latin typeface="+mn-lt"/>
                <a:ea typeface="+mn-ea"/>
                <a:cs typeface="+mn-cs"/>
              </a:rPr>
              <a:t>Engaging all the stakeholders including researchers, grant administration, records management, archives, legal, IRB, library, IT, Research</a:t>
            </a:r>
            <a:r>
              <a:rPr lang="en-US" sz="1200" kern="1200" baseline="0" dirty="0" smtClean="0">
                <a:solidFill>
                  <a:schemeClr val="tx1"/>
                </a:solidFill>
                <a:effectLst/>
                <a:latin typeface="+mn-lt"/>
                <a:ea typeface="+mn-ea"/>
                <a:cs typeface="+mn-cs"/>
              </a:rPr>
              <a:t> computing</a:t>
            </a:r>
            <a:r>
              <a:rPr lang="en-US" sz="1200" kern="1200" dirty="0" smtClean="0">
                <a:solidFill>
                  <a:schemeClr val="tx1"/>
                </a:solidFill>
                <a:effectLst/>
                <a:latin typeface="+mn-lt"/>
                <a:ea typeface="+mn-ea"/>
                <a:cs typeface="+mn-cs"/>
              </a:rPr>
              <a:t>,</a:t>
            </a:r>
            <a:r>
              <a:rPr lang="en-US" sz="1200" kern="1200" baseline="0" dirty="0" smtClean="0">
                <a:solidFill>
                  <a:schemeClr val="tx1"/>
                </a:solidFill>
                <a:effectLst/>
                <a:latin typeface="+mn-lt"/>
                <a:ea typeface="+mn-ea"/>
                <a:cs typeface="+mn-cs"/>
              </a:rPr>
              <a:t> etc.</a:t>
            </a:r>
            <a:endParaRPr lang="en-US" sz="1200" kern="1200" dirty="0" smtClean="0">
              <a:solidFill>
                <a:schemeClr val="tx1"/>
              </a:solidFill>
              <a:effectLst/>
              <a:latin typeface="+mn-lt"/>
              <a:ea typeface="+mn-ea"/>
              <a:cs typeface="+mn-cs"/>
            </a:endParaRPr>
          </a:p>
          <a:p>
            <a:pPr marL="628650" marR="0" lvl="1"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smtClean="0"/>
              <a:t>Stakeholders</a:t>
            </a:r>
            <a:r>
              <a:rPr lang="en-US" baseline="0" dirty="0" smtClean="0"/>
              <a:t> – primary and secondary – primary being responsible parties, secondary being parties to consult with.</a:t>
            </a:r>
          </a:p>
          <a:p>
            <a:pPr marL="171450" lvl="0" indent="-171450">
              <a:buFont typeface="Arial" pitchFamily="34" charset="0"/>
              <a:buChar char="•"/>
            </a:pPr>
            <a:r>
              <a:rPr lang="en-US" sz="1200" kern="1200" dirty="0" smtClean="0">
                <a:solidFill>
                  <a:schemeClr val="tx1"/>
                </a:solidFill>
                <a:effectLst/>
                <a:latin typeface="+mn-lt"/>
                <a:ea typeface="+mn-ea"/>
                <a:cs typeface="+mn-cs"/>
              </a:rPr>
              <a:t>Campus collaboration</a:t>
            </a:r>
            <a:r>
              <a:rPr lang="en-US" sz="1200" kern="1200" baseline="0" dirty="0" smtClean="0">
                <a:solidFill>
                  <a:schemeClr val="tx1"/>
                </a:solidFill>
                <a:effectLst/>
                <a:latin typeface="+mn-lt"/>
                <a:ea typeface="+mn-ea"/>
                <a:cs typeface="+mn-cs"/>
              </a:rPr>
              <a:t> with data </a:t>
            </a:r>
            <a:r>
              <a:rPr lang="en-US" sz="1200" kern="1200" baseline="0" dirty="0" err="1" smtClean="0">
                <a:solidFill>
                  <a:schemeClr val="tx1"/>
                </a:solidFill>
                <a:effectLst/>
                <a:latin typeface="+mn-lt"/>
                <a:ea typeface="+mn-ea"/>
                <a:cs typeface="+mn-cs"/>
              </a:rPr>
              <a:t>curation</a:t>
            </a:r>
            <a:r>
              <a:rPr lang="en-US" sz="1200" kern="1200" baseline="0" dirty="0" smtClean="0">
                <a:solidFill>
                  <a:schemeClr val="tx1"/>
                </a:solidFill>
                <a:effectLst/>
                <a:latin typeface="+mn-lt"/>
                <a:ea typeface="+mn-ea"/>
                <a:cs typeface="+mn-cs"/>
              </a:rPr>
              <a:t> throughout the data lifecycle</a:t>
            </a:r>
            <a:endParaRPr lang="en-US" sz="1200" kern="1200" dirty="0" smtClean="0">
              <a:solidFill>
                <a:schemeClr val="tx1"/>
              </a:solidFill>
              <a:effectLst/>
              <a:latin typeface="+mn-lt"/>
              <a:ea typeface="+mn-ea"/>
              <a:cs typeface="+mn-cs"/>
            </a:endParaRPr>
          </a:p>
          <a:p>
            <a:pPr marL="171450" lvl="0" indent="-171450">
              <a:buFont typeface="Arial" pitchFamily="34" charset="0"/>
              <a:buChar char="•"/>
            </a:pPr>
            <a:r>
              <a:rPr lang="en-US" sz="1200" kern="1200" dirty="0" smtClean="0">
                <a:solidFill>
                  <a:schemeClr val="tx1"/>
                </a:solidFill>
                <a:effectLst/>
                <a:latin typeface="+mn-lt"/>
                <a:ea typeface="+mn-ea"/>
                <a:cs typeface="+mn-cs"/>
              </a:rPr>
              <a:t>Big data issues – storage, processing, archive</a:t>
            </a:r>
          </a:p>
          <a:p>
            <a:pPr marL="171450" indent="-171450">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21A1C334-C901-4DE8-A452-34460D38317C}" type="slidenum">
              <a:rPr lang="en-US" smtClean="0"/>
              <a:pPr/>
              <a:t>23</a:t>
            </a:fld>
            <a:endParaRPr lang="en-US"/>
          </a:p>
        </p:txBody>
      </p:sp>
    </p:spTree>
    <p:extLst>
      <p:ext uri="{BB962C8B-B14F-4D97-AF65-F5344CB8AC3E}">
        <p14:creationId xmlns:p14="http://schemas.microsoft.com/office/powerpoint/2010/main" val="6698825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itchFamily="34" charset="0"/>
              <a:buChar char="•"/>
            </a:pPr>
            <a:r>
              <a:rPr lang="en-US" sz="1200" kern="1200" dirty="0" smtClean="0">
                <a:solidFill>
                  <a:schemeClr val="tx1"/>
                </a:solidFill>
                <a:effectLst/>
                <a:latin typeface="+mn-lt"/>
                <a:ea typeface="+mn-ea"/>
                <a:cs typeface="+mn-cs"/>
              </a:rPr>
              <a:t>Technical and analytical support</a:t>
            </a:r>
          </a:p>
          <a:p>
            <a:pPr marL="171450" lvl="0" indent="-171450">
              <a:buFont typeface="Arial" pitchFamily="34" charset="0"/>
              <a:buChar char="•"/>
            </a:pPr>
            <a:r>
              <a:rPr lang="en-US" sz="1200" kern="1200" dirty="0" smtClean="0">
                <a:solidFill>
                  <a:schemeClr val="tx1"/>
                </a:solidFill>
                <a:effectLst/>
                <a:latin typeface="+mn-lt"/>
                <a:ea typeface="+mn-ea"/>
                <a:cs typeface="+mn-cs"/>
              </a:rPr>
              <a:t>Training for PIs and researchers</a:t>
            </a:r>
          </a:p>
          <a:p>
            <a:pPr marL="171450" lvl="0" indent="-171450">
              <a:buFont typeface="Arial" pitchFamily="34" charset="0"/>
              <a:buChar char="•"/>
            </a:pPr>
            <a:r>
              <a:rPr lang="en-US" sz="1200" kern="1200" dirty="0" smtClean="0">
                <a:solidFill>
                  <a:schemeClr val="tx1"/>
                </a:solidFill>
                <a:effectLst/>
                <a:latin typeface="+mn-lt"/>
                <a:ea typeface="+mn-ea"/>
                <a:cs typeface="+mn-cs"/>
              </a:rPr>
              <a:t>Direct support of PI research (virtualization data mining, statistic analysis)</a:t>
            </a:r>
          </a:p>
          <a:p>
            <a:pPr marL="171450" lvl="0" indent="-171450">
              <a:buFont typeface="Arial" pitchFamily="34" charset="0"/>
              <a:buChar char="•"/>
            </a:pP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Report </a:t>
            </a:r>
            <a:r>
              <a:rPr lang="en-US" sz="1200" b="0" kern="1200" dirty="0" smtClean="0">
                <a:solidFill>
                  <a:schemeClr val="tx1"/>
                </a:solidFill>
                <a:effectLst/>
                <a:latin typeface="+mn-lt"/>
                <a:ea typeface="+mn-ea"/>
                <a:cs typeface="+mn-cs"/>
              </a:rPr>
              <a:t>“</a:t>
            </a:r>
            <a:r>
              <a:rPr lang="en-US" sz="1200" b="0" i="0" u="none" strike="noStrike" kern="1200" baseline="0" dirty="0" smtClean="0">
                <a:solidFill>
                  <a:schemeClr val="tx1"/>
                </a:solidFill>
                <a:latin typeface="+mn-lt"/>
                <a:ea typeface="+mn-ea"/>
                <a:cs typeface="+mn-cs"/>
              </a:rPr>
              <a:t>Digital Research Data Sharing and Management” published recently by The National Science Board’s Committee on Strategy and Budget Task Force on Data Policies </a:t>
            </a:r>
          </a:p>
          <a:p>
            <a:r>
              <a:rPr lang="en-US" sz="1200" b="0" i="0" u="none" strike="noStrike" kern="1200" baseline="0" dirty="0" smtClean="0">
                <a:solidFill>
                  <a:schemeClr val="tx1"/>
                </a:solidFill>
                <a:latin typeface="+mn-lt"/>
                <a:ea typeface="+mn-ea"/>
                <a:cs typeface="+mn-cs"/>
              </a:rPr>
              <a:t> </a:t>
            </a:r>
            <a:endParaRPr lang="en-US" dirty="0"/>
          </a:p>
        </p:txBody>
      </p:sp>
      <p:sp>
        <p:nvSpPr>
          <p:cNvPr id="4" name="Slide Number Placeholder 3"/>
          <p:cNvSpPr>
            <a:spLocks noGrp="1"/>
          </p:cNvSpPr>
          <p:nvPr>
            <p:ph type="sldNum" sz="quarter" idx="10"/>
          </p:nvPr>
        </p:nvSpPr>
        <p:spPr/>
        <p:txBody>
          <a:bodyPr/>
          <a:lstStyle/>
          <a:p>
            <a:fld id="{21A1C334-C901-4DE8-A452-34460D38317C}" type="slidenum">
              <a:rPr lang="en-US" smtClean="0"/>
              <a:pPr/>
              <a:t>24</a:t>
            </a:fld>
            <a:endParaRPr lang="en-US"/>
          </a:p>
        </p:txBody>
      </p:sp>
    </p:spTree>
    <p:extLst>
      <p:ext uri="{BB962C8B-B14F-4D97-AF65-F5344CB8AC3E}">
        <p14:creationId xmlns:p14="http://schemas.microsoft.com/office/powerpoint/2010/main" val="11266997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BEDB433-4B6F-4B18-9C32-A714CA1A684D}" type="datetimeFigureOut">
              <a:rPr lang="en-US" smtClean="0"/>
              <a:pPr/>
              <a:t>1/24/2012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207FBF-F015-4D05-A9AD-B9E1BA9A722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EDB433-4B6F-4B18-9C32-A714CA1A684D}" type="datetimeFigureOut">
              <a:rPr lang="en-US" smtClean="0"/>
              <a:pPr/>
              <a:t>1/24/2012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207FBF-F015-4D05-A9AD-B9E1BA9A722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EDB433-4B6F-4B18-9C32-A714CA1A684D}" type="datetimeFigureOut">
              <a:rPr lang="en-US" smtClean="0"/>
              <a:pPr/>
              <a:t>1/24/2012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207FBF-F015-4D05-A9AD-B9E1BA9A722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EDB433-4B6F-4B18-9C32-A714CA1A684D}" type="datetimeFigureOut">
              <a:rPr lang="en-US" smtClean="0"/>
              <a:pPr/>
              <a:t>1/24/2012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207FBF-F015-4D05-A9AD-B9E1BA9A722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EDB433-4B6F-4B18-9C32-A714CA1A684D}" type="datetimeFigureOut">
              <a:rPr lang="en-US" smtClean="0"/>
              <a:pPr/>
              <a:t>1/24/2012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207FBF-F015-4D05-A9AD-B9E1BA9A722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BEDB433-4B6F-4B18-9C32-A714CA1A684D}" type="datetimeFigureOut">
              <a:rPr lang="en-US" smtClean="0"/>
              <a:pPr/>
              <a:t>1/24/2012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207FBF-F015-4D05-A9AD-B9E1BA9A722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BEDB433-4B6F-4B18-9C32-A714CA1A684D}" type="datetimeFigureOut">
              <a:rPr lang="en-US" smtClean="0"/>
              <a:pPr/>
              <a:t>1/24/2012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C207FBF-F015-4D05-A9AD-B9E1BA9A722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BEDB433-4B6F-4B18-9C32-A714CA1A684D}" type="datetimeFigureOut">
              <a:rPr lang="en-US" smtClean="0"/>
              <a:pPr/>
              <a:t>1/24/2012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C207FBF-F015-4D05-A9AD-B9E1BA9A722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EDB433-4B6F-4B18-9C32-A714CA1A684D}" type="datetimeFigureOut">
              <a:rPr lang="en-US" smtClean="0"/>
              <a:pPr/>
              <a:t>1/24/2012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C207FBF-F015-4D05-A9AD-B9E1BA9A722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EDB433-4B6F-4B18-9C32-A714CA1A684D}" type="datetimeFigureOut">
              <a:rPr lang="en-US" smtClean="0"/>
              <a:pPr/>
              <a:t>1/24/2012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207FBF-F015-4D05-A9AD-B9E1BA9A722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EDB433-4B6F-4B18-9C32-A714CA1A684D}" type="datetimeFigureOut">
              <a:rPr lang="en-US" smtClean="0"/>
              <a:pPr/>
              <a:t>1/24/2012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207FBF-F015-4D05-A9AD-B9E1BA9A722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EDB433-4B6F-4B18-9C32-A714CA1A684D}" type="datetimeFigureOut">
              <a:rPr lang="en-US" smtClean="0"/>
              <a:pPr/>
              <a:t>1/24/2012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207FBF-F015-4D05-A9AD-B9E1BA9A722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mp.cdlib.org/"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ACTI Data Management Working Group – Status Report</a:t>
            </a:r>
            <a:endParaRPr lang="en-US" dirty="0"/>
          </a:p>
        </p:txBody>
      </p:sp>
      <p:sp>
        <p:nvSpPr>
          <p:cNvPr id="3" name="Subtitle 2"/>
          <p:cNvSpPr>
            <a:spLocks noGrp="1"/>
          </p:cNvSpPr>
          <p:nvPr>
            <p:ph type="subTitle" idx="1"/>
          </p:nvPr>
        </p:nvSpPr>
        <p:spPr/>
        <p:txBody>
          <a:bodyPr/>
          <a:lstStyle/>
          <a:p>
            <a:r>
              <a:rPr lang="en-US" dirty="0" smtClean="0"/>
              <a:t>January 10, 2012</a:t>
            </a:r>
          </a:p>
          <a:p>
            <a:r>
              <a:rPr lang="en-US" dirty="0" smtClean="0"/>
              <a:t>Judy Caruso, Mike </a:t>
            </a:r>
            <a:r>
              <a:rPr lang="en-US" dirty="0" err="1" smtClean="0"/>
              <a:t>Fary</a:t>
            </a:r>
            <a:r>
              <a:rPr lang="en-US" dirty="0" smtClean="0"/>
              <a:t>, </a:t>
            </a:r>
            <a:r>
              <a:rPr lang="en-US" dirty="0" err="1" smtClean="0"/>
              <a:t>Jina</a:t>
            </a:r>
            <a:r>
              <a:rPr lang="en-US" dirty="0" smtClean="0"/>
              <a:t> </a:t>
            </a:r>
            <a:r>
              <a:rPr lang="en-US" dirty="0" err="1" smtClean="0"/>
              <a:t>Choi</a:t>
            </a:r>
            <a:r>
              <a:rPr lang="en-US" dirty="0" smtClean="0"/>
              <a:t> </a:t>
            </a:r>
            <a:r>
              <a:rPr lang="en-US" dirty="0" err="1" smtClean="0"/>
              <a:t>Wakimoto</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678998"/>
            <a:ext cx="8229600" cy="1122362"/>
          </a:xfrm>
        </p:spPr>
        <p:txBody>
          <a:bodyPr>
            <a:normAutofit fontScale="90000"/>
          </a:bodyPr>
          <a:lstStyle/>
          <a:p>
            <a:r>
              <a:rPr lang="en-US" dirty="0" smtClean="0"/>
              <a:t>	</a:t>
            </a:r>
            <a:r>
              <a:rPr lang="en-US" b="1" dirty="0" smtClean="0"/>
              <a:t>NSF DMP Requirements</a:t>
            </a:r>
            <a:br>
              <a:rPr lang="en-US" b="1" dirty="0" smtClean="0"/>
            </a:br>
            <a:r>
              <a:rPr lang="en-US" sz="2400" dirty="0"/>
              <a:t>(Mandatory  ~ effective date </a:t>
            </a:r>
            <a:r>
              <a:rPr lang="en-US" sz="2400" dirty="0" smtClean="0"/>
              <a:t>January 18, 2011)</a:t>
            </a:r>
            <a:r>
              <a:rPr lang="en-US" sz="2400" b="1" dirty="0" smtClean="0"/>
              <a:t> </a:t>
            </a:r>
            <a:endParaRPr lang="en-US" sz="2400" b="1" dirty="0"/>
          </a:p>
        </p:txBody>
      </p:sp>
      <p:sp>
        <p:nvSpPr>
          <p:cNvPr id="5" name="Content Placeholder 2"/>
          <p:cNvSpPr>
            <a:spLocks noGrp="1"/>
          </p:cNvSpPr>
          <p:nvPr>
            <p:ph idx="1"/>
          </p:nvPr>
        </p:nvSpPr>
        <p:spPr>
          <a:xfrm>
            <a:off x="527755" y="1984803"/>
            <a:ext cx="8229600" cy="3857193"/>
          </a:xfrm>
        </p:spPr>
        <p:txBody>
          <a:bodyPr/>
          <a:lstStyle/>
          <a:p>
            <a:r>
              <a:rPr lang="en-US" sz="2800" dirty="0" smtClean="0"/>
              <a:t>“Proposals must include a supplementary document of no more than two pages labeled ‘Data Management Plan.’ This supplement should describe how the proposal will conform to NSF policy on the dissemination and sharing of research results…”</a:t>
            </a:r>
          </a:p>
          <a:p>
            <a:pPr marL="0" indent="0">
              <a:buNone/>
            </a:pPr>
            <a:endParaRPr lang="en-US" sz="1200" dirty="0" smtClean="0"/>
          </a:p>
          <a:p>
            <a:r>
              <a:rPr lang="en-US" sz="2800" dirty="0" err="1" smtClean="0"/>
              <a:t>Fastlane</a:t>
            </a:r>
            <a:r>
              <a:rPr lang="en-US" sz="2800" dirty="0" smtClean="0"/>
              <a:t> will not permit submission of a proposal that is missing a DMP</a:t>
            </a:r>
            <a:endParaRPr lang="en-US" sz="2800" dirty="0"/>
          </a:p>
        </p:txBody>
      </p:sp>
      <p:sp>
        <p:nvSpPr>
          <p:cNvPr id="6" name="TextBox 5"/>
          <p:cNvSpPr txBox="1"/>
          <p:nvPr/>
        </p:nvSpPr>
        <p:spPr>
          <a:xfrm>
            <a:off x="649111" y="268111"/>
            <a:ext cx="4275667" cy="461665"/>
          </a:xfrm>
          <a:prstGeom prst="rect">
            <a:avLst/>
          </a:prstGeom>
          <a:noFill/>
        </p:spPr>
        <p:txBody>
          <a:bodyPr wrap="square" rtlCol="0">
            <a:spAutoFit/>
          </a:bodyPr>
          <a:lstStyle/>
          <a:p>
            <a:r>
              <a:rPr lang="en-US" sz="2400" dirty="0">
                <a:solidFill>
                  <a:schemeClr val="bg1">
                    <a:lumMod val="85000"/>
                  </a:schemeClr>
                </a:solidFill>
              </a:rPr>
              <a:t>For example…</a:t>
            </a:r>
          </a:p>
        </p:txBody>
      </p:sp>
    </p:spTree>
    <p:extLst>
      <p:ext uri="{BB962C8B-B14F-4D97-AF65-F5344CB8AC3E}">
        <p14:creationId xmlns:p14="http://schemas.microsoft.com/office/powerpoint/2010/main" val="12063255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b="1" smtClean="0"/>
              <a:t>DMP Elements</a:t>
            </a:r>
            <a:br>
              <a:rPr lang="en-US" b="1" smtClean="0"/>
            </a:br>
            <a:r>
              <a:rPr lang="en-US" sz="2400" b="1" smtClean="0"/>
              <a:t>as suggested by NSF</a:t>
            </a:r>
            <a:endParaRPr lang="en-US" sz="2400" b="1" dirty="0"/>
          </a:p>
        </p:txBody>
      </p:sp>
      <p:sp>
        <p:nvSpPr>
          <p:cNvPr id="5" name="Content Placeholder 2"/>
          <p:cNvSpPr txBox="1">
            <a:spLocks/>
          </p:cNvSpPr>
          <p:nvPr/>
        </p:nvSpPr>
        <p:spPr>
          <a:xfrm>
            <a:off x="304800" y="1692913"/>
            <a:ext cx="8568573" cy="4479287"/>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514350">
              <a:buClr>
                <a:schemeClr val="bg1">
                  <a:lumMod val="95000"/>
                </a:schemeClr>
              </a:buClr>
              <a:buFont typeface="+mj-lt"/>
              <a:buAutoNum type="arabicPeriod"/>
            </a:pPr>
            <a:r>
              <a:rPr lang="en-US" sz="2800" i="1" u="sng" dirty="0" smtClean="0"/>
              <a:t>Type of data </a:t>
            </a:r>
          </a:p>
          <a:p>
            <a:pPr marL="514350" indent="-514350">
              <a:buClr>
                <a:schemeClr val="bg1">
                  <a:lumMod val="95000"/>
                </a:schemeClr>
              </a:buClr>
              <a:buFont typeface="+mj-lt"/>
              <a:buAutoNum type="arabicPeriod"/>
            </a:pPr>
            <a:r>
              <a:rPr lang="en-US" sz="2800" u="sng" dirty="0" smtClean="0"/>
              <a:t>S</a:t>
            </a:r>
            <a:r>
              <a:rPr lang="en-US" sz="2800" i="1" u="sng" dirty="0" smtClean="0"/>
              <a:t>tandards</a:t>
            </a:r>
            <a:r>
              <a:rPr lang="en-US" sz="2800" dirty="0" smtClean="0"/>
              <a:t> to be applied for format, metadata content, etc.</a:t>
            </a:r>
          </a:p>
          <a:p>
            <a:pPr marL="514350" indent="-514350">
              <a:buClr>
                <a:schemeClr val="bg1">
                  <a:lumMod val="95000"/>
                </a:schemeClr>
              </a:buClr>
              <a:buFont typeface="+mj-lt"/>
              <a:buAutoNum type="arabicPeriod"/>
            </a:pPr>
            <a:r>
              <a:rPr lang="en-US" sz="2800" i="1" u="sng" dirty="0" smtClean="0"/>
              <a:t>Project storage</a:t>
            </a:r>
            <a:r>
              <a:rPr lang="en-US" sz="2800" dirty="0" smtClean="0"/>
              <a:t>: provisions for archiving and preservation</a:t>
            </a:r>
          </a:p>
          <a:p>
            <a:pPr marL="514350" indent="-514350">
              <a:buClr>
                <a:schemeClr val="bg1">
                  <a:lumMod val="95000"/>
                </a:schemeClr>
              </a:buClr>
              <a:buFont typeface="+mj-lt"/>
              <a:buAutoNum type="arabicPeriod"/>
            </a:pPr>
            <a:r>
              <a:rPr lang="en-US" sz="2800" i="1" u="sng" dirty="0" smtClean="0"/>
              <a:t>Access policies</a:t>
            </a:r>
            <a:r>
              <a:rPr lang="en-US" sz="2800" i="1" dirty="0" smtClean="0"/>
              <a:t> </a:t>
            </a:r>
            <a:r>
              <a:rPr lang="en-US" sz="2800" dirty="0" smtClean="0"/>
              <a:t>and provision for re-use of data</a:t>
            </a:r>
          </a:p>
          <a:p>
            <a:pPr marL="514350" indent="-514350">
              <a:buClr>
                <a:schemeClr val="bg1">
                  <a:lumMod val="95000"/>
                </a:schemeClr>
              </a:buClr>
              <a:buFont typeface="+mj-lt"/>
              <a:buAutoNum type="arabicPeriod"/>
            </a:pPr>
            <a:r>
              <a:rPr lang="en-US" sz="2800" i="1" u="sng" dirty="0" smtClean="0"/>
              <a:t>Long-term plans</a:t>
            </a:r>
            <a:r>
              <a:rPr lang="en-US" sz="2800" i="1" dirty="0" smtClean="0"/>
              <a:t> </a:t>
            </a:r>
            <a:r>
              <a:rPr lang="en-US" sz="2800" dirty="0" smtClean="0"/>
              <a:t>for transition or termination of data</a:t>
            </a:r>
            <a:endParaRPr lang="en-US" sz="2400" dirty="0" smtClean="0"/>
          </a:p>
          <a:p>
            <a:pPr marL="0" indent="0">
              <a:buClr>
                <a:schemeClr val="bg1">
                  <a:lumMod val="95000"/>
                </a:schemeClr>
              </a:buClr>
              <a:buFont typeface="Arial" pitchFamily="34" charset="0"/>
              <a:buNone/>
            </a:pPr>
            <a:r>
              <a:rPr lang="en-US" sz="2800" dirty="0" smtClean="0"/>
              <a:t>	</a:t>
            </a:r>
            <a:r>
              <a:rPr lang="en-US" sz="2300" i="1" dirty="0" smtClean="0">
                <a:solidFill>
                  <a:schemeClr val="bg1">
                    <a:lumMod val="75000"/>
                  </a:schemeClr>
                </a:solidFill>
              </a:rPr>
              <a:t>Specific requirements may apply for individual Directorates</a:t>
            </a:r>
            <a:r>
              <a:rPr lang="en-US" sz="2300" i="1" dirty="0" smtClean="0"/>
              <a:t>.</a:t>
            </a:r>
            <a:endParaRPr lang="en-US" sz="2300" i="1" dirty="0"/>
          </a:p>
        </p:txBody>
      </p:sp>
    </p:spTree>
    <p:extLst>
      <p:ext uri="{BB962C8B-B14F-4D97-AF65-F5344CB8AC3E}">
        <p14:creationId xmlns:p14="http://schemas.microsoft.com/office/powerpoint/2010/main" val="449524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Storage</a:t>
            </a:r>
            <a:endParaRPr lang="en-US" dirty="0"/>
          </a:p>
        </p:txBody>
      </p:sp>
      <p:graphicFrame>
        <p:nvGraphicFramePr>
          <p:cNvPr id="7" name="Content Placeholder 6"/>
          <p:cNvGraphicFramePr>
            <a:graphicFrameLocks noGrp="1"/>
          </p:cNvGraphicFramePr>
          <p:nvPr>
            <p:ph idx="1"/>
          </p:nvPr>
        </p:nvGraphicFramePr>
        <p:xfrm>
          <a:off x="457200" y="1600200"/>
          <a:ext cx="8229600" cy="4572000"/>
        </p:xfrm>
        <a:graphic>
          <a:graphicData uri="http://schemas.openxmlformats.org/drawingml/2006/table">
            <a:tbl>
              <a:tblPr firstRow="1" bandRow="1">
                <a:tableStyleId>{5C22544A-7EE6-4342-B048-85BDC9FD1C3A}</a:tableStyleId>
              </a:tblPr>
              <a:tblGrid>
                <a:gridCol w="5715000"/>
                <a:gridCol w="2514600"/>
              </a:tblGrid>
              <a:tr h="2286000">
                <a:tc>
                  <a:txBody>
                    <a:bodyPr/>
                    <a:lstStyle/>
                    <a:p>
                      <a:pPr algn="l"/>
                      <a:r>
                        <a:rPr lang="en-US" sz="4800" dirty="0" smtClean="0">
                          <a:solidFill>
                            <a:schemeClr val="bg1"/>
                          </a:solidFill>
                        </a:rPr>
                        <a:t>     Shared    </a:t>
                      </a:r>
                      <a:endParaRPr lang="en-US" sz="4800" dirty="0">
                        <a:solidFill>
                          <a:schemeClr val="bg1"/>
                        </a:solidFill>
                      </a:endParaRPr>
                    </a:p>
                  </a:txBody>
                  <a:tcPr anchor="ctr"/>
                </a:tc>
                <a:tc rowSpan="2">
                  <a:txBody>
                    <a:bodyPr/>
                    <a:lstStyle/>
                    <a:p>
                      <a:pPr algn="ctr"/>
                      <a:r>
                        <a:rPr lang="en-US" sz="4800" dirty="0" smtClean="0">
                          <a:solidFill>
                            <a:schemeClr val="bg1"/>
                          </a:solidFill>
                        </a:rPr>
                        <a:t>Archive</a:t>
                      </a:r>
                      <a:endParaRPr lang="en-US" sz="4800" dirty="0">
                        <a:solidFill>
                          <a:schemeClr val="bg1"/>
                        </a:solidFill>
                      </a:endParaRPr>
                    </a:p>
                  </a:txBody>
                  <a:tcPr anchor="ctr">
                    <a:solidFill>
                      <a:schemeClr val="tx2">
                        <a:lumMod val="75000"/>
                      </a:schemeClr>
                    </a:solidFill>
                  </a:tcPr>
                </a:tc>
              </a:tr>
              <a:tr h="2286000">
                <a:tc>
                  <a:txBody>
                    <a:bodyPr/>
                    <a:lstStyle/>
                    <a:p>
                      <a:pPr algn="l"/>
                      <a:r>
                        <a:rPr lang="en-US" sz="4800" b="1" dirty="0" smtClean="0">
                          <a:solidFill>
                            <a:schemeClr val="bg1"/>
                          </a:solidFill>
                        </a:rPr>
                        <a:t>     Private</a:t>
                      </a:r>
                      <a:endParaRPr lang="en-US" sz="4800" b="1" dirty="0">
                        <a:solidFill>
                          <a:schemeClr val="bg1"/>
                        </a:solidFill>
                      </a:endParaRPr>
                    </a:p>
                  </a:txBody>
                  <a:tcPr anchor="ctr">
                    <a:solidFill>
                      <a:schemeClr val="accent1">
                        <a:lumMod val="75000"/>
                      </a:schemeClr>
                    </a:solidFill>
                  </a:tcPr>
                </a:tc>
                <a:tc vMerge="1">
                  <a:txBody>
                    <a:bodyPr/>
                    <a:lstStyle/>
                    <a:p>
                      <a:endParaRPr lang="en-US" dirty="0"/>
                    </a:p>
                  </a:txBody>
                  <a:tcPr/>
                </a:tc>
              </a:tr>
            </a:tbl>
          </a:graphicData>
        </a:graphic>
      </p:graphicFrame>
      <p:graphicFrame>
        <p:nvGraphicFramePr>
          <p:cNvPr id="8" name="Table 7"/>
          <p:cNvGraphicFramePr>
            <a:graphicFrameLocks noGrp="1"/>
          </p:cNvGraphicFramePr>
          <p:nvPr/>
        </p:nvGraphicFramePr>
        <p:xfrm>
          <a:off x="3352800" y="1676400"/>
          <a:ext cx="2819400" cy="2133600"/>
        </p:xfrm>
        <a:graphic>
          <a:graphicData uri="http://schemas.openxmlformats.org/drawingml/2006/table">
            <a:tbl>
              <a:tblPr firstRow="1" bandRow="1">
                <a:tableStyleId>{5C22544A-7EE6-4342-B048-85BDC9FD1C3A}</a:tableStyleId>
              </a:tblPr>
              <a:tblGrid>
                <a:gridCol w="2819400"/>
              </a:tblGrid>
              <a:tr h="1140372">
                <a:tc>
                  <a:txBody>
                    <a:bodyPr/>
                    <a:lstStyle/>
                    <a:p>
                      <a:pPr algn="ctr"/>
                      <a:r>
                        <a:rPr lang="en-US" sz="2400" dirty="0" smtClean="0"/>
                        <a:t>Inter-Institutional</a:t>
                      </a:r>
                      <a:endParaRPr lang="en-US" sz="2400" dirty="0"/>
                    </a:p>
                  </a:txBody>
                  <a:tcPr anchor="ctr">
                    <a:lnL w="12700" cmpd="sng">
                      <a:noFill/>
                    </a:lnL>
                    <a:lnR w="12700" cmpd="sng">
                      <a:noFill/>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r>
              <a:tr h="993228">
                <a:tc>
                  <a:txBody>
                    <a:bodyPr/>
                    <a:lstStyle/>
                    <a:p>
                      <a:pPr algn="ctr"/>
                      <a:r>
                        <a:rPr lang="en-US" sz="2400" b="1" dirty="0" smtClean="0">
                          <a:solidFill>
                            <a:schemeClr val="bg1"/>
                          </a:solidFill>
                        </a:rPr>
                        <a:t>Intra-institutional</a:t>
                      </a:r>
                      <a:endParaRPr lang="en-US" sz="2400" b="1" dirty="0">
                        <a:solidFill>
                          <a:schemeClr val="bg1"/>
                        </a:solidFill>
                      </a:endParaRPr>
                    </a:p>
                  </a:txBody>
                  <a:tcPr anchor="ctr">
                    <a:lnL w="12700" cmpd="sng">
                      <a:noFill/>
                    </a:lnL>
                    <a:lnR w="12700" cmpd="sng">
                      <a:noFill/>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1"/>
                    </a:solidFill>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68362"/>
          </a:xfrm>
        </p:spPr>
        <p:txBody>
          <a:bodyPr>
            <a:normAutofit fontScale="90000"/>
          </a:bodyPr>
          <a:lstStyle/>
          <a:p>
            <a:r>
              <a:rPr lang="en-US" dirty="0" smtClean="0"/>
              <a:t>Data Lifecycle &amp; Associated Services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23655453"/>
              </p:ext>
            </p:extLst>
          </p:nvPr>
        </p:nvGraphicFramePr>
        <p:xfrm>
          <a:off x="-762747" y="914400"/>
          <a:ext cx="10668747" cy="5867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Content Placeholder 4"/>
          <p:cNvGraphicFramePr>
            <a:graphicFrameLocks/>
          </p:cNvGraphicFramePr>
          <p:nvPr>
            <p:extLst>
              <p:ext uri="{D42A27DB-BD31-4B8C-83A1-F6EECF244321}">
                <p14:modId xmlns:p14="http://schemas.microsoft.com/office/powerpoint/2010/main" val="2985110607"/>
              </p:ext>
            </p:extLst>
          </p:nvPr>
        </p:nvGraphicFramePr>
        <p:xfrm>
          <a:off x="1981200" y="2209800"/>
          <a:ext cx="5334000" cy="300106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68362"/>
          </a:xfrm>
        </p:spPr>
        <p:txBody>
          <a:bodyPr>
            <a:normAutofit fontScale="90000"/>
          </a:bodyPr>
          <a:lstStyle/>
          <a:p>
            <a:r>
              <a:rPr lang="en-US" dirty="0" smtClean="0"/>
              <a:t>Data Management Planning Service</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23655453"/>
              </p:ext>
            </p:extLst>
          </p:nvPr>
        </p:nvGraphicFramePr>
        <p:xfrm>
          <a:off x="-762747" y="914400"/>
          <a:ext cx="10668747" cy="5867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Content Placeholder 4"/>
          <p:cNvGraphicFramePr>
            <a:graphicFrameLocks/>
          </p:cNvGraphicFramePr>
          <p:nvPr>
            <p:extLst>
              <p:ext uri="{D42A27DB-BD31-4B8C-83A1-F6EECF244321}">
                <p14:modId xmlns:p14="http://schemas.microsoft.com/office/powerpoint/2010/main" val="2985110607"/>
              </p:ext>
            </p:extLst>
          </p:nvPr>
        </p:nvGraphicFramePr>
        <p:xfrm>
          <a:off x="1981200" y="2209800"/>
          <a:ext cx="5334000" cy="300106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Data Management Planning Service</a:t>
            </a:r>
            <a:endParaRPr lang="en-US" dirty="0"/>
          </a:p>
        </p:txBody>
      </p:sp>
      <p:sp>
        <p:nvSpPr>
          <p:cNvPr id="3" name="Content Placeholder 2"/>
          <p:cNvSpPr>
            <a:spLocks noGrp="1"/>
          </p:cNvSpPr>
          <p:nvPr>
            <p:ph idx="1"/>
          </p:nvPr>
        </p:nvSpPr>
        <p:spPr/>
        <p:txBody>
          <a:bodyPr>
            <a:normAutofit/>
          </a:bodyPr>
          <a:lstStyle/>
          <a:p>
            <a:pPr lvl="1">
              <a:spcBef>
                <a:spcPts val="600"/>
              </a:spcBef>
              <a:buFont typeface="Arial" pitchFamily="34" charset="0"/>
              <a:buChar char="•"/>
            </a:pPr>
            <a:r>
              <a:rPr lang="en-US" dirty="0" smtClean="0"/>
              <a:t>Consultations</a:t>
            </a:r>
          </a:p>
          <a:p>
            <a:pPr lvl="1">
              <a:spcBef>
                <a:spcPts val="600"/>
              </a:spcBef>
              <a:buNone/>
            </a:pPr>
            <a:endParaRPr lang="en-US" dirty="0" smtClean="0"/>
          </a:p>
          <a:p>
            <a:pPr lvl="1">
              <a:spcBef>
                <a:spcPts val="600"/>
              </a:spcBef>
              <a:buFont typeface="Arial" pitchFamily="34" charset="0"/>
              <a:buChar char="•"/>
            </a:pPr>
            <a:r>
              <a:rPr lang="en-US" dirty="0" smtClean="0"/>
              <a:t>Policies</a:t>
            </a:r>
          </a:p>
          <a:p>
            <a:pPr lvl="1">
              <a:spcBef>
                <a:spcPts val="600"/>
              </a:spcBef>
              <a:buFont typeface="Arial" pitchFamily="34" charset="0"/>
              <a:buChar char="•"/>
            </a:pPr>
            <a:endParaRPr lang="en-US" dirty="0" smtClean="0"/>
          </a:p>
          <a:p>
            <a:pPr lvl="1">
              <a:spcBef>
                <a:spcPts val="600"/>
              </a:spcBef>
              <a:buFont typeface="Arial" pitchFamily="34" charset="0"/>
              <a:buChar char="•"/>
            </a:pPr>
            <a:r>
              <a:rPr lang="en-US" dirty="0" smtClean="0"/>
              <a:t>Training </a:t>
            </a:r>
          </a:p>
          <a:p>
            <a:pPr lvl="1">
              <a:spcBef>
                <a:spcPts val="600"/>
              </a:spcBef>
              <a:buFont typeface="Arial" pitchFamily="34" charset="0"/>
              <a:buChar char="•"/>
            </a:pPr>
            <a:endParaRPr lang="en-US" dirty="0" smtClean="0"/>
          </a:p>
          <a:p>
            <a:pPr lvl="1">
              <a:spcBef>
                <a:spcPts val="600"/>
              </a:spcBef>
              <a:buFont typeface="Arial" pitchFamily="34" charset="0"/>
              <a:buChar char="•"/>
            </a:pPr>
            <a:r>
              <a:rPr lang="en-US" dirty="0" smtClean="0"/>
              <a:t>DMP Tool:  Tool for creating data management plans; developed by </a:t>
            </a:r>
            <a:r>
              <a:rPr lang="en-US" dirty="0"/>
              <a:t>California Digital Library</a:t>
            </a:r>
          </a:p>
          <a:p>
            <a:pPr lvl="1">
              <a:spcBef>
                <a:spcPts val="600"/>
              </a:spcBef>
              <a:buFont typeface="Arial" pitchFamily="34" charset="0"/>
              <a:buChar char="•"/>
            </a:pPr>
            <a:endParaRPr lang="en-US" dirty="0" smtClean="0"/>
          </a:p>
          <a:p>
            <a:pPr lvl="1">
              <a:spcBef>
                <a:spcPts val="600"/>
              </a:spcBef>
              <a:buFont typeface="Arial" pitchFamily="34" charset="0"/>
              <a:buChar char="•"/>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Components of the Program</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Outreach/awareness campaign</a:t>
            </a:r>
          </a:p>
          <a:p>
            <a:endParaRPr lang="en-US" dirty="0"/>
          </a:p>
          <a:p>
            <a:r>
              <a:rPr lang="en-US" dirty="0" smtClean="0"/>
              <a:t>Consulting with research community, IT, and Library</a:t>
            </a:r>
          </a:p>
          <a:p>
            <a:pPr>
              <a:buNone/>
            </a:pPr>
            <a:endParaRPr lang="en-US" dirty="0" smtClean="0"/>
          </a:p>
          <a:p>
            <a:r>
              <a:rPr lang="en-US" dirty="0" smtClean="0"/>
              <a:t>Ongoing education and new developments </a:t>
            </a:r>
          </a:p>
          <a:p>
            <a:endParaRPr lang="en-US" dirty="0" smtClean="0"/>
          </a:p>
          <a:p>
            <a:r>
              <a:rPr lang="en-US" dirty="0" smtClean="0"/>
              <a:t>Development of protocols and policies</a:t>
            </a:r>
          </a:p>
          <a:p>
            <a:endParaRPr lang="en-US" dirty="0" smtClean="0"/>
          </a:p>
          <a:p>
            <a:r>
              <a:rPr lang="en-US" dirty="0" smtClean="0"/>
              <a:t>Metrics</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u="sng" dirty="0" smtClean="0">
                <a:hlinkClick r:id="rId2"/>
              </a:rPr>
              <a:t>https</a:t>
            </a:r>
            <a:r>
              <a:rPr lang="en-US" u="sng" dirty="0">
                <a:hlinkClick r:id="rId2"/>
              </a:rPr>
              <a:t>://dmp.cdlib.org/</a:t>
            </a:r>
            <a:r>
              <a:rPr lang="en-US" dirty="0"/>
              <a:t/>
            </a:r>
            <a:br>
              <a:rPr lang="en-US" dirty="0"/>
            </a:br>
            <a:endParaRPr lang="en-US" dirty="0"/>
          </a:p>
        </p:txBody>
      </p:sp>
      <p:pic>
        <p:nvPicPr>
          <p:cNvPr id="4" name="Content Placeholder 3" descr="screenshot-11.png"/>
          <p:cNvPicPr>
            <a:picLocks noGrp="1" noChangeAspect="1"/>
          </p:cNvPicPr>
          <p:nvPr>
            <p:ph idx="1"/>
          </p:nvPr>
        </p:nvPicPr>
        <p:blipFill>
          <a:blip r:embed="rId3" cstate="print"/>
          <a:stretch>
            <a:fillRect/>
          </a:stretch>
        </p:blipFill>
        <p:spPr>
          <a:xfrm>
            <a:off x="685800" y="1632281"/>
            <a:ext cx="7924800" cy="5225719"/>
          </a:xfr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868362"/>
          </a:xfrm>
        </p:spPr>
        <p:txBody>
          <a:bodyPr/>
          <a:lstStyle/>
          <a:p>
            <a:r>
              <a:rPr lang="en-US" dirty="0" smtClean="0"/>
              <a:t>Next Steps</a:t>
            </a:r>
            <a:endParaRPr lang="en-US" dirty="0"/>
          </a:p>
        </p:txBody>
      </p:sp>
      <p:sp>
        <p:nvSpPr>
          <p:cNvPr id="3" name="Content Placeholder 2"/>
          <p:cNvSpPr>
            <a:spLocks noGrp="1"/>
          </p:cNvSpPr>
          <p:nvPr>
            <p:ph idx="1"/>
          </p:nvPr>
        </p:nvSpPr>
        <p:spPr>
          <a:xfrm>
            <a:off x="457200" y="1143000"/>
            <a:ext cx="8229600" cy="5334000"/>
          </a:xfrm>
        </p:spPr>
        <p:txBody>
          <a:bodyPr>
            <a:normAutofit fontScale="92500" lnSpcReduction="20000"/>
          </a:bodyPr>
          <a:lstStyle/>
          <a:p>
            <a:r>
              <a:rPr lang="en-US" dirty="0" smtClean="0"/>
              <a:t>Create consulting group</a:t>
            </a:r>
          </a:p>
          <a:p>
            <a:endParaRPr lang="en-US" dirty="0" smtClean="0"/>
          </a:p>
          <a:p>
            <a:r>
              <a:rPr lang="en-US" dirty="0" smtClean="0"/>
              <a:t>Process for ingestion of requests for help</a:t>
            </a:r>
          </a:p>
          <a:p>
            <a:endParaRPr lang="en-US" dirty="0" smtClean="0"/>
          </a:p>
          <a:p>
            <a:r>
              <a:rPr lang="en-US" dirty="0" smtClean="0"/>
              <a:t>DMP tool vs. In house templates</a:t>
            </a:r>
          </a:p>
          <a:p>
            <a:endParaRPr lang="en-US" dirty="0" smtClean="0"/>
          </a:p>
          <a:p>
            <a:r>
              <a:rPr lang="en-US" dirty="0" smtClean="0"/>
              <a:t>Submission of DMP with proposal</a:t>
            </a:r>
          </a:p>
          <a:p>
            <a:endParaRPr lang="en-US" dirty="0" smtClean="0"/>
          </a:p>
          <a:p>
            <a:r>
              <a:rPr lang="en-US" dirty="0" smtClean="0"/>
              <a:t>Special skills for different disciplines</a:t>
            </a:r>
          </a:p>
          <a:p>
            <a:endParaRPr lang="en-US" dirty="0" smtClean="0"/>
          </a:p>
          <a:p>
            <a:r>
              <a:rPr lang="en-US" dirty="0" smtClean="0"/>
              <a:t>Identify funding/resources for the service</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Implementation of Research Data Management – Institutional Infrastructure</a:t>
            </a:r>
            <a:endParaRPr lang="en-US" sz="3600" dirty="0"/>
          </a:p>
        </p:txBody>
      </p:sp>
      <p:sp>
        <p:nvSpPr>
          <p:cNvPr id="3" name="Content Placeholder 2"/>
          <p:cNvSpPr>
            <a:spLocks noGrp="1"/>
          </p:cNvSpPr>
          <p:nvPr>
            <p:ph idx="1"/>
          </p:nvPr>
        </p:nvSpPr>
        <p:spPr/>
        <p:txBody>
          <a:bodyPr/>
          <a:lstStyle/>
          <a:p>
            <a:r>
              <a:rPr lang="en-US" dirty="0" smtClean="0"/>
              <a:t>Focus on institution’s internal operations</a:t>
            </a:r>
          </a:p>
          <a:p>
            <a:r>
              <a:rPr lang="en-US" dirty="0" smtClean="0"/>
              <a:t>5 areas:</a:t>
            </a:r>
          </a:p>
          <a:p>
            <a:pPr lvl="1"/>
            <a:r>
              <a:rPr lang="en-US" dirty="0" smtClean="0"/>
              <a:t>Infrastructure planning, governance and policy</a:t>
            </a:r>
          </a:p>
          <a:p>
            <a:pPr lvl="1"/>
            <a:r>
              <a:rPr lang="en-US" dirty="0" smtClean="0"/>
              <a:t>Data definition, access and securing data</a:t>
            </a:r>
          </a:p>
          <a:p>
            <a:pPr lvl="1"/>
            <a:r>
              <a:rPr lang="en-US" dirty="0" smtClean="0"/>
              <a:t>Technological services</a:t>
            </a:r>
          </a:p>
          <a:p>
            <a:pPr lvl="1"/>
            <a:r>
              <a:rPr lang="en-US" dirty="0"/>
              <a:t>Campus </a:t>
            </a:r>
            <a:r>
              <a:rPr lang="en-US" dirty="0" smtClean="0"/>
              <a:t>collaboration</a:t>
            </a:r>
          </a:p>
          <a:p>
            <a:pPr lvl="1"/>
            <a:r>
              <a:rPr lang="en-US" dirty="0" smtClean="0"/>
              <a:t>Researcher support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 of DM Group</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Members</a:t>
            </a:r>
          </a:p>
          <a:p>
            <a:pPr lvl="1"/>
            <a:r>
              <a:rPr lang="en-US" dirty="0" smtClean="0"/>
              <a:t>Vijay </a:t>
            </a:r>
            <a:r>
              <a:rPr lang="en-US" dirty="0" err="1" smtClean="0"/>
              <a:t>Agarwala</a:t>
            </a:r>
            <a:r>
              <a:rPr lang="en-US" dirty="0" smtClean="0"/>
              <a:t>, Penn State</a:t>
            </a:r>
          </a:p>
          <a:p>
            <a:pPr lvl="1"/>
            <a:r>
              <a:rPr lang="en-US" dirty="0" smtClean="0"/>
              <a:t>Phillip </a:t>
            </a:r>
            <a:r>
              <a:rPr lang="en-US" dirty="0" err="1" smtClean="0"/>
              <a:t>Berres</a:t>
            </a:r>
            <a:r>
              <a:rPr lang="en-US" dirty="0" smtClean="0"/>
              <a:t>, </a:t>
            </a:r>
            <a:r>
              <a:rPr lang="en-US" dirty="0" err="1" smtClean="0"/>
              <a:t>Univ</a:t>
            </a:r>
            <a:r>
              <a:rPr lang="en-US" dirty="0" smtClean="0"/>
              <a:t> of Southern California</a:t>
            </a:r>
          </a:p>
          <a:p>
            <a:pPr lvl="1"/>
            <a:r>
              <a:rPr lang="en-US" dirty="0" smtClean="0"/>
              <a:t>Judy Caruso UW-Madison</a:t>
            </a:r>
          </a:p>
          <a:p>
            <a:pPr lvl="1"/>
            <a:r>
              <a:rPr lang="en-US" dirty="0" smtClean="0"/>
              <a:t>Tom </a:t>
            </a:r>
            <a:r>
              <a:rPr lang="en-US" dirty="0" err="1" smtClean="0"/>
              <a:t>Dopirak</a:t>
            </a:r>
            <a:r>
              <a:rPr lang="en-US" dirty="0" smtClean="0"/>
              <a:t>, Carnegie Mellon</a:t>
            </a:r>
          </a:p>
          <a:p>
            <a:pPr lvl="1"/>
            <a:r>
              <a:rPr lang="en-US" dirty="0" smtClean="0"/>
              <a:t>Mike </a:t>
            </a:r>
            <a:r>
              <a:rPr lang="en-US" dirty="0" err="1" smtClean="0"/>
              <a:t>Fary</a:t>
            </a:r>
            <a:r>
              <a:rPr lang="en-US" dirty="0" smtClean="0"/>
              <a:t>, </a:t>
            </a:r>
            <a:r>
              <a:rPr lang="en-US" dirty="0" err="1" smtClean="0"/>
              <a:t>Univ</a:t>
            </a:r>
            <a:r>
              <a:rPr lang="en-US" dirty="0" smtClean="0"/>
              <a:t> of Chicago</a:t>
            </a:r>
          </a:p>
          <a:p>
            <a:pPr lvl="1"/>
            <a:r>
              <a:rPr lang="en-US" dirty="0" smtClean="0"/>
              <a:t>Curtis </a:t>
            </a:r>
            <a:r>
              <a:rPr lang="en-US" dirty="0" err="1" smtClean="0"/>
              <a:t>Hillegas</a:t>
            </a:r>
            <a:r>
              <a:rPr lang="en-US" dirty="0" smtClean="0"/>
              <a:t>, Princeton</a:t>
            </a:r>
          </a:p>
          <a:p>
            <a:pPr lvl="1"/>
            <a:r>
              <a:rPr lang="en-US" dirty="0" smtClean="0"/>
              <a:t>Courtney Jones, Kennesaw State</a:t>
            </a:r>
          </a:p>
          <a:p>
            <a:pPr lvl="1"/>
            <a:r>
              <a:rPr lang="en-US" dirty="0" smtClean="0"/>
              <a:t>William </a:t>
            </a:r>
            <a:r>
              <a:rPr lang="en-US" dirty="0" err="1" smtClean="0"/>
              <a:t>Labate</a:t>
            </a:r>
            <a:r>
              <a:rPr lang="en-US" dirty="0" smtClean="0"/>
              <a:t>, UCLA</a:t>
            </a:r>
          </a:p>
          <a:p>
            <a:pPr lvl="1"/>
            <a:r>
              <a:rPr lang="en-US" dirty="0" smtClean="0"/>
              <a:t>Clifford Lynch, CNI</a:t>
            </a:r>
          </a:p>
          <a:p>
            <a:pPr lvl="1"/>
            <a:r>
              <a:rPr lang="en-US" dirty="0" err="1" smtClean="0"/>
              <a:t>Mairead</a:t>
            </a:r>
            <a:r>
              <a:rPr lang="en-US" dirty="0" smtClean="0"/>
              <a:t> Martin, Penn State</a:t>
            </a:r>
          </a:p>
          <a:p>
            <a:pPr lvl="1"/>
            <a:r>
              <a:rPr lang="en-US" dirty="0" smtClean="0"/>
              <a:t>Donald McMullen, </a:t>
            </a:r>
            <a:r>
              <a:rPr lang="en-US" dirty="0" err="1" smtClean="0"/>
              <a:t>Univ</a:t>
            </a:r>
            <a:r>
              <a:rPr lang="en-US" dirty="0" smtClean="0"/>
              <a:t> of Kansas</a:t>
            </a:r>
          </a:p>
          <a:p>
            <a:pPr lvl="1"/>
            <a:r>
              <a:rPr lang="en-US" dirty="0" smtClean="0"/>
              <a:t>Kim Owen, North Dakota State</a:t>
            </a:r>
          </a:p>
          <a:p>
            <a:pPr lvl="1"/>
            <a:r>
              <a:rPr lang="en-US" dirty="0" err="1" smtClean="0"/>
              <a:t>Jina</a:t>
            </a:r>
            <a:r>
              <a:rPr lang="en-US" dirty="0" smtClean="0"/>
              <a:t> </a:t>
            </a:r>
            <a:r>
              <a:rPr lang="en-US" dirty="0" err="1" smtClean="0"/>
              <a:t>Choi</a:t>
            </a:r>
            <a:r>
              <a:rPr lang="en-US" dirty="0" smtClean="0"/>
              <a:t> </a:t>
            </a:r>
            <a:r>
              <a:rPr lang="en-US" dirty="0" err="1" smtClean="0"/>
              <a:t>Wakimoto</a:t>
            </a:r>
            <a:r>
              <a:rPr lang="en-US" dirty="0" smtClean="0"/>
              <a:t>, </a:t>
            </a:r>
            <a:r>
              <a:rPr lang="en-US" dirty="0" err="1" smtClean="0"/>
              <a:t>Univ</a:t>
            </a:r>
            <a:r>
              <a:rPr lang="en-US" dirty="0" smtClean="0"/>
              <a:t> of Colorado</a:t>
            </a:r>
          </a:p>
          <a:p>
            <a:pPr lvl="1"/>
            <a:r>
              <a:rPr lang="en-US" dirty="0" smtClean="0"/>
              <a:t>Steve Wilcox, UW-Madison</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Infrastructure Planning, Governance and Policy</a:t>
            </a:r>
            <a:endParaRPr lang="en-US" dirty="0"/>
          </a:p>
        </p:txBody>
      </p:sp>
      <p:sp>
        <p:nvSpPr>
          <p:cNvPr id="3" name="Content Placeholder 2"/>
          <p:cNvSpPr>
            <a:spLocks noGrp="1"/>
          </p:cNvSpPr>
          <p:nvPr>
            <p:ph idx="1"/>
          </p:nvPr>
        </p:nvSpPr>
        <p:spPr/>
        <p:txBody>
          <a:bodyPr/>
          <a:lstStyle/>
          <a:p>
            <a:r>
              <a:rPr lang="en-US" dirty="0" smtClean="0"/>
              <a:t>Includes</a:t>
            </a:r>
          </a:p>
          <a:p>
            <a:pPr lvl="1"/>
            <a:r>
              <a:rPr lang="en-US" dirty="0" smtClean="0"/>
              <a:t>Definition of research data</a:t>
            </a:r>
          </a:p>
          <a:p>
            <a:pPr lvl="1"/>
            <a:r>
              <a:rPr lang="en-US" dirty="0" smtClean="0"/>
              <a:t>Governance of funding, IT infrastructure, architecture, strategies and initiatives</a:t>
            </a:r>
          </a:p>
          <a:p>
            <a:pPr lvl="1"/>
            <a:r>
              <a:rPr lang="en-US" dirty="0" smtClean="0"/>
              <a:t>Creation and/or extension of policies</a:t>
            </a:r>
          </a:p>
          <a:p>
            <a:pPr lvl="1"/>
            <a:r>
              <a:rPr lang="en-US" dirty="0" smtClean="0"/>
              <a:t>Strategic planning</a:t>
            </a:r>
          </a:p>
          <a:p>
            <a:pPr lvl="1"/>
            <a:r>
              <a:rPr lang="en-US" dirty="0" smtClean="0"/>
              <a:t>Data stewardship</a:t>
            </a:r>
          </a:p>
          <a:p>
            <a:pPr lvl="1"/>
            <a:r>
              <a:rPr lang="en-US" dirty="0" smtClean="0"/>
              <a:t>And more…</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Data definition, access, and securing data</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Defining the data lifecycle for research data</a:t>
            </a:r>
          </a:p>
          <a:p>
            <a:r>
              <a:rPr lang="en-US" dirty="0" smtClean="0"/>
              <a:t>Identify/classifying: are there sensitive data?</a:t>
            </a:r>
          </a:p>
          <a:p>
            <a:r>
              <a:rPr lang="en-US" dirty="0" smtClean="0"/>
              <a:t>Authentication/authorization</a:t>
            </a:r>
          </a:p>
          <a:p>
            <a:r>
              <a:rPr lang="en-US" dirty="0" smtClean="0"/>
              <a:t>Metadata management and development of best practices</a:t>
            </a:r>
          </a:p>
          <a:p>
            <a:r>
              <a:rPr lang="en-US" dirty="0" smtClean="0"/>
              <a:t>Discipline specific metadata standards</a:t>
            </a:r>
          </a:p>
          <a:p>
            <a:r>
              <a:rPr lang="en-US" dirty="0" smtClean="0"/>
              <a:t>Identifying data volume and expected growth</a:t>
            </a:r>
          </a:p>
          <a:p>
            <a:r>
              <a:rPr lang="en-US" dirty="0"/>
              <a:t>Big data issues – storage, processing, </a:t>
            </a:r>
            <a:r>
              <a:rPr lang="en-US" dirty="0" smtClean="0"/>
              <a:t>archive</a:t>
            </a:r>
          </a:p>
          <a:p>
            <a:r>
              <a:rPr lang="en-US" dirty="0" smtClean="0"/>
              <a:t>And more….</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Technological services</a:t>
            </a:r>
            <a:endParaRPr lang="en-US" dirty="0"/>
          </a:p>
        </p:txBody>
      </p:sp>
      <p:sp>
        <p:nvSpPr>
          <p:cNvPr id="3" name="Content Placeholder 2"/>
          <p:cNvSpPr>
            <a:spLocks noGrp="1"/>
          </p:cNvSpPr>
          <p:nvPr>
            <p:ph idx="1"/>
          </p:nvPr>
        </p:nvSpPr>
        <p:spPr/>
        <p:txBody>
          <a:bodyPr/>
          <a:lstStyle/>
          <a:p>
            <a:r>
              <a:rPr lang="en-US" dirty="0" smtClean="0"/>
              <a:t>Data storage services – institution provides centrally? Provided locally?</a:t>
            </a:r>
          </a:p>
          <a:p>
            <a:r>
              <a:rPr lang="en-US" dirty="0" smtClean="0"/>
              <a:t>Data backup and recovery services</a:t>
            </a:r>
          </a:p>
          <a:p>
            <a:r>
              <a:rPr lang="en-US" dirty="0" smtClean="0"/>
              <a:t>Discipline specific repositories</a:t>
            </a:r>
          </a:p>
          <a:p>
            <a:r>
              <a:rPr lang="en-US" dirty="0" smtClean="0"/>
              <a:t>Establishing metrics and measuring service delivery</a:t>
            </a:r>
          </a:p>
          <a:p>
            <a:r>
              <a:rPr lang="en-US" dirty="0" smtClean="0"/>
              <a:t>Data analysis services</a:t>
            </a:r>
          </a:p>
          <a:p>
            <a:r>
              <a:rPr lang="en-US" dirty="0" smtClean="0"/>
              <a:t>And more….</a:t>
            </a:r>
          </a:p>
          <a:p>
            <a:pPr lvl="1"/>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Campus Collaboration</a:t>
            </a:r>
            <a:endParaRPr lang="en-US" dirty="0"/>
          </a:p>
        </p:txBody>
      </p:sp>
      <p:sp>
        <p:nvSpPr>
          <p:cNvPr id="3" name="Content Placeholder 2"/>
          <p:cNvSpPr>
            <a:spLocks noGrp="1"/>
          </p:cNvSpPr>
          <p:nvPr>
            <p:ph idx="1"/>
          </p:nvPr>
        </p:nvSpPr>
        <p:spPr/>
        <p:txBody>
          <a:bodyPr/>
          <a:lstStyle/>
          <a:p>
            <a:r>
              <a:rPr lang="en-US" dirty="0" smtClean="0"/>
              <a:t>Engaging all stakeholders – researchers, grant admin, records mgmt, archives, libraries, IRB, legal, etc.</a:t>
            </a:r>
          </a:p>
          <a:p>
            <a:r>
              <a:rPr lang="en-US" dirty="0" smtClean="0"/>
              <a:t>Determining responsible parties</a:t>
            </a:r>
          </a:p>
          <a:p>
            <a:r>
              <a:rPr lang="en-US" dirty="0" smtClean="0"/>
              <a:t>And more…</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Researcher support</a:t>
            </a:r>
            <a:endParaRPr lang="en-US" dirty="0"/>
          </a:p>
        </p:txBody>
      </p:sp>
      <p:sp>
        <p:nvSpPr>
          <p:cNvPr id="3" name="Content Placeholder 2"/>
          <p:cNvSpPr>
            <a:spLocks noGrp="1"/>
          </p:cNvSpPr>
          <p:nvPr>
            <p:ph idx="1"/>
          </p:nvPr>
        </p:nvSpPr>
        <p:spPr/>
        <p:txBody>
          <a:bodyPr/>
          <a:lstStyle/>
          <a:p>
            <a:r>
              <a:rPr lang="en-US" dirty="0" smtClean="0"/>
              <a:t>Technical and analytical support</a:t>
            </a:r>
          </a:p>
          <a:p>
            <a:r>
              <a:rPr lang="en-US" dirty="0" smtClean="0"/>
              <a:t>Training for PIs/researchers</a:t>
            </a:r>
          </a:p>
          <a:p>
            <a:r>
              <a:rPr lang="en-US" dirty="0" smtClean="0"/>
              <a:t>Direct support of PI research (virtualization, data mining, statistic analysis)</a:t>
            </a:r>
          </a:p>
          <a:p>
            <a:endParaRPr lang="en-US" dirty="0"/>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Overall questions/issues</a:t>
            </a:r>
            <a:endParaRPr lang="en-US" dirty="0"/>
          </a:p>
        </p:txBody>
      </p:sp>
      <p:sp>
        <p:nvSpPr>
          <p:cNvPr id="3" name="Content Placeholder 2"/>
          <p:cNvSpPr>
            <a:spLocks noGrp="1"/>
          </p:cNvSpPr>
          <p:nvPr>
            <p:ph idx="1"/>
          </p:nvPr>
        </p:nvSpPr>
        <p:spPr/>
        <p:txBody>
          <a:bodyPr/>
          <a:lstStyle/>
          <a:p>
            <a:r>
              <a:rPr lang="en-US" dirty="0" smtClean="0"/>
              <a:t>What are the overlaps with other ACTI groups?</a:t>
            </a:r>
          </a:p>
          <a:p>
            <a:r>
              <a:rPr lang="en-US" dirty="0" smtClean="0"/>
              <a:t>What are the issues re. local vs. national discipline repositories?</a:t>
            </a:r>
          </a:p>
          <a:p>
            <a:r>
              <a:rPr lang="en-US" dirty="0" smtClean="0"/>
              <a:t>What are the issues re. HPC vs. archival storage?</a:t>
            </a:r>
          </a:p>
          <a:p>
            <a:r>
              <a:rPr lang="en-US" dirty="0" smtClean="0"/>
              <a:t>Are there legal aspects of where data resides?</a:t>
            </a:r>
          </a:p>
          <a:p>
            <a:r>
              <a:rPr lang="en-US" dirty="0" smtClean="0"/>
              <a:t>How does cloud storage play?</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Team Started in late Fall 2011</a:t>
            </a:r>
            <a:endParaRPr lang="en-US" dirty="0"/>
          </a:p>
        </p:txBody>
      </p:sp>
      <p:sp>
        <p:nvSpPr>
          <p:cNvPr id="3" name="Content Placeholder 2"/>
          <p:cNvSpPr>
            <a:spLocks noGrp="1"/>
          </p:cNvSpPr>
          <p:nvPr>
            <p:ph idx="1"/>
          </p:nvPr>
        </p:nvSpPr>
        <p:spPr>
          <a:xfrm>
            <a:off x="457200" y="1524000"/>
            <a:ext cx="8229600" cy="4602163"/>
          </a:xfrm>
        </p:spPr>
        <p:txBody>
          <a:bodyPr>
            <a:normAutofit fontScale="85000" lnSpcReduction="10000"/>
          </a:bodyPr>
          <a:lstStyle/>
          <a:p>
            <a:pPr>
              <a:buNone/>
            </a:pPr>
            <a:r>
              <a:rPr lang="en-US" dirty="0" smtClean="0"/>
              <a:t>Focusing on </a:t>
            </a:r>
            <a:r>
              <a:rPr lang="en-US" u="sng" dirty="0" smtClean="0"/>
              <a:t>emerging challenges </a:t>
            </a:r>
            <a:r>
              <a:rPr lang="en-US" dirty="0" smtClean="0"/>
              <a:t>to how institutions </a:t>
            </a:r>
            <a:r>
              <a:rPr lang="en-US" u="sng" dirty="0" smtClean="0"/>
              <a:t>manage large online data collections</a:t>
            </a:r>
            <a:r>
              <a:rPr lang="en-US" dirty="0" smtClean="0"/>
              <a:t>, be they the product of research or the product of administrative processes. There are </a:t>
            </a:r>
            <a:r>
              <a:rPr lang="en-US" u="sng" dirty="0" smtClean="0"/>
              <a:t>technological challenges </a:t>
            </a:r>
            <a:r>
              <a:rPr lang="en-US" dirty="0" smtClean="0"/>
              <a:t>stemming from the interactions among cloud options broadening access requirements, and the sheer size of datasets, and </a:t>
            </a:r>
            <a:r>
              <a:rPr lang="en-US" u="sng" dirty="0" smtClean="0"/>
              <a:t>policy challenges </a:t>
            </a:r>
            <a:r>
              <a:rPr lang="en-US" dirty="0" smtClean="0"/>
              <a:t>stemming largely from agency requirements and privacy concerns. The group identifies issues in this area and seeks to </a:t>
            </a:r>
            <a:r>
              <a:rPr lang="en-US" u="sng" dirty="0" smtClean="0"/>
              <a:t>provide</a:t>
            </a:r>
            <a:r>
              <a:rPr lang="en-US" dirty="0" smtClean="0"/>
              <a:t> </a:t>
            </a:r>
            <a:r>
              <a:rPr lang="en-US" u="sng" dirty="0" smtClean="0"/>
              <a:t>solutions</a:t>
            </a:r>
            <a:r>
              <a:rPr lang="en-US" dirty="0" smtClean="0"/>
              <a:t> to problems through the development of white papers, best practices, case studies, presentations  and other means.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Team Agenda</a:t>
            </a:r>
            <a:endParaRPr lang="en-US" dirty="0"/>
          </a:p>
        </p:txBody>
      </p:sp>
      <p:sp>
        <p:nvSpPr>
          <p:cNvPr id="3" name="Content Placeholder 2"/>
          <p:cNvSpPr>
            <a:spLocks noGrp="1"/>
          </p:cNvSpPr>
          <p:nvPr>
            <p:ph idx="1"/>
          </p:nvPr>
        </p:nvSpPr>
        <p:spPr/>
        <p:txBody>
          <a:bodyPr>
            <a:normAutofit/>
          </a:bodyPr>
          <a:lstStyle/>
          <a:p>
            <a:r>
              <a:rPr lang="en-US" dirty="0" smtClean="0"/>
              <a:t>Generated list of issues/areas</a:t>
            </a:r>
          </a:p>
          <a:p>
            <a:pPr>
              <a:buNone/>
            </a:pPr>
            <a:endParaRPr lang="en-US" dirty="0" smtClean="0"/>
          </a:p>
          <a:p>
            <a:r>
              <a:rPr lang="en-US" dirty="0" smtClean="0"/>
              <a:t>Just getting started – everything up for discussion</a:t>
            </a:r>
          </a:p>
          <a:p>
            <a:pPr lvl="1"/>
            <a:endParaRPr lang="en-US" dirty="0" smtClean="0"/>
          </a:p>
          <a:p>
            <a:pPr lvl="1"/>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2012 Agenda</a:t>
            </a:r>
            <a:endParaRPr lang="en-US" dirty="0"/>
          </a:p>
        </p:txBody>
      </p:sp>
      <p:sp>
        <p:nvSpPr>
          <p:cNvPr id="3" name="Content Placeholder 2"/>
          <p:cNvSpPr>
            <a:spLocks noGrp="1"/>
          </p:cNvSpPr>
          <p:nvPr>
            <p:ph idx="1"/>
          </p:nvPr>
        </p:nvSpPr>
        <p:spPr/>
        <p:txBody>
          <a:bodyPr/>
          <a:lstStyle/>
          <a:p>
            <a:r>
              <a:rPr lang="en-US" dirty="0" smtClean="0"/>
              <a:t>Decided on 4 areas for 2012:</a:t>
            </a:r>
          </a:p>
          <a:p>
            <a:pPr lvl="1"/>
            <a:r>
              <a:rPr lang="en-US" dirty="0" smtClean="0"/>
              <a:t>Research Data Management Plans: Prelim planning done by Mike </a:t>
            </a:r>
            <a:r>
              <a:rPr lang="en-US" dirty="0" err="1" smtClean="0"/>
              <a:t>Fary</a:t>
            </a:r>
            <a:r>
              <a:rPr lang="en-US" dirty="0" smtClean="0"/>
              <a:t> and Kim Owen</a:t>
            </a:r>
          </a:p>
          <a:p>
            <a:pPr lvl="1"/>
            <a:r>
              <a:rPr lang="en-US" dirty="0" smtClean="0"/>
              <a:t>Implementation of Research Data Management – Institutional Infrastructure: Prelim planning done by Judy Caruso and </a:t>
            </a:r>
            <a:r>
              <a:rPr lang="en-US" dirty="0" err="1" smtClean="0"/>
              <a:t>Jina</a:t>
            </a:r>
            <a:r>
              <a:rPr lang="en-US" dirty="0" smtClean="0"/>
              <a:t> </a:t>
            </a:r>
            <a:r>
              <a:rPr lang="en-US" dirty="0" err="1" smtClean="0"/>
              <a:t>Choi</a:t>
            </a:r>
            <a:r>
              <a:rPr lang="en-US" dirty="0" smtClean="0"/>
              <a:t> </a:t>
            </a:r>
            <a:r>
              <a:rPr lang="en-US" dirty="0" err="1" smtClean="0"/>
              <a:t>Wakimoto</a:t>
            </a:r>
            <a:endParaRPr lang="en-US" dirty="0" smtClean="0"/>
          </a:p>
          <a:p>
            <a:pPr lvl="1"/>
            <a:r>
              <a:rPr lang="en-US" dirty="0" smtClean="0"/>
              <a:t>Data storage – on hold</a:t>
            </a:r>
          </a:p>
          <a:p>
            <a:pPr lvl="1"/>
            <a:r>
              <a:rPr lang="en-US" dirty="0" smtClean="0"/>
              <a:t>Emerging technologies – on hold</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3078162"/>
          </a:xfrm>
        </p:spPr>
        <p:txBody>
          <a:bodyPr/>
          <a:lstStyle/>
          <a:p>
            <a:r>
              <a:rPr lang="en-US" dirty="0" smtClean="0"/>
              <a:t>Data Management Plans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81000" y="685800"/>
            <a:ext cx="8229600" cy="5791200"/>
          </a:xfrm>
        </p:spPr>
        <p:txBody>
          <a:bodyPr>
            <a:normAutofit/>
          </a:bodyPr>
          <a:lstStyle/>
          <a:p>
            <a:pPr>
              <a:buNone/>
            </a:pPr>
            <a:r>
              <a:rPr lang="en-US" sz="3600" dirty="0" smtClean="0"/>
              <a:t>  "Science is becoming data-intensive and collaborative…Researchers from numerous disciplines need to work together to attack complex problems; openly sharing data will pave the way for researchers to communicate and collaborate more effectively.”</a:t>
            </a:r>
          </a:p>
          <a:p>
            <a:pPr>
              <a:buNone/>
            </a:pPr>
            <a:endParaRPr lang="en-US" sz="1600" dirty="0" smtClean="0"/>
          </a:p>
          <a:p>
            <a:pPr algn="r">
              <a:buNone/>
            </a:pPr>
            <a:r>
              <a:rPr lang="en-US" sz="2200" b="1" dirty="0"/>
              <a:t>Ed </a:t>
            </a:r>
            <a:r>
              <a:rPr lang="en-US" sz="2200" b="1" dirty="0" smtClean="0"/>
              <a:t>Seidel </a:t>
            </a:r>
          </a:p>
          <a:p>
            <a:pPr algn="r">
              <a:buNone/>
            </a:pPr>
            <a:r>
              <a:rPr lang="en-US" sz="1800" dirty="0"/>
              <a:t>A</a:t>
            </a:r>
            <a:r>
              <a:rPr lang="en-US" sz="1800" dirty="0" smtClean="0"/>
              <a:t>cting Assistant Director </a:t>
            </a:r>
          </a:p>
          <a:p>
            <a:pPr algn="r">
              <a:buNone/>
            </a:pPr>
            <a:r>
              <a:rPr lang="en-US" sz="1800" dirty="0" smtClean="0"/>
              <a:t>NSF </a:t>
            </a:r>
            <a:r>
              <a:rPr lang="en-US" sz="1800" dirty="0"/>
              <a:t>Mathematical and Physical Sciences </a:t>
            </a:r>
            <a:r>
              <a:rPr lang="en-US" sz="1800" dirty="0" smtClean="0"/>
              <a:t>Directorate </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638800"/>
          </a:xfrm>
        </p:spPr>
        <p:txBody>
          <a:bodyPr>
            <a:normAutofit/>
          </a:bodyPr>
          <a:lstStyle/>
          <a:p>
            <a:pPr>
              <a:buNone/>
            </a:pPr>
            <a:r>
              <a:rPr lang="en-US" sz="4000" dirty="0" smtClean="0"/>
              <a:t>  "Twenty-first century scientific inquiry will depend in large part on data exploration. It is imperative that data be made not only as widely available as possible but also accessible to the broad scientific communities.”</a:t>
            </a:r>
          </a:p>
          <a:p>
            <a:pPr algn="r">
              <a:buNone/>
            </a:pPr>
            <a:r>
              <a:rPr lang="en-US" sz="2200" b="1" dirty="0" smtClean="0"/>
              <a:t>José Muñoz</a:t>
            </a:r>
            <a:endParaRPr lang="en-US" sz="2200" b="1" dirty="0"/>
          </a:p>
          <a:p>
            <a:pPr algn="r">
              <a:buNone/>
            </a:pPr>
            <a:r>
              <a:rPr lang="en-US" sz="1800" dirty="0" smtClean="0"/>
              <a:t>Acting Director </a:t>
            </a:r>
          </a:p>
          <a:p>
            <a:pPr algn="r">
              <a:buNone/>
            </a:pPr>
            <a:r>
              <a:rPr lang="en-US" sz="1800" dirty="0" smtClean="0"/>
              <a:t>Office </a:t>
            </a:r>
            <a:r>
              <a:rPr lang="en-US" sz="1800" dirty="0"/>
              <a:t>of </a:t>
            </a:r>
            <a:r>
              <a:rPr lang="en-US" sz="1800" dirty="0" smtClean="0"/>
              <a:t>Cyberinfrastructure</a:t>
            </a:r>
            <a:endParaRPr lang="en-US" sz="1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200" y="481390"/>
            <a:ext cx="8229600" cy="1143000"/>
          </a:xfrm>
          <a:prstGeom prst="rect">
            <a:avLst/>
          </a:prstGeom>
        </p:spPr>
        <p:txBody>
          <a:bodyPr vert="horz" lIns="91440" tIns="45720" rIns="91440" bIns="45720" rtlCol="0" anchor="ctr">
            <a:normAutofit fontScale="85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b="1" smtClean="0"/>
              <a:t>Federal Funding Agency Requirements</a:t>
            </a:r>
            <a:br>
              <a:rPr lang="en-US" b="1" smtClean="0"/>
            </a:br>
            <a:endParaRPr lang="en-US" b="1" dirty="0"/>
          </a:p>
        </p:txBody>
      </p:sp>
      <p:sp>
        <p:nvSpPr>
          <p:cNvPr id="5" name="Content Placeholder 2"/>
          <p:cNvSpPr txBox="1">
            <a:spLocks/>
          </p:cNvSpPr>
          <p:nvPr/>
        </p:nvSpPr>
        <p:spPr>
          <a:xfrm>
            <a:off x="533400" y="1524000"/>
            <a:ext cx="8229600" cy="4343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800" dirty="0" smtClean="0"/>
              <a:t>The Office of Management and Budget (OMB)Circular A-110 provides the federal administrative requirements for grants and agreements with institutions of higher education, hospitals and other non-profit organizations. </a:t>
            </a:r>
          </a:p>
          <a:p>
            <a:endParaRPr lang="en-US" sz="1200" dirty="0" smtClean="0"/>
          </a:p>
          <a:p>
            <a:r>
              <a:rPr lang="en-US" sz="2800" dirty="0" smtClean="0"/>
              <a:t>In 1999 Circular A-110 was revised to provide public access under some circumstances to research data through the Freedom of Information Act (FOIA).</a:t>
            </a:r>
            <a:endParaRPr lang="en-US" sz="2800" dirty="0"/>
          </a:p>
        </p:txBody>
      </p:sp>
    </p:spTree>
    <p:extLst>
      <p:ext uri="{BB962C8B-B14F-4D97-AF65-F5344CB8AC3E}">
        <p14:creationId xmlns:p14="http://schemas.microsoft.com/office/powerpoint/2010/main" val="7663212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525</TotalTime>
  <Words>1508</Words>
  <Application>Microsoft Office PowerPoint</Application>
  <PresentationFormat>On-screen Show (4:3)</PresentationFormat>
  <Paragraphs>215</Paragraphs>
  <Slides>25</Slides>
  <Notes>6</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ACTI Data Management Working Group – Status Report</vt:lpstr>
      <vt:lpstr>Overview of DM Group</vt:lpstr>
      <vt:lpstr>Team Started in late Fall 2011</vt:lpstr>
      <vt:lpstr>Team Agenda</vt:lpstr>
      <vt:lpstr>2012 Agenda</vt:lpstr>
      <vt:lpstr>Data Management Plans</vt:lpstr>
      <vt:lpstr>PowerPoint Presentation</vt:lpstr>
      <vt:lpstr>PowerPoint Presentation</vt:lpstr>
      <vt:lpstr>PowerPoint Presentation</vt:lpstr>
      <vt:lpstr> NSF DMP Requirements (Mandatory  ~ effective date January 18, 2011) </vt:lpstr>
      <vt:lpstr>PowerPoint Presentation</vt:lpstr>
      <vt:lpstr>Data Storage</vt:lpstr>
      <vt:lpstr>Data Lifecycle &amp; Associated Services</vt:lpstr>
      <vt:lpstr>Data Management Planning Service</vt:lpstr>
      <vt:lpstr>Data Management Planning Service</vt:lpstr>
      <vt:lpstr>Components of the Program</vt:lpstr>
      <vt:lpstr>https://dmp.cdlib.org/ </vt:lpstr>
      <vt:lpstr>Next Steps</vt:lpstr>
      <vt:lpstr>Implementation of Research Data Management – Institutional Infrastructure</vt:lpstr>
      <vt:lpstr>Infrastructure Planning, Governance and Policy</vt:lpstr>
      <vt:lpstr>Data definition, access, and securing data</vt:lpstr>
      <vt:lpstr>Technological services</vt:lpstr>
      <vt:lpstr>Campus Collaboration</vt:lpstr>
      <vt:lpstr>Researcher support</vt:lpstr>
      <vt:lpstr>Overall questions/issues</vt:lpstr>
    </vt:vector>
  </TitlesOfParts>
  <Company>University of Wisconsin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ACTI Data Management Working Group – Status Report</dc:title>
  <dc:creator>Judy Caruso</dc:creator>
  <cp:lastModifiedBy>kwetzel</cp:lastModifiedBy>
  <cp:revision>33</cp:revision>
  <dcterms:created xsi:type="dcterms:W3CDTF">2012-01-06T15:47:23Z</dcterms:created>
  <dcterms:modified xsi:type="dcterms:W3CDTF">2012-01-24T21:15:13Z</dcterms:modified>
</cp:coreProperties>
</file>