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68" r:id="rId3"/>
    <p:sldId id="297" r:id="rId4"/>
    <p:sldId id="258" r:id="rId5"/>
    <p:sldId id="261" r:id="rId6"/>
    <p:sldId id="262" r:id="rId7"/>
    <p:sldId id="259" r:id="rId8"/>
    <p:sldId id="263" r:id="rId9"/>
    <p:sldId id="257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2" autoAdjust="0"/>
    <p:restoredTop sz="86471" autoAdjust="0"/>
  </p:normalViewPr>
  <p:slideViewPr>
    <p:cSldViewPr snapToGrid="0" snapToObjects="1" showGuides="1">
      <p:cViewPr varScale="1">
        <p:scale>
          <a:sx n="76" d="100"/>
          <a:sy n="76" d="100"/>
        </p:scale>
        <p:origin x="-70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16870E-8D22-4C10-90B2-8BAFF4DB7B96}" type="datetimeFigureOut">
              <a:rPr lang="en-US" smtClean="0"/>
              <a:t>8/16/2011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864AE1-0340-43C2-8491-5CAB1387E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39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864AE1-0340-43C2-8491-5CAB1387E66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2870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C5385-53E3-1040-B1B6-07A5C9ACB0B3}" type="datetimeFigureOut">
              <a:rPr lang="en-US" smtClean="0"/>
              <a:pPr/>
              <a:t>8/16/2011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3F2F-5CE5-0B4A-9FA1-377A81C29E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C5385-53E3-1040-B1B6-07A5C9ACB0B3}" type="datetimeFigureOut">
              <a:rPr lang="en-US" smtClean="0"/>
              <a:pPr/>
              <a:t>8/16/2011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3F2F-5CE5-0B4A-9FA1-377A81C29E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C5385-53E3-1040-B1B6-07A5C9ACB0B3}" type="datetimeFigureOut">
              <a:rPr lang="en-US" smtClean="0"/>
              <a:pPr/>
              <a:t>8/16/2011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3F2F-5CE5-0B4A-9FA1-377A81C29E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C5385-53E3-1040-B1B6-07A5C9ACB0B3}" type="datetimeFigureOut">
              <a:rPr lang="en-US" smtClean="0"/>
              <a:pPr/>
              <a:t>8/16/2011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3F2F-5CE5-0B4A-9FA1-377A81C29E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C5385-53E3-1040-B1B6-07A5C9ACB0B3}" type="datetimeFigureOut">
              <a:rPr lang="en-US" smtClean="0"/>
              <a:pPr/>
              <a:t>8/16/2011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3F2F-5CE5-0B4A-9FA1-377A81C29E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C5385-53E3-1040-B1B6-07A5C9ACB0B3}" type="datetimeFigureOut">
              <a:rPr lang="en-US" smtClean="0"/>
              <a:pPr/>
              <a:t>8/16/2011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3F2F-5CE5-0B4A-9FA1-377A81C29E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C5385-53E3-1040-B1B6-07A5C9ACB0B3}" type="datetimeFigureOut">
              <a:rPr lang="en-US" smtClean="0"/>
              <a:pPr/>
              <a:t>8/16/2011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3F2F-5CE5-0B4A-9FA1-377A81C29E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C5385-53E3-1040-B1B6-07A5C9ACB0B3}" type="datetimeFigureOut">
              <a:rPr lang="en-US" smtClean="0"/>
              <a:pPr/>
              <a:t>8/16/2011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3F2F-5CE5-0B4A-9FA1-377A81C29E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C5385-53E3-1040-B1B6-07A5C9ACB0B3}" type="datetimeFigureOut">
              <a:rPr lang="en-US" smtClean="0"/>
              <a:pPr/>
              <a:t>8/16/2011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3F2F-5CE5-0B4A-9FA1-377A81C29E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C5385-53E3-1040-B1B6-07A5C9ACB0B3}" type="datetimeFigureOut">
              <a:rPr lang="en-US" smtClean="0"/>
              <a:pPr/>
              <a:t>8/16/2011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3F2F-5CE5-0B4A-9FA1-377A81C29E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C5385-53E3-1040-B1B6-07A5C9ACB0B3}" type="datetimeFigureOut">
              <a:rPr lang="en-US" smtClean="0"/>
              <a:pPr/>
              <a:t>8/16/2011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3F2F-5CE5-0B4A-9FA1-377A81C29E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8C5385-53E3-1040-B1B6-07A5C9ACB0B3}" type="datetimeFigureOut">
              <a:rPr lang="en-US" smtClean="0"/>
              <a:pPr/>
              <a:t>8/16/2011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33F2F-5CE5-0B4A-9FA1-377A81C29E7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Larry.landweber@gmail.com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GENI Workshop on Layer2/SDN Campus Deployment</a:t>
            </a:r>
            <a:br>
              <a:rPr lang="en-US" dirty="0" smtClean="0"/>
            </a:br>
            <a:r>
              <a:rPr lang="en-US" sz="3111" dirty="0" smtClean="0"/>
              <a:t>July 7, 2011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111" dirty="0" smtClean="0"/>
              <a:t>Larry Landweber</a:t>
            </a:r>
            <a:br>
              <a:rPr lang="en-US" sz="3111" dirty="0" smtClean="0"/>
            </a:br>
            <a:r>
              <a:rPr lang="en-US" sz="3111" dirty="0" smtClean="0"/>
              <a:t>GENI Project Office</a:t>
            </a:r>
            <a:br>
              <a:rPr lang="en-US" sz="3111" dirty="0" smtClean="0"/>
            </a:br>
            <a:r>
              <a:rPr lang="en-US" sz="3111" dirty="0" smtClean="0"/>
              <a:t>John P. </a:t>
            </a:r>
            <a:r>
              <a:rPr lang="en-US" sz="3111" dirty="0" err="1" smtClean="0"/>
              <a:t>Morgridge</a:t>
            </a:r>
            <a:r>
              <a:rPr lang="en-US" sz="3111" dirty="0" smtClean="0"/>
              <a:t> Professor, Emeritus</a:t>
            </a:r>
            <a:br>
              <a:rPr lang="en-US" sz="3111" dirty="0" smtClean="0"/>
            </a:br>
            <a:r>
              <a:rPr lang="en-US" sz="3111" dirty="0" smtClean="0"/>
              <a:t>University of Wisconsin - Madison</a:t>
            </a:r>
            <a:endParaRPr lang="en-US" sz="311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Post-Internet 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Why?</a:t>
            </a:r>
          </a:p>
          <a:p>
            <a:pPr lvl="1"/>
            <a:r>
              <a:rPr lang="en-US" dirty="0" smtClean="0"/>
              <a:t>TCP/IP is broken at gigabit speeds</a:t>
            </a:r>
          </a:p>
          <a:p>
            <a:pPr lvl="1"/>
            <a:r>
              <a:rPr lang="en-US" dirty="0" smtClean="0"/>
              <a:t>IP is not the protocol of choice for </a:t>
            </a:r>
          </a:p>
          <a:p>
            <a:pPr lvl="2"/>
            <a:r>
              <a:rPr lang="en-US" dirty="0" smtClean="0"/>
              <a:t>Data centers / clouds</a:t>
            </a:r>
          </a:p>
          <a:p>
            <a:pPr lvl="2"/>
            <a:r>
              <a:rPr lang="en-US" dirty="0" smtClean="0"/>
              <a:t>Wireless and mobile networks and applications</a:t>
            </a:r>
          </a:p>
          <a:p>
            <a:pPr lvl="2"/>
            <a:r>
              <a:rPr lang="en-US" dirty="0" smtClean="0"/>
              <a:t>Gigabit applications and data-intensive science</a:t>
            </a:r>
          </a:p>
          <a:p>
            <a:pPr lvl="1"/>
            <a:r>
              <a:rPr lang="en-US" dirty="0" smtClean="0"/>
              <a:t>Scaling is a problem – e.g., routing</a:t>
            </a:r>
          </a:p>
          <a:p>
            <a:pPr lvl="1"/>
            <a:r>
              <a:rPr lang="en-US" dirty="0" smtClean="0"/>
              <a:t>Quality-of-service generally not available</a:t>
            </a:r>
          </a:p>
          <a:p>
            <a:pPr lvl="1"/>
            <a:r>
              <a:rPr lang="en-US" dirty="0" smtClean="0"/>
              <a:t>Security remains unsolved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 New Approach</a:t>
            </a:r>
          </a:p>
          <a:p>
            <a:pPr lvl="1"/>
            <a:r>
              <a:rPr lang="en-US" dirty="0" smtClean="0"/>
              <a:t>Built on Layer 2</a:t>
            </a:r>
          </a:p>
          <a:p>
            <a:pPr lvl="1"/>
            <a:r>
              <a:rPr lang="en-US" dirty="0" smtClean="0"/>
              <a:t>Software-defined (SDN), programmable, sliceable</a:t>
            </a:r>
          </a:p>
          <a:p>
            <a:pPr lvl="1"/>
            <a:r>
              <a:rPr lang="en-US" dirty="0" smtClean="0"/>
              <a:t>New Protocols - </a:t>
            </a:r>
            <a:r>
              <a:rPr lang="en-US" dirty="0" err="1" smtClean="0"/>
              <a:t>OpenFlow</a:t>
            </a:r>
            <a:r>
              <a:rPr lang="en-US" dirty="0" smtClean="0"/>
              <a:t>, </a:t>
            </a:r>
            <a:r>
              <a:rPr lang="en-US" dirty="0" err="1" smtClean="0"/>
              <a:t>WiMAX</a:t>
            </a:r>
            <a:endParaRPr lang="en-US" dirty="0" smtClean="0"/>
          </a:p>
          <a:p>
            <a:pPr lvl="1"/>
            <a:r>
              <a:rPr lang="en-US" dirty="0" smtClean="0"/>
              <a:t>Already used in R&amp;E backbones and on 14 campuses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ASSERTIONS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We are at the same stage with respect to exploration of this new technology as we were in 1984 for the Internet </a:t>
            </a:r>
            <a:r>
              <a:rPr lang="en-US" dirty="0" smtClean="0"/>
              <a:t>technology.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The NSFNET in 1985 provided a testbed for developing the Internet to where it could become a commercial </a:t>
            </a:r>
            <a:r>
              <a:rPr lang="en-US" dirty="0" smtClean="0"/>
              <a:t>system.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Campus IT organizations were leaders in this </a:t>
            </a:r>
            <a:r>
              <a:rPr lang="en-US" dirty="0" smtClean="0"/>
              <a:t>effort.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>
            <a:normAutofit fontScale="77500" lnSpcReduction="20000"/>
          </a:bodyPr>
          <a:lstStyle/>
          <a:p>
            <a:r>
              <a:rPr lang="en-US" dirty="0" smtClean="0"/>
              <a:t>National scale, programmable, sliceable SDN spanning campuses, regional and national backbones</a:t>
            </a:r>
          </a:p>
          <a:p>
            <a:r>
              <a:rPr lang="en-US" dirty="0" smtClean="0"/>
              <a:t>Support wide range of research</a:t>
            </a:r>
          </a:p>
          <a:p>
            <a:pPr lvl="1"/>
            <a:r>
              <a:rPr lang="en-US" dirty="0" smtClean="0"/>
              <a:t>Network and other computer science</a:t>
            </a:r>
          </a:p>
          <a:p>
            <a:pPr lvl="1"/>
            <a:r>
              <a:rPr lang="en-US" dirty="0" smtClean="0"/>
              <a:t>Data intensive science</a:t>
            </a:r>
          </a:p>
          <a:p>
            <a:pPr lvl="1"/>
            <a:r>
              <a:rPr lang="en-US" dirty="0" smtClean="0"/>
              <a:t>Gigabit application development and use</a:t>
            </a:r>
          </a:p>
          <a:p>
            <a:r>
              <a:rPr lang="en-US" dirty="0" smtClean="0"/>
              <a:t>Efficiently support campus IT operations/services</a:t>
            </a:r>
          </a:p>
          <a:p>
            <a:r>
              <a:rPr lang="en-US" dirty="0" smtClean="0"/>
              <a:t>Build on GENI experience, infrastructure and technology</a:t>
            </a:r>
          </a:p>
          <a:p>
            <a:r>
              <a:rPr lang="en-US" dirty="0" smtClean="0"/>
              <a:t>Support </a:t>
            </a:r>
            <a:r>
              <a:rPr lang="en-US" dirty="0" smtClean="0"/>
              <a:t>U.S. Ignite</a:t>
            </a:r>
            <a:endParaRPr lang="en-US" dirty="0" smtClean="0"/>
          </a:p>
          <a:p>
            <a:r>
              <a:rPr lang="en-US" dirty="0" smtClean="0"/>
              <a:t>Prototype for the future non-Internet (name TBD)?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Campuses – The Missing Piece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76300"/>
            <a:ext cx="8229600" cy="52498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OpenFlow</a:t>
            </a:r>
            <a:r>
              <a:rPr lang="en-US" dirty="0" smtClean="0"/>
              <a:t> / </a:t>
            </a:r>
            <a:r>
              <a:rPr lang="en-US" dirty="0" err="1" smtClean="0"/>
              <a:t>WiMAX</a:t>
            </a:r>
            <a:r>
              <a:rPr lang="en-US" dirty="0" smtClean="0"/>
              <a:t> </a:t>
            </a:r>
            <a:r>
              <a:rPr lang="en-US" dirty="0" smtClean="0"/>
              <a:t>deployment on production campus networks</a:t>
            </a:r>
          </a:p>
          <a:p>
            <a:r>
              <a:rPr lang="en-US" dirty="0" smtClean="0"/>
              <a:t>Build on experience of 14 “GENI-enabled” campuses</a:t>
            </a:r>
          </a:p>
          <a:p>
            <a:r>
              <a:rPr lang="en-US" dirty="0" smtClean="0"/>
              <a:t>Extend beyond CS/Engineering</a:t>
            </a:r>
          </a:p>
          <a:p>
            <a:r>
              <a:rPr lang="en-US" dirty="0" smtClean="0"/>
              <a:t>Partnership between CIO organizations and researchers is critical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Workshop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22 campuses represented</a:t>
            </a:r>
          </a:p>
          <a:p>
            <a:r>
              <a:rPr lang="en-US" dirty="0" smtClean="0"/>
              <a:t>NSF (CISE, OCI), Internet2, GENI, EDUCAUSE</a:t>
            </a:r>
          </a:p>
          <a:p>
            <a:r>
              <a:rPr lang="en-US" dirty="0" smtClean="0"/>
              <a:t>Agenda</a:t>
            </a:r>
          </a:p>
          <a:p>
            <a:pPr lvl="1"/>
            <a:r>
              <a:rPr lang="en-US" dirty="0" smtClean="0"/>
              <a:t>GENI update</a:t>
            </a:r>
          </a:p>
          <a:p>
            <a:pPr lvl="1"/>
            <a:r>
              <a:rPr lang="en-US" dirty="0" err="1" smtClean="0"/>
              <a:t>OpenFlow</a:t>
            </a:r>
            <a:r>
              <a:rPr lang="en-US" dirty="0" smtClean="0"/>
              <a:t>, </a:t>
            </a:r>
            <a:r>
              <a:rPr lang="en-US" dirty="0" err="1" smtClean="0"/>
              <a:t>WiMAX</a:t>
            </a:r>
            <a:r>
              <a:rPr lang="en-US" dirty="0" smtClean="0"/>
              <a:t> </a:t>
            </a:r>
            <a:r>
              <a:rPr lang="en-US" dirty="0" smtClean="0"/>
              <a:t>technologies</a:t>
            </a:r>
          </a:p>
          <a:p>
            <a:pPr lvl="1"/>
            <a:r>
              <a:rPr lang="en-US" dirty="0" smtClean="0"/>
              <a:t>Campus case studies </a:t>
            </a:r>
          </a:p>
          <a:p>
            <a:pPr lvl="1"/>
            <a:r>
              <a:rPr lang="en-US" dirty="0" smtClean="0"/>
              <a:t>Discussion</a:t>
            </a:r>
          </a:p>
          <a:p>
            <a:pPr lvl="1"/>
            <a:r>
              <a:rPr lang="en-US" dirty="0" smtClean="0"/>
              <a:t>Next steps - planning for collaborative efforts</a:t>
            </a:r>
          </a:p>
          <a:p>
            <a:pPr lvl="1"/>
            <a:r>
              <a:rPr lang="en-US" dirty="0" smtClean="0"/>
              <a:t>NSF CISE perspective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Campus planning – architecture / financial</a:t>
            </a:r>
          </a:p>
          <a:p>
            <a:pPr lvl="1"/>
            <a:r>
              <a:rPr lang="en-US" dirty="0" smtClean="0"/>
              <a:t>Assistance from exemplar campuses</a:t>
            </a:r>
          </a:p>
          <a:p>
            <a:pPr lvl="1"/>
            <a:r>
              <a:rPr lang="en-US" dirty="0" smtClean="0"/>
              <a:t>Collaboration between CIO organization and CS</a:t>
            </a:r>
          </a:p>
          <a:p>
            <a:pPr lvl="1"/>
            <a:r>
              <a:rPr lang="en-US" dirty="0" smtClean="0"/>
              <a:t>Output needed by GPO to prepare solicitation</a:t>
            </a:r>
          </a:p>
          <a:p>
            <a:r>
              <a:rPr lang="en-US" dirty="0" smtClean="0"/>
              <a:t>GENI Development and Prototyping Solicitation 4</a:t>
            </a:r>
          </a:p>
          <a:p>
            <a:r>
              <a:rPr lang="en-US" dirty="0" smtClean="0"/>
              <a:t>Additional funding in 2012</a:t>
            </a:r>
          </a:p>
          <a:p>
            <a:r>
              <a:rPr lang="en-US" dirty="0" smtClean="0"/>
              <a:t>Goal</a:t>
            </a:r>
            <a:r>
              <a:rPr lang="en-US" smtClean="0"/>
              <a:t>: ~30 </a:t>
            </a:r>
            <a:r>
              <a:rPr lang="en-US" dirty="0" smtClean="0"/>
              <a:t>campuses GENI-enabled by end of 2012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Larry Landweber</a:t>
            </a:r>
          </a:p>
          <a:p>
            <a:pPr>
              <a:buNone/>
            </a:pPr>
            <a:r>
              <a:rPr lang="en-US" dirty="0" smtClean="0">
                <a:hlinkClick r:id="rId2"/>
              </a:rPr>
              <a:t>Larry.landweber@gmail.com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608-239-6263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15650"/>
            <a:ext cx="8229600" cy="4183693"/>
          </a:xfrm>
        </p:spPr>
        <p:txBody>
          <a:bodyPr numCol="2">
            <a:noAutofit/>
          </a:bodyPr>
          <a:lstStyle/>
          <a:p>
            <a:r>
              <a:rPr lang="en-US" sz="1800" dirty="0" smtClean="0"/>
              <a:t>Boston University</a:t>
            </a:r>
            <a:endParaRPr lang="en-US" sz="1800" dirty="0"/>
          </a:p>
          <a:p>
            <a:r>
              <a:rPr lang="en-US" sz="1800" dirty="0" smtClean="0"/>
              <a:t>Case </a:t>
            </a:r>
            <a:r>
              <a:rPr lang="en-US" sz="1800" dirty="0"/>
              <a:t>Western University</a:t>
            </a:r>
            <a:r>
              <a:rPr lang="en-US" sz="1800" dirty="0" smtClean="0"/>
              <a:t> </a:t>
            </a:r>
          </a:p>
          <a:p>
            <a:r>
              <a:rPr lang="en-US" sz="1800" dirty="0" smtClean="0"/>
              <a:t>Clemson University </a:t>
            </a:r>
          </a:p>
          <a:p>
            <a:r>
              <a:rPr lang="en-US" sz="1800" dirty="0" smtClean="0"/>
              <a:t>Duke </a:t>
            </a:r>
            <a:r>
              <a:rPr lang="en-US" sz="1800" dirty="0"/>
              <a:t>University</a:t>
            </a:r>
            <a:r>
              <a:rPr lang="en-US" sz="1800" dirty="0" smtClean="0"/>
              <a:t> </a:t>
            </a:r>
          </a:p>
          <a:p>
            <a:r>
              <a:rPr lang="en-US" sz="1800" dirty="0" smtClean="0"/>
              <a:t>Georgia </a:t>
            </a:r>
            <a:r>
              <a:rPr lang="en-US" sz="1800" dirty="0"/>
              <a:t>Institute of Technology</a:t>
            </a:r>
            <a:r>
              <a:rPr lang="en-US" sz="1800" dirty="0" smtClean="0"/>
              <a:t> </a:t>
            </a:r>
          </a:p>
          <a:p>
            <a:r>
              <a:rPr lang="en-US" sz="1800" dirty="0" smtClean="0"/>
              <a:t>Harvard </a:t>
            </a:r>
            <a:r>
              <a:rPr lang="en-US" sz="1800" dirty="0"/>
              <a:t>University</a:t>
            </a:r>
            <a:r>
              <a:rPr lang="en-US" sz="1800" dirty="0" smtClean="0"/>
              <a:t> </a:t>
            </a:r>
          </a:p>
          <a:p>
            <a:r>
              <a:rPr lang="en-US" sz="1800" dirty="0" smtClean="0"/>
              <a:t>Indiana University</a:t>
            </a:r>
          </a:p>
          <a:p>
            <a:r>
              <a:rPr lang="en-US" sz="1800" dirty="0" smtClean="0"/>
              <a:t>Louisiana </a:t>
            </a:r>
            <a:r>
              <a:rPr lang="en-US" sz="1800" dirty="0"/>
              <a:t>Optical Network 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Initiative </a:t>
            </a:r>
            <a:r>
              <a:rPr lang="en-US" sz="1800" dirty="0"/>
              <a:t>(LONI)</a:t>
            </a:r>
            <a:r>
              <a:rPr lang="en-US" sz="1800" dirty="0" smtClean="0"/>
              <a:t> </a:t>
            </a:r>
          </a:p>
          <a:p>
            <a:r>
              <a:rPr lang="en-US" sz="1800" dirty="0" smtClean="0"/>
              <a:t>Purdue University</a:t>
            </a:r>
            <a:endParaRPr lang="en-US" sz="1800" dirty="0"/>
          </a:p>
          <a:p>
            <a:r>
              <a:rPr lang="en-US" sz="1800" dirty="0" smtClean="0"/>
              <a:t>Rutgers </a:t>
            </a:r>
            <a:r>
              <a:rPr lang="en-US" sz="1800" dirty="0"/>
              <a:t>University</a:t>
            </a:r>
            <a:r>
              <a:rPr lang="en-US" sz="1800" dirty="0" smtClean="0"/>
              <a:t> </a:t>
            </a:r>
          </a:p>
          <a:p>
            <a:r>
              <a:rPr lang="en-US" sz="1800" dirty="0" smtClean="0"/>
              <a:t>Stanford University</a:t>
            </a:r>
          </a:p>
          <a:p>
            <a:r>
              <a:rPr lang="en-US" sz="1800" dirty="0" smtClean="0"/>
              <a:t>University </a:t>
            </a:r>
            <a:r>
              <a:rPr lang="en-US" sz="1800" dirty="0"/>
              <a:t>of Chicago</a:t>
            </a:r>
            <a:r>
              <a:rPr lang="en-US" sz="1800" dirty="0" smtClean="0"/>
              <a:t> </a:t>
            </a:r>
          </a:p>
          <a:p>
            <a:r>
              <a:rPr lang="en-US" sz="1800" dirty="0" smtClean="0"/>
              <a:t>University </a:t>
            </a:r>
            <a:r>
              <a:rPr lang="en-US" sz="1800" dirty="0"/>
              <a:t>of Colorado</a:t>
            </a:r>
            <a:r>
              <a:rPr lang="en-US" sz="1800" dirty="0" smtClean="0"/>
              <a:t> </a:t>
            </a:r>
          </a:p>
          <a:p>
            <a:r>
              <a:rPr lang="en-US" sz="1800" dirty="0" smtClean="0"/>
              <a:t>University </a:t>
            </a:r>
            <a:r>
              <a:rPr lang="en-US" sz="1800" dirty="0"/>
              <a:t>of the District of </a:t>
            </a:r>
            <a:r>
              <a:rPr lang="en-US" sz="1800" dirty="0" smtClean="0"/>
              <a:t>Columbia</a:t>
            </a:r>
          </a:p>
          <a:p>
            <a:r>
              <a:rPr lang="en-US" sz="1800" dirty="0" smtClean="0"/>
              <a:t>University </a:t>
            </a:r>
            <a:r>
              <a:rPr lang="en-US" sz="1800" dirty="0"/>
              <a:t>of Illinois at Urbana-Champaign</a:t>
            </a:r>
            <a:r>
              <a:rPr lang="en-US" sz="1800" dirty="0" smtClean="0"/>
              <a:t> </a:t>
            </a:r>
          </a:p>
          <a:p>
            <a:r>
              <a:rPr lang="en-US" sz="1800" dirty="0" smtClean="0"/>
              <a:t>University </a:t>
            </a:r>
            <a:r>
              <a:rPr lang="en-US" sz="1800" dirty="0"/>
              <a:t>of Kansas, </a:t>
            </a:r>
            <a:r>
              <a:rPr lang="en-US" sz="1800" dirty="0" smtClean="0"/>
              <a:t>Lawrence</a:t>
            </a:r>
          </a:p>
          <a:p>
            <a:r>
              <a:rPr lang="en-US" sz="1800" dirty="0" smtClean="0"/>
              <a:t>University </a:t>
            </a:r>
            <a:r>
              <a:rPr lang="en-US" sz="1800" dirty="0"/>
              <a:t>of </a:t>
            </a:r>
            <a:r>
              <a:rPr lang="en-US" sz="1800" dirty="0" smtClean="0"/>
              <a:t>Massachusetts – Amherst</a:t>
            </a:r>
          </a:p>
          <a:p>
            <a:r>
              <a:rPr lang="en-US" sz="1800" dirty="0" smtClean="0"/>
              <a:t>University of Michigan</a:t>
            </a:r>
          </a:p>
          <a:p>
            <a:r>
              <a:rPr lang="en-US" sz="1800" dirty="0" smtClean="0"/>
              <a:t>University of Tennessee - </a:t>
            </a:r>
            <a:r>
              <a:rPr lang="en-US" sz="1800" dirty="0" err="1" smtClean="0"/>
              <a:t>Chatanooga</a:t>
            </a:r>
            <a:r>
              <a:rPr lang="en-US" sz="1800" dirty="0" smtClean="0"/>
              <a:t> </a:t>
            </a:r>
          </a:p>
          <a:p>
            <a:r>
              <a:rPr lang="en-US" sz="1800" dirty="0" smtClean="0"/>
              <a:t>University </a:t>
            </a:r>
            <a:r>
              <a:rPr lang="en-US" sz="1800" dirty="0"/>
              <a:t>of Utah</a:t>
            </a:r>
            <a:r>
              <a:rPr lang="en-US" sz="1800" dirty="0" smtClean="0"/>
              <a:t> </a:t>
            </a:r>
          </a:p>
          <a:p>
            <a:r>
              <a:rPr lang="en-US" sz="1800" dirty="0" smtClean="0"/>
              <a:t>University </a:t>
            </a:r>
            <a:r>
              <a:rPr lang="en-US" sz="1800" dirty="0"/>
              <a:t>of </a:t>
            </a:r>
            <a:r>
              <a:rPr lang="en-US" sz="1800" dirty="0" smtClean="0"/>
              <a:t>Washington</a:t>
            </a:r>
          </a:p>
          <a:p>
            <a:r>
              <a:rPr lang="en-US" sz="1800" dirty="0" smtClean="0"/>
              <a:t>University </a:t>
            </a:r>
            <a:r>
              <a:rPr lang="en-US" sz="1800" dirty="0"/>
              <a:t>of </a:t>
            </a:r>
            <a:r>
              <a:rPr lang="en-US" sz="1800" dirty="0" smtClean="0"/>
              <a:t>Wisconsin - Madison </a:t>
            </a:r>
          </a:p>
          <a:p>
            <a:r>
              <a:rPr lang="en-US" sz="1800" dirty="0" smtClean="0"/>
              <a:t>EDUCAUSE</a:t>
            </a:r>
          </a:p>
          <a:p>
            <a:r>
              <a:rPr lang="en-US" sz="1800" dirty="0" smtClean="0"/>
              <a:t>Internet2</a:t>
            </a:r>
            <a:endParaRPr lang="en-US" sz="1800" dirty="0" smtClean="0"/>
          </a:p>
          <a:p>
            <a:r>
              <a:rPr lang="en-US" sz="1800" dirty="0" smtClean="0"/>
              <a:t>NSF – CISE and OCI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Today’s Participating Institutions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469</TotalTime>
  <Words>341</Words>
  <Application>Microsoft Office PowerPoint</Application>
  <PresentationFormat>On-screen Show (4:3)</PresentationFormat>
  <Paragraphs>86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GENI Workshop on Layer2/SDN Campus Deployment July 7, 2011  Larry Landweber GENI Project Office John P. Morgridge Professor, Emeritus University of Wisconsin - Madison</vt:lpstr>
      <vt:lpstr>The Post-Internet Era</vt:lpstr>
      <vt:lpstr>ASSERTIONS</vt:lpstr>
      <vt:lpstr>GOAL</vt:lpstr>
      <vt:lpstr>Campuses – The Missing Piece</vt:lpstr>
      <vt:lpstr>Today’s Workshop</vt:lpstr>
      <vt:lpstr>Next Steps</vt:lpstr>
      <vt:lpstr>PowerPoint Presentation</vt:lpstr>
      <vt:lpstr>Today’s Participating Institutions</vt:lpstr>
    </vt:vector>
  </TitlesOfParts>
  <Company>Internet2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CIO Workshop on Layer2/SDN Campus Deployment</dc:title>
  <dc:creator>Lawrence Landweber</dc:creator>
  <cp:lastModifiedBy>kwetzel</cp:lastModifiedBy>
  <cp:revision>27</cp:revision>
  <dcterms:created xsi:type="dcterms:W3CDTF">2011-07-07T14:42:57Z</dcterms:created>
  <dcterms:modified xsi:type="dcterms:W3CDTF">2011-08-16T19:56:16Z</dcterms:modified>
</cp:coreProperties>
</file>