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4" r:id="rId3"/>
    <p:sldId id="258" r:id="rId4"/>
    <p:sldId id="266" r:id="rId5"/>
    <p:sldId id="268" r:id="rId6"/>
    <p:sldId id="267" r:id="rId7"/>
    <p:sldId id="261" r:id="rId8"/>
    <p:sldId id="262" r:id="rId9"/>
    <p:sldId id="269" r:id="rId10"/>
    <p:sldId id="270" r:id="rId11"/>
    <p:sldId id="263" r:id="rId12"/>
    <p:sldId id="271" r:id="rId13"/>
    <p:sldId id="272" r:id="rId14"/>
    <p:sldId id="273" r:id="rId15"/>
    <p:sldId id="264" r:id="rId16"/>
    <p:sldId id="276" r:id="rId17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7" autoAdjust="0"/>
    <p:restoredTop sz="90929"/>
  </p:normalViewPr>
  <p:slideViewPr>
    <p:cSldViewPr>
      <p:cViewPr varScale="1">
        <p:scale>
          <a:sx n="66" d="100"/>
          <a:sy n="66" d="100"/>
        </p:scale>
        <p:origin x="-716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278F4-8A6F-3442-95BB-E617466CFDE5}" type="datetimeFigureOut">
              <a:rPr lang="en-US" smtClean="0"/>
              <a:pPr/>
              <a:t>4/21/2010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9C66-2113-3F41-B115-B9C3159CA9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E4E12-0E80-3D48-A279-A8000AF34A0C}" type="datetimeFigureOut">
              <a:rPr lang="en-US" smtClean="0"/>
              <a:pPr/>
              <a:t>4/21/2010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4448C-8B0A-214E-9C63-52283D5FE0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EB14467-1E66-2B47-B5CC-4193EFD624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EF6EF76-7E52-BF4A-B467-6BE575497E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8D575D8-25D9-DE45-836D-990ACCE70E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4DEB6F0-53C4-7B45-9762-A0BAC9EA8A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2FE2DFF-12D0-0440-9FA4-D2C35600D6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5B40297-58E0-374E-9694-035B8BD9B5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50871A8-C9CE-444F-BC2F-86121AA9CB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CCE5E1E-ADA6-E648-A68E-AECE576DC6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E8AA27E-D142-D547-8C7C-EC83412988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CC60A91-97E9-8244-87C8-4B37A5A120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E1CA9FA-6C26-5B40-96FE-437B2AA604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3431CB6-7D33-B14D-A96B-81D60C8FE3F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net.educause.edu/eliweb104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2032000"/>
            <a:ext cx="8442325" cy="145732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800">
                <a:solidFill>
                  <a:srgbClr val="000000"/>
                </a:solidFill>
                <a:latin typeface="Arial" charset="0"/>
              </a:rPr>
              <a:t>A Community Discussion of Google Apps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857250" y="3760788"/>
            <a:ext cx="8442325" cy="516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3500" dirty="0">
                <a:solidFill>
                  <a:srgbClr val="000000"/>
                </a:solidFill>
                <a:latin typeface="Arial" charset="0"/>
              </a:rPr>
              <a:t>Ted Fines</a:t>
            </a:r>
            <a:r>
              <a:rPr lang="en-US" sz="3500" dirty="0" smtClean="0">
                <a:solidFill>
                  <a:srgbClr val="000000"/>
                </a:solidFill>
                <a:latin typeface="Arial" charset="0"/>
              </a:rPr>
              <a:t>       &amp;       David </a:t>
            </a:r>
            <a:r>
              <a:rPr lang="en-US" sz="3500" dirty="0">
                <a:solidFill>
                  <a:srgbClr val="000000"/>
                </a:solidFill>
                <a:latin typeface="Arial" charset="0"/>
              </a:rPr>
              <a:t>Sisk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003800" y="4343400"/>
            <a:ext cx="441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Arial"/>
                <a:cs typeface="Arial"/>
              </a:rPr>
              <a:t>Associate Director for Administration, ITS</a:t>
            </a:r>
            <a:endParaRPr lang="en-US" sz="180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98600" y="4343400"/>
            <a:ext cx="3007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Arial"/>
                <a:cs typeface="Arial"/>
              </a:rPr>
              <a:t>Technology Consultant, ITS</a:t>
            </a:r>
            <a:endParaRPr lang="en-US"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 dirty="0">
                <a:solidFill>
                  <a:srgbClr val="000000"/>
                </a:solidFill>
                <a:latin typeface="Arial" charset="0"/>
              </a:rPr>
              <a:t>Integration</a:t>
            </a:r>
            <a:r>
              <a:rPr lang="en-US" sz="5300" dirty="0" smtClean="0">
                <a:solidFill>
                  <a:srgbClr val="000000"/>
                </a:solidFill>
                <a:latin typeface="Arial" charset="0"/>
              </a:rPr>
              <a:t> – Future</a:t>
            </a:r>
            <a:endParaRPr lang="en-US" sz="53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58850" y="2641600"/>
            <a:ext cx="8451850" cy="256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Google Apps Now supports </a:t>
            </a:r>
            <a:r>
              <a:rPr lang="en-US" sz="3500" dirty="0" err="1" smtClean="0">
                <a:solidFill>
                  <a:srgbClr val="000000"/>
                </a:solidFill>
                <a:latin typeface="Arial"/>
                <a:cs typeface="Arial"/>
              </a:rPr>
              <a:t>OAuth</a:t>
            </a:r>
            <a:endParaRPr lang="en-US" sz="35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95000"/>
              </a:lnSpc>
            </a:pPr>
            <a:endParaRPr lang="en-US" sz="35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95000"/>
              </a:lnSpc>
            </a:pP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Google Apps Directory Sync</a:t>
            </a:r>
          </a:p>
          <a:p>
            <a:pPr>
              <a:lnSpc>
                <a:spcPct val="95000"/>
              </a:lnSpc>
            </a:pPr>
            <a:endParaRPr lang="en-US" sz="35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95000"/>
              </a:lnSpc>
            </a:pP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Google App Engine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 dirty="0">
                <a:solidFill>
                  <a:srgbClr val="000000"/>
                </a:solidFill>
                <a:latin typeface="Arial" charset="0"/>
              </a:rPr>
              <a:t>Integration</a:t>
            </a:r>
            <a:r>
              <a:rPr lang="en-US" sz="5300" dirty="0" smtClean="0">
                <a:solidFill>
                  <a:srgbClr val="000000"/>
                </a:solidFill>
                <a:latin typeface="Arial" charset="0"/>
              </a:rPr>
              <a:t> – Advanced</a:t>
            </a:r>
            <a:endParaRPr lang="en-US" sz="53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58850" y="2641600"/>
            <a:ext cx="8451850" cy="4023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ELI Web Seminar on April 5, 2010</a:t>
            </a:r>
          </a:p>
          <a:p>
            <a:pPr>
              <a:lnSpc>
                <a:spcPct val="95000"/>
              </a:lnSpc>
            </a:pP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“</a:t>
            </a:r>
            <a:r>
              <a:rPr lang="en-US" sz="3600" dirty="0" smtClean="0">
                <a:latin typeface="Arial"/>
                <a:cs typeface="Arial"/>
              </a:rPr>
              <a:t>GLEANing the Socialscape: Graziadio's Learning Environment and Network</a:t>
            </a: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”</a:t>
            </a:r>
          </a:p>
          <a:p>
            <a:pPr>
              <a:lnSpc>
                <a:spcPct val="95000"/>
              </a:lnSpc>
            </a:pPr>
            <a:endParaRPr lang="en-US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“</a:t>
            </a:r>
            <a:r>
              <a:rPr lang="en-US" dirty="0" smtClean="0"/>
              <a:t>Powered by Google Apps, GLEAN is a stable framework that integrates and uniformly authenticates our traditional learning systems with an ever-growing collection of “long-tail” Web 2.0 and social media tools.”</a:t>
            </a:r>
          </a:p>
          <a:p>
            <a:pPr>
              <a:lnSpc>
                <a:spcPct val="95000"/>
              </a:lnSpc>
            </a:pPr>
            <a:endParaRPr lang="en-U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  <a:hlinkClick r:id="rId3"/>
              </a:rPr>
              <a:t>Link to Archive</a:t>
            </a:r>
            <a:endParaRPr lang="en-US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 dirty="0" smtClean="0">
                <a:solidFill>
                  <a:srgbClr val="000000"/>
                </a:solidFill>
                <a:latin typeface="Arial" charset="0"/>
              </a:rPr>
              <a:t>Maintenance</a:t>
            </a:r>
            <a:endParaRPr lang="en-US" sz="53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889000" y="2590800"/>
            <a:ext cx="84629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How our time is </a:t>
            </a:r>
            <a:r>
              <a:rPr kumimoji="0" lang="en-US" sz="4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not</a:t>
            </a: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 used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j-ea"/>
              <a:cs typeface="+mj-cs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965200" y="3581400"/>
            <a:ext cx="8442325" cy="205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Software upgrades</a:t>
            </a:r>
            <a:endParaRPr lang="en-US" sz="2800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Hardware upgrades</a:t>
            </a:r>
            <a:endParaRPr lang="en-US" sz="2800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Storage Management</a:t>
            </a:r>
            <a:endParaRPr lang="en-US" sz="2800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E-mail quotas</a:t>
            </a:r>
            <a:endParaRPr lang="en-US" sz="2800" dirty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Client Configuration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 dirty="0" smtClean="0">
                <a:solidFill>
                  <a:srgbClr val="000000"/>
                </a:solidFill>
                <a:latin typeface="Arial" charset="0"/>
              </a:rPr>
              <a:t>Maintenance</a:t>
            </a:r>
            <a:endParaRPr lang="en-US" sz="53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889000" y="2590800"/>
            <a:ext cx="84629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0" dirty="0" smtClean="0">
                <a:solidFill>
                  <a:srgbClr val="000000"/>
                </a:solidFill>
                <a:latin typeface="Arial" charset="0"/>
                <a:ea typeface="+mj-ea"/>
                <a:cs typeface="+mj-cs"/>
              </a:rPr>
              <a:t>How do you ‘maintain’ a hosted service?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j-ea"/>
              <a:cs typeface="+mj-cs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965200" y="3962400"/>
            <a:ext cx="8442325" cy="205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Keep current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Assess new offerings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Evaluate for overlap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Communicate / Announce</a:t>
            </a:r>
            <a:endParaRPr lang="en-US" sz="2800" dirty="0" smtClean="0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Help users see how they could leverage it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 dirty="0" smtClean="0">
                <a:solidFill>
                  <a:srgbClr val="000000"/>
                </a:solidFill>
                <a:latin typeface="Arial" charset="0"/>
              </a:rPr>
              <a:t>Support</a:t>
            </a:r>
            <a:endParaRPr lang="en-US" sz="53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13" name="Rectangle 1"/>
          <p:cNvSpPr txBox="1">
            <a:spLocks noChangeArrowheads="1"/>
          </p:cNvSpPr>
          <p:nvPr/>
        </p:nvSpPr>
        <p:spPr bwMode="auto">
          <a:xfrm>
            <a:off x="965200" y="2743200"/>
            <a:ext cx="8462963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Unexpected Challenges</a:t>
            </a:r>
          </a:p>
          <a:p>
            <a:pPr marL="0" marR="0" lvl="0" indent="0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lvl="0">
              <a:lnSpc>
                <a:spcPct val="95000"/>
              </a:lnSpc>
            </a:pPr>
            <a:r>
              <a:rPr lang="en-US" sz="3600" dirty="0" smtClean="0">
                <a:latin typeface="Arial"/>
                <a:cs typeface="Arial"/>
              </a:rPr>
              <a:t>Upgrade/new features paradigm shift</a:t>
            </a:r>
          </a:p>
          <a:p>
            <a:pPr lvl="0">
              <a:lnSpc>
                <a:spcPct val="95000"/>
              </a:lnSpc>
            </a:pPr>
            <a:endParaRPr lang="en-US" sz="3600" dirty="0" smtClean="0">
              <a:latin typeface="Arial"/>
              <a:cs typeface="Arial"/>
            </a:endParaRPr>
          </a:p>
          <a:p>
            <a:pPr lvl="0">
              <a:lnSpc>
                <a:spcPct val="95000"/>
              </a:lnSpc>
            </a:pPr>
            <a:r>
              <a:rPr lang="en-US" sz="3600" dirty="0" smtClean="0">
                <a:latin typeface="Arial"/>
                <a:cs typeface="Arial"/>
              </a:rPr>
              <a:t>Support services paradigm shift</a:t>
            </a:r>
          </a:p>
          <a:p>
            <a:pPr lvl="0">
              <a:lnSpc>
                <a:spcPct val="95000"/>
              </a:lnSpc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554162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charset="0"/>
              </a:rPr>
              <a:t>Support Concerns that (in hindsight!) were unfounded.</a:t>
            </a:r>
            <a:endParaRPr lang="en-US" sz="40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965200" y="3276601"/>
            <a:ext cx="8442325" cy="3162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More account attributes, as with LDAP or Active Directory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endParaRPr lang="en-US" sz="3600" dirty="0" smtClean="0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Supporting Mobile Devices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endParaRPr lang="en-US" sz="3600" dirty="0" smtClean="0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User adoption of Google web client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858962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Unexpected benefits of</a:t>
            </a:r>
            <a:br>
              <a:rPr lang="en-US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Google Apps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965200" y="3276601"/>
            <a:ext cx="8442325" cy="3162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Incremental vs. forklift upgrades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endParaRPr lang="en-US" sz="3600" dirty="0" smtClean="0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Perception of ITS is more positive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endParaRPr lang="en-US" sz="3600" dirty="0" smtClean="0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User DIY adoption and exploration very high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65200" y="1752600"/>
            <a:ext cx="8442325" cy="35560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4800" dirty="0">
                <a:solidFill>
                  <a:srgbClr val="000000"/>
                </a:solidFill>
                <a:latin typeface="Arial" charset="0"/>
              </a:rPr>
              <a:t>Two years on Google </a:t>
            </a:r>
            <a:r>
              <a:rPr lang="en-US" sz="4800" dirty="0" smtClean="0">
                <a:solidFill>
                  <a:srgbClr val="000000"/>
                </a:solidFill>
                <a:latin typeface="Arial" charset="0"/>
              </a:rPr>
              <a:t>Apps</a:t>
            </a:r>
            <a:br>
              <a:rPr lang="en-US" sz="480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4800" dirty="0">
                <a:solidFill>
                  <a:srgbClr val="000000"/>
                </a:solidFill>
                <a:latin typeface="Arial" charset="0"/>
              </a:rPr>
              <a:t>as of March 31, </a:t>
            </a:r>
            <a:r>
              <a:rPr lang="en-US" sz="4800" dirty="0" smtClean="0">
                <a:solidFill>
                  <a:srgbClr val="000000"/>
                </a:solidFill>
                <a:latin typeface="Arial" charset="0"/>
              </a:rPr>
              <a:t>2010</a:t>
            </a:r>
            <a:br>
              <a:rPr lang="en-US" sz="480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4800" dirty="0" smtClean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480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All users—faculty, staff &amp; students</a:t>
            </a:r>
            <a:br>
              <a:rPr lang="en-US" sz="360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360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(Macalester has about 1,900 undergraduates and about 500 faculty/staff.)</a:t>
            </a:r>
            <a:endParaRPr lang="en-US" sz="36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706562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March 16 Google Apps Webinar</a:t>
            </a:r>
            <a:br>
              <a:rPr lang="en-US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Background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965200" y="3048000"/>
            <a:ext cx="8442325" cy="3278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CIO list discussion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Snowballed into a web conference with over 100 attendees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Panelists from St. Olaf College, </a:t>
            </a:r>
            <a:r>
              <a:rPr lang="en-US" sz="3200" dirty="0" err="1" smtClean="0">
                <a:solidFill>
                  <a:srgbClr val="000000"/>
                </a:solidFill>
                <a:latin typeface="Arial" charset="0"/>
              </a:rPr>
              <a:t>Depauw</a:t>
            </a:r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 University, Mary Baldwin College and Macalester College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Content driven by questions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March 16 Google Apps Webinar</a:t>
            </a:r>
            <a:br>
              <a:rPr lang="en-US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Motivation and Topics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889000" y="3200400"/>
            <a:ext cx="3892550" cy="1583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Motivations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Not discussed on Mar. 16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08600" y="3200400"/>
            <a:ext cx="3892550" cy="29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Topics of most interest: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1. Security/Privacy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2. Migration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3. Admin Tasks</a:t>
            </a: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4. Support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 dirty="0" smtClean="0">
                <a:solidFill>
                  <a:srgbClr val="000000"/>
                </a:solidFill>
                <a:latin typeface="Arial" charset="0"/>
              </a:rPr>
              <a:t>Today’s webinar focus</a:t>
            </a:r>
            <a:endParaRPr lang="en-US" sz="53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958850" y="2844800"/>
            <a:ext cx="8442325" cy="281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4800" dirty="0" smtClean="0">
                <a:solidFill>
                  <a:srgbClr val="000000"/>
                </a:solidFill>
                <a:latin typeface="Arial" charset="0"/>
              </a:rPr>
              <a:t>Two years of Google Apps</a:t>
            </a:r>
          </a:p>
          <a:p>
            <a:pPr lvl="2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4800" dirty="0" smtClean="0">
                <a:solidFill>
                  <a:srgbClr val="000000"/>
                </a:solidFill>
                <a:latin typeface="Arial" charset="0"/>
              </a:rPr>
              <a:t>Integration</a:t>
            </a:r>
          </a:p>
          <a:p>
            <a:pPr lvl="2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4800" dirty="0" smtClean="0">
                <a:solidFill>
                  <a:srgbClr val="000000"/>
                </a:solidFill>
                <a:latin typeface="Arial" charset="0"/>
              </a:rPr>
              <a:t>Maintenance</a:t>
            </a:r>
          </a:p>
          <a:p>
            <a:pPr lvl="2" indent="-342900">
              <a:lnSpc>
                <a:spcPct val="95000"/>
              </a:lnSpc>
              <a:buClr>
                <a:srgbClr val="000000"/>
              </a:buClr>
              <a:buSzPct val="100000"/>
            </a:pPr>
            <a:r>
              <a:rPr lang="en-US" sz="4800" dirty="0" smtClean="0">
                <a:solidFill>
                  <a:srgbClr val="000000"/>
                </a:solidFill>
                <a:latin typeface="Arial" charset="0"/>
              </a:rPr>
              <a:t>Support</a:t>
            </a:r>
            <a:endParaRPr lang="en-US" sz="4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 dirty="0">
                <a:solidFill>
                  <a:srgbClr val="000000"/>
                </a:solidFill>
                <a:latin typeface="Arial" charset="0"/>
              </a:rPr>
              <a:t>Integration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958850" y="2844800"/>
            <a:ext cx="84423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4800">
                <a:solidFill>
                  <a:srgbClr val="000000"/>
                </a:solidFill>
                <a:latin typeface="Arial" charset="0"/>
              </a:rPr>
              <a:t>Account Provisioning</a:t>
            </a:r>
            <a:endParaRPr lang="en-US"/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4800">
                <a:solidFill>
                  <a:srgbClr val="000000"/>
                </a:solidFill>
                <a:latin typeface="Arial" charset="0"/>
              </a:rPr>
              <a:t>Authentication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5875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>
                <a:solidFill>
                  <a:srgbClr val="000000"/>
                </a:solidFill>
                <a:latin typeface="Arial" charset="0"/>
              </a:rPr>
              <a:t>Integration - Account Provisioning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958850" y="3556000"/>
            <a:ext cx="845185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500">
                <a:solidFill>
                  <a:srgbClr val="000000"/>
                </a:solidFill>
                <a:latin typeface="Arial" charset="0"/>
              </a:rPr>
              <a:t>Using Google APIs with Python scripts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3500">
                <a:solidFill>
                  <a:srgbClr val="000000"/>
                </a:solidFill>
                <a:latin typeface="Arial" charset="0"/>
              </a:rPr>
              <a:t> 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3500">
                <a:solidFill>
                  <a:srgbClr val="000000"/>
                </a:solidFill>
                <a:latin typeface="Arial" charset="0"/>
              </a:rPr>
              <a:t>No changes to provisioning scripts needed</a:t>
            </a:r>
            <a:endParaRPr lang="en-US"/>
          </a:p>
          <a:p>
            <a:pPr>
              <a:lnSpc>
                <a:spcPct val="95000"/>
              </a:lnSpc>
            </a:pPr>
            <a:endParaRPr lang="en-US" sz="35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5000"/>
              </a:lnSpc>
            </a:pPr>
            <a:r>
              <a:rPr lang="en-US" sz="3500">
                <a:solidFill>
                  <a:srgbClr val="000000"/>
                </a:solidFill>
                <a:latin typeface="Arial" charset="0"/>
              </a:rPr>
              <a:t>Adds / Deletes / Changes all continue...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>
                <a:solidFill>
                  <a:srgbClr val="000000"/>
                </a:solidFill>
                <a:latin typeface="Arial" charset="0"/>
              </a:rPr>
              <a:t>Integration - Authentication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58850" y="2641600"/>
            <a:ext cx="8451850" cy="357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500" dirty="0">
                <a:solidFill>
                  <a:srgbClr val="000000"/>
                </a:solidFill>
                <a:latin typeface="Arial" charset="0"/>
              </a:rPr>
              <a:t>No back-end directory change for us</a:t>
            </a:r>
            <a:endParaRPr lang="en-US" dirty="0"/>
          </a:p>
          <a:p>
            <a:pPr>
              <a:lnSpc>
                <a:spcPct val="95000"/>
              </a:lnSpc>
            </a:pPr>
            <a:endParaRPr lang="en-US" sz="3500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5000"/>
              </a:lnSpc>
            </a:pPr>
            <a:r>
              <a:rPr lang="en-US" sz="3500" dirty="0">
                <a:solidFill>
                  <a:srgbClr val="000000"/>
                </a:solidFill>
                <a:latin typeface="Arial" charset="0"/>
              </a:rPr>
              <a:t>One update to SAML Specification required one code update on login page</a:t>
            </a:r>
            <a:endParaRPr lang="en-US" dirty="0"/>
          </a:p>
          <a:p>
            <a:pPr>
              <a:lnSpc>
                <a:spcPct val="95000"/>
              </a:lnSpc>
            </a:pPr>
            <a:endParaRPr lang="en-US" sz="3500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5000"/>
              </a:lnSpc>
            </a:pPr>
            <a:r>
              <a:rPr lang="en-US" sz="3500" dirty="0">
                <a:solidFill>
                  <a:srgbClr val="000000"/>
                </a:solidFill>
                <a:latin typeface="Arial" charset="0"/>
              </a:rPr>
              <a:t>Will be</a:t>
            </a:r>
            <a:r>
              <a:rPr lang="en-US" sz="3500" dirty="0" smtClean="0">
                <a:solidFill>
                  <a:srgbClr val="000000"/>
                </a:solidFill>
                <a:latin typeface="Arial" charset="0"/>
              </a:rPr>
              <a:t> adding </a:t>
            </a:r>
            <a:r>
              <a:rPr lang="en-US" sz="3500" dirty="0">
                <a:solidFill>
                  <a:srgbClr val="000000"/>
                </a:solidFill>
                <a:latin typeface="Arial" charset="0"/>
              </a:rPr>
              <a:t>'mobile-friendly' version of login page this</a:t>
            </a:r>
            <a:r>
              <a:rPr lang="en-US" sz="3500" dirty="0" smtClean="0">
                <a:solidFill>
                  <a:srgbClr val="000000"/>
                </a:solidFill>
                <a:latin typeface="Arial" charset="0"/>
              </a:rPr>
              <a:t> spring</a:t>
            </a:r>
            <a:endParaRPr lang="en-US" sz="35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1417638"/>
            <a:ext cx="8462963" cy="10699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5300" dirty="0">
                <a:solidFill>
                  <a:srgbClr val="000000"/>
                </a:solidFill>
                <a:latin typeface="Arial" charset="0"/>
              </a:rPr>
              <a:t>Integration</a:t>
            </a:r>
            <a:r>
              <a:rPr lang="en-US" sz="5300" dirty="0" smtClean="0">
                <a:solidFill>
                  <a:srgbClr val="000000"/>
                </a:solidFill>
                <a:latin typeface="Arial" charset="0"/>
              </a:rPr>
              <a:t> – Ad-Hoc</a:t>
            </a:r>
            <a:endParaRPr lang="en-US" sz="53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25" y="300038"/>
            <a:ext cx="654050" cy="76835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0450" y="304800"/>
            <a:ext cx="739933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700">
                <a:solidFill>
                  <a:srgbClr val="444444"/>
                </a:solidFill>
              </a:rPr>
              <a:t>Macalester College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060450" y="508000"/>
            <a:ext cx="8637588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_____________________________________________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58850" y="2641600"/>
            <a:ext cx="8451850" cy="35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</a:pP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Google Forms for sign-ups, surveys</a:t>
            </a:r>
          </a:p>
          <a:p>
            <a:pPr>
              <a:lnSpc>
                <a:spcPct val="95000"/>
              </a:lnSpc>
            </a:pPr>
            <a:endParaRPr lang="en-US" sz="35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95000"/>
              </a:lnSpc>
            </a:pP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Google Docs for sharing</a:t>
            </a:r>
          </a:p>
          <a:p>
            <a:pPr>
              <a:lnSpc>
                <a:spcPct val="95000"/>
              </a:lnSpc>
            </a:pPr>
            <a:endParaRPr lang="en-US" sz="35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95000"/>
              </a:lnSpc>
            </a:pP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Google Sites used by students</a:t>
            </a:r>
          </a:p>
          <a:p>
            <a:pPr>
              <a:lnSpc>
                <a:spcPct val="95000"/>
              </a:lnSpc>
            </a:pPr>
            <a:endParaRPr lang="en-US" sz="35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95000"/>
              </a:lnSpc>
            </a:pPr>
            <a:r>
              <a:rPr lang="en-US" sz="3500" dirty="0" smtClean="0">
                <a:solidFill>
                  <a:srgbClr val="000000"/>
                </a:solidFill>
                <a:latin typeface="Arial"/>
                <a:cs typeface="Arial"/>
              </a:rPr>
              <a:t>etc.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4467-1E66-2B47-B5CC-4193EFD624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April 22, 2010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481</Words>
  <Application>Microsoft Office PowerPoint</Application>
  <PresentationFormat>Custom</PresentationFormat>
  <Paragraphs>155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A Community Discussion of Google Apps</vt:lpstr>
      <vt:lpstr>Two years on Google Apps as of March 31, 2010  All users—faculty, staff &amp; students  (Macalester has about 1,900 undergraduates and about 500 faculty/staff.)</vt:lpstr>
      <vt:lpstr>March 16 Google Apps Webinar Background</vt:lpstr>
      <vt:lpstr>March 16 Google Apps Webinar Motivation and Topics</vt:lpstr>
      <vt:lpstr>Today’s webinar focus</vt:lpstr>
      <vt:lpstr>Integration</vt:lpstr>
      <vt:lpstr>Integration - Account Provisioning</vt:lpstr>
      <vt:lpstr>Integration - Authentication</vt:lpstr>
      <vt:lpstr>Integration – Ad-Hoc</vt:lpstr>
      <vt:lpstr>Integration – Future</vt:lpstr>
      <vt:lpstr>Integration – Advanced</vt:lpstr>
      <vt:lpstr>Maintenance</vt:lpstr>
      <vt:lpstr>Maintenance</vt:lpstr>
      <vt:lpstr>Support</vt:lpstr>
      <vt:lpstr>Support Concerns that (in hindsight!) were unfounded.</vt:lpstr>
      <vt:lpstr>Unexpected benefits of Google Apps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Aisha Moore</cp:lastModifiedBy>
  <cp:revision>21</cp:revision>
  <dcterms:created xsi:type="dcterms:W3CDTF">2010-04-20T15:33:27Z</dcterms:created>
  <dcterms:modified xsi:type="dcterms:W3CDTF">2010-04-21T13:07:47Z</dcterms:modified>
</cp:coreProperties>
</file>