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061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5A137-ECD7-5741-BD4E-39E9A8D3D446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B8B68A-4210-3848-91F9-03D93B9A04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24930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E41B0C-A7E9-5243-BE90-987CC3F9A019}" type="datetimeFigureOut">
              <a:rPr lang="en-US" smtClean="0"/>
              <a:pPr/>
              <a:t>7/6/2011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681-86C6-4849-BC45-24B13C70E9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9909688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922D9-CDA1-2345-9173-71FC798BA2F8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391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92025-CF26-E542-A874-1C3AECC1FFE9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02340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FD71C-DC26-F649-ADC2-58274ED3C060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5147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C2363-F9ED-DA4E-8333-7EC236626D1D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23273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0E213-A2EA-C14D-9F0C-E65AC704D139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08573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94E4-23C3-B548-8D1C-45CACCCF9D54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00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9DCFA-3C09-ED4D-BEDC-0436F69BD3E3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130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3DB01-DC05-A841-B76E-F8F2621EC91E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3057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6455E-51B2-EB4D-A341-009622DFEF88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36234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0CB1E-0A3C-934C-BB27-17110499E500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1510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CCF03-5DE6-E549-8CB7-3CD3F2E2A2FA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3429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5CF7E5-6AAF-7340-BD4D-C538562DC41F}" type="datetime1">
              <a:rPr lang="en-US" smtClean="0"/>
              <a:pPr/>
              <a:t>7/6/2011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AAD5B1-6353-724A-B465-0F7C8641354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0718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Ten Years of ICPL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From the Cornell Perspective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0655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Original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 Policy Development</a:t>
            </a:r>
          </a:p>
          <a:p>
            <a:pPr lvl="1"/>
            <a:r>
              <a:rPr lang="en-US" dirty="0" smtClean="0"/>
              <a:t>Substance and Process and Template</a:t>
            </a:r>
          </a:p>
          <a:p>
            <a:pPr lvl="2"/>
            <a:r>
              <a:rPr lang="en-US" dirty="0" smtClean="0"/>
              <a:t>Cornell Policy Office spin off</a:t>
            </a:r>
          </a:p>
          <a:p>
            <a:r>
              <a:rPr lang="en-US" dirty="0" smtClean="0"/>
              <a:t>Security</a:t>
            </a:r>
          </a:p>
          <a:p>
            <a:pPr lvl="1"/>
            <a:r>
              <a:rPr lang="en-US" dirty="0" smtClean="0"/>
              <a:t>Script kitties to Fraud and Abuse Act</a:t>
            </a:r>
          </a:p>
          <a:p>
            <a:pPr lvl="2"/>
            <a:r>
              <a:rPr lang="en-US" dirty="0" smtClean="0"/>
              <a:t>EDUCAUSE Security Professionals spin off</a:t>
            </a:r>
          </a:p>
          <a:p>
            <a:r>
              <a:rPr lang="en-US" dirty="0" smtClean="0"/>
              <a:t>Copyright</a:t>
            </a:r>
          </a:p>
          <a:p>
            <a:pPr lvl="1"/>
            <a:r>
              <a:rPr lang="en-US" dirty="0" smtClean="0"/>
              <a:t>P2P</a:t>
            </a:r>
          </a:p>
          <a:p>
            <a:pPr lvl="2"/>
            <a:r>
              <a:rPr lang="en-US" dirty="0" smtClean="0"/>
              <a:t>DMCA</a:t>
            </a:r>
          </a:p>
          <a:p>
            <a:pPr lvl="2"/>
            <a:r>
              <a:rPr lang="en-US" dirty="0" smtClean="0"/>
              <a:t>Copyright Extension Act</a:t>
            </a:r>
          </a:p>
          <a:p>
            <a:pPr lvl="1"/>
            <a:r>
              <a:rPr lang="en-US" dirty="0" smtClean="0"/>
              <a:t>Use in teaching and learning</a:t>
            </a:r>
          </a:p>
          <a:p>
            <a:pPr lvl="2"/>
            <a:r>
              <a:rPr lang="en-US" dirty="0" smtClean="0"/>
              <a:t>Teach Act 2001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8411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Directions Mid-Course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Themes</a:t>
            </a:r>
          </a:p>
          <a:p>
            <a:pPr lvl="1"/>
            <a:r>
              <a:rPr lang="en-US" dirty="0" smtClean="0"/>
              <a:t>Cloud Computing  2009</a:t>
            </a:r>
          </a:p>
          <a:p>
            <a:pPr lvl="1"/>
            <a:r>
              <a:rPr lang="en-US" dirty="0" smtClean="0"/>
              <a:t>IT and Library Collaboration  2010</a:t>
            </a:r>
          </a:p>
          <a:p>
            <a:pPr lvl="1"/>
            <a:r>
              <a:rPr lang="en-US" dirty="0" smtClean="0"/>
              <a:t>Technology and Student Life  2011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National Policy Issues</a:t>
            </a:r>
          </a:p>
          <a:p>
            <a:pPr lvl="1"/>
            <a:r>
              <a:rPr lang="en-US" dirty="0" smtClean="0"/>
              <a:t>Copyright and HEOA</a:t>
            </a:r>
          </a:p>
          <a:p>
            <a:pPr lvl="1"/>
            <a:r>
              <a:rPr lang="en-US" dirty="0" smtClean="0"/>
              <a:t>Patriot-Act, CALEA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5871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Higher Education: Canary in the Coal Mine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Broadband Deployment</a:t>
            </a:r>
          </a:p>
          <a:p>
            <a:r>
              <a:rPr lang="en-US" dirty="0" smtClean="0"/>
              <a:t>Electronic Surveillance</a:t>
            </a:r>
          </a:p>
          <a:p>
            <a:pPr lvl="1"/>
            <a:r>
              <a:rPr lang="en-US" dirty="0" smtClean="0"/>
              <a:t>Revision of the Electronic Communications Privacy Act</a:t>
            </a:r>
            <a:endParaRPr lang="en-US" dirty="0"/>
          </a:p>
          <a:p>
            <a:r>
              <a:rPr lang="en-US" dirty="0" smtClean="0"/>
              <a:t>Free Speech</a:t>
            </a:r>
          </a:p>
          <a:p>
            <a:pPr lvl="1"/>
            <a:r>
              <a:rPr lang="en-US" dirty="0" smtClean="0"/>
              <a:t>Communications Decency Act to Speech on Campus</a:t>
            </a:r>
          </a:p>
          <a:p>
            <a:r>
              <a:rPr lang="en-US" dirty="0" smtClean="0"/>
              <a:t>Copyright/ Georgia State</a:t>
            </a:r>
          </a:p>
          <a:p>
            <a:r>
              <a:rPr lang="en-US" dirty="0" smtClean="0"/>
              <a:t>Google Books, Google Buzz and Google Search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81477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 the Cusp: Privacy and Reputation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Facebook and Gossip Sites</a:t>
            </a:r>
          </a:p>
          <a:p>
            <a:pPr lvl="1"/>
            <a:r>
              <a:rPr lang="en-US" dirty="0" smtClean="0"/>
              <a:t>Thoughts, Counseling and Action</a:t>
            </a:r>
          </a:p>
          <a:p>
            <a:r>
              <a:rPr lang="en-US" dirty="0" smtClean="0"/>
              <a:t>FERPA</a:t>
            </a:r>
          </a:p>
          <a:p>
            <a:pPr lvl="1"/>
            <a:r>
              <a:rPr lang="en-US" dirty="0" smtClean="0"/>
              <a:t>What faculty, students and staff need to know</a:t>
            </a:r>
          </a:p>
          <a:p>
            <a:r>
              <a:rPr lang="en-US" dirty="0" smtClean="0"/>
              <a:t>FOIA and Open Records</a:t>
            </a:r>
          </a:p>
          <a:p>
            <a:pPr lvl="1"/>
            <a:r>
              <a:rPr lang="en-US" dirty="0" smtClean="0"/>
              <a:t>What faculty students and staff need to know</a:t>
            </a:r>
          </a:p>
          <a:p>
            <a:r>
              <a:rPr lang="en-US" dirty="0" smtClean="0"/>
              <a:t>Privacy practices </a:t>
            </a:r>
          </a:p>
          <a:p>
            <a:pPr lvl="1"/>
            <a:r>
              <a:rPr lang="en-US" dirty="0" smtClean="0"/>
              <a:t>Complementary privacy and </a:t>
            </a:r>
            <a:r>
              <a:rPr lang="en-US" smtClean="0"/>
              <a:t>security practices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AAD5B1-6353-724A-B465-0F7C8641354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5452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167</Words>
  <Application>Microsoft Office PowerPoint</Application>
  <PresentationFormat>On-screen Show (4:3)</PresentationFormat>
  <Paragraphs>46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Ten Years of ICPL</vt:lpstr>
      <vt:lpstr>The Original Format</vt:lpstr>
      <vt:lpstr>New Directions Mid-Course</vt:lpstr>
      <vt:lpstr>Higher Education: Canary in the Coal Mine</vt:lpstr>
      <vt:lpstr>On the Cusp: Privacy and Reputation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 Years of ICPL</dc:title>
  <dc:creator>Tracy Mitrano</dc:creator>
  <cp:lastModifiedBy>Aisha Moore</cp:lastModifiedBy>
  <cp:revision>7</cp:revision>
  <dcterms:created xsi:type="dcterms:W3CDTF">2011-07-05T18:55:22Z</dcterms:created>
  <dcterms:modified xsi:type="dcterms:W3CDTF">2011-07-06T12:57:35Z</dcterms:modified>
</cp:coreProperties>
</file>