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5"/>
  </p:notesMasterIdLst>
  <p:sldIdLst>
    <p:sldId id="256" r:id="rId2"/>
    <p:sldId id="283" r:id="rId3"/>
    <p:sldId id="258" r:id="rId4"/>
    <p:sldId id="260" r:id="rId5"/>
    <p:sldId id="305" r:id="rId6"/>
    <p:sldId id="306" r:id="rId7"/>
    <p:sldId id="307" r:id="rId8"/>
    <p:sldId id="301" r:id="rId9"/>
    <p:sldId id="285" r:id="rId10"/>
    <p:sldId id="297" r:id="rId11"/>
    <p:sldId id="294" r:id="rId12"/>
    <p:sldId id="281" r:id="rId13"/>
    <p:sldId id="303" r:id="rId14"/>
    <p:sldId id="304" r:id="rId15"/>
    <p:sldId id="264" r:id="rId16"/>
    <p:sldId id="268" r:id="rId17"/>
    <p:sldId id="290" r:id="rId18"/>
    <p:sldId id="291" r:id="rId19"/>
    <p:sldId id="292" r:id="rId20"/>
    <p:sldId id="295" r:id="rId21"/>
    <p:sldId id="284" r:id="rId22"/>
    <p:sldId id="282" r:id="rId23"/>
    <p:sldId id="266" r:id="rId24"/>
    <p:sldId id="287" r:id="rId25"/>
    <p:sldId id="298" r:id="rId26"/>
    <p:sldId id="288" r:id="rId27"/>
    <p:sldId id="300" r:id="rId28"/>
    <p:sldId id="289" r:id="rId29"/>
    <p:sldId id="271" r:id="rId30"/>
    <p:sldId id="272" r:id="rId31"/>
    <p:sldId id="302" r:id="rId32"/>
    <p:sldId id="286" r:id="rId33"/>
    <p:sldId id="270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460" autoAdjust="0"/>
  </p:normalViewPr>
  <p:slideViewPr>
    <p:cSldViewPr>
      <p:cViewPr>
        <p:scale>
          <a:sx n="87" d="100"/>
          <a:sy n="87" d="100"/>
        </p:scale>
        <p:origin x="-1380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Analytics Critical Success Factors</a:t>
            </a:r>
          </a:p>
        </c:rich>
      </c:tx>
      <c:overlay val="0"/>
    </c:title>
    <c:autoTitleDeleted val="0"/>
    <c:plotArea>
      <c:layout/>
      <c:radarChart>
        <c:radarStyle val="marker"/>
        <c:varyColors val="0"/>
        <c:ser>
          <c:idx val="0"/>
          <c:order val="0"/>
          <c:tx>
            <c:v>'Ratings'</c:v>
          </c:tx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Committed people</c:v>
                </c:pt>
                <c:pt idx="1">
                  <c:v>Educated management</c:v>
                </c:pt>
                <c:pt idx="2">
                  <c:v>Executive support</c:v>
                </c:pt>
                <c:pt idx="3">
                  <c:v>Quality data</c:v>
                </c:pt>
                <c:pt idx="4">
                  <c:v>Defined objectives</c:v>
                </c:pt>
                <c:pt idx="5">
                  <c:v>Technology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marker>
            <c:symbol val="none"/>
          </c:marker>
          <c:val>
            <c:numRef>
              <c:f>Sheet1!$C$2:$C$7</c:f>
              <c:numCache>
                <c:formatCode>General</c:formatCode>
                <c:ptCount val="6"/>
                <c:pt idx="0">
                  <c:v>5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9673088"/>
        <c:axId val="96019584"/>
      </c:radarChart>
      <c:catAx>
        <c:axId val="89673088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6019584"/>
        <c:crosses val="autoZero"/>
        <c:auto val="1"/>
        <c:lblAlgn val="ctr"/>
        <c:lblOffset val="100"/>
        <c:noMultiLvlLbl val="0"/>
      </c:catAx>
      <c:valAx>
        <c:axId val="96019584"/>
        <c:scaling>
          <c:orientation val="minMax"/>
          <c:max val="5"/>
        </c:scaling>
        <c:delete val="0"/>
        <c:axPos val="l"/>
        <c:majorGridlines/>
        <c:numFmt formatCode="General" sourceLinked="1"/>
        <c:majorTickMark val="cross"/>
        <c:minorTickMark val="none"/>
        <c:tickLblPos val="nextTo"/>
        <c:crossAx val="89673088"/>
        <c:crosses val="autoZero"/>
        <c:crossBetween val="between"/>
        <c:majorUnit val="1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D96F2-E363-44FA-A29A-13193D94DA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D43DD-2202-4544-9F96-4CC87A448D6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President / Provost / Chancellor</a:t>
          </a:r>
          <a:endParaRPr lang="en-US" dirty="0">
            <a:solidFill>
              <a:schemeClr val="tx1"/>
            </a:solidFill>
          </a:endParaRPr>
        </a:p>
      </dgm:t>
    </dgm:pt>
    <dgm:pt modelId="{61BE73D5-2921-46B3-813D-DD021C99882C}" type="par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FB1BD7-FDB6-42E5-B6D5-FC8A18CDCE73}" type="sib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6002916-E04F-4D2B-8E64-F94FFC64B4F3}" type="asst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Institutional Analytics</a:t>
          </a:r>
          <a:endParaRPr lang="en-US" b="1" dirty="0">
            <a:solidFill>
              <a:schemeClr val="tx1"/>
            </a:solidFill>
          </a:endParaRPr>
        </a:p>
      </dgm:t>
    </dgm:pt>
    <dgm:pt modelId="{CD574F8E-2348-450F-BBD1-7D0638BF2B3D}" type="parTrans" cxnId="{A75193AB-E395-4680-9CA7-07F1C59BC5D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5F5115F-FA2C-4A46-BC87-AA069EDD5E9D}" type="sibTrans" cxnId="{A75193AB-E395-4680-9CA7-07F1C59BC5D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D849DA-F516-433D-AE14-81F58C94CBF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Academic Hierarchy</a:t>
          </a:r>
          <a:endParaRPr lang="en-US" dirty="0">
            <a:solidFill>
              <a:schemeClr val="tx1"/>
            </a:solidFill>
          </a:endParaRPr>
        </a:p>
      </dgm:t>
    </dgm:pt>
    <dgm:pt modelId="{93533479-2BD7-4F27-877F-B386972A1E4C}" type="par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5412C4-C7F5-4541-8F05-209B3408EE13}" type="sib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7AE194A-C5C9-4A6E-BE12-4AE9B8CDD9F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Administrative Hierarchy</a:t>
          </a:r>
          <a:endParaRPr lang="en-US" dirty="0">
            <a:solidFill>
              <a:schemeClr val="tx1"/>
            </a:solidFill>
          </a:endParaRPr>
        </a:p>
      </dgm:t>
    </dgm:pt>
    <dgm:pt modelId="{0A61D96B-E8CA-41CC-8A28-C6F7C29A8852}" type="par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F1EDF6-106C-4271-91F9-F8CE5B09ACD5}" type="sib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DEF0A4-4E69-4B9E-A936-591AF84CD0D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Research Hierarchy</a:t>
          </a:r>
          <a:endParaRPr lang="en-US" dirty="0">
            <a:solidFill>
              <a:schemeClr val="tx1"/>
            </a:solidFill>
          </a:endParaRPr>
        </a:p>
      </dgm:t>
    </dgm:pt>
    <dgm:pt modelId="{E9E0481A-1A40-4AAE-A2FA-1DAE8B20D169}" type="par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143FB1-1C85-428D-91F3-369F34FFD675}" type="sib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CFB0C7-1CC6-47AC-ABD1-8EAB3A08190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IT</a:t>
          </a:r>
          <a:endParaRPr lang="en-US" dirty="0">
            <a:solidFill>
              <a:schemeClr val="tx1"/>
            </a:solidFill>
          </a:endParaRPr>
        </a:p>
      </dgm:t>
    </dgm:pt>
    <dgm:pt modelId="{8FFD475B-3CED-490F-B37B-5EEA46DFB83A}" type="par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4F07812-278B-49B0-B06C-CEB7F63F22CE}" type="sib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1BA4C7-91FB-4235-BB23-FFB2D3B7BCB5}" type="pres">
      <dgm:prSet presAssocID="{123D96F2-E363-44FA-A29A-13193D94D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E7AFDE7-BD3D-4C93-A2CE-B99FEC1422B4}" type="pres">
      <dgm:prSet presAssocID="{6CCD43DD-2202-4544-9F96-4CC87A448D63}" presName="hierRoot1" presStyleCnt="0">
        <dgm:presLayoutVars>
          <dgm:hierBranch val="init"/>
        </dgm:presLayoutVars>
      </dgm:prSet>
      <dgm:spPr/>
    </dgm:pt>
    <dgm:pt modelId="{2952EF14-2C04-428C-82F0-2D321C82F96A}" type="pres">
      <dgm:prSet presAssocID="{6CCD43DD-2202-4544-9F96-4CC87A448D63}" presName="rootComposite1" presStyleCnt="0"/>
      <dgm:spPr/>
    </dgm:pt>
    <dgm:pt modelId="{93BE0E27-AC94-4430-AD15-9344F8D641EA}" type="pres">
      <dgm:prSet presAssocID="{6CCD43DD-2202-4544-9F96-4CC87A448D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933955-050B-4C48-9CE0-846153E27D20}" type="pres">
      <dgm:prSet presAssocID="{6CCD43DD-2202-4544-9F96-4CC87A448D6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F46D5ED-6103-4E0B-9C4C-3D2F67CD3CF7}" type="pres">
      <dgm:prSet presAssocID="{6CCD43DD-2202-4544-9F96-4CC87A448D63}" presName="hierChild2" presStyleCnt="0"/>
      <dgm:spPr/>
    </dgm:pt>
    <dgm:pt modelId="{6470FCA1-72F1-42F7-89D5-C8E15A8621E9}" type="pres">
      <dgm:prSet presAssocID="{93533479-2BD7-4F27-877F-B386972A1E4C}" presName="Name37" presStyleLbl="parChTrans1D2" presStyleIdx="0" presStyleCnt="4"/>
      <dgm:spPr/>
      <dgm:t>
        <a:bodyPr/>
        <a:lstStyle/>
        <a:p>
          <a:endParaRPr lang="en-US"/>
        </a:p>
      </dgm:t>
    </dgm:pt>
    <dgm:pt modelId="{ABD10D50-6ECF-4C92-8D1D-B15C8375917D}" type="pres">
      <dgm:prSet presAssocID="{44D849DA-F516-433D-AE14-81F58C94CBF4}" presName="hierRoot2" presStyleCnt="0">
        <dgm:presLayoutVars>
          <dgm:hierBranch val="init"/>
        </dgm:presLayoutVars>
      </dgm:prSet>
      <dgm:spPr/>
    </dgm:pt>
    <dgm:pt modelId="{5CDD51D5-B224-42A2-A4CE-83F4C5E52284}" type="pres">
      <dgm:prSet presAssocID="{44D849DA-F516-433D-AE14-81F58C94CBF4}" presName="rootComposite" presStyleCnt="0"/>
      <dgm:spPr/>
    </dgm:pt>
    <dgm:pt modelId="{A1BD3DCD-7C7A-456F-AA0C-278D0E2A311E}" type="pres">
      <dgm:prSet presAssocID="{44D849DA-F516-433D-AE14-81F58C94CBF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468568-7FCB-4135-85CB-9F71B71C5F33}" type="pres">
      <dgm:prSet presAssocID="{44D849DA-F516-433D-AE14-81F58C94CBF4}" presName="rootConnector" presStyleLbl="node2" presStyleIdx="0" presStyleCnt="3"/>
      <dgm:spPr/>
      <dgm:t>
        <a:bodyPr/>
        <a:lstStyle/>
        <a:p>
          <a:endParaRPr lang="en-US"/>
        </a:p>
      </dgm:t>
    </dgm:pt>
    <dgm:pt modelId="{6FE08DCE-195E-4009-9402-00378E0918EB}" type="pres">
      <dgm:prSet presAssocID="{44D849DA-F516-433D-AE14-81F58C94CBF4}" presName="hierChild4" presStyleCnt="0"/>
      <dgm:spPr/>
    </dgm:pt>
    <dgm:pt modelId="{A2A702D5-22E3-497A-9D9A-B0B978742A85}" type="pres">
      <dgm:prSet presAssocID="{44D849DA-F516-433D-AE14-81F58C94CBF4}" presName="hierChild5" presStyleCnt="0"/>
      <dgm:spPr/>
    </dgm:pt>
    <dgm:pt modelId="{6C18028D-173E-454B-96FA-F00A52748CF1}" type="pres">
      <dgm:prSet presAssocID="{0A61D96B-E8CA-41CC-8A28-C6F7C29A8852}" presName="Name37" presStyleLbl="parChTrans1D2" presStyleIdx="1" presStyleCnt="4"/>
      <dgm:spPr/>
      <dgm:t>
        <a:bodyPr/>
        <a:lstStyle/>
        <a:p>
          <a:endParaRPr lang="en-US"/>
        </a:p>
      </dgm:t>
    </dgm:pt>
    <dgm:pt modelId="{FD67F2B5-384B-4F85-B5D3-6C73A8FBE003}" type="pres">
      <dgm:prSet presAssocID="{07AE194A-C5C9-4A6E-BE12-4AE9B8CDD9FB}" presName="hierRoot2" presStyleCnt="0">
        <dgm:presLayoutVars>
          <dgm:hierBranch val="init"/>
        </dgm:presLayoutVars>
      </dgm:prSet>
      <dgm:spPr/>
    </dgm:pt>
    <dgm:pt modelId="{DEB9E633-3D0D-4605-9AE9-DCFF5300C33E}" type="pres">
      <dgm:prSet presAssocID="{07AE194A-C5C9-4A6E-BE12-4AE9B8CDD9FB}" presName="rootComposite" presStyleCnt="0"/>
      <dgm:spPr/>
    </dgm:pt>
    <dgm:pt modelId="{8BF0CB47-BA10-47C8-9DAF-F07986F8AAFD}" type="pres">
      <dgm:prSet presAssocID="{07AE194A-C5C9-4A6E-BE12-4AE9B8CDD9F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5DD9DE-7980-4D12-AAC6-EABCD8C934D2}" type="pres">
      <dgm:prSet presAssocID="{07AE194A-C5C9-4A6E-BE12-4AE9B8CDD9FB}" presName="rootConnector" presStyleLbl="node2" presStyleIdx="1" presStyleCnt="3"/>
      <dgm:spPr/>
      <dgm:t>
        <a:bodyPr/>
        <a:lstStyle/>
        <a:p>
          <a:endParaRPr lang="en-US"/>
        </a:p>
      </dgm:t>
    </dgm:pt>
    <dgm:pt modelId="{49C488DE-68A4-4FA1-8E17-EA11BD78B79F}" type="pres">
      <dgm:prSet presAssocID="{07AE194A-C5C9-4A6E-BE12-4AE9B8CDD9FB}" presName="hierChild4" presStyleCnt="0"/>
      <dgm:spPr/>
    </dgm:pt>
    <dgm:pt modelId="{D8381C39-FBCB-48C3-BBFD-1B3984253E54}" type="pres">
      <dgm:prSet presAssocID="{8FFD475B-3CED-490F-B37B-5EEA46DFB83A}" presName="Name37" presStyleLbl="parChTrans1D3" presStyleIdx="0" presStyleCnt="1"/>
      <dgm:spPr/>
      <dgm:t>
        <a:bodyPr/>
        <a:lstStyle/>
        <a:p>
          <a:endParaRPr lang="en-US"/>
        </a:p>
      </dgm:t>
    </dgm:pt>
    <dgm:pt modelId="{F121158D-EAA1-4E03-B4EA-9CD29D82DC9A}" type="pres">
      <dgm:prSet presAssocID="{30CFB0C7-1CC6-47AC-ABD1-8EAB3A08190C}" presName="hierRoot2" presStyleCnt="0">
        <dgm:presLayoutVars>
          <dgm:hierBranch val="init"/>
        </dgm:presLayoutVars>
      </dgm:prSet>
      <dgm:spPr/>
    </dgm:pt>
    <dgm:pt modelId="{E55A6816-BBB3-414B-A7B5-A4ECB83788FA}" type="pres">
      <dgm:prSet presAssocID="{30CFB0C7-1CC6-47AC-ABD1-8EAB3A08190C}" presName="rootComposite" presStyleCnt="0"/>
      <dgm:spPr/>
    </dgm:pt>
    <dgm:pt modelId="{D616A7EB-79C6-4D77-B1ED-00551B729FC5}" type="pres">
      <dgm:prSet presAssocID="{30CFB0C7-1CC6-47AC-ABD1-8EAB3A08190C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92F53E-1683-45FF-9522-050C5DCE976A}" type="pres">
      <dgm:prSet presAssocID="{30CFB0C7-1CC6-47AC-ABD1-8EAB3A08190C}" presName="rootConnector" presStyleLbl="node3" presStyleIdx="0" presStyleCnt="1"/>
      <dgm:spPr/>
      <dgm:t>
        <a:bodyPr/>
        <a:lstStyle/>
        <a:p>
          <a:endParaRPr lang="en-US"/>
        </a:p>
      </dgm:t>
    </dgm:pt>
    <dgm:pt modelId="{7B9C4FB7-89CA-4A03-9F94-F1C3ACF383C9}" type="pres">
      <dgm:prSet presAssocID="{30CFB0C7-1CC6-47AC-ABD1-8EAB3A08190C}" presName="hierChild4" presStyleCnt="0"/>
      <dgm:spPr/>
    </dgm:pt>
    <dgm:pt modelId="{70B7BCA3-E76A-42AD-887B-CB9F2D23E692}" type="pres">
      <dgm:prSet presAssocID="{30CFB0C7-1CC6-47AC-ABD1-8EAB3A08190C}" presName="hierChild5" presStyleCnt="0"/>
      <dgm:spPr/>
    </dgm:pt>
    <dgm:pt modelId="{90A9D024-4AF1-4B65-9A26-8FD027E34E45}" type="pres">
      <dgm:prSet presAssocID="{07AE194A-C5C9-4A6E-BE12-4AE9B8CDD9FB}" presName="hierChild5" presStyleCnt="0"/>
      <dgm:spPr/>
    </dgm:pt>
    <dgm:pt modelId="{8918E75E-4152-4A1B-BF80-6BFC34621639}" type="pres">
      <dgm:prSet presAssocID="{E9E0481A-1A40-4AAE-A2FA-1DAE8B20D169}" presName="Name37" presStyleLbl="parChTrans1D2" presStyleIdx="2" presStyleCnt="4"/>
      <dgm:spPr/>
      <dgm:t>
        <a:bodyPr/>
        <a:lstStyle/>
        <a:p>
          <a:endParaRPr lang="en-US"/>
        </a:p>
      </dgm:t>
    </dgm:pt>
    <dgm:pt modelId="{1615FC2D-BC0A-4082-B5C9-173C8546977A}" type="pres">
      <dgm:prSet presAssocID="{82DEF0A4-4E69-4B9E-A936-591AF84CD0D8}" presName="hierRoot2" presStyleCnt="0">
        <dgm:presLayoutVars>
          <dgm:hierBranch val="init"/>
        </dgm:presLayoutVars>
      </dgm:prSet>
      <dgm:spPr/>
    </dgm:pt>
    <dgm:pt modelId="{7A06E0CD-E8B6-4726-86B7-42D9958D7293}" type="pres">
      <dgm:prSet presAssocID="{82DEF0A4-4E69-4B9E-A936-591AF84CD0D8}" presName="rootComposite" presStyleCnt="0"/>
      <dgm:spPr/>
    </dgm:pt>
    <dgm:pt modelId="{24221C2D-9A59-46D0-93E6-AC73376F9CCF}" type="pres">
      <dgm:prSet presAssocID="{82DEF0A4-4E69-4B9E-A936-591AF84CD0D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5BDA6D-C5B5-482E-BC36-B7C2C21DEDC2}" type="pres">
      <dgm:prSet presAssocID="{82DEF0A4-4E69-4B9E-A936-591AF84CD0D8}" presName="rootConnector" presStyleLbl="node2" presStyleIdx="2" presStyleCnt="3"/>
      <dgm:spPr/>
      <dgm:t>
        <a:bodyPr/>
        <a:lstStyle/>
        <a:p>
          <a:endParaRPr lang="en-US"/>
        </a:p>
      </dgm:t>
    </dgm:pt>
    <dgm:pt modelId="{37D78389-6320-49A4-9755-4F33DF69E38A}" type="pres">
      <dgm:prSet presAssocID="{82DEF0A4-4E69-4B9E-A936-591AF84CD0D8}" presName="hierChild4" presStyleCnt="0"/>
      <dgm:spPr/>
    </dgm:pt>
    <dgm:pt modelId="{1D904867-F04B-4D67-B55A-5B1831E76535}" type="pres">
      <dgm:prSet presAssocID="{82DEF0A4-4E69-4B9E-A936-591AF84CD0D8}" presName="hierChild5" presStyleCnt="0"/>
      <dgm:spPr/>
    </dgm:pt>
    <dgm:pt modelId="{9EE1CC9C-BB2E-4145-8C51-ABEEDF232352}" type="pres">
      <dgm:prSet presAssocID="{6CCD43DD-2202-4544-9F96-4CC87A448D63}" presName="hierChild3" presStyleCnt="0"/>
      <dgm:spPr/>
    </dgm:pt>
    <dgm:pt modelId="{AC6A8341-6854-47D0-9915-1D4771DA9A7A}" type="pres">
      <dgm:prSet presAssocID="{CD574F8E-2348-450F-BBD1-7D0638BF2B3D}" presName="Name111" presStyleLbl="parChTrans1D2" presStyleIdx="3" presStyleCnt="4"/>
      <dgm:spPr/>
      <dgm:t>
        <a:bodyPr/>
        <a:lstStyle/>
        <a:p>
          <a:endParaRPr lang="en-US"/>
        </a:p>
      </dgm:t>
    </dgm:pt>
    <dgm:pt modelId="{566F9B89-1045-4C8C-A6A4-12C1FE8B485D}" type="pres">
      <dgm:prSet presAssocID="{46002916-E04F-4D2B-8E64-F94FFC64B4F3}" presName="hierRoot3" presStyleCnt="0">
        <dgm:presLayoutVars>
          <dgm:hierBranch val="init"/>
        </dgm:presLayoutVars>
      </dgm:prSet>
      <dgm:spPr/>
    </dgm:pt>
    <dgm:pt modelId="{3A96B7FE-00B5-4254-BB72-77D1440FBC76}" type="pres">
      <dgm:prSet presAssocID="{46002916-E04F-4D2B-8E64-F94FFC64B4F3}" presName="rootComposite3" presStyleCnt="0"/>
      <dgm:spPr/>
    </dgm:pt>
    <dgm:pt modelId="{84E4AA5D-013A-4C4A-A444-9F1B4D96883F}" type="pres">
      <dgm:prSet presAssocID="{46002916-E04F-4D2B-8E64-F94FFC64B4F3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07BF1A5-6046-4FFC-A290-2CA1EA50D7BC}" type="pres">
      <dgm:prSet presAssocID="{46002916-E04F-4D2B-8E64-F94FFC64B4F3}" presName="rootConnector3" presStyleLbl="asst1" presStyleIdx="0" presStyleCnt="1"/>
      <dgm:spPr/>
      <dgm:t>
        <a:bodyPr/>
        <a:lstStyle/>
        <a:p>
          <a:endParaRPr lang="en-US"/>
        </a:p>
      </dgm:t>
    </dgm:pt>
    <dgm:pt modelId="{862C663E-58C1-4277-AFFD-4346A70D51B4}" type="pres">
      <dgm:prSet presAssocID="{46002916-E04F-4D2B-8E64-F94FFC64B4F3}" presName="hierChild6" presStyleCnt="0"/>
      <dgm:spPr/>
    </dgm:pt>
    <dgm:pt modelId="{1A0F5706-9D0C-4081-83DC-98F18AAD13E4}" type="pres">
      <dgm:prSet presAssocID="{46002916-E04F-4D2B-8E64-F94FFC64B4F3}" presName="hierChild7" presStyleCnt="0"/>
      <dgm:spPr/>
    </dgm:pt>
  </dgm:ptLst>
  <dgm:cxnLst>
    <dgm:cxn modelId="{C7AAA3B7-9FDC-44F0-A564-2146547493E9}" type="presOf" srcId="{82DEF0A4-4E69-4B9E-A936-591AF84CD0D8}" destId="{175BDA6D-C5B5-482E-BC36-B7C2C21DEDC2}" srcOrd="1" destOrd="0" presId="urn:microsoft.com/office/officeart/2005/8/layout/orgChart1"/>
    <dgm:cxn modelId="{7B2E12C2-A0EC-4728-B8BA-7D94BF92D0FD}" srcId="{6CCD43DD-2202-4544-9F96-4CC87A448D63}" destId="{07AE194A-C5C9-4A6E-BE12-4AE9B8CDD9FB}" srcOrd="2" destOrd="0" parTransId="{0A61D96B-E8CA-41CC-8A28-C6F7C29A8852}" sibTransId="{D7F1EDF6-106C-4271-91F9-F8CE5B09ACD5}"/>
    <dgm:cxn modelId="{DDFDDC71-6203-40B6-A9B8-CDA3D6FC9589}" type="presOf" srcId="{44D849DA-F516-433D-AE14-81F58C94CBF4}" destId="{A1BD3DCD-7C7A-456F-AA0C-278D0E2A311E}" srcOrd="0" destOrd="0" presId="urn:microsoft.com/office/officeart/2005/8/layout/orgChart1"/>
    <dgm:cxn modelId="{E6BD717E-35C2-4803-A484-5D6236F5B3F8}" type="presOf" srcId="{30CFB0C7-1CC6-47AC-ABD1-8EAB3A08190C}" destId="{D616A7EB-79C6-4D77-B1ED-00551B729FC5}" srcOrd="0" destOrd="0" presId="urn:microsoft.com/office/officeart/2005/8/layout/orgChart1"/>
    <dgm:cxn modelId="{AF5028B5-8224-4111-ADC8-AEA7410C020E}" type="presOf" srcId="{6CCD43DD-2202-4544-9F96-4CC87A448D63}" destId="{93BE0E27-AC94-4430-AD15-9344F8D641EA}" srcOrd="0" destOrd="0" presId="urn:microsoft.com/office/officeart/2005/8/layout/orgChart1"/>
    <dgm:cxn modelId="{D3447A48-AED6-44FF-8EA9-A0DA4857C03D}" type="presOf" srcId="{6CCD43DD-2202-4544-9F96-4CC87A448D63}" destId="{88933955-050B-4C48-9CE0-846153E27D20}" srcOrd="1" destOrd="0" presId="urn:microsoft.com/office/officeart/2005/8/layout/orgChart1"/>
    <dgm:cxn modelId="{37739DEA-B230-4B4B-9167-0417564DE8DB}" type="presOf" srcId="{30CFB0C7-1CC6-47AC-ABD1-8EAB3A08190C}" destId="{2292F53E-1683-45FF-9522-050C5DCE976A}" srcOrd="1" destOrd="0" presId="urn:microsoft.com/office/officeart/2005/8/layout/orgChart1"/>
    <dgm:cxn modelId="{742E896C-F05B-4BE8-9CC3-9DB94F852862}" type="presOf" srcId="{07AE194A-C5C9-4A6E-BE12-4AE9B8CDD9FB}" destId="{8BF0CB47-BA10-47C8-9DAF-F07986F8AAFD}" srcOrd="0" destOrd="0" presId="urn:microsoft.com/office/officeart/2005/8/layout/orgChart1"/>
    <dgm:cxn modelId="{10742891-D75F-4713-A9DC-EA59B9B2A721}" type="presOf" srcId="{44D849DA-F516-433D-AE14-81F58C94CBF4}" destId="{F5468568-7FCB-4135-85CB-9F71B71C5F33}" srcOrd="1" destOrd="0" presId="urn:microsoft.com/office/officeart/2005/8/layout/orgChart1"/>
    <dgm:cxn modelId="{A75193AB-E395-4680-9CA7-07F1C59BC5DD}" srcId="{6CCD43DD-2202-4544-9F96-4CC87A448D63}" destId="{46002916-E04F-4D2B-8E64-F94FFC64B4F3}" srcOrd="0" destOrd="0" parTransId="{CD574F8E-2348-450F-BBD1-7D0638BF2B3D}" sibTransId="{35F5115F-FA2C-4A46-BC87-AA069EDD5E9D}"/>
    <dgm:cxn modelId="{A62BA46F-800B-4394-BC43-D70C5D61F643}" srcId="{123D96F2-E363-44FA-A29A-13193D94DAA5}" destId="{6CCD43DD-2202-4544-9F96-4CC87A448D63}" srcOrd="0" destOrd="0" parTransId="{61BE73D5-2921-46B3-813D-DD021C99882C}" sibTransId="{D6FB1BD7-FDB6-42E5-B6D5-FC8A18CDCE73}"/>
    <dgm:cxn modelId="{A306ED62-5926-49DE-8750-7329D981BF1B}" type="presOf" srcId="{E9E0481A-1A40-4AAE-A2FA-1DAE8B20D169}" destId="{8918E75E-4152-4A1B-BF80-6BFC34621639}" srcOrd="0" destOrd="0" presId="urn:microsoft.com/office/officeart/2005/8/layout/orgChart1"/>
    <dgm:cxn modelId="{9F1CECAA-4F70-485E-A7DF-10B7635F7AD1}" type="presOf" srcId="{07AE194A-C5C9-4A6E-BE12-4AE9B8CDD9FB}" destId="{1D5DD9DE-7980-4D12-AAC6-EABCD8C934D2}" srcOrd="1" destOrd="0" presId="urn:microsoft.com/office/officeart/2005/8/layout/orgChart1"/>
    <dgm:cxn modelId="{C1EB3F77-36F2-46E7-ACDC-4A7F390AE285}" type="presOf" srcId="{CD574F8E-2348-450F-BBD1-7D0638BF2B3D}" destId="{AC6A8341-6854-47D0-9915-1D4771DA9A7A}" srcOrd="0" destOrd="0" presId="urn:microsoft.com/office/officeart/2005/8/layout/orgChart1"/>
    <dgm:cxn modelId="{359B3994-5918-4AA6-B0D1-FDE70F71940E}" type="presOf" srcId="{93533479-2BD7-4F27-877F-B386972A1E4C}" destId="{6470FCA1-72F1-42F7-89D5-C8E15A8621E9}" srcOrd="0" destOrd="0" presId="urn:microsoft.com/office/officeart/2005/8/layout/orgChart1"/>
    <dgm:cxn modelId="{B292641D-A830-4A8C-ACFF-D694E9D773B3}" type="presOf" srcId="{46002916-E04F-4D2B-8E64-F94FFC64B4F3}" destId="{F07BF1A5-6046-4FFC-A290-2CA1EA50D7BC}" srcOrd="1" destOrd="0" presId="urn:microsoft.com/office/officeart/2005/8/layout/orgChart1"/>
    <dgm:cxn modelId="{00EADD41-0176-4151-B9E6-0A5978DD124E}" srcId="{6CCD43DD-2202-4544-9F96-4CC87A448D63}" destId="{82DEF0A4-4E69-4B9E-A936-591AF84CD0D8}" srcOrd="3" destOrd="0" parTransId="{E9E0481A-1A40-4AAE-A2FA-1DAE8B20D169}" sibTransId="{97143FB1-1C85-428D-91F3-369F34FFD675}"/>
    <dgm:cxn modelId="{82A6884D-4757-4B8A-B3FF-489D5A960FDB}" type="presOf" srcId="{82DEF0A4-4E69-4B9E-A936-591AF84CD0D8}" destId="{24221C2D-9A59-46D0-93E6-AC73376F9CCF}" srcOrd="0" destOrd="0" presId="urn:microsoft.com/office/officeart/2005/8/layout/orgChart1"/>
    <dgm:cxn modelId="{CE612A84-CEA5-4953-A837-A3A20756DDD5}" srcId="{07AE194A-C5C9-4A6E-BE12-4AE9B8CDD9FB}" destId="{30CFB0C7-1CC6-47AC-ABD1-8EAB3A08190C}" srcOrd="0" destOrd="0" parTransId="{8FFD475B-3CED-490F-B37B-5EEA46DFB83A}" sibTransId="{C4F07812-278B-49B0-B06C-CEB7F63F22CE}"/>
    <dgm:cxn modelId="{C65B9397-F52C-4C7C-B6B4-D0ECA871FE41}" type="presOf" srcId="{8FFD475B-3CED-490F-B37B-5EEA46DFB83A}" destId="{D8381C39-FBCB-48C3-BBFD-1B3984253E54}" srcOrd="0" destOrd="0" presId="urn:microsoft.com/office/officeart/2005/8/layout/orgChart1"/>
    <dgm:cxn modelId="{3636ED40-3EF9-411F-A6DE-814DAD269DBE}" type="presOf" srcId="{0A61D96B-E8CA-41CC-8A28-C6F7C29A8852}" destId="{6C18028D-173E-454B-96FA-F00A52748CF1}" srcOrd="0" destOrd="0" presId="urn:microsoft.com/office/officeart/2005/8/layout/orgChart1"/>
    <dgm:cxn modelId="{6B364944-9EE6-4A41-9F18-28E5CAA914D3}" type="presOf" srcId="{46002916-E04F-4D2B-8E64-F94FFC64B4F3}" destId="{84E4AA5D-013A-4C4A-A444-9F1B4D96883F}" srcOrd="0" destOrd="0" presId="urn:microsoft.com/office/officeart/2005/8/layout/orgChart1"/>
    <dgm:cxn modelId="{EE8A2014-CF74-45DF-B47D-853D84D73CE3}" type="presOf" srcId="{123D96F2-E363-44FA-A29A-13193D94DAA5}" destId="{DD1BA4C7-91FB-4235-BB23-FFB2D3B7BCB5}" srcOrd="0" destOrd="0" presId="urn:microsoft.com/office/officeart/2005/8/layout/orgChart1"/>
    <dgm:cxn modelId="{2BC51CFE-022B-44C2-BF26-13FCA2651D7C}" srcId="{6CCD43DD-2202-4544-9F96-4CC87A448D63}" destId="{44D849DA-F516-433D-AE14-81F58C94CBF4}" srcOrd="1" destOrd="0" parTransId="{93533479-2BD7-4F27-877F-B386972A1E4C}" sibTransId="{BF5412C4-C7F5-4541-8F05-209B3408EE13}"/>
    <dgm:cxn modelId="{A438DBAF-EC9D-49FF-82A3-54E887AE4FF4}" type="presParOf" srcId="{DD1BA4C7-91FB-4235-BB23-FFB2D3B7BCB5}" destId="{FE7AFDE7-BD3D-4C93-A2CE-B99FEC1422B4}" srcOrd="0" destOrd="0" presId="urn:microsoft.com/office/officeart/2005/8/layout/orgChart1"/>
    <dgm:cxn modelId="{24A8B481-0244-4AA4-B3FA-E01507530558}" type="presParOf" srcId="{FE7AFDE7-BD3D-4C93-A2CE-B99FEC1422B4}" destId="{2952EF14-2C04-428C-82F0-2D321C82F96A}" srcOrd="0" destOrd="0" presId="urn:microsoft.com/office/officeart/2005/8/layout/orgChart1"/>
    <dgm:cxn modelId="{9D85A32C-CC92-4E73-A21D-BDF5CBE8F879}" type="presParOf" srcId="{2952EF14-2C04-428C-82F0-2D321C82F96A}" destId="{93BE0E27-AC94-4430-AD15-9344F8D641EA}" srcOrd="0" destOrd="0" presId="urn:microsoft.com/office/officeart/2005/8/layout/orgChart1"/>
    <dgm:cxn modelId="{E63C5459-A63C-424A-A4B9-5B2BED13AAA0}" type="presParOf" srcId="{2952EF14-2C04-428C-82F0-2D321C82F96A}" destId="{88933955-050B-4C48-9CE0-846153E27D20}" srcOrd="1" destOrd="0" presId="urn:microsoft.com/office/officeart/2005/8/layout/orgChart1"/>
    <dgm:cxn modelId="{4BD626C3-02F7-4BBB-B935-06D2490EBD54}" type="presParOf" srcId="{FE7AFDE7-BD3D-4C93-A2CE-B99FEC1422B4}" destId="{BF46D5ED-6103-4E0B-9C4C-3D2F67CD3CF7}" srcOrd="1" destOrd="0" presId="urn:microsoft.com/office/officeart/2005/8/layout/orgChart1"/>
    <dgm:cxn modelId="{626DAA07-0994-4718-963D-9DDFA5D52E07}" type="presParOf" srcId="{BF46D5ED-6103-4E0B-9C4C-3D2F67CD3CF7}" destId="{6470FCA1-72F1-42F7-89D5-C8E15A8621E9}" srcOrd="0" destOrd="0" presId="urn:microsoft.com/office/officeart/2005/8/layout/orgChart1"/>
    <dgm:cxn modelId="{A783EACD-3E74-4B27-9C18-63865226B883}" type="presParOf" srcId="{BF46D5ED-6103-4E0B-9C4C-3D2F67CD3CF7}" destId="{ABD10D50-6ECF-4C92-8D1D-B15C8375917D}" srcOrd="1" destOrd="0" presId="urn:microsoft.com/office/officeart/2005/8/layout/orgChart1"/>
    <dgm:cxn modelId="{7CF87FFB-77B3-4884-A8E3-DE35D21F21D5}" type="presParOf" srcId="{ABD10D50-6ECF-4C92-8D1D-B15C8375917D}" destId="{5CDD51D5-B224-42A2-A4CE-83F4C5E52284}" srcOrd="0" destOrd="0" presId="urn:microsoft.com/office/officeart/2005/8/layout/orgChart1"/>
    <dgm:cxn modelId="{8D105B4D-39F0-4A97-9E57-A08E3BCF8C57}" type="presParOf" srcId="{5CDD51D5-B224-42A2-A4CE-83F4C5E52284}" destId="{A1BD3DCD-7C7A-456F-AA0C-278D0E2A311E}" srcOrd="0" destOrd="0" presId="urn:microsoft.com/office/officeart/2005/8/layout/orgChart1"/>
    <dgm:cxn modelId="{ACB6D53B-B500-4802-B75E-97BC46307020}" type="presParOf" srcId="{5CDD51D5-B224-42A2-A4CE-83F4C5E52284}" destId="{F5468568-7FCB-4135-85CB-9F71B71C5F33}" srcOrd="1" destOrd="0" presId="urn:microsoft.com/office/officeart/2005/8/layout/orgChart1"/>
    <dgm:cxn modelId="{22306731-55AC-43FE-B710-923B2B73CB49}" type="presParOf" srcId="{ABD10D50-6ECF-4C92-8D1D-B15C8375917D}" destId="{6FE08DCE-195E-4009-9402-00378E0918EB}" srcOrd="1" destOrd="0" presId="urn:microsoft.com/office/officeart/2005/8/layout/orgChart1"/>
    <dgm:cxn modelId="{FAA96B28-81D8-4142-9E48-2E230407E62E}" type="presParOf" srcId="{ABD10D50-6ECF-4C92-8D1D-B15C8375917D}" destId="{A2A702D5-22E3-497A-9D9A-B0B978742A85}" srcOrd="2" destOrd="0" presId="urn:microsoft.com/office/officeart/2005/8/layout/orgChart1"/>
    <dgm:cxn modelId="{63C29456-43A9-4747-88C7-5E1447DC1A27}" type="presParOf" srcId="{BF46D5ED-6103-4E0B-9C4C-3D2F67CD3CF7}" destId="{6C18028D-173E-454B-96FA-F00A52748CF1}" srcOrd="2" destOrd="0" presId="urn:microsoft.com/office/officeart/2005/8/layout/orgChart1"/>
    <dgm:cxn modelId="{32309E7E-E974-4E84-B067-AD075C309AFA}" type="presParOf" srcId="{BF46D5ED-6103-4E0B-9C4C-3D2F67CD3CF7}" destId="{FD67F2B5-384B-4F85-B5D3-6C73A8FBE003}" srcOrd="3" destOrd="0" presId="urn:microsoft.com/office/officeart/2005/8/layout/orgChart1"/>
    <dgm:cxn modelId="{04947F94-66D7-45B5-99F0-2B57C03089D1}" type="presParOf" srcId="{FD67F2B5-384B-4F85-B5D3-6C73A8FBE003}" destId="{DEB9E633-3D0D-4605-9AE9-DCFF5300C33E}" srcOrd="0" destOrd="0" presId="urn:microsoft.com/office/officeart/2005/8/layout/orgChart1"/>
    <dgm:cxn modelId="{71094436-AF52-4188-8B10-83F56983DE92}" type="presParOf" srcId="{DEB9E633-3D0D-4605-9AE9-DCFF5300C33E}" destId="{8BF0CB47-BA10-47C8-9DAF-F07986F8AAFD}" srcOrd="0" destOrd="0" presId="urn:microsoft.com/office/officeart/2005/8/layout/orgChart1"/>
    <dgm:cxn modelId="{372F0A5C-DB2A-4DA0-B317-C732CEB37BDE}" type="presParOf" srcId="{DEB9E633-3D0D-4605-9AE9-DCFF5300C33E}" destId="{1D5DD9DE-7980-4D12-AAC6-EABCD8C934D2}" srcOrd="1" destOrd="0" presId="urn:microsoft.com/office/officeart/2005/8/layout/orgChart1"/>
    <dgm:cxn modelId="{DA582F55-2D82-430D-98B8-9C730D9793CE}" type="presParOf" srcId="{FD67F2B5-384B-4F85-B5D3-6C73A8FBE003}" destId="{49C488DE-68A4-4FA1-8E17-EA11BD78B79F}" srcOrd="1" destOrd="0" presId="urn:microsoft.com/office/officeart/2005/8/layout/orgChart1"/>
    <dgm:cxn modelId="{072E7542-42EF-47D2-9063-B3FDEF3F911C}" type="presParOf" srcId="{49C488DE-68A4-4FA1-8E17-EA11BD78B79F}" destId="{D8381C39-FBCB-48C3-BBFD-1B3984253E54}" srcOrd="0" destOrd="0" presId="urn:microsoft.com/office/officeart/2005/8/layout/orgChart1"/>
    <dgm:cxn modelId="{29119BAB-805D-46B9-8799-D1FD4A7132BE}" type="presParOf" srcId="{49C488DE-68A4-4FA1-8E17-EA11BD78B79F}" destId="{F121158D-EAA1-4E03-B4EA-9CD29D82DC9A}" srcOrd="1" destOrd="0" presId="urn:microsoft.com/office/officeart/2005/8/layout/orgChart1"/>
    <dgm:cxn modelId="{DDB18661-8E88-4BBB-BA94-040CE2F57505}" type="presParOf" srcId="{F121158D-EAA1-4E03-B4EA-9CD29D82DC9A}" destId="{E55A6816-BBB3-414B-A7B5-A4ECB83788FA}" srcOrd="0" destOrd="0" presId="urn:microsoft.com/office/officeart/2005/8/layout/orgChart1"/>
    <dgm:cxn modelId="{B7DC0CE1-303E-40C6-9D50-67EF2A62F597}" type="presParOf" srcId="{E55A6816-BBB3-414B-A7B5-A4ECB83788FA}" destId="{D616A7EB-79C6-4D77-B1ED-00551B729FC5}" srcOrd="0" destOrd="0" presId="urn:microsoft.com/office/officeart/2005/8/layout/orgChart1"/>
    <dgm:cxn modelId="{AA26ADDD-B83F-4D5A-B1D7-A8569DFA4F56}" type="presParOf" srcId="{E55A6816-BBB3-414B-A7B5-A4ECB83788FA}" destId="{2292F53E-1683-45FF-9522-050C5DCE976A}" srcOrd="1" destOrd="0" presId="urn:microsoft.com/office/officeart/2005/8/layout/orgChart1"/>
    <dgm:cxn modelId="{9C702915-57F7-4A72-84C5-8818D084DE36}" type="presParOf" srcId="{F121158D-EAA1-4E03-B4EA-9CD29D82DC9A}" destId="{7B9C4FB7-89CA-4A03-9F94-F1C3ACF383C9}" srcOrd="1" destOrd="0" presId="urn:microsoft.com/office/officeart/2005/8/layout/orgChart1"/>
    <dgm:cxn modelId="{F4366A69-E608-43EA-A25E-55D4888CCE1A}" type="presParOf" srcId="{F121158D-EAA1-4E03-B4EA-9CD29D82DC9A}" destId="{70B7BCA3-E76A-42AD-887B-CB9F2D23E692}" srcOrd="2" destOrd="0" presId="urn:microsoft.com/office/officeart/2005/8/layout/orgChart1"/>
    <dgm:cxn modelId="{F47338A4-E2E7-4C90-A857-9BC4677D9D9E}" type="presParOf" srcId="{FD67F2B5-384B-4F85-B5D3-6C73A8FBE003}" destId="{90A9D024-4AF1-4B65-9A26-8FD027E34E45}" srcOrd="2" destOrd="0" presId="urn:microsoft.com/office/officeart/2005/8/layout/orgChart1"/>
    <dgm:cxn modelId="{64202A44-CDB2-486F-9A04-41139BC11FAF}" type="presParOf" srcId="{BF46D5ED-6103-4E0B-9C4C-3D2F67CD3CF7}" destId="{8918E75E-4152-4A1B-BF80-6BFC34621639}" srcOrd="4" destOrd="0" presId="urn:microsoft.com/office/officeart/2005/8/layout/orgChart1"/>
    <dgm:cxn modelId="{E05BF07F-2B43-4B6E-A058-07354B5BA800}" type="presParOf" srcId="{BF46D5ED-6103-4E0B-9C4C-3D2F67CD3CF7}" destId="{1615FC2D-BC0A-4082-B5C9-173C8546977A}" srcOrd="5" destOrd="0" presId="urn:microsoft.com/office/officeart/2005/8/layout/orgChart1"/>
    <dgm:cxn modelId="{AEECBCF4-8636-4254-AD3E-9F00DD96D815}" type="presParOf" srcId="{1615FC2D-BC0A-4082-B5C9-173C8546977A}" destId="{7A06E0CD-E8B6-4726-86B7-42D9958D7293}" srcOrd="0" destOrd="0" presId="urn:microsoft.com/office/officeart/2005/8/layout/orgChart1"/>
    <dgm:cxn modelId="{89C31323-1193-41F7-BEE5-119B6DA3D44D}" type="presParOf" srcId="{7A06E0CD-E8B6-4726-86B7-42D9958D7293}" destId="{24221C2D-9A59-46D0-93E6-AC73376F9CCF}" srcOrd="0" destOrd="0" presId="urn:microsoft.com/office/officeart/2005/8/layout/orgChart1"/>
    <dgm:cxn modelId="{0473801D-DCA6-4BC6-A69F-ED056548C4E3}" type="presParOf" srcId="{7A06E0CD-E8B6-4726-86B7-42D9958D7293}" destId="{175BDA6D-C5B5-482E-BC36-B7C2C21DEDC2}" srcOrd="1" destOrd="0" presId="urn:microsoft.com/office/officeart/2005/8/layout/orgChart1"/>
    <dgm:cxn modelId="{79AFC5D5-B5BB-4D7C-BA15-C7512CBDEC2A}" type="presParOf" srcId="{1615FC2D-BC0A-4082-B5C9-173C8546977A}" destId="{37D78389-6320-49A4-9755-4F33DF69E38A}" srcOrd="1" destOrd="0" presId="urn:microsoft.com/office/officeart/2005/8/layout/orgChart1"/>
    <dgm:cxn modelId="{37204C1C-EF55-4410-A00A-65FD6914BC97}" type="presParOf" srcId="{1615FC2D-BC0A-4082-B5C9-173C8546977A}" destId="{1D904867-F04B-4D67-B55A-5B1831E76535}" srcOrd="2" destOrd="0" presId="urn:microsoft.com/office/officeart/2005/8/layout/orgChart1"/>
    <dgm:cxn modelId="{10228BDF-4B98-4220-A99E-CCEADF3DCD29}" type="presParOf" srcId="{FE7AFDE7-BD3D-4C93-A2CE-B99FEC1422B4}" destId="{9EE1CC9C-BB2E-4145-8C51-ABEEDF232352}" srcOrd="2" destOrd="0" presId="urn:microsoft.com/office/officeart/2005/8/layout/orgChart1"/>
    <dgm:cxn modelId="{A5D632C3-BC97-4340-B286-228EF863F9A3}" type="presParOf" srcId="{9EE1CC9C-BB2E-4145-8C51-ABEEDF232352}" destId="{AC6A8341-6854-47D0-9915-1D4771DA9A7A}" srcOrd="0" destOrd="0" presId="urn:microsoft.com/office/officeart/2005/8/layout/orgChart1"/>
    <dgm:cxn modelId="{BD7E5AAD-7E60-4CBD-A3F2-7B52A432526C}" type="presParOf" srcId="{9EE1CC9C-BB2E-4145-8C51-ABEEDF232352}" destId="{566F9B89-1045-4C8C-A6A4-12C1FE8B485D}" srcOrd="1" destOrd="0" presId="urn:microsoft.com/office/officeart/2005/8/layout/orgChart1"/>
    <dgm:cxn modelId="{6AFD5017-F1DF-4A3F-BE99-FA54D253E7CD}" type="presParOf" srcId="{566F9B89-1045-4C8C-A6A4-12C1FE8B485D}" destId="{3A96B7FE-00B5-4254-BB72-77D1440FBC76}" srcOrd="0" destOrd="0" presId="urn:microsoft.com/office/officeart/2005/8/layout/orgChart1"/>
    <dgm:cxn modelId="{18D87A06-C3DB-4553-ADCC-09E47178D779}" type="presParOf" srcId="{3A96B7FE-00B5-4254-BB72-77D1440FBC76}" destId="{84E4AA5D-013A-4C4A-A444-9F1B4D96883F}" srcOrd="0" destOrd="0" presId="urn:microsoft.com/office/officeart/2005/8/layout/orgChart1"/>
    <dgm:cxn modelId="{CD00BF7B-57B8-41A8-BD99-2406ACF03D91}" type="presParOf" srcId="{3A96B7FE-00B5-4254-BB72-77D1440FBC76}" destId="{F07BF1A5-6046-4FFC-A290-2CA1EA50D7BC}" srcOrd="1" destOrd="0" presId="urn:microsoft.com/office/officeart/2005/8/layout/orgChart1"/>
    <dgm:cxn modelId="{F01EFFF7-5FE4-43A1-B9FF-5B2F643431E8}" type="presParOf" srcId="{566F9B89-1045-4C8C-A6A4-12C1FE8B485D}" destId="{862C663E-58C1-4277-AFFD-4346A70D51B4}" srcOrd="1" destOrd="0" presId="urn:microsoft.com/office/officeart/2005/8/layout/orgChart1"/>
    <dgm:cxn modelId="{4DBB26B3-3221-4BAC-9D0A-97B598BC8A2E}" type="presParOf" srcId="{566F9B89-1045-4C8C-A6A4-12C1FE8B485D}" destId="{1A0F5706-9D0C-4081-83DC-98F18AAD13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23D96F2-E363-44FA-A29A-13193D94DA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D43DD-2202-4544-9F96-4CC87A448D6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President / Provost / Chancellor</a:t>
          </a:r>
          <a:endParaRPr lang="en-US" dirty="0">
            <a:solidFill>
              <a:schemeClr val="tx1"/>
            </a:solidFill>
          </a:endParaRPr>
        </a:p>
      </dgm:t>
    </dgm:pt>
    <dgm:pt modelId="{61BE73D5-2921-46B3-813D-DD021C99882C}" type="par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FB1BD7-FDB6-42E5-B6D5-FC8A18CDCE73}" type="sib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D849DA-F516-433D-AE14-81F58C94CBF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Academic Hierarchy</a:t>
          </a:r>
          <a:endParaRPr lang="en-US" dirty="0">
            <a:solidFill>
              <a:schemeClr val="tx1"/>
            </a:solidFill>
          </a:endParaRPr>
        </a:p>
      </dgm:t>
    </dgm:pt>
    <dgm:pt modelId="{93533479-2BD7-4F27-877F-B386972A1E4C}" type="par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5412C4-C7F5-4541-8F05-209B3408EE13}" type="sib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7AE194A-C5C9-4A6E-BE12-4AE9B8CDD9F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Administrative Hierarchy</a:t>
          </a:r>
          <a:endParaRPr lang="en-US" dirty="0">
            <a:solidFill>
              <a:schemeClr val="tx1"/>
            </a:solidFill>
          </a:endParaRPr>
        </a:p>
      </dgm:t>
    </dgm:pt>
    <dgm:pt modelId="{0A61D96B-E8CA-41CC-8A28-C6F7C29A8852}" type="par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F1EDF6-106C-4271-91F9-F8CE5B09ACD5}" type="sib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DEF0A4-4E69-4B9E-A936-591AF84CD0D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Research Hierarchy</a:t>
          </a:r>
          <a:endParaRPr lang="en-US" dirty="0">
            <a:solidFill>
              <a:schemeClr val="tx1"/>
            </a:solidFill>
          </a:endParaRPr>
        </a:p>
      </dgm:t>
    </dgm:pt>
    <dgm:pt modelId="{E9E0481A-1A40-4AAE-A2FA-1DAE8B20D169}" type="par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143FB1-1C85-428D-91F3-369F34FFD675}" type="sib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CFB0C7-1CC6-47AC-ABD1-8EAB3A08190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IT</a:t>
          </a:r>
          <a:endParaRPr lang="en-US" dirty="0">
            <a:solidFill>
              <a:schemeClr val="tx1"/>
            </a:solidFill>
          </a:endParaRPr>
        </a:p>
      </dgm:t>
    </dgm:pt>
    <dgm:pt modelId="{8FFD475B-3CED-490F-B37B-5EEA46DFB83A}" type="par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4F07812-278B-49B0-B06C-CEB7F63F22CE}" type="sib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F7D7976-CCAE-43D2-9410-FE8AF2F6D264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Institutional Analytics (?)</a:t>
          </a:r>
          <a:endParaRPr lang="en-US" b="1" dirty="0">
            <a:solidFill>
              <a:schemeClr val="tx1"/>
            </a:solidFill>
          </a:endParaRPr>
        </a:p>
      </dgm:t>
    </dgm:pt>
    <dgm:pt modelId="{6EC3042D-1F4C-4A52-8555-63D2A5EEF66C}" type="parTrans" cxnId="{DA52C05B-543D-48A4-B79D-4158DFA24D0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3B8A9DC-E3F4-4978-9381-04EEE91CBA6E}" type="sibTrans" cxnId="{DA52C05B-543D-48A4-B79D-4158DFA24D0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2814ED-8880-478B-A17B-7AD9711C836B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Institutional Analytics (?)</a:t>
          </a:r>
          <a:endParaRPr lang="en-US" b="1" dirty="0">
            <a:solidFill>
              <a:schemeClr val="tx1"/>
            </a:solidFill>
          </a:endParaRPr>
        </a:p>
      </dgm:t>
    </dgm:pt>
    <dgm:pt modelId="{BAAB112F-AD56-46F2-A1CD-5047AC5AA375}" type="parTrans" cxnId="{A6CE4E5F-1C99-4737-967A-B65F7DDE0D5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3EAFE7B-49FC-407A-8157-7B1748964755}" type="sibTrans" cxnId="{A6CE4E5F-1C99-4737-967A-B65F7DDE0D5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1BA4C7-91FB-4235-BB23-FFB2D3B7BCB5}" type="pres">
      <dgm:prSet presAssocID="{123D96F2-E363-44FA-A29A-13193D94D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E7AFDE7-BD3D-4C93-A2CE-B99FEC1422B4}" type="pres">
      <dgm:prSet presAssocID="{6CCD43DD-2202-4544-9F96-4CC87A448D63}" presName="hierRoot1" presStyleCnt="0">
        <dgm:presLayoutVars>
          <dgm:hierBranch val="init"/>
        </dgm:presLayoutVars>
      </dgm:prSet>
      <dgm:spPr/>
    </dgm:pt>
    <dgm:pt modelId="{2952EF14-2C04-428C-82F0-2D321C82F96A}" type="pres">
      <dgm:prSet presAssocID="{6CCD43DD-2202-4544-9F96-4CC87A448D63}" presName="rootComposite1" presStyleCnt="0"/>
      <dgm:spPr/>
    </dgm:pt>
    <dgm:pt modelId="{93BE0E27-AC94-4430-AD15-9344F8D641EA}" type="pres">
      <dgm:prSet presAssocID="{6CCD43DD-2202-4544-9F96-4CC87A448D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933955-050B-4C48-9CE0-846153E27D20}" type="pres">
      <dgm:prSet presAssocID="{6CCD43DD-2202-4544-9F96-4CC87A448D6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F46D5ED-6103-4E0B-9C4C-3D2F67CD3CF7}" type="pres">
      <dgm:prSet presAssocID="{6CCD43DD-2202-4544-9F96-4CC87A448D63}" presName="hierChild2" presStyleCnt="0"/>
      <dgm:spPr/>
    </dgm:pt>
    <dgm:pt modelId="{6470FCA1-72F1-42F7-89D5-C8E15A8621E9}" type="pres">
      <dgm:prSet presAssocID="{93533479-2BD7-4F27-877F-B386972A1E4C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BD10D50-6ECF-4C92-8D1D-B15C8375917D}" type="pres">
      <dgm:prSet presAssocID="{44D849DA-F516-433D-AE14-81F58C94CBF4}" presName="hierRoot2" presStyleCnt="0">
        <dgm:presLayoutVars>
          <dgm:hierBranch val="init"/>
        </dgm:presLayoutVars>
      </dgm:prSet>
      <dgm:spPr/>
    </dgm:pt>
    <dgm:pt modelId="{5CDD51D5-B224-42A2-A4CE-83F4C5E52284}" type="pres">
      <dgm:prSet presAssocID="{44D849DA-F516-433D-AE14-81F58C94CBF4}" presName="rootComposite" presStyleCnt="0"/>
      <dgm:spPr/>
    </dgm:pt>
    <dgm:pt modelId="{A1BD3DCD-7C7A-456F-AA0C-278D0E2A311E}" type="pres">
      <dgm:prSet presAssocID="{44D849DA-F516-433D-AE14-81F58C94CBF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468568-7FCB-4135-85CB-9F71B71C5F33}" type="pres">
      <dgm:prSet presAssocID="{44D849DA-F516-433D-AE14-81F58C94CBF4}" presName="rootConnector" presStyleLbl="node2" presStyleIdx="0" presStyleCnt="3"/>
      <dgm:spPr/>
      <dgm:t>
        <a:bodyPr/>
        <a:lstStyle/>
        <a:p>
          <a:endParaRPr lang="en-US"/>
        </a:p>
      </dgm:t>
    </dgm:pt>
    <dgm:pt modelId="{6FE08DCE-195E-4009-9402-00378E0918EB}" type="pres">
      <dgm:prSet presAssocID="{44D849DA-F516-433D-AE14-81F58C94CBF4}" presName="hierChild4" presStyleCnt="0"/>
      <dgm:spPr/>
    </dgm:pt>
    <dgm:pt modelId="{222AB8AB-4379-454A-9118-A8C851BCBD6A}" type="pres">
      <dgm:prSet presAssocID="{BAAB112F-AD56-46F2-A1CD-5047AC5AA375}" presName="Name37" presStyleLbl="parChTrans1D3" presStyleIdx="0" presStyleCnt="3"/>
      <dgm:spPr/>
      <dgm:t>
        <a:bodyPr/>
        <a:lstStyle/>
        <a:p>
          <a:endParaRPr lang="en-US"/>
        </a:p>
      </dgm:t>
    </dgm:pt>
    <dgm:pt modelId="{1BB2857E-07A9-48B3-800B-B64DB90C7E5E}" type="pres">
      <dgm:prSet presAssocID="{D62814ED-8880-478B-A17B-7AD9711C836B}" presName="hierRoot2" presStyleCnt="0">
        <dgm:presLayoutVars>
          <dgm:hierBranch val="init"/>
        </dgm:presLayoutVars>
      </dgm:prSet>
      <dgm:spPr/>
    </dgm:pt>
    <dgm:pt modelId="{B54AE06B-C6BB-4A17-9FE2-2FF656C04890}" type="pres">
      <dgm:prSet presAssocID="{D62814ED-8880-478B-A17B-7AD9711C836B}" presName="rootComposite" presStyleCnt="0"/>
      <dgm:spPr/>
    </dgm:pt>
    <dgm:pt modelId="{5E83F85A-8772-47FC-ADC7-746C6020063C}" type="pres">
      <dgm:prSet presAssocID="{D62814ED-8880-478B-A17B-7AD9711C836B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487B4BD-D095-4190-8D53-A5F8E72990FC}" type="pres">
      <dgm:prSet presAssocID="{D62814ED-8880-478B-A17B-7AD9711C836B}" presName="rootConnector" presStyleLbl="node3" presStyleIdx="0" presStyleCnt="3"/>
      <dgm:spPr/>
      <dgm:t>
        <a:bodyPr/>
        <a:lstStyle/>
        <a:p>
          <a:endParaRPr lang="en-US"/>
        </a:p>
      </dgm:t>
    </dgm:pt>
    <dgm:pt modelId="{BAE357F3-62E8-4861-9A01-D5681518E15F}" type="pres">
      <dgm:prSet presAssocID="{D62814ED-8880-478B-A17B-7AD9711C836B}" presName="hierChild4" presStyleCnt="0"/>
      <dgm:spPr/>
    </dgm:pt>
    <dgm:pt modelId="{AE0D9077-F3F0-4DC5-941F-802B70E12124}" type="pres">
      <dgm:prSet presAssocID="{D62814ED-8880-478B-A17B-7AD9711C836B}" presName="hierChild5" presStyleCnt="0"/>
      <dgm:spPr/>
    </dgm:pt>
    <dgm:pt modelId="{A2A702D5-22E3-497A-9D9A-B0B978742A85}" type="pres">
      <dgm:prSet presAssocID="{44D849DA-F516-433D-AE14-81F58C94CBF4}" presName="hierChild5" presStyleCnt="0"/>
      <dgm:spPr/>
    </dgm:pt>
    <dgm:pt modelId="{6C18028D-173E-454B-96FA-F00A52748CF1}" type="pres">
      <dgm:prSet presAssocID="{0A61D96B-E8CA-41CC-8A28-C6F7C29A8852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D67F2B5-384B-4F85-B5D3-6C73A8FBE003}" type="pres">
      <dgm:prSet presAssocID="{07AE194A-C5C9-4A6E-BE12-4AE9B8CDD9FB}" presName="hierRoot2" presStyleCnt="0">
        <dgm:presLayoutVars>
          <dgm:hierBranch val="init"/>
        </dgm:presLayoutVars>
      </dgm:prSet>
      <dgm:spPr/>
    </dgm:pt>
    <dgm:pt modelId="{DEB9E633-3D0D-4605-9AE9-DCFF5300C33E}" type="pres">
      <dgm:prSet presAssocID="{07AE194A-C5C9-4A6E-BE12-4AE9B8CDD9FB}" presName="rootComposite" presStyleCnt="0"/>
      <dgm:spPr/>
    </dgm:pt>
    <dgm:pt modelId="{8BF0CB47-BA10-47C8-9DAF-F07986F8AAFD}" type="pres">
      <dgm:prSet presAssocID="{07AE194A-C5C9-4A6E-BE12-4AE9B8CDD9F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5DD9DE-7980-4D12-AAC6-EABCD8C934D2}" type="pres">
      <dgm:prSet presAssocID="{07AE194A-C5C9-4A6E-BE12-4AE9B8CDD9FB}" presName="rootConnector" presStyleLbl="node2" presStyleIdx="1" presStyleCnt="3"/>
      <dgm:spPr/>
      <dgm:t>
        <a:bodyPr/>
        <a:lstStyle/>
        <a:p>
          <a:endParaRPr lang="en-US"/>
        </a:p>
      </dgm:t>
    </dgm:pt>
    <dgm:pt modelId="{49C488DE-68A4-4FA1-8E17-EA11BD78B79F}" type="pres">
      <dgm:prSet presAssocID="{07AE194A-C5C9-4A6E-BE12-4AE9B8CDD9FB}" presName="hierChild4" presStyleCnt="0"/>
      <dgm:spPr/>
    </dgm:pt>
    <dgm:pt modelId="{D8381C39-FBCB-48C3-BBFD-1B3984253E54}" type="pres">
      <dgm:prSet presAssocID="{8FFD475B-3CED-490F-B37B-5EEA46DFB83A}" presName="Name37" presStyleLbl="parChTrans1D3" presStyleIdx="1" presStyleCnt="3"/>
      <dgm:spPr/>
      <dgm:t>
        <a:bodyPr/>
        <a:lstStyle/>
        <a:p>
          <a:endParaRPr lang="en-US"/>
        </a:p>
      </dgm:t>
    </dgm:pt>
    <dgm:pt modelId="{F121158D-EAA1-4E03-B4EA-9CD29D82DC9A}" type="pres">
      <dgm:prSet presAssocID="{30CFB0C7-1CC6-47AC-ABD1-8EAB3A08190C}" presName="hierRoot2" presStyleCnt="0">
        <dgm:presLayoutVars>
          <dgm:hierBranch val="init"/>
        </dgm:presLayoutVars>
      </dgm:prSet>
      <dgm:spPr/>
    </dgm:pt>
    <dgm:pt modelId="{E55A6816-BBB3-414B-A7B5-A4ECB83788FA}" type="pres">
      <dgm:prSet presAssocID="{30CFB0C7-1CC6-47AC-ABD1-8EAB3A08190C}" presName="rootComposite" presStyleCnt="0"/>
      <dgm:spPr/>
    </dgm:pt>
    <dgm:pt modelId="{D616A7EB-79C6-4D77-B1ED-00551B729FC5}" type="pres">
      <dgm:prSet presAssocID="{30CFB0C7-1CC6-47AC-ABD1-8EAB3A08190C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92F53E-1683-45FF-9522-050C5DCE976A}" type="pres">
      <dgm:prSet presAssocID="{30CFB0C7-1CC6-47AC-ABD1-8EAB3A08190C}" presName="rootConnector" presStyleLbl="node3" presStyleIdx="1" presStyleCnt="3"/>
      <dgm:spPr/>
      <dgm:t>
        <a:bodyPr/>
        <a:lstStyle/>
        <a:p>
          <a:endParaRPr lang="en-US"/>
        </a:p>
      </dgm:t>
    </dgm:pt>
    <dgm:pt modelId="{7B9C4FB7-89CA-4A03-9F94-F1C3ACF383C9}" type="pres">
      <dgm:prSet presAssocID="{30CFB0C7-1CC6-47AC-ABD1-8EAB3A08190C}" presName="hierChild4" presStyleCnt="0"/>
      <dgm:spPr/>
    </dgm:pt>
    <dgm:pt modelId="{70B7BCA3-E76A-42AD-887B-CB9F2D23E692}" type="pres">
      <dgm:prSet presAssocID="{30CFB0C7-1CC6-47AC-ABD1-8EAB3A08190C}" presName="hierChild5" presStyleCnt="0"/>
      <dgm:spPr/>
    </dgm:pt>
    <dgm:pt modelId="{C0EC2896-9DB1-4FC4-ACD5-9ACAE79377EA}" type="pres">
      <dgm:prSet presAssocID="{6EC3042D-1F4C-4A52-8555-63D2A5EEF66C}" presName="Name37" presStyleLbl="parChTrans1D3" presStyleIdx="2" presStyleCnt="3"/>
      <dgm:spPr/>
      <dgm:t>
        <a:bodyPr/>
        <a:lstStyle/>
        <a:p>
          <a:endParaRPr lang="en-US"/>
        </a:p>
      </dgm:t>
    </dgm:pt>
    <dgm:pt modelId="{3A258776-E914-4D79-80C2-4B3D9B572567}" type="pres">
      <dgm:prSet presAssocID="{7F7D7976-CCAE-43D2-9410-FE8AF2F6D264}" presName="hierRoot2" presStyleCnt="0">
        <dgm:presLayoutVars>
          <dgm:hierBranch val="init"/>
        </dgm:presLayoutVars>
      </dgm:prSet>
      <dgm:spPr/>
    </dgm:pt>
    <dgm:pt modelId="{C408B9C9-DBF3-4551-AE83-580C129B8553}" type="pres">
      <dgm:prSet presAssocID="{7F7D7976-CCAE-43D2-9410-FE8AF2F6D264}" presName="rootComposite" presStyleCnt="0"/>
      <dgm:spPr/>
    </dgm:pt>
    <dgm:pt modelId="{AC71999D-E2DB-43EA-AACF-364ED21C2158}" type="pres">
      <dgm:prSet presAssocID="{7F7D7976-CCAE-43D2-9410-FE8AF2F6D264}" presName="rootText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8E930D0-C9E0-46D5-9C3D-8042E8987418}" type="pres">
      <dgm:prSet presAssocID="{7F7D7976-CCAE-43D2-9410-FE8AF2F6D264}" presName="rootConnector" presStyleLbl="node3" presStyleIdx="2" presStyleCnt="3"/>
      <dgm:spPr/>
      <dgm:t>
        <a:bodyPr/>
        <a:lstStyle/>
        <a:p>
          <a:endParaRPr lang="en-US"/>
        </a:p>
      </dgm:t>
    </dgm:pt>
    <dgm:pt modelId="{45E3605B-DECB-4DB1-ADE0-01959746B1DD}" type="pres">
      <dgm:prSet presAssocID="{7F7D7976-CCAE-43D2-9410-FE8AF2F6D264}" presName="hierChild4" presStyleCnt="0"/>
      <dgm:spPr/>
    </dgm:pt>
    <dgm:pt modelId="{D1A39E13-FC6D-4990-856E-A7F4270B7598}" type="pres">
      <dgm:prSet presAssocID="{7F7D7976-CCAE-43D2-9410-FE8AF2F6D264}" presName="hierChild5" presStyleCnt="0"/>
      <dgm:spPr/>
    </dgm:pt>
    <dgm:pt modelId="{90A9D024-4AF1-4B65-9A26-8FD027E34E45}" type="pres">
      <dgm:prSet presAssocID="{07AE194A-C5C9-4A6E-BE12-4AE9B8CDD9FB}" presName="hierChild5" presStyleCnt="0"/>
      <dgm:spPr/>
    </dgm:pt>
    <dgm:pt modelId="{8918E75E-4152-4A1B-BF80-6BFC34621639}" type="pres">
      <dgm:prSet presAssocID="{E9E0481A-1A40-4AAE-A2FA-1DAE8B20D169}" presName="Name37" presStyleLbl="parChTrans1D2" presStyleIdx="2" presStyleCnt="3"/>
      <dgm:spPr/>
      <dgm:t>
        <a:bodyPr/>
        <a:lstStyle/>
        <a:p>
          <a:endParaRPr lang="en-US"/>
        </a:p>
      </dgm:t>
    </dgm:pt>
    <dgm:pt modelId="{1615FC2D-BC0A-4082-B5C9-173C8546977A}" type="pres">
      <dgm:prSet presAssocID="{82DEF0A4-4E69-4B9E-A936-591AF84CD0D8}" presName="hierRoot2" presStyleCnt="0">
        <dgm:presLayoutVars>
          <dgm:hierBranch val="init"/>
        </dgm:presLayoutVars>
      </dgm:prSet>
      <dgm:spPr/>
    </dgm:pt>
    <dgm:pt modelId="{7A06E0CD-E8B6-4726-86B7-42D9958D7293}" type="pres">
      <dgm:prSet presAssocID="{82DEF0A4-4E69-4B9E-A936-591AF84CD0D8}" presName="rootComposite" presStyleCnt="0"/>
      <dgm:spPr/>
    </dgm:pt>
    <dgm:pt modelId="{24221C2D-9A59-46D0-93E6-AC73376F9CCF}" type="pres">
      <dgm:prSet presAssocID="{82DEF0A4-4E69-4B9E-A936-591AF84CD0D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5BDA6D-C5B5-482E-BC36-B7C2C21DEDC2}" type="pres">
      <dgm:prSet presAssocID="{82DEF0A4-4E69-4B9E-A936-591AF84CD0D8}" presName="rootConnector" presStyleLbl="node2" presStyleIdx="2" presStyleCnt="3"/>
      <dgm:spPr/>
      <dgm:t>
        <a:bodyPr/>
        <a:lstStyle/>
        <a:p>
          <a:endParaRPr lang="en-US"/>
        </a:p>
      </dgm:t>
    </dgm:pt>
    <dgm:pt modelId="{37D78389-6320-49A4-9755-4F33DF69E38A}" type="pres">
      <dgm:prSet presAssocID="{82DEF0A4-4E69-4B9E-A936-591AF84CD0D8}" presName="hierChild4" presStyleCnt="0"/>
      <dgm:spPr/>
    </dgm:pt>
    <dgm:pt modelId="{1D904867-F04B-4D67-B55A-5B1831E76535}" type="pres">
      <dgm:prSet presAssocID="{82DEF0A4-4E69-4B9E-A936-591AF84CD0D8}" presName="hierChild5" presStyleCnt="0"/>
      <dgm:spPr/>
    </dgm:pt>
    <dgm:pt modelId="{9EE1CC9C-BB2E-4145-8C51-ABEEDF232352}" type="pres">
      <dgm:prSet presAssocID="{6CCD43DD-2202-4544-9F96-4CC87A448D63}" presName="hierChild3" presStyleCnt="0"/>
      <dgm:spPr/>
    </dgm:pt>
  </dgm:ptLst>
  <dgm:cxnLst>
    <dgm:cxn modelId="{B64AFA07-098E-42DB-8DB7-AA2FF5D9549A}" type="presOf" srcId="{6CCD43DD-2202-4544-9F96-4CC87A448D63}" destId="{88933955-050B-4C48-9CE0-846153E27D20}" srcOrd="1" destOrd="0" presId="urn:microsoft.com/office/officeart/2005/8/layout/orgChart1"/>
    <dgm:cxn modelId="{00EADD41-0176-4151-B9E6-0A5978DD124E}" srcId="{6CCD43DD-2202-4544-9F96-4CC87A448D63}" destId="{82DEF0A4-4E69-4B9E-A936-591AF84CD0D8}" srcOrd="2" destOrd="0" parTransId="{E9E0481A-1A40-4AAE-A2FA-1DAE8B20D169}" sibTransId="{97143FB1-1C85-428D-91F3-369F34FFD675}"/>
    <dgm:cxn modelId="{E80681E7-3142-4CA7-8FE4-C6E4CF67F379}" type="presOf" srcId="{44D849DA-F516-433D-AE14-81F58C94CBF4}" destId="{F5468568-7FCB-4135-85CB-9F71B71C5F33}" srcOrd="1" destOrd="0" presId="urn:microsoft.com/office/officeart/2005/8/layout/orgChart1"/>
    <dgm:cxn modelId="{05E65C80-68BC-4542-B153-56393DC3ECA3}" type="presOf" srcId="{123D96F2-E363-44FA-A29A-13193D94DAA5}" destId="{DD1BA4C7-91FB-4235-BB23-FFB2D3B7BCB5}" srcOrd="0" destOrd="0" presId="urn:microsoft.com/office/officeart/2005/8/layout/orgChart1"/>
    <dgm:cxn modelId="{AC293AB8-FBEF-4BA9-8A83-BDFA496B5FAB}" type="presOf" srcId="{44D849DA-F516-433D-AE14-81F58C94CBF4}" destId="{A1BD3DCD-7C7A-456F-AA0C-278D0E2A311E}" srcOrd="0" destOrd="0" presId="urn:microsoft.com/office/officeart/2005/8/layout/orgChart1"/>
    <dgm:cxn modelId="{4ED99EB2-305A-4B3B-92EF-B5DD9698350F}" type="presOf" srcId="{6EC3042D-1F4C-4A52-8555-63D2A5EEF66C}" destId="{C0EC2896-9DB1-4FC4-ACD5-9ACAE79377EA}" srcOrd="0" destOrd="0" presId="urn:microsoft.com/office/officeart/2005/8/layout/orgChart1"/>
    <dgm:cxn modelId="{12FCB45D-4CCA-4B5D-9598-F247BDF86780}" type="presOf" srcId="{BAAB112F-AD56-46F2-A1CD-5047AC5AA375}" destId="{222AB8AB-4379-454A-9118-A8C851BCBD6A}" srcOrd="0" destOrd="0" presId="urn:microsoft.com/office/officeart/2005/8/layout/orgChart1"/>
    <dgm:cxn modelId="{22BD0254-BDC1-4209-9ABE-D780E59709FE}" type="presOf" srcId="{82DEF0A4-4E69-4B9E-A936-591AF84CD0D8}" destId="{175BDA6D-C5B5-482E-BC36-B7C2C21DEDC2}" srcOrd="1" destOrd="0" presId="urn:microsoft.com/office/officeart/2005/8/layout/orgChart1"/>
    <dgm:cxn modelId="{3DF6A8C3-2EF5-4DEC-B073-340B86B28233}" type="presOf" srcId="{7F7D7976-CCAE-43D2-9410-FE8AF2F6D264}" destId="{B8E930D0-C9E0-46D5-9C3D-8042E8987418}" srcOrd="1" destOrd="0" presId="urn:microsoft.com/office/officeart/2005/8/layout/orgChart1"/>
    <dgm:cxn modelId="{1B0C6F00-0B4E-4998-9F02-2D050BC3ECE0}" type="presOf" srcId="{7F7D7976-CCAE-43D2-9410-FE8AF2F6D264}" destId="{AC71999D-E2DB-43EA-AACF-364ED21C2158}" srcOrd="0" destOrd="0" presId="urn:microsoft.com/office/officeart/2005/8/layout/orgChart1"/>
    <dgm:cxn modelId="{75F355D0-9D15-498B-85E2-FC7179FD035A}" type="presOf" srcId="{07AE194A-C5C9-4A6E-BE12-4AE9B8CDD9FB}" destId="{8BF0CB47-BA10-47C8-9DAF-F07986F8AAFD}" srcOrd="0" destOrd="0" presId="urn:microsoft.com/office/officeart/2005/8/layout/orgChart1"/>
    <dgm:cxn modelId="{13EBAAC2-5942-48C8-9293-5C9B042F427E}" type="presOf" srcId="{8FFD475B-3CED-490F-B37B-5EEA46DFB83A}" destId="{D8381C39-FBCB-48C3-BBFD-1B3984253E54}" srcOrd="0" destOrd="0" presId="urn:microsoft.com/office/officeart/2005/8/layout/orgChart1"/>
    <dgm:cxn modelId="{A62BA46F-800B-4394-BC43-D70C5D61F643}" srcId="{123D96F2-E363-44FA-A29A-13193D94DAA5}" destId="{6CCD43DD-2202-4544-9F96-4CC87A448D63}" srcOrd="0" destOrd="0" parTransId="{61BE73D5-2921-46B3-813D-DD021C99882C}" sibTransId="{D6FB1BD7-FDB6-42E5-B6D5-FC8A18CDCE73}"/>
    <dgm:cxn modelId="{CE612A84-CEA5-4953-A837-A3A20756DDD5}" srcId="{07AE194A-C5C9-4A6E-BE12-4AE9B8CDD9FB}" destId="{30CFB0C7-1CC6-47AC-ABD1-8EAB3A08190C}" srcOrd="0" destOrd="0" parTransId="{8FFD475B-3CED-490F-B37B-5EEA46DFB83A}" sibTransId="{C4F07812-278B-49B0-B06C-CEB7F63F22CE}"/>
    <dgm:cxn modelId="{69ED1B43-374A-417B-B0EE-18E344FCF19D}" type="presOf" srcId="{30CFB0C7-1CC6-47AC-ABD1-8EAB3A08190C}" destId="{D616A7EB-79C6-4D77-B1ED-00551B729FC5}" srcOrd="0" destOrd="0" presId="urn:microsoft.com/office/officeart/2005/8/layout/orgChart1"/>
    <dgm:cxn modelId="{F6ABBB69-6B57-4D1A-B66F-20DB26E2F58F}" type="presOf" srcId="{82DEF0A4-4E69-4B9E-A936-591AF84CD0D8}" destId="{24221C2D-9A59-46D0-93E6-AC73376F9CCF}" srcOrd="0" destOrd="0" presId="urn:microsoft.com/office/officeart/2005/8/layout/orgChart1"/>
    <dgm:cxn modelId="{DA52C05B-543D-48A4-B79D-4158DFA24D02}" srcId="{07AE194A-C5C9-4A6E-BE12-4AE9B8CDD9FB}" destId="{7F7D7976-CCAE-43D2-9410-FE8AF2F6D264}" srcOrd="1" destOrd="0" parTransId="{6EC3042D-1F4C-4A52-8555-63D2A5EEF66C}" sibTransId="{73B8A9DC-E3F4-4978-9381-04EEE91CBA6E}"/>
    <dgm:cxn modelId="{C23850F9-F683-447D-8A21-5C3C3359FE15}" type="presOf" srcId="{93533479-2BD7-4F27-877F-B386972A1E4C}" destId="{6470FCA1-72F1-42F7-89D5-C8E15A8621E9}" srcOrd="0" destOrd="0" presId="urn:microsoft.com/office/officeart/2005/8/layout/orgChart1"/>
    <dgm:cxn modelId="{BBBA0DFC-A352-49C2-A0EE-B509A8489112}" type="presOf" srcId="{E9E0481A-1A40-4AAE-A2FA-1DAE8B20D169}" destId="{8918E75E-4152-4A1B-BF80-6BFC34621639}" srcOrd="0" destOrd="0" presId="urn:microsoft.com/office/officeart/2005/8/layout/orgChart1"/>
    <dgm:cxn modelId="{490D7D92-17F9-4F79-915D-62CBDA1A87E1}" type="presOf" srcId="{D62814ED-8880-478B-A17B-7AD9711C836B}" destId="{A487B4BD-D095-4190-8D53-A5F8E72990FC}" srcOrd="1" destOrd="0" presId="urn:microsoft.com/office/officeart/2005/8/layout/orgChart1"/>
    <dgm:cxn modelId="{2BC51CFE-022B-44C2-BF26-13FCA2651D7C}" srcId="{6CCD43DD-2202-4544-9F96-4CC87A448D63}" destId="{44D849DA-F516-433D-AE14-81F58C94CBF4}" srcOrd="0" destOrd="0" parTransId="{93533479-2BD7-4F27-877F-B386972A1E4C}" sibTransId="{BF5412C4-C7F5-4541-8F05-209B3408EE13}"/>
    <dgm:cxn modelId="{7B2E12C2-A0EC-4728-B8BA-7D94BF92D0FD}" srcId="{6CCD43DD-2202-4544-9F96-4CC87A448D63}" destId="{07AE194A-C5C9-4A6E-BE12-4AE9B8CDD9FB}" srcOrd="1" destOrd="0" parTransId="{0A61D96B-E8CA-41CC-8A28-C6F7C29A8852}" sibTransId="{D7F1EDF6-106C-4271-91F9-F8CE5B09ACD5}"/>
    <dgm:cxn modelId="{AAE95160-CCC8-4042-B57A-144434E6AB2D}" type="presOf" srcId="{6CCD43DD-2202-4544-9F96-4CC87A448D63}" destId="{93BE0E27-AC94-4430-AD15-9344F8D641EA}" srcOrd="0" destOrd="0" presId="urn:microsoft.com/office/officeart/2005/8/layout/orgChart1"/>
    <dgm:cxn modelId="{A6CE4E5F-1C99-4737-967A-B65F7DDE0D50}" srcId="{44D849DA-F516-433D-AE14-81F58C94CBF4}" destId="{D62814ED-8880-478B-A17B-7AD9711C836B}" srcOrd="0" destOrd="0" parTransId="{BAAB112F-AD56-46F2-A1CD-5047AC5AA375}" sibTransId="{F3EAFE7B-49FC-407A-8157-7B1748964755}"/>
    <dgm:cxn modelId="{578D4034-0243-4A08-ACA3-CFF2D2C2BD73}" type="presOf" srcId="{30CFB0C7-1CC6-47AC-ABD1-8EAB3A08190C}" destId="{2292F53E-1683-45FF-9522-050C5DCE976A}" srcOrd="1" destOrd="0" presId="urn:microsoft.com/office/officeart/2005/8/layout/orgChart1"/>
    <dgm:cxn modelId="{81ABE19D-4FD4-4753-BE96-012EBA2AA57E}" type="presOf" srcId="{D62814ED-8880-478B-A17B-7AD9711C836B}" destId="{5E83F85A-8772-47FC-ADC7-746C6020063C}" srcOrd="0" destOrd="0" presId="urn:microsoft.com/office/officeart/2005/8/layout/orgChart1"/>
    <dgm:cxn modelId="{FB38A8A7-EBC8-47B9-BECB-0F1861D74815}" type="presOf" srcId="{0A61D96B-E8CA-41CC-8A28-C6F7C29A8852}" destId="{6C18028D-173E-454B-96FA-F00A52748CF1}" srcOrd="0" destOrd="0" presId="urn:microsoft.com/office/officeart/2005/8/layout/orgChart1"/>
    <dgm:cxn modelId="{C93497BB-9D9E-43DE-8702-6B5B61C9B401}" type="presOf" srcId="{07AE194A-C5C9-4A6E-BE12-4AE9B8CDD9FB}" destId="{1D5DD9DE-7980-4D12-AAC6-EABCD8C934D2}" srcOrd="1" destOrd="0" presId="urn:microsoft.com/office/officeart/2005/8/layout/orgChart1"/>
    <dgm:cxn modelId="{139278AB-C22D-4F8B-8207-1EB477853D92}" type="presParOf" srcId="{DD1BA4C7-91FB-4235-BB23-FFB2D3B7BCB5}" destId="{FE7AFDE7-BD3D-4C93-A2CE-B99FEC1422B4}" srcOrd="0" destOrd="0" presId="urn:microsoft.com/office/officeart/2005/8/layout/orgChart1"/>
    <dgm:cxn modelId="{AB06BC69-0F06-411B-A105-DA0E115B68CA}" type="presParOf" srcId="{FE7AFDE7-BD3D-4C93-A2CE-B99FEC1422B4}" destId="{2952EF14-2C04-428C-82F0-2D321C82F96A}" srcOrd="0" destOrd="0" presId="urn:microsoft.com/office/officeart/2005/8/layout/orgChart1"/>
    <dgm:cxn modelId="{11F91F90-0E78-4707-9778-C6A6E0F24EAF}" type="presParOf" srcId="{2952EF14-2C04-428C-82F0-2D321C82F96A}" destId="{93BE0E27-AC94-4430-AD15-9344F8D641EA}" srcOrd="0" destOrd="0" presId="urn:microsoft.com/office/officeart/2005/8/layout/orgChart1"/>
    <dgm:cxn modelId="{734D1F9E-2EC7-4FE3-BF48-C0DDAEF5C8A3}" type="presParOf" srcId="{2952EF14-2C04-428C-82F0-2D321C82F96A}" destId="{88933955-050B-4C48-9CE0-846153E27D20}" srcOrd="1" destOrd="0" presId="urn:microsoft.com/office/officeart/2005/8/layout/orgChart1"/>
    <dgm:cxn modelId="{3B5BA5FB-B56F-4672-87E6-BE319ABF8D75}" type="presParOf" srcId="{FE7AFDE7-BD3D-4C93-A2CE-B99FEC1422B4}" destId="{BF46D5ED-6103-4E0B-9C4C-3D2F67CD3CF7}" srcOrd="1" destOrd="0" presId="urn:microsoft.com/office/officeart/2005/8/layout/orgChart1"/>
    <dgm:cxn modelId="{B4137E69-95F2-4A53-94FD-07688E560B35}" type="presParOf" srcId="{BF46D5ED-6103-4E0B-9C4C-3D2F67CD3CF7}" destId="{6470FCA1-72F1-42F7-89D5-C8E15A8621E9}" srcOrd="0" destOrd="0" presId="urn:microsoft.com/office/officeart/2005/8/layout/orgChart1"/>
    <dgm:cxn modelId="{E01C93A7-3B7E-4D8C-9960-EC12938F4478}" type="presParOf" srcId="{BF46D5ED-6103-4E0B-9C4C-3D2F67CD3CF7}" destId="{ABD10D50-6ECF-4C92-8D1D-B15C8375917D}" srcOrd="1" destOrd="0" presId="urn:microsoft.com/office/officeart/2005/8/layout/orgChart1"/>
    <dgm:cxn modelId="{CC0B8C39-B713-4D19-B5BA-B5807481F034}" type="presParOf" srcId="{ABD10D50-6ECF-4C92-8D1D-B15C8375917D}" destId="{5CDD51D5-B224-42A2-A4CE-83F4C5E52284}" srcOrd="0" destOrd="0" presId="urn:microsoft.com/office/officeart/2005/8/layout/orgChart1"/>
    <dgm:cxn modelId="{4FD44AAF-E1D4-444F-A30B-B6516D7957CC}" type="presParOf" srcId="{5CDD51D5-B224-42A2-A4CE-83F4C5E52284}" destId="{A1BD3DCD-7C7A-456F-AA0C-278D0E2A311E}" srcOrd="0" destOrd="0" presId="urn:microsoft.com/office/officeart/2005/8/layout/orgChart1"/>
    <dgm:cxn modelId="{17EE010D-C781-437E-B3BE-D97E2BACAF53}" type="presParOf" srcId="{5CDD51D5-B224-42A2-A4CE-83F4C5E52284}" destId="{F5468568-7FCB-4135-85CB-9F71B71C5F33}" srcOrd="1" destOrd="0" presId="urn:microsoft.com/office/officeart/2005/8/layout/orgChart1"/>
    <dgm:cxn modelId="{F96241D8-7E97-4550-BF94-9C98BF140A9D}" type="presParOf" srcId="{ABD10D50-6ECF-4C92-8D1D-B15C8375917D}" destId="{6FE08DCE-195E-4009-9402-00378E0918EB}" srcOrd="1" destOrd="0" presId="urn:microsoft.com/office/officeart/2005/8/layout/orgChart1"/>
    <dgm:cxn modelId="{97D697D1-0968-468F-BAD8-57189B9CB302}" type="presParOf" srcId="{6FE08DCE-195E-4009-9402-00378E0918EB}" destId="{222AB8AB-4379-454A-9118-A8C851BCBD6A}" srcOrd="0" destOrd="0" presId="urn:microsoft.com/office/officeart/2005/8/layout/orgChart1"/>
    <dgm:cxn modelId="{75873E45-A2E8-4C1A-B6BB-540F863D8995}" type="presParOf" srcId="{6FE08DCE-195E-4009-9402-00378E0918EB}" destId="{1BB2857E-07A9-48B3-800B-B64DB90C7E5E}" srcOrd="1" destOrd="0" presId="urn:microsoft.com/office/officeart/2005/8/layout/orgChart1"/>
    <dgm:cxn modelId="{5C529A0A-F396-42FD-BBDA-1BD2F08D4402}" type="presParOf" srcId="{1BB2857E-07A9-48B3-800B-B64DB90C7E5E}" destId="{B54AE06B-C6BB-4A17-9FE2-2FF656C04890}" srcOrd="0" destOrd="0" presId="urn:microsoft.com/office/officeart/2005/8/layout/orgChart1"/>
    <dgm:cxn modelId="{5D68860A-E944-4F68-99DA-D64D21C65165}" type="presParOf" srcId="{B54AE06B-C6BB-4A17-9FE2-2FF656C04890}" destId="{5E83F85A-8772-47FC-ADC7-746C6020063C}" srcOrd="0" destOrd="0" presId="urn:microsoft.com/office/officeart/2005/8/layout/orgChart1"/>
    <dgm:cxn modelId="{D3CFAD63-D489-4383-ABD2-74152F08948E}" type="presParOf" srcId="{B54AE06B-C6BB-4A17-9FE2-2FF656C04890}" destId="{A487B4BD-D095-4190-8D53-A5F8E72990FC}" srcOrd="1" destOrd="0" presId="urn:microsoft.com/office/officeart/2005/8/layout/orgChart1"/>
    <dgm:cxn modelId="{3DE21A9A-E164-47C5-8754-87042AABCC99}" type="presParOf" srcId="{1BB2857E-07A9-48B3-800B-B64DB90C7E5E}" destId="{BAE357F3-62E8-4861-9A01-D5681518E15F}" srcOrd="1" destOrd="0" presId="urn:microsoft.com/office/officeart/2005/8/layout/orgChart1"/>
    <dgm:cxn modelId="{4D9B5805-154C-4866-9C6A-2107009D2CC3}" type="presParOf" srcId="{1BB2857E-07A9-48B3-800B-B64DB90C7E5E}" destId="{AE0D9077-F3F0-4DC5-941F-802B70E12124}" srcOrd="2" destOrd="0" presId="urn:microsoft.com/office/officeart/2005/8/layout/orgChart1"/>
    <dgm:cxn modelId="{3B8CB652-FEB8-4452-9C9E-6E5A96DBAFB2}" type="presParOf" srcId="{ABD10D50-6ECF-4C92-8D1D-B15C8375917D}" destId="{A2A702D5-22E3-497A-9D9A-B0B978742A85}" srcOrd="2" destOrd="0" presId="urn:microsoft.com/office/officeart/2005/8/layout/orgChart1"/>
    <dgm:cxn modelId="{253E8C42-686E-47AB-9741-1F677FB3ECF5}" type="presParOf" srcId="{BF46D5ED-6103-4E0B-9C4C-3D2F67CD3CF7}" destId="{6C18028D-173E-454B-96FA-F00A52748CF1}" srcOrd="2" destOrd="0" presId="urn:microsoft.com/office/officeart/2005/8/layout/orgChart1"/>
    <dgm:cxn modelId="{5A6FCDFB-F9FD-442F-ACA6-2AFDEE0F7B31}" type="presParOf" srcId="{BF46D5ED-6103-4E0B-9C4C-3D2F67CD3CF7}" destId="{FD67F2B5-384B-4F85-B5D3-6C73A8FBE003}" srcOrd="3" destOrd="0" presId="urn:microsoft.com/office/officeart/2005/8/layout/orgChart1"/>
    <dgm:cxn modelId="{8AB1EB52-7991-466F-B2FB-05FE664C6A81}" type="presParOf" srcId="{FD67F2B5-384B-4F85-B5D3-6C73A8FBE003}" destId="{DEB9E633-3D0D-4605-9AE9-DCFF5300C33E}" srcOrd="0" destOrd="0" presId="urn:microsoft.com/office/officeart/2005/8/layout/orgChart1"/>
    <dgm:cxn modelId="{209B88DE-C900-46D1-A657-EE7236F05D4E}" type="presParOf" srcId="{DEB9E633-3D0D-4605-9AE9-DCFF5300C33E}" destId="{8BF0CB47-BA10-47C8-9DAF-F07986F8AAFD}" srcOrd="0" destOrd="0" presId="urn:microsoft.com/office/officeart/2005/8/layout/orgChart1"/>
    <dgm:cxn modelId="{05F7495A-272E-4F72-A27B-D06426309B47}" type="presParOf" srcId="{DEB9E633-3D0D-4605-9AE9-DCFF5300C33E}" destId="{1D5DD9DE-7980-4D12-AAC6-EABCD8C934D2}" srcOrd="1" destOrd="0" presId="urn:microsoft.com/office/officeart/2005/8/layout/orgChart1"/>
    <dgm:cxn modelId="{EE0D7915-A730-4910-9040-A3E7A606FD1A}" type="presParOf" srcId="{FD67F2B5-384B-4F85-B5D3-6C73A8FBE003}" destId="{49C488DE-68A4-4FA1-8E17-EA11BD78B79F}" srcOrd="1" destOrd="0" presId="urn:microsoft.com/office/officeart/2005/8/layout/orgChart1"/>
    <dgm:cxn modelId="{AD0B9C32-CAB0-4C61-88EA-7ECA7C23F4E6}" type="presParOf" srcId="{49C488DE-68A4-4FA1-8E17-EA11BD78B79F}" destId="{D8381C39-FBCB-48C3-BBFD-1B3984253E54}" srcOrd="0" destOrd="0" presId="urn:microsoft.com/office/officeart/2005/8/layout/orgChart1"/>
    <dgm:cxn modelId="{D6F5FD5F-8F5D-448B-BA39-A48FB6939E95}" type="presParOf" srcId="{49C488DE-68A4-4FA1-8E17-EA11BD78B79F}" destId="{F121158D-EAA1-4E03-B4EA-9CD29D82DC9A}" srcOrd="1" destOrd="0" presId="urn:microsoft.com/office/officeart/2005/8/layout/orgChart1"/>
    <dgm:cxn modelId="{A1D679CB-9E88-4D30-A5C8-61B82A2A248C}" type="presParOf" srcId="{F121158D-EAA1-4E03-B4EA-9CD29D82DC9A}" destId="{E55A6816-BBB3-414B-A7B5-A4ECB83788FA}" srcOrd="0" destOrd="0" presId="urn:microsoft.com/office/officeart/2005/8/layout/orgChart1"/>
    <dgm:cxn modelId="{DFA1C231-1EBD-476E-9928-5481DEBF14EE}" type="presParOf" srcId="{E55A6816-BBB3-414B-A7B5-A4ECB83788FA}" destId="{D616A7EB-79C6-4D77-B1ED-00551B729FC5}" srcOrd="0" destOrd="0" presId="urn:microsoft.com/office/officeart/2005/8/layout/orgChart1"/>
    <dgm:cxn modelId="{06919E49-08C5-4F43-B07D-EF09DEF92B7A}" type="presParOf" srcId="{E55A6816-BBB3-414B-A7B5-A4ECB83788FA}" destId="{2292F53E-1683-45FF-9522-050C5DCE976A}" srcOrd="1" destOrd="0" presId="urn:microsoft.com/office/officeart/2005/8/layout/orgChart1"/>
    <dgm:cxn modelId="{A3285C3E-8D2A-4951-8031-F3A36E8092A7}" type="presParOf" srcId="{F121158D-EAA1-4E03-B4EA-9CD29D82DC9A}" destId="{7B9C4FB7-89CA-4A03-9F94-F1C3ACF383C9}" srcOrd="1" destOrd="0" presId="urn:microsoft.com/office/officeart/2005/8/layout/orgChart1"/>
    <dgm:cxn modelId="{B0C9A1F4-B5DC-444B-AA4A-EABB00C45DBC}" type="presParOf" srcId="{F121158D-EAA1-4E03-B4EA-9CD29D82DC9A}" destId="{70B7BCA3-E76A-42AD-887B-CB9F2D23E692}" srcOrd="2" destOrd="0" presId="urn:microsoft.com/office/officeart/2005/8/layout/orgChart1"/>
    <dgm:cxn modelId="{5952912C-746C-406D-A3DE-4C930993E6BE}" type="presParOf" srcId="{49C488DE-68A4-4FA1-8E17-EA11BD78B79F}" destId="{C0EC2896-9DB1-4FC4-ACD5-9ACAE79377EA}" srcOrd="2" destOrd="0" presId="urn:microsoft.com/office/officeart/2005/8/layout/orgChart1"/>
    <dgm:cxn modelId="{0C39BD27-9257-4382-B67C-0497D14214CE}" type="presParOf" srcId="{49C488DE-68A4-4FA1-8E17-EA11BD78B79F}" destId="{3A258776-E914-4D79-80C2-4B3D9B572567}" srcOrd="3" destOrd="0" presId="urn:microsoft.com/office/officeart/2005/8/layout/orgChart1"/>
    <dgm:cxn modelId="{D389322B-CCEE-4EBF-B246-EBB5BC5464E1}" type="presParOf" srcId="{3A258776-E914-4D79-80C2-4B3D9B572567}" destId="{C408B9C9-DBF3-4551-AE83-580C129B8553}" srcOrd="0" destOrd="0" presId="urn:microsoft.com/office/officeart/2005/8/layout/orgChart1"/>
    <dgm:cxn modelId="{206153C1-F2F1-4BB1-BC2F-6C653B91BD42}" type="presParOf" srcId="{C408B9C9-DBF3-4551-AE83-580C129B8553}" destId="{AC71999D-E2DB-43EA-AACF-364ED21C2158}" srcOrd="0" destOrd="0" presId="urn:microsoft.com/office/officeart/2005/8/layout/orgChart1"/>
    <dgm:cxn modelId="{1CF53ACE-5075-474C-8402-77AE17B7CCEC}" type="presParOf" srcId="{C408B9C9-DBF3-4551-AE83-580C129B8553}" destId="{B8E930D0-C9E0-46D5-9C3D-8042E8987418}" srcOrd="1" destOrd="0" presId="urn:microsoft.com/office/officeart/2005/8/layout/orgChart1"/>
    <dgm:cxn modelId="{ED41B07A-827D-4724-9187-56DA0FF76C4C}" type="presParOf" srcId="{3A258776-E914-4D79-80C2-4B3D9B572567}" destId="{45E3605B-DECB-4DB1-ADE0-01959746B1DD}" srcOrd="1" destOrd="0" presId="urn:microsoft.com/office/officeart/2005/8/layout/orgChart1"/>
    <dgm:cxn modelId="{F738C1BA-08A9-4D30-BF24-3C0D88479036}" type="presParOf" srcId="{3A258776-E914-4D79-80C2-4B3D9B572567}" destId="{D1A39E13-FC6D-4990-856E-A7F4270B7598}" srcOrd="2" destOrd="0" presId="urn:microsoft.com/office/officeart/2005/8/layout/orgChart1"/>
    <dgm:cxn modelId="{716E7DEA-798C-4BD9-9C41-9C8FF8D158F8}" type="presParOf" srcId="{FD67F2B5-384B-4F85-B5D3-6C73A8FBE003}" destId="{90A9D024-4AF1-4B65-9A26-8FD027E34E45}" srcOrd="2" destOrd="0" presId="urn:microsoft.com/office/officeart/2005/8/layout/orgChart1"/>
    <dgm:cxn modelId="{090FA994-86A0-4979-8B05-11CBA46054DD}" type="presParOf" srcId="{BF46D5ED-6103-4E0B-9C4C-3D2F67CD3CF7}" destId="{8918E75E-4152-4A1B-BF80-6BFC34621639}" srcOrd="4" destOrd="0" presId="urn:microsoft.com/office/officeart/2005/8/layout/orgChart1"/>
    <dgm:cxn modelId="{91F08B90-200E-4583-A7E7-E9BD28B52A58}" type="presParOf" srcId="{BF46D5ED-6103-4E0B-9C4C-3D2F67CD3CF7}" destId="{1615FC2D-BC0A-4082-B5C9-173C8546977A}" srcOrd="5" destOrd="0" presId="urn:microsoft.com/office/officeart/2005/8/layout/orgChart1"/>
    <dgm:cxn modelId="{A751C00A-EF29-4316-9B78-1E74F60BA32C}" type="presParOf" srcId="{1615FC2D-BC0A-4082-B5C9-173C8546977A}" destId="{7A06E0CD-E8B6-4726-86B7-42D9958D7293}" srcOrd="0" destOrd="0" presId="urn:microsoft.com/office/officeart/2005/8/layout/orgChart1"/>
    <dgm:cxn modelId="{DCF5E122-24CF-43EA-803F-B4B15166A707}" type="presParOf" srcId="{7A06E0CD-E8B6-4726-86B7-42D9958D7293}" destId="{24221C2D-9A59-46D0-93E6-AC73376F9CCF}" srcOrd="0" destOrd="0" presId="urn:microsoft.com/office/officeart/2005/8/layout/orgChart1"/>
    <dgm:cxn modelId="{9BD1977B-C37D-4B1B-A477-7D8F9364A58F}" type="presParOf" srcId="{7A06E0CD-E8B6-4726-86B7-42D9958D7293}" destId="{175BDA6D-C5B5-482E-BC36-B7C2C21DEDC2}" srcOrd="1" destOrd="0" presId="urn:microsoft.com/office/officeart/2005/8/layout/orgChart1"/>
    <dgm:cxn modelId="{92548EFF-FAC5-41E0-872A-7329756100A0}" type="presParOf" srcId="{1615FC2D-BC0A-4082-B5C9-173C8546977A}" destId="{37D78389-6320-49A4-9755-4F33DF69E38A}" srcOrd="1" destOrd="0" presId="urn:microsoft.com/office/officeart/2005/8/layout/orgChart1"/>
    <dgm:cxn modelId="{61998674-FA95-43D3-9377-D08AD6829CCE}" type="presParOf" srcId="{1615FC2D-BC0A-4082-B5C9-173C8546977A}" destId="{1D904867-F04B-4D67-B55A-5B1831E76535}" srcOrd="2" destOrd="0" presId="urn:microsoft.com/office/officeart/2005/8/layout/orgChart1"/>
    <dgm:cxn modelId="{F71F02EF-5FAC-4772-853B-9499B71100BE}" type="presParOf" srcId="{FE7AFDE7-BD3D-4C93-A2CE-B99FEC1422B4}" destId="{9EE1CC9C-BB2E-4145-8C51-ABEEDF2323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3D96F2-E363-44FA-A29A-13193D94DAA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CCD43DD-2202-4544-9F96-4CC87A448D6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President / Provost / Chancellor</a:t>
          </a:r>
          <a:endParaRPr lang="en-US" dirty="0">
            <a:solidFill>
              <a:schemeClr val="tx1"/>
            </a:solidFill>
          </a:endParaRPr>
        </a:p>
      </dgm:t>
    </dgm:pt>
    <dgm:pt modelId="{61BE73D5-2921-46B3-813D-DD021C99882C}" type="par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FB1BD7-FDB6-42E5-B6D5-FC8A18CDCE73}" type="sibTrans" cxnId="{A62BA46F-800B-4394-BC43-D70C5D61F64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4D849DA-F516-433D-AE14-81F58C94CBF4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Academic Hierarchy</a:t>
          </a:r>
          <a:endParaRPr lang="en-US" dirty="0">
            <a:solidFill>
              <a:schemeClr val="tx1"/>
            </a:solidFill>
          </a:endParaRPr>
        </a:p>
      </dgm:t>
    </dgm:pt>
    <dgm:pt modelId="{93533479-2BD7-4F27-877F-B386972A1E4C}" type="par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F5412C4-C7F5-4541-8F05-209B3408EE13}" type="sibTrans" cxnId="{2BC51CFE-022B-44C2-BF26-13FCA2651D7C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7AE194A-C5C9-4A6E-BE12-4AE9B8CDD9FB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Administrative Hierarchy</a:t>
          </a:r>
          <a:endParaRPr lang="en-US" dirty="0">
            <a:solidFill>
              <a:schemeClr val="tx1"/>
            </a:solidFill>
          </a:endParaRPr>
        </a:p>
      </dgm:t>
    </dgm:pt>
    <dgm:pt modelId="{0A61D96B-E8CA-41CC-8A28-C6F7C29A8852}" type="par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7F1EDF6-106C-4271-91F9-F8CE5B09ACD5}" type="sibTrans" cxnId="{7B2E12C2-A0EC-4728-B8BA-7D94BF92D0F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DEF0A4-4E69-4B9E-A936-591AF84CD0D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Research Hierarchy</a:t>
          </a:r>
          <a:endParaRPr lang="en-US" dirty="0">
            <a:solidFill>
              <a:schemeClr val="tx1"/>
            </a:solidFill>
          </a:endParaRPr>
        </a:p>
      </dgm:t>
    </dgm:pt>
    <dgm:pt modelId="{E9E0481A-1A40-4AAE-A2FA-1DAE8B20D169}" type="par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143FB1-1C85-428D-91F3-369F34FFD675}" type="sibTrans" cxnId="{00EADD41-0176-4151-B9E6-0A5978DD124E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CFB0C7-1CC6-47AC-ABD1-8EAB3A08190C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IT</a:t>
          </a:r>
          <a:endParaRPr lang="en-US" dirty="0">
            <a:solidFill>
              <a:schemeClr val="tx1"/>
            </a:solidFill>
          </a:endParaRPr>
        </a:p>
      </dgm:t>
    </dgm:pt>
    <dgm:pt modelId="{8FFD475B-3CED-490F-B37B-5EEA46DFB83A}" type="par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4F07812-278B-49B0-B06C-CEB7F63F22CE}" type="sibTrans" cxnId="{CE612A84-CEA5-4953-A837-A3A20756DDD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023A4DC-405A-4F43-8B64-A503D23964B5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Institutional Analytics</a:t>
          </a:r>
          <a:endParaRPr lang="en-US" b="1" dirty="0">
            <a:solidFill>
              <a:schemeClr val="tx1"/>
            </a:solidFill>
          </a:endParaRPr>
        </a:p>
      </dgm:t>
    </dgm:pt>
    <dgm:pt modelId="{4CA74567-C67A-439C-A632-0FFCA38FFD5B}" type="parTrans" cxnId="{E622DE5A-3B88-4CA0-8A7A-0AAE785328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1BD506-3AE9-42C3-8629-38F9DB7BB126}" type="sibTrans" cxnId="{E622DE5A-3B88-4CA0-8A7A-0AAE785328F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1BA4C7-91FB-4235-BB23-FFB2D3B7BCB5}" type="pres">
      <dgm:prSet presAssocID="{123D96F2-E363-44FA-A29A-13193D94D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FE7AFDE7-BD3D-4C93-A2CE-B99FEC1422B4}" type="pres">
      <dgm:prSet presAssocID="{6CCD43DD-2202-4544-9F96-4CC87A448D63}" presName="hierRoot1" presStyleCnt="0">
        <dgm:presLayoutVars>
          <dgm:hierBranch val="init"/>
        </dgm:presLayoutVars>
      </dgm:prSet>
      <dgm:spPr/>
    </dgm:pt>
    <dgm:pt modelId="{2952EF14-2C04-428C-82F0-2D321C82F96A}" type="pres">
      <dgm:prSet presAssocID="{6CCD43DD-2202-4544-9F96-4CC87A448D63}" presName="rootComposite1" presStyleCnt="0"/>
      <dgm:spPr/>
    </dgm:pt>
    <dgm:pt modelId="{93BE0E27-AC94-4430-AD15-9344F8D641EA}" type="pres">
      <dgm:prSet presAssocID="{6CCD43DD-2202-4544-9F96-4CC87A448D63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933955-050B-4C48-9CE0-846153E27D20}" type="pres">
      <dgm:prSet presAssocID="{6CCD43DD-2202-4544-9F96-4CC87A448D63}" presName="rootConnector1" presStyleLbl="node1" presStyleIdx="0" presStyleCnt="0"/>
      <dgm:spPr/>
      <dgm:t>
        <a:bodyPr/>
        <a:lstStyle/>
        <a:p>
          <a:endParaRPr lang="en-US"/>
        </a:p>
      </dgm:t>
    </dgm:pt>
    <dgm:pt modelId="{BF46D5ED-6103-4E0B-9C4C-3D2F67CD3CF7}" type="pres">
      <dgm:prSet presAssocID="{6CCD43DD-2202-4544-9F96-4CC87A448D63}" presName="hierChild2" presStyleCnt="0"/>
      <dgm:spPr/>
    </dgm:pt>
    <dgm:pt modelId="{6470FCA1-72F1-42F7-89D5-C8E15A8621E9}" type="pres">
      <dgm:prSet presAssocID="{93533479-2BD7-4F27-877F-B386972A1E4C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BD10D50-6ECF-4C92-8D1D-B15C8375917D}" type="pres">
      <dgm:prSet presAssocID="{44D849DA-F516-433D-AE14-81F58C94CBF4}" presName="hierRoot2" presStyleCnt="0">
        <dgm:presLayoutVars>
          <dgm:hierBranch val="init"/>
        </dgm:presLayoutVars>
      </dgm:prSet>
      <dgm:spPr/>
    </dgm:pt>
    <dgm:pt modelId="{5CDD51D5-B224-42A2-A4CE-83F4C5E52284}" type="pres">
      <dgm:prSet presAssocID="{44D849DA-F516-433D-AE14-81F58C94CBF4}" presName="rootComposite" presStyleCnt="0"/>
      <dgm:spPr/>
    </dgm:pt>
    <dgm:pt modelId="{A1BD3DCD-7C7A-456F-AA0C-278D0E2A311E}" type="pres">
      <dgm:prSet presAssocID="{44D849DA-F516-433D-AE14-81F58C94CBF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468568-7FCB-4135-85CB-9F71B71C5F33}" type="pres">
      <dgm:prSet presAssocID="{44D849DA-F516-433D-AE14-81F58C94CBF4}" presName="rootConnector" presStyleLbl="node2" presStyleIdx="0" presStyleCnt="3"/>
      <dgm:spPr/>
      <dgm:t>
        <a:bodyPr/>
        <a:lstStyle/>
        <a:p>
          <a:endParaRPr lang="en-US"/>
        </a:p>
      </dgm:t>
    </dgm:pt>
    <dgm:pt modelId="{6FE08DCE-195E-4009-9402-00378E0918EB}" type="pres">
      <dgm:prSet presAssocID="{44D849DA-F516-433D-AE14-81F58C94CBF4}" presName="hierChild4" presStyleCnt="0"/>
      <dgm:spPr/>
    </dgm:pt>
    <dgm:pt modelId="{A2A702D5-22E3-497A-9D9A-B0B978742A85}" type="pres">
      <dgm:prSet presAssocID="{44D849DA-F516-433D-AE14-81F58C94CBF4}" presName="hierChild5" presStyleCnt="0"/>
      <dgm:spPr/>
    </dgm:pt>
    <dgm:pt modelId="{6C18028D-173E-454B-96FA-F00A52748CF1}" type="pres">
      <dgm:prSet presAssocID="{0A61D96B-E8CA-41CC-8A28-C6F7C29A8852}" presName="Name37" presStyleLbl="parChTrans1D2" presStyleIdx="1" presStyleCnt="3"/>
      <dgm:spPr/>
      <dgm:t>
        <a:bodyPr/>
        <a:lstStyle/>
        <a:p>
          <a:endParaRPr lang="en-US"/>
        </a:p>
      </dgm:t>
    </dgm:pt>
    <dgm:pt modelId="{FD67F2B5-384B-4F85-B5D3-6C73A8FBE003}" type="pres">
      <dgm:prSet presAssocID="{07AE194A-C5C9-4A6E-BE12-4AE9B8CDD9FB}" presName="hierRoot2" presStyleCnt="0">
        <dgm:presLayoutVars>
          <dgm:hierBranch val="init"/>
        </dgm:presLayoutVars>
      </dgm:prSet>
      <dgm:spPr/>
    </dgm:pt>
    <dgm:pt modelId="{DEB9E633-3D0D-4605-9AE9-DCFF5300C33E}" type="pres">
      <dgm:prSet presAssocID="{07AE194A-C5C9-4A6E-BE12-4AE9B8CDD9FB}" presName="rootComposite" presStyleCnt="0"/>
      <dgm:spPr/>
    </dgm:pt>
    <dgm:pt modelId="{8BF0CB47-BA10-47C8-9DAF-F07986F8AAFD}" type="pres">
      <dgm:prSet presAssocID="{07AE194A-C5C9-4A6E-BE12-4AE9B8CDD9F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5DD9DE-7980-4D12-AAC6-EABCD8C934D2}" type="pres">
      <dgm:prSet presAssocID="{07AE194A-C5C9-4A6E-BE12-4AE9B8CDD9FB}" presName="rootConnector" presStyleLbl="node2" presStyleIdx="1" presStyleCnt="3"/>
      <dgm:spPr/>
      <dgm:t>
        <a:bodyPr/>
        <a:lstStyle/>
        <a:p>
          <a:endParaRPr lang="en-US"/>
        </a:p>
      </dgm:t>
    </dgm:pt>
    <dgm:pt modelId="{49C488DE-68A4-4FA1-8E17-EA11BD78B79F}" type="pres">
      <dgm:prSet presAssocID="{07AE194A-C5C9-4A6E-BE12-4AE9B8CDD9FB}" presName="hierChild4" presStyleCnt="0"/>
      <dgm:spPr/>
    </dgm:pt>
    <dgm:pt modelId="{D8381C39-FBCB-48C3-BBFD-1B3984253E54}" type="pres">
      <dgm:prSet presAssocID="{8FFD475B-3CED-490F-B37B-5EEA46DFB83A}" presName="Name37" presStyleLbl="parChTrans1D3" presStyleIdx="0" presStyleCnt="1"/>
      <dgm:spPr/>
      <dgm:t>
        <a:bodyPr/>
        <a:lstStyle/>
        <a:p>
          <a:endParaRPr lang="en-US"/>
        </a:p>
      </dgm:t>
    </dgm:pt>
    <dgm:pt modelId="{F121158D-EAA1-4E03-B4EA-9CD29D82DC9A}" type="pres">
      <dgm:prSet presAssocID="{30CFB0C7-1CC6-47AC-ABD1-8EAB3A08190C}" presName="hierRoot2" presStyleCnt="0">
        <dgm:presLayoutVars>
          <dgm:hierBranch val="init"/>
        </dgm:presLayoutVars>
      </dgm:prSet>
      <dgm:spPr/>
    </dgm:pt>
    <dgm:pt modelId="{E55A6816-BBB3-414B-A7B5-A4ECB83788FA}" type="pres">
      <dgm:prSet presAssocID="{30CFB0C7-1CC6-47AC-ABD1-8EAB3A08190C}" presName="rootComposite" presStyleCnt="0"/>
      <dgm:spPr/>
    </dgm:pt>
    <dgm:pt modelId="{D616A7EB-79C6-4D77-B1ED-00551B729FC5}" type="pres">
      <dgm:prSet presAssocID="{30CFB0C7-1CC6-47AC-ABD1-8EAB3A08190C}" presName="rootText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292F53E-1683-45FF-9522-050C5DCE976A}" type="pres">
      <dgm:prSet presAssocID="{30CFB0C7-1CC6-47AC-ABD1-8EAB3A08190C}" presName="rootConnector" presStyleLbl="node3" presStyleIdx="0" presStyleCnt="1"/>
      <dgm:spPr/>
      <dgm:t>
        <a:bodyPr/>
        <a:lstStyle/>
        <a:p>
          <a:endParaRPr lang="en-US"/>
        </a:p>
      </dgm:t>
    </dgm:pt>
    <dgm:pt modelId="{7B9C4FB7-89CA-4A03-9F94-F1C3ACF383C9}" type="pres">
      <dgm:prSet presAssocID="{30CFB0C7-1CC6-47AC-ABD1-8EAB3A08190C}" presName="hierChild4" presStyleCnt="0"/>
      <dgm:spPr/>
    </dgm:pt>
    <dgm:pt modelId="{5E51222D-E377-4844-9815-72BF75130602}" type="pres">
      <dgm:prSet presAssocID="{4CA74567-C67A-439C-A632-0FFCA38FFD5B}" presName="Name37" presStyleLbl="parChTrans1D4" presStyleIdx="0" presStyleCnt="1"/>
      <dgm:spPr/>
      <dgm:t>
        <a:bodyPr/>
        <a:lstStyle/>
        <a:p>
          <a:endParaRPr lang="en-US"/>
        </a:p>
      </dgm:t>
    </dgm:pt>
    <dgm:pt modelId="{E9AA572A-3027-4EA6-A4EB-D3EF2677180E}" type="pres">
      <dgm:prSet presAssocID="{F023A4DC-405A-4F43-8B64-A503D23964B5}" presName="hierRoot2" presStyleCnt="0">
        <dgm:presLayoutVars>
          <dgm:hierBranch val="init"/>
        </dgm:presLayoutVars>
      </dgm:prSet>
      <dgm:spPr/>
    </dgm:pt>
    <dgm:pt modelId="{258DCE39-3CC8-4FB2-A947-3FFD37109158}" type="pres">
      <dgm:prSet presAssocID="{F023A4DC-405A-4F43-8B64-A503D23964B5}" presName="rootComposite" presStyleCnt="0"/>
      <dgm:spPr/>
    </dgm:pt>
    <dgm:pt modelId="{B0717568-A139-4E8F-B17C-C20205D4FCAC}" type="pres">
      <dgm:prSet presAssocID="{F023A4DC-405A-4F43-8B64-A503D23964B5}" presName="rootText" presStyleLbl="node4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55AFD0E-09B4-49A3-98A3-5A638EED7632}" type="pres">
      <dgm:prSet presAssocID="{F023A4DC-405A-4F43-8B64-A503D23964B5}" presName="rootConnector" presStyleLbl="node4" presStyleIdx="0" presStyleCnt="1"/>
      <dgm:spPr/>
      <dgm:t>
        <a:bodyPr/>
        <a:lstStyle/>
        <a:p>
          <a:endParaRPr lang="en-US"/>
        </a:p>
      </dgm:t>
    </dgm:pt>
    <dgm:pt modelId="{C5D20002-3696-4123-87DE-562E8A808A6E}" type="pres">
      <dgm:prSet presAssocID="{F023A4DC-405A-4F43-8B64-A503D23964B5}" presName="hierChild4" presStyleCnt="0"/>
      <dgm:spPr/>
    </dgm:pt>
    <dgm:pt modelId="{00A1C677-CDC7-4ABB-BD66-E531F4AE7E04}" type="pres">
      <dgm:prSet presAssocID="{F023A4DC-405A-4F43-8B64-A503D23964B5}" presName="hierChild5" presStyleCnt="0"/>
      <dgm:spPr/>
    </dgm:pt>
    <dgm:pt modelId="{70B7BCA3-E76A-42AD-887B-CB9F2D23E692}" type="pres">
      <dgm:prSet presAssocID="{30CFB0C7-1CC6-47AC-ABD1-8EAB3A08190C}" presName="hierChild5" presStyleCnt="0"/>
      <dgm:spPr/>
    </dgm:pt>
    <dgm:pt modelId="{90A9D024-4AF1-4B65-9A26-8FD027E34E45}" type="pres">
      <dgm:prSet presAssocID="{07AE194A-C5C9-4A6E-BE12-4AE9B8CDD9FB}" presName="hierChild5" presStyleCnt="0"/>
      <dgm:spPr/>
    </dgm:pt>
    <dgm:pt modelId="{8918E75E-4152-4A1B-BF80-6BFC34621639}" type="pres">
      <dgm:prSet presAssocID="{E9E0481A-1A40-4AAE-A2FA-1DAE8B20D169}" presName="Name37" presStyleLbl="parChTrans1D2" presStyleIdx="2" presStyleCnt="3"/>
      <dgm:spPr/>
      <dgm:t>
        <a:bodyPr/>
        <a:lstStyle/>
        <a:p>
          <a:endParaRPr lang="en-US"/>
        </a:p>
      </dgm:t>
    </dgm:pt>
    <dgm:pt modelId="{1615FC2D-BC0A-4082-B5C9-173C8546977A}" type="pres">
      <dgm:prSet presAssocID="{82DEF0A4-4E69-4B9E-A936-591AF84CD0D8}" presName="hierRoot2" presStyleCnt="0">
        <dgm:presLayoutVars>
          <dgm:hierBranch val="init"/>
        </dgm:presLayoutVars>
      </dgm:prSet>
      <dgm:spPr/>
    </dgm:pt>
    <dgm:pt modelId="{7A06E0CD-E8B6-4726-86B7-42D9958D7293}" type="pres">
      <dgm:prSet presAssocID="{82DEF0A4-4E69-4B9E-A936-591AF84CD0D8}" presName="rootComposite" presStyleCnt="0"/>
      <dgm:spPr/>
    </dgm:pt>
    <dgm:pt modelId="{24221C2D-9A59-46D0-93E6-AC73376F9CCF}" type="pres">
      <dgm:prSet presAssocID="{82DEF0A4-4E69-4B9E-A936-591AF84CD0D8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75BDA6D-C5B5-482E-BC36-B7C2C21DEDC2}" type="pres">
      <dgm:prSet presAssocID="{82DEF0A4-4E69-4B9E-A936-591AF84CD0D8}" presName="rootConnector" presStyleLbl="node2" presStyleIdx="2" presStyleCnt="3"/>
      <dgm:spPr/>
      <dgm:t>
        <a:bodyPr/>
        <a:lstStyle/>
        <a:p>
          <a:endParaRPr lang="en-US"/>
        </a:p>
      </dgm:t>
    </dgm:pt>
    <dgm:pt modelId="{37D78389-6320-49A4-9755-4F33DF69E38A}" type="pres">
      <dgm:prSet presAssocID="{82DEF0A4-4E69-4B9E-A936-591AF84CD0D8}" presName="hierChild4" presStyleCnt="0"/>
      <dgm:spPr/>
    </dgm:pt>
    <dgm:pt modelId="{1D904867-F04B-4D67-B55A-5B1831E76535}" type="pres">
      <dgm:prSet presAssocID="{82DEF0A4-4E69-4B9E-A936-591AF84CD0D8}" presName="hierChild5" presStyleCnt="0"/>
      <dgm:spPr/>
    </dgm:pt>
    <dgm:pt modelId="{9EE1CC9C-BB2E-4145-8C51-ABEEDF232352}" type="pres">
      <dgm:prSet presAssocID="{6CCD43DD-2202-4544-9F96-4CC87A448D63}" presName="hierChild3" presStyleCnt="0"/>
      <dgm:spPr/>
    </dgm:pt>
  </dgm:ptLst>
  <dgm:cxnLst>
    <dgm:cxn modelId="{FA9517BC-C9FA-40C4-9D7D-9F9185805E70}" type="presOf" srcId="{07AE194A-C5C9-4A6E-BE12-4AE9B8CDD9FB}" destId="{1D5DD9DE-7980-4D12-AAC6-EABCD8C934D2}" srcOrd="1" destOrd="0" presId="urn:microsoft.com/office/officeart/2005/8/layout/orgChart1"/>
    <dgm:cxn modelId="{00EADD41-0176-4151-B9E6-0A5978DD124E}" srcId="{6CCD43DD-2202-4544-9F96-4CC87A448D63}" destId="{82DEF0A4-4E69-4B9E-A936-591AF84CD0D8}" srcOrd="2" destOrd="0" parTransId="{E9E0481A-1A40-4AAE-A2FA-1DAE8B20D169}" sibTransId="{97143FB1-1C85-428D-91F3-369F34FFD675}"/>
    <dgm:cxn modelId="{618E49A4-8412-4A7B-8075-DCE934356F10}" type="presOf" srcId="{4CA74567-C67A-439C-A632-0FFCA38FFD5B}" destId="{5E51222D-E377-4844-9815-72BF75130602}" srcOrd="0" destOrd="0" presId="urn:microsoft.com/office/officeart/2005/8/layout/orgChart1"/>
    <dgm:cxn modelId="{E622DE5A-3B88-4CA0-8A7A-0AAE785328F2}" srcId="{30CFB0C7-1CC6-47AC-ABD1-8EAB3A08190C}" destId="{F023A4DC-405A-4F43-8B64-A503D23964B5}" srcOrd="0" destOrd="0" parTransId="{4CA74567-C67A-439C-A632-0FFCA38FFD5B}" sibTransId="{301BD506-3AE9-42C3-8629-38F9DB7BB126}"/>
    <dgm:cxn modelId="{5FE2D11D-4154-4208-992B-F6E4C79443EC}" type="presOf" srcId="{93533479-2BD7-4F27-877F-B386972A1E4C}" destId="{6470FCA1-72F1-42F7-89D5-C8E15A8621E9}" srcOrd="0" destOrd="0" presId="urn:microsoft.com/office/officeart/2005/8/layout/orgChart1"/>
    <dgm:cxn modelId="{BC311707-5004-4E6E-A7CF-F90E45896593}" type="presOf" srcId="{30CFB0C7-1CC6-47AC-ABD1-8EAB3A08190C}" destId="{D616A7EB-79C6-4D77-B1ED-00551B729FC5}" srcOrd="0" destOrd="0" presId="urn:microsoft.com/office/officeart/2005/8/layout/orgChart1"/>
    <dgm:cxn modelId="{21BA7CB6-FAFB-4DAB-9659-300D6D5425F5}" type="presOf" srcId="{44D849DA-F516-433D-AE14-81F58C94CBF4}" destId="{A1BD3DCD-7C7A-456F-AA0C-278D0E2A311E}" srcOrd="0" destOrd="0" presId="urn:microsoft.com/office/officeart/2005/8/layout/orgChart1"/>
    <dgm:cxn modelId="{A7B8C20D-852B-4F32-B0BD-58D1462EC911}" type="presOf" srcId="{0A61D96B-E8CA-41CC-8A28-C6F7C29A8852}" destId="{6C18028D-173E-454B-96FA-F00A52748CF1}" srcOrd="0" destOrd="0" presId="urn:microsoft.com/office/officeart/2005/8/layout/orgChart1"/>
    <dgm:cxn modelId="{F7FDDB62-68D0-4FD3-A0E0-E701F67CE9B0}" type="presOf" srcId="{82DEF0A4-4E69-4B9E-A936-591AF84CD0D8}" destId="{175BDA6D-C5B5-482E-BC36-B7C2C21DEDC2}" srcOrd="1" destOrd="0" presId="urn:microsoft.com/office/officeart/2005/8/layout/orgChart1"/>
    <dgm:cxn modelId="{78F544FC-CAF5-4C8C-AD28-7451A1896D97}" type="presOf" srcId="{6CCD43DD-2202-4544-9F96-4CC87A448D63}" destId="{93BE0E27-AC94-4430-AD15-9344F8D641EA}" srcOrd="0" destOrd="0" presId="urn:microsoft.com/office/officeart/2005/8/layout/orgChart1"/>
    <dgm:cxn modelId="{A62BA46F-800B-4394-BC43-D70C5D61F643}" srcId="{123D96F2-E363-44FA-A29A-13193D94DAA5}" destId="{6CCD43DD-2202-4544-9F96-4CC87A448D63}" srcOrd="0" destOrd="0" parTransId="{61BE73D5-2921-46B3-813D-DD021C99882C}" sibTransId="{D6FB1BD7-FDB6-42E5-B6D5-FC8A18CDCE73}"/>
    <dgm:cxn modelId="{C9F0204D-6D97-4F97-A8B4-17A3179D18BA}" type="presOf" srcId="{E9E0481A-1A40-4AAE-A2FA-1DAE8B20D169}" destId="{8918E75E-4152-4A1B-BF80-6BFC34621639}" srcOrd="0" destOrd="0" presId="urn:microsoft.com/office/officeart/2005/8/layout/orgChart1"/>
    <dgm:cxn modelId="{CE612A84-CEA5-4953-A837-A3A20756DDD5}" srcId="{07AE194A-C5C9-4A6E-BE12-4AE9B8CDD9FB}" destId="{30CFB0C7-1CC6-47AC-ABD1-8EAB3A08190C}" srcOrd="0" destOrd="0" parTransId="{8FFD475B-3CED-490F-B37B-5EEA46DFB83A}" sibTransId="{C4F07812-278B-49B0-B06C-CEB7F63F22CE}"/>
    <dgm:cxn modelId="{AA006144-F38B-492D-AB3B-75984E59F378}" type="presOf" srcId="{30CFB0C7-1CC6-47AC-ABD1-8EAB3A08190C}" destId="{2292F53E-1683-45FF-9522-050C5DCE976A}" srcOrd="1" destOrd="0" presId="urn:microsoft.com/office/officeart/2005/8/layout/orgChart1"/>
    <dgm:cxn modelId="{A31D179E-F69E-40D0-8DDC-1CF077CC643D}" type="presOf" srcId="{07AE194A-C5C9-4A6E-BE12-4AE9B8CDD9FB}" destId="{8BF0CB47-BA10-47C8-9DAF-F07986F8AAFD}" srcOrd="0" destOrd="0" presId="urn:microsoft.com/office/officeart/2005/8/layout/orgChart1"/>
    <dgm:cxn modelId="{0FBDA485-401E-4715-B99A-F375D3362518}" type="presOf" srcId="{F023A4DC-405A-4F43-8B64-A503D23964B5}" destId="{F55AFD0E-09B4-49A3-98A3-5A638EED7632}" srcOrd="1" destOrd="0" presId="urn:microsoft.com/office/officeart/2005/8/layout/orgChart1"/>
    <dgm:cxn modelId="{CEC6A423-37BE-4F14-B381-1A088DFE25A5}" type="presOf" srcId="{F023A4DC-405A-4F43-8B64-A503D23964B5}" destId="{B0717568-A139-4E8F-B17C-C20205D4FCAC}" srcOrd="0" destOrd="0" presId="urn:microsoft.com/office/officeart/2005/8/layout/orgChart1"/>
    <dgm:cxn modelId="{6E099F48-DE3E-4505-82A6-963A780ABE8C}" type="presOf" srcId="{82DEF0A4-4E69-4B9E-A936-591AF84CD0D8}" destId="{24221C2D-9A59-46D0-93E6-AC73376F9CCF}" srcOrd="0" destOrd="0" presId="urn:microsoft.com/office/officeart/2005/8/layout/orgChart1"/>
    <dgm:cxn modelId="{2BC51CFE-022B-44C2-BF26-13FCA2651D7C}" srcId="{6CCD43DD-2202-4544-9F96-4CC87A448D63}" destId="{44D849DA-F516-433D-AE14-81F58C94CBF4}" srcOrd="0" destOrd="0" parTransId="{93533479-2BD7-4F27-877F-B386972A1E4C}" sibTransId="{BF5412C4-C7F5-4541-8F05-209B3408EE13}"/>
    <dgm:cxn modelId="{7B2E12C2-A0EC-4728-B8BA-7D94BF92D0FD}" srcId="{6CCD43DD-2202-4544-9F96-4CC87A448D63}" destId="{07AE194A-C5C9-4A6E-BE12-4AE9B8CDD9FB}" srcOrd="1" destOrd="0" parTransId="{0A61D96B-E8CA-41CC-8A28-C6F7C29A8852}" sibTransId="{D7F1EDF6-106C-4271-91F9-F8CE5B09ACD5}"/>
    <dgm:cxn modelId="{AA710D62-3EB9-4238-B7C5-2162241C52D2}" type="presOf" srcId="{123D96F2-E363-44FA-A29A-13193D94DAA5}" destId="{DD1BA4C7-91FB-4235-BB23-FFB2D3B7BCB5}" srcOrd="0" destOrd="0" presId="urn:microsoft.com/office/officeart/2005/8/layout/orgChart1"/>
    <dgm:cxn modelId="{F3D6B7DF-F9F5-4217-BFAF-70F6C9385AB7}" type="presOf" srcId="{6CCD43DD-2202-4544-9F96-4CC87A448D63}" destId="{88933955-050B-4C48-9CE0-846153E27D20}" srcOrd="1" destOrd="0" presId="urn:microsoft.com/office/officeart/2005/8/layout/orgChart1"/>
    <dgm:cxn modelId="{AA07CDE1-1A9F-4C62-AC31-A6D64132F295}" type="presOf" srcId="{44D849DA-F516-433D-AE14-81F58C94CBF4}" destId="{F5468568-7FCB-4135-85CB-9F71B71C5F33}" srcOrd="1" destOrd="0" presId="urn:microsoft.com/office/officeart/2005/8/layout/orgChart1"/>
    <dgm:cxn modelId="{5A18BBC2-0350-4DDB-A4E9-F76FC5486240}" type="presOf" srcId="{8FFD475B-3CED-490F-B37B-5EEA46DFB83A}" destId="{D8381C39-FBCB-48C3-BBFD-1B3984253E54}" srcOrd="0" destOrd="0" presId="urn:microsoft.com/office/officeart/2005/8/layout/orgChart1"/>
    <dgm:cxn modelId="{AE8AB5D7-87A3-485A-8C28-5D0E850A067A}" type="presParOf" srcId="{DD1BA4C7-91FB-4235-BB23-FFB2D3B7BCB5}" destId="{FE7AFDE7-BD3D-4C93-A2CE-B99FEC1422B4}" srcOrd="0" destOrd="0" presId="urn:microsoft.com/office/officeart/2005/8/layout/orgChart1"/>
    <dgm:cxn modelId="{081BA309-A161-4116-BBE3-26E7B656E3C1}" type="presParOf" srcId="{FE7AFDE7-BD3D-4C93-A2CE-B99FEC1422B4}" destId="{2952EF14-2C04-428C-82F0-2D321C82F96A}" srcOrd="0" destOrd="0" presId="urn:microsoft.com/office/officeart/2005/8/layout/orgChart1"/>
    <dgm:cxn modelId="{EF495588-7A45-4137-8592-904470772C12}" type="presParOf" srcId="{2952EF14-2C04-428C-82F0-2D321C82F96A}" destId="{93BE0E27-AC94-4430-AD15-9344F8D641EA}" srcOrd="0" destOrd="0" presId="urn:microsoft.com/office/officeart/2005/8/layout/orgChart1"/>
    <dgm:cxn modelId="{CCDAA34C-437C-443B-9415-092EBB5674DD}" type="presParOf" srcId="{2952EF14-2C04-428C-82F0-2D321C82F96A}" destId="{88933955-050B-4C48-9CE0-846153E27D20}" srcOrd="1" destOrd="0" presId="urn:microsoft.com/office/officeart/2005/8/layout/orgChart1"/>
    <dgm:cxn modelId="{E09C9FDA-EDD8-4137-A551-C564BD62E0D3}" type="presParOf" srcId="{FE7AFDE7-BD3D-4C93-A2CE-B99FEC1422B4}" destId="{BF46D5ED-6103-4E0B-9C4C-3D2F67CD3CF7}" srcOrd="1" destOrd="0" presId="urn:microsoft.com/office/officeart/2005/8/layout/orgChart1"/>
    <dgm:cxn modelId="{DBCAD207-06CE-401C-AC28-4DB33B96E685}" type="presParOf" srcId="{BF46D5ED-6103-4E0B-9C4C-3D2F67CD3CF7}" destId="{6470FCA1-72F1-42F7-89D5-C8E15A8621E9}" srcOrd="0" destOrd="0" presId="urn:microsoft.com/office/officeart/2005/8/layout/orgChart1"/>
    <dgm:cxn modelId="{441899C9-207B-4313-8979-A6255826E0DF}" type="presParOf" srcId="{BF46D5ED-6103-4E0B-9C4C-3D2F67CD3CF7}" destId="{ABD10D50-6ECF-4C92-8D1D-B15C8375917D}" srcOrd="1" destOrd="0" presId="urn:microsoft.com/office/officeart/2005/8/layout/orgChart1"/>
    <dgm:cxn modelId="{C62CCBC2-7896-44E4-BF3D-7110F6250FE6}" type="presParOf" srcId="{ABD10D50-6ECF-4C92-8D1D-B15C8375917D}" destId="{5CDD51D5-B224-42A2-A4CE-83F4C5E52284}" srcOrd="0" destOrd="0" presId="urn:microsoft.com/office/officeart/2005/8/layout/orgChart1"/>
    <dgm:cxn modelId="{BCF0231E-FE47-4412-9119-EC27F471A4E5}" type="presParOf" srcId="{5CDD51D5-B224-42A2-A4CE-83F4C5E52284}" destId="{A1BD3DCD-7C7A-456F-AA0C-278D0E2A311E}" srcOrd="0" destOrd="0" presId="urn:microsoft.com/office/officeart/2005/8/layout/orgChart1"/>
    <dgm:cxn modelId="{CB403773-4B8B-4C30-A1EC-A70028B3B4F1}" type="presParOf" srcId="{5CDD51D5-B224-42A2-A4CE-83F4C5E52284}" destId="{F5468568-7FCB-4135-85CB-9F71B71C5F33}" srcOrd="1" destOrd="0" presId="urn:microsoft.com/office/officeart/2005/8/layout/orgChart1"/>
    <dgm:cxn modelId="{D8896634-ECDA-4D23-9028-68715CD58503}" type="presParOf" srcId="{ABD10D50-6ECF-4C92-8D1D-B15C8375917D}" destId="{6FE08DCE-195E-4009-9402-00378E0918EB}" srcOrd="1" destOrd="0" presId="urn:microsoft.com/office/officeart/2005/8/layout/orgChart1"/>
    <dgm:cxn modelId="{1196FE1B-A559-482D-B1FE-A472C4A8F1BB}" type="presParOf" srcId="{ABD10D50-6ECF-4C92-8D1D-B15C8375917D}" destId="{A2A702D5-22E3-497A-9D9A-B0B978742A85}" srcOrd="2" destOrd="0" presId="urn:microsoft.com/office/officeart/2005/8/layout/orgChart1"/>
    <dgm:cxn modelId="{9E2BDCFD-A9C8-4DD8-9B6F-405DACD8ACA3}" type="presParOf" srcId="{BF46D5ED-6103-4E0B-9C4C-3D2F67CD3CF7}" destId="{6C18028D-173E-454B-96FA-F00A52748CF1}" srcOrd="2" destOrd="0" presId="urn:microsoft.com/office/officeart/2005/8/layout/orgChart1"/>
    <dgm:cxn modelId="{7F58CAC7-77D2-47C9-BCCD-65AC807F15C9}" type="presParOf" srcId="{BF46D5ED-6103-4E0B-9C4C-3D2F67CD3CF7}" destId="{FD67F2B5-384B-4F85-B5D3-6C73A8FBE003}" srcOrd="3" destOrd="0" presId="urn:microsoft.com/office/officeart/2005/8/layout/orgChart1"/>
    <dgm:cxn modelId="{4BEF07E2-72D5-436F-8A81-8508068FA62D}" type="presParOf" srcId="{FD67F2B5-384B-4F85-B5D3-6C73A8FBE003}" destId="{DEB9E633-3D0D-4605-9AE9-DCFF5300C33E}" srcOrd="0" destOrd="0" presId="urn:microsoft.com/office/officeart/2005/8/layout/orgChart1"/>
    <dgm:cxn modelId="{249ADCD2-0EC3-44C7-BB19-D3D993C125CB}" type="presParOf" srcId="{DEB9E633-3D0D-4605-9AE9-DCFF5300C33E}" destId="{8BF0CB47-BA10-47C8-9DAF-F07986F8AAFD}" srcOrd="0" destOrd="0" presId="urn:microsoft.com/office/officeart/2005/8/layout/orgChart1"/>
    <dgm:cxn modelId="{20B6E7D3-E032-4B7C-9E7E-8C24A18F11DD}" type="presParOf" srcId="{DEB9E633-3D0D-4605-9AE9-DCFF5300C33E}" destId="{1D5DD9DE-7980-4D12-AAC6-EABCD8C934D2}" srcOrd="1" destOrd="0" presId="urn:microsoft.com/office/officeart/2005/8/layout/orgChart1"/>
    <dgm:cxn modelId="{F99D9918-7FC0-494C-BF3C-FD3A88DE252D}" type="presParOf" srcId="{FD67F2B5-384B-4F85-B5D3-6C73A8FBE003}" destId="{49C488DE-68A4-4FA1-8E17-EA11BD78B79F}" srcOrd="1" destOrd="0" presId="urn:microsoft.com/office/officeart/2005/8/layout/orgChart1"/>
    <dgm:cxn modelId="{9809268A-BF25-4F75-81BD-46D2B8A94C19}" type="presParOf" srcId="{49C488DE-68A4-4FA1-8E17-EA11BD78B79F}" destId="{D8381C39-FBCB-48C3-BBFD-1B3984253E54}" srcOrd="0" destOrd="0" presId="urn:microsoft.com/office/officeart/2005/8/layout/orgChart1"/>
    <dgm:cxn modelId="{4B3375BE-7B3D-4618-8A30-996AA7251EED}" type="presParOf" srcId="{49C488DE-68A4-4FA1-8E17-EA11BD78B79F}" destId="{F121158D-EAA1-4E03-B4EA-9CD29D82DC9A}" srcOrd="1" destOrd="0" presId="urn:microsoft.com/office/officeart/2005/8/layout/orgChart1"/>
    <dgm:cxn modelId="{6CBB6805-994E-4076-A41C-906CFBC03287}" type="presParOf" srcId="{F121158D-EAA1-4E03-B4EA-9CD29D82DC9A}" destId="{E55A6816-BBB3-414B-A7B5-A4ECB83788FA}" srcOrd="0" destOrd="0" presId="urn:microsoft.com/office/officeart/2005/8/layout/orgChart1"/>
    <dgm:cxn modelId="{44BF09EA-ED96-4081-B946-25FB3E6F7E84}" type="presParOf" srcId="{E55A6816-BBB3-414B-A7B5-A4ECB83788FA}" destId="{D616A7EB-79C6-4D77-B1ED-00551B729FC5}" srcOrd="0" destOrd="0" presId="urn:microsoft.com/office/officeart/2005/8/layout/orgChart1"/>
    <dgm:cxn modelId="{CEC72DB7-6268-4C40-8FF5-B29263BA164E}" type="presParOf" srcId="{E55A6816-BBB3-414B-A7B5-A4ECB83788FA}" destId="{2292F53E-1683-45FF-9522-050C5DCE976A}" srcOrd="1" destOrd="0" presId="urn:microsoft.com/office/officeart/2005/8/layout/orgChart1"/>
    <dgm:cxn modelId="{28EEE2DA-A47B-4A6E-B269-06B84E8078CC}" type="presParOf" srcId="{F121158D-EAA1-4E03-B4EA-9CD29D82DC9A}" destId="{7B9C4FB7-89CA-4A03-9F94-F1C3ACF383C9}" srcOrd="1" destOrd="0" presId="urn:microsoft.com/office/officeart/2005/8/layout/orgChart1"/>
    <dgm:cxn modelId="{D9321A87-1B4D-4152-9DEE-BCBF21338539}" type="presParOf" srcId="{7B9C4FB7-89CA-4A03-9F94-F1C3ACF383C9}" destId="{5E51222D-E377-4844-9815-72BF75130602}" srcOrd="0" destOrd="0" presId="urn:microsoft.com/office/officeart/2005/8/layout/orgChart1"/>
    <dgm:cxn modelId="{F1C24819-E9C7-4D71-AB9A-E4C9044A0FF0}" type="presParOf" srcId="{7B9C4FB7-89CA-4A03-9F94-F1C3ACF383C9}" destId="{E9AA572A-3027-4EA6-A4EB-D3EF2677180E}" srcOrd="1" destOrd="0" presId="urn:microsoft.com/office/officeart/2005/8/layout/orgChart1"/>
    <dgm:cxn modelId="{6B8624FB-EDEF-4D4D-A9E5-91DD2A976D73}" type="presParOf" srcId="{E9AA572A-3027-4EA6-A4EB-D3EF2677180E}" destId="{258DCE39-3CC8-4FB2-A947-3FFD37109158}" srcOrd="0" destOrd="0" presId="urn:microsoft.com/office/officeart/2005/8/layout/orgChart1"/>
    <dgm:cxn modelId="{9C7D00D7-08FF-48BF-9A13-8E1E7DB0E8B3}" type="presParOf" srcId="{258DCE39-3CC8-4FB2-A947-3FFD37109158}" destId="{B0717568-A139-4E8F-B17C-C20205D4FCAC}" srcOrd="0" destOrd="0" presId="urn:microsoft.com/office/officeart/2005/8/layout/orgChart1"/>
    <dgm:cxn modelId="{BFFA5929-2E16-49C7-AD85-9DBB52126F55}" type="presParOf" srcId="{258DCE39-3CC8-4FB2-A947-3FFD37109158}" destId="{F55AFD0E-09B4-49A3-98A3-5A638EED7632}" srcOrd="1" destOrd="0" presId="urn:microsoft.com/office/officeart/2005/8/layout/orgChart1"/>
    <dgm:cxn modelId="{B3FD1946-1ADC-4A46-8EFF-283B550E2AD5}" type="presParOf" srcId="{E9AA572A-3027-4EA6-A4EB-D3EF2677180E}" destId="{C5D20002-3696-4123-87DE-562E8A808A6E}" srcOrd="1" destOrd="0" presId="urn:microsoft.com/office/officeart/2005/8/layout/orgChart1"/>
    <dgm:cxn modelId="{4B1D124C-684F-419A-9A90-3283D6678BC5}" type="presParOf" srcId="{E9AA572A-3027-4EA6-A4EB-D3EF2677180E}" destId="{00A1C677-CDC7-4ABB-BD66-E531F4AE7E04}" srcOrd="2" destOrd="0" presId="urn:microsoft.com/office/officeart/2005/8/layout/orgChart1"/>
    <dgm:cxn modelId="{4B96164C-3357-48A9-8F2E-606CF70D2565}" type="presParOf" srcId="{F121158D-EAA1-4E03-B4EA-9CD29D82DC9A}" destId="{70B7BCA3-E76A-42AD-887B-CB9F2D23E692}" srcOrd="2" destOrd="0" presId="urn:microsoft.com/office/officeart/2005/8/layout/orgChart1"/>
    <dgm:cxn modelId="{A2C52EC2-20C1-48A8-A478-1E764A18221E}" type="presParOf" srcId="{FD67F2B5-384B-4F85-B5D3-6C73A8FBE003}" destId="{90A9D024-4AF1-4B65-9A26-8FD027E34E45}" srcOrd="2" destOrd="0" presId="urn:microsoft.com/office/officeart/2005/8/layout/orgChart1"/>
    <dgm:cxn modelId="{E4F5926C-8855-4C44-BF44-80122D8B355C}" type="presParOf" srcId="{BF46D5ED-6103-4E0B-9C4C-3D2F67CD3CF7}" destId="{8918E75E-4152-4A1B-BF80-6BFC34621639}" srcOrd="4" destOrd="0" presId="urn:microsoft.com/office/officeart/2005/8/layout/orgChart1"/>
    <dgm:cxn modelId="{4FA87203-1045-4586-B9EC-CA45DC352A43}" type="presParOf" srcId="{BF46D5ED-6103-4E0B-9C4C-3D2F67CD3CF7}" destId="{1615FC2D-BC0A-4082-B5C9-173C8546977A}" srcOrd="5" destOrd="0" presId="urn:microsoft.com/office/officeart/2005/8/layout/orgChart1"/>
    <dgm:cxn modelId="{675FA214-9936-4CB0-9887-BC5535818ECF}" type="presParOf" srcId="{1615FC2D-BC0A-4082-B5C9-173C8546977A}" destId="{7A06E0CD-E8B6-4726-86B7-42D9958D7293}" srcOrd="0" destOrd="0" presId="urn:microsoft.com/office/officeart/2005/8/layout/orgChart1"/>
    <dgm:cxn modelId="{B16C5CA0-5CAE-4373-AD95-16CEA2B6CB60}" type="presParOf" srcId="{7A06E0CD-E8B6-4726-86B7-42D9958D7293}" destId="{24221C2D-9A59-46D0-93E6-AC73376F9CCF}" srcOrd="0" destOrd="0" presId="urn:microsoft.com/office/officeart/2005/8/layout/orgChart1"/>
    <dgm:cxn modelId="{DB911F13-22FD-457D-8C2C-CFBE78DD2AB3}" type="presParOf" srcId="{7A06E0CD-E8B6-4726-86B7-42D9958D7293}" destId="{175BDA6D-C5B5-482E-BC36-B7C2C21DEDC2}" srcOrd="1" destOrd="0" presId="urn:microsoft.com/office/officeart/2005/8/layout/orgChart1"/>
    <dgm:cxn modelId="{F5171DD3-7B28-4660-9951-2C3538A722C3}" type="presParOf" srcId="{1615FC2D-BC0A-4082-B5C9-173C8546977A}" destId="{37D78389-6320-49A4-9755-4F33DF69E38A}" srcOrd="1" destOrd="0" presId="urn:microsoft.com/office/officeart/2005/8/layout/orgChart1"/>
    <dgm:cxn modelId="{9BD9F6C4-E379-4E93-8FA9-410B213F0BA0}" type="presParOf" srcId="{1615FC2D-BC0A-4082-B5C9-173C8546977A}" destId="{1D904867-F04B-4D67-B55A-5B1831E76535}" srcOrd="2" destOrd="0" presId="urn:microsoft.com/office/officeart/2005/8/layout/orgChart1"/>
    <dgm:cxn modelId="{AAD58115-2D8B-4C33-876C-D7B47520C718}" type="presParOf" srcId="{FE7AFDE7-BD3D-4C93-A2CE-B99FEC1422B4}" destId="{9EE1CC9C-BB2E-4145-8C51-ABEEDF23235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1C617-C0B0-49FE-A279-DEE7635ACA9E}" type="datetimeFigureOut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957D55-E647-4728-9471-153E9ECF00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4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82A58A8-6F06-47F2-A7CF-120B2FD5BC1A}" type="slidenum">
              <a:rPr lang="en-GB"/>
              <a:pPr/>
              <a:t>1</a:t>
            </a:fld>
            <a:endParaRPr lang="en-GB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5325"/>
            <a:ext cx="4551363" cy="3413125"/>
          </a:xfrm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8" y="4340902"/>
            <a:ext cx="5030782" cy="4111365"/>
          </a:xfrm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A53C0BD-63DD-430A-A850-9A3E962057F6}" type="slidenum">
              <a:rPr lang="en-GB"/>
              <a:pPr/>
              <a:t>3</a:t>
            </a:fld>
            <a:endParaRPr lang="en-GB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5325"/>
            <a:ext cx="4551363" cy="3413125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8" y="4340902"/>
            <a:ext cx="5030782" cy="4111365"/>
          </a:xfrm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</a:t>
            </a:r>
            <a:r>
              <a:rPr lang="en-US" baseline="0" dirty="0" smtClean="0"/>
              <a:t> QUESTION: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957D55-E647-4728-9471-153E9ECF00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D11ED-F02A-4878-A8FA-2E8FB074CA7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9B6BF5-82E2-4796-9B3D-AAF9033B18C5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B9E3F4-F755-4813-AE1E-56087C85BF07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3DA9-C6C9-44D1-BBEE-D278F24D78A7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0943-5CE4-4904-8238-9C6F2CA56CA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0FF3-86A0-4BA3-8FE5-3340316020C8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87D76-C1A8-4E92-B9FA-71C8208E6B0A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F2420-AC0B-48AA-BBC7-60ADF84B33C4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43296-EC44-4DB1-8867-64C394A0FEBB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E54D6-A321-4E66-91FA-25818F434A12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61718B9-224B-42C1-9FAC-A111AAF3001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817ACE4-BEDD-4576-BD14-F4186A80CB36}" type="datetime1">
              <a:rPr lang="en-US" smtClean="0"/>
              <a:pPr/>
              <a:t>5/10/2012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EF99B95-DAAC-4847-9677-F313A1E174D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Enterprise Analytics and the CIO</a:t>
            </a:r>
            <a:endParaRPr lang="en-GB" sz="4400" dirty="0" smtClean="0"/>
          </a:p>
        </p:txBody>
      </p:sp>
      <p:sp>
        <p:nvSpPr>
          <p:cNvPr id="3075" name="Rectangle 11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n-GB" dirty="0" smtClean="0"/>
          </a:p>
          <a:p>
            <a:pPr eaLnBrk="1" hangingPunct="1"/>
            <a:r>
              <a:rPr lang="en-GB" dirty="0" smtClean="0"/>
              <a:t>Session leader:  Jerry Grochow</a:t>
            </a:r>
          </a:p>
          <a:p>
            <a:pPr eaLnBrk="1" hangingPunct="1"/>
            <a:r>
              <a:rPr lang="en-GB" dirty="0" smtClean="0"/>
              <a:t>		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8200" y="609600"/>
            <a:ext cx="18630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May 10, 2012</a:t>
            </a:r>
          </a:p>
          <a:p>
            <a:r>
              <a:rPr lang="en-US" dirty="0" smtClean="0"/>
              <a:t>EDUCAUSE LIVE!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analytics provide value?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625609"/>
          </a:xfrm>
        </p:spPr>
        <p:txBody>
          <a:bodyPr>
            <a:normAutofit/>
          </a:bodyPr>
          <a:lstStyle/>
          <a:p>
            <a:r>
              <a:rPr lang="en-US" dirty="0" smtClean="0"/>
              <a:t>Improved operations [Operational Analytics]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Goal: Reduce costs</a:t>
            </a:r>
          </a:p>
          <a:p>
            <a:r>
              <a:rPr lang="en-US" dirty="0" smtClean="0"/>
              <a:t>Grow the existing business [Product Analytics]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Goal: Increase revenues</a:t>
            </a:r>
          </a:p>
          <a:p>
            <a:r>
              <a:rPr lang="en-US" dirty="0" smtClean="0"/>
              <a:t>Improve outcomes of research or academics [Learning Analytics; Research Analytics]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Goal: Improve outcomes of research or teaching</a:t>
            </a:r>
          </a:p>
          <a:p>
            <a:r>
              <a:rPr lang="en-US" dirty="0" smtClean="0"/>
              <a:t>Innovation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Goal: Create new businesses or sources of revenue</a:t>
            </a:r>
          </a:p>
          <a:p>
            <a:pPr lvl="1">
              <a:spcBef>
                <a:spcPts val="0"/>
              </a:spcBef>
            </a:pPr>
            <a:endParaRPr lang="en-US" dirty="0" smtClean="0"/>
          </a:p>
          <a:p>
            <a:pPr lvl="1">
              <a:spcBef>
                <a:spcPts val="0"/>
              </a:spcBef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 / Survey Question 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62560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What are the goals of your analytics program?</a:t>
            </a:r>
          </a:p>
          <a:p>
            <a:pPr lvl="1"/>
            <a:r>
              <a:rPr lang="en-US" dirty="0" smtClean="0"/>
              <a:t>Don’t have an analytics program</a:t>
            </a:r>
          </a:p>
          <a:p>
            <a:pPr lvl="1"/>
            <a:r>
              <a:rPr lang="en-US" dirty="0" smtClean="0"/>
              <a:t>Haven’t determined goals</a:t>
            </a:r>
          </a:p>
          <a:p>
            <a:pPr lvl="1"/>
            <a:r>
              <a:rPr lang="en-US" dirty="0" smtClean="0"/>
              <a:t>If you do have program goals, what are they?</a:t>
            </a:r>
          </a:p>
          <a:p>
            <a:pPr lvl="2"/>
            <a:r>
              <a:rPr lang="en-US" dirty="0" smtClean="0"/>
              <a:t>General understanding</a:t>
            </a:r>
          </a:p>
          <a:p>
            <a:pPr lvl="2"/>
            <a:r>
              <a:rPr lang="en-US" dirty="0" smtClean="0"/>
              <a:t>Reduce costs of operations</a:t>
            </a:r>
          </a:p>
          <a:p>
            <a:pPr lvl="2"/>
            <a:r>
              <a:rPr lang="en-US" dirty="0" smtClean="0"/>
              <a:t>Improve outcomes of research or teaching</a:t>
            </a:r>
          </a:p>
          <a:p>
            <a:pPr lvl="2"/>
            <a:r>
              <a:rPr lang="en-US" dirty="0" smtClean="0"/>
              <a:t>Increase revenues from existing business</a:t>
            </a:r>
          </a:p>
          <a:p>
            <a:pPr lvl="2"/>
            <a:r>
              <a:rPr lang="en-US" dirty="0" smtClean="0"/>
              <a:t>Create new businesses or sources of revenues</a:t>
            </a:r>
          </a:p>
          <a:p>
            <a:pPr lvl="2"/>
            <a:r>
              <a:rPr lang="en-US" dirty="0" smtClean="0"/>
              <a:t>Other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for On-going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Funding</a:t>
            </a:r>
          </a:p>
          <a:p>
            <a:r>
              <a:rPr lang="en-US" dirty="0" smtClean="0"/>
              <a:t>Governance</a:t>
            </a:r>
          </a:p>
          <a:p>
            <a:r>
              <a:rPr lang="en-US" dirty="0" smtClean="0"/>
              <a:t>Data architecture</a:t>
            </a:r>
          </a:p>
          <a:p>
            <a:r>
              <a:rPr lang="en-US" dirty="0" smtClean="0"/>
              <a:t>Technology architecture</a:t>
            </a:r>
          </a:p>
          <a:p>
            <a:r>
              <a:rPr lang="en-US" dirty="0" smtClean="0"/>
              <a:t>Operational implementation and assessment</a:t>
            </a:r>
          </a:p>
          <a:p>
            <a:pPr lvl="1"/>
            <a:r>
              <a:rPr lang="en-US" dirty="0" smtClean="0"/>
              <a:t>Integration of analytics with operational systems</a:t>
            </a:r>
          </a:p>
          <a:p>
            <a:r>
              <a:rPr lang="en-US" dirty="0" smtClean="0"/>
              <a:t>Communication and education</a:t>
            </a:r>
          </a:p>
          <a:p>
            <a:r>
              <a:rPr lang="en-US" dirty="0" smtClean="0"/>
              <a:t>Evolution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Stages of IT Capability Maturity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 consideration </a:t>
            </a:r>
          </a:p>
          <a:p>
            <a:pPr lvl="1"/>
            <a:r>
              <a:rPr lang="en-US" dirty="0" smtClean="0"/>
              <a:t>“Visioning”</a:t>
            </a:r>
          </a:p>
          <a:p>
            <a:r>
              <a:rPr lang="en-US" dirty="0" smtClean="0"/>
              <a:t>Getting Started</a:t>
            </a:r>
          </a:p>
          <a:p>
            <a:pPr lvl="1"/>
            <a:r>
              <a:rPr lang="en-US" dirty="0" smtClean="0"/>
              <a:t>“Launching”</a:t>
            </a:r>
          </a:p>
          <a:p>
            <a:r>
              <a:rPr lang="en-US" dirty="0" smtClean="0"/>
              <a:t>Under Construction</a:t>
            </a:r>
          </a:p>
          <a:p>
            <a:pPr lvl="1"/>
            <a:r>
              <a:rPr lang="en-US" dirty="0" smtClean="0"/>
              <a:t>“Implementing”</a:t>
            </a:r>
          </a:p>
          <a:p>
            <a:r>
              <a:rPr lang="en-US" dirty="0" smtClean="0"/>
              <a:t>Mature</a:t>
            </a:r>
          </a:p>
          <a:p>
            <a:pPr lvl="1"/>
            <a:r>
              <a:rPr lang="en-US" dirty="0" smtClean="0"/>
              <a:t>“Transforming”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“IT Analytics Capability” do you have or are you planning?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3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People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Process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Governance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Technology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“Under</a:t>
                      </a:r>
                      <a:r>
                        <a:rPr lang="en-US" sz="1600" baseline="0" dirty="0" smtClean="0"/>
                        <a:t> Consideration” (Visioning)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“Getting Started” (Launching)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“Under Construction” (Implementing)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“Mature” (Transforming)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On-board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Collaboration between</a:t>
                      </a:r>
                      <a:r>
                        <a:rPr lang="en-US" sz="1400" baseline="0" dirty="0" smtClean="0"/>
                        <a:t> IT and BUs;  measuring value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Steering </a:t>
                      </a:r>
                      <a:r>
                        <a:rPr lang="en-US" sz="1400" dirty="0" err="1" smtClean="0"/>
                        <a:t>Comm</a:t>
                      </a:r>
                      <a:r>
                        <a:rPr lang="en-US" sz="1400" dirty="0" smtClean="0"/>
                        <a:t>; data and analytics</a:t>
                      </a:r>
                      <a:r>
                        <a:rPr lang="en-US" sz="1400" baseline="0" dirty="0" smtClean="0"/>
                        <a:t> governance “SOP”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Operational DW; ETL</a:t>
                      </a:r>
                      <a:r>
                        <a:rPr lang="en-US" sz="1400" baseline="0" dirty="0" smtClean="0"/>
                        <a:t> tools; analytics integrated into operational systems; measurement tools; evaluation program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Whose job is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 started by a business function</a:t>
            </a:r>
          </a:p>
          <a:p>
            <a:r>
              <a:rPr lang="en-US" dirty="0" smtClean="0"/>
              <a:t>Most successful programs come from a business/IT partnership</a:t>
            </a:r>
          </a:p>
          <a:p>
            <a:pPr lvl="1"/>
            <a:r>
              <a:rPr lang="en-US" dirty="0" smtClean="0"/>
              <a:t>“Creating a marriage…”</a:t>
            </a:r>
          </a:p>
          <a:p>
            <a:pPr lvl="1"/>
            <a:r>
              <a:rPr lang="en-US" dirty="0" smtClean="0"/>
              <a:t>Working together on people and process</a:t>
            </a:r>
          </a:p>
          <a:p>
            <a:r>
              <a:rPr lang="en-US" dirty="0" smtClean="0"/>
              <a:t>IT has to take responsibility for infrastructure</a:t>
            </a:r>
          </a:p>
          <a:p>
            <a:r>
              <a:rPr lang="en-US" dirty="0" smtClean="0"/>
              <a:t>IT can become a “champion” for analytics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should analytics activity be organized?</a:t>
            </a:r>
          </a:p>
          <a:p>
            <a:pPr lvl="1"/>
            <a:r>
              <a:rPr lang="en-US" dirty="0" smtClean="0"/>
              <a:t>One or multiple departments? </a:t>
            </a:r>
          </a:p>
          <a:p>
            <a:r>
              <a:rPr lang="en-US" dirty="0" smtClean="0"/>
              <a:t>Where should it report?</a:t>
            </a:r>
          </a:p>
          <a:p>
            <a:pPr lvl="1"/>
            <a:r>
              <a:rPr lang="en-US" dirty="0" smtClean="0"/>
              <a:t>To IT or not to IT…</a:t>
            </a:r>
          </a:p>
          <a:p>
            <a:r>
              <a:rPr lang="en-US" dirty="0" smtClean="0"/>
              <a:t>Does it matter?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organization placement really matter?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organization placement really matter?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Does organization placement really matter?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Today’s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GOAL:  Share results of research on ITs role in analytics programs and making them successful.</a:t>
            </a:r>
          </a:p>
          <a:p>
            <a:endParaRPr lang="en-US" dirty="0" smtClean="0"/>
          </a:p>
          <a:p>
            <a:r>
              <a:rPr lang="en-US" dirty="0" smtClean="0"/>
              <a:t>General comments about analytics programs</a:t>
            </a:r>
          </a:p>
          <a:p>
            <a:r>
              <a:rPr lang="en-US" dirty="0" smtClean="0"/>
              <a:t>Review of findings to date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8600" y="6166246"/>
            <a:ext cx="868680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Research sponsored in part by the International Institute for Analytics, Intel Corporation, and SAS Institute, Inc.</a:t>
            </a:r>
          </a:p>
          <a:p>
            <a:pPr algn="ctr"/>
            <a:r>
              <a:rPr lang="en-US" sz="1200" dirty="0" smtClean="0"/>
              <a:t>Some materials copyright 2011 International Institute for Analytics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  / Survey Question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763031"/>
            <a:ext cx="8991600" cy="462560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Where does the analytics organization report within your institution? [May select multiple]</a:t>
            </a:r>
          </a:p>
          <a:p>
            <a:pPr lvl="1"/>
            <a:r>
              <a:rPr lang="en-US" dirty="0" smtClean="0"/>
              <a:t>President/Chancellor/Senior Official</a:t>
            </a:r>
          </a:p>
          <a:p>
            <a:pPr lvl="1"/>
            <a:r>
              <a:rPr lang="en-US" dirty="0" smtClean="0"/>
              <a:t>Provost/Academic Leader</a:t>
            </a:r>
          </a:p>
          <a:p>
            <a:pPr lvl="1"/>
            <a:r>
              <a:rPr lang="en-US" dirty="0" smtClean="0"/>
              <a:t>CFO/CBO/Administrative Leader</a:t>
            </a:r>
          </a:p>
          <a:p>
            <a:pPr lvl="1"/>
            <a:r>
              <a:rPr lang="en-US" dirty="0" smtClean="0"/>
              <a:t>Leader of some academic unit</a:t>
            </a:r>
          </a:p>
          <a:p>
            <a:pPr lvl="1"/>
            <a:r>
              <a:rPr lang="en-US" dirty="0" smtClean="0"/>
              <a:t>Leader of some administrative unit (other than IT)</a:t>
            </a:r>
          </a:p>
          <a:p>
            <a:pPr lvl="1"/>
            <a:r>
              <a:rPr lang="en-US" dirty="0" smtClean="0"/>
              <a:t>Leader of IT</a:t>
            </a:r>
          </a:p>
          <a:p>
            <a:pPr lvl="1"/>
            <a:r>
              <a:rPr lang="en-US" dirty="0" smtClean="0"/>
              <a:t>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b="1" i="1" dirty="0" smtClean="0"/>
              <a:t>WHO</a:t>
            </a:r>
            <a:endParaRPr lang="en-US" b="1" i="1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Success Factors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determines the likely success of an analytics program?</a:t>
            </a:r>
          </a:p>
          <a:p>
            <a:pPr lvl="1"/>
            <a:r>
              <a:rPr lang="en-US" dirty="0" smtClean="0"/>
              <a:t>How do you define “success”?</a:t>
            </a:r>
          </a:p>
          <a:p>
            <a:pPr lvl="1"/>
            <a:r>
              <a:rPr lang="en-US" dirty="0" smtClean="0"/>
              <a:t>Meeting goals [see above]</a:t>
            </a:r>
          </a:p>
          <a:p>
            <a:pPr lvl="1"/>
            <a:r>
              <a:rPr lang="en-US" dirty="0" smtClean="0"/>
              <a:t>Becoming an “analytical organization”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Davenport Maturity Stages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81200"/>
            <a:ext cx="8458200" cy="3635009"/>
          </a:xfrm>
        </p:spPr>
        <p:txBody>
          <a:bodyPr/>
          <a:lstStyle/>
          <a:p>
            <a:pPr>
              <a:buNone/>
            </a:pPr>
            <a:r>
              <a:rPr lang="en-US" sz="3600" dirty="0" smtClean="0"/>
              <a:t>Maturity as an “analytic competitor”</a:t>
            </a:r>
          </a:p>
          <a:p>
            <a:r>
              <a:rPr lang="en-US" dirty="0" smtClean="0"/>
              <a:t>Stage 1: “Major Barriers”</a:t>
            </a:r>
          </a:p>
          <a:p>
            <a:r>
              <a:rPr lang="en-US" dirty="0" smtClean="0"/>
              <a:t>Stage 2: “Local Activities”</a:t>
            </a:r>
          </a:p>
          <a:p>
            <a:r>
              <a:rPr lang="en-US" dirty="0" smtClean="0"/>
              <a:t>Stage 3: “Vision Not Yet Realized”</a:t>
            </a:r>
          </a:p>
          <a:p>
            <a:r>
              <a:rPr lang="en-US" dirty="0" smtClean="0"/>
              <a:t>Stage 4: “Almost There”</a:t>
            </a:r>
          </a:p>
          <a:p>
            <a:r>
              <a:rPr lang="en-US" dirty="0" smtClean="0"/>
              <a:t>Stage 5: “Analytical Competitor”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Critical Success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Pressing business need</a:t>
            </a:r>
          </a:p>
          <a:p>
            <a:r>
              <a:rPr lang="en-US" dirty="0" smtClean="0"/>
              <a:t>Availability of data / data quality</a:t>
            </a:r>
          </a:p>
          <a:p>
            <a:r>
              <a:rPr lang="en-US" dirty="0" smtClean="0"/>
              <a:t>Executive leadership/sponsorship</a:t>
            </a:r>
          </a:p>
          <a:p>
            <a:r>
              <a:rPr lang="en-US" dirty="0" smtClean="0"/>
              <a:t>Committed, knowledgeable people</a:t>
            </a:r>
          </a:p>
          <a:p>
            <a:r>
              <a:rPr lang="en-US" dirty="0" smtClean="0"/>
              <a:t>Clearly defined objectives</a:t>
            </a:r>
          </a:p>
          <a:p>
            <a:r>
              <a:rPr lang="en-US" dirty="0" smtClean="0"/>
              <a:t>Focus on analytics that have value to the business</a:t>
            </a:r>
          </a:p>
          <a:p>
            <a:r>
              <a:rPr lang="en-US" dirty="0" smtClean="0"/>
              <a:t>Choosing the right first problem</a:t>
            </a:r>
          </a:p>
          <a:p>
            <a:r>
              <a:rPr lang="en-US" dirty="0" smtClean="0"/>
              <a:t>Communication/education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factors are important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1458887"/>
              </p:ext>
            </p:extLst>
          </p:nvPr>
        </p:nvGraphicFramePr>
        <p:xfrm>
          <a:off x="685799" y="1676400"/>
          <a:ext cx="8153401" cy="4426632"/>
        </p:xfrm>
        <a:graphic>
          <a:graphicData uri="http://schemas.openxmlformats.org/drawingml/2006/table">
            <a:tbl>
              <a:tblPr/>
              <a:tblGrid>
                <a:gridCol w="6108291"/>
                <a:gridCol w="825910"/>
                <a:gridCol w="1219200"/>
              </a:tblGrid>
              <a:tr h="328246">
                <a:tc row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endParaRPr lang="en-US" sz="1600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800" b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Critical Success Factors</a:t>
                      </a:r>
                      <a:endParaRPr lang="en-US" sz="1800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548" marR="65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Importance</a:t>
                      </a:r>
                      <a:endParaRPr lang="en-US" sz="160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548" marR="6554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47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4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Initial Project</a:t>
                      </a:r>
                      <a:endParaRPr lang="en-US" sz="1400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4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Sustaining Program</a:t>
                      </a:r>
                      <a:endParaRPr lang="en-US" sz="1400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4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Committed, knowledgeable people:  interested in, knowledgeable about analytics 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Executive leadership/sponsorship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Clearly defined (and initially limited) objectives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Choosing the right problem: find a pressing business need with high value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64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Communication/education:  about the value of analytics, about the importance of the problem being studied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Using the right analytic techniques and software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824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Availability and access to quality data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</a:t>
                      </a:r>
                    </a:p>
                  </a:txBody>
                  <a:tcPr marL="65548" marR="655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  / Survey Question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229600" cy="462560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Which CSF’s are in place in your organization?</a:t>
            </a:r>
          </a:p>
          <a:p>
            <a:pPr lvl="1"/>
            <a:r>
              <a:rPr lang="en-US" dirty="0" smtClean="0"/>
              <a:t>Pressing business need</a:t>
            </a:r>
          </a:p>
          <a:p>
            <a:pPr lvl="1"/>
            <a:r>
              <a:rPr lang="en-US" dirty="0" smtClean="0"/>
              <a:t>Availability of data / data quality</a:t>
            </a:r>
          </a:p>
          <a:p>
            <a:pPr lvl="1"/>
            <a:r>
              <a:rPr lang="en-US" dirty="0" smtClean="0"/>
              <a:t>Executive leadership/sponsorship</a:t>
            </a:r>
          </a:p>
          <a:p>
            <a:pPr lvl="1"/>
            <a:r>
              <a:rPr lang="en-US" dirty="0" smtClean="0"/>
              <a:t>Committed, knowledgeable people</a:t>
            </a:r>
          </a:p>
          <a:p>
            <a:pPr lvl="1"/>
            <a:r>
              <a:rPr lang="en-US" dirty="0" smtClean="0"/>
              <a:t>Clearly defined objectives</a:t>
            </a:r>
          </a:p>
          <a:p>
            <a:pPr lvl="1"/>
            <a:r>
              <a:rPr lang="en-US" dirty="0" smtClean="0"/>
              <a:t>Focus on analytics that have value to the business</a:t>
            </a:r>
          </a:p>
          <a:p>
            <a:pPr lvl="1"/>
            <a:r>
              <a:rPr lang="en-US" dirty="0" smtClean="0"/>
              <a:t>Choosing the right first problem</a:t>
            </a:r>
          </a:p>
          <a:p>
            <a:pPr lvl="1"/>
            <a:r>
              <a:rPr lang="en-US" dirty="0" smtClean="0"/>
              <a:t>Communication/education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Measuring your progress on CSF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26</a:t>
            </a:fld>
            <a:endParaRPr lang="en-US"/>
          </a:p>
        </p:txBody>
      </p:sp>
      <p:graphicFrame>
        <p:nvGraphicFramePr>
          <p:cNvPr id="5" name="Chart 4"/>
          <p:cNvGraphicFramePr/>
          <p:nvPr/>
        </p:nvGraphicFramePr>
        <p:xfrm>
          <a:off x="990600" y="1600200"/>
          <a:ext cx="7086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“un-success”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067800" cy="5333999"/>
          </a:xfrm>
        </p:spPr>
        <p:txBody>
          <a:bodyPr>
            <a:noAutofit/>
          </a:bodyPr>
          <a:lstStyle/>
          <a:p>
            <a:pPr lvl="0">
              <a:lnSpc>
                <a:spcPts val="2300"/>
              </a:lnSpc>
              <a:spcAft>
                <a:spcPts val="1200"/>
              </a:spcAft>
            </a:pPr>
            <a:r>
              <a:rPr lang="en-US" sz="2200" dirty="0" smtClean="0"/>
              <a:t>Focusing excessively on one dimension of analytical capability (e.g. too much technology)</a:t>
            </a:r>
          </a:p>
          <a:p>
            <a:pPr lvl="0">
              <a:lnSpc>
                <a:spcPts val="2300"/>
              </a:lnSpc>
              <a:spcAft>
                <a:spcPts val="1200"/>
              </a:spcAft>
            </a:pPr>
            <a:r>
              <a:rPr lang="en-US" sz="2200" dirty="0" smtClean="0"/>
              <a:t>Attempting to do everything at once</a:t>
            </a:r>
          </a:p>
          <a:p>
            <a:pPr lvl="0">
              <a:lnSpc>
                <a:spcPts val="2300"/>
              </a:lnSpc>
              <a:spcAft>
                <a:spcPts val="1200"/>
              </a:spcAft>
            </a:pPr>
            <a:r>
              <a:rPr lang="en-US" sz="2200" dirty="0" smtClean="0"/>
              <a:t>Investing excessive resources on analytics that have minimal impact on the business</a:t>
            </a:r>
          </a:p>
          <a:p>
            <a:pPr lvl="0">
              <a:lnSpc>
                <a:spcPts val="2300"/>
              </a:lnSpc>
              <a:spcAft>
                <a:spcPts val="1200"/>
              </a:spcAft>
            </a:pPr>
            <a:r>
              <a:rPr lang="en-US" sz="2200" dirty="0" smtClean="0"/>
              <a:t>Investing too much or too little in any analytical capability, compared with demand</a:t>
            </a:r>
          </a:p>
          <a:p>
            <a:pPr lvl="0">
              <a:lnSpc>
                <a:spcPts val="2300"/>
              </a:lnSpc>
              <a:spcAft>
                <a:spcPts val="1200"/>
              </a:spcAft>
            </a:pPr>
            <a:r>
              <a:rPr lang="en-US" sz="2200" dirty="0" smtClean="0"/>
              <a:t>Choosing the wrong problem, not understanding the problem sufficiently, using the wrong analytical technique or the wrong analytical software</a:t>
            </a:r>
          </a:p>
          <a:p>
            <a:pPr lvl="0">
              <a:lnSpc>
                <a:spcPts val="2300"/>
              </a:lnSpc>
              <a:spcAft>
                <a:spcPts val="600"/>
              </a:spcAft>
            </a:pPr>
            <a:r>
              <a:rPr lang="en-US" sz="2200" dirty="0" smtClean="0"/>
              <a:t>Automating decision-based applications without carefully monitoring outcomes and external conditions to see whether assumptions need to be modified.”</a:t>
            </a:r>
          </a:p>
          <a:p>
            <a:pPr lvl="4">
              <a:buNone/>
            </a:pPr>
            <a:r>
              <a:rPr lang="en-US" sz="1600" dirty="0" smtClean="0"/>
              <a:t> [Tom Davenport, </a:t>
            </a:r>
            <a:r>
              <a:rPr lang="en-US" sz="1600" i="1" u="sng" dirty="0" smtClean="0"/>
              <a:t>Competing on Analytics</a:t>
            </a:r>
            <a:r>
              <a:rPr lang="en-US" sz="1600" dirty="0" smtClean="0"/>
              <a:t>, p. 129]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b="1" i="1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Change management</a:t>
            </a:r>
          </a:p>
          <a:p>
            <a:pPr lvl="1"/>
            <a:r>
              <a:rPr lang="en-US" dirty="0" smtClean="0"/>
              <a:t>Introducing analytics isn’t so different from introducing other new management processes</a:t>
            </a:r>
          </a:p>
          <a:p>
            <a:r>
              <a:rPr lang="en-US" dirty="0" smtClean="0"/>
              <a:t>Assessment</a:t>
            </a:r>
          </a:p>
          <a:p>
            <a:pPr lvl="1"/>
            <a:r>
              <a:rPr lang="en-US" dirty="0" smtClean="0"/>
              <a:t>of implementation (how will you know when you are an “analytic organization”?)</a:t>
            </a:r>
          </a:p>
          <a:p>
            <a:pPr lvl="1"/>
            <a:r>
              <a:rPr lang="en-US" dirty="0" smtClean="0"/>
              <a:t>assessment of value of analytic program vs. goals</a:t>
            </a:r>
          </a:p>
          <a:p>
            <a:r>
              <a:rPr lang="en-US" dirty="0" smtClean="0"/>
              <a:t>Future technology challenges</a:t>
            </a:r>
          </a:p>
          <a:p>
            <a:pPr lvl="1"/>
            <a:r>
              <a:rPr lang="en-US" dirty="0" smtClean="0"/>
              <a:t>HPC, cloud, anywhere-anytime analysis</a:t>
            </a:r>
          </a:p>
          <a:p>
            <a:pPr lvl="1"/>
            <a:r>
              <a:rPr lang="en-US" dirty="0" smtClean="0"/>
              <a:t>Unstructured </a:t>
            </a:r>
            <a:r>
              <a:rPr lang="en-US" dirty="0" err="1" smtClean="0"/>
              <a:t>data,“big</a:t>
            </a:r>
            <a:r>
              <a:rPr lang="en-US" dirty="0" smtClean="0"/>
              <a:t> data”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b="1" i="1" dirty="0" smtClean="0"/>
              <a:t>ISSUES</a:t>
            </a:r>
            <a:endParaRPr lang="en-US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CIO “Readiness Assessment” (Business Questions)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33222" lvl="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Can you articulate how analytics will help the organization?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Do you have good relationships with the business leaders whose groups will most benefit?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Do you know what your peers are doing with analytics and how it is helping their organizations?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bg2">
                    <a:lumMod val="75000"/>
                  </a:schemeClr>
                </a:solidFill>
              </a:rPr>
              <a:t>Are you “passionate about analytics?”  </a:t>
            </a:r>
          </a:p>
          <a:p>
            <a:pPr marL="925830" lvl="1" indent="0">
              <a:buNone/>
            </a:pPr>
            <a:r>
              <a:rPr lang="en-US" sz="2000" dirty="0" smtClean="0"/>
              <a:t>[Have you been to an analytics conference or symposium recently?]</a:t>
            </a:r>
          </a:p>
          <a:p>
            <a:pPr marL="633222" lvl="0" indent="-514350">
              <a:buFont typeface="+mj-lt"/>
              <a:buAutoNum type="arabicPeriod"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Enterprise Business Analytics</a:t>
            </a:r>
          </a:p>
        </p:txBody>
      </p:sp>
      <p:sp>
        <p:nvSpPr>
          <p:cNvPr id="5123" name="Rectangle 25"/>
          <p:cNvSpPr>
            <a:spLocks noGrp="1" noChangeArrowheads="1"/>
          </p:cNvSpPr>
          <p:nvPr>
            <p:ph type="body" idx="1"/>
          </p:nvPr>
        </p:nvSpPr>
        <p:spPr>
          <a:xfrm>
            <a:off x="152400" y="1738313"/>
            <a:ext cx="8915400" cy="4510087"/>
          </a:xfrm>
        </p:spPr>
        <p:txBody>
          <a:bodyPr/>
          <a:lstStyle/>
          <a:p>
            <a:pPr eaLnBrk="1" hangingPunct="1">
              <a:buNone/>
            </a:pPr>
            <a:r>
              <a:rPr lang="en-US" dirty="0" smtClean="0"/>
              <a:t>Questions to be answered: </a:t>
            </a:r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sz="1800" dirty="0" smtClean="0"/>
              <a:t>DEFINE: </a:t>
            </a:r>
            <a:r>
              <a:rPr lang="en-US" sz="2800" b="1" dirty="0" smtClean="0"/>
              <a:t>What is “analytics”?</a:t>
            </a:r>
            <a:endParaRPr lang="en-US" b="1" dirty="0" smtClean="0"/>
          </a:p>
          <a:p>
            <a:pPr eaLnBrk="1" hangingPunct="1"/>
            <a:r>
              <a:rPr lang="en-US" sz="1800" dirty="0" smtClean="0"/>
              <a:t>INTRODUCE:</a:t>
            </a:r>
            <a:r>
              <a:rPr lang="en-US" dirty="0" smtClean="0"/>
              <a:t> </a:t>
            </a:r>
            <a:r>
              <a:rPr lang="en-US" sz="2800" b="1" dirty="0"/>
              <a:t>How do you start an analytics program?</a:t>
            </a:r>
          </a:p>
          <a:p>
            <a:pPr eaLnBrk="1" hangingPunct="1"/>
            <a:r>
              <a:rPr lang="en-US" sz="1800" dirty="0" smtClean="0"/>
              <a:t>WHO:</a:t>
            </a:r>
            <a:r>
              <a:rPr lang="en-US" dirty="0" smtClean="0"/>
              <a:t> </a:t>
            </a:r>
            <a:r>
              <a:rPr lang="en-US" sz="2800" b="1" dirty="0"/>
              <a:t>Whose job is it?</a:t>
            </a:r>
          </a:p>
          <a:p>
            <a:pPr eaLnBrk="1" hangingPunct="1"/>
            <a:r>
              <a:rPr lang="en-US" sz="1800" dirty="0" smtClean="0"/>
              <a:t>CSF:</a:t>
            </a:r>
            <a:r>
              <a:rPr lang="en-US" dirty="0" smtClean="0"/>
              <a:t> </a:t>
            </a:r>
            <a:r>
              <a:rPr lang="en-US" sz="2800" b="1" dirty="0"/>
              <a:t>What are the critical success factors?</a:t>
            </a:r>
          </a:p>
          <a:p>
            <a:pPr eaLnBrk="1" hangingPunct="1"/>
            <a:r>
              <a:rPr lang="en-US" sz="1800" dirty="0" smtClean="0"/>
              <a:t>ISSUES:</a:t>
            </a:r>
            <a:r>
              <a:rPr lang="en-US" dirty="0" smtClean="0"/>
              <a:t> </a:t>
            </a:r>
            <a:r>
              <a:rPr lang="en-US" sz="2800" b="1" dirty="0"/>
              <a:t>Other issues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CIO “Readiness Assessment” </a:t>
            </a:r>
            <a:br>
              <a:rPr lang="en-US" dirty="0" smtClean="0"/>
            </a:br>
            <a:r>
              <a:rPr lang="en-US" dirty="0" smtClean="0"/>
              <a:t>(IT Questions)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33222" lvl="0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Does the IT department understand the key analytics issues for the enterprise?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Do you understand what the key analytics issues are for the IT department?  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Does your department have the most important skill sets necessary for success with analytics? 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Do you encourage experimentation?  Is your development methodology flexible enough to accommodate analytics projects?</a:t>
            </a:r>
          </a:p>
          <a:p>
            <a:pPr marL="633222" lvl="0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How good is the organization’s data?  Are definitions consistent?  Is data “scrubbed”?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Do you know who the vendors and integrators are in analytics IT and what they can do for your organization? 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2000" dirty="0" smtClean="0">
                <a:solidFill>
                  <a:schemeClr val="bg2">
                    <a:lumMod val="75000"/>
                  </a:schemeClr>
                </a:solidFill>
              </a:rPr>
              <a:t>Are you prepared for “big data,” high performance computing, real-time analytics – i.e. the future?</a:t>
            </a:r>
          </a:p>
          <a:p>
            <a:pPr marL="633222" lvl="0" indent="-514350">
              <a:buFont typeface="+mj-lt"/>
              <a:buAutoNum type="arabicPeriod"/>
            </a:pPr>
            <a:endParaRPr lang="en-US" sz="200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Questions? / Survey Question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CIO “Readiness Assessment” -- How did you score?</a:t>
            </a:r>
          </a:p>
          <a:p>
            <a:pPr lvl="1"/>
            <a:r>
              <a:rPr lang="en-US" dirty="0" smtClean="0"/>
              <a:t>1-4:    Lots of work to do!</a:t>
            </a:r>
          </a:p>
          <a:p>
            <a:pPr lvl="1"/>
            <a:r>
              <a:rPr lang="en-US" dirty="0" smtClean="0"/>
              <a:t>5-8:    On the way!</a:t>
            </a:r>
          </a:p>
          <a:p>
            <a:pPr lvl="1"/>
            <a:r>
              <a:rPr lang="en-US" dirty="0" smtClean="0"/>
              <a:t>9-11:  You’re ready to get moving!</a:t>
            </a:r>
          </a:p>
          <a:p>
            <a:pPr lvl="1"/>
            <a:r>
              <a:rPr lang="en-US" dirty="0" smtClean="0"/>
              <a:t>12:      You know there are more questions!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ECAR Research project on analytics in higher </a:t>
            </a:r>
            <a:r>
              <a:rPr lang="en-US" dirty="0" err="1" smtClean="0"/>
              <a:t>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590800"/>
            <a:ext cx="8229600" cy="2949209"/>
          </a:xfrm>
        </p:spPr>
        <p:txBody>
          <a:bodyPr/>
          <a:lstStyle/>
          <a:p>
            <a:pPr>
              <a:spcAft>
                <a:spcPts val="2400"/>
              </a:spcAft>
            </a:pPr>
            <a:r>
              <a:rPr lang="en-US" dirty="0" smtClean="0"/>
              <a:t>Led by Jackie Bichsel </a:t>
            </a:r>
            <a:r>
              <a:rPr lang="en-US" sz="2800" dirty="0" smtClean="0"/>
              <a:t>(jbichsel@educause.edu)</a:t>
            </a:r>
            <a:endParaRPr lang="en-US" dirty="0" smtClean="0"/>
          </a:p>
          <a:p>
            <a:pPr>
              <a:spcAft>
                <a:spcPts val="2400"/>
              </a:spcAft>
            </a:pPr>
            <a:r>
              <a:rPr lang="en-US" dirty="0" smtClean="0"/>
              <a:t>Survey underway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Presentations at ECAR Symposium in Boulder (June 20)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THANKS FOR PARTICIPATING</a:t>
            </a:r>
            <a:endParaRPr lang="en-US" dirty="0"/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740664" y="3886200"/>
            <a:ext cx="8022336" cy="1398657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tx1"/>
                </a:solidFill>
              </a:rPr>
              <a:t>Jerrold M. Grochow</a:t>
            </a:r>
          </a:p>
          <a:p>
            <a:r>
              <a:rPr lang="en-US" sz="1800" dirty="0" smtClean="0"/>
              <a:t>jerry@jerroldgrochow.com</a:t>
            </a:r>
            <a:endParaRPr lang="en-US" sz="1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 Senior Consultant to colleges and universities</a:t>
            </a:r>
          </a:p>
          <a:p>
            <a:pPr>
              <a:spcAft>
                <a:spcPts val="300"/>
              </a:spcAft>
            </a:pPr>
            <a:r>
              <a:rPr lang="en-US" sz="1800" dirty="0" smtClean="0">
                <a:solidFill>
                  <a:schemeClr val="tx1"/>
                </a:solidFill>
              </a:rPr>
              <a:t>   and the organizations that serve them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 Internet2 Interim Vice President for NET+  Services</a:t>
            </a: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  <a:p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“analytics”?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144000" cy="4625609"/>
          </a:xfrm>
        </p:spPr>
        <p:txBody>
          <a:bodyPr/>
          <a:lstStyle/>
          <a:p>
            <a:r>
              <a:rPr lang="en-US" dirty="0" smtClean="0"/>
              <a:t>Value-focused data analysis</a:t>
            </a:r>
          </a:p>
          <a:p>
            <a:pPr lvl="1"/>
            <a:r>
              <a:rPr lang="en-US" dirty="0" smtClean="0"/>
              <a:t>Predictive modeling, optimization – not just statistics</a:t>
            </a:r>
          </a:p>
          <a:p>
            <a:r>
              <a:rPr lang="en-US" dirty="0" smtClean="0"/>
              <a:t>Leading to data-driven decision-making</a:t>
            </a:r>
          </a:p>
          <a:p>
            <a:r>
              <a:rPr lang="en-US" dirty="0" smtClean="0"/>
              <a:t>A component of “business intelligence”</a:t>
            </a:r>
          </a:p>
          <a:p>
            <a:pPr lvl="1"/>
            <a:r>
              <a:rPr lang="en-US" dirty="0" smtClean="0"/>
              <a:t>Collection, management, reporting, analytics</a:t>
            </a:r>
          </a:p>
          <a:p>
            <a:r>
              <a:rPr lang="en-US" dirty="0" smtClean="0"/>
              <a:t>Characterized by research and experimentation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b="1" i="1" dirty="0" smtClean="0"/>
              <a:t>DEFINE</a:t>
            </a:r>
            <a:endParaRPr lang="en-US" b="1" i="1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“analytics”?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75191"/>
            <a:ext cx="8763000" cy="4625609"/>
          </a:xfrm>
        </p:spPr>
        <p:txBody>
          <a:bodyPr/>
          <a:lstStyle/>
          <a:p>
            <a:r>
              <a:rPr lang="en-US" dirty="0" smtClean="0"/>
              <a:t>EDUCAUSE definition:</a:t>
            </a:r>
          </a:p>
          <a:p>
            <a:pPr lvl="1"/>
            <a:r>
              <a:rPr lang="en-US" i="1" dirty="0" smtClean="0"/>
              <a:t>Analytics is the use of data, statistical analysis, and explanatory and predictive models to gain insights and act on complex issues.</a:t>
            </a:r>
            <a:endParaRPr lang="en-US" dirty="0" smtClean="0"/>
          </a:p>
          <a:p>
            <a:r>
              <a:rPr lang="en-US" dirty="0" smtClean="0"/>
              <a:t>Holy Grail: “Dynamic real-time business optimization”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b="1" i="1" dirty="0" smtClean="0"/>
              <a:t>DEFINE</a:t>
            </a:r>
            <a:endParaRPr lang="en-US" b="1" i="1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Defining “analytics” by what questions you want answered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752600"/>
          <a:ext cx="7391400" cy="2438403"/>
        </p:xfrm>
        <a:graphic>
          <a:graphicData uri="http://schemas.openxmlformats.org/drawingml/2006/table">
            <a:tbl>
              <a:tblPr/>
              <a:tblGrid>
                <a:gridCol w="3772259"/>
                <a:gridCol w="3619141"/>
              </a:tblGrid>
              <a:tr h="48768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0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Business question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0" i="1" dirty="0" smtClean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Terminology</a:t>
                      </a:r>
                      <a:endParaRPr lang="en-US" sz="1600" b="0" i="1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753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What happened in the past?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Periodic (regular) reporting, ad hoc reporting, “dashboards”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Tell me what happened that wasn’t expected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Exception reporting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7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Tell me when something unexpected happens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Alerts (real-time exception reporting)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b="1" i="1" dirty="0" smtClean="0"/>
              <a:t>DEFINE</a:t>
            </a:r>
            <a:endParaRPr lang="en-US" b="1" i="1" dirty="0" smtClean="0"/>
          </a:p>
          <a:p>
            <a:r>
              <a:rPr lang="en-US" sz="1100" dirty="0" smtClean="0"/>
              <a:t>INTRODUCE</a:t>
            </a:r>
            <a:endParaRPr lang="en-US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685800" y="4648200"/>
            <a:ext cx="8091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All of these are “reporting” but not really “analytics” activities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Defining “analytics” by what questions you want answered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85800" y="1600198"/>
          <a:ext cx="7391400" cy="4826000"/>
        </p:xfrm>
        <a:graphic>
          <a:graphicData uri="http://schemas.openxmlformats.org/drawingml/2006/table">
            <a:tbl>
              <a:tblPr/>
              <a:tblGrid>
                <a:gridCol w="3772259"/>
                <a:gridCol w="3619141"/>
              </a:tblGrid>
              <a:tr h="30988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0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Business question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0" i="1" dirty="0" smtClean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Terminology</a:t>
                      </a:r>
                      <a:endParaRPr lang="en-US" sz="1600" b="0" i="1" dirty="0">
                        <a:solidFill>
                          <a:srgbClr val="3C3D3E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Tell me something I don’t know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Data mining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296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Why is this happening?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Analysis, including statistical analysis, on-line analytical processing (OLAP, an older term), modeling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976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What will happen in the future?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Forecasting, predictive modeling, predictive analytics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How can I improve what happens in the future?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Optimization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Show me graphically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Visualization techniques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9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 want to know now how to improve the future, based on what happened in the past and everything I know about what is likely to happen in the future – and I want to know what steps to take.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“Dynamic real-time business optimization” based on predictive analytics – “prescriptive analytics”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9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Take those steps automatically.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900"/>
                        </a:spcAft>
                      </a:pPr>
                      <a:r>
                        <a:rPr lang="en-US" sz="1600" b="1" i="1" dirty="0">
                          <a:solidFill>
                            <a:srgbClr val="3C3D3E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“Embedded analytics”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you bring analytics into an organization?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Establish the value/importance of analytics</a:t>
            </a:r>
          </a:p>
          <a:p>
            <a:pPr eaLnBrk="1" hangingPunct="1"/>
            <a:r>
              <a:rPr lang="en-US" dirty="0" smtClean="0"/>
              <a:t>Set specific business goals and strategy</a:t>
            </a:r>
          </a:p>
          <a:p>
            <a:pPr eaLnBrk="1" hangingPunct="1"/>
            <a:r>
              <a:rPr lang="en-US" dirty="0" smtClean="0"/>
              <a:t>Develop a plan for analytics activities</a:t>
            </a:r>
          </a:p>
          <a:p>
            <a:pPr lvl="1" eaLnBrk="1" hangingPunct="1"/>
            <a:r>
              <a:rPr lang="en-US" dirty="0" smtClean="0"/>
              <a:t>Staffing plan</a:t>
            </a:r>
          </a:p>
          <a:p>
            <a:pPr lvl="1"/>
            <a:r>
              <a:rPr lang="en-US" dirty="0" smtClean="0"/>
              <a:t>Data plan</a:t>
            </a:r>
          </a:p>
          <a:p>
            <a:pPr lvl="1"/>
            <a:r>
              <a:rPr lang="en-US" dirty="0" smtClean="0"/>
              <a:t>Technology plan</a:t>
            </a:r>
          </a:p>
          <a:p>
            <a:pPr eaLnBrk="1" hangingPunct="1"/>
            <a:r>
              <a:rPr lang="en-US" dirty="0" smtClean="0"/>
              <a:t>Execute the first project</a:t>
            </a:r>
          </a:p>
          <a:p>
            <a:pPr eaLnBrk="1" hangingPunct="1"/>
            <a:r>
              <a:rPr lang="en-US" dirty="0" smtClean="0"/>
              <a:t>Measure the value</a:t>
            </a:r>
          </a:p>
          <a:p>
            <a:pPr eaLnBrk="1" hangingPunct="1"/>
            <a:r>
              <a:rPr lang="en-US" dirty="0" smtClean="0"/>
              <a:t>Communicate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Where does analytics provide value?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value of analytics is often stated in terms of “understanding”  the organization or the business or the customers</a:t>
            </a:r>
          </a:p>
          <a:p>
            <a:r>
              <a:rPr lang="en-US" dirty="0" smtClean="0"/>
              <a:t>But this translates into: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99B95-DAAC-4847-9677-F313A1E174D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315200" y="5919281"/>
            <a:ext cx="1828800" cy="938719"/>
          </a:xfrm>
          <a:prstGeom prst="rect">
            <a:avLst/>
          </a:prstGeom>
          <a:ln>
            <a:solidFill>
              <a:srgbClr val="FFC000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DEFINE</a:t>
            </a:r>
            <a:endParaRPr lang="en-US" dirty="0" smtClean="0"/>
          </a:p>
          <a:p>
            <a:r>
              <a:rPr lang="en-US" sz="1100" b="1" i="1" dirty="0" smtClean="0"/>
              <a:t>INTRODUCE</a:t>
            </a:r>
            <a:endParaRPr lang="en-US" b="1" i="1" dirty="0" smtClean="0"/>
          </a:p>
          <a:p>
            <a:r>
              <a:rPr lang="en-US" sz="1100" dirty="0" smtClean="0"/>
              <a:t>WHO</a:t>
            </a:r>
            <a:endParaRPr lang="en-US" dirty="0" smtClean="0"/>
          </a:p>
          <a:p>
            <a:r>
              <a:rPr lang="en-US" sz="1100" dirty="0" smtClean="0"/>
              <a:t>CSF</a:t>
            </a:r>
          </a:p>
          <a:p>
            <a:r>
              <a:rPr lang="en-US" sz="1100" dirty="0" smtClean="0"/>
              <a:t>ISSUES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3269</TotalTime>
  <Words>1777</Words>
  <Application>Microsoft Office PowerPoint</Application>
  <PresentationFormat>On-screen Show (4:3)</PresentationFormat>
  <Paragraphs>422</Paragraphs>
  <Slides>33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Module</vt:lpstr>
      <vt:lpstr>Enterprise Analytics and the CIO</vt:lpstr>
      <vt:lpstr>Today’s Session</vt:lpstr>
      <vt:lpstr>Enterprise Business Analytics</vt:lpstr>
      <vt:lpstr>What is “analytics”?</vt:lpstr>
      <vt:lpstr>What is “analytics”?</vt:lpstr>
      <vt:lpstr>Defining “analytics” by what questions you want answered</vt:lpstr>
      <vt:lpstr>Defining “analytics” by what questions you want answered</vt:lpstr>
      <vt:lpstr>How do you bring analytics into an organization?</vt:lpstr>
      <vt:lpstr>Where does analytics provide value?</vt:lpstr>
      <vt:lpstr>Where does analytics provide value?</vt:lpstr>
      <vt:lpstr>Questions?  / Survey Question 1</vt:lpstr>
      <vt:lpstr>Activities for On-going Program</vt:lpstr>
      <vt:lpstr>Stages of IT Capability Maturity</vt:lpstr>
      <vt:lpstr>What “IT Analytics Capability” do you have or are you planning?</vt:lpstr>
      <vt:lpstr>Whose job is it?</vt:lpstr>
      <vt:lpstr>Organization Structure</vt:lpstr>
      <vt:lpstr>Does organization placement really matter?</vt:lpstr>
      <vt:lpstr>Does organization placement really matter?</vt:lpstr>
      <vt:lpstr>Does organization placement really matter?</vt:lpstr>
      <vt:lpstr>Questions?  / Survey Question 2</vt:lpstr>
      <vt:lpstr>Critical Success Factors</vt:lpstr>
      <vt:lpstr>Davenport Maturity Stages</vt:lpstr>
      <vt:lpstr>Critical Success Factors</vt:lpstr>
      <vt:lpstr>Many factors are important</vt:lpstr>
      <vt:lpstr>Questions?  / Survey Question 3</vt:lpstr>
      <vt:lpstr>Measuring your progress on CSF</vt:lpstr>
      <vt:lpstr>Critical “un-success” factors</vt:lpstr>
      <vt:lpstr>Other issues</vt:lpstr>
      <vt:lpstr>CIO “Readiness Assessment” (Business Questions)</vt:lpstr>
      <vt:lpstr>CIO “Readiness Assessment”  (IT Questions)</vt:lpstr>
      <vt:lpstr>Questions? / Survey Question 4</vt:lpstr>
      <vt:lpstr>ECAR Research project on analytics in higher ed</vt:lpstr>
      <vt:lpstr>THANKS FOR PARTICIPATING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Communications, Cybersecurity, and Information Privacy</dc:title>
  <dc:creator>Xiang Ling Yap</dc:creator>
  <cp:lastModifiedBy>ssmith</cp:lastModifiedBy>
  <cp:revision>58</cp:revision>
  <dcterms:created xsi:type="dcterms:W3CDTF">2011-03-10T03:03:33Z</dcterms:created>
  <dcterms:modified xsi:type="dcterms:W3CDTF">2012-05-10T16:13:22Z</dcterms:modified>
</cp:coreProperties>
</file>