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803" r:id="rId2"/>
    <p:sldMasterId id="2147485579" r:id="rId3"/>
  </p:sldMasterIdLst>
  <p:notesMasterIdLst>
    <p:notesMasterId r:id="rId22"/>
  </p:notesMasterIdLst>
  <p:handoutMasterIdLst>
    <p:handoutMasterId r:id="rId23"/>
  </p:handoutMasterIdLst>
  <p:sldIdLst>
    <p:sldId id="412" r:id="rId4"/>
    <p:sldId id="425" r:id="rId5"/>
    <p:sldId id="426" r:id="rId6"/>
    <p:sldId id="427" r:id="rId7"/>
    <p:sldId id="402" r:id="rId8"/>
    <p:sldId id="413" r:id="rId9"/>
    <p:sldId id="428" r:id="rId10"/>
    <p:sldId id="414" r:id="rId11"/>
    <p:sldId id="415" r:id="rId12"/>
    <p:sldId id="416" r:id="rId13"/>
    <p:sldId id="417" r:id="rId14"/>
    <p:sldId id="418" r:id="rId15"/>
    <p:sldId id="419" r:id="rId16"/>
    <p:sldId id="420" r:id="rId17"/>
    <p:sldId id="421" r:id="rId18"/>
    <p:sldId id="422" r:id="rId19"/>
    <p:sldId id="423" r:id="rId20"/>
    <p:sldId id="429" r:id="rId2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154E"/>
    <a:srgbClr val="155594"/>
    <a:srgbClr val="295F48"/>
    <a:srgbClr val="FFD861"/>
    <a:srgbClr val="38434D"/>
    <a:srgbClr val="57539A"/>
    <a:srgbClr val="899D2E"/>
    <a:srgbClr val="5984C9"/>
    <a:srgbClr val="6DA1F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156" autoAdjust="0"/>
  </p:normalViewPr>
  <p:slideViewPr>
    <p:cSldViewPr snapToGrid="0" snapToObjects="1">
      <p:cViewPr varScale="1">
        <p:scale>
          <a:sx n="65" d="100"/>
          <a:sy n="65" d="100"/>
        </p:scale>
        <p:origin x="-17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ea typeface="ＭＳ Ｐゴシック" charset="-128"/>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681DECAA-6D1F-A546-BD11-B124DD225994}" type="datetime1">
              <a:rPr lang="en-US"/>
              <a:pPr/>
              <a:t>5/22/2012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ea typeface="ＭＳ Ｐゴシック" charset="-128"/>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0A62F19-7653-9E4D-A114-7C6ABEF22002}" type="slidenum">
              <a:rPr lang="en-US"/>
              <a:pPr/>
              <a:t>‹#›</a:t>
            </a:fld>
            <a:endParaRPr lang="en-US"/>
          </a:p>
        </p:txBody>
      </p:sp>
    </p:spTree>
    <p:extLst>
      <p:ext uri="{BB962C8B-B14F-4D97-AF65-F5344CB8AC3E}">
        <p14:creationId xmlns:p14="http://schemas.microsoft.com/office/powerpoint/2010/main" val="22056262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E0D758C-F744-F64B-80FF-3419C8C1B16D}" type="datetime1">
              <a:rPr lang="en-US"/>
              <a:pPr/>
              <a:t>5/22/2012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20786E7-0CB6-034F-9095-EA9F20A84740}" type="slidenum">
              <a:rPr lang="en-US"/>
              <a:pPr/>
              <a:t>‹#›</a:t>
            </a:fld>
            <a:endParaRPr lang="en-US"/>
          </a:p>
        </p:txBody>
      </p:sp>
    </p:spTree>
    <p:extLst>
      <p:ext uri="{BB962C8B-B14F-4D97-AF65-F5344CB8AC3E}">
        <p14:creationId xmlns:p14="http://schemas.microsoft.com/office/powerpoint/2010/main" val="220657264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ＭＳ Ｐゴシック" charset="-128"/>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educause.edu/ITIssue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educause.edu/ITIssues"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smtClean="0">
                <a:solidFill>
                  <a:schemeClr val="tx1"/>
                </a:solidFill>
                <a:effectLst/>
                <a:latin typeface="+mn-lt"/>
                <a:ea typeface="ＭＳ Ｐゴシック" pitchFamily="-111" charset="-128"/>
                <a:cs typeface="ＭＳ Ｐゴシック" charset="0"/>
              </a:rPr>
              <a:t>The EDUCAUSE annual publication of top IT issues has long resonated as a yearly snapshot of the most pressing issues for IT leaders in higher education. In 2000, EDUCAUSE changed the method by which the issues were selected and ranked, instituting a member survey. For twelve years, members were asked to select the five most-important IT issues out of a selection of about thirty in each of four areas: (1) issues that are critical for strategic success; (2) issues that are expected to increase in significance; (3) issues that demand the greatest amount of the campus IT leader’s time; and (4) issues that require the largest expenditures of human and fiscal resources.</a:t>
            </a:r>
          </a:p>
          <a:p>
            <a:r>
              <a:rPr lang="en-US" sz="1200" kern="1200" dirty="0" smtClean="0">
                <a:solidFill>
                  <a:schemeClr val="tx1"/>
                </a:solidFill>
                <a:effectLst/>
                <a:latin typeface="+mn-lt"/>
                <a:ea typeface="ＭＳ Ｐゴシック" pitchFamily="-111" charset="-128"/>
                <a:cs typeface="ＭＳ Ｐゴシック" charset="0"/>
              </a:rPr>
              <a:t>To echo the 2000 article that inaugurated the new survey methodology, this year we “put a new spin on this tradition”—in response to perceptions that the top issues were at risk of becoming a stale recycling of the same fifteen or so issues (many of the thirty choices never made the cut). In 2011, EDUCAUSE appointed a research panel of IT leaders from nineteen representative member institutions to both identify and prioritize the top IT issues facing their institutions. In two focus group sessions in September and October 2011, the panel members were asked the question: “What is the single-biggest IT-related issue currently facing your institution?” In an online survey in December 2011, panel members were asked to select the top IT issues for 2012 from the results of those focus groups and were invited to provide additional suggestions. Finally, the IT Issues Panel met in January 2012 to review the survey results and write-ins before voting on the final set of issues.</a:t>
            </a:r>
          </a:p>
          <a:p>
            <a:r>
              <a:rPr lang="en-US" sz="1200" kern="1200" dirty="0" smtClean="0">
                <a:solidFill>
                  <a:schemeClr val="tx1"/>
                </a:solidFill>
                <a:effectLst/>
                <a:latin typeface="+mn-lt"/>
                <a:ea typeface="ＭＳ Ｐゴシック" pitchFamily="-111" charset="-128"/>
                <a:cs typeface="ＭＳ Ｐゴシック" charset="0"/>
              </a:rPr>
              <a:t> </a:t>
            </a:r>
          </a:p>
          <a:p>
            <a:r>
              <a:rPr lang="en-US" sz="1200" kern="1200" dirty="0" smtClean="0">
                <a:solidFill>
                  <a:schemeClr val="tx1"/>
                </a:solidFill>
                <a:effectLst/>
                <a:latin typeface="+mn-lt"/>
                <a:ea typeface="ＭＳ Ｐゴシック" pitchFamily="-111" charset="-128"/>
                <a:cs typeface="ＭＳ Ｐゴシック" charset="0"/>
              </a:rPr>
              <a:t> </a:t>
            </a:r>
          </a:p>
          <a:p>
            <a:r>
              <a:rPr lang="en-US" sz="1200" kern="1200" dirty="0" smtClean="0">
                <a:solidFill>
                  <a:schemeClr val="tx1"/>
                </a:solidFill>
                <a:effectLst/>
                <a:latin typeface="+mn-lt"/>
                <a:ea typeface="ＭＳ Ｐゴシック" pitchFamily="-111" charset="-128"/>
                <a:cs typeface="ＭＳ Ｐゴシック" charset="0"/>
              </a:rPr>
              <a:t>The EDUCAUSE IT Issues Panel (</a:t>
            </a:r>
            <a:r>
              <a:rPr lang="en-US" sz="1200" u="sng" kern="1200" dirty="0" smtClean="0">
                <a:solidFill>
                  <a:schemeClr val="tx1"/>
                </a:solidFill>
                <a:effectLst/>
                <a:latin typeface="+mn-lt"/>
                <a:ea typeface="ＭＳ Ｐゴシック" pitchFamily="-111" charset="-128"/>
                <a:cs typeface="ＭＳ Ｐゴシック" charset="0"/>
                <a:hlinkClick r:id="rId3"/>
              </a:rPr>
              <a:t>http://www.educause.edu/ITIssues</a:t>
            </a:r>
            <a:r>
              <a:rPr lang="en-US" sz="1200" kern="1200" dirty="0" smtClean="0">
                <a:solidFill>
                  <a:schemeClr val="tx1"/>
                </a:solidFill>
                <a:effectLst/>
                <a:latin typeface="+mn-lt"/>
                <a:ea typeface="ＭＳ Ｐゴシック" pitchFamily="-111" charset="-128"/>
                <a:cs typeface="ＭＳ Ｐゴシック" charset="0"/>
              </a:rPr>
              <a:t>) includes individuals from EDUCAUSE member institutions to provide quick feedback to EDUCAUSE on current issues, problems, and proposals across higher education information technology. Panel members, who are recruited from a randomly drawn and statistically valid sample to represent the EDUCAUSE membership, serve for one year, with staggered terms. Panel members meet quarterly for 90 minutes via webinar or in person. The meetings, facilitated by EDUCAUSE Vice President Susan Grajek, are designed to stimulate an ongoing dialogue to flesh out and refine an array of open-ended technology questions about the IT organization, the institution, and cross-institution boundaries. The members discuss, refine, and vote on the most relevant underlying issues or options. Grajek explains: “There is a richness behind the process that is a little different from giving people a list of topics to vote on. We introduce open-ended questions and let the members bat ideas back and forth. Sometimes there is debate, and then it transitions to refining and defining the issue and what it really means. As facilitators, we summarize what we heard and reflect it back to the panel members. We often get it right, but sometimes we don’t: panel members correct us until we arrive at a final list of issues for the panel to vote on. Our process enables the panel to move from a very open-ended question to a set of bulleted answers, adding some depth in quite a short period of time.” </a:t>
            </a:r>
          </a:p>
          <a:p>
            <a:endParaRPr lang="en-US" dirty="0"/>
          </a:p>
        </p:txBody>
      </p:sp>
      <p:sp>
        <p:nvSpPr>
          <p:cNvPr id="4" name="Slide Number Placeholder 3"/>
          <p:cNvSpPr>
            <a:spLocks noGrp="1"/>
          </p:cNvSpPr>
          <p:nvPr>
            <p:ph type="sldNum" sz="quarter" idx="10"/>
          </p:nvPr>
        </p:nvSpPr>
        <p:spPr/>
        <p:txBody>
          <a:bodyPr/>
          <a:lstStyle/>
          <a:p>
            <a:fld id="{E20786E7-0CB6-034F-9095-EA9F20A84740}" type="slidenum">
              <a:rPr lang="en-US" smtClean="0"/>
              <a:pPr/>
              <a:t>2</a:t>
            </a:fld>
            <a:endParaRPr lang="en-US"/>
          </a:p>
        </p:txBody>
      </p:sp>
    </p:spTree>
    <p:extLst>
      <p:ext uri="{BB962C8B-B14F-4D97-AF65-F5344CB8AC3E}">
        <p14:creationId xmlns:p14="http://schemas.microsoft.com/office/powerpoint/2010/main" val="589561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smtClean="0">
                <a:solidFill>
                  <a:schemeClr val="tx1"/>
                </a:solidFill>
                <a:effectLst/>
                <a:latin typeface="+mn-lt"/>
                <a:ea typeface="ＭＳ Ｐゴシック" pitchFamily="-111" charset="-128"/>
                <a:cs typeface="ＭＳ Ｐゴシック" charset="0"/>
              </a:rPr>
              <a:t>The EDUCAUSE annual publication of top IT issues has long resonated as a yearly snapshot of the most pressing issues for IT leaders in higher education. In 2000, EDUCAUSE changed the method by which the issues were selected and ranked, instituting a member survey. For twelve years, members were asked to select the five most-important IT issues out of a selection of about thirty in each of four areas: (1) issues that are critical for strategic success; (2) issues that are expected to increase in significance; (3) issues that demand the greatest amount of the campus IT leader’s time; and (4) issues that require the largest expenditures of human and fiscal resources.</a:t>
            </a:r>
          </a:p>
          <a:p>
            <a:r>
              <a:rPr lang="en-US" sz="1200" kern="1200" dirty="0" smtClean="0">
                <a:solidFill>
                  <a:schemeClr val="tx1"/>
                </a:solidFill>
                <a:effectLst/>
                <a:latin typeface="+mn-lt"/>
                <a:ea typeface="ＭＳ Ｐゴシック" pitchFamily="-111" charset="-128"/>
                <a:cs typeface="ＭＳ Ｐゴシック" charset="0"/>
              </a:rPr>
              <a:t>To echo the 2000 article that inaugurated the new survey methodology, this year we “put a new spin on this tradition”—in response to perceptions that the top issues were at risk of becoming a stale recycling of the same fifteen or so issues (many of the thirty choices never made the cut). In 2011, EDUCAUSE appointed a research panel of IT leaders from nineteen representative member institutions to both identify and prioritize the top IT issues facing their institutions. In two focus group sessions in September and October 2011, the panel members were asked the question: “What is the single-biggest IT-related issue currently facing your institution?” In an online survey in December 2011, panel members were asked to select the top IT issues for 2012 from the results of those focus groups and were invited to provide additional suggestions. Finally, the IT Issues Panel met in January 2012 to review the survey results and write-ins before voting on the final set of issues.</a:t>
            </a:r>
          </a:p>
          <a:p>
            <a:r>
              <a:rPr lang="en-US" sz="1200" kern="1200" dirty="0" smtClean="0">
                <a:solidFill>
                  <a:schemeClr val="tx1"/>
                </a:solidFill>
                <a:effectLst/>
                <a:latin typeface="+mn-lt"/>
                <a:ea typeface="ＭＳ Ｐゴシック" pitchFamily="-111" charset="-128"/>
                <a:cs typeface="ＭＳ Ｐゴシック" charset="0"/>
              </a:rPr>
              <a:t> </a:t>
            </a:r>
          </a:p>
          <a:p>
            <a:r>
              <a:rPr lang="en-US" sz="1200" kern="1200" dirty="0" smtClean="0">
                <a:solidFill>
                  <a:schemeClr val="tx1"/>
                </a:solidFill>
                <a:effectLst/>
                <a:latin typeface="+mn-lt"/>
                <a:ea typeface="ＭＳ Ｐゴシック" pitchFamily="-111" charset="-128"/>
                <a:cs typeface="ＭＳ Ｐゴシック" charset="0"/>
              </a:rPr>
              <a:t> </a:t>
            </a:r>
          </a:p>
          <a:p>
            <a:r>
              <a:rPr lang="en-US" sz="1200" kern="1200" dirty="0" smtClean="0">
                <a:solidFill>
                  <a:schemeClr val="tx1"/>
                </a:solidFill>
                <a:effectLst/>
                <a:latin typeface="+mn-lt"/>
                <a:ea typeface="ＭＳ Ｐゴシック" pitchFamily="-111" charset="-128"/>
                <a:cs typeface="ＭＳ Ｐゴシック" charset="0"/>
              </a:rPr>
              <a:t>The EDUCAUSE IT Issues Panel (</a:t>
            </a:r>
            <a:r>
              <a:rPr lang="en-US" sz="1200" u="sng" kern="1200" dirty="0" smtClean="0">
                <a:solidFill>
                  <a:schemeClr val="tx1"/>
                </a:solidFill>
                <a:effectLst/>
                <a:latin typeface="+mn-lt"/>
                <a:ea typeface="ＭＳ Ｐゴシック" pitchFamily="-111" charset="-128"/>
                <a:cs typeface="ＭＳ Ｐゴシック" charset="0"/>
                <a:hlinkClick r:id="rId3"/>
              </a:rPr>
              <a:t>http://www.educause.edu/ITIssues</a:t>
            </a:r>
            <a:r>
              <a:rPr lang="en-US" sz="1200" kern="1200" dirty="0" smtClean="0">
                <a:solidFill>
                  <a:schemeClr val="tx1"/>
                </a:solidFill>
                <a:effectLst/>
                <a:latin typeface="+mn-lt"/>
                <a:ea typeface="ＭＳ Ｐゴシック" pitchFamily="-111" charset="-128"/>
                <a:cs typeface="ＭＳ Ｐゴシック" charset="0"/>
              </a:rPr>
              <a:t>) includes individuals from EDUCAUSE member institutions to provide quick feedback to EDUCAUSE on current issues, problems, and proposals across higher education information technology. Panel members, who are recruited from a randomly drawn and statistically valid sample to represent the EDUCAUSE membership, serve for one year, with staggered terms. Panel members meet quarterly for 90 minutes via webinar or in person. The meetings, facilitated by EDUCAUSE Vice President Susan Grajek, are designed to stimulate an ongoing dialogue to flesh out and refine an array of open-ended technology questions about the IT organization, the institution, and cross-institution boundaries. The members discuss, refine, and vote on the most relevant underlying issues or options. Grajek explains: “There is a richness behind the process that is a little different from giving people a list of topics to vote on. We introduce open-ended questions and let the members bat ideas back and forth. Sometimes there is debate, and then it transitions to refining and defining the issue and what it really means. As facilitators, we summarize what we heard and reflect it back to the panel members. We often get it right, but sometimes we don’t: panel members correct us until we arrive at a final list of issues for the panel to vote on. Our process enables the panel to move from a very open-ended question to a set of bulleted answers, adding some depth in quite a short period of time.” </a:t>
            </a:r>
          </a:p>
          <a:p>
            <a:endParaRPr lang="en-US" dirty="0"/>
          </a:p>
        </p:txBody>
      </p:sp>
      <p:sp>
        <p:nvSpPr>
          <p:cNvPr id="4" name="Slide Number Placeholder 3"/>
          <p:cNvSpPr>
            <a:spLocks noGrp="1"/>
          </p:cNvSpPr>
          <p:nvPr>
            <p:ph type="sldNum" sz="quarter" idx="10"/>
          </p:nvPr>
        </p:nvSpPr>
        <p:spPr/>
        <p:txBody>
          <a:bodyPr/>
          <a:lstStyle/>
          <a:p>
            <a:fld id="{E20786E7-0CB6-034F-9095-EA9F20A84740}" type="slidenum">
              <a:rPr lang="en-US" smtClean="0"/>
              <a:pPr/>
              <a:t>3</a:t>
            </a:fld>
            <a:endParaRPr lang="en-US"/>
          </a:p>
        </p:txBody>
      </p:sp>
    </p:spTree>
    <p:extLst>
      <p:ext uri="{BB962C8B-B14F-4D97-AF65-F5344CB8AC3E}">
        <p14:creationId xmlns:p14="http://schemas.microsoft.com/office/powerpoint/2010/main" val="5895611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11" descr="cyber.jpg"/>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7938" y="6321425"/>
            <a:ext cx="9151938"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9" descr="EDUCAUSELogo.png"/>
          <p:cNvPicPr>
            <a:picLocks noChangeAspect="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3417888" y="954088"/>
            <a:ext cx="2297112"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3"/>
          <p:cNvPicPr>
            <a:picLocks noChangeAspect="1"/>
          </p:cNvPicPr>
          <p:nvPr userDrawn="1"/>
        </p:nvPicPr>
        <p:blipFill>
          <a:blip r:embed="rId4" cstate="email">
            <a:extLst>
              <a:ext uri="{28A0092B-C50C-407E-A947-70E740481C1C}">
                <a14:useLocalDpi xmlns:a14="http://schemas.microsoft.com/office/drawing/2010/main" val="0"/>
              </a:ext>
            </a:extLst>
          </a:blip>
          <a:srcRect/>
          <a:stretch>
            <a:fillRect/>
          </a:stretch>
        </p:blipFill>
        <p:spPr bwMode="auto">
          <a:xfrm>
            <a:off x="3417888" y="1682750"/>
            <a:ext cx="2297112"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762000" y="2228295"/>
            <a:ext cx="7772400" cy="1470025"/>
          </a:xfrm>
        </p:spPr>
        <p:txBody>
          <a:bodyPr/>
          <a:lstStyle>
            <a:lvl1pPr algn="ctr">
              <a:defRPr sz="3000">
                <a:solidFill>
                  <a:srgbClr val="00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47800" y="3491945"/>
            <a:ext cx="6400800" cy="1219200"/>
          </a:xfrm>
        </p:spPr>
        <p:txBody>
          <a:bodyPr>
            <a:normAutofit/>
          </a:bodyPr>
          <a:lstStyle>
            <a:lvl1pPr marL="0" indent="0" algn="ctr">
              <a:buNone/>
              <a:defRPr sz="2000">
                <a:solidFill>
                  <a:srgbClr val="38434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Date Placeholder 3"/>
          <p:cNvSpPr>
            <a:spLocks noGrp="1"/>
          </p:cNvSpPr>
          <p:nvPr userDrawn="1">
            <p:ph type="dt" sz="half" idx="10"/>
          </p:nvPr>
        </p:nvSpPr>
        <p:spPr/>
        <p:txBody>
          <a:bodyPr/>
          <a:lstStyle>
            <a:lvl1pPr>
              <a:defRPr/>
            </a:lvl1pPr>
          </a:lstStyle>
          <a:p>
            <a:fld id="{BE3CD4DD-F954-DA40-B473-60A9B8A5B1F2}" type="datetime1">
              <a:rPr lang="en-US"/>
              <a:pPr/>
              <a:t>5/22/2012</a:t>
            </a:fld>
            <a:endParaRPr lang="en-US"/>
          </a:p>
        </p:txBody>
      </p:sp>
      <p:sp>
        <p:nvSpPr>
          <p:cNvPr id="8" name="Footer Placeholder 4"/>
          <p:cNvSpPr>
            <a:spLocks noGrp="1"/>
          </p:cNvSpPr>
          <p:nvPr userDrawn="1">
            <p:ph type="ftr" sz="quarter" idx="11"/>
          </p:nvPr>
        </p:nvSpPr>
        <p:spPr/>
        <p:txBody>
          <a:bodyPr/>
          <a:lstStyle>
            <a:lvl1pPr>
              <a:defRPr/>
            </a:lvl1pPr>
          </a:lstStyle>
          <a:p>
            <a:pPr>
              <a:defRPr/>
            </a:pPr>
            <a:r>
              <a:rPr lang="en-US"/>
              <a:t>Presentation 1</a:t>
            </a:r>
          </a:p>
        </p:txBody>
      </p:sp>
      <p:sp>
        <p:nvSpPr>
          <p:cNvPr id="9" name="Slide Number Placeholder 5"/>
          <p:cNvSpPr>
            <a:spLocks noGrp="1"/>
          </p:cNvSpPr>
          <p:nvPr userDrawn="1">
            <p:ph type="sldNum" sz="quarter" idx="12"/>
          </p:nvPr>
        </p:nvSpPr>
        <p:spPr/>
        <p:txBody>
          <a:bodyPr/>
          <a:lstStyle>
            <a:lvl1pPr>
              <a:defRPr/>
            </a:lvl1pPr>
          </a:lstStyle>
          <a:p>
            <a:fld id="{C6AFE62E-3406-CF49-B439-C61039C6E72C}" type="slidenum">
              <a:rPr lang="en-US"/>
              <a:pPr/>
              <a:t>‹#›</a:t>
            </a:fld>
            <a:endParaRPr lang="en-US"/>
          </a:p>
        </p:txBody>
      </p:sp>
    </p:spTree>
    <p:extLst>
      <p:ext uri="{BB962C8B-B14F-4D97-AF65-F5344CB8AC3E}">
        <p14:creationId xmlns:p14="http://schemas.microsoft.com/office/powerpoint/2010/main" val="3226518080"/>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4827130-B718-C942-9973-081EB008A5E4}" type="datetime1">
              <a:rPr lang="en-US"/>
              <a:pPr/>
              <a:t>5/22/2012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49EFD71F-645C-4249-B99E-1FEF199A31F0}" type="slidenum">
              <a:rPr lang="en-US"/>
              <a:pPr/>
              <a:t>‹#›</a:t>
            </a:fld>
            <a:endParaRPr lang="en-US"/>
          </a:p>
        </p:txBody>
      </p:sp>
    </p:spTree>
    <p:extLst>
      <p:ext uri="{BB962C8B-B14F-4D97-AF65-F5344CB8AC3E}">
        <p14:creationId xmlns:p14="http://schemas.microsoft.com/office/powerpoint/2010/main" val="2552589234"/>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B3E2D3FF-325F-9649-B248-A0CB1124E6E9}" type="datetime1">
              <a:rPr lang="en-US"/>
              <a:pPr/>
              <a:t>5/22/2012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EB21E7AC-F7C3-BC4C-A95F-0777D79DFE61}" type="slidenum">
              <a:rPr lang="en-US"/>
              <a:pPr/>
              <a:t>‹#›</a:t>
            </a:fld>
            <a:endParaRPr lang="en-US"/>
          </a:p>
        </p:txBody>
      </p:sp>
    </p:spTree>
    <p:extLst>
      <p:ext uri="{BB962C8B-B14F-4D97-AF65-F5344CB8AC3E}">
        <p14:creationId xmlns:p14="http://schemas.microsoft.com/office/powerpoint/2010/main" val="279377530"/>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C49A7FDC-481B-FE46-B93E-E2E3179D8CAF}" type="slidenum">
              <a:rPr lang="en-US"/>
              <a:pPr/>
              <a:t>‹#›</a:t>
            </a:fld>
            <a:endParaRPr lang="en-US"/>
          </a:p>
        </p:txBody>
      </p:sp>
    </p:spTree>
    <p:extLst>
      <p:ext uri="{BB962C8B-B14F-4D97-AF65-F5344CB8AC3E}">
        <p14:creationId xmlns:p14="http://schemas.microsoft.com/office/powerpoint/2010/main" val="1191150666"/>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66169D41-D8A9-9848-8977-F17F80B5341E}" type="slidenum">
              <a:rPr lang="en-US"/>
              <a:pPr/>
              <a:t>‹#›</a:t>
            </a:fld>
            <a:endParaRPr lang="en-US"/>
          </a:p>
        </p:txBody>
      </p:sp>
    </p:spTree>
    <p:extLst>
      <p:ext uri="{BB962C8B-B14F-4D97-AF65-F5344CB8AC3E}">
        <p14:creationId xmlns:p14="http://schemas.microsoft.com/office/powerpoint/2010/main" val="4136101248"/>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CAEDAF67-43D7-354E-BD82-410921CBCFFC}" type="slidenum">
              <a:rPr lang="en-US"/>
              <a:pPr/>
              <a:t>‹#›</a:t>
            </a:fld>
            <a:endParaRPr lang="en-US"/>
          </a:p>
        </p:txBody>
      </p:sp>
    </p:spTree>
    <p:extLst>
      <p:ext uri="{BB962C8B-B14F-4D97-AF65-F5344CB8AC3E}">
        <p14:creationId xmlns:p14="http://schemas.microsoft.com/office/powerpoint/2010/main" val="39939444"/>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F4A7CBBF-8B91-FE4C-8D06-A960B224C313}" type="slidenum">
              <a:rPr lang="en-US"/>
              <a:pPr/>
              <a:t>‹#›</a:t>
            </a:fld>
            <a:endParaRPr lang="en-US"/>
          </a:p>
        </p:txBody>
      </p:sp>
    </p:spTree>
    <p:extLst>
      <p:ext uri="{BB962C8B-B14F-4D97-AF65-F5344CB8AC3E}">
        <p14:creationId xmlns:p14="http://schemas.microsoft.com/office/powerpoint/2010/main" val="1681131426"/>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Presentation 1</a:t>
            </a:r>
          </a:p>
        </p:txBody>
      </p:sp>
      <p:sp>
        <p:nvSpPr>
          <p:cNvPr id="9" name="Slide Number Placeholder 5"/>
          <p:cNvSpPr>
            <a:spLocks noGrp="1"/>
          </p:cNvSpPr>
          <p:nvPr>
            <p:ph type="sldNum" sz="quarter" idx="12"/>
          </p:nvPr>
        </p:nvSpPr>
        <p:spPr/>
        <p:txBody>
          <a:bodyPr/>
          <a:lstStyle>
            <a:lvl1pPr>
              <a:defRPr/>
            </a:lvl1pPr>
          </a:lstStyle>
          <a:p>
            <a:fld id="{0A8394FA-4E49-4B47-A9AF-50A93BD7AF89}" type="slidenum">
              <a:rPr lang="en-US"/>
              <a:pPr/>
              <a:t>‹#›</a:t>
            </a:fld>
            <a:endParaRPr lang="en-US"/>
          </a:p>
        </p:txBody>
      </p:sp>
    </p:spTree>
    <p:extLst>
      <p:ext uri="{BB962C8B-B14F-4D97-AF65-F5344CB8AC3E}">
        <p14:creationId xmlns:p14="http://schemas.microsoft.com/office/powerpoint/2010/main" val="353168128"/>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Presentation 1</a:t>
            </a:r>
          </a:p>
        </p:txBody>
      </p:sp>
      <p:sp>
        <p:nvSpPr>
          <p:cNvPr id="5" name="Slide Number Placeholder 5"/>
          <p:cNvSpPr>
            <a:spLocks noGrp="1"/>
          </p:cNvSpPr>
          <p:nvPr>
            <p:ph type="sldNum" sz="quarter" idx="12"/>
          </p:nvPr>
        </p:nvSpPr>
        <p:spPr/>
        <p:txBody>
          <a:bodyPr/>
          <a:lstStyle>
            <a:lvl1pPr>
              <a:defRPr/>
            </a:lvl1pPr>
          </a:lstStyle>
          <a:p>
            <a:fld id="{BAD4C117-D931-6F42-BC9C-F6B754946E78}" type="slidenum">
              <a:rPr lang="en-US"/>
              <a:pPr/>
              <a:t>‹#›</a:t>
            </a:fld>
            <a:endParaRPr lang="en-US"/>
          </a:p>
        </p:txBody>
      </p:sp>
    </p:spTree>
    <p:extLst>
      <p:ext uri="{BB962C8B-B14F-4D97-AF65-F5344CB8AC3E}">
        <p14:creationId xmlns:p14="http://schemas.microsoft.com/office/powerpoint/2010/main" val="4188168523"/>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Presentation 1</a:t>
            </a:r>
          </a:p>
        </p:txBody>
      </p:sp>
      <p:sp>
        <p:nvSpPr>
          <p:cNvPr id="4" name="Slide Number Placeholder 5"/>
          <p:cNvSpPr>
            <a:spLocks noGrp="1"/>
          </p:cNvSpPr>
          <p:nvPr>
            <p:ph type="sldNum" sz="quarter" idx="12"/>
          </p:nvPr>
        </p:nvSpPr>
        <p:spPr/>
        <p:txBody>
          <a:bodyPr/>
          <a:lstStyle>
            <a:lvl1pPr>
              <a:defRPr/>
            </a:lvl1pPr>
          </a:lstStyle>
          <a:p>
            <a:fld id="{2EA529AD-D646-F04B-A323-94076243A9AF}" type="slidenum">
              <a:rPr lang="en-US"/>
              <a:pPr/>
              <a:t>‹#›</a:t>
            </a:fld>
            <a:endParaRPr lang="en-US"/>
          </a:p>
        </p:txBody>
      </p:sp>
    </p:spTree>
    <p:extLst>
      <p:ext uri="{BB962C8B-B14F-4D97-AF65-F5344CB8AC3E}">
        <p14:creationId xmlns:p14="http://schemas.microsoft.com/office/powerpoint/2010/main" val="744766457"/>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7F1A5435-75F8-0548-9779-FB34ADA5B9AE}" type="slidenum">
              <a:rPr lang="en-US"/>
              <a:pPr/>
              <a:t>‹#›</a:t>
            </a:fld>
            <a:endParaRPr lang="en-US"/>
          </a:p>
        </p:txBody>
      </p:sp>
    </p:spTree>
    <p:extLst>
      <p:ext uri="{BB962C8B-B14F-4D97-AF65-F5344CB8AC3E}">
        <p14:creationId xmlns:p14="http://schemas.microsoft.com/office/powerpoint/2010/main" val="1165414796"/>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658FDFD-53E0-1C49-906F-FE7A31E3098B}" type="datetime1">
              <a:rPr lang="en-US"/>
              <a:pPr/>
              <a:t>5/22/2012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7D7E8156-3FB3-A842-8392-E791B62DDF69}" type="slidenum">
              <a:rPr lang="en-US"/>
              <a:pPr/>
              <a:t>‹#›</a:t>
            </a:fld>
            <a:endParaRPr lang="en-US"/>
          </a:p>
        </p:txBody>
      </p:sp>
    </p:spTree>
    <p:extLst>
      <p:ext uri="{BB962C8B-B14F-4D97-AF65-F5344CB8AC3E}">
        <p14:creationId xmlns:p14="http://schemas.microsoft.com/office/powerpoint/2010/main" val="2133679383"/>
      </p:ext>
    </p:extLst>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C5922828-673D-AA42-A110-2B82A879082F}" type="slidenum">
              <a:rPr lang="en-US"/>
              <a:pPr/>
              <a:t>‹#›</a:t>
            </a:fld>
            <a:endParaRPr lang="en-US"/>
          </a:p>
        </p:txBody>
      </p:sp>
    </p:spTree>
    <p:extLst>
      <p:ext uri="{BB962C8B-B14F-4D97-AF65-F5344CB8AC3E}">
        <p14:creationId xmlns:p14="http://schemas.microsoft.com/office/powerpoint/2010/main" val="3110084814"/>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EC34896A-BE69-A043-8A26-596705684C75}" type="slidenum">
              <a:rPr lang="en-US"/>
              <a:pPr/>
              <a:t>‹#›</a:t>
            </a:fld>
            <a:endParaRPr lang="en-US"/>
          </a:p>
        </p:txBody>
      </p:sp>
    </p:spTree>
    <p:extLst>
      <p:ext uri="{BB962C8B-B14F-4D97-AF65-F5344CB8AC3E}">
        <p14:creationId xmlns:p14="http://schemas.microsoft.com/office/powerpoint/2010/main" val="4192440673"/>
      </p:ext>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458788"/>
            <a:ext cx="2095500" cy="5667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8788"/>
            <a:ext cx="6134100" cy="5667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0156B6BD-7053-2940-9469-B288378C3A68}" type="slidenum">
              <a:rPr lang="en-US"/>
              <a:pPr/>
              <a:t>‹#›</a:t>
            </a:fld>
            <a:endParaRPr lang="en-US"/>
          </a:p>
        </p:txBody>
      </p:sp>
    </p:spTree>
    <p:extLst>
      <p:ext uri="{BB962C8B-B14F-4D97-AF65-F5344CB8AC3E}">
        <p14:creationId xmlns:p14="http://schemas.microsoft.com/office/powerpoint/2010/main" val="3502523051"/>
      </p:ext>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494993D3-9EA6-9A45-A59D-218B68395B2B}" type="slidenum">
              <a:rPr lang="en-US"/>
              <a:pPr/>
              <a:t>‹#›</a:t>
            </a:fld>
            <a:endParaRPr lang="en-US"/>
          </a:p>
        </p:txBody>
      </p:sp>
    </p:spTree>
    <p:extLst>
      <p:ext uri="{BB962C8B-B14F-4D97-AF65-F5344CB8AC3E}">
        <p14:creationId xmlns:p14="http://schemas.microsoft.com/office/powerpoint/2010/main" val="4140770436"/>
      </p:ext>
    </p:extLst>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0A8E2B92-0523-6E47-BAC8-E2EBF3E83425}" type="slidenum">
              <a:rPr lang="en-US"/>
              <a:pPr/>
              <a:t>‹#›</a:t>
            </a:fld>
            <a:endParaRPr lang="en-US"/>
          </a:p>
        </p:txBody>
      </p:sp>
    </p:spTree>
    <p:extLst>
      <p:ext uri="{BB962C8B-B14F-4D97-AF65-F5344CB8AC3E}">
        <p14:creationId xmlns:p14="http://schemas.microsoft.com/office/powerpoint/2010/main" val="1789989247"/>
      </p:ext>
    </p:extLst>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18E3D111-1DD1-1443-BB72-30023387BF25}" type="slidenum">
              <a:rPr lang="en-US"/>
              <a:pPr/>
              <a:t>‹#›</a:t>
            </a:fld>
            <a:endParaRPr lang="en-US"/>
          </a:p>
        </p:txBody>
      </p:sp>
    </p:spTree>
    <p:extLst>
      <p:ext uri="{BB962C8B-B14F-4D97-AF65-F5344CB8AC3E}">
        <p14:creationId xmlns:p14="http://schemas.microsoft.com/office/powerpoint/2010/main" val="3234005140"/>
      </p:ext>
    </p:extLst>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8164497C-500D-EC4A-8F03-A5A312408C92}" type="slidenum">
              <a:rPr lang="en-US"/>
              <a:pPr/>
              <a:t>‹#›</a:t>
            </a:fld>
            <a:endParaRPr lang="en-US"/>
          </a:p>
        </p:txBody>
      </p:sp>
    </p:spTree>
    <p:extLst>
      <p:ext uri="{BB962C8B-B14F-4D97-AF65-F5344CB8AC3E}">
        <p14:creationId xmlns:p14="http://schemas.microsoft.com/office/powerpoint/2010/main" val="141602484"/>
      </p:ext>
    </p:extLst>
  </p:cSld>
  <p:clrMapOvr>
    <a:masterClrMapping/>
  </p:clrMapOvr>
  <p:transition spd="med">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8"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9" name="Slide Number Placeholder 5"/>
          <p:cNvSpPr>
            <a:spLocks noGrp="1"/>
          </p:cNvSpPr>
          <p:nvPr>
            <p:ph type="sldNum" sz="quarter" idx="12"/>
          </p:nvPr>
        </p:nvSpPr>
        <p:spPr/>
        <p:txBody>
          <a:bodyPr/>
          <a:lstStyle>
            <a:lvl1pPr>
              <a:defRPr/>
            </a:lvl1pPr>
          </a:lstStyle>
          <a:p>
            <a:fld id="{34B6ED8B-B604-0048-A49D-E820FE397C00}" type="slidenum">
              <a:rPr lang="en-US"/>
              <a:pPr/>
              <a:t>‹#›</a:t>
            </a:fld>
            <a:endParaRPr lang="en-US"/>
          </a:p>
        </p:txBody>
      </p:sp>
    </p:spTree>
    <p:extLst>
      <p:ext uri="{BB962C8B-B14F-4D97-AF65-F5344CB8AC3E}">
        <p14:creationId xmlns:p14="http://schemas.microsoft.com/office/powerpoint/2010/main" val="2116506800"/>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4"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5" name="Slide Number Placeholder 5"/>
          <p:cNvSpPr>
            <a:spLocks noGrp="1"/>
          </p:cNvSpPr>
          <p:nvPr>
            <p:ph type="sldNum" sz="quarter" idx="12"/>
          </p:nvPr>
        </p:nvSpPr>
        <p:spPr/>
        <p:txBody>
          <a:bodyPr/>
          <a:lstStyle>
            <a:lvl1pPr>
              <a:defRPr/>
            </a:lvl1pPr>
          </a:lstStyle>
          <a:p>
            <a:fld id="{10DE1204-C80C-7748-B3E3-59C288F4F152}" type="slidenum">
              <a:rPr lang="en-US"/>
              <a:pPr/>
              <a:t>‹#›</a:t>
            </a:fld>
            <a:endParaRPr lang="en-US"/>
          </a:p>
        </p:txBody>
      </p:sp>
    </p:spTree>
    <p:extLst>
      <p:ext uri="{BB962C8B-B14F-4D97-AF65-F5344CB8AC3E}">
        <p14:creationId xmlns:p14="http://schemas.microsoft.com/office/powerpoint/2010/main" val="3175501696"/>
      </p:ext>
    </p:extLst>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3"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4" name="Slide Number Placeholder 5"/>
          <p:cNvSpPr>
            <a:spLocks noGrp="1"/>
          </p:cNvSpPr>
          <p:nvPr>
            <p:ph type="sldNum" sz="quarter" idx="12"/>
          </p:nvPr>
        </p:nvSpPr>
        <p:spPr/>
        <p:txBody>
          <a:bodyPr/>
          <a:lstStyle>
            <a:lvl1pPr>
              <a:defRPr/>
            </a:lvl1pPr>
          </a:lstStyle>
          <a:p>
            <a:fld id="{29B6FD10-FC70-7A44-837B-3FC074F49FC5}" type="slidenum">
              <a:rPr lang="en-US"/>
              <a:pPr/>
              <a:t>‹#›</a:t>
            </a:fld>
            <a:endParaRPr lang="en-US"/>
          </a:p>
        </p:txBody>
      </p:sp>
    </p:spTree>
    <p:extLst>
      <p:ext uri="{BB962C8B-B14F-4D97-AF65-F5344CB8AC3E}">
        <p14:creationId xmlns:p14="http://schemas.microsoft.com/office/powerpoint/2010/main" val="1213749429"/>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569753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endParaRPr>
          </a:p>
        </p:txBody>
      </p:sp>
      <p:sp>
        <p:nvSpPr>
          <p:cNvPr id="3" name="Date Placeholder 1"/>
          <p:cNvSpPr>
            <a:spLocks noGrp="1"/>
          </p:cNvSpPr>
          <p:nvPr>
            <p:ph type="dt" sz="half" idx="10"/>
          </p:nvPr>
        </p:nvSpPr>
        <p:spPr/>
        <p:txBody>
          <a:bodyPr/>
          <a:lstStyle>
            <a:lvl1pPr>
              <a:defRPr/>
            </a:lvl1pPr>
          </a:lstStyle>
          <a:p>
            <a:fld id="{67BCE014-1708-274F-9E3C-2E0D32E521B5}" type="datetime1">
              <a:rPr lang="en-US"/>
              <a:pPr/>
              <a:t>5/22/2012</a:t>
            </a:fld>
            <a:endParaRPr lang="en-US"/>
          </a:p>
        </p:txBody>
      </p:sp>
      <p:sp>
        <p:nvSpPr>
          <p:cNvPr id="4" name="Footer Placeholder 2"/>
          <p:cNvSpPr>
            <a:spLocks noGrp="1"/>
          </p:cNvSpPr>
          <p:nvPr>
            <p:ph type="ftr" sz="quarter" idx="11"/>
          </p:nvPr>
        </p:nvSpPr>
        <p:spPr/>
        <p:txBody>
          <a:bodyPr/>
          <a:lstStyle>
            <a:lvl1pPr>
              <a:defRPr/>
            </a:lvl1pPr>
          </a:lstStyle>
          <a:p>
            <a:pPr>
              <a:defRPr/>
            </a:pPr>
            <a:r>
              <a:rPr lang="en-US"/>
              <a:t>Presentation 1</a:t>
            </a:r>
          </a:p>
        </p:txBody>
      </p:sp>
      <p:sp>
        <p:nvSpPr>
          <p:cNvPr id="5" name="Slide Number Placeholder 3"/>
          <p:cNvSpPr>
            <a:spLocks noGrp="1"/>
          </p:cNvSpPr>
          <p:nvPr>
            <p:ph type="sldNum" sz="quarter" idx="12"/>
          </p:nvPr>
        </p:nvSpPr>
        <p:spPr/>
        <p:txBody>
          <a:bodyPr/>
          <a:lstStyle>
            <a:lvl1pPr>
              <a:defRPr/>
            </a:lvl1pPr>
          </a:lstStyle>
          <a:p>
            <a:fld id="{230E3FE6-AE75-C94E-B798-F2FF6A4A42EB}" type="slidenum">
              <a:rPr lang="en-US"/>
              <a:pPr/>
              <a:t>‹#›</a:t>
            </a:fld>
            <a:endParaRPr lang="en-US"/>
          </a:p>
        </p:txBody>
      </p:sp>
    </p:spTree>
    <p:extLst>
      <p:ext uri="{BB962C8B-B14F-4D97-AF65-F5344CB8AC3E}">
        <p14:creationId xmlns:p14="http://schemas.microsoft.com/office/powerpoint/2010/main" val="3625473100"/>
      </p:ext>
    </p:extLst>
  </p:cSld>
  <p:clrMapOvr>
    <a:masterClrMapping/>
  </p:clrMapOvr>
  <p:transition spd="med">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15E58B77-01C2-EB4B-834F-C283AE1A1CD1}" type="slidenum">
              <a:rPr lang="en-US"/>
              <a:pPr/>
              <a:t>‹#›</a:t>
            </a:fld>
            <a:endParaRPr lang="en-US"/>
          </a:p>
        </p:txBody>
      </p:sp>
    </p:spTree>
    <p:extLst>
      <p:ext uri="{BB962C8B-B14F-4D97-AF65-F5344CB8AC3E}">
        <p14:creationId xmlns:p14="http://schemas.microsoft.com/office/powerpoint/2010/main" val="119899622"/>
      </p:ext>
    </p:extLst>
  </p:cSld>
  <p:clrMapOvr>
    <a:masterClrMapping/>
  </p:clrMapOvr>
  <p:transition spd="med">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6"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77C6924E-755B-264C-88B7-D6D292A40F22}" type="slidenum">
              <a:rPr lang="en-US"/>
              <a:pPr/>
              <a:t>‹#›</a:t>
            </a:fld>
            <a:endParaRPr lang="en-US"/>
          </a:p>
        </p:txBody>
      </p:sp>
    </p:spTree>
    <p:extLst>
      <p:ext uri="{BB962C8B-B14F-4D97-AF65-F5344CB8AC3E}">
        <p14:creationId xmlns:p14="http://schemas.microsoft.com/office/powerpoint/2010/main" val="3196115083"/>
      </p:ext>
    </p:extLst>
  </p:cSld>
  <p:clrMapOvr>
    <a:masterClrMapping/>
  </p:clrMapOvr>
  <p:transition spd="med">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CB0FA41E-9DA3-FD45-AABF-7A15FC2758D8}" type="slidenum">
              <a:rPr lang="en-US"/>
              <a:pPr/>
              <a:t>‹#›</a:t>
            </a:fld>
            <a:endParaRPr lang="en-US"/>
          </a:p>
        </p:txBody>
      </p:sp>
    </p:spTree>
    <p:extLst>
      <p:ext uri="{BB962C8B-B14F-4D97-AF65-F5344CB8AC3E}">
        <p14:creationId xmlns:p14="http://schemas.microsoft.com/office/powerpoint/2010/main" val="3242942768"/>
      </p:ext>
    </p:extLst>
  </p:cSld>
  <p:clrMapOvr>
    <a:masterClrMapping/>
  </p:clrMapOvr>
  <p:transition spd="med">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458788"/>
            <a:ext cx="2095500" cy="5667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8788"/>
            <a:ext cx="6134100" cy="5667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atin typeface="Arial" pitchFamily="-111" charset="0"/>
                <a:ea typeface="+mn-ea"/>
                <a:cs typeface="Arial" pitchFamily="-111" charset="0"/>
              </a:defRPr>
            </a:lvl1pPr>
          </a:lstStyle>
          <a:p>
            <a:pPr>
              <a:defRPr/>
            </a:pPr>
            <a:endParaRPr lang="en-US"/>
          </a:p>
        </p:txBody>
      </p:sp>
      <p:sp>
        <p:nvSpPr>
          <p:cNvPr id="5" name="Footer Placeholder 4"/>
          <p:cNvSpPr>
            <a:spLocks noGrp="1"/>
          </p:cNvSpPr>
          <p:nvPr>
            <p:ph type="ftr" sz="quarter" idx="11"/>
          </p:nvPr>
        </p:nvSpPr>
        <p:spPr/>
        <p:txBody>
          <a:bodyPr/>
          <a:lstStyle>
            <a:lvl1pPr>
              <a:defRPr>
                <a:latin typeface="Arial" pitchFamily="-111" charset="0"/>
                <a:ea typeface="+mn-ea"/>
                <a:cs typeface="Arial" pitchFamily="-111" charset="0"/>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D06C926D-4216-304A-AD96-812904FD9F3B}" type="slidenum">
              <a:rPr lang="en-US"/>
              <a:pPr/>
              <a:t>‹#›</a:t>
            </a:fld>
            <a:endParaRPr lang="en-US"/>
          </a:p>
        </p:txBody>
      </p:sp>
    </p:spTree>
    <p:extLst>
      <p:ext uri="{BB962C8B-B14F-4D97-AF65-F5344CB8AC3E}">
        <p14:creationId xmlns:p14="http://schemas.microsoft.com/office/powerpoint/2010/main" val="207615619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03C989B9-E4F7-CE4B-9EC8-78D85A6E9C65}" type="datetime1">
              <a:rPr lang="en-US"/>
              <a:pPr/>
              <a:t>5/22/2012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F326F929-ADD5-CC4E-B78D-6371D938F0A0}" type="slidenum">
              <a:rPr lang="en-US"/>
              <a:pPr/>
              <a:t>‹#›</a:t>
            </a:fld>
            <a:endParaRPr lang="en-US"/>
          </a:p>
        </p:txBody>
      </p:sp>
    </p:spTree>
    <p:extLst>
      <p:ext uri="{BB962C8B-B14F-4D97-AF65-F5344CB8AC3E}">
        <p14:creationId xmlns:p14="http://schemas.microsoft.com/office/powerpoint/2010/main" val="1020457435"/>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F2F24A6F-3DD4-A04D-9877-083E2265D78B}" type="datetime1">
              <a:rPr lang="en-US"/>
              <a:pPr/>
              <a:t>5/22/2012</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Presentation 1</a:t>
            </a:r>
          </a:p>
        </p:txBody>
      </p:sp>
      <p:sp>
        <p:nvSpPr>
          <p:cNvPr id="9" name="Slide Number Placeholder 5"/>
          <p:cNvSpPr>
            <a:spLocks noGrp="1"/>
          </p:cNvSpPr>
          <p:nvPr>
            <p:ph type="sldNum" sz="quarter" idx="12"/>
          </p:nvPr>
        </p:nvSpPr>
        <p:spPr/>
        <p:txBody>
          <a:bodyPr/>
          <a:lstStyle>
            <a:lvl1pPr>
              <a:defRPr/>
            </a:lvl1pPr>
          </a:lstStyle>
          <a:p>
            <a:fld id="{B229EA81-8E12-634F-B044-EF0F2442BF54}" type="slidenum">
              <a:rPr lang="en-US"/>
              <a:pPr/>
              <a:t>‹#›</a:t>
            </a:fld>
            <a:endParaRPr lang="en-US"/>
          </a:p>
        </p:txBody>
      </p:sp>
    </p:spTree>
    <p:extLst>
      <p:ext uri="{BB962C8B-B14F-4D97-AF65-F5344CB8AC3E}">
        <p14:creationId xmlns:p14="http://schemas.microsoft.com/office/powerpoint/2010/main" val="894347043"/>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AD1E5A2-49F5-CD4F-B1C3-02595EE64B56}" type="datetime1">
              <a:rPr lang="en-US"/>
              <a:pPr/>
              <a:t>5/22/2012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Presentation 1</a:t>
            </a:r>
          </a:p>
        </p:txBody>
      </p:sp>
      <p:sp>
        <p:nvSpPr>
          <p:cNvPr id="6" name="Slide Number Placeholder 5"/>
          <p:cNvSpPr>
            <a:spLocks noGrp="1"/>
          </p:cNvSpPr>
          <p:nvPr>
            <p:ph type="sldNum" sz="quarter" idx="12"/>
          </p:nvPr>
        </p:nvSpPr>
        <p:spPr/>
        <p:txBody>
          <a:bodyPr/>
          <a:lstStyle>
            <a:lvl1pPr>
              <a:defRPr/>
            </a:lvl1pPr>
          </a:lstStyle>
          <a:p>
            <a:fld id="{5573E14F-16C7-264B-A122-9C0626AF1CA8}" type="slidenum">
              <a:rPr lang="en-US"/>
              <a:pPr/>
              <a:t>‹#›</a:t>
            </a:fld>
            <a:endParaRPr lang="en-US"/>
          </a:p>
        </p:txBody>
      </p:sp>
    </p:spTree>
    <p:extLst>
      <p:ext uri="{BB962C8B-B14F-4D97-AF65-F5344CB8AC3E}">
        <p14:creationId xmlns:p14="http://schemas.microsoft.com/office/powerpoint/2010/main" val="3750622176"/>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33FB2F91-5A4B-184B-9C21-290A49DEB99A}" type="datetime1">
              <a:rPr lang="en-US"/>
              <a:pPr/>
              <a:t>5/22/2012</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Presentation 1</a:t>
            </a:r>
          </a:p>
        </p:txBody>
      </p:sp>
      <p:sp>
        <p:nvSpPr>
          <p:cNvPr id="5" name="Slide Number Placeholder 5"/>
          <p:cNvSpPr>
            <a:spLocks noGrp="1"/>
          </p:cNvSpPr>
          <p:nvPr>
            <p:ph type="sldNum" sz="quarter" idx="12"/>
          </p:nvPr>
        </p:nvSpPr>
        <p:spPr/>
        <p:txBody>
          <a:bodyPr/>
          <a:lstStyle>
            <a:lvl1pPr>
              <a:defRPr/>
            </a:lvl1pPr>
          </a:lstStyle>
          <a:p>
            <a:fld id="{C9C5256C-3199-FD42-864D-22A2665DB2A1}" type="slidenum">
              <a:rPr lang="en-US"/>
              <a:pPr/>
              <a:t>‹#›</a:t>
            </a:fld>
            <a:endParaRPr lang="en-US"/>
          </a:p>
        </p:txBody>
      </p:sp>
    </p:spTree>
    <p:extLst>
      <p:ext uri="{BB962C8B-B14F-4D97-AF65-F5344CB8AC3E}">
        <p14:creationId xmlns:p14="http://schemas.microsoft.com/office/powerpoint/2010/main" val="2387448009"/>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EA973AD-EE60-6A46-B0CE-477F54F4AC97}" type="datetime1">
              <a:rPr lang="en-US"/>
              <a:pPr/>
              <a:t>5/22/2012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D174CC93-3544-C440-BE37-CB26CA27F214}" type="slidenum">
              <a:rPr lang="en-US"/>
              <a:pPr/>
              <a:t>‹#›</a:t>
            </a:fld>
            <a:endParaRPr lang="en-US"/>
          </a:p>
        </p:txBody>
      </p:sp>
    </p:spTree>
    <p:extLst>
      <p:ext uri="{BB962C8B-B14F-4D97-AF65-F5344CB8AC3E}">
        <p14:creationId xmlns:p14="http://schemas.microsoft.com/office/powerpoint/2010/main" val="3235830350"/>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0394331-16C8-7F4E-93FE-7A274BC9BA96}" type="datetime1">
              <a:rPr lang="en-US"/>
              <a:pPr/>
              <a:t>5/22/2012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Presentation 1</a:t>
            </a:r>
          </a:p>
        </p:txBody>
      </p:sp>
      <p:sp>
        <p:nvSpPr>
          <p:cNvPr id="7" name="Slide Number Placeholder 5"/>
          <p:cNvSpPr>
            <a:spLocks noGrp="1"/>
          </p:cNvSpPr>
          <p:nvPr>
            <p:ph type="sldNum" sz="quarter" idx="12"/>
          </p:nvPr>
        </p:nvSpPr>
        <p:spPr/>
        <p:txBody>
          <a:bodyPr/>
          <a:lstStyle>
            <a:lvl1pPr>
              <a:defRPr/>
            </a:lvl1pPr>
          </a:lstStyle>
          <a:p>
            <a:fld id="{0D7F2CFE-7805-574A-AAFF-7E5A3031FB27}" type="slidenum">
              <a:rPr lang="en-US"/>
              <a:pPr/>
              <a:t>‹#›</a:t>
            </a:fld>
            <a:endParaRPr lang="en-US"/>
          </a:p>
        </p:txBody>
      </p:sp>
    </p:spTree>
    <p:extLst>
      <p:ext uri="{BB962C8B-B14F-4D97-AF65-F5344CB8AC3E}">
        <p14:creationId xmlns:p14="http://schemas.microsoft.com/office/powerpoint/2010/main" val="717851164"/>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8788"/>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382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A6A6A6"/>
                </a:solidFill>
                <a:cs typeface="Arial" charset="0"/>
              </a:defRPr>
            </a:lvl1pPr>
          </a:lstStyle>
          <a:p>
            <a:fld id="{861920DF-6E61-B048-982E-DA5BE66AE5F4}" type="datetime1">
              <a:rPr lang="en-US"/>
              <a:pPr/>
              <a:t>5/22/2012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A6A6A6"/>
                </a:solidFill>
                <a:ea typeface="ＭＳ Ｐゴシック" charset="-128"/>
                <a:cs typeface="Arial" charset="0"/>
              </a:defRPr>
            </a:lvl1pPr>
          </a:lstStyle>
          <a:p>
            <a:pPr>
              <a:defRPr/>
            </a:pPr>
            <a:r>
              <a:rPr lang="en-US"/>
              <a:t>Presentation 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A6A6A6"/>
                </a:solidFill>
                <a:cs typeface="Arial" charset="0"/>
              </a:defRPr>
            </a:lvl1pPr>
          </a:lstStyle>
          <a:p>
            <a:fld id="{B4AF7991-4617-C345-BBD7-43D0C5E405A0}" type="slidenum">
              <a:rPr lang="en-US"/>
              <a:pPr/>
              <a:t>‹#›</a:t>
            </a:fld>
            <a:endParaRPr lang="en-US"/>
          </a:p>
        </p:txBody>
      </p:sp>
      <p:sp>
        <p:nvSpPr>
          <p:cNvPr id="25" name="Rectangle 24"/>
          <p:cNvSpPr/>
          <p:nvPr userDrawn="1"/>
        </p:nvSpPr>
        <p:spPr bwMode="auto">
          <a:xfrm>
            <a:off x="4941888" y="6046788"/>
            <a:ext cx="90487" cy="90487"/>
          </a:xfrm>
          <a:prstGeom prst="rect">
            <a:avLst/>
          </a:prstGeom>
          <a:solidFill>
            <a:srgbClr val="15559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endParaRPr>
          </a:p>
        </p:txBody>
      </p:sp>
      <p:sp>
        <p:nvSpPr>
          <p:cNvPr id="26" name="Rectangle 25"/>
          <p:cNvSpPr/>
          <p:nvPr userDrawn="1"/>
        </p:nvSpPr>
        <p:spPr bwMode="auto">
          <a:xfrm>
            <a:off x="4133850" y="6046788"/>
            <a:ext cx="88900" cy="90487"/>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endParaRPr>
          </a:p>
        </p:txBody>
      </p:sp>
      <p:sp>
        <p:nvSpPr>
          <p:cNvPr id="27" name="Rectangle 26"/>
          <p:cNvSpPr/>
          <p:nvPr userDrawn="1"/>
        </p:nvSpPr>
        <p:spPr bwMode="auto">
          <a:xfrm>
            <a:off x="4400550" y="6046788"/>
            <a:ext cx="90488" cy="90487"/>
          </a:xfrm>
          <a:prstGeom prst="rect">
            <a:avLst/>
          </a:prstGeom>
          <a:solidFill>
            <a:srgbClr val="558B3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endParaRPr>
          </a:p>
        </p:txBody>
      </p:sp>
      <p:sp>
        <p:nvSpPr>
          <p:cNvPr id="28" name="Rectangle 27"/>
          <p:cNvSpPr/>
          <p:nvPr userDrawn="1"/>
        </p:nvSpPr>
        <p:spPr bwMode="auto">
          <a:xfrm>
            <a:off x="4672013" y="6046788"/>
            <a:ext cx="88900" cy="90487"/>
          </a:xfrm>
          <a:prstGeom prst="rect">
            <a:avLst/>
          </a:prstGeom>
          <a:solidFill>
            <a:srgbClr val="19759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charset="-128"/>
            </a:endParaRPr>
          </a:p>
        </p:txBody>
      </p:sp>
      <p:pic>
        <p:nvPicPr>
          <p:cNvPr id="1035" name="Picture 21" descr="cyber.jpg"/>
          <p:cNvPicPr>
            <a:picLocks noChangeAspect="1"/>
          </p:cNvPicPr>
          <p:nvPr userDrawn="1"/>
        </p:nvPicPr>
        <p:blipFill>
          <a:blip r:embed="rId13" cstate="email">
            <a:extLst>
              <a:ext uri="{28A0092B-C50C-407E-A947-70E740481C1C}">
                <a14:useLocalDpi xmlns:a14="http://schemas.microsoft.com/office/drawing/2010/main" val="0"/>
              </a:ext>
            </a:extLst>
          </a:blip>
          <a:srcRect/>
          <a:stretch>
            <a:fillRect/>
          </a:stretch>
        </p:blipFill>
        <p:spPr bwMode="auto">
          <a:xfrm>
            <a:off x="-7938" y="6321425"/>
            <a:ext cx="9151938"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237" r:id="rId1"/>
    <p:sldLayoutId id="2147486199" r:id="rId2"/>
    <p:sldLayoutId id="2147486238" r:id="rId3"/>
    <p:sldLayoutId id="2147486200" r:id="rId4"/>
    <p:sldLayoutId id="2147486201" r:id="rId5"/>
    <p:sldLayoutId id="2147486202" r:id="rId6"/>
    <p:sldLayoutId id="2147486203" r:id="rId7"/>
    <p:sldLayoutId id="2147486204" r:id="rId8"/>
    <p:sldLayoutId id="2147486205" r:id="rId9"/>
    <p:sldLayoutId id="2147486206" r:id="rId10"/>
    <p:sldLayoutId id="2147486207" r:id="rId11"/>
  </p:sldLayoutIdLst>
  <p:transition spd="med">
    <p:fade/>
  </p:transition>
  <p:hf sldNum="0" hdr="0" ftr="0" dt="0"/>
  <p:txStyles>
    <p:titleStyle>
      <a:lvl1pPr algn="l" defTabSz="457200" rtl="0" eaLnBrk="0" fontAlgn="base" hangingPunct="0">
        <a:spcBef>
          <a:spcPct val="0"/>
        </a:spcBef>
        <a:spcAft>
          <a:spcPct val="0"/>
        </a:spcAft>
        <a:defRPr sz="3000" b="1" kern="1200" cap="all">
          <a:solidFill>
            <a:schemeClr val="tx1"/>
          </a:solidFill>
          <a:latin typeface="Arial"/>
          <a:ea typeface="ＭＳ Ｐゴシック" pitchFamily="-111" charset="-128"/>
          <a:cs typeface="Arial"/>
        </a:defRPr>
      </a:lvl1pPr>
      <a:lvl2pPr algn="l" defTabSz="457200" rtl="0" eaLnBrk="0" fontAlgn="base" hangingPunct="0">
        <a:spcBef>
          <a:spcPct val="0"/>
        </a:spcBef>
        <a:spcAft>
          <a:spcPct val="0"/>
        </a:spcAft>
        <a:defRPr sz="3000" b="1">
          <a:solidFill>
            <a:schemeClr val="tx1"/>
          </a:solidFill>
          <a:latin typeface="Arial" pitchFamily="48" charset="0"/>
          <a:ea typeface="ＭＳ Ｐゴシック" pitchFamily="-111" charset="-128"/>
          <a:cs typeface="Arial" charset="0"/>
        </a:defRPr>
      </a:lvl2pPr>
      <a:lvl3pPr algn="l" defTabSz="457200" rtl="0" eaLnBrk="0" fontAlgn="base" hangingPunct="0">
        <a:spcBef>
          <a:spcPct val="0"/>
        </a:spcBef>
        <a:spcAft>
          <a:spcPct val="0"/>
        </a:spcAft>
        <a:defRPr sz="3000" b="1">
          <a:solidFill>
            <a:schemeClr val="tx1"/>
          </a:solidFill>
          <a:latin typeface="Arial" pitchFamily="48" charset="0"/>
          <a:ea typeface="ＭＳ Ｐゴシック" pitchFamily="-111" charset="-128"/>
          <a:cs typeface="Arial" charset="0"/>
        </a:defRPr>
      </a:lvl3pPr>
      <a:lvl4pPr algn="l" defTabSz="457200" rtl="0" eaLnBrk="0" fontAlgn="base" hangingPunct="0">
        <a:spcBef>
          <a:spcPct val="0"/>
        </a:spcBef>
        <a:spcAft>
          <a:spcPct val="0"/>
        </a:spcAft>
        <a:defRPr sz="3000" b="1">
          <a:solidFill>
            <a:schemeClr val="tx1"/>
          </a:solidFill>
          <a:latin typeface="Arial" pitchFamily="48" charset="0"/>
          <a:ea typeface="ＭＳ Ｐゴシック" pitchFamily="-111" charset="-128"/>
          <a:cs typeface="Arial" charset="0"/>
        </a:defRPr>
      </a:lvl4pPr>
      <a:lvl5pPr algn="l" defTabSz="457200" rtl="0" eaLnBrk="0" fontAlgn="base" hangingPunct="0">
        <a:spcBef>
          <a:spcPct val="0"/>
        </a:spcBef>
        <a:spcAft>
          <a:spcPct val="0"/>
        </a:spcAft>
        <a:defRPr sz="3000" b="1">
          <a:solidFill>
            <a:schemeClr val="tx1"/>
          </a:solidFill>
          <a:latin typeface="Arial" pitchFamily="48" charset="0"/>
          <a:ea typeface="ＭＳ Ｐゴシック" pitchFamily="-111" charset="-128"/>
          <a:cs typeface="Arial" charset="0"/>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FFD861"/>
        </a:buClr>
        <a:buSzPct val="80000"/>
        <a:buFont typeface="Wingdings" charset="0"/>
        <a:buChar char="§"/>
        <a:defRPr sz="2800" kern="1200">
          <a:solidFill>
            <a:srgbClr val="4C4C4F"/>
          </a:solidFill>
          <a:latin typeface="Arial"/>
          <a:ea typeface="ＭＳ Ｐゴシック" pitchFamily="-111" charset="-128"/>
          <a:cs typeface="Arial"/>
        </a:defRPr>
      </a:lvl1pPr>
      <a:lvl2pPr marL="511175" indent="-222250" algn="l" defTabSz="457200" rtl="0" eaLnBrk="0" fontAlgn="base" hangingPunct="0">
        <a:spcBef>
          <a:spcPct val="20000"/>
        </a:spcBef>
        <a:spcAft>
          <a:spcPct val="0"/>
        </a:spcAft>
        <a:buClr>
          <a:srgbClr val="295F48"/>
        </a:buClr>
        <a:buSzPct val="80000"/>
        <a:buFont typeface="Wingdings" charset="0"/>
        <a:buChar char="§"/>
        <a:defRPr sz="2400" kern="1200">
          <a:solidFill>
            <a:srgbClr val="4C4C4F"/>
          </a:solidFill>
          <a:latin typeface="Arial"/>
          <a:ea typeface="ＭＳ Ｐゴシック" pitchFamily="-111" charset="-128"/>
          <a:cs typeface="Arial"/>
        </a:defRPr>
      </a:lvl2pPr>
      <a:lvl3pPr marL="857250" indent="-230188" algn="l" defTabSz="457200" rtl="0" eaLnBrk="0" fontAlgn="base" hangingPunct="0">
        <a:spcBef>
          <a:spcPct val="20000"/>
        </a:spcBef>
        <a:spcAft>
          <a:spcPct val="0"/>
        </a:spcAft>
        <a:buClr>
          <a:srgbClr val="FFD861"/>
        </a:buClr>
        <a:buSzPct val="80000"/>
        <a:buFont typeface="Wingdings" charset="0"/>
        <a:buChar char="§"/>
        <a:defRPr sz="2000" kern="1200">
          <a:solidFill>
            <a:srgbClr val="4C4C4F"/>
          </a:solidFill>
          <a:latin typeface="Arial"/>
          <a:ea typeface="ＭＳ Ｐゴシック" pitchFamily="-111" charset="-128"/>
          <a:cs typeface="Arial"/>
        </a:defRPr>
      </a:lvl3pPr>
      <a:lvl4pPr marL="1146175" indent="-173038" algn="l" defTabSz="457200" rtl="0" eaLnBrk="0" fontAlgn="base" hangingPunct="0">
        <a:spcBef>
          <a:spcPct val="20000"/>
        </a:spcBef>
        <a:spcAft>
          <a:spcPct val="0"/>
        </a:spcAft>
        <a:buClr>
          <a:srgbClr val="295F48"/>
        </a:buClr>
        <a:buSzPct val="80000"/>
        <a:buFont typeface="Wingdings" charset="0"/>
        <a:buChar char="§"/>
        <a:defRPr sz="2000" kern="1200">
          <a:solidFill>
            <a:srgbClr val="4C4C4F"/>
          </a:solidFill>
          <a:latin typeface="Arial"/>
          <a:ea typeface="ＭＳ Ｐゴシック" pitchFamily="-111" charset="-128"/>
          <a:cs typeface="Arial"/>
        </a:defRPr>
      </a:lvl4pPr>
      <a:lvl5pPr marL="1427163" indent="-173038" algn="l" defTabSz="457200" rtl="0" eaLnBrk="0" fontAlgn="base" hangingPunct="0">
        <a:spcBef>
          <a:spcPct val="20000"/>
        </a:spcBef>
        <a:spcAft>
          <a:spcPct val="0"/>
        </a:spcAft>
        <a:buClr>
          <a:srgbClr val="FFD861"/>
        </a:buClr>
        <a:buSzPct val="80000"/>
        <a:buFont typeface="Wingdings" charset="0"/>
        <a:buChar char="§"/>
        <a:defRPr sz="1600" kern="1200">
          <a:solidFill>
            <a:srgbClr val="4C4C4F"/>
          </a:solidFill>
          <a:latin typeface="Arial"/>
          <a:ea typeface="ＭＳ Ｐゴシック" pitchFamily="-111"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458788"/>
            <a:ext cx="8382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382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A6A6A6"/>
                </a:solidFill>
                <a:ea typeface="ＭＳ Ｐゴシック" charset="-128"/>
                <a:cs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A6A6A6"/>
                </a:solidFill>
                <a:ea typeface="ＭＳ Ｐゴシック" charset="-128"/>
                <a:cs typeface="Arial" charset="0"/>
              </a:defRPr>
            </a:lvl1pPr>
          </a:lstStyle>
          <a:p>
            <a:pPr>
              <a:defRPr/>
            </a:pPr>
            <a:r>
              <a:rPr lang="en-US"/>
              <a:t>Presentation 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A6A6A6"/>
                </a:solidFill>
                <a:cs typeface="Arial" charset="0"/>
              </a:defRPr>
            </a:lvl1pPr>
          </a:lstStyle>
          <a:p>
            <a:fld id="{14272102-FF60-7C4B-B32B-56E86941877D}" type="slidenum">
              <a:rPr lang="en-US"/>
              <a:pPr/>
              <a:t>‹#›</a:t>
            </a:fld>
            <a:endParaRPr lang="en-US"/>
          </a:p>
        </p:txBody>
      </p:sp>
      <p:sp>
        <p:nvSpPr>
          <p:cNvPr id="25" name="Rectangle 24"/>
          <p:cNvSpPr/>
          <p:nvPr/>
        </p:nvSpPr>
        <p:spPr bwMode="auto">
          <a:xfrm>
            <a:off x="4941888" y="6046788"/>
            <a:ext cx="90487" cy="90487"/>
          </a:xfrm>
          <a:prstGeom prst="rect">
            <a:avLst/>
          </a:prstGeom>
          <a:solidFill>
            <a:srgbClr val="15559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charset="0"/>
            </a:endParaRPr>
          </a:p>
        </p:txBody>
      </p:sp>
      <p:sp>
        <p:nvSpPr>
          <p:cNvPr id="26" name="Rectangle 25"/>
          <p:cNvSpPr/>
          <p:nvPr/>
        </p:nvSpPr>
        <p:spPr bwMode="auto">
          <a:xfrm>
            <a:off x="4133850" y="6046788"/>
            <a:ext cx="88900" cy="90487"/>
          </a:xfrm>
          <a:prstGeom prst="rect">
            <a:avLst/>
          </a:prstGeom>
          <a:solidFill>
            <a:srgbClr val="52616D"/>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charset="0"/>
            </a:endParaRPr>
          </a:p>
        </p:txBody>
      </p:sp>
      <p:sp>
        <p:nvSpPr>
          <p:cNvPr id="27" name="Rectangle 26"/>
          <p:cNvSpPr/>
          <p:nvPr/>
        </p:nvSpPr>
        <p:spPr bwMode="auto">
          <a:xfrm>
            <a:off x="4400550" y="6046788"/>
            <a:ext cx="90488" cy="90487"/>
          </a:xfrm>
          <a:prstGeom prst="rect">
            <a:avLst/>
          </a:prstGeom>
          <a:solidFill>
            <a:srgbClr val="558B3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charset="0"/>
            </a:endParaRPr>
          </a:p>
        </p:txBody>
      </p:sp>
      <p:sp>
        <p:nvSpPr>
          <p:cNvPr id="28" name="Rectangle 27"/>
          <p:cNvSpPr/>
          <p:nvPr/>
        </p:nvSpPr>
        <p:spPr bwMode="auto">
          <a:xfrm>
            <a:off x="4672013" y="6046788"/>
            <a:ext cx="88900" cy="90487"/>
          </a:xfrm>
          <a:prstGeom prst="rect">
            <a:avLst/>
          </a:prstGeom>
          <a:solidFill>
            <a:srgbClr val="19759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charset="0"/>
            </a:endParaRPr>
          </a:p>
        </p:txBody>
      </p:sp>
      <p:pic>
        <p:nvPicPr>
          <p:cNvPr id="2059" name="Picture 21" descr="cyber.jpg"/>
          <p:cNvPicPr>
            <a:picLocks noChangeAspect="1"/>
          </p:cNvPicPr>
          <p:nvPr/>
        </p:nvPicPr>
        <p:blipFill>
          <a:blip r:embed="rId13" cstate="email">
            <a:extLst>
              <a:ext uri="{28A0092B-C50C-407E-A947-70E740481C1C}">
                <a14:useLocalDpi xmlns:a14="http://schemas.microsoft.com/office/drawing/2010/main" val="0"/>
              </a:ext>
            </a:extLst>
          </a:blip>
          <a:srcRect/>
          <a:stretch>
            <a:fillRect/>
          </a:stretch>
        </p:blipFill>
        <p:spPr bwMode="auto">
          <a:xfrm>
            <a:off x="-7938" y="6321425"/>
            <a:ext cx="9151938"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208" r:id="rId1"/>
    <p:sldLayoutId id="2147486209" r:id="rId2"/>
    <p:sldLayoutId id="2147486210" r:id="rId3"/>
    <p:sldLayoutId id="2147486211" r:id="rId4"/>
    <p:sldLayoutId id="2147486212" r:id="rId5"/>
    <p:sldLayoutId id="2147486213" r:id="rId6"/>
    <p:sldLayoutId id="2147486214" r:id="rId7"/>
    <p:sldLayoutId id="2147486215" r:id="rId8"/>
    <p:sldLayoutId id="2147486216" r:id="rId9"/>
    <p:sldLayoutId id="2147486217" r:id="rId10"/>
    <p:sldLayoutId id="2147486218" r:id="rId11"/>
  </p:sldLayoutIdLst>
  <p:transition spd="med">
    <p:fade/>
  </p:transition>
  <p:hf sldNum="0" hdr="0" dt="0"/>
  <p:txStyles>
    <p:titleStyle>
      <a:lvl1pPr algn="l" defTabSz="457200" rtl="0" eaLnBrk="0" fontAlgn="base" hangingPunct="0">
        <a:spcBef>
          <a:spcPct val="0"/>
        </a:spcBef>
        <a:spcAft>
          <a:spcPct val="0"/>
        </a:spcAft>
        <a:defRPr sz="3600" b="1">
          <a:solidFill>
            <a:schemeClr val="tx1"/>
          </a:solidFill>
          <a:latin typeface="+mj-lt"/>
          <a:ea typeface="ＭＳ Ｐゴシック" pitchFamily="-111" charset="-128"/>
          <a:cs typeface="ＭＳ Ｐゴシック" charset="0"/>
        </a:defRPr>
      </a:lvl1pPr>
      <a:lvl2pPr algn="l" defTabSz="457200" rtl="0" eaLnBrk="0" fontAlgn="base" hangingPunct="0">
        <a:spcBef>
          <a:spcPct val="0"/>
        </a:spcBef>
        <a:spcAft>
          <a:spcPct val="0"/>
        </a:spcAft>
        <a:defRPr sz="3600" b="1">
          <a:solidFill>
            <a:schemeClr val="tx1"/>
          </a:solidFill>
          <a:latin typeface="Arial" charset="0"/>
          <a:ea typeface="ＭＳ Ｐゴシック" pitchFamily="-111" charset="-128"/>
          <a:cs typeface="ＭＳ Ｐゴシック" charset="0"/>
        </a:defRPr>
      </a:lvl2pPr>
      <a:lvl3pPr algn="l" defTabSz="457200" rtl="0" eaLnBrk="0" fontAlgn="base" hangingPunct="0">
        <a:spcBef>
          <a:spcPct val="0"/>
        </a:spcBef>
        <a:spcAft>
          <a:spcPct val="0"/>
        </a:spcAft>
        <a:defRPr sz="3600" b="1">
          <a:solidFill>
            <a:schemeClr val="tx1"/>
          </a:solidFill>
          <a:latin typeface="Arial" charset="0"/>
          <a:ea typeface="ＭＳ Ｐゴシック" pitchFamily="-111" charset="-128"/>
          <a:cs typeface="ＭＳ Ｐゴシック" charset="0"/>
        </a:defRPr>
      </a:lvl3pPr>
      <a:lvl4pPr algn="l" defTabSz="457200" rtl="0" eaLnBrk="0" fontAlgn="base" hangingPunct="0">
        <a:spcBef>
          <a:spcPct val="0"/>
        </a:spcBef>
        <a:spcAft>
          <a:spcPct val="0"/>
        </a:spcAft>
        <a:defRPr sz="3600" b="1">
          <a:solidFill>
            <a:schemeClr val="tx1"/>
          </a:solidFill>
          <a:latin typeface="Arial" charset="0"/>
          <a:ea typeface="ＭＳ Ｐゴシック" pitchFamily="-111" charset="-128"/>
          <a:cs typeface="ＭＳ Ｐゴシック" charset="0"/>
        </a:defRPr>
      </a:lvl4pPr>
      <a:lvl5pPr algn="l" defTabSz="457200" rtl="0" eaLnBrk="0" fontAlgn="base" hangingPunct="0">
        <a:spcBef>
          <a:spcPct val="0"/>
        </a:spcBef>
        <a:spcAft>
          <a:spcPct val="0"/>
        </a:spcAft>
        <a:defRPr sz="3600" b="1">
          <a:solidFill>
            <a:schemeClr val="tx1"/>
          </a:solidFill>
          <a:latin typeface="Arial" charset="0"/>
          <a:ea typeface="ＭＳ Ｐゴシック" pitchFamily="-111" charset="-128"/>
          <a:cs typeface="ＭＳ Ｐゴシック" charset="0"/>
        </a:defRPr>
      </a:lvl5pPr>
      <a:lvl6pPr marL="457200" algn="l" defTabSz="457200" rtl="0" fontAlgn="base">
        <a:spcBef>
          <a:spcPct val="0"/>
        </a:spcBef>
        <a:spcAft>
          <a:spcPct val="0"/>
        </a:spcAft>
        <a:defRPr sz="3600" b="1">
          <a:solidFill>
            <a:schemeClr val="tx1"/>
          </a:solidFill>
          <a:latin typeface="Arial" charset="0"/>
          <a:ea typeface="ＭＳ Ｐゴシック" pitchFamily="96" charset="-128"/>
        </a:defRPr>
      </a:lvl6pPr>
      <a:lvl7pPr marL="914400" algn="l" defTabSz="457200" rtl="0" fontAlgn="base">
        <a:spcBef>
          <a:spcPct val="0"/>
        </a:spcBef>
        <a:spcAft>
          <a:spcPct val="0"/>
        </a:spcAft>
        <a:defRPr sz="3600" b="1">
          <a:solidFill>
            <a:schemeClr val="tx1"/>
          </a:solidFill>
          <a:latin typeface="Arial" charset="0"/>
          <a:ea typeface="ＭＳ Ｐゴシック" pitchFamily="96" charset="-128"/>
        </a:defRPr>
      </a:lvl7pPr>
      <a:lvl8pPr marL="1371600" algn="l" defTabSz="457200" rtl="0" fontAlgn="base">
        <a:spcBef>
          <a:spcPct val="0"/>
        </a:spcBef>
        <a:spcAft>
          <a:spcPct val="0"/>
        </a:spcAft>
        <a:defRPr sz="3600" b="1">
          <a:solidFill>
            <a:schemeClr val="tx1"/>
          </a:solidFill>
          <a:latin typeface="Arial" charset="0"/>
          <a:ea typeface="ＭＳ Ｐゴシック" pitchFamily="96" charset="-128"/>
        </a:defRPr>
      </a:lvl8pPr>
      <a:lvl9pPr marL="1828800" algn="l" defTabSz="457200" rtl="0" fontAlgn="base">
        <a:spcBef>
          <a:spcPct val="0"/>
        </a:spcBef>
        <a:spcAft>
          <a:spcPct val="0"/>
        </a:spcAft>
        <a:defRPr sz="3600" b="1">
          <a:solidFill>
            <a:schemeClr val="tx1"/>
          </a:solidFill>
          <a:latin typeface="Arial" charset="0"/>
          <a:ea typeface="ＭＳ Ｐゴシック" pitchFamily="96" charset="-128"/>
        </a:defRPr>
      </a:lvl9pPr>
    </p:titleStyle>
    <p:bodyStyle>
      <a:lvl1pPr marL="230188" indent="-230188" algn="l" defTabSz="457200" rtl="0" eaLnBrk="0" fontAlgn="base" hangingPunct="0">
        <a:spcBef>
          <a:spcPct val="20000"/>
        </a:spcBef>
        <a:spcAft>
          <a:spcPct val="0"/>
        </a:spcAft>
        <a:buClr>
          <a:srgbClr val="FFD861"/>
        </a:buClr>
        <a:buSzPct val="80000"/>
        <a:buFont typeface="Wingdings" charset="0"/>
        <a:buChar char="§"/>
        <a:defRPr sz="2800">
          <a:solidFill>
            <a:srgbClr val="4C4C4F"/>
          </a:solidFill>
          <a:latin typeface="+mn-lt"/>
          <a:ea typeface="ＭＳ Ｐゴシック" pitchFamily="-111" charset="-128"/>
          <a:cs typeface="ＭＳ Ｐゴシック" charset="0"/>
        </a:defRPr>
      </a:lvl1pPr>
      <a:lvl2pPr marL="511175" indent="-222250" algn="l" defTabSz="457200" rtl="0" eaLnBrk="0" fontAlgn="base" hangingPunct="0">
        <a:spcBef>
          <a:spcPct val="20000"/>
        </a:spcBef>
        <a:spcAft>
          <a:spcPct val="0"/>
        </a:spcAft>
        <a:buClr>
          <a:srgbClr val="295F48"/>
        </a:buClr>
        <a:buSzPct val="80000"/>
        <a:buFont typeface="Wingdings" charset="0"/>
        <a:buChar char="§"/>
        <a:defRPr sz="2400">
          <a:solidFill>
            <a:srgbClr val="4C4C4F"/>
          </a:solidFill>
          <a:latin typeface="+mn-lt"/>
          <a:ea typeface="ＭＳ Ｐゴシック" pitchFamily="-111" charset="-128"/>
        </a:defRPr>
      </a:lvl2pPr>
      <a:lvl3pPr marL="857250" indent="-230188" algn="l" defTabSz="457200" rtl="0" eaLnBrk="0" fontAlgn="base" hangingPunct="0">
        <a:spcBef>
          <a:spcPct val="20000"/>
        </a:spcBef>
        <a:spcAft>
          <a:spcPct val="0"/>
        </a:spcAft>
        <a:buClr>
          <a:srgbClr val="FFD861"/>
        </a:buClr>
        <a:buSzPct val="80000"/>
        <a:buFont typeface="Wingdings" charset="0"/>
        <a:buChar char="§"/>
        <a:defRPr sz="2000">
          <a:solidFill>
            <a:srgbClr val="4C4C4F"/>
          </a:solidFill>
          <a:latin typeface="+mn-lt"/>
          <a:ea typeface="ＭＳ Ｐゴシック" pitchFamily="-111" charset="-128"/>
          <a:cs typeface="ＭＳ Ｐゴシック" charset="-128"/>
        </a:defRPr>
      </a:lvl3pPr>
      <a:lvl4pPr marL="1146175" indent="-173038" algn="l" defTabSz="457200" rtl="0" eaLnBrk="0" fontAlgn="base" hangingPunct="0">
        <a:spcBef>
          <a:spcPct val="20000"/>
        </a:spcBef>
        <a:spcAft>
          <a:spcPct val="0"/>
        </a:spcAft>
        <a:buClr>
          <a:srgbClr val="295F48"/>
        </a:buClr>
        <a:buSzPct val="80000"/>
        <a:buFont typeface="Wingdings" charset="0"/>
        <a:buChar char="§"/>
        <a:defRPr sz="2000">
          <a:solidFill>
            <a:srgbClr val="4C4C4F"/>
          </a:solidFill>
          <a:latin typeface="+mn-lt"/>
          <a:ea typeface="ＭＳ Ｐゴシック" pitchFamily="-111" charset="-128"/>
        </a:defRPr>
      </a:lvl4pPr>
      <a:lvl5pPr marL="1427163" indent="-173038" algn="l" defTabSz="457200" rtl="0" eaLnBrk="0" fontAlgn="base" hangingPunct="0">
        <a:spcBef>
          <a:spcPct val="20000"/>
        </a:spcBef>
        <a:spcAft>
          <a:spcPct val="0"/>
        </a:spcAft>
        <a:buClr>
          <a:srgbClr val="FFD861"/>
        </a:buClr>
        <a:buSzPct val="80000"/>
        <a:buFont typeface="Wingdings" charset="0"/>
        <a:buChar char="§"/>
        <a:defRPr sz="1600">
          <a:solidFill>
            <a:srgbClr val="4C4C4F"/>
          </a:solidFill>
          <a:latin typeface="+mn-lt"/>
          <a:ea typeface="ＭＳ Ｐゴシック" pitchFamily="-111" charset="-128"/>
        </a:defRPr>
      </a:lvl5pPr>
      <a:lvl6pPr marL="1884363" indent="-173038" algn="l" defTabSz="457200" rtl="0" fontAlgn="base">
        <a:spcBef>
          <a:spcPct val="20000"/>
        </a:spcBef>
        <a:spcAft>
          <a:spcPct val="0"/>
        </a:spcAft>
        <a:buClr>
          <a:srgbClr val="FFD861"/>
        </a:buClr>
        <a:buSzPct val="80000"/>
        <a:buFont typeface="Wingdings" pitchFamily="96" charset="2"/>
        <a:buChar char="§"/>
        <a:defRPr sz="1600">
          <a:solidFill>
            <a:srgbClr val="4C4C4F"/>
          </a:solidFill>
          <a:latin typeface="+mn-lt"/>
          <a:ea typeface="+mn-ea"/>
        </a:defRPr>
      </a:lvl6pPr>
      <a:lvl7pPr marL="2341563" indent="-173038" algn="l" defTabSz="457200" rtl="0" fontAlgn="base">
        <a:spcBef>
          <a:spcPct val="20000"/>
        </a:spcBef>
        <a:spcAft>
          <a:spcPct val="0"/>
        </a:spcAft>
        <a:buClr>
          <a:srgbClr val="FFD861"/>
        </a:buClr>
        <a:buSzPct val="80000"/>
        <a:buFont typeface="Wingdings" pitchFamily="96" charset="2"/>
        <a:buChar char="§"/>
        <a:defRPr sz="1600">
          <a:solidFill>
            <a:srgbClr val="4C4C4F"/>
          </a:solidFill>
          <a:latin typeface="+mn-lt"/>
          <a:ea typeface="+mn-ea"/>
        </a:defRPr>
      </a:lvl7pPr>
      <a:lvl8pPr marL="2798763" indent="-173038" algn="l" defTabSz="457200" rtl="0" fontAlgn="base">
        <a:spcBef>
          <a:spcPct val="20000"/>
        </a:spcBef>
        <a:spcAft>
          <a:spcPct val="0"/>
        </a:spcAft>
        <a:buClr>
          <a:srgbClr val="FFD861"/>
        </a:buClr>
        <a:buSzPct val="80000"/>
        <a:buFont typeface="Wingdings" pitchFamily="96" charset="2"/>
        <a:buChar char="§"/>
        <a:defRPr sz="1600">
          <a:solidFill>
            <a:srgbClr val="4C4C4F"/>
          </a:solidFill>
          <a:latin typeface="+mn-lt"/>
          <a:ea typeface="+mn-ea"/>
        </a:defRPr>
      </a:lvl8pPr>
      <a:lvl9pPr marL="3255963" indent="-173038" algn="l" defTabSz="457200" rtl="0" fontAlgn="base">
        <a:spcBef>
          <a:spcPct val="20000"/>
        </a:spcBef>
        <a:spcAft>
          <a:spcPct val="0"/>
        </a:spcAft>
        <a:buClr>
          <a:srgbClr val="FFD861"/>
        </a:buClr>
        <a:buSzPct val="80000"/>
        <a:buFont typeface="Wingdings" pitchFamily="96" charset="2"/>
        <a:buChar char="§"/>
        <a:defRPr sz="1600">
          <a:solidFill>
            <a:srgbClr val="4C4C4F"/>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458788"/>
            <a:ext cx="8382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Text Placeholder 2"/>
          <p:cNvSpPr>
            <a:spLocks noGrp="1"/>
          </p:cNvSpPr>
          <p:nvPr>
            <p:ph type="body" idx="1"/>
          </p:nvPr>
        </p:nvSpPr>
        <p:spPr bwMode="auto">
          <a:xfrm>
            <a:off x="457200" y="1600200"/>
            <a:ext cx="83820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A6A6A6"/>
                </a:solidFill>
                <a:ea typeface="ＭＳ Ｐゴシック" pitchFamily="96" charset="-128"/>
                <a:cs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A6A6A6"/>
                </a:solidFill>
                <a:ea typeface="ＭＳ Ｐゴシック" pitchFamily="96" charset="-128"/>
                <a:cs typeface="Arial" charset="0"/>
              </a:defRPr>
            </a:lvl1pPr>
          </a:lstStyle>
          <a:p>
            <a:pPr>
              <a:defRPr/>
            </a:pPr>
            <a:r>
              <a:rPr lang="en-US"/>
              <a:t>Presentation 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A6A6A6"/>
                </a:solidFill>
                <a:cs typeface="Arial" charset="0"/>
              </a:defRPr>
            </a:lvl1pPr>
          </a:lstStyle>
          <a:p>
            <a:fld id="{DD5EC36B-248D-4149-8E2D-0DA397E4691E}" type="slidenum">
              <a:rPr lang="en-US"/>
              <a:pPr/>
              <a:t>‹#›</a:t>
            </a:fld>
            <a:endParaRPr lang="en-US"/>
          </a:p>
        </p:txBody>
      </p:sp>
      <p:sp>
        <p:nvSpPr>
          <p:cNvPr id="25" name="Rectangle 24"/>
          <p:cNvSpPr/>
          <p:nvPr/>
        </p:nvSpPr>
        <p:spPr bwMode="auto">
          <a:xfrm>
            <a:off x="4941888" y="6046788"/>
            <a:ext cx="90487" cy="90487"/>
          </a:xfrm>
          <a:prstGeom prst="rect">
            <a:avLst/>
          </a:prstGeom>
          <a:solidFill>
            <a:srgbClr val="15559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pitchFamily="-111" charset="0"/>
            </a:endParaRPr>
          </a:p>
        </p:txBody>
      </p:sp>
      <p:sp>
        <p:nvSpPr>
          <p:cNvPr id="26" name="Rectangle 25"/>
          <p:cNvSpPr/>
          <p:nvPr/>
        </p:nvSpPr>
        <p:spPr bwMode="auto">
          <a:xfrm>
            <a:off x="4133850" y="6046788"/>
            <a:ext cx="88900" cy="90487"/>
          </a:xfrm>
          <a:prstGeom prst="rect">
            <a:avLst/>
          </a:prstGeom>
          <a:solidFill>
            <a:srgbClr val="52616D"/>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pitchFamily="-111" charset="0"/>
            </a:endParaRPr>
          </a:p>
        </p:txBody>
      </p:sp>
      <p:sp>
        <p:nvSpPr>
          <p:cNvPr id="27" name="Rectangle 26"/>
          <p:cNvSpPr/>
          <p:nvPr/>
        </p:nvSpPr>
        <p:spPr bwMode="auto">
          <a:xfrm>
            <a:off x="4400550" y="6046788"/>
            <a:ext cx="90488" cy="90487"/>
          </a:xfrm>
          <a:prstGeom prst="rect">
            <a:avLst/>
          </a:prstGeom>
          <a:solidFill>
            <a:srgbClr val="558B3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pitchFamily="-111" charset="0"/>
            </a:endParaRPr>
          </a:p>
        </p:txBody>
      </p:sp>
      <p:sp>
        <p:nvSpPr>
          <p:cNvPr id="28" name="Rectangle 27"/>
          <p:cNvSpPr/>
          <p:nvPr/>
        </p:nvSpPr>
        <p:spPr bwMode="auto">
          <a:xfrm>
            <a:off x="4672013" y="6046788"/>
            <a:ext cx="88900" cy="90487"/>
          </a:xfrm>
          <a:prstGeom prst="rect">
            <a:avLst/>
          </a:prstGeom>
          <a:solidFill>
            <a:srgbClr val="19759A"/>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latin typeface="Calibri" pitchFamily="-111" charset="0"/>
            </a:endParaRPr>
          </a:p>
        </p:txBody>
      </p:sp>
      <p:pic>
        <p:nvPicPr>
          <p:cNvPr id="3083" name="Picture 21" descr="cyber.jpg"/>
          <p:cNvPicPr>
            <a:picLocks noChangeAspect="1"/>
          </p:cNvPicPr>
          <p:nvPr/>
        </p:nvPicPr>
        <p:blipFill>
          <a:blip r:embed="rId13" cstate="email">
            <a:extLst>
              <a:ext uri="{28A0092B-C50C-407E-A947-70E740481C1C}">
                <a14:useLocalDpi xmlns:a14="http://schemas.microsoft.com/office/drawing/2010/main" val="0"/>
              </a:ext>
            </a:extLst>
          </a:blip>
          <a:srcRect/>
          <a:stretch>
            <a:fillRect/>
          </a:stretch>
        </p:blipFill>
        <p:spPr bwMode="auto">
          <a:xfrm>
            <a:off x="-7938" y="6321425"/>
            <a:ext cx="9151938"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247" r:id="rId1"/>
    <p:sldLayoutId id="2147486248" r:id="rId2"/>
    <p:sldLayoutId id="2147486249" r:id="rId3"/>
    <p:sldLayoutId id="2147486250" r:id="rId4"/>
    <p:sldLayoutId id="2147486251" r:id="rId5"/>
    <p:sldLayoutId id="2147486252" r:id="rId6"/>
    <p:sldLayoutId id="2147486253" r:id="rId7"/>
    <p:sldLayoutId id="2147486254" r:id="rId8"/>
    <p:sldLayoutId id="2147486255" r:id="rId9"/>
    <p:sldLayoutId id="2147486256" r:id="rId10"/>
    <p:sldLayoutId id="2147486257" r:id="rId11"/>
  </p:sldLayoutIdLst>
  <p:transition spd="med">
    <p:fade/>
  </p:transition>
  <p:hf sldNum="0" hdr="0" dt="0"/>
  <p:txStyles>
    <p:titleStyle>
      <a:lvl1pPr algn="l" defTabSz="457200" rtl="0" eaLnBrk="0" fontAlgn="base" hangingPunct="0">
        <a:spcBef>
          <a:spcPct val="0"/>
        </a:spcBef>
        <a:spcAft>
          <a:spcPct val="0"/>
        </a:spcAft>
        <a:defRPr sz="3000" b="1">
          <a:solidFill>
            <a:schemeClr val="tx1"/>
          </a:solidFill>
          <a:latin typeface="+mj-lt"/>
          <a:ea typeface="+mj-ea"/>
          <a:cs typeface="+mj-cs"/>
        </a:defRPr>
      </a:lvl1pPr>
      <a:lvl2pPr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2pPr>
      <a:lvl3pPr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3pPr>
      <a:lvl4pPr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4pPr>
      <a:lvl5pPr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5pPr>
      <a:lvl6pPr marL="457200"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6pPr>
      <a:lvl7pPr marL="914400"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7pPr>
      <a:lvl8pPr marL="1371600"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8pPr>
      <a:lvl9pPr marL="1828800" algn="l" defTabSz="457200" rtl="0" eaLnBrk="0" fontAlgn="base" hangingPunct="0">
        <a:spcBef>
          <a:spcPct val="0"/>
        </a:spcBef>
        <a:spcAft>
          <a:spcPct val="0"/>
        </a:spcAft>
        <a:defRPr sz="3000" b="1">
          <a:solidFill>
            <a:schemeClr val="tx1"/>
          </a:solidFill>
          <a:latin typeface="Arial" pitchFamily="-111" charset="0"/>
          <a:ea typeface="ＭＳ Ｐゴシック" pitchFamily="-111" charset="-128"/>
          <a:cs typeface="ＭＳ Ｐゴシック" pitchFamily="-111" charset="-128"/>
        </a:defRPr>
      </a:lvl9pPr>
    </p:titleStyle>
    <p:bodyStyle>
      <a:lvl1pPr marL="230188" indent="-230188" algn="l" defTabSz="457200" rtl="0" eaLnBrk="0" fontAlgn="base" hangingPunct="0">
        <a:spcBef>
          <a:spcPct val="20000"/>
        </a:spcBef>
        <a:spcAft>
          <a:spcPct val="0"/>
        </a:spcAft>
        <a:buClr>
          <a:srgbClr val="FFD861"/>
        </a:buClr>
        <a:buSzPct val="80000"/>
        <a:buFont typeface="Wingdings" charset="0"/>
        <a:buChar char="§"/>
        <a:defRPr sz="2800">
          <a:solidFill>
            <a:schemeClr val="tx1"/>
          </a:solidFill>
          <a:latin typeface="+mn-lt"/>
          <a:ea typeface="+mn-ea"/>
          <a:cs typeface="+mn-cs"/>
        </a:defRPr>
      </a:lvl1pPr>
      <a:lvl2pPr marL="511175" indent="-222250" algn="l" defTabSz="457200" rtl="0" eaLnBrk="0" fontAlgn="base" hangingPunct="0">
        <a:spcBef>
          <a:spcPct val="20000"/>
        </a:spcBef>
        <a:spcAft>
          <a:spcPct val="0"/>
        </a:spcAft>
        <a:buClr>
          <a:srgbClr val="295F48"/>
        </a:buClr>
        <a:buSzPct val="80000"/>
        <a:buFont typeface="Wingdings" charset="0"/>
        <a:buChar char="§"/>
        <a:defRPr sz="2400">
          <a:solidFill>
            <a:schemeClr val="tx1"/>
          </a:solidFill>
          <a:latin typeface="+mn-lt"/>
          <a:ea typeface="+mn-ea"/>
        </a:defRPr>
      </a:lvl2pPr>
      <a:lvl3pPr marL="857250" indent="-230188" algn="l" defTabSz="457200" rtl="0" eaLnBrk="0" fontAlgn="base" hangingPunct="0">
        <a:spcBef>
          <a:spcPct val="20000"/>
        </a:spcBef>
        <a:spcAft>
          <a:spcPct val="0"/>
        </a:spcAft>
        <a:buClr>
          <a:srgbClr val="FFD861"/>
        </a:buClr>
        <a:buSzPct val="80000"/>
        <a:buFont typeface="Wingdings" charset="0"/>
        <a:buChar char="§"/>
        <a:defRPr sz="2000">
          <a:solidFill>
            <a:schemeClr val="tx1"/>
          </a:solidFill>
          <a:latin typeface="+mn-lt"/>
          <a:ea typeface="+mn-ea"/>
        </a:defRPr>
      </a:lvl3pPr>
      <a:lvl4pPr marL="1146175" indent="-173038" algn="l" defTabSz="457200" rtl="0" eaLnBrk="0" fontAlgn="base" hangingPunct="0">
        <a:spcBef>
          <a:spcPct val="20000"/>
        </a:spcBef>
        <a:spcAft>
          <a:spcPct val="0"/>
        </a:spcAft>
        <a:buClr>
          <a:srgbClr val="295F48"/>
        </a:buClr>
        <a:buSzPct val="80000"/>
        <a:buFont typeface="Wingdings" charset="0"/>
        <a:buChar char="§"/>
        <a:defRPr>
          <a:solidFill>
            <a:schemeClr val="tx1"/>
          </a:solidFill>
          <a:latin typeface="+mn-lt"/>
          <a:ea typeface="+mn-ea"/>
        </a:defRPr>
      </a:lvl4pPr>
      <a:lvl5pPr marL="1427163" indent="-173038" algn="l" defTabSz="457200" rtl="0" eaLnBrk="0" fontAlgn="base" hangingPunct="0">
        <a:spcBef>
          <a:spcPct val="20000"/>
        </a:spcBef>
        <a:spcAft>
          <a:spcPct val="0"/>
        </a:spcAft>
        <a:buClr>
          <a:srgbClr val="FFD861"/>
        </a:buClr>
        <a:buSzPct val="80000"/>
        <a:buFont typeface="Wingdings" charset="0"/>
        <a:buChar char="§"/>
        <a:defRPr sz="1600">
          <a:solidFill>
            <a:schemeClr val="tx1"/>
          </a:solidFill>
          <a:latin typeface="+mn-lt"/>
          <a:ea typeface="+mn-ea"/>
        </a:defRPr>
      </a:lvl5pPr>
      <a:lvl6pPr marL="1884363" indent="-173038" algn="l" defTabSz="457200" rtl="0" eaLnBrk="0" fontAlgn="base" hangingPunct="0">
        <a:spcBef>
          <a:spcPct val="20000"/>
        </a:spcBef>
        <a:spcAft>
          <a:spcPct val="0"/>
        </a:spcAft>
        <a:buClr>
          <a:srgbClr val="FFD861"/>
        </a:buClr>
        <a:buSzPct val="80000"/>
        <a:buFont typeface="Wingdings" pitchFamily="-111" charset="2"/>
        <a:buChar char="§"/>
        <a:defRPr sz="1600">
          <a:solidFill>
            <a:srgbClr val="4C4C4F"/>
          </a:solidFill>
          <a:latin typeface="+mn-lt"/>
          <a:ea typeface="+mn-ea"/>
        </a:defRPr>
      </a:lvl6pPr>
      <a:lvl7pPr marL="2341563" indent="-173038" algn="l" defTabSz="457200" rtl="0" eaLnBrk="0" fontAlgn="base" hangingPunct="0">
        <a:spcBef>
          <a:spcPct val="20000"/>
        </a:spcBef>
        <a:spcAft>
          <a:spcPct val="0"/>
        </a:spcAft>
        <a:buClr>
          <a:srgbClr val="FFD861"/>
        </a:buClr>
        <a:buSzPct val="80000"/>
        <a:buFont typeface="Wingdings" pitchFamily="-111" charset="2"/>
        <a:buChar char="§"/>
        <a:defRPr sz="1600">
          <a:solidFill>
            <a:srgbClr val="4C4C4F"/>
          </a:solidFill>
          <a:latin typeface="+mn-lt"/>
          <a:ea typeface="+mn-ea"/>
        </a:defRPr>
      </a:lvl7pPr>
      <a:lvl8pPr marL="2798763" indent="-173038" algn="l" defTabSz="457200" rtl="0" eaLnBrk="0" fontAlgn="base" hangingPunct="0">
        <a:spcBef>
          <a:spcPct val="20000"/>
        </a:spcBef>
        <a:spcAft>
          <a:spcPct val="0"/>
        </a:spcAft>
        <a:buClr>
          <a:srgbClr val="FFD861"/>
        </a:buClr>
        <a:buSzPct val="80000"/>
        <a:buFont typeface="Wingdings" pitchFamily="-111" charset="2"/>
        <a:buChar char="§"/>
        <a:defRPr sz="1600">
          <a:solidFill>
            <a:srgbClr val="4C4C4F"/>
          </a:solidFill>
          <a:latin typeface="+mn-lt"/>
          <a:ea typeface="+mn-ea"/>
        </a:defRPr>
      </a:lvl8pPr>
      <a:lvl9pPr marL="3255963" indent="-173038" algn="l" defTabSz="457200" rtl="0" eaLnBrk="0" fontAlgn="base" hangingPunct="0">
        <a:spcBef>
          <a:spcPct val="20000"/>
        </a:spcBef>
        <a:spcAft>
          <a:spcPct val="0"/>
        </a:spcAft>
        <a:buClr>
          <a:srgbClr val="FFD861"/>
        </a:buClr>
        <a:buSzPct val="80000"/>
        <a:buFont typeface="Wingdings" pitchFamily="-111" charset="2"/>
        <a:buChar char="§"/>
        <a:defRPr sz="1600">
          <a:solidFill>
            <a:srgbClr val="4C4C4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037795"/>
            <a:ext cx="7772400" cy="838755"/>
          </a:xfrm>
        </p:spPr>
        <p:txBody>
          <a:bodyPr/>
          <a:lstStyle/>
          <a:p>
            <a:r>
              <a:rPr lang="en-US" dirty="0" smtClean="0"/>
              <a:t>The 2012 Top Ten IT Issues</a:t>
            </a:r>
            <a:endParaRPr lang="en-US" dirty="0"/>
          </a:p>
        </p:txBody>
      </p:sp>
      <p:sp>
        <p:nvSpPr>
          <p:cNvPr id="3" name="Subtitle 2"/>
          <p:cNvSpPr>
            <a:spLocks noGrp="1"/>
          </p:cNvSpPr>
          <p:nvPr>
            <p:ph type="subTitle" idx="1"/>
          </p:nvPr>
        </p:nvSpPr>
        <p:spPr>
          <a:xfrm>
            <a:off x="596899" y="2891312"/>
            <a:ext cx="8347075" cy="3318987"/>
          </a:xfrm>
        </p:spPr>
        <p:txBody>
          <a:bodyPr>
            <a:noAutofit/>
          </a:bodyPr>
          <a:lstStyle/>
          <a:p>
            <a:pPr algn="l">
              <a:lnSpc>
                <a:spcPct val="120000"/>
              </a:lnSpc>
              <a:spcBef>
                <a:spcPts val="0"/>
              </a:spcBef>
              <a:spcAft>
                <a:spcPts val="600"/>
              </a:spcAft>
            </a:pPr>
            <a:r>
              <a:rPr lang="en-US" sz="1800" b="1" dirty="0"/>
              <a:t>Kelley </a:t>
            </a:r>
            <a:r>
              <a:rPr lang="en-US" sz="1800" b="1" dirty="0" err="1" smtClean="0"/>
              <a:t>Bradder</a:t>
            </a:r>
            <a:r>
              <a:rPr lang="en-US" sz="1800" dirty="0" smtClean="0"/>
              <a:t>, </a:t>
            </a:r>
            <a:r>
              <a:rPr lang="en-US" sz="1800" dirty="0"/>
              <a:t>Vice President and CIO, Simpson College</a:t>
            </a:r>
            <a:r>
              <a:rPr lang="en-US" sz="1800" dirty="0" smtClean="0"/>
              <a:t> </a:t>
            </a:r>
          </a:p>
          <a:p>
            <a:pPr algn="l">
              <a:lnSpc>
                <a:spcPct val="120000"/>
              </a:lnSpc>
              <a:spcBef>
                <a:spcPts val="0"/>
              </a:spcBef>
              <a:spcAft>
                <a:spcPts val="600"/>
              </a:spcAft>
            </a:pPr>
            <a:r>
              <a:rPr lang="en-US" sz="1800" b="1" dirty="0" smtClean="0"/>
              <a:t>Susan </a:t>
            </a:r>
            <a:r>
              <a:rPr lang="en-US" sz="1800" b="1" dirty="0"/>
              <a:t>Grajek</a:t>
            </a:r>
            <a:r>
              <a:rPr lang="en-US" sz="1800" dirty="0"/>
              <a:t>, Vice President, </a:t>
            </a:r>
            <a:r>
              <a:rPr lang="en-US" sz="1800" dirty="0" smtClean="0"/>
              <a:t>EDUCAUSE</a:t>
            </a:r>
            <a:endParaRPr lang="en-US" sz="1800" dirty="0"/>
          </a:p>
          <a:p>
            <a:pPr algn="l">
              <a:lnSpc>
                <a:spcPct val="120000"/>
              </a:lnSpc>
              <a:spcBef>
                <a:spcPts val="0"/>
              </a:spcBef>
              <a:spcAft>
                <a:spcPts val="600"/>
              </a:spcAft>
            </a:pPr>
            <a:r>
              <a:rPr lang="en-US" sz="1800" b="1" dirty="0"/>
              <a:t>Rebecca Gray</a:t>
            </a:r>
            <a:r>
              <a:rPr lang="en-US" sz="1800" dirty="0"/>
              <a:t>, Executive Director and CIO, Information Technology Services, Tarleton State University</a:t>
            </a:r>
          </a:p>
          <a:p>
            <a:pPr algn="l">
              <a:lnSpc>
                <a:spcPct val="120000"/>
              </a:lnSpc>
              <a:spcBef>
                <a:spcPts val="0"/>
              </a:spcBef>
              <a:spcAft>
                <a:spcPts val="600"/>
              </a:spcAft>
            </a:pPr>
            <a:r>
              <a:rPr lang="en-US" sz="1800" b="1" dirty="0"/>
              <a:t>Mike McPherson</a:t>
            </a:r>
            <a:r>
              <a:rPr lang="en-US" sz="1800" dirty="0"/>
              <a:t>, Associate Vice President and Deputy CIO, </a:t>
            </a:r>
            <a:r>
              <a:rPr lang="en-US" sz="1800" dirty="0" smtClean="0"/>
              <a:t/>
            </a:r>
            <a:br>
              <a:rPr lang="en-US" sz="1800" dirty="0" smtClean="0"/>
            </a:br>
            <a:r>
              <a:rPr lang="en-US" sz="1800" dirty="0" smtClean="0"/>
              <a:t>The </a:t>
            </a:r>
            <a:r>
              <a:rPr lang="en-US" sz="1800" dirty="0"/>
              <a:t>University of Virginia</a:t>
            </a:r>
          </a:p>
          <a:p>
            <a:pPr algn="l">
              <a:lnSpc>
                <a:spcPct val="120000"/>
              </a:lnSpc>
              <a:spcBef>
                <a:spcPts val="0"/>
              </a:spcBef>
              <a:spcAft>
                <a:spcPts val="600"/>
              </a:spcAft>
            </a:pPr>
            <a:r>
              <a:rPr lang="en-US" sz="1800" b="1" dirty="0"/>
              <a:t>Bo </a:t>
            </a:r>
            <a:r>
              <a:rPr lang="en-US" sz="1800" b="1" dirty="0" err="1"/>
              <a:t>Wandschneider</a:t>
            </a:r>
            <a:r>
              <a:rPr lang="en-US" sz="1800" dirty="0"/>
              <a:t>, CIO and Associate Vice Principal, Information Technology, Queen’s University</a:t>
            </a:r>
          </a:p>
          <a:p>
            <a:pPr algn="l">
              <a:spcAft>
                <a:spcPts val="600"/>
              </a:spcAft>
            </a:pPr>
            <a:endParaRPr lang="en-US" sz="1800" dirty="0"/>
          </a:p>
        </p:txBody>
      </p:sp>
    </p:spTree>
    <p:extLst>
      <p:ext uri="{BB962C8B-B14F-4D97-AF65-F5344CB8AC3E}">
        <p14:creationId xmlns:p14="http://schemas.microsoft.com/office/powerpoint/2010/main" val="4169567211"/>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54967"/>
            <a:ext cx="8382000" cy="900112"/>
          </a:xfrm>
        </p:spPr>
        <p:txBody>
          <a:bodyPr>
            <a:normAutofit/>
          </a:bodyPr>
          <a:lstStyle/>
          <a:p>
            <a:pPr lvl="0" algn="ctr"/>
            <a:r>
              <a:rPr lang="en-US" dirty="0" smtClean="0"/>
              <a:t>ISSUE #3</a:t>
            </a:r>
            <a:endParaRPr lang="en-US" dirty="0"/>
          </a:p>
        </p:txBody>
      </p:sp>
      <p:sp>
        <p:nvSpPr>
          <p:cNvPr id="4" name="Content Placeholder 3"/>
          <p:cNvSpPr>
            <a:spLocks noGrp="1"/>
          </p:cNvSpPr>
          <p:nvPr>
            <p:ph idx="1"/>
          </p:nvPr>
        </p:nvSpPr>
        <p:spPr>
          <a:xfrm>
            <a:off x="457200" y="1027596"/>
            <a:ext cx="8382000" cy="4767263"/>
          </a:xfrm>
        </p:spPr>
        <p:txBody>
          <a:bodyPr/>
          <a:lstStyle/>
          <a:p>
            <a:pPr marL="0" lvl="0" indent="0">
              <a:buClr>
                <a:schemeClr val="tx1">
                  <a:lumMod val="65000"/>
                  <a:lumOff val="35000"/>
                </a:schemeClr>
              </a:buClr>
              <a:buSzPct val="95000"/>
              <a:buNone/>
            </a:pPr>
            <a:r>
              <a:rPr lang="en-US" dirty="0">
                <a:solidFill>
                  <a:schemeClr val="tx1"/>
                </a:solidFill>
              </a:rPr>
              <a:t>Developing an institution-wide cloud </a:t>
            </a:r>
            <a:r>
              <a:rPr lang="en-US" dirty="0" smtClean="0">
                <a:solidFill>
                  <a:schemeClr val="tx1"/>
                </a:solidFill>
              </a:rPr>
              <a:t>strategy</a:t>
            </a:r>
          </a:p>
          <a:p>
            <a:pPr marL="280987" lvl="1" indent="0">
              <a:buClr>
                <a:schemeClr val="tx1">
                  <a:lumMod val="65000"/>
                  <a:lumOff val="35000"/>
                </a:schemeClr>
              </a:buClr>
              <a:buSzPct val="95000"/>
              <a:buNone/>
            </a:pPr>
            <a:endParaRPr lang="en-US" dirty="0" smtClean="0"/>
          </a:p>
          <a:p>
            <a:pPr marL="280987" lvl="1" indent="0">
              <a:buClr>
                <a:schemeClr val="tx1">
                  <a:lumMod val="65000"/>
                  <a:lumOff val="35000"/>
                </a:schemeClr>
              </a:buClr>
              <a:buSzPct val="95000"/>
              <a:buNone/>
            </a:pPr>
            <a:r>
              <a:rPr lang="en-US" dirty="0" smtClean="0"/>
              <a:t>Questions/Polls</a:t>
            </a:r>
            <a:r>
              <a:rPr lang="en-US" dirty="0"/>
              <a:t>:</a:t>
            </a:r>
          </a:p>
          <a:p>
            <a:pPr lvl="1"/>
            <a:r>
              <a:rPr lang="en-US" dirty="0"/>
              <a:t>Do you think your organization is ready to take advantage of cloud computing?</a:t>
            </a:r>
          </a:p>
          <a:p>
            <a:pPr lvl="1"/>
            <a:r>
              <a:rPr lang="en-US" dirty="0" smtClean="0"/>
              <a:t>What's </a:t>
            </a:r>
            <a:r>
              <a:rPr lang="en-US" dirty="0"/>
              <a:t>the big deal? The cloud is just like traditional outsourcing, and we already know how to do that (True or False).</a:t>
            </a:r>
          </a:p>
          <a:p>
            <a:pPr lvl="1"/>
            <a:r>
              <a:rPr lang="en-US" dirty="0" smtClean="0"/>
              <a:t>Addressing </a:t>
            </a:r>
            <a:r>
              <a:rPr lang="en-US" dirty="0"/>
              <a:t>technical integration is the major challenge in forming an institutional cloud strategy (True or False).</a:t>
            </a:r>
          </a:p>
          <a:p>
            <a:pPr lvl="1"/>
            <a:r>
              <a:rPr lang="en-US" dirty="0" smtClean="0"/>
              <a:t>We'll </a:t>
            </a:r>
            <a:r>
              <a:rPr lang="en-US" dirty="0"/>
              <a:t>never get to the cloud; our attorneys won't let us (True or False)!</a:t>
            </a:r>
          </a:p>
          <a:p>
            <a:pPr marL="0" lvl="0" indent="0">
              <a:buClr>
                <a:schemeClr val="tx1">
                  <a:lumMod val="65000"/>
                  <a:lumOff val="35000"/>
                </a:schemeClr>
              </a:buClr>
              <a:buSzPct val="95000"/>
              <a:buNone/>
            </a:pPr>
            <a:endParaRPr lang="en-US" dirty="0">
              <a:solidFill>
                <a:schemeClr val="tx1"/>
              </a:solidFill>
            </a:endParaRPr>
          </a:p>
        </p:txBody>
      </p:sp>
    </p:spTree>
    <p:extLst>
      <p:ext uri="{BB962C8B-B14F-4D97-AF65-F5344CB8AC3E}">
        <p14:creationId xmlns:p14="http://schemas.microsoft.com/office/powerpoint/2010/main" val="55813434"/>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#4</a:t>
            </a:r>
            <a:endParaRPr lang="en-US" dirty="0"/>
          </a:p>
        </p:txBody>
      </p:sp>
      <p:sp>
        <p:nvSpPr>
          <p:cNvPr id="4" name="Content Placeholder 3"/>
          <p:cNvSpPr>
            <a:spLocks noGrp="1"/>
          </p:cNvSpPr>
          <p:nvPr>
            <p:ph idx="1"/>
          </p:nvPr>
        </p:nvSpPr>
        <p:spPr>
          <a:xfrm>
            <a:off x="457200" y="1358900"/>
            <a:ext cx="8382000" cy="4767263"/>
          </a:xfrm>
        </p:spPr>
        <p:txBody>
          <a:bodyPr/>
          <a:lstStyle/>
          <a:p>
            <a:pPr marL="0" lvl="0" indent="0">
              <a:buClr>
                <a:schemeClr val="tx1">
                  <a:lumMod val="65000"/>
                  <a:lumOff val="35000"/>
                </a:schemeClr>
              </a:buClr>
              <a:buSzPct val="95000"/>
              <a:buNone/>
            </a:pPr>
            <a:r>
              <a:rPr lang="en-US" dirty="0">
                <a:solidFill>
                  <a:schemeClr val="tx1"/>
                </a:solidFill>
              </a:rPr>
              <a:t>Improving the institution’s operational efficiency through information technology </a:t>
            </a:r>
            <a:endParaRPr lang="en-US" dirty="0" smtClean="0">
              <a:solidFill>
                <a:schemeClr val="tx1"/>
              </a:solidFill>
            </a:endParaRPr>
          </a:p>
          <a:p>
            <a:pPr marL="280987" lvl="1" indent="0">
              <a:buClr>
                <a:schemeClr val="tx1">
                  <a:lumMod val="65000"/>
                  <a:lumOff val="35000"/>
                </a:schemeClr>
              </a:buClr>
              <a:buSzPct val="95000"/>
              <a:buNone/>
            </a:pPr>
            <a:endParaRPr lang="en-US" dirty="0" smtClean="0"/>
          </a:p>
          <a:p>
            <a:pPr marL="280987" lvl="1" indent="0">
              <a:buClr>
                <a:schemeClr val="tx1">
                  <a:lumMod val="65000"/>
                  <a:lumOff val="35000"/>
                </a:schemeClr>
              </a:buClr>
              <a:buSzPct val="95000"/>
              <a:buNone/>
            </a:pPr>
            <a:r>
              <a:rPr lang="en-US" dirty="0" smtClean="0"/>
              <a:t>Questions/Polls</a:t>
            </a:r>
            <a:r>
              <a:rPr lang="en-US" dirty="0"/>
              <a:t>:</a:t>
            </a:r>
          </a:p>
          <a:p>
            <a:pPr lvl="2">
              <a:buClr>
                <a:schemeClr val="tx1">
                  <a:lumMod val="65000"/>
                  <a:lumOff val="35000"/>
                </a:schemeClr>
              </a:buClr>
              <a:buSzPct val="95000"/>
            </a:pPr>
            <a:r>
              <a:rPr lang="en-US" sz="2400" dirty="0" smtClean="0"/>
              <a:t>Has </a:t>
            </a:r>
            <a:r>
              <a:rPr lang="en-US" sz="2400" dirty="0"/>
              <a:t>your institution been able to restructure business process to take advantage of new technologies</a:t>
            </a:r>
            <a:r>
              <a:rPr lang="en-US" sz="2400" dirty="0" smtClean="0"/>
              <a:t>?</a:t>
            </a:r>
          </a:p>
          <a:p>
            <a:pPr lvl="2">
              <a:buClr>
                <a:schemeClr val="tx1">
                  <a:lumMod val="65000"/>
                  <a:lumOff val="35000"/>
                </a:schemeClr>
              </a:buClr>
              <a:buSzPct val="95000"/>
            </a:pPr>
            <a:r>
              <a:rPr lang="en-US" sz="2400" dirty="0"/>
              <a:t>Where does an </a:t>
            </a:r>
            <a:r>
              <a:rPr lang="en-US" sz="2400" dirty="0" smtClean="0"/>
              <a:t>initiative </a:t>
            </a:r>
            <a:r>
              <a:rPr lang="en-US" sz="2400" dirty="0"/>
              <a:t>to restructure a business process start at your institution</a:t>
            </a:r>
            <a:r>
              <a:rPr lang="en-US" sz="2400" dirty="0" smtClean="0"/>
              <a:t>?</a:t>
            </a:r>
          </a:p>
          <a:p>
            <a:pPr lvl="2">
              <a:buClr>
                <a:schemeClr val="tx1">
                  <a:lumMod val="65000"/>
                  <a:lumOff val="35000"/>
                </a:schemeClr>
              </a:buClr>
              <a:buSzPct val="95000"/>
            </a:pPr>
            <a:r>
              <a:rPr lang="en-US" sz="2400" dirty="0"/>
              <a:t>Is there expertise at your institution to lead and implement a restructuring process</a:t>
            </a:r>
            <a:r>
              <a:rPr lang="en-US" dirty="0" smtClean="0"/>
              <a:t>?</a:t>
            </a:r>
          </a:p>
          <a:p>
            <a:pPr lvl="1">
              <a:buClr>
                <a:schemeClr val="tx1">
                  <a:lumMod val="65000"/>
                  <a:lumOff val="35000"/>
                </a:schemeClr>
              </a:buClr>
              <a:buSzPct val="95000"/>
            </a:pPr>
            <a:endParaRPr lang="en-US" dirty="0"/>
          </a:p>
          <a:p>
            <a:pPr marL="0" lvl="0" indent="0">
              <a:buClr>
                <a:schemeClr val="tx1">
                  <a:lumMod val="65000"/>
                  <a:lumOff val="35000"/>
                </a:schemeClr>
              </a:buClr>
              <a:buSzPct val="95000"/>
              <a:buNone/>
            </a:pPr>
            <a:endParaRPr lang="en-US" dirty="0"/>
          </a:p>
        </p:txBody>
      </p:sp>
    </p:spTree>
    <p:extLst>
      <p:ext uri="{BB962C8B-B14F-4D97-AF65-F5344CB8AC3E}">
        <p14:creationId xmlns:p14="http://schemas.microsoft.com/office/powerpoint/2010/main" val="295964902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#5</a:t>
            </a:r>
            <a:endParaRPr lang="en-US" dirty="0"/>
          </a:p>
        </p:txBody>
      </p:sp>
      <p:sp>
        <p:nvSpPr>
          <p:cNvPr id="4" name="Content Placeholder 3"/>
          <p:cNvSpPr>
            <a:spLocks noGrp="1"/>
          </p:cNvSpPr>
          <p:nvPr>
            <p:ph idx="1"/>
          </p:nvPr>
        </p:nvSpPr>
        <p:spPr>
          <a:xfrm>
            <a:off x="457200" y="1358900"/>
            <a:ext cx="8382000" cy="4767263"/>
          </a:xfrm>
        </p:spPr>
        <p:txBody>
          <a:bodyPr/>
          <a:lstStyle/>
          <a:p>
            <a:pPr marL="0" lvl="0" indent="0">
              <a:buClr>
                <a:schemeClr val="tx1">
                  <a:lumMod val="65000"/>
                  <a:lumOff val="35000"/>
                </a:schemeClr>
              </a:buClr>
              <a:buSzPct val="95000"/>
              <a:buNone/>
            </a:pPr>
            <a:r>
              <a:rPr lang="en-US" dirty="0">
                <a:solidFill>
                  <a:schemeClr val="tx1"/>
                </a:solidFill>
              </a:rPr>
              <a:t>Integrating information technology into institutional decision-making </a:t>
            </a:r>
            <a:endParaRPr lang="en-US" dirty="0" smtClean="0">
              <a:solidFill>
                <a:schemeClr val="tx1"/>
              </a:solidFill>
            </a:endParaRPr>
          </a:p>
          <a:p>
            <a:pPr marL="280987" lvl="1" indent="0">
              <a:buClr>
                <a:schemeClr val="tx1">
                  <a:lumMod val="65000"/>
                  <a:lumOff val="35000"/>
                </a:schemeClr>
              </a:buClr>
              <a:buSzPct val="95000"/>
              <a:buNone/>
            </a:pPr>
            <a:endParaRPr lang="en-US" dirty="0" smtClean="0"/>
          </a:p>
          <a:p>
            <a:pPr marL="280987" lvl="1" indent="0">
              <a:buClr>
                <a:schemeClr val="tx1">
                  <a:lumMod val="65000"/>
                  <a:lumOff val="35000"/>
                </a:schemeClr>
              </a:buClr>
              <a:buSzPct val="95000"/>
              <a:buNone/>
            </a:pPr>
            <a:r>
              <a:rPr lang="en-US" dirty="0" smtClean="0"/>
              <a:t>Questions/Polls</a:t>
            </a:r>
            <a:r>
              <a:rPr lang="en-US" dirty="0"/>
              <a:t>:</a:t>
            </a:r>
          </a:p>
          <a:p>
            <a:pPr lvl="1"/>
            <a:r>
              <a:rPr lang="en-US" dirty="0" smtClean="0"/>
              <a:t>Does </a:t>
            </a:r>
            <a:r>
              <a:rPr lang="en-US" dirty="0"/>
              <a:t>your senior IT leadership report to: </a:t>
            </a:r>
          </a:p>
          <a:p>
            <a:pPr lvl="1"/>
            <a:r>
              <a:rPr lang="en-US" dirty="0" smtClean="0"/>
              <a:t>Regardless </a:t>
            </a:r>
            <a:r>
              <a:rPr lang="en-US" dirty="0"/>
              <a:t>of reporting structure, does your senior IT leadership sit on the Executive Cabinet?</a:t>
            </a:r>
          </a:p>
          <a:p>
            <a:pPr lvl="1"/>
            <a:r>
              <a:rPr lang="en-US" dirty="0" smtClean="0"/>
              <a:t>Generally </a:t>
            </a:r>
            <a:r>
              <a:rPr lang="en-US" dirty="0"/>
              <a:t>speaking, how is IT represented in setting key directions for the university? </a:t>
            </a:r>
          </a:p>
          <a:p>
            <a:pPr marL="0" lvl="0" indent="0">
              <a:buClr>
                <a:schemeClr val="tx1">
                  <a:lumMod val="65000"/>
                  <a:lumOff val="35000"/>
                </a:schemeClr>
              </a:buClr>
              <a:buSzPct val="95000"/>
              <a:buNone/>
            </a:pPr>
            <a:endParaRPr lang="en-US" dirty="0"/>
          </a:p>
        </p:txBody>
      </p:sp>
    </p:spTree>
    <p:extLst>
      <p:ext uri="{BB962C8B-B14F-4D97-AF65-F5344CB8AC3E}">
        <p14:creationId xmlns:p14="http://schemas.microsoft.com/office/powerpoint/2010/main" val="4260866943"/>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#6</a:t>
            </a:r>
            <a:endParaRPr lang="en-US" dirty="0"/>
          </a:p>
        </p:txBody>
      </p:sp>
      <p:sp>
        <p:nvSpPr>
          <p:cNvPr id="4" name="Content Placeholder 3"/>
          <p:cNvSpPr>
            <a:spLocks noGrp="1"/>
          </p:cNvSpPr>
          <p:nvPr>
            <p:ph idx="1"/>
          </p:nvPr>
        </p:nvSpPr>
        <p:spPr>
          <a:xfrm>
            <a:off x="457200" y="1358900"/>
            <a:ext cx="8382000" cy="4767263"/>
          </a:xfrm>
        </p:spPr>
        <p:txBody>
          <a:bodyPr/>
          <a:lstStyle/>
          <a:p>
            <a:pPr marL="0" indent="0">
              <a:buClr>
                <a:schemeClr val="tx1">
                  <a:lumMod val="65000"/>
                  <a:lumOff val="35000"/>
                </a:schemeClr>
              </a:buClr>
              <a:buSzPct val="95000"/>
              <a:buNone/>
            </a:pPr>
            <a:r>
              <a:rPr lang="en-US" dirty="0" smtClean="0">
                <a:solidFill>
                  <a:schemeClr val="tx1"/>
                </a:solidFill>
              </a:rPr>
              <a:t>Using </a:t>
            </a:r>
            <a:r>
              <a:rPr lang="en-US" dirty="0">
                <a:solidFill>
                  <a:schemeClr val="tx1"/>
                </a:solidFill>
              </a:rPr>
              <a:t>analytics to support critical institutional outcomes </a:t>
            </a:r>
            <a:endParaRPr lang="en-US" dirty="0" smtClean="0">
              <a:solidFill>
                <a:schemeClr val="tx1"/>
              </a:solidFill>
            </a:endParaRPr>
          </a:p>
          <a:p>
            <a:pPr marL="0" indent="0">
              <a:buClr>
                <a:schemeClr val="tx1">
                  <a:lumMod val="65000"/>
                  <a:lumOff val="35000"/>
                </a:schemeClr>
              </a:buClr>
              <a:buSzPct val="95000"/>
              <a:buNone/>
            </a:pPr>
            <a:endParaRPr lang="en-US" dirty="0" smtClean="0"/>
          </a:p>
          <a:p>
            <a:pPr marL="0" lvl="1" indent="0">
              <a:buClr>
                <a:schemeClr val="tx1">
                  <a:lumMod val="65000"/>
                  <a:lumOff val="35000"/>
                </a:schemeClr>
              </a:buClr>
              <a:buSzPct val="95000"/>
              <a:buNone/>
            </a:pPr>
            <a:r>
              <a:rPr lang="en-US" dirty="0"/>
              <a:t>Questions/Polls:</a:t>
            </a:r>
          </a:p>
          <a:p>
            <a:pPr lvl="1">
              <a:buClr>
                <a:schemeClr val="tx1">
                  <a:lumMod val="65000"/>
                  <a:lumOff val="35000"/>
                </a:schemeClr>
              </a:buClr>
              <a:buSzPct val="95000"/>
            </a:pPr>
            <a:r>
              <a:rPr lang="en-US" dirty="0" smtClean="0"/>
              <a:t>What </a:t>
            </a:r>
            <a:r>
              <a:rPr lang="en-US" dirty="0"/>
              <a:t>is (or was) the focus for your institution's initial analytics efforts?</a:t>
            </a:r>
          </a:p>
          <a:p>
            <a:pPr lvl="1">
              <a:buClr>
                <a:schemeClr val="tx1">
                  <a:lumMod val="65000"/>
                  <a:lumOff val="35000"/>
                </a:schemeClr>
              </a:buClr>
              <a:buSzPct val="95000"/>
            </a:pPr>
            <a:r>
              <a:rPr lang="en-US" dirty="0"/>
              <a:t>What are your institution’s existing capabilities and requirements in terms of data - check all that apply</a:t>
            </a:r>
          </a:p>
          <a:p>
            <a:pPr marL="0" indent="0">
              <a:buClr>
                <a:schemeClr val="tx1">
                  <a:lumMod val="65000"/>
                  <a:lumOff val="35000"/>
                </a:schemeClr>
              </a:buClr>
              <a:buSzPct val="95000"/>
              <a:buNone/>
            </a:pPr>
            <a:endParaRPr lang="en-US" dirty="0"/>
          </a:p>
          <a:p>
            <a:pPr marL="0" lvl="0" indent="0">
              <a:buClr>
                <a:schemeClr val="tx1">
                  <a:lumMod val="65000"/>
                  <a:lumOff val="35000"/>
                </a:schemeClr>
              </a:buClr>
              <a:buSzPct val="95000"/>
              <a:buNone/>
            </a:pPr>
            <a:endParaRPr lang="en-US" dirty="0"/>
          </a:p>
        </p:txBody>
      </p:sp>
    </p:spTree>
    <p:extLst>
      <p:ext uri="{BB962C8B-B14F-4D97-AF65-F5344CB8AC3E}">
        <p14:creationId xmlns:p14="http://schemas.microsoft.com/office/powerpoint/2010/main" val="635012542"/>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#7</a:t>
            </a:r>
            <a:endParaRPr lang="en-US" dirty="0"/>
          </a:p>
        </p:txBody>
      </p:sp>
      <p:sp>
        <p:nvSpPr>
          <p:cNvPr id="4" name="Content Placeholder 3"/>
          <p:cNvSpPr>
            <a:spLocks noGrp="1"/>
          </p:cNvSpPr>
          <p:nvPr>
            <p:ph idx="1"/>
          </p:nvPr>
        </p:nvSpPr>
        <p:spPr>
          <a:xfrm>
            <a:off x="457200" y="1358900"/>
            <a:ext cx="8382000" cy="4767263"/>
          </a:xfrm>
        </p:spPr>
        <p:txBody>
          <a:bodyPr/>
          <a:lstStyle/>
          <a:p>
            <a:pPr marL="0" lvl="0" indent="0">
              <a:buClr>
                <a:schemeClr val="tx1">
                  <a:lumMod val="65000"/>
                  <a:lumOff val="35000"/>
                </a:schemeClr>
              </a:buClr>
              <a:buSzPct val="95000"/>
              <a:buNone/>
            </a:pPr>
            <a:r>
              <a:rPr lang="en-US" dirty="0" smtClean="0">
                <a:solidFill>
                  <a:schemeClr val="tx1"/>
                </a:solidFill>
              </a:rPr>
              <a:t>Funding </a:t>
            </a:r>
            <a:r>
              <a:rPr lang="en-US" dirty="0">
                <a:solidFill>
                  <a:schemeClr val="tx1"/>
                </a:solidFill>
              </a:rPr>
              <a:t>information technology </a:t>
            </a:r>
            <a:r>
              <a:rPr lang="en-US" dirty="0" smtClean="0">
                <a:solidFill>
                  <a:schemeClr val="tx1"/>
                </a:solidFill>
              </a:rPr>
              <a:t>strategically</a:t>
            </a:r>
          </a:p>
          <a:p>
            <a:pPr marL="0" lvl="0" indent="0">
              <a:buClr>
                <a:schemeClr val="tx1">
                  <a:lumMod val="65000"/>
                  <a:lumOff val="35000"/>
                </a:schemeClr>
              </a:buClr>
              <a:buSzPct val="95000"/>
              <a:buNone/>
            </a:pPr>
            <a:endParaRPr lang="en-US" dirty="0"/>
          </a:p>
          <a:p>
            <a:pPr marL="346075" lvl="2" indent="0">
              <a:buNone/>
            </a:pPr>
            <a:r>
              <a:rPr lang="en-US" sz="2400" dirty="0"/>
              <a:t>Questions/Polls:</a:t>
            </a:r>
          </a:p>
          <a:p>
            <a:pPr lvl="1"/>
            <a:r>
              <a:rPr lang="en-US" dirty="0" smtClean="0"/>
              <a:t>Are </a:t>
            </a:r>
            <a:r>
              <a:rPr lang="en-US" dirty="0"/>
              <a:t>IT funding and IT expenditures tied directly to the strategic plan or major strategic initiatives at your institution</a:t>
            </a:r>
            <a:r>
              <a:rPr lang="en-US" dirty="0" smtClean="0"/>
              <a:t>?</a:t>
            </a:r>
          </a:p>
          <a:p>
            <a:pPr lvl="1"/>
            <a:r>
              <a:rPr lang="en-US" dirty="0"/>
              <a:t>Do you feel your institution has an </a:t>
            </a:r>
            <a:r>
              <a:rPr lang="en-US" dirty="0" smtClean="0"/>
              <a:t>institution-wide </a:t>
            </a:r>
            <a:r>
              <a:rPr lang="en-US" dirty="0"/>
              <a:t>view of IT funding and expenditure?</a:t>
            </a:r>
          </a:p>
          <a:p>
            <a:pPr lvl="1"/>
            <a:endParaRPr lang="en-US" dirty="0"/>
          </a:p>
        </p:txBody>
      </p:sp>
    </p:spTree>
    <p:extLst>
      <p:ext uri="{BB962C8B-B14F-4D97-AF65-F5344CB8AC3E}">
        <p14:creationId xmlns:p14="http://schemas.microsoft.com/office/powerpoint/2010/main" val="358791395"/>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3988"/>
            <a:ext cx="8382000" cy="900112"/>
          </a:xfrm>
        </p:spPr>
        <p:txBody>
          <a:bodyPr>
            <a:normAutofit/>
          </a:bodyPr>
          <a:lstStyle/>
          <a:p>
            <a:pPr lvl="0" algn="ctr"/>
            <a:r>
              <a:rPr lang="en-US" dirty="0" smtClean="0"/>
              <a:t>ISSUE #8</a:t>
            </a:r>
            <a:endParaRPr lang="en-US" dirty="0"/>
          </a:p>
        </p:txBody>
      </p:sp>
      <p:sp>
        <p:nvSpPr>
          <p:cNvPr id="4" name="Content Placeholder 3"/>
          <p:cNvSpPr>
            <a:spLocks noGrp="1"/>
          </p:cNvSpPr>
          <p:nvPr>
            <p:ph idx="1"/>
          </p:nvPr>
        </p:nvSpPr>
        <p:spPr>
          <a:xfrm>
            <a:off x="169335" y="921578"/>
            <a:ext cx="8884354" cy="5333448"/>
          </a:xfrm>
          <a:solidFill>
            <a:schemeClr val="bg1"/>
          </a:solidFill>
        </p:spPr>
        <p:txBody>
          <a:bodyPr/>
          <a:lstStyle/>
          <a:p>
            <a:pPr marL="0" lvl="0" indent="0">
              <a:buClr>
                <a:schemeClr val="tx1">
                  <a:lumMod val="65000"/>
                  <a:lumOff val="35000"/>
                </a:schemeClr>
              </a:buClr>
              <a:buSzPct val="95000"/>
              <a:buNone/>
            </a:pPr>
            <a:r>
              <a:rPr lang="en-US" dirty="0">
                <a:solidFill>
                  <a:schemeClr val="tx1"/>
                </a:solidFill>
              </a:rPr>
              <a:t>Transforming the institution’s business with information </a:t>
            </a:r>
            <a:r>
              <a:rPr lang="en-US" dirty="0" smtClean="0">
                <a:solidFill>
                  <a:schemeClr val="tx1"/>
                </a:solidFill>
              </a:rPr>
              <a:t>technology</a:t>
            </a:r>
          </a:p>
          <a:p>
            <a:pPr marL="280987" lvl="1" indent="0">
              <a:buClr>
                <a:schemeClr val="tx1">
                  <a:lumMod val="65000"/>
                  <a:lumOff val="35000"/>
                </a:schemeClr>
              </a:buClr>
              <a:buSzPct val="95000"/>
              <a:buNone/>
            </a:pPr>
            <a:endParaRPr lang="en-US" sz="2000" dirty="0" smtClean="0"/>
          </a:p>
          <a:p>
            <a:pPr marL="280987" lvl="1" indent="0">
              <a:buClr>
                <a:schemeClr val="tx1">
                  <a:lumMod val="65000"/>
                  <a:lumOff val="35000"/>
                </a:schemeClr>
              </a:buClr>
              <a:buSzPct val="95000"/>
              <a:buNone/>
            </a:pPr>
            <a:r>
              <a:rPr lang="en-US" dirty="0" smtClean="0"/>
              <a:t>Questions/Polls:</a:t>
            </a:r>
            <a:endParaRPr lang="en-US" dirty="0"/>
          </a:p>
          <a:p>
            <a:pPr lvl="1"/>
            <a:r>
              <a:rPr lang="en-US" dirty="0"/>
              <a:t>Do you believe your IT organization is viewed as a trusted partner in institutional transformation </a:t>
            </a:r>
            <a:endParaRPr lang="en-US" dirty="0" smtClean="0"/>
          </a:p>
          <a:p>
            <a:pPr lvl="1"/>
            <a:r>
              <a:rPr lang="en-US" dirty="0" smtClean="0"/>
              <a:t>Do </a:t>
            </a:r>
            <a:r>
              <a:rPr lang="en-US" dirty="0"/>
              <a:t>you think the size of an IT organization determines its ability to participate in </a:t>
            </a:r>
            <a:r>
              <a:rPr lang="en-US" dirty="0" smtClean="0"/>
              <a:t>efforts </a:t>
            </a:r>
            <a:r>
              <a:rPr lang="en-US" dirty="0"/>
              <a:t>to transform the institutions business?</a:t>
            </a:r>
          </a:p>
          <a:p>
            <a:pPr lvl="1"/>
            <a:r>
              <a:rPr lang="en-US" dirty="0" smtClean="0"/>
              <a:t>Do </a:t>
            </a:r>
            <a:r>
              <a:rPr lang="en-US" dirty="0"/>
              <a:t>you think it is the IT organization’s responsibility to lead a transformation process or partner in the process</a:t>
            </a:r>
            <a:r>
              <a:rPr lang="en-US" dirty="0" smtClean="0"/>
              <a:t>?</a:t>
            </a:r>
          </a:p>
          <a:p>
            <a:pPr lvl="1"/>
            <a:r>
              <a:rPr lang="en-US" dirty="0" smtClean="0"/>
              <a:t>Do </a:t>
            </a:r>
            <a:r>
              <a:rPr lang="en-US" dirty="0"/>
              <a:t>you think your IT organization is participating in transformative initiatives on your campus?</a:t>
            </a:r>
          </a:p>
          <a:p>
            <a:pPr marL="0" lvl="0" indent="0">
              <a:buClr>
                <a:schemeClr val="tx1">
                  <a:lumMod val="65000"/>
                  <a:lumOff val="35000"/>
                </a:schemeClr>
              </a:buClr>
              <a:buSzPct val="95000"/>
              <a:buNone/>
            </a:pPr>
            <a:endParaRPr lang="en-US" dirty="0"/>
          </a:p>
        </p:txBody>
      </p:sp>
    </p:spTree>
    <p:extLst>
      <p:ext uri="{BB962C8B-B14F-4D97-AF65-F5344CB8AC3E}">
        <p14:creationId xmlns:p14="http://schemas.microsoft.com/office/powerpoint/2010/main" val="1719366977"/>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#9</a:t>
            </a:r>
            <a:endParaRPr lang="en-US" dirty="0"/>
          </a:p>
        </p:txBody>
      </p:sp>
      <p:sp>
        <p:nvSpPr>
          <p:cNvPr id="4" name="Content Placeholder 3"/>
          <p:cNvSpPr>
            <a:spLocks noGrp="1"/>
          </p:cNvSpPr>
          <p:nvPr>
            <p:ph idx="1"/>
          </p:nvPr>
        </p:nvSpPr>
        <p:spPr>
          <a:xfrm>
            <a:off x="282222" y="1358900"/>
            <a:ext cx="8861778" cy="4767263"/>
          </a:xfrm>
        </p:spPr>
        <p:txBody>
          <a:bodyPr/>
          <a:lstStyle/>
          <a:p>
            <a:pPr marL="0" lvl="0" indent="0">
              <a:buClr>
                <a:schemeClr val="tx1">
                  <a:lumMod val="65000"/>
                  <a:lumOff val="35000"/>
                </a:schemeClr>
              </a:buClr>
              <a:buSzPct val="95000"/>
              <a:buNone/>
            </a:pPr>
            <a:r>
              <a:rPr lang="en-US" dirty="0">
                <a:solidFill>
                  <a:schemeClr val="tx1"/>
                </a:solidFill>
              </a:rPr>
              <a:t>Supporting the research mission through </a:t>
            </a:r>
            <a:r>
              <a:rPr lang="en-US" dirty="0" smtClean="0">
                <a:solidFill>
                  <a:schemeClr val="tx1"/>
                </a:solidFill>
              </a:rPr>
              <a:t/>
            </a:r>
            <a:br>
              <a:rPr lang="en-US" dirty="0" smtClean="0">
                <a:solidFill>
                  <a:schemeClr val="tx1"/>
                </a:solidFill>
              </a:rPr>
            </a:br>
            <a:r>
              <a:rPr lang="en-US" dirty="0" smtClean="0">
                <a:solidFill>
                  <a:schemeClr val="tx1"/>
                </a:solidFill>
              </a:rPr>
              <a:t>high</a:t>
            </a:r>
            <a:r>
              <a:rPr lang="en-US" dirty="0">
                <a:solidFill>
                  <a:schemeClr val="tx1"/>
                </a:solidFill>
              </a:rPr>
              <a:t>-performance computing, large data, and </a:t>
            </a:r>
            <a:r>
              <a:rPr lang="en-US" dirty="0" smtClean="0">
                <a:solidFill>
                  <a:schemeClr val="tx1"/>
                </a:solidFill>
              </a:rPr>
              <a:t>analytics</a:t>
            </a:r>
          </a:p>
          <a:p>
            <a:pPr marL="280987" lvl="1" indent="0">
              <a:buClr>
                <a:schemeClr val="tx1">
                  <a:lumMod val="65000"/>
                  <a:lumOff val="35000"/>
                </a:schemeClr>
              </a:buClr>
              <a:buSzPct val="95000"/>
              <a:buNone/>
            </a:pPr>
            <a:endParaRPr lang="en-US" dirty="0" smtClean="0"/>
          </a:p>
          <a:p>
            <a:pPr marL="280987" lvl="1" indent="0">
              <a:buClr>
                <a:schemeClr val="tx1">
                  <a:lumMod val="65000"/>
                  <a:lumOff val="35000"/>
                </a:schemeClr>
              </a:buClr>
              <a:buSzPct val="95000"/>
              <a:buNone/>
            </a:pPr>
            <a:r>
              <a:rPr lang="en-US" dirty="0" smtClean="0"/>
              <a:t>Questions/Polls:</a:t>
            </a:r>
          </a:p>
          <a:p>
            <a:pPr marL="623887" lvl="1" indent="-342900">
              <a:buClr>
                <a:schemeClr val="tx1">
                  <a:lumMod val="65000"/>
                  <a:lumOff val="35000"/>
                </a:schemeClr>
              </a:buClr>
              <a:buSzPct val="95000"/>
            </a:pPr>
            <a:r>
              <a:rPr lang="en-US" dirty="0"/>
              <a:t>How do you feel your </a:t>
            </a:r>
            <a:r>
              <a:rPr lang="en-US" dirty="0" smtClean="0"/>
              <a:t>Central </a:t>
            </a:r>
            <a:r>
              <a:rPr lang="en-US" dirty="0"/>
              <a:t>IT department is participating and delivering on your institutions research </a:t>
            </a:r>
            <a:r>
              <a:rPr lang="en-US" dirty="0" smtClean="0"/>
              <a:t>strategy? </a:t>
            </a:r>
          </a:p>
          <a:p>
            <a:pPr marL="280987" lvl="1" indent="0">
              <a:buClr>
                <a:schemeClr val="tx1">
                  <a:lumMod val="65000"/>
                  <a:lumOff val="35000"/>
                </a:schemeClr>
              </a:buClr>
              <a:buSzPct val="95000"/>
              <a:buNone/>
            </a:pPr>
            <a:endParaRPr lang="en-US" dirty="0"/>
          </a:p>
          <a:p>
            <a:pPr marL="0" lvl="0" indent="0">
              <a:buClr>
                <a:schemeClr val="tx1">
                  <a:lumMod val="65000"/>
                  <a:lumOff val="35000"/>
                </a:schemeClr>
              </a:buClr>
              <a:buSzPct val="95000"/>
              <a:buNone/>
            </a:pPr>
            <a:r>
              <a:rPr lang="en-US" dirty="0" smtClean="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3471394014"/>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#10</a:t>
            </a:r>
            <a:endParaRPr lang="en-US" dirty="0"/>
          </a:p>
        </p:txBody>
      </p:sp>
      <p:sp>
        <p:nvSpPr>
          <p:cNvPr id="4" name="Content Placeholder 3"/>
          <p:cNvSpPr>
            <a:spLocks noGrp="1"/>
          </p:cNvSpPr>
          <p:nvPr>
            <p:ph idx="1"/>
          </p:nvPr>
        </p:nvSpPr>
        <p:spPr>
          <a:xfrm>
            <a:off x="457200" y="1358900"/>
            <a:ext cx="8382000" cy="4767263"/>
          </a:xfrm>
        </p:spPr>
        <p:txBody>
          <a:bodyPr/>
          <a:lstStyle/>
          <a:p>
            <a:pPr marL="0" lvl="0" indent="0">
              <a:buClr>
                <a:schemeClr val="tx1">
                  <a:lumMod val="65000"/>
                  <a:lumOff val="35000"/>
                </a:schemeClr>
              </a:buClr>
              <a:buSzPct val="95000"/>
              <a:buNone/>
            </a:pPr>
            <a:r>
              <a:rPr lang="en-US" dirty="0">
                <a:solidFill>
                  <a:schemeClr val="tx1"/>
                </a:solidFill>
              </a:rPr>
              <a:t>Establishing and implementing IT governance throughout the </a:t>
            </a:r>
            <a:r>
              <a:rPr lang="en-US" dirty="0" smtClean="0">
                <a:solidFill>
                  <a:schemeClr val="tx1"/>
                </a:solidFill>
              </a:rPr>
              <a:t>institution</a:t>
            </a:r>
          </a:p>
          <a:p>
            <a:pPr marL="280987" lvl="1" indent="0">
              <a:buClr>
                <a:schemeClr val="tx1">
                  <a:lumMod val="65000"/>
                  <a:lumOff val="35000"/>
                </a:schemeClr>
              </a:buClr>
              <a:buSzPct val="95000"/>
              <a:buNone/>
            </a:pPr>
            <a:endParaRPr lang="en-US" dirty="0" smtClean="0"/>
          </a:p>
          <a:p>
            <a:pPr marL="280987" lvl="1" indent="0">
              <a:buClr>
                <a:schemeClr val="tx1">
                  <a:lumMod val="65000"/>
                  <a:lumOff val="35000"/>
                </a:schemeClr>
              </a:buClr>
              <a:buSzPct val="95000"/>
              <a:buNone/>
            </a:pPr>
            <a:r>
              <a:rPr lang="en-US" dirty="0" smtClean="0"/>
              <a:t>Questions/Polls</a:t>
            </a:r>
            <a:r>
              <a:rPr lang="en-US" dirty="0"/>
              <a:t>:</a:t>
            </a:r>
          </a:p>
          <a:p>
            <a:pPr lvl="1"/>
            <a:r>
              <a:rPr lang="en-US" dirty="0" smtClean="0"/>
              <a:t>Describe </a:t>
            </a:r>
            <a:r>
              <a:rPr lang="en-US" dirty="0"/>
              <a:t>your IT governance </a:t>
            </a:r>
            <a:r>
              <a:rPr lang="en-US" dirty="0" smtClean="0"/>
              <a:t>infrastructure</a:t>
            </a:r>
            <a:endParaRPr lang="en-US" sz="1600" dirty="0"/>
          </a:p>
        </p:txBody>
      </p:sp>
    </p:spTree>
    <p:extLst>
      <p:ext uri="{BB962C8B-B14F-4D97-AF65-F5344CB8AC3E}">
        <p14:creationId xmlns:p14="http://schemas.microsoft.com/office/powerpoint/2010/main" val="1892287116"/>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US" dirty="0"/>
          </a:p>
        </p:txBody>
      </p:sp>
    </p:spTree>
    <p:extLst>
      <p:ext uri="{BB962C8B-B14F-4D97-AF65-F5344CB8AC3E}">
        <p14:creationId xmlns:p14="http://schemas.microsoft.com/office/powerpoint/2010/main" val="926380160"/>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82000" cy="1143000"/>
          </a:xfrm>
        </p:spPr>
        <p:txBody>
          <a:bodyPr/>
          <a:lstStyle/>
          <a:p>
            <a:r>
              <a:rPr lang="en-US" dirty="0" smtClean="0"/>
              <a:t>A new methodology</a:t>
            </a:r>
            <a:endParaRPr lang="en-US" dirty="0"/>
          </a:p>
        </p:txBody>
      </p:sp>
      <p:sp>
        <p:nvSpPr>
          <p:cNvPr id="3" name="Content Placeholder 2"/>
          <p:cNvSpPr>
            <a:spLocks noGrp="1"/>
          </p:cNvSpPr>
          <p:nvPr>
            <p:ph idx="1"/>
          </p:nvPr>
        </p:nvSpPr>
        <p:spPr>
          <a:xfrm>
            <a:off x="571500" y="933452"/>
            <a:ext cx="7613650" cy="2781300"/>
          </a:xfrm>
        </p:spPr>
        <p:txBody>
          <a:bodyPr/>
          <a:lstStyle/>
          <a:p>
            <a:r>
              <a:rPr lang="en-US" dirty="0" smtClean="0"/>
              <a:t>A member survey identified the issues from   2000-2011</a:t>
            </a:r>
          </a:p>
          <a:p>
            <a:r>
              <a:rPr lang="en-US" dirty="0" smtClean="0">
                <a:solidFill>
                  <a:schemeClr val="tx1"/>
                </a:solidFill>
                <a:cs typeface="ＭＳ Ｐゴシック" charset="0"/>
              </a:rPr>
              <a:t>Some questions about whether this methodology had run its course</a:t>
            </a:r>
          </a:p>
          <a:p>
            <a:r>
              <a:rPr lang="en-US" dirty="0" smtClean="0">
                <a:solidFill>
                  <a:schemeClr val="tx1"/>
                </a:solidFill>
                <a:cs typeface="ＭＳ Ｐゴシック" charset="0"/>
              </a:rPr>
              <a:t>Eight issues were in the list for 8 of 12 years or more</a:t>
            </a:r>
          </a:p>
        </p:txBody>
      </p:sp>
      <p:sp>
        <p:nvSpPr>
          <p:cNvPr id="4" name="TextBox 3"/>
          <p:cNvSpPr txBox="1"/>
          <p:nvPr/>
        </p:nvSpPr>
        <p:spPr>
          <a:xfrm>
            <a:off x="457200" y="3924301"/>
            <a:ext cx="4216400" cy="2123658"/>
          </a:xfrm>
          <a:prstGeom prst="rect">
            <a:avLst/>
          </a:prstGeom>
          <a:noFill/>
        </p:spPr>
        <p:txBody>
          <a:bodyPr wrap="square" rtlCol="0">
            <a:spAutoFit/>
          </a:bodyPr>
          <a:lstStyle/>
          <a:p>
            <a:pPr marL="742950" lvl="1" indent="-285750">
              <a:buFont typeface="Arial"/>
              <a:buChar char="•"/>
            </a:pPr>
            <a:r>
              <a:rPr lang="en-US" sz="2200" dirty="0"/>
              <a:t>Funding IT </a:t>
            </a:r>
          </a:p>
          <a:p>
            <a:pPr marL="742950" lvl="1" indent="-285750">
              <a:buFont typeface="Arial"/>
              <a:buChar char="•"/>
            </a:pPr>
            <a:r>
              <a:rPr lang="en-US" sz="2200" dirty="0"/>
              <a:t>Enterprise Administrative Systems </a:t>
            </a:r>
          </a:p>
          <a:p>
            <a:pPr marL="742950" lvl="1" indent="-285750">
              <a:buFont typeface="Arial"/>
              <a:buChar char="•"/>
            </a:pPr>
            <a:r>
              <a:rPr lang="en-US" sz="2200" dirty="0"/>
              <a:t>E-Learning Environments </a:t>
            </a:r>
          </a:p>
          <a:p>
            <a:pPr marL="742950" lvl="1" indent="-285750">
              <a:buFont typeface="Arial"/>
              <a:buChar char="•"/>
            </a:pPr>
            <a:r>
              <a:rPr lang="en-US" sz="2200" dirty="0"/>
              <a:t>Security management </a:t>
            </a:r>
          </a:p>
          <a:p>
            <a:pPr marL="742950" lvl="1" indent="-285750">
              <a:buFont typeface="Arial"/>
              <a:buChar char="•"/>
            </a:pPr>
            <a:r>
              <a:rPr lang="en-US" sz="2200" dirty="0" smtClean="0"/>
              <a:t>IT strategic planning</a:t>
            </a:r>
            <a:endParaRPr lang="en-US" sz="2200" dirty="0"/>
          </a:p>
        </p:txBody>
      </p:sp>
      <p:sp>
        <p:nvSpPr>
          <p:cNvPr id="5" name="TextBox 4"/>
          <p:cNvSpPr txBox="1"/>
          <p:nvPr/>
        </p:nvSpPr>
        <p:spPr>
          <a:xfrm>
            <a:off x="4483100" y="3924301"/>
            <a:ext cx="4406900" cy="1785104"/>
          </a:xfrm>
          <a:prstGeom prst="rect">
            <a:avLst/>
          </a:prstGeom>
          <a:noFill/>
        </p:spPr>
        <p:txBody>
          <a:bodyPr wrap="square" rtlCol="0">
            <a:spAutoFit/>
          </a:bodyPr>
          <a:lstStyle/>
          <a:p>
            <a:pPr marL="742950" lvl="1" indent="-285750">
              <a:buFont typeface="Arial"/>
              <a:buChar char="•"/>
            </a:pPr>
            <a:r>
              <a:rPr lang="en-US" sz="2200" dirty="0" smtClean="0"/>
              <a:t>Faculty </a:t>
            </a:r>
            <a:r>
              <a:rPr lang="en-US" sz="2200" dirty="0"/>
              <a:t>Development, Support, and Training</a:t>
            </a:r>
          </a:p>
          <a:p>
            <a:pPr marL="742950" lvl="1" indent="-285750">
              <a:buFont typeface="Arial"/>
              <a:buChar char="•"/>
            </a:pPr>
            <a:r>
              <a:rPr lang="en-US" sz="2200" dirty="0"/>
              <a:t>Governance, Organization and Leadership </a:t>
            </a:r>
          </a:p>
          <a:p>
            <a:pPr marL="742950" lvl="1" indent="-285750">
              <a:buFont typeface="Arial"/>
              <a:buChar char="•"/>
            </a:pPr>
            <a:r>
              <a:rPr lang="en-US" sz="2200" dirty="0"/>
              <a:t>Infrastructure Management </a:t>
            </a:r>
          </a:p>
        </p:txBody>
      </p:sp>
    </p:spTree>
    <p:extLst>
      <p:ext uri="{BB962C8B-B14F-4D97-AF65-F5344CB8AC3E}">
        <p14:creationId xmlns:p14="http://schemas.microsoft.com/office/powerpoint/2010/main" val="497775466"/>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82000" cy="1143000"/>
          </a:xfrm>
        </p:spPr>
        <p:txBody>
          <a:bodyPr/>
          <a:lstStyle/>
          <a:p>
            <a:r>
              <a:rPr lang="en-US" dirty="0" smtClean="0"/>
              <a:t>A new methodology</a:t>
            </a:r>
            <a:endParaRPr lang="en-US" dirty="0"/>
          </a:p>
        </p:txBody>
      </p:sp>
      <p:sp>
        <p:nvSpPr>
          <p:cNvPr id="3" name="Content Placeholder 2"/>
          <p:cNvSpPr>
            <a:spLocks noGrp="1"/>
          </p:cNvSpPr>
          <p:nvPr>
            <p:ph idx="1"/>
          </p:nvPr>
        </p:nvSpPr>
        <p:spPr>
          <a:xfrm>
            <a:off x="457200" y="1543050"/>
            <a:ext cx="8382000" cy="3022599"/>
          </a:xfrm>
        </p:spPr>
        <p:txBody>
          <a:bodyPr/>
          <a:lstStyle/>
          <a:p>
            <a:pPr>
              <a:spcBef>
                <a:spcPts val="0"/>
              </a:spcBef>
              <a:spcAft>
                <a:spcPts val="1200"/>
              </a:spcAft>
            </a:pPr>
            <a:r>
              <a:rPr lang="en-US" dirty="0" smtClean="0">
                <a:solidFill>
                  <a:schemeClr val="tx1"/>
                </a:solidFill>
                <a:cs typeface="ＭＳ Ｐゴシック" charset="0"/>
              </a:rPr>
              <a:t>Moved to a representative research panel</a:t>
            </a:r>
          </a:p>
          <a:p>
            <a:pPr>
              <a:spcBef>
                <a:spcPts val="0"/>
              </a:spcBef>
              <a:spcAft>
                <a:spcPts val="1200"/>
              </a:spcAft>
            </a:pPr>
            <a:r>
              <a:rPr lang="en-US" dirty="0" smtClean="0">
                <a:solidFill>
                  <a:schemeClr val="tx1"/>
                </a:solidFill>
                <a:cs typeface="ＭＳ Ｐゴシック" charset="0"/>
              </a:rPr>
              <a:t>Nineteen leaders meet quarterly </a:t>
            </a:r>
          </a:p>
          <a:p>
            <a:pPr>
              <a:spcBef>
                <a:spcPts val="0"/>
              </a:spcBef>
              <a:spcAft>
                <a:spcPts val="1200"/>
              </a:spcAft>
            </a:pPr>
            <a:r>
              <a:rPr lang="en-US" dirty="0" smtClean="0">
                <a:solidFill>
                  <a:schemeClr val="tx1"/>
                </a:solidFill>
                <a:cs typeface="ＭＳ Ｐゴシック" charset="0"/>
              </a:rPr>
              <a:t>The question: </a:t>
            </a:r>
            <a:br>
              <a:rPr lang="en-US" dirty="0" smtClean="0">
                <a:solidFill>
                  <a:schemeClr val="tx1"/>
                </a:solidFill>
                <a:cs typeface="ＭＳ Ｐゴシック" charset="0"/>
              </a:rPr>
            </a:br>
            <a:r>
              <a:rPr lang="en-US" dirty="0" smtClean="0">
                <a:solidFill>
                  <a:schemeClr val="tx1"/>
                </a:solidFill>
                <a:cs typeface="ＭＳ Ｐゴシック" charset="0"/>
              </a:rPr>
              <a:t>“</a:t>
            </a:r>
            <a:r>
              <a:rPr lang="en-US" i="1" dirty="0" smtClean="0">
                <a:solidFill>
                  <a:schemeClr val="tx1"/>
                </a:solidFill>
                <a:cs typeface="ＭＳ Ｐゴシック" charset="0"/>
              </a:rPr>
              <a:t>What </a:t>
            </a:r>
            <a:r>
              <a:rPr lang="en-US" i="1" dirty="0">
                <a:solidFill>
                  <a:schemeClr val="tx1"/>
                </a:solidFill>
                <a:cs typeface="ＭＳ Ｐゴシック" charset="0"/>
              </a:rPr>
              <a:t>is the single-biggest IT-related issue currently facing your </a:t>
            </a:r>
            <a:r>
              <a:rPr lang="en-US" i="1" dirty="0" smtClean="0">
                <a:solidFill>
                  <a:schemeClr val="tx1"/>
                </a:solidFill>
                <a:cs typeface="ＭＳ Ｐゴシック" charset="0"/>
              </a:rPr>
              <a:t>institution?”</a:t>
            </a:r>
          </a:p>
          <a:p>
            <a:pPr>
              <a:spcBef>
                <a:spcPts val="0"/>
              </a:spcBef>
              <a:spcAft>
                <a:spcPts val="1200"/>
              </a:spcAft>
            </a:pPr>
            <a:endParaRPr lang="en-US" dirty="0" smtClean="0">
              <a:solidFill>
                <a:schemeClr val="tx1"/>
              </a:solidFill>
              <a:cs typeface="ＭＳ Ｐゴシック" charset="0"/>
            </a:endParaRPr>
          </a:p>
        </p:txBody>
      </p:sp>
    </p:spTree>
    <p:extLst>
      <p:ext uri="{BB962C8B-B14F-4D97-AF65-F5344CB8AC3E}">
        <p14:creationId xmlns:p14="http://schemas.microsoft.com/office/powerpoint/2010/main" val="1148103434"/>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939800"/>
            <a:ext cx="9144000" cy="59182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6258" name="Title 1"/>
          <p:cNvSpPr>
            <a:spLocks noGrp="1"/>
          </p:cNvSpPr>
          <p:nvPr>
            <p:ph type="title"/>
          </p:nvPr>
        </p:nvSpPr>
        <p:spPr bwMode="auto">
          <a:xfrm>
            <a:off x="457200" y="13119"/>
            <a:ext cx="8382000" cy="929430"/>
          </a:xfrm>
        </p:spPr>
        <p:txBody>
          <a:bodyPr>
            <a:normAutofit/>
          </a:bodyPr>
          <a:lstStyle/>
          <a:p>
            <a:pPr eaLnBrk="1" hangingPunct="1"/>
            <a:r>
              <a:rPr lang="en-US" sz="2800" cap="none" dirty="0" smtClean="0">
                <a:latin typeface="Arial" charset="0"/>
                <a:ea typeface="ＭＳ Ｐゴシック" charset="0"/>
                <a:cs typeface="Arial" charset="0"/>
              </a:rPr>
              <a:t>EDUCAUSE IT ISSUES PANEL MEMBERS</a:t>
            </a:r>
            <a:endParaRPr lang="en-US" sz="2800" cap="none" dirty="0">
              <a:solidFill>
                <a:srgbClr val="595959"/>
              </a:solidFill>
              <a:latin typeface="Arial" charset="0"/>
              <a:ea typeface="ＭＳ Ｐゴシック" charset="0"/>
              <a:cs typeface="Arial" charset="0"/>
            </a:endParaRPr>
          </a:p>
        </p:txBody>
      </p:sp>
      <p:graphicFrame>
        <p:nvGraphicFramePr>
          <p:cNvPr id="2" name="Content Placeholder 1"/>
          <p:cNvGraphicFramePr>
            <a:graphicFrameLocks noGrp="1"/>
          </p:cNvGraphicFramePr>
          <p:nvPr>
            <p:ph sz="half" idx="1"/>
            <p:extLst>
              <p:ext uri="{D42A27DB-BD31-4B8C-83A1-F6EECF244321}">
                <p14:modId xmlns:p14="http://schemas.microsoft.com/office/powerpoint/2010/main" val="400274594"/>
              </p:ext>
            </p:extLst>
          </p:nvPr>
        </p:nvGraphicFramePr>
        <p:xfrm>
          <a:off x="0" y="1102358"/>
          <a:ext cx="9144000" cy="5646420"/>
        </p:xfrm>
        <a:graphic>
          <a:graphicData uri="http://schemas.openxmlformats.org/drawingml/2006/table">
            <a:tbl>
              <a:tblPr bandRow="1">
                <a:tableStyleId>{21E4AEA4-8DFA-4A89-87EB-49C32662AFE0}</a:tableStyleId>
              </a:tblPr>
              <a:tblGrid>
                <a:gridCol w="1574800"/>
                <a:gridCol w="4279900"/>
                <a:gridCol w="3289300"/>
              </a:tblGrid>
              <a:tr h="286986">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James L. Bingham</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Associate Vice Chancellor, Information Resources</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The University of Kansas Medical Center</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Paul Bishop</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Vice President, Information Technology</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Santa Barbara City College</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Kelley L. </a:t>
                      </a:r>
                      <a:r>
                        <a:rPr lang="en-US" sz="1300" dirty="0" err="1">
                          <a:solidFill>
                            <a:srgbClr val="000000"/>
                          </a:solidFill>
                          <a:effectLst/>
                          <a:latin typeface="Calibri"/>
                          <a:ea typeface="Times New Roman"/>
                          <a:cs typeface="Arial"/>
                        </a:rPr>
                        <a:t>Bradder</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a:solidFill>
                            <a:srgbClr val="000000"/>
                          </a:solidFill>
                          <a:effectLst/>
                          <a:latin typeface="Calibri"/>
                          <a:ea typeface="Times New Roman"/>
                          <a:cs typeface="Arial"/>
                        </a:rPr>
                        <a:t>Vice President for Information Services</a:t>
                      </a:r>
                      <a:endParaRPr lang="en-US" sz="130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Simpson College</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Kathy </a:t>
                      </a:r>
                      <a:r>
                        <a:rPr lang="en-US" sz="1300" dirty="0" err="1">
                          <a:solidFill>
                            <a:srgbClr val="000000"/>
                          </a:solidFill>
                          <a:effectLst/>
                          <a:latin typeface="Calibri"/>
                          <a:ea typeface="Times New Roman"/>
                          <a:cs typeface="Arial"/>
                        </a:rPr>
                        <a:t>Drumm</a:t>
                      </a:r>
                      <a:r>
                        <a:rPr lang="en-US" sz="1300" dirty="0">
                          <a:solidFill>
                            <a:srgbClr val="000000"/>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a:solidFill>
                            <a:srgbClr val="000000"/>
                          </a:solidFill>
                          <a:effectLst/>
                          <a:latin typeface="Calibri"/>
                          <a:ea typeface="Times New Roman"/>
                          <a:cs typeface="Arial"/>
                        </a:rPr>
                        <a:t>Executive Vice President</a:t>
                      </a:r>
                      <a:endParaRPr lang="en-US" sz="130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Central Piedmont Community College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Roger </a:t>
                      </a:r>
                      <a:r>
                        <a:rPr lang="en-US" sz="1300" dirty="0" err="1">
                          <a:solidFill>
                            <a:srgbClr val="000000"/>
                          </a:solidFill>
                          <a:effectLst/>
                          <a:latin typeface="Calibri"/>
                          <a:ea typeface="Times New Roman"/>
                          <a:cs typeface="Arial"/>
                        </a:rPr>
                        <a:t>Flahive</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a:solidFill>
                            <a:srgbClr val="000000"/>
                          </a:solidFill>
                          <a:effectLst/>
                          <a:latin typeface="Calibri"/>
                          <a:ea typeface="Times New Roman"/>
                          <a:cs typeface="Arial"/>
                        </a:rPr>
                        <a:t>CIO</a:t>
                      </a:r>
                      <a:endParaRPr lang="en-US" sz="130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County College of Morris</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Joseph </a:t>
                      </a:r>
                      <a:r>
                        <a:rPr lang="en-US" sz="1300" dirty="0" err="1">
                          <a:solidFill>
                            <a:srgbClr val="000000"/>
                          </a:solidFill>
                          <a:effectLst/>
                          <a:latin typeface="Calibri"/>
                          <a:ea typeface="Times New Roman"/>
                          <a:cs typeface="Arial"/>
                        </a:rPr>
                        <a:t>Gargiulo</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CIO</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Southern Methodist University</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Rebecca Gray</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Executive Director and CIO, Information Technology Services</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Tarleton State University</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Allie Hopkins</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Senior Manager</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Louisiana State University</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Tanya </a:t>
                      </a:r>
                      <a:r>
                        <a:rPr lang="en-US" sz="1300" dirty="0" err="1">
                          <a:solidFill>
                            <a:srgbClr val="000000"/>
                          </a:solidFill>
                          <a:effectLst/>
                          <a:latin typeface="Calibri"/>
                          <a:ea typeface="Times New Roman"/>
                          <a:cs typeface="Arial"/>
                        </a:rPr>
                        <a:t>Joosten</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Director (Interim), Learning Technology Center</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University of Wisconsin-Milwaukee</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Ann </a:t>
                      </a:r>
                      <a:r>
                        <a:rPr lang="en-US" sz="1300" dirty="0" err="1">
                          <a:solidFill>
                            <a:srgbClr val="000000"/>
                          </a:solidFill>
                          <a:effectLst/>
                          <a:latin typeface="Calibri"/>
                          <a:ea typeface="Times New Roman"/>
                          <a:cs typeface="Arial"/>
                        </a:rPr>
                        <a:t>Kovalchick</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CIO</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Drake University</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Matthew </a:t>
                      </a:r>
                      <a:r>
                        <a:rPr lang="en-US" sz="1300" dirty="0" err="1">
                          <a:solidFill>
                            <a:srgbClr val="000000"/>
                          </a:solidFill>
                          <a:effectLst/>
                          <a:latin typeface="Calibri"/>
                          <a:ea typeface="Times New Roman"/>
                          <a:cs typeface="Arial"/>
                        </a:rPr>
                        <a:t>Maderos</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Associate Director of Client Services</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Boston University</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Michael McPherson</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Associate Vice President and Deputy CIO</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University of Virginia</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Loretta Parham</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a:solidFill>
                            <a:srgbClr val="000000"/>
                          </a:solidFill>
                          <a:effectLst/>
                          <a:latin typeface="Calibri"/>
                          <a:ea typeface="Times New Roman"/>
                          <a:cs typeface="Arial"/>
                        </a:rPr>
                        <a:t>CEO and Library Director</a:t>
                      </a:r>
                      <a:endParaRPr lang="en-US" sz="130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Atlanta University Center Woodruff Library</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Nadine Stern</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a:solidFill>
                            <a:srgbClr val="000000"/>
                          </a:solidFill>
                          <a:effectLst/>
                          <a:latin typeface="Calibri"/>
                          <a:ea typeface="Times New Roman"/>
                          <a:cs typeface="Arial"/>
                        </a:rPr>
                        <a:t>Associate CIO for Operations and Planning</a:t>
                      </a:r>
                      <a:endParaRPr lang="en-US" sz="130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Princeton University</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Joseph Vaughan</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a:solidFill>
                            <a:srgbClr val="000000"/>
                          </a:solidFill>
                          <a:effectLst/>
                          <a:latin typeface="Calibri"/>
                          <a:ea typeface="Times New Roman"/>
                          <a:cs typeface="Arial"/>
                        </a:rPr>
                        <a:t>CIO and Vice President for Computing</a:t>
                      </a:r>
                      <a:endParaRPr lang="en-US" sz="130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a:solidFill>
                            <a:srgbClr val="000000"/>
                          </a:solidFill>
                          <a:effectLst/>
                          <a:latin typeface="Calibri"/>
                          <a:ea typeface="Times New Roman"/>
                          <a:cs typeface="Arial"/>
                        </a:rPr>
                        <a:t>Harvey Mudd College</a:t>
                      </a:r>
                      <a:r>
                        <a:rPr lang="en-US" sz="1300">
                          <a:solidFill>
                            <a:srgbClr val="943634"/>
                          </a:solidFill>
                          <a:effectLst/>
                          <a:latin typeface="Calibri"/>
                          <a:ea typeface="Times New Roman"/>
                          <a:cs typeface="Arial"/>
                        </a:rPr>
                        <a:t> </a:t>
                      </a:r>
                      <a:endParaRPr lang="en-US" sz="130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Ray L. Walker</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a:solidFill>
                            <a:srgbClr val="000000"/>
                          </a:solidFill>
                          <a:effectLst/>
                          <a:latin typeface="Calibri"/>
                          <a:ea typeface="Times New Roman"/>
                          <a:cs typeface="Arial"/>
                        </a:rPr>
                        <a:t>Associate Vice President for Information Technology and CIO</a:t>
                      </a:r>
                      <a:endParaRPr lang="en-US" sz="130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Utah Valley University</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Bo </a:t>
                      </a:r>
                      <a:r>
                        <a:rPr lang="en-US" sz="1300" dirty="0" err="1">
                          <a:solidFill>
                            <a:srgbClr val="000000"/>
                          </a:solidFill>
                          <a:effectLst/>
                          <a:latin typeface="Calibri"/>
                          <a:ea typeface="Times New Roman"/>
                          <a:cs typeface="Arial"/>
                        </a:rPr>
                        <a:t>Wandschneider</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CIO and Associate Vice Principal, Information Technology</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Queen’s University</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Christopher Watts</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Director, Newell Center for Arts Technology</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a:solidFill>
                            <a:srgbClr val="000000"/>
                          </a:solidFill>
                          <a:effectLst/>
                          <a:latin typeface="Calibri"/>
                          <a:ea typeface="Times New Roman"/>
                          <a:cs typeface="Arial"/>
                        </a:rPr>
                        <a:t>St. Lawrence University</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r h="289844">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Audrey J. Williams</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c>
                  <a:txBody>
                    <a:bodyPr/>
                    <a:lstStyle/>
                    <a:p>
                      <a:pPr marL="0" marR="0">
                        <a:lnSpc>
                          <a:spcPct val="115000"/>
                        </a:lnSpc>
                        <a:spcBef>
                          <a:spcPts val="0"/>
                        </a:spcBef>
                        <a:spcAft>
                          <a:spcPts val="0"/>
                        </a:spcAft>
                      </a:pPr>
                      <a:r>
                        <a:rPr lang="en-US" sz="1300" dirty="0">
                          <a:solidFill>
                            <a:srgbClr val="000000"/>
                          </a:solidFill>
                          <a:effectLst/>
                          <a:latin typeface="Calibri"/>
                          <a:ea typeface="Times New Roman"/>
                          <a:cs typeface="Arial"/>
                        </a:rPr>
                        <a:t>Director, Educational Technology Services</a:t>
                      </a:r>
                      <a:endParaRPr lang="en-US" sz="1300" dirty="0">
                        <a:effectLst/>
                        <a:latin typeface="Times New Roman"/>
                        <a:ea typeface="Calibri"/>
                      </a:endParaRPr>
                    </a:p>
                  </a:txBody>
                  <a:tcPr marL="68580" marR="68580" marT="0" marB="0" anchor="ctr"/>
                </a:tc>
                <a:tc>
                  <a:txBody>
                    <a:bodyPr/>
                    <a:lstStyle/>
                    <a:p>
                      <a:pPr marL="0" marR="0">
                        <a:lnSpc>
                          <a:spcPct val="150000"/>
                        </a:lnSpc>
                        <a:spcBef>
                          <a:spcPts val="0"/>
                        </a:spcBef>
                        <a:spcAft>
                          <a:spcPts val="0"/>
                        </a:spcAft>
                      </a:pPr>
                      <a:r>
                        <a:rPr lang="en-US" sz="1300" dirty="0" err="1">
                          <a:solidFill>
                            <a:srgbClr val="000000"/>
                          </a:solidFill>
                          <a:effectLst/>
                          <a:latin typeface="Calibri"/>
                          <a:ea typeface="Times New Roman"/>
                          <a:cs typeface="Arial"/>
                        </a:rPr>
                        <a:t>Pellissippi</a:t>
                      </a:r>
                      <a:r>
                        <a:rPr lang="en-US" sz="1300" dirty="0">
                          <a:solidFill>
                            <a:srgbClr val="000000"/>
                          </a:solidFill>
                          <a:effectLst/>
                          <a:latin typeface="Calibri"/>
                          <a:ea typeface="Times New Roman"/>
                          <a:cs typeface="Arial"/>
                        </a:rPr>
                        <a:t> State Community College</a:t>
                      </a:r>
                      <a:r>
                        <a:rPr lang="en-US" sz="1300" dirty="0">
                          <a:solidFill>
                            <a:srgbClr val="943634"/>
                          </a:solidFill>
                          <a:effectLst/>
                          <a:latin typeface="Calibri"/>
                          <a:ea typeface="Times New Roman"/>
                          <a:cs typeface="Arial"/>
                        </a:rPr>
                        <a:t> </a:t>
                      </a:r>
                      <a:endParaRPr lang="en-US" sz="1300" dirty="0">
                        <a:effectLst/>
                        <a:latin typeface="Times New Roman"/>
                        <a:ea typeface="Calibri"/>
                      </a:endParaRPr>
                    </a:p>
                  </a:txBody>
                  <a:tcPr marL="68580" marR="68580" marT="0" marB="0" anchor="ctr"/>
                </a:tc>
              </a:tr>
            </a:tbl>
          </a:graphicData>
        </a:graphic>
      </p:graphicFrame>
    </p:spTree>
    <p:extLst>
      <p:ext uri="{BB962C8B-B14F-4D97-AF65-F5344CB8AC3E}">
        <p14:creationId xmlns:p14="http://schemas.microsoft.com/office/powerpoint/2010/main" val="1478132474"/>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bwMode="auto">
          <a:xfrm>
            <a:off x="457200" y="188169"/>
            <a:ext cx="8382000" cy="929430"/>
          </a:xfrm>
        </p:spPr>
        <p:txBody>
          <a:bodyPr>
            <a:normAutofit/>
          </a:bodyPr>
          <a:lstStyle/>
          <a:p>
            <a:pPr eaLnBrk="1" hangingPunct="1"/>
            <a:r>
              <a:rPr lang="en-US" sz="2800" cap="none" dirty="0" smtClean="0">
                <a:latin typeface="Arial" charset="0"/>
                <a:ea typeface="ＭＳ Ｐゴシック" charset="0"/>
                <a:cs typeface="Arial" charset="0"/>
              </a:rPr>
              <a:t>The 2012 Top Ten IT Issues</a:t>
            </a:r>
            <a:endParaRPr lang="en-US" sz="2800" cap="none" dirty="0">
              <a:solidFill>
                <a:srgbClr val="595959"/>
              </a:solidFill>
              <a:latin typeface="Arial" charset="0"/>
              <a:ea typeface="ＭＳ Ｐゴシック" charset="0"/>
              <a:cs typeface="Arial" charset="0"/>
            </a:endParaRPr>
          </a:p>
        </p:txBody>
      </p:sp>
      <p:sp>
        <p:nvSpPr>
          <p:cNvPr id="96259" name="Content Placeholder 2"/>
          <p:cNvSpPr>
            <a:spLocks noGrp="1"/>
          </p:cNvSpPr>
          <p:nvPr>
            <p:ph sz="half" idx="1"/>
          </p:nvPr>
        </p:nvSpPr>
        <p:spPr>
          <a:xfrm>
            <a:off x="334080" y="965198"/>
            <a:ext cx="8644820" cy="5169181"/>
          </a:xfrm>
        </p:spPr>
        <p:txBody>
          <a:bodyPr/>
          <a:lstStyle/>
          <a:p>
            <a:pPr marL="514350" lvl="0" indent="-514350">
              <a:buClr>
                <a:schemeClr val="tx1">
                  <a:lumMod val="65000"/>
                  <a:lumOff val="35000"/>
                </a:schemeClr>
              </a:buClr>
              <a:buSzPct val="95000"/>
              <a:buFont typeface="+mj-lt"/>
              <a:buAutoNum type="arabicPeriod"/>
            </a:pPr>
            <a:r>
              <a:rPr lang="en-US" dirty="0" smtClean="0"/>
              <a:t>Updating </a:t>
            </a:r>
            <a:r>
              <a:rPr lang="en-US" dirty="0"/>
              <a:t>IT professionals’ skills and roles to accommodate emerging technologies and changing IT management and service delivery models</a:t>
            </a:r>
          </a:p>
          <a:p>
            <a:pPr marL="514350" lvl="0" indent="-514350">
              <a:buClr>
                <a:schemeClr val="tx1">
                  <a:lumMod val="65000"/>
                  <a:lumOff val="35000"/>
                </a:schemeClr>
              </a:buClr>
              <a:buSzPct val="95000"/>
              <a:buFont typeface="+mj-lt"/>
              <a:buAutoNum type="arabicPeriod"/>
            </a:pPr>
            <a:r>
              <a:rPr lang="en-US" dirty="0"/>
              <a:t>Supporting the trends toward IT </a:t>
            </a:r>
            <a:r>
              <a:rPr lang="en-US" dirty="0" err="1"/>
              <a:t>consumerization</a:t>
            </a:r>
            <a:r>
              <a:rPr lang="en-US" dirty="0"/>
              <a:t> and bring-your-own device </a:t>
            </a:r>
          </a:p>
          <a:p>
            <a:pPr marL="514350" lvl="0" indent="-514350">
              <a:buClr>
                <a:schemeClr val="tx1">
                  <a:lumMod val="65000"/>
                  <a:lumOff val="35000"/>
                </a:schemeClr>
              </a:buClr>
              <a:buSzPct val="95000"/>
              <a:buFont typeface="+mj-lt"/>
              <a:buAutoNum type="arabicPeriod"/>
            </a:pPr>
            <a:r>
              <a:rPr lang="en-US" dirty="0"/>
              <a:t>Developing an institution-wide cloud strategy </a:t>
            </a:r>
            <a:endParaRPr lang="en-US" dirty="0" smtClean="0"/>
          </a:p>
          <a:p>
            <a:pPr marL="514350" lvl="0" indent="-514350">
              <a:buClr>
                <a:schemeClr val="tx1">
                  <a:lumMod val="65000"/>
                  <a:lumOff val="35000"/>
                </a:schemeClr>
              </a:buClr>
              <a:buSzPct val="95000"/>
              <a:buFont typeface="+mj-lt"/>
              <a:buAutoNum type="arabicPeriod"/>
            </a:pPr>
            <a:r>
              <a:rPr lang="en-US" dirty="0" smtClean="0"/>
              <a:t>Improving </a:t>
            </a:r>
            <a:r>
              <a:rPr lang="en-US" dirty="0"/>
              <a:t>the institution’s operational efficiency through information technology </a:t>
            </a:r>
          </a:p>
          <a:p>
            <a:pPr marL="514350" lvl="0" indent="-514350">
              <a:buClr>
                <a:schemeClr val="tx1">
                  <a:lumMod val="65000"/>
                  <a:lumOff val="35000"/>
                </a:schemeClr>
              </a:buClr>
              <a:buSzPct val="95000"/>
              <a:buFont typeface="+mj-lt"/>
              <a:buAutoNum type="arabicPeriod"/>
            </a:pPr>
            <a:r>
              <a:rPr lang="en-US" dirty="0"/>
              <a:t>Integrating information technology into institutional decision-making </a:t>
            </a:r>
            <a:endParaRPr lang="en-US" dirty="0" smtClean="0"/>
          </a:p>
        </p:txBody>
      </p:sp>
    </p:spTree>
    <p:extLst>
      <p:ext uri="{BB962C8B-B14F-4D97-AF65-F5344CB8AC3E}">
        <p14:creationId xmlns:p14="http://schemas.microsoft.com/office/powerpoint/2010/main" val="3591644995"/>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bwMode="auto">
          <a:xfrm>
            <a:off x="457200" y="238969"/>
            <a:ext cx="8382000" cy="929430"/>
          </a:xfrm>
        </p:spPr>
        <p:txBody>
          <a:bodyPr>
            <a:normAutofit/>
          </a:bodyPr>
          <a:lstStyle/>
          <a:p>
            <a:pPr eaLnBrk="1" hangingPunct="1"/>
            <a:r>
              <a:rPr lang="en-US" sz="2800" cap="none" dirty="0" smtClean="0">
                <a:latin typeface="Arial" charset="0"/>
                <a:ea typeface="ＭＳ Ｐゴシック" charset="0"/>
                <a:cs typeface="Arial" charset="0"/>
              </a:rPr>
              <a:t>The 2012 Top Ten IT Issues</a:t>
            </a:r>
            <a:endParaRPr lang="en-US" sz="2800" cap="none" dirty="0">
              <a:solidFill>
                <a:srgbClr val="595959"/>
              </a:solidFill>
              <a:latin typeface="Arial" charset="0"/>
              <a:ea typeface="ＭＳ Ｐゴシック" charset="0"/>
              <a:cs typeface="Arial" charset="0"/>
            </a:endParaRPr>
          </a:p>
        </p:txBody>
      </p:sp>
      <p:sp>
        <p:nvSpPr>
          <p:cNvPr id="96259" name="Content Placeholder 2"/>
          <p:cNvSpPr>
            <a:spLocks noGrp="1"/>
          </p:cNvSpPr>
          <p:nvPr>
            <p:ph sz="half" idx="1"/>
          </p:nvPr>
        </p:nvSpPr>
        <p:spPr>
          <a:xfrm>
            <a:off x="334080" y="1282699"/>
            <a:ext cx="8248231" cy="5169181"/>
          </a:xfrm>
        </p:spPr>
        <p:txBody>
          <a:bodyPr/>
          <a:lstStyle/>
          <a:p>
            <a:pPr marL="514350" lvl="0" indent="-514350">
              <a:buClr>
                <a:schemeClr val="tx1">
                  <a:lumMod val="65000"/>
                  <a:lumOff val="35000"/>
                </a:schemeClr>
              </a:buClr>
              <a:buSzPct val="95000"/>
              <a:buFont typeface="+mj-lt"/>
              <a:buAutoNum type="arabicPeriod" startAt="6"/>
            </a:pPr>
            <a:r>
              <a:rPr lang="en-US" dirty="0" smtClean="0"/>
              <a:t>Using </a:t>
            </a:r>
            <a:r>
              <a:rPr lang="en-US" dirty="0"/>
              <a:t>analytics to support critical institutional outcomes </a:t>
            </a:r>
          </a:p>
          <a:p>
            <a:pPr marL="514350" lvl="0" indent="-514350">
              <a:buClr>
                <a:schemeClr val="tx1">
                  <a:lumMod val="65000"/>
                  <a:lumOff val="35000"/>
                </a:schemeClr>
              </a:buClr>
              <a:buSzPct val="95000"/>
              <a:buFont typeface="+mj-lt"/>
              <a:buAutoNum type="arabicPeriod" startAt="6"/>
            </a:pPr>
            <a:r>
              <a:rPr lang="en-US" dirty="0"/>
              <a:t>Funding information technology strategically</a:t>
            </a:r>
          </a:p>
          <a:p>
            <a:pPr marL="514350" lvl="0" indent="-514350">
              <a:buClr>
                <a:schemeClr val="tx1">
                  <a:lumMod val="65000"/>
                  <a:lumOff val="35000"/>
                </a:schemeClr>
              </a:buClr>
              <a:buSzPct val="95000"/>
              <a:buFont typeface="+mj-lt"/>
              <a:buAutoNum type="arabicPeriod" startAt="6"/>
            </a:pPr>
            <a:r>
              <a:rPr lang="en-US" dirty="0"/>
              <a:t>Transforming the institution’s business with information technology</a:t>
            </a:r>
          </a:p>
          <a:p>
            <a:pPr marL="514350" lvl="0" indent="-514350">
              <a:buClr>
                <a:schemeClr val="tx1">
                  <a:lumMod val="65000"/>
                  <a:lumOff val="35000"/>
                </a:schemeClr>
              </a:buClr>
              <a:buSzPct val="95000"/>
              <a:buFont typeface="+mj-lt"/>
              <a:buAutoNum type="arabicPeriod" startAt="6"/>
            </a:pPr>
            <a:r>
              <a:rPr lang="en-US" dirty="0"/>
              <a:t>Supporting the research mission through high-performance computing, large data, and analytics </a:t>
            </a:r>
          </a:p>
          <a:p>
            <a:pPr marL="514350" lvl="0" indent="-514350">
              <a:buClr>
                <a:schemeClr val="tx1">
                  <a:lumMod val="65000"/>
                  <a:lumOff val="35000"/>
                </a:schemeClr>
              </a:buClr>
              <a:buSzPct val="95000"/>
              <a:buFont typeface="+mj-lt"/>
              <a:buAutoNum type="arabicPeriod" startAt="6"/>
            </a:pPr>
            <a:r>
              <a:rPr lang="en-US" dirty="0"/>
              <a:t>Establishing and implementing IT governance throughout the </a:t>
            </a:r>
            <a:r>
              <a:rPr lang="en-US" dirty="0" smtClean="0"/>
              <a:t>institution</a:t>
            </a:r>
            <a:endParaRPr lang="en-US" dirty="0"/>
          </a:p>
        </p:txBody>
      </p:sp>
    </p:spTree>
    <p:extLst>
      <p:ext uri="{BB962C8B-B14F-4D97-AF65-F5344CB8AC3E}">
        <p14:creationId xmlns:p14="http://schemas.microsoft.com/office/powerpoint/2010/main" val="1285356720"/>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go deeper with a few…</a:t>
            </a:r>
            <a:endParaRPr lang="en-US" dirty="0"/>
          </a:p>
        </p:txBody>
      </p:sp>
    </p:spTree>
    <p:extLst>
      <p:ext uri="{BB962C8B-B14F-4D97-AF65-F5344CB8AC3E}">
        <p14:creationId xmlns:p14="http://schemas.microsoft.com/office/powerpoint/2010/main" val="3613030224"/>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#1</a:t>
            </a:r>
            <a:endParaRPr lang="en-US" dirty="0"/>
          </a:p>
        </p:txBody>
      </p:sp>
      <p:sp>
        <p:nvSpPr>
          <p:cNvPr id="4" name="Content Placeholder 3"/>
          <p:cNvSpPr>
            <a:spLocks noGrp="1"/>
          </p:cNvSpPr>
          <p:nvPr>
            <p:ph idx="1"/>
          </p:nvPr>
        </p:nvSpPr>
        <p:spPr>
          <a:xfrm>
            <a:off x="457200" y="1358900"/>
            <a:ext cx="8382000" cy="4767263"/>
          </a:xfrm>
        </p:spPr>
        <p:txBody>
          <a:bodyPr/>
          <a:lstStyle/>
          <a:p>
            <a:pPr marL="0" lvl="0" indent="0">
              <a:buNone/>
            </a:pPr>
            <a:r>
              <a:rPr lang="en-US" dirty="0">
                <a:solidFill>
                  <a:schemeClr val="tx1"/>
                </a:solidFill>
              </a:rPr>
              <a:t>Updating IT professionals’ skills and roles to accommodate emerging technologies and changing IT management and service delivery </a:t>
            </a:r>
            <a:r>
              <a:rPr lang="en-US" dirty="0" smtClean="0">
                <a:solidFill>
                  <a:schemeClr val="tx1"/>
                </a:solidFill>
              </a:rPr>
              <a:t>models</a:t>
            </a:r>
          </a:p>
          <a:p>
            <a:pPr marL="0" indent="0">
              <a:buNone/>
            </a:pPr>
            <a:endParaRPr lang="en-US" dirty="0" smtClean="0"/>
          </a:p>
          <a:p>
            <a:pPr marL="280987" lvl="1" indent="0">
              <a:buNone/>
            </a:pPr>
            <a:r>
              <a:rPr lang="en-US" dirty="0" smtClean="0"/>
              <a:t>Questions/Polls:</a:t>
            </a:r>
          </a:p>
          <a:p>
            <a:pPr marL="623887" lvl="1" indent="-342900"/>
            <a:r>
              <a:rPr lang="en-US" dirty="0" smtClean="0"/>
              <a:t>When </a:t>
            </a:r>
            <a:r>
              <a:rPr lang="en-US" dirty="0"/>
              <a:t>considering your organization what do you think are some of the new skills/roles/requirements that you need to </a:t>
            </a:r>
            <a:r>
              <a:rPr lang="en-US" dirty="0" smtClean="0"/>
              <a:t>develop?</a:t>
            </a:r>
            <a:endParaRPr lang="en-US" dirty="0">
              <a:solidFill>
                <a:schemeClr val="tx1"/>
              </a:solidFill>
            </a:endParaRPr>
          </a:p>
          <a:p>
            <a:endParaRPr lang="en-US" dirty="0"/>
          </a:p>
        </p:txBody>
      </p:sp>
    </p:spTree>
    <p:extLst>
      <p:ext uri="{BB962C8B-B14F-4D97-AF65-F5344CB8AC3E}">
        <p14:creationId xmlns:p14="http://schemas.microsoft.com/office/powerpoint/2010/main" val="4009845157"/>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8788"/>
            <a:ext cx="8382000" cy="900112"/>
          </a:xfrm>
        </p:spPr>
        <p:txBody>
          <a:bodyPr>
            <a:normAutofit/>
          </a:bodyPr>
          <a:lstStyle/>
          <a:p>
            <a:pPr lvl="0" algn="ctr"/>
            <a:r>
              <a:rPr lang="en-US" dirty="0" smtClean="0"/>
              <a:t>ISSUE #2</a:t>
            </a:r>
            <a:endParaRPr lang="en-US" dirty="0"/>
          </a:p>
        </p:txBody>
      </p:sp>
      <p:sp>
        <p:nvSpPr>
          <p:cNvPr id="4" name="Content Placeholder 3"/>
          <p:cNvSpPr>
            <a:spLocks noGrp="1"/>
          </p:cNvSpPr>
          <p:nvPr>
            <p:ph idx="1"/>
          </p:nvPr>
        </p:nvSpPr>
        <p:spPr>
          <a:xfrm>
            <a:off x="457200" y="1358900"/>
            <a:ext cx="8382000" cy="4767263"/>
          </a:xfrm>
        </p:spPr>
        <p:txBody>
          <a:bodyPr/>
          <a:lstStyle/>
          <a:p>
            <a:pPr marL="0" lvl="0" indent="0">
              <a:buClr>
                <a:schemeClr val="tx1">
                  <a:lumMod val="65000"/>
                  <a:lumOff val="35000"/>
                </a:schemeClr>
              </a:buClr>
              <a:buSzPct val="95000"/>
              <a:buNone/>
            </a:pPr>
            <a:r>
              <a:rPr lang="en-US" dirty="0">
                <a:solidFill>
                  <a:schemeClr val="tx1"/>
                </a:solidFill>
              </a:rPr>
              <a:t>Supporting the trends toward IT </a:t>
            </a:r>
            <a:r>
              <a:rPr lang="en-US" dirty="0" err="1">
                <a:solidFill>
                  <a:schemeClr val="tx1"/>
                </a:solidFill>
              </a:rPr>
              <a:t>consumerization</a:t>
            </a:r>
            <a:r>
              <a:rPr lang="en-US" dirty="0">
                <a:solidFill>
                  <a:schemeClr val="tx1"/>
                </a:solidFill>
              </a:rPr>
              <a:t> and bring-your-own </a:t>
            </a:r>
            <a:r>
              <a:rPr lang="en-US" dirty="0" smtClean="0">
                <a:solidFill>
                  <a:schemeClr val="tx1"/>
                </a:solidFill>
              </a:rPr>
              <a:t>device</a:t>
            </a:r>
          </a:p>
          <a:p>
            <a:pPr marL="280987" lvl="1" indent="0">
              <a:buClr>
                <a:schemeClr val="tx1">
                  <a:lumMod val="65000"/>
                  <a:lumOff val="35000"/>
                </a:schemeClr>
              </a:buClr>
              <a:buSzPct val="95000"/>
              <a:buNone/>
            </a:pPr>
            <a:endParaRPr lang="en-US" dirty="0" smtClean="0"/>
          </a:p>
          <a:p>
            <a:pPr marL="280987" lvl="1" indent="0">
              <a:buClr>
                <a:schemeClr val="tx1">
                  <a:lumMod val="65000"/>
                  <a:lumOff val="35000"/>
                </a:schemeClr>
              </a:buClr>
              <a:buSzPct val="95000"/>
              <a:buNone/>
            </a:pPr>
            <a:r>
              <a:rPr lang="en-US" dirty="0" smtClean="0"/>
              <a:t>Questions/Polls:</a:t>
            </a:r>
            <a:endParaRPr lang="en-US" dirty="0"/>
          </a:p>
          <a:p>
            <a:pPr lvl="1"/>
            <a:r>
              <a:rPr lang="en-US" dirty="0"/>
              <a:t>Can we make it go away?</a:t>
            </a:r>
          </a:p>
          <a:p>
            <a:pPr lvl="1"/>
            <a:r>
              <a:rPr lang="en-US" dirty="0" smtClean="0"/>
              <a:t>Should </a:t>
            </a:r>
            <a:r>
              <a:rPr lang="en-US" dirty="0"/>
              <a:t>we make it go away?</a:t>
            </a:r>
          </a:p>
          <a:p>
            <a:pPr lvl="1"/>
            <a:r>
              <a:rPr lang="en-US" dirty="0" smtClean="0"/>
              <a:t>Has </a:t>
            </a:r>
            <a:r>
              <a:rPr lang="en-US" dirty="0"/>
              <a:t>your institution started any conversations regarding policies, standards, or procedures and BYOD?</a:t>
            </a:r>
          </a:p>
          <a:p>
            <a:pPr lvl="1"/>
            <a:r>
              <a:rPr lang="en-US" dirty="0" smtClean="0"/>
              <a:t>Do </a:t>
            </a:r>
            <a:r>
              <a:rPr lang="en-US" dirty="0"/>
              <a:t>you have any policies already in place regarding BYOD</a:t>
            </a:r>
            <a:r>
              <a:rPr lang="en-US" dirty="0" smtClean="0"/>
              <a:t>?</a:t>
            </a:r>
            <a:endParaRPr lang="en-US" dirty="0"/>
          </a:p>
        </p:txBody>
      </p:sp>
    </p:spTree>
    <p:extLst>
      <p:ext uri="{BB962C8B-B14F-4D97-AF65-F5344CB8AC3E}">
        <p14:creationId xmlns:p14="http://schemas.microsoft.com/office/powerpoint/2010/main" val="2374214333"/>
      </p:ext>
    </p:extLst>
  </p:cSld>
  <p:clrMapOvr>
    <a:masterClrMapping/>
  </p:clrMapOvr>
  <p:transition spd="med">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Office Theme">
  <a:themeElements>
    <a:clrScheme name="3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_Office Them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12270</TotalTime>
  <Words>1516</Words>
  <Application>Microsoft Office PowerPoint</Application>
  <PresentationFormat>On-screen Show (4:3)</PresentationFormat>
  <Paragraphs>173</Paragraphs>
  <Slides>18</Slides>
  <Notes>2</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Office Theme</vt:lpstr>
      <vt:lpstr>3_Office Theme</vt:lpstr>
      <vt:lpstr>1_Office Theme</vt:lpstr>
      <vt:lpstr>The 2012 Top Ten IT Issues</vt:lpstr>
      <vt:lpstr>A new methodology</vt:lpstr>
      <vt:lpstr>A new methodology</vt:lpstr>
      <vt:lpstr>EDUCAUSE IT ISSUES PANEL MEMBERS</vt:lpstr>
      <vt:lpstr>The 2012 Top Ten IT Issues</vt:lpstr>
      <vt:lpstr>The 2012 Top Ten IT Issues</vt:lpstr>
      <vt:lpstr>Let’s go deeper with a few…</vt:lpstr>
      <vt:lpstr>ISSUE #1</vt:lpstr>
      <vt:lpstr>ISSUE #2</vt:lpstr>
      <vt:lpstr>ISSUE #3</vt:lpstr>
      <vt:lpstr>ISSUE #4</vt:lpstr>
      <vt:lpstr>ISSUE #5</vt:lpstr>
      <vt:lpstr>ISSUE #6</vt:lpstr>
      <vt:lpstr>ISSUE #7</vt:lpstr>
      <vt:lpstr>ISSUE #8</vt:lpstr>
      <vt:lpstr>ISSUE #9</vt:lpstr>
      <vt:lpstr>ISSUE #10</vt:lpstr>
      <vt:lpstr>Thank you!</vt:lpstr>
    </vt:vector>
  </TitlesOfParts>
  <Company>brain bolts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boelts</dc:creator>
  <cp:lastModifiedBy>Colleen Keller</cp:lastModifiedBy>
  <cp:revision>252</cp:revision>
  <dcterms:created xsi:type="dcterms:W3CDTF">2010-08-30T12:41:47Z</dcterms:created>
  <dcterms:modified xsi:type="dcterms:W3CDTF">2012-05-22T19:21:13Z</dcterms:modified>
</cp:coreProperties>
</file>