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58" r:id="rId2"/>
    <p:sldId id="260" r:id="rId3"/>
    <p:sldId id="290" r:id="rId4"/>
    <p:sldId id="267" r:id="rId5"/>
    <p:sldId id="282" r:id="rId6"/>
    <p:sldId id="284" r:id="rId7"/>
    <p:sldId id="287" r:id="rId8"/>
    <p:sldId id="264" r:id="rId9"/>
    <p:sldId id="276" r:id="rId10"/>
    <p:sldId id="285" r:id="rId11"/>
    <p:sldId id="291" r:id="rId12"/>
    <p:sldId id="277" r:id="rId13"/>
    <p:sldId id="270" r:id="rId14"/>
    <p:sldId id="269" r:id="rId15"/>
    <p:sldId id="274" r:id="rId16"/>
    <p:sldId id="271" r:id="rId17"/>
    <p:sldId id="266" r:id="rId18"/>
    <p:sldId id="272" r:id="rId19"/>
    <p:sldId id="273" r:id="rId20"/>
    <p:sldId id="288" r:id="rId21"/>
    <p:sldId id="292" r:id="rId22"/>
    <p:sldId id="279" r:id="rId23"/>
    <p:sldId id="278" r:id="rId24"/>
    <p:sldId id="280" r:id="rId25"/>
    <p:sldId id="28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D92"/>
    <a:srgbClr val="857A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85852" autoAdjust="0"/>
  </p:normalViewPr>
  <p:slideViewPr>
    <p:cSldViewPr snapToGrid="0" snapToObjects="1">
      <p:cViewPr>
        <p:scale>
          <a:sx n="60" d="100"/>
          <a:sy n="60" d="100"/>
        </p:scale>
        <p:origin x="-1613" y="-3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3F255-BC99-594B-ACE1-2DE5FEFFEE5A}" type="doc">
      <dgm:prSet loTypeId="urn:microsoft.com/office/officeart/2005/8/layout/hierarchy1" loCatId="" qsTypeId="urn:microsoft.com/office/officeart/2005/8/quickstyle/simple4" qsCatId="simple" csTypeId="urn:microsoft.com/office/officeart/2005/8/colors/accent2_3" csCatId="accent2" phldr="1"/>
      <dgm:spPr/>
      <dgm:t>
        <a:bodyPr/>
        <a:lstStyle/>
        <a:p>
          <a:endParaRPr lang="en-US"/>
        </a:p>
      </dgm:t>
    </dgm:pt>
    <dgm:pt modelId="{33ED7417-0D4E-8C4D-954E-4A9F122958FA}">
      <dgm:prSet phldrT="[Text]">
        <dgm:style>
          <a:lnRef idx="1">
            <a:schemeClr val="dk1"/>
          </a:lnRef>
          <a:fillRef idx="2">
            <a:schemeClr val="dk1"/>
          </a:fillRef>
          <a:effectRef idx="1">
            <a:schemeClr val="dk1"/>
          </a:effectRef>
          <a:fontRef idx="minor">
            <a:schemeClr val="dk1"/>
          </a:fontRef>
        </dgm:style>
      </dgm:prSet>
      <dgm:spPr/>
      <dgm:t>
        <a:bodyPr/>
        <a:lstStyle/>
        <a:p>
          <a:r>
            <a:rPr lang="en-US" dirty="0" smtClean="0">
              <a:solidFill>
                <a:schemeClr val="tx1"/>
              </a:solidFill>
            </a:rPr>
            <a:t>CIO</a:t>
          </a:r>
          <a:endParaRPr lang="en-US" dirty="0">
            <a:solidFill>
              <a:schemeClr val="tx1"/>
            </a:solidFill>
          </a:endParaRPr>
        </a:p>
      </dgm:t>
    </dgm:pt>
    <dgm:pt modelId="{7A166058-DC95-674D-8986-C55AB33822AB}" type="parTrans" cxnId="{8B4C7333-94D6-CB43-A8F4-52C7701CD0EB}">
      <dgm:prSet/>
      <dgm:spPr/>
      <dgm:t>
        <a:bodyPr/>
        <a:lstStyle/>
        <a:p>
          <a:endParaRPr lang="en-US"/>
        </a:p>
      </dgm:t>
    </dgm:pt>
    <dgm:pt modelId="{509A764C-4B8B-3F44-918B-A38EACD068F0}" type="sibTrans" cxnId="{8B4C7333-94D6-CB43-A8F4-52C7701CD0EB}">
      <dgm:prSet/>
      <dgm:spPr/>
      <dgm:t>
        <a:bodyPr/>
        <a:lstStyle/>
        <a:p>
          <a:endParaRPr lang="en-US"/>
        </a:p>
      </dgm:t>
    </dgm:pt>
    <dgm:pt modelId="{820566D1-91FE-4243-8FA3-9BD862A93466}">
      <dgm:prSet phldrT="[Text]">
        <dgm:style>
          <a:lnRef idx="1">
            <a:schemeClr val="dk1"/>
          </a:lnRef>
          <a:fillRef idx="2">
            <a:schemeClr val="dk1"/>
          </a:fillRef>
          <a:effectRef idx="1">
            <a:schemeClr val="dk1"/>
          </a:effectRef>
          <a:fontRef idx="minor">
            <a:schemeClr val="dk1"/>
          </a:fontRef>
        </dgm:style>
      </dgm:prSet>
      <dgm:spPr/>
      <dgm:t>
        <a:bodyPr/>
        <a:lstStyle/>
        <a:p>
          <a:r>
            <a:rPr lang="en-US" dirty="0" smtClean="0"/>
            <a:t>OSS</a:t>
          </a:r>
          <a:endParaRPr lang="en-US" dirty="0"/>
        </a:p>
      </dgm:t>
    </dgm:pt>
    <dgm:pt modelId="{C6A2698A-AB42-244E-A421-B5F57893E0B3}" type="parTrans" cxnId="{C0BA7B3B-2E22-F24B-9ED2-F58335D3E683}">
      <dgm:prSet/>
      <dgm:spPr/>
      <dgm:t>
        <a:bodyPr/>
        <a:lstStyle/>
        <a:p>
          <a:endParaRPr lang="en-US"/>
        </a:p>
      </dgm:t>
    </dgm:pt>
    <dgm:pt modelId="{8CE72CB8-7950-D042-9EBD-01FF5F440EB5}" type="sibTrans" cxnId="{C0BA7B3B-2E22-F24B-9ED2-F58335D3E683}">
      <dgm:prSet/>
      <dgm:spPr/>
      <dgm:t>
        <a:bodyPr/>
        <a:lstStyle/>
        <a:p>
          <a:endParaRPr lang="en-US"/>
        </a:p>
      </dgm:t>
    </dgm:pt>
    <dgm:pt modelId="{1486E12A-A2A6-DE49-9BB9-906D58CF9C6D}">
      <dgm:prSet phldrT="[Text]">
        <dgm:style>
          <a:lnRef idx="1">
            <a:schemeClr val="dk1"/>
          </a:lnRef>
          <a:fillRef idx="2">
            <a:schemeClr val="dk1"/>
          </a:fillRef>
          <a:effectRef idx="1">
            <a:schemeClr val="dk1"/>
          </a:effectRef>
          <a:fontRef idx="minor">
            <a:schemeClr val="dk1"/>
          </a:fontRef>
        </dgm:style>
      </dgm:prSet>
      <dgm:spPr/>
      <dgm:t>
        <a:bodyPr/>
        <a:lstStyle/>
        <a:p>
          <a:r>
            <a:rPr lang="en-US" dirty="0" smtClean="0"/>
            <a:t>Operations &amp; Infrastructure</a:t>
          </a:r>
          <a:endParaRPr lang="en-US" dirty="0"/>
        </a:p>
      </dgm:t>
    </dgm:pt>
    <dgm:pt modelId="{A0C57E82-0743-E245-8B29-5B007A2BF036}" type="parTrans" cxnId="{B27A49E8-6210-E64D-A5E4-2C4E3C530E73}">
      <dgm:prSet/>
      <dgm:spPr/>
      <dgm:t>
        <a:bodyPr/>
        <a:lstStyle/>
        <a:p>
          <a:endParaRPr lang="en-US"/>
        </a:p>
      </dgm:t>
    </dgm:pt>
    <dgm:pt modelId="{78EDC407-A856-3A4C-ABA2-E5579D7B8216}" type="sibTrans" cxnId="{B27A49E8-6210-E64D-A5E4-2C4E3C530E73}">
      <dgm:prSet/>
      <dgm:spPr/>
      <dgm:t>
        <a:bodyPr/>
        <a:lstStyle/>
        <a:p>
          <a:endParaRPr lang="en-US"/>
        </a:p>
      </dgm:t>
    </dgm:pt>
    <dgm:pt modelId="{4EBE5E26-6CE7-1B43-827A-30F9385EBCA8}">
      <dgm:prSet phldrT="[Text]">
        <dgm:style>
          <a:lnRef idx="1">
            <a:schemeClr val="dk1"/>
          </a:lnRef>
          <a:fillRef idx="2">
            <a:schemeClr val="dk1"/>
          </a:fillRef>
          <a:effectRef idx="1">
            <a:schemeClr val="dk1"/>
          </a:effectRef>
          <a:fontRef idx="minor">
            <a:schemeClr val="dk1"/>
          </a:fontRef>
        </dgm:style>
      </dgm:prSet>
      <dgm:spPr/>
      <dgm:t>
        <a:bodyPr/>
        <a:lstStyle/>
        <a:p>
          <a:r>
            <a:rPr lang="en-US" dirty="0" smtClean="0"/>
            <a:t>Network Services</a:t>
          </a:r>
          <a:endParaRPr lang="en-US" dirty="0"/>
        </a:p>
      </dgm:t>
    </dgm:pt>
    <dgm:pt modelId="{08715F33-AB52-C241-84D5-5DCD3CE5712F}" type="parTrans" cxnId="{98DCFBD0-C745-2243-86D0-3591D0867A9C}">
      <dgm:prSet/>
      <dgm:spPr/>
      <dgm:t>
        <a:bodyPr/>
        <a:lstStyle/>
        <a:p>
          <a:endParaRPr lang="en-US"/>
        </a:p>
      </dgm:t>
    </dgm:pt>
    <dgm:pt modelId="{134249D3-104C-EC44-9D9A-D38ADF6090F0}" type="sibTrans" cxnId="{98DCFBD0-C745-2243-86D0-3591D0867A9C}">
      <dgm:prSet/>
      <dgm:spPr/>
      <dgm:t>
        <a:bodyPr/>
        <a:lstStyle/>
        <a:p>
          <a:endParaRPr lang="en-US"/>
        </a:p>
      </dgm:t>
    </dgm:pt>
    <dgm:pt modelId="{DFB1C30E-F774-ED48-9F31-4FB560F13D3F}">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aseline="0" dirty="0" smtClean="0">
              <a:solidFill>
                <a:schemeClr val="bg1"/>
              </a:solidFill>
            </a:rPr>
            <a:t>Conferencing Services</a:t>
          </a:r>
          <a:endParaRPr lang="en-US" dirty="0">
            <a:solidFill>
              <a:schemeClr val="bg1"/>
            </a:solidFill>
          </a:endParaRPr>
        </a:p>
      </dgm:t>
    </dgm:pt>
    <dgm:pt modelId="{89954B3A-96A8-6B40-92F5-13544938ABA2}" type="parTrans" cxnId="{6158F1AC-BEEE-D944-A139-B3414DAA9A4E}">
      <dgm:prSet/>
      <dgm:spPr/>
      <dgm:t>
        <a:bodyPr/>
        <a:lstStyle/>
        <a:p>
          <a:endParaRPr lang="en-US"/>
        </a:p>
      </dgm:t>
    </dgm:pt>
    <dgm:pt modelId="{DFE456F0-0F4B-D04B-BBF5-B22D137190D4}" type="sibTrans" cxnId="{6158F1AC-BEEE-D944-A139-B3414DAA9A4E}">
      <dgm:prSet/>
      <dgm:spPr/>
      <dgm:t>
        <a:bodyPr/>
        <a:lstStyle/>
        <a:p>
          <a:endParaRPr lang="en-US"/>
        </a:p>
      </dgm:t>
    </dgm:pt>
    <dgm:pt modelId="{6A65150B-71A0-7942-B2F2-3055A7755E88}">
      <dgm:prSet phldrT="[Text]">
        <dgm:style>
          <a:lnRef idx="1">
            <a:schemeClr val="dk1"/>
          </a:lnRef>
          <a:fillRef idx="2">
            <a:schemeClr val="dk1"/>
          </a:fillRef>
          <a:effectRef idx="1">
            <a:schemeClr val="dk1"/>
          </a:effectRef>
          <a:fontRef idx="minor">
            <a:schemeClr val="dk1"/>
          </a:fontRef>
        </dgm:style>
      </dgm:prSet>
      <dgm:spPr/>
      <dgm:t>
        <a:bodyPr/>
        <a:lstStyle/>
        <a:p>
          <a:pPr algn="ctr"/>
          <a:r>
            <a:rPr lang="en-US" dirty="0" smtClean="0">
              <a:solidFill>
                <a:srgbClr val="000090"/>
              </a:solidFill>
            </a:rPr>
            <a:t>Campus Technology Services</a:t>
          </a:r>
          <a:endParaRPr lang="en-US" dirty="0">
            <a:solidFill>
              <a:srgbClr val="000090"/>
            </a:solidFill>
          </a:endParaRPr>
        </a:p>
      </dgm:t>
    </dgm:pt>
    <dgm:pt modelId="{B9D3CCFD-3789-FB4C-A1CA-D6E1C6A11941}" type="parTrans" cxnId="{89FC6D29-08BF-284A-A5AF-7DC425EAF337}">
      <dgm:prSet/>
      <dgm:spPr/>
      <dgm:t>
        <a:bodyPr/>
        <a:lstStyle/>
        <a:p>
          <a:endParaRPr lang="en-US"/>
        </a:p>
      </dgm:t>
    </dgm:pt>
    <dgm:pt modelId="{D628E061-97B7-A944-A90F-7608BFB8EB7F}" type="sibTrans" cxnId="{89FC6D29-08BF-284A-A5AF-7DC425EAF337}">
      <dgm:prSet/>
      <dgm:spPr/>
      <dgm:t>
        <a:bodyPr/>
        <a:lstStyle/>
        <a:p>
          <a:endParaRPr lang="en-US"/>
        </a:p>
      </dgm:t>
    </dgm:pt>
    <dgm:pt modelId="{546D0066-5A05-9D4D-A0F6-B8BE2350A7B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mtClean="0">
              <a:solidFill>
                <a:srgbClr val="FFFFFF"/>
              </a:solidFill>
            </a:rPr>
            <a:t>Conferencing Services</a:t>
          </a:r>
          <a:endParaRPr lang="en-US" dirty="0">
            <a:solidFill>
              <a:srgbClr val="FFFFFF"/>
            </a:solidFill>
          </a:endParaRPr>
        </a:p>
      </dgm:t>
    </dgm:pt>
    <dgm:pt modelId="{D5A6F390-9EBC-1C4D-AE34-670BCCCB74A5}" type="parTrans" cxnId="{A6B830C1-5774-FD42-A201-4E4979569503}">
      <dgm:prSet/>
      <dgm:spPr/>
      <dgm:t>
        <a:bodyPr/>
        <a:lstStyle/>
        <a:p>
          <a:endParaRPr lang="en-US"/>
        </a:p>
      </dgm:t>
    </dgm:pt>
    <dgm:pt modelId="{B96C6CF0-04B3-5540-9F5E-F330B240A2AC}" type="sibTrans" cxnId="{A6B830C1-5774-FD42-A201-4E4979569503}">
      <dgm:prSet/>
      <dgm:spPr/>
      <dgm:t>
        <a:bodyPr/>
        <a:lstStyle/>
        <a:p>
          <a:endParaRPr lang="en-US"/>
        </a:p>
      </dgm:t>
    </dgm:pt>
    <dgm:pt modelId="{99613956-5B59-704B-8EF8-085FAA6DCCEC}" type="pres">
      <dgm:prSet presAssocID="{4143F255-BC99-594B-ACE1-2DE5FEFFEE5A}" presName="hierChild1" presStyleCnt="0">
        <dgm:presLayoutVars>
          <dgm:chPref val="1"/>
          <dgm:dir/>
          <dgm:animOne val="branch"/>
          <dgm:animLvl val="lvl"/>
          <dgm:resizeHandles/>
        </dgm:presLayoutVars>
      </dgm:prSet>
      <dgm:spPr/>
      <dgm:t>
        <a:bodyPr/>
        <a:lstStyle/>
        <a:p>
          <a:endParaRPr lang="en-US"/>
        </a:p>
      </dgm:t>
    </dgm:pt>
    <dgm:pt modelId="{64EFEE99-91FD-4544-A4A5-4789FC86FFB5}" type="pres">
      <dgm:prSet presAssocID="{33ED7417-0D4E-8C4D-954E-4A9F122958FA}" presName="hierRoot1" presStyleCnt="0"/>
      <dgm:spPr/>
      <dgm:t>
        <a:bodyPr/>
        <a:lstStyle/>
        <a:p>
          <a:endParaRPr lang="en-US"/>
        </a:p>
      </dgm:t>
    </dgm:pt>
    <dgm:pt modelId="{FB14C5A2-FEF6-6445-83B8-9F6BDDDE9D81}" type="pres">
      <dgm:prSet presAssocID="{33ED7417-0D4E-8C4D-954E-4A9F122958FA}" presName="composite" presStyleCnt="0"/>
      <dgm:spPr/>
      <dgm:t>
        <a:bodyPr/>
        <a:lstStyle/>
        <a:p>
          <a:endParaRPr lang="en-US"/>
        </a:p>
      </dgm:t>
    </dgm:pt>
    <dgm:pt modelId="{57EC24E5-6DE8-5447-A446-026258F0310B}" type="pres">
      <dgm:prSet presAssocID="{33ED7417-0D4E-8C4D-954E-4A9F122958FA}" presName="background" presStyleLbl="node0" presStyleIdx="0" presStyleCnt="1">
        <dgm:style>
          <a:lnRef idx="1">
            <a:schemeClr val="dk1"/>
          </a:lnRef>
          <a:fillRef idx="2">
            <a:schemeClr val="dk1"/>
          </a:fillRef>
          <a:effectRef idx="1">
            <a:schemeClr val="dk1"/>
          </a:effectRef>
          <a:fontRef idx="minor">
            <a:schemeClr val="dk1"/>
          </a:fontRef>
        </dgm:style>
      </dgm:prSet>
      <dgm:spPr/>
      <dgm:t>
        <a:bodyPr/>
        <a:lstStyle/>
        <a:p>
          <a:endParaRPr lang="en-US"/>
        </a:p>
      </dgm:t>
    </dgm:pt>
    <dgm:pt modelId="{62388C61-A7BB-5D49-BD39-5CCCD7C82C19}" type="pres">
      <dgm:prSet presAssocID="{33ED7417-0D4E-8C4D-954E-4A9F122958FA}" presName="text" presStyleLbl="fgAcc0" presStyleIdx="0" presStyleCnt="1">
        <dgm:presLayoutVars>
          <dgm:chPref val="3"/>
        </dgm:presLayoutVars>
      </dgm:prSet>
      <dgm:spPr/>
      <dgm:t>
        <a:bodyPr/>
        <a:lstStyle/>
        <a:p>
          <a:endParaRPr lang="en-US"/>
        </a:p>
      </dgm:t>
    </dgm:pt>
    <dgm:pt modelId="{63757AAD-7D34-5E47-950B-D6B4FA0E02B2}" type="pres">
      <dgm:prSet presAssocID="{33ED7417-0D4E-8C4D-954E-4A9F122958FA}" presName="hierChild2" presStyleCnt="0"/>
      <dgm:spPr/>
      <dgm:t>
        <a:bodyPr/>
        <a:lstStyle/>
        <a:p>
          <a:endParaRPr lang="en-US"/>
        </a:p>
      </dgm:t>
    </dgm:pt>
    <dgm:pt modelId="{E7B6B33F-B1DA-F546-BA7D-5EC83C50EB82}" type="pres">
      <dgm:prSet presAssocID="{C6A2698A-AB42-244E-A421-B5F57893E0B3}" presName="Name10" presStyleLbl="parChTrans1D2" presStyleIdx="0" presStyleCnt="2"/>
      <dgm:spPr/>
      <dgm:t>
        <a:bodyPr/>
        <a:lstStyle/>
        <a:p>
          <a:endParaRPr lang="en-US"/>
        </a:p>
      </dgm:t>
    </dgm:pt>
    <dgm:pt modelId="{F84041DC-9419-4E45-A57A-ED627565299B}" type="pres">
      <dgm:prSet presAssocID="{820566D1-91FE-4243-8FA3-9BD862A93466}" presName="hierRoot2" presStyleCnt="0"/>
      <dgm:spPr/>
      <dgm:t>
        <a:bodyPr/>
        <a:lstStyle/>
        <a:p>
          <a:endParaRPr lang="en-US"/>
        </a:p>
      </dgm:t>
    </dgm:pt>
    <dgm:pt modelId="{F1EC27EE-2589-484A-8C7D-B812FE0A993C}" type="pres">
      <dgm:prSet presAssocID="{820566D1-91FE-4243-8FA3-9BD862A93466}" presName="composite2" presStyleCnt="0"/>
      <dgm:spPr/>
      <dgm:t>
        <a:bodyPr/>
        <a:lstStyle/>
        <a:p>
          <a:endParaRPr lang="en-US"/>
        </a:p>
      </dgm:t>
    </dgm:pt>
    <dgm:pt modelId="{D9F3A1EC-CFE1-D349-8E7D-9819F6CDE521}" type="pres">
      <dgm:prSet presAssocID="{820566D1-91FE-4243-8FA3-9BD862A93466}" presName="background2" presStyleLbl="node2" presStyleIdx="0" presStyleCnt="2">
        <dgm:style>
          <a:lnRef idx="1">
            <a:schemeClr val="dk1"/>
          </a:lnRef>
          <a:fillRef idx="2">
            <a:schemeClr val="dk1"/>
          </a:fillRef>
          <a:effectRef idx="1">
            <a:schemeClr val="dk1"/>
          </a:effectRef>
          <a:fontRef idx="minor">
            <a:schemeClr val="dk1"/>
          </a:fontRef>
        </dgm:style>
      </dgm:prSet>
      <dgm:spPr/>
      <dgm:t>
        <a:bodyPr/>
        <a:lstStyle/>
        <a:p>
          <a:endParaRPr lang="en-US"/>
        </a:p>
      </dgm:t>
    </dgm:pt>
    <dgm:pt modelId="{33CF7D2F-4A2F-214F-8EF3-B9FE70656DC2}" type="pres">
      <dgm:prSet presAssocID="{820566D1-91FE-4243-8FA3-9BD862A93466}" presName="text2" presStyleLbl="fgAcc2" presStyleIdx="0" presStyleCnt="2">
        <dgm:presLayoutVars>
          <dgm:chPref val="3"/>
        </dgm:presLayoutVars>
      </dgm:prSet>
      <dgm:spPr/>
      <dgm:t>
        <a:bodyPr/>
        <a:lstStyle/>
        <a:p>
          <a:endParaRPr lang="en-US"/>
        </a:p>
      </dgm:t>
    </dgm:pt>
    <dgm:pt modelId="{367F2074-18FF-0049-9B57-C0D742D0365C}" type="pres">
      <dgm:prSet presAssocID="{820566D1-91FE-4243-8FA3-9BD862A93466}" presName="hierChild3" presStyleCnt="0"/>
      <dgm:spPr/>
      <dgm:t>
        <a:bodyPr/>
        <a:lstStyle/>
        <a:p>
          <a:endParaRPr lang="en-US"/>
        </a:p>
      </dgm:t>
    </dgm:pt>
    <dgm:pt modelId="{D05CA1D2-ACD8-8140-B90C-289CCB1E7956}" type="pres">
      <dgm:prSet presAssocID="{A0C57E82-0743-E245-8B29-5B007A2BF036}" presName="Name17" presStyleLbl="parChTrans1D3" presStyleIdx="0" presStyleCnt="2"/>
      <dgm:spPr/>
      <dgm:t>
        <a:bodyPr/>
        <a:lstStyle/>
        <a:p>
          <a:endParaRPr lang="en-US"/>
        </a:p>
      </dgm:t>
    </dgm:pt>
    <dgm:pt modelId="{3403C450-724F-344E-A2D2-2A0C6AD6E4C1}" type="pres">
      <dgm:prSet presAssocID="{1486E12A-A2A6-DE49-9BB9-906D58CF9C6D}" presName="hierRoot3" presStyleCnt="0"/>
      <dgm:spPr/>
      <dgm:t>
        <a:bodyPr/>
        <a:lstStyle/>
        <a:p>
          <a:endParaRPr lang="en-US"/>
        </a:p>
      </dgm:t>
    </dgm:pt>
    <dgm:pt modelId="{5F5C355E-155E-B148-B0BB-59ACF0F6F162}" type="pres">
      <dgm:prSet presAssocID="{1486E12A-A2A6-DE49-9BB9-906D58CF9C6D}" presName="composite3" presStyleCnt="0"/>
      <dgm:spPr/>
      <dgm:t>
        <a:bodyPr/>
        <a:lstStyle/>
        <a:p>
          <a:endParaRPr lang="en-US"/>
        </a:p>
      </dgm:t>
    </dgm:pt>
    <dgm:pt modelId="{80B68F6D-4470-F949-8319-E64E24A02A0B}" type="pres">
      <dgm:prSet presAssocID="{1486E12A-A2A6-DE49-9BB9-906D58CF9C6D}" presName="background3" presStyleLbl="node3" presStyleIdx="0" presStyleCnt="2">
        <dgm:style>
          <a:lnRef idx="1">
            <a:schemeClr val="dk1"/>
          </a:lnRef>
          <a:fillRef idx="2">
            <a:schemeClr val="dk1"/>
          </a:fillRef>
          <a:effectRef idx="1">
            <a:schemeClr val="dk1"/>
          </a:effectRef>
          <a:fontRef idx="minor">
            <a:schemeClr val="dk1"/>
          </a:fontRef>
        </dgm:style>
      </dgm:prSet>
      <dgm:spPr/>
      <dgm:t>
        <a:bodyPr/>
        <a:lstStyle/>
        <a:p>
          <a:endParaRPr lang="en-US"/>
        </a:p>
      </dgm:t>
    </dgm:pt>
    <dgm:pt modelId="{04B1E3C6-8584-6F43-A451-17B0CC022126}" type="pres">
      <dgm:prSet presAssocID="{1486E12A-A2A6-DE49-9BB9-906D58CF9C6D}" presName="text3" presStyleLbl="fgAcc3" presStyleIdx="0" presStyleCnt="2">
        <dgm:presLayoutVars>
          <dgm:chPref val="3"/>
        </dgm:presLayoutVars>
      </dgm:prSet>
      <dgm:spPr/>
      <dgm:t>
        <a:bodyPr/>
        <a:lstStyle/>
        <a:p>
          <a:endParaRPr lang="en-US"/>
        </a:p>
      </dgm:t>
    </dgm:pt>
    <dgm:pt modelId="{CED59256-1743-5049-AB8D-13EC37C19EF1}" type="pres">
      <dgm:prSet presAssocID="{1486E12A-A2A6-DE49-9BB9-906D58CF9C6D}" presName="hierChild4" presStyleCnt="0"/>
      <dgm:spPr/>
      <dgm:t>
        <a:bodyPr/>
        <a:lstStyle/>
        <a:p>
          <a:endParaRPr lang="en-US"/>
        </a:p>
      </dgm:t>
    </dgm:pt>
    <dgm:pt modelId="{D74094D7-AA7F-3249-96CF-CB15062A839B}" type="pres">
      <dgm:prSet presAssocID="{08715F33-AB52-C241-84D5-5DCD3CE5712F}" presName="Name23" presStyleLbl="parChTrans1D4" presStyleIdx="0" presStyleCnt="2"/>
      <dgm:spPr/>
      <dgm:t>
        <a:bodyPr/>
        <a:lstStyle/>
        <a:p>
          <a:endParaRPr lang="en-US"/>
        </a:p>
      </dgm:t>
    </dgm:pt>
    <dgm:pt modelId="{A4D0026B-6BE1-F748-A884-77754E089A47}" type="pres">
      <dgm:prSet presAssocID="{4EBE5E26-6CE7-1B43-827A-30F9385EBCA8}" presName="hierRoot4" presStyleCnt="0"/>
      <dgm:spPr/>
      <dgm:t>
        <a:bodyPr/>
        <a:lstStyle/>
        <a:p>
          <a:endParaRPr lang="en-US"/>
        </a:p>
      </dgm:t>
    </dgm:pt>
    <dgm:pt modelId="{5AAE93E2-2C72-574A-835C-97B5FE55F997}" type="pres">
      <dgm:prSet presAssocID="{4EBE5E26-6CE7-1B43-827A-30F9385EBCA8}" presName="composite4" presStyleCnt="0"/>
      <dgm:spPr/>
      <dgm:t>
        <a:bodyPr/>
        <a:lstStyle/>
        <a:p>
          <a:endParaRPr lang="en-US"/>
        </a:p>
      </dgm:t>
    </dgm:pt>
    <dgm:pt modelId="{E8E18885-DE94-B14A-9454-463A6E3BBEEC}" type="pres">
      <dgm:prSet presAssocID="{4EBE5E26-6CE7-1B43-827A-30F9385EBCA8}" presName="background4" presStyleLbl="node4" presStyleIdx="0" presStyleCnt="2">
        <dgm:style>
          <a:lnRef idx="1">
            <a:schemeClr val="dk1"/>
          </a:lnRef>
          <a:fillRef idx="2">
            <a:schemeClr val="dk1"/>
          </a:fillRef>
          <a:effectRef idx="1">
            <a:schemeClr val="dk1"/>
          </a:effectRef>
          <a:fontRef idx="minor">
            <a:schemeClr val="dk1"/>
          </a:fontRef>
        </dgm:style>
      </dgm:prSet>
      <dgm:spPr/>
      <dgm:t>
        <a:bodyPr/>
        <a:lstStyle/>
        <a:p>
          <a:endParaRPr lang="en-US"/>
        </a:p>
      </dgm:t>
    </dgm:pt>
    <dgm:pt modelId="{C6188237-241F-254E-A1B4-F1C943054BF4}" type="pres">
      <dgm:prSet presAssocID="{4EBE5E26-6CE7-1B43-827A-30F9385EBCA8}" presName="text4" presStyleLbl="fgAcc4" presStyleIdx="0" presStyleCnt="2" custLinFactNeighborX="1601">
        <dgm:presLayoutVars>
          <dgm:chPref val="3"/>
        </dgm:presLayoutVars>
      </dgm:prSet>
      <dgm:spPr/>
      <dgm:t>
        <a:bodyPr/>
        <a:lstStyle/>
        <a:p>
          <a:endParaRPr lang="en-US"/>
        </a:p>
      </dgm:t>
    </dgm:pt>
    <dgm:pt modelId="{286B14E7-4802-6047-A4E2-28C2EB8ABB3E}" type="pres">
      <dgm:prSet presAssocID="{4EBE5E26-6CE7-1B43-827A-30F9385EBCA8}" presName="hierChild5" presStyleCnt="0"/>
      <dgm:spPr/>
      <dgm:t>
        <a:bodyPr/>
        <a:lstStyle/>
        <a:p>
          <a:endParaRPr lang="en-US"/>
        </a:p>
      </dgm:t>
    </dgm:pt>
    <dgm:pt modelId="{C333680B-AC42-8E40-A28F-7E9925C0C6B8}" type="pres">
      <dgm:prSet presAssocID="{89954B3A-96A8-6B40-92F5-13544938ABA2}" presName="Name23" presStyleLbl="parChTrans1D4" presStyleIdx="1" presStyleCnt="2"/>
      <dgm:spPr/>
      <dgm:t>
        <a:bodyPr/>
        <a:lstStyle/>
        <a:p>
          <a:endParaRPr lang="en-US"/>
        </a:p>
      </dgm:t>
    </dgm:pt>
    <dgm:pt modelId="{FCAB7997-7306-7C44-8DFC-597C362C2C73}" type="pres">
      <dgm:prSet presAssocID="{DFB1C30E-F774-ED48-9F31-4FB560F13D3F}" presName="hierRoot4" presStyleCnt="0"/>
      <dgm:spPr/>
      <dgm:t>
        <a:bodyPr/>
        <a:lstStyle/>
        <a:p>
          <a:endParaRPr lang="en-US"/>
        </a:p>
      </dgm:t>
    </dgm:pt>
    <dgm:pt modelId="{7807661A-DA67-7A47-B922-508A2E36ABA6}" type="pres">
      <dgm:prSet presAssocID="{DFB1C30E-F774-ED48-9F31-4FB560F13D3F}" presName="composite4" presStyleCnt="0"/>
      <dgm:spPr/>
      <dgm:t>
        <a:bodyPr/>
        <a:lstStyle/>
        <a:p>
          <a:endParaRPr lang="en-US"/>
        </a:p>
      </dgm:t>
    </dgm:pt>
    <dgm:pt modelId="{FC57C8CE-7C5A-AE44-B661-1270C249A9D8}" type="pres">
      <dgm:prSet presAssocID="{DFB1C30E-F774-ED48-9F31-4FB560F13D3F}" presName="background4" presStyleLbl="node4" presStyleIdx="1" presStyleCnt="2">
        <dgm:style>
          <a:lnRef idx="1">
            <a:schemeClr val="dk1"/>
          </a:lnRef>
          <a:fillRef idx="2">
            <a:schemeClr val="dk1"/>
          </a:fillRef>
          <a:effectRef idx="1">
            <a:schemeClr val="dk1"/>
          </a:effectRef>
          <a:fontRef idx="minor">
            <a:schemeClr val="dk1"/>
          </a:fontRef>
        </dgm:style>
      </dgm:prSet>
      <dgm:spPr/>
      <dgm:t>
        <a:bodyPr/>
        <a:lstStyle/>
        <a:p>
          <a:endParaRPr lang="en-US"/>
        </a:p>
      </dgm:t>
    </dgm:pt>
    <dgm:pt modelId="{9FADC7A0-A340-A045-A819-489CC610DD42}" type="pres">
      <dgm:prSet presAssocID="{DFB1C30E-F774-ED48-9F31-4FB560F13D3F}" presName="text4" presStyleLbl="fgAcc4" presStyleIdx="1" presStyleCnt="2">
        <dgm:presLayoutVars>
          <dgm:chPref val="3"/>
        </dgm:presLayoutVars>
      </dgm:prSet>
      <dgm:spPr/>
      <dgm:t>
        <a:bodyPr/>
        <a:lstStyle/>
        <a:p>
          <a:endParaRPr lang="en-US"/>
        </a:p>
      </dgm:t>
    </dgm:pt>
    <dgm:pt modelId="{E894051E-9524-3A4C-917E-E2EE5108F354}" type="pres">
      <dgm:prSet presAssocID="{DFB1C30E-F774-ED48-9F31-4FB560F13D3F}" presName="hierChild5" presStyleCnt="0"/>
      <dgm:spPr/>
      <dgm:t>
        <a:bodyPr/>
        <a:lstStyle/>
        <a:p>
          <a:endParaRPr lang="en-US"/>
        </a:p>
      </dgm:t>
    </dgm:pt>
    <dgm:pt modelId="{2672B658-028F-D04E-A69C-946B40866B69}" type="pres">
      <dgm:prSet presAssocID="{B9D3CCFD-3789-FB4C-A1CA-D6E1C6A11941}" presName="Name10" presStyleLbl="parChTrans1D2" presStyleIdx="1" presStyleCnt="2"/>
      <dgm:spPr/>
      <dgm:t>
        <a:bodyPr/>
        <a:lstStyle/>
        <a:p>
          <a:endParaRPr lang="en-US"/>
        </a:p>
      </dgm:t>
    </dgm:pt>
    <dgm:pt modelId="{F87C19F3-D7B4-9042-A1AA-C141DA9054FC}" type="pres">
      <dgm:prSet presAssocID="{6A65150B-71A0-7942-B2F2-3055A7755E88}" presName="hierRoot2" presStyleCnt="0"/>
      <dgm:spPr/>
      <dgm:t>
        <a:bodyPr/>
        <a:lstStyle/>
        <a:p>
          <a:endParaRPr lang="en-US"/>
        </a:p>
      </dgm:t>
    </dgm:pt>
    <dgm:pt modelId="{821B4181-66F9-544C-831B-35568784B56B}" type="pres">
      <dgm:prSet presAssocID="{6A65150B-71A0-7942-B2F2-3055A7755E88}" presName="composite2" presStyleCnt="0"/>
      <dgm:spPr/>
      <dgm:t>
        <a:bodyPr/>
        <a:lstStyle/>
        <a:p>
          <a:endParaRPr lang="en-US"/>
        </a:p>
      </dgm:t>
    </dgm:pt>
    <dgm:pt modelId="{523AB638-7514-AF41-BC37-17FBAD84A98A}" type="pres">
      <dgm:prSet presAssocID="{6A65150B-71A0-7942-B2F2-3055A7755E88}" presName="background2" presStyleLbl="node2" presStyleIdx="1" presStyleCnt="2">
        <dgm:style>
          <a:lnRef idx="1">
            <a:schemeClr val="dk1"/>
          </a:lnRef>
          <a:fillRef idx="2">
            <a:schemeClr val="dk1"/>
          </a:fillRef>
          <a:effectRef idx="1">
            <a:schemeClr val="dk1"/>
          </a:effectRef>
          <a:fontRef idx="minor">
            <a:schemeClr val="dk1"/>
          </a:fontRef>
        </dgm:style>
      </dgm:prSet>
      <dgm:spPr/>
      <dgm:t>
        <a:bodyPr/>
        <a:lstStyle/>
        <a:p>
          <a:endParaRPr lang="en-US"/>
        </a:p>
      </dgm:t>
    </dgm:pt>
    <dgm:pt modelId="{332F4531-2765-5A4E-A6B9-0CCCAAD5E866}" type="pres">
      <dgm:prSet presAssocID="{6A65150B-71A0-7942-B2F2-3055A7755E88}" presName="text2" presStyleLbl="fgAcc2" presStyleIdx="1" presStyleCnt="2">
        <dgm:presLayoutVars>
          <dgm:chPref val="3"/>
        </dgm:presLayoutVars>
      </dgm:prSet>
      <dgm:spPr/>
      <dgm:t>
        <a:bodyPr/>
        <a:lstStyle/>
        <a:p>
          <a:endParaRPr lang="en-US"/>
        </a:p>
      </dgm:t>
    </dgm:pt>
    <dgm:pt modelId="{DD8BB3F5-1112-7E43-B2C2-92A4F76DD18C}" type="pres">
      <dgm:prSet presAssocID="{6A65150B-71A0-7942-B2F2-3055A7755E88}" presName="hierChild3" presStyleCnt="0"/>
      <dgm:spPr/>
      <dgm:t>
        <a:bodyPr/>
        <a:lstStyle/>
        <a:p>
          <a:endParaRPr lang="en-US"/>
        </a:p>
      </dgm:t>
    </dgm:pt>
    <dgm:pt modelId="{C1E398C4-EFF0-2645-8BAA-D5565C7B993A}" type="pres">
      <dgm:prSet presAssocID="{D5A6F390-9EBC-1C4D-AE34-670BCCCB74A5}" presName="Name17" presStyleLbl="parChTrans1D3" presStyleIdx="1" presStyleCnt="2"/>
      <dgm:spPr/>
      <dgm:t>
        <a:bodyPr/>
        <a:lstStyle/>
        <a:p>
          <a:endParaRPr lang="en-US"/>
        </a:p>
      </dgm:t>
    </dgm:pt>
    <dgm:pt modelId="{03A59259-0ADE-D346-9F0C-0B0956FE64E6}" type="pres">
      <dgm:prSet presAssocID="{546D0066-5A05-9D4D-A0F6-B8BE2350A7BC}" presName="hierRoot3" presStyleCnt="0"/>
      <dgm:spPr/>
      <dgm:t>
        <a:bodyPr/>
        <a:lstStyle/>
        <a:p>
          <a:endParaRPr lang="en-US"/>
        </a:p>
      </dgm:t>
    </dgm:pt>
    <dgm:pt modelId="{E48BF0B5-C575-7C46-8AF5-00194FE506E5}" type="pres">
      <dgm:prSet presAssocID="{546D0066-5A05-9D4D-A0F6-B8BE2350A7BC}" presName="composite3" presStyleCnt="0"/>
      <dgm:spPr/>
      <dgm:t>
        <a:bodyPr/>
        <a:lstStyle/>
        <a:p>
          <a:endParaRPr lang="en-US"/>
        </a:p>
      </dgm:t>
    </dgm:pt>
    <dgm:pt modelId="{BF3D8EFF-E26E-E64A-9CBD-2B333A43BF32}" type="pres">
      <dgm:prSet presAssocID="{546D0066-5A05-9D4D-A0F6-B8BE2350A7BC}" presName="background3" presStyleLbl="node3" presStyleIdx="1" presStyleCnt="2">
        <dgm:style>
          <a:lnRef idx="1">
            <a:schemeClr val="dk1"/>
          </a:lnRef>
          <a:fillRef idx="2">
            <a:schemeClr val="dk1"/>
          </a:fillRef>
          <a:effectRef idx="1">
            <a:schemeClr val="dk1"/>
          </a:effectRef>
          <a:fontRef idx="minor">
            <a:schemeClr val="dk1"/>
          </a:fontRef>
        </dgm:style>
      </dgm:prSet>
      <dgm:spPr/>
      <dgm:t>
        <a:bodyPr/>
        <a:lstStyle/>
        <a:p>
          <a:endParaRPr lang="en-US"/>
        </a:p>
      </dgm:t>
    </dgm:pt>
    <dgm:pt modelId="{643D929C-1B8A-8C4F-B6CD-D75D055576FF}" type="pres">
      <dgm:prSet presAssocID="{546D0066-5A05-9D4D-A0F6-B8BE2350A7BC}" presName="text3" presStyleLbl="fgAcc3" presStyleIdx="1" presStyleCnt="2">
        <dgm:presLayoutVars>
          <dgm:chPref val="3"/>
        </dgm:presLayoutVars>
      </dgm:prSet>
      <dgm:spPr/>
      <dgm:t>
        <a:bodyPr/>
        <a:lstStyle/>
        <a:p>
          <a:endParaRPr lang="en-US"/>
        </a:p>
      </dgm:t>
    </dgm:pt>
    <dgm:pt modelId="{4078B922-B32E-0F43-8C44-088607E7A2C4}" type="pres">
      <dgm:prSet presAssocID="{546D0066-5A05-9D4D-A0F6-B8BE2350A7BC}" presName="hierChild4" presStyleCnt="0"/>
      <dgm:spPr/>
      <dgm:t>
        <a:bodyPr/>
        <a:lstStyle/>
        <a:p>
          <a:endParaRPr lang="en-US"/>
        </a:p>
      </dgm:t>
    </dgm:pt>
  </dgm:ptLst>
  <dgm:cxnLst>
    <dgm:cxn modelId="{9B158E6A-CEA6-3B43-B24A-BC827AAC53D2}" type="presOf" srcId="{DFB1C30E-F774-ED48-9F31-4FB560F13D3F}" destId="{9FADC7A0-A340-A045-A819-489CC610DD42}" srcOrd="0" destOrd="0" presId="urn:microsoft.com/office/officeart/2005/8/layout/hierarchy1"/>
    <dgm:cxn modelId="{C0BA7B3B-2E22-F24B-9ED2-F58335D3E683}" srcId="{33ED7417-0D4E-8C4D-954E-4A9F122958FA}" destId="{820566D1-91FE-4243-8FA3-9BD862A93466}" srcOrd="0" destOrd="0" parTransId="{C6A2698A-AB42-244E-A421-B5F57893E0B3}" sibTransId="{8CE72CB8-7950-D042-9EBD-01FF5F440EB5}"/>
    <dgm:cxn modelId="{B27A49E8-6210-E64D-A5E4-2C4E3C530E73}" srcId="{820566D1-91FE-4243-8FA3-9BD862A93466}" destId="{1486E12A-A2A6-DE49-9BB9-906D58CF9C6D}" srcOrd="0" destOrd="0" parTransId="{A0C57E82-0743-E245-8B29-5B007A2BF036}" sibTransId="{78EDC407-A856-3A4C-ABA2-E5579D7B8216}"/>
    <dgm:cxn modelId="{8B4C7333-94D6-CB43-A8F4-52C7701CD0EB}" srcId="{4143F255-BC99-594B-ACE1-2DE5FEFFEE5A}" destId="{33ED7417-0D4E-8C4D-954E-4A9F122958FA}" srcOrd="0" destOrd="0" parTransId="{7A166058-DC95-674D-8986-C55AB33822AB}" sibTransId="{509A764C-4B8B-3F44-918B-A38EACD068F0}"/>
    <dgm:cxn modelId="{89FC6D29-08BF-284A-A5AF-7DC425EAF337}" srcId="{33ED7417-0D4E-8C4D-954E-4A9F122958FA}" destId="{6A65150B-71A0-7942-B2F2-3055A7755E88}" srcOrd="1" destOrd="0" parTransId="{B9D3CCFD-3789-FB4C-A1CA-D6E1C6A11941}" sibTransId="{D628E061-97B7-A944-A90F-7608BFB8EB7F}"/>
    <dgm:cxn modelId="{A6B830C1-5774-FD42-A201-4E4979569503}" srcId="{6A65150B-71A0-7942-B2F2-3055A7755E88}" destId="{546D0066-5A05-9D4D-A0F6-B8BE2350A7BC}" srcOrd="0" destOrd="0" parTransId="{D5A6F390-9EBC-1C4D-AE34-670BCCCB74A5}" sibTransId="{B96C6CF0-04B3-5540-9F5E-F330B240A2AC}"/>
    <dgm:cxn modelId="{CB385337-2DF3-8D40-9912-99D03D77D3CD}" type="presOf" srcId="{08715F33-AB52-C241-84D5-5DCD3CE5712F}" destId="{D74094D7-AA7F-3249-96CF-CB15062A839B}" srcOrd="0" destOrd="0" presId="urn:microsoft.com/office/officeart/2005/8/layout/hierarchy1"/>
    <dgm:cxn modelId="{77130174-D782-3D44-A0FB-418889E19AD8}" type="presOf" srcId="{820566D1-91FE-4243-8FA3-9BD862A93466}" destId="{33CF7D2F-4A2F-214F-8EF3-B9FE70656DC2}" srcOrd="0" destOrd="0" presId="urn:microsoft.com/office/officeart/2005/8/layout/hierarchy1"/>
    <dgm:cxn modelId="{D0EA0AAB-366A-F842-AFD8-741888F9BCBC}" type="presOf" srcId="{89954B3A-96A8-6B40-92F5-13544938ABA2}" destId="{C333680B-AC42-8E40-A28F-7E9925C0C6B8}" srcOrd="0" destOrd="0" presId="urn:microsoft.com/office/officeart/2005/8/layout/hierarchy1"/>
    <dgm:cxn modelId="{6158F1AC-BEEE-D944-A139-B3414DAA9A4E}" srcId="{4EBE5E26-6CE7-1B43-827A-30F9385EBCA8}" destId="{DFB1C30E-F774-ED48-9F31-4FB560F13D3F}" srcOrd="0" destOrd="0" parTransId="{89954B3A-96A8-6B40-92F5-13544938ABA2}" sibTransId="{DFE456F0-0F4B-D04B-BBF5-B22D137190D4}"/>
    <dgm:cxn modelId="{98DCFBD0-C745-2243-86D0-3591D0867A9C}" srcId="{1486E12A-A2A6-DE49-9BB9-906D58CF9C6D}" destId="{4EBE5E26-6CE7-1B43-827A-30F9385EBCA8}" srcOrd="0" destOrd="0" parTransId="{08715F33-AB52-C241-84D5-5DCD3CE5712F}" sibTransId="{134249D3-104C-EC44-9D9A-D38ADF6090F0}"/>
    <dgm:cxn modelId="{8F635EB2-61A1-F247-B5ED-4A3F1B4509C6}" type="presOf" srcId="{B9D3CCFD-3789-FB4C-A1CA-D6E1C6A11941}" destId="{2672B658-028F-D04E-A69C-946B40866B69}" srcOrd="0" destOrd="0" presId="urn:microsoft.com/office/officeart/2005/8/layout/hierarchy1"/>
    <dgm:cxn modelId="{53D889FE-B631-0744-AE43-452570E49867}" type="presOf" srcId="{33ED7417-0D4E-8C4D-954E-4A9F122958FA}" destId="{62388C61-A7BB-5D49-BD39-5CCCD7C82C19}" srcOrd="0" destOrd="0" presId="urn:microsoft.com/office/officeart/2005/8/layout/hierarchy1"/>
    <dgm:cxn modelId="{D90C1359-5DA9-3544-BA31-25E89B5ABA54}" type="presOf" srcId="{C6A2698A-AB42-244E-A421-B5F57893E0B3}" destId="{E7B6B33F-B1DA-F546-BA7D-5EC83C50EB82}" srcOrd="0" destOrd="0" presId="urn:microsoft.com/office/officeart/2005/8/layout/hierarchy1"/>
    <dgm:cxn modelId="{2A62BC59-08C7-AE49-A5E5-AE75BFB35250}" type="presOf" srcId="{4143F255-BC99-594B-ACE1-2DE5FEFFEE5A}" destId="{99613956-5B59-704B-8EF8-085FAA6DCCEC}" srcOrd="0" destOrd="0" presId="urn:microsoft.com/office/officeart/2005/8/layout/hierarchy1"/>
    <dgm:cxn modelId="{25B33A75-7492-014C-9540-93F3FA8560F1}" type="presOf" srcId="{6A65150B-71A0-7942-B2F2-3055A7755E88}" destId="{332F4531-2765-5A4E-A6B9-0CCCAAD5E866}" srcOrd="0" destOrd="0" presId="urn:microsoft.com/office/officeart/2005/8/layout/hierarchy1"/>
    <dgm:cxn modelId="{C1EFAB5B-B1A4-6342-9AAF-476BC8AE7AF0}" type="presOf" srcId="{4EBE5E26-6CE7-1B43-827A-30F9385EBCA8}" destId="{C6188237-241F-254E-A1B4-F1C943054BF4}" srcOrd="0" destOrd="0" presId="urn:microsoft.com/office/officeart/2005/8/layout/hierarchy1"/>
    <dgm:cxn modelId="{76B813D5-C958-BD4C-981E-C7701083E5AE}" type="presOf" srcId="{A0C57E82-0743-E245-8B29-5B007A2BF036}" destId="{D05CA1D2-ACD8-8140-B90C-289CCB1E7956}" srcOrd="0" destOrd="0" presId="urn:microsoft.com/office/officeart/2005/8/layout/hierarchy1"/>
    <dgm:cxn modelId="{F9C11212-EB2E-2542-A665-BCB7FC8F9130}" type="presOf" srcId="{D5A6F390-9EBC-1C4D-AE34-670BCCCB74A5}" destId="{C1E398C4-EFF0-2645-8BAA-D5565C7B993A}" srcOrd="0" destOrd="0" presId="urn:microsoft.com/office/officeart/2005/8/layout/hierarchy1"/>
    <dgm:cxn modelId="{6819A1EE-6CA1-494E-B163-953F76E366AE}" type="presOf" srcId="{1486E12A-A2A6-DE49-9BB9-906D58CF9C6D}" destId="{04B1E3C6-8584-6F43-A451-17B0CC022126}" srcOrd="0" destOrd="0" presId="urn:microsoft.com/office/officeart/2005/8/layout/hierarchy1"/>
    <dgm:cxn modelId="{74108AD2-0110-6B47-8BC8-7335BF0AD054}" type="presOf" srcId="{546D0066-5A05-9D4D-A0F6-B8BE2350A7BC}" destId="{643D929C-1B8A-8C4F-B6CD-D75D055576FF}" srcOrd="0" destOrd="0" presId="urn:microsoft.com/office/officeart/2005/8/layout/hierarchy1"/>
    <dgm:cxn modelId="{CCC79FDE-9F8E-464C-BBCF-E2C94E3BBF4B}" type="presParOf" srcId="{99613956-5B59-704B-8EF8-085FAA6DCCEC}" destId="{64EFEE99-91FD-4544-A4A5-4789FC86FFB5}" srcOrd="0" destOrd="0" presId="urn:microsoft.com/office/officeart/2005/8/layout/hierarchy1"/>
    <dgm:cxn modelId="{0968FFF2-E079-8645-96FC-543F2D91E34D}" type="presParOf" srcId="{64EFEE99-91FD-4544-A4A5-4789FC86FFB5}" destId="{FB14C5A2-FEF6-6445-83B8-9F6BDDDE9D81}" srcOrd="0" destOrd="0" presId="urn:microsoft.com/office/officeart/2005/8/layout/hierarchy1"/>
    <dgm:cxn modelId="{D75BD2E1-1498-D441-8D64-50095717C774}" type="presParOf" srcId="{FB14C5A2-FEF6-6445-83B8-9F6BDDDE9D81}" destId="{57EC24E5-6DE8-5447-A446-026258F0310B}" srcOrd="0" destOrd="0" presId="urn:microsoft.com/office/officeart/2005/8/layout/hierarchy1"/>
    <dgm:cxn modelId="{3CCB2C91-6BC9-9047-9CA3-FB7F7C8F14DD}" type="presParOf" srcId="{FB14C5A2-FEF6-6445-83B8-9F6BDDDE9D81}" destId="{62388C61-A7BB-5D49-BD39-5CCCD7C82C19}" srcOrd="1" destOrd="0" presId="urn:microsoft.com/office/officeart/2005/8/layout/hierarchy1"/>
    <dgm:cxn modelId="{56C61BAC-904A-3C42-864B-8654D600896A}" type="presParOf" srcId="{64EFEE99-91FD-4544-A4A5-4789FC86FFB5}" destId="{63757AAD-7D34-5E47-950B-D6B4FA0E02B2}" srcOrd="1" destOrd="0" presId="urn:microsoft.com/office/officeart/2005/8/layout/hierarchy1"/>
    <dgm:cxn modelId="{3B528863-5C4F-9443-8312-23B2754CBD8E}" type="presParOf" srcId="{63757AAD-7D34-5E47-950B-D6B4FA0E02B2}" destId="{E7B6B33F-B1DA-F546-BA7D-5EC83C50EB82}" srcOrd="0" destOrd="0" presId="urn:microsoft.com/office/officeart/2005/8/layout/hierarchy1"/>
    <dgm:cxn modelId="{3770F32F-25C6-1142-AFE3-BF329CF852F0}" type="presParOf" srcId="{63757AAD-7D34-5E47-950B-D6B4FA0E02B2}" destId="{F84041DC-9419-4E45-A57A-ED627565299B}" srcOrd="1" destOrd="0" presId="urn:microsoft.com/office/officeart/2005/8/layout/hierarchy1"/>
    <dgm:cxn modelId="{6719A1C1-310E-8144-B6D9-5B13B55DE3B1}" type="presParOf" srcId="{F84041DC-9419-4E45-A57A-ED627565299B}" destId="{F1EC27EE-2589-484A-8C7D-B812FE0A993C}" srcOrd="0" destOrd="0" presId="urn:microsoft.com/office/officeart/2005/8/layout/hierarchy1"/>
    <dgm:cxn modelId="{640B6623-EABF-EF47-94C8-FD1B3BC12F39}" type="presParOf" srcId="{F1EC27EE-2589-484A-8C7D-B812FE0A993C}" destId="{D9F3A1EC-CFE1-D349-8E7D-9819F6CDE521}" srcOrd="0" destOrd="0" presId="urn:microsoft.com/office/officeart/2005/8/layout/hierarchy1"/>
    <dgm:cxn modelId="{1491B03B-67C2-CE44-8440-433B35EEB087}" type="presParOf" srcId="{F1EC27EE-2589-484A-8C7D-B812FE0A993C}" destId="{33CF7D2F-4A2F-214F-8EF3-B9FE70656DC2}" srcOrd="1" destOrd="0" presId="urn:microsoft.com/office/officeart/2005/8/layout/hierarchy1"/>
    <dgm:cxn modelId="{545B9A9A-6C97-E148-875E-D0CFAD64FB2D}" type="presParOf" srcId="{F84041DC-9419-4E45-A57A-ED627565299B}" destId="{367F2074-18FF-0049-9B57-C0D742D0365C}" srcOrd="1" destOrd="0" presId="urn:microsoft.com/office/officeart/2005/8/layout/hierarchy1"/>
    <dgm:cxn modelId="{FD72170B-FFF3-904E-9834-0BA7F947224B}" type="presParOf" srcId="{367F2074-18FF-0049-9B57-C0D742D0365C}" destId="{D05CA1D2-ACD8-8140-B90C-289CCB1E7956}" srcOrd="0" destOrd="0" presId="urn:microsoft.com/office/officeart/2005/8/layout/hierarchy1"/>
    <dgm:cxn modelId="{E9490D6E-F630-D448-A570-BF52B780830B}" type="presParOf" srcId="{367F2074-18FF-0049-9B57-C0D742D0365C}" destId="{3403C450-724F-344E-A2D2-2A0C6AD6E4C1}" srcOrd="1" destOrd="0" presId="urn:microsoft.com/office/officeart/2005/8/layout/hierarchy1"/>
    <dgm:cxn modelId="{B3DBC8FB-EAFC-BF48-9FF8-A418F30EB374}" type="presParOf" srcId="{3403C450-724F-344E-A2D2-2A0C6AD6E4C1}" destId="{5F5C355E-155E-B148-B0BB-59ACF0F6F162}" srcOrd="0" destOrd="0" presId="urn:microsoft.com/office/officeart/2005/8/layout/hierarchy1"/>
    <dgm:cxn modelId="{662ADC4B-00B2-3A4E-AA6F-D3B0060423DC}" type="presParOf" srcId="{5F5C355E-155E-B148-B0BB-59ACF0F6F162}" destId="{80B68F6D-4470-F949-8319-E64E24A02A0B}" srcOrd="0" destOrd="0" presId="urn:microsoft.com/office/officeart/2005/8/layout/hierarchy1"/>
    <dgm:cxn modelId="{17D4E237-1699-1F4D-9F19-BF95D943F1FB}" type="presParOf" srcId="{5F5C355E-155E-B148-B0BB-59ACF0F6F162}" destId="{04B1E3C6-8584-6F43-A451-17B0CC022126}" srcOrd="1" destOrd="0" presId="urn:microsoft.com/office/officeart/2005/8/layout/hierarchy1"/>
    <dgm:cxn modelId="{157D6722-A6CD-644F-BF89-2F99A6A20643}" type="presParOf" srcId="{3403C450-724F-344E-A2D2-2A0C6AD6E4C1}" destId="{CED59256-1743-5049-AB8D-13EC37C19EF1}" srcOrd="1" destOrd="0" presId="urn:microsoft.com/office/officeart/2005/8/layout/hierarchy1"/>
    <dgm:cxn modelId="{F1885CF0-B3D9-0149-BBB5-400952F5A76F}" type="presParOf" srcId="{CED59256-1743-5049-AB8D-13EC37C19EF1}" destId="{D74094D7-AA7F-3249-96CF-CB15062A839B}" srcOrd="0" destOrd="0" presId="urn:microsoft.com/office/officeart/2005/8/layout/hierarchy1"/>
    <dgm:cxn modelId="{DECDD294-F45E-4741-B16C-54B4E6FA864B}" type="presParOf" srcId="{CED59256-1743-5049-AB8D-13EC37C19EF1}" destId="{A4D0026B-6BE1-F748-A884-77754E089A47}" srcOrd="1" destOrd="0" presId="urn:microsoft.com/office/officeart/2005/8/layout/hierarchy1"/>
    <dgm:cxn modelId="{E598CDF0-D4AC-434F-9E4C-A848C86CF3E3}" type="presParOf" srcId="{A4D0026B-6BE1-F748-A884-77754E089A47}" destId="{5AAE93E2-2C72-574A-835C-97B5FE55F997}" srcOrd="0" destOrd="0" presId="urn:microsoft.com/office/officeart/2005/8/layout/hierarchy1"/>
    <dgm:cxn modelId="{BEBF9149-27B8-D243-9CD3-1944F2436C42}" type="presParOf" srcId="{5AAE93E2-2C72-574A-835C-97B5FE55F997}" destId="{E8E18885-DE94-B14A-9454-463A6E3BBEEC}" srcOrd="0" destOrd="0" presId="urn:microsoft.com/office/officeart/2005/8/layout/hierarchy1"/>
    <dgm:cxn modelId="{90AF4A8F-CA2E-104B-86C0-DC654F37F081}" type="presParOf" srcId="{5AAE93E2-2C72-574A-835C-97B5FE55F997}" destId="{C6188237-241F-254E-A1B4-F1C943054BF4}" srcOrd="1" destOrd="0" presId="urn:microsoft.com/office/officeart/2005/8/layout/hierarchy1"/>
    <dgm:cxn modelId="{17D5535D-D1A7-8043-9C2E-E4A47FCB2F54}" type="presParOf" srcId="{A4D0026B-6BE1-F748-A884-77754E089A47}" destId="{286B14E7-4802-6047-A4E2-28C2EB8ABB3E}" srcOrd="1" destOrd="0" presId="urn:microsoft.com/office/officeart/2005/8/layout/hierarchy1"/>
    <dgm:cxn modelId="{36B47737-B534-704E-B245-D928FBF5CB91}" type="presParOf" srcId="{286B14E7-4802-6047-A4E2-28C2EB8ABB3E}" destId="{C333680B-AC42-8E40-A28F-7E9925C0C6B8}" srcOrd="0" destOrd="0" presId="urn:microsoft.com/office/officeart/2005/8/layout/hierarchy1"/>
    <dgm:cxn modelId="{B3C4FFA5-5224-944E-A914-92A8776FF080}" type="presParOf" srcId="{286B14E7-4802-6047-A4E2-28C2EB8ABB3E}" destId="{FCAB7997-7306-7C44-8DFC-597C362C2C73}" srcOrd="1" destOrd="0" presId="urn:microsoft.com/office/officeart/2005/8/layout/hierarchy1"/>
    <dgm:cxn modelId="{5F46A2C1-8E1D-8D48-B86C-5C9DBE0F5EAD}" type="presParOf" srcId="{FCAB7997-7306-7C44-8DFC-597C362C2C73}" destId="{7807661A-DA67-7A47-B922-508A2E36ABA6}" srcOrd="0" destOrd="0" presId="urn:microsoft.com/office/officeart/2005/8/layout/hierarchy1"/>
    <dgm:cxn modelId="{0AE197DF-12FA-D24F-B9A0-3AD24A01BEF5}" type="presParOf" srcId="{7807661A-DA67-7A47-B922-508A2E36ABA6}" destId="{FC57C8CE-7C5A-AE44-B661-1270C249A9D8}" srcOrd="0" destOrd="0" presId="urn:microsoft.com/office/officeart/2005/8/layout/hierarchy1"/>
    <dgm:cxn modelId="{949F0F7D-30BB-6B4C-BC06-845EFC228D35}" type="presParOf" srcId="{7807661A-DA67-7A47-B922-508A2E36ABA6}" destId="{9FADC7A0-A340-A045-A819-489CC610DD42}" srcOrd="1" destOrd="0" presId="urn:microsoft.com/office/officeart/2005/8/layout/hierarchy1"/>
    <dgm:cxn modelId="{285952DF-7E3C-8D44-991F-145B4CE23224}" type="presParOf" srcId="{FCAB7997-7306-7C44-8DFC-597C362C2C73}" destId="{E894051E-9524-3A4C-917E-E2EE5108F354}" srcOrd="1" destOrd="0" presId="urn:microsoft.com/office/officeart/2005/8/layout/hierarchy1"/>
    <dgm:cxn modelId="{3BF7DEE0-CA48-3C46-8206-2E5FFFF08E59}" type="presParOf" srcId="{63757AAD-7D34-5E47-950B-D6B4FA0E02B2}" destId="{2672B658-028F-D04E-A69C-946B40866B69}" srcOrd="2" destOrd="0" presId="urn:microsoft.com/office/officeart/2005/8/layout/hierarchy1"/>
    <dgm:cxn modelId="{29A6D83E-BB8C-6B4D-BAA1-529E4192199F}" type="presParOf" srcId="{63757AAD-7D34-5E47-950B-D6B4FA0E02B2}" destId="{F87C19F3-D7B4-9042-A1AA-C141DA9054FC}" srcOrd="3" destOrd="0" presId="urn:microsoft.com/office/officeart/2005/8/layout/hierarchy1"/>
    <dgm:cxn modelId="{ACAAD74F-7703-6048-AF5F-1280B6ED185F}" type="presParOf" srcId="{F87C19F3-D7B4-9042-A1AA-C141DA9054FC}" destId="{821B4181-66F9-544C-831B-35568784B56B}" srcOrd="0" destOrd="0" presId="urn:microsoft.com/office/officeart/2005/8/layout/hierarchy1"/>
    <dgm:cxn modelId="{2778BEC8-0B18-B644-BAF6-8D1623560E05}" type="presParOf" srcId="{821B4181-66F9-544C-831B-35568784B56B}" destId="{523AB638-7514-AF41-BC37-17FBAD84A98A}" srcOrd="0" destOrd="0" presId="urn:microsoft.com/office/officeart/2005/8/layout/hierarchy1"/>
    <dgm:cxn modelId="{F7962044-AF45-F64F-B75B-25278CC84403}" type="presParOf" srcId="{821B4181-66F9-544C-831B-35568784B56B}" destId="{332F4531-2765-5A4E-A6B9-0CCCAAD5E866}" srcOrd="1" destOrd="0" presId="urn:microsoft.com/office/officeart/2005/8/layout/hierarchy1"/>
    <dgm:cxn modelId="{AF2915CB-0A67-DD41-B468-F63041F97388}" type="presParOf" srcId="{F87C19F3-D7B4-9042-A1AA-C141DA9054FC}" destId="{DD8BB3F5-1112-7E43-B2C2-92A4F76DD18C}" srcOrd="1" destOrd="0" presId="urn:microsoft.com/office/officeart/2005/8/layout/hierarchy1"/>
    <dgm:cxn modelId="{40703A04-2A8B-2141-8444-3379AE9A8E57}" type="presParOf" srcId="{DD8BB3F5-1112-7E43-B2C2-92A4F76DD18C}" destId="{C1E398C4-EFF0-2645-8BAA-D5565C7B993A}" srcOrd="0" destOrd="0" presId="urn:microsoft.com/office/officeart/2005/8/layout/hierarchy1"/>
    <dgm:cxn modelId="{303968D5-3130-DD47-836B-487CE1CF7200}" type="presParOf" srcId="{DD8BB3F5-1112-7E43-B2C2-92A4F76DD18C}" destId="{03A59259-0ADE-D346-9F0C-0B0956FE64E6}" srcOrd="1" destOrd="0" presId="urn:microsoft.com/office/officeart/2005/8/layout/hierarchy1"/>
    <dgm:cxn modelId="{0BD52F16-FE03-1244-A385-2369416D621A}" type="presParOf" srcId="{03A59259-0ADE-D346-9F0C-0B0956FE64E6}" destId="{E48BF0B5-C575-7C46-8AF5-00194FE506E5}" srcOrd="0" destOrd="0" presId="urn:microsoft.com/office/officeart/2005/8/layout/hierarchy1"/>
    <dgm:cxn modelId="{5DF02840-8AAC-8D47-9452-4B3343B23869}" type="presParOf" srcId="{E48BF0B5-C575-7C46-8AF5-00194FE506E5}" destId="{BF3D8EFF-E26E-E64A-9CBD-2B333A43BF32}" srcOrd="0" destOrd="0" presId="urn:microsoft.com/office/officeart/2005/8/layout/hierarchy1"/>
    <dgm:cxn modelId="{5387CB84-0989-3B4D-BFB0-781D737379EE}" type="presParOf" srcId="{E48BF0B5-C575-7C46-8AF5-00194FE506E5}" destId="{643D929C-1B8A-8C4F-B6CD-D75D055576FF}" srcOrd="1" destOrd="0" presId="urn:microsoft.com/office/officeart/2005/8/layout/hierarchy1"/>
    <dgm:cxn modelId="{72ADD394-AD1D-E349-A0F9-8777EFBCB560}" type="presParOf" srcId="{03A59259-0ADE-D346-9F0C-0B0956FE64E6}" destId="{4078B922-B32E-0F43-8C44-088607E7A2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4F6B44A-73D3-1741-BE89-6DAF0B10A69A}" type="doc">
      <dgm:prSet loTypeId="urn:microsoft.com/office/officeart/2005/8/layout/cycle1" loCatId="" qsTypeId="urn:microsoft.com/office/officeart/2005/8/quickstyle/simple4" qsCatId="simple" csTypeId="urn:microsoft.com/office/officeart/2005/8/colors/accent4_2" csCatId="accent4" phldr="1"/>
      <dgm:spPr/>
      <dgm:t>
        <a:bodyPr/>
        <a:lstStyle/>
        <a:p>
          <a:endParaRPr lang="en-US"/>
        </a:p>
      </dgm:t>
    </dgm:pt>
    <dgm:pt modelId="{EEFC3AB9-2071-AD47-8B69-DDB48779C287}">
      <dgm:prSet phldrT="[Text]"/>
      <dgm:spPr/>
      <dgm:t>
        <a:bodyPr/>
        <a:lstStyle/>
        <a:p>
          <a:r>
            <a:rPr lang="en-US" dirty="0" smtClean="0"/>
            <a:t>Strategy</a:t>
          </a:r>
          <a:endParaRPr lang="en-US" dirty="0"/>
        </a:p>
      </dgm:t>
    </dgm:pt>
    <dgm:pt modelId="{A43EF81B-2EC3-3C43-B0E0-0CD58156C954}" type="parTrans" cxnId="{A8A94B1A-0FA5-8A47-9EC7-9A4AA5ADD9EB}">
      <dgm:prSet/>
      <dgm:spPr/>
      <dgm:t>
        <a:bodyPr/>
        <a:lstStyle/>
        <a:p>
          <a:endParaRPr lang="en-US"/>
        </a:p>
      </dgm:t>
    </dgm:pt>
    <dgm:pt modelId="{9325BDC1-F881-8B47-AFE6-89FC0A4060D7}" type="sibTrans" cxnId="{A8A94B1A-0FA5-8A47-9EC7-9A4AA5ADD9EB}">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815AF200-7D66-EE47-9239-5908975AA040}">
      <dgm:prSet phldrT="[Text]"/>
      <dgm:spPr/>
      <dgm:t>
        <a:bodyPr/>
        <a:lstStyle/>
        <a:p>
          <a:r>
            <a:rPr lang="en-US" dirty="0" smtClean="0"/>
            <a:t>Design</a:t>
          </a:r>
          <a:endParaRPr lang="en-US" dirty="0"/>
        </a:p>
      </dgm:t>
    </dgm:pt>
    <dgm:pt modelId="{9BBC65EE-0271-B24F-93AF-8B1EF7E405C6}" type="parTrans" cxnId="{44F636E9-D34F-4C42-877D-CAD05E69D6FF}">
      <dgm:prSet/>
      <dgm:spPr/>
      <dgm:t>
        <a:bodyPr/>
        <a:lstStyle/>
        <a:p>
          <a:endParaRPr lang="en-US"/>
        </a:p>
      </dgm:t>
    </dgm:pt>
    <dgm:pt modelId="{1A357281-9FAB-1949-983E-360D2B7C5205}" type="sibTrans" cxnId="{44F636E9-D34F-4C42-877D-CAD05E69D6FF}">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A636C339-667C-3F40-8B8C-7CCD3B7AFC25}">
      <dgm:prSet phldrT="[Text]"/>
      <dgm:spPr/>
      <dgm:t>
        <a:bodyPr/>
        <a:lstStyle/>
        <a:p>
          <a:r>
            <a:rPr lang="en-US" dirty="0" smtClean="0"/>
            <a:t>Transition</a:t>
          </a:r>
          <a:endParaRPr lang="en-US" dirty="0"/>
        </a:p>
      </dgm:t>
    </dgm:pt>
    <dgm:pt modelId="{3E494F76-1766-FA48-9F11-DC46FF599B7F}" type="parTrans" cxnId="{9206751E-F85F-D64B-A1F0-FFF33D9EEF3D}">
      <dgm:prSet/>
      <dgm:spPr/>
      <dgm:t>
        <a:bodyPr/>
        <a:lstStyle/>
        <a:p>
          <a:endParaRPr lang="en-US"/>
        </a:p>
      </dgm:t>
    </dgm:pt>
    <dgm:pt modelId="{294D6DCE-C22F-D54A-BAC6-E05DBB6CC99E}" type="sibTrans" cxnId="{9206751E-F85F-D64B-A1F0-FFF33D9EE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C81003-9E2D-F24D-9FC1-926600BDAC39}">
      <dgm:prSet phldrT="[Text]"/>
      <dgm:spPr/>
      <dgm:t>
        <a:bodyPr/>
        <a:lstStyle/>
        <a:p>
          <a:r>
            <a:rPr lang="en-US" dirty="0" smtClean="0"/>
            <a:t>Operation</a:t>
          </a:r>
          <a:endParaRPr lang="en-US" dirty="0"/>
        </a:p>
      </dgm:t>
    </dgm:pt>
    <dgm:pt modelId="{57D2C850-F490-3F48-94CD-61AAFE0DCB4D}" type="parTrans" cxnId="{D5B63E4B-AD89-1A4B-820C-B13372B17102}">
      <dgm:prSet/>
      <dgm:spPr/>
      <dgm:t>
        <a:bodyPr/>
        <a:lstStyle/>
        <a:p>
          <a:endParaRPr lang="en-US"/>
        </a:p>
      </dgm:t>
    </dgm:pt>
    <dgm:pt modelId="{5F4B28E7-E985-9944-B4EC-FCCF83D5134C}" type="sibTrans" cxnId="{D5B63E4B-AD89-1A4B-820C-B13372B17102}">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D38AAA91-E86D-D940-B9B0-247F5BA0573F}" type="pres">
      <dgm:prSet presAssocID="{D4F6B44A-73D3-1741-BE89-6DAF0B10A69A}" presName="cycle" presStyleCnt="0">
        <dgm:presLayoutVars>
          <dgm:dir/>
          <dgm:resizeHandles val="exact"/>
        </dgm:presLayoutVars>
      </dgm:prSet>
      <dgm:spPr/>
      <dgm:t>
        <a:bodyPr/>
        <a:lstStyle/>
        <a:p>
          <a:endParaRPr lang="en-US"/>
        </a:p>
      </dgm:t>
    </dgm:pt>
    <dgm:pt modelId="{7819F353-1451-9E45-B200-2E5966BFAC32}" type="pres">
      <dgm:prSet presAssocID="{EEFC3AB9-2071-AD47-8B69-DDB48779C287}" presName="dummy" presStyleCnt="0"/>
      <dgm:spPr/>
    </dgm:pt>
    <dgm:pt modelId="{86474AEC-09E0-E94F-9A79-AB8D31B67531}" type="pres">
      <dgm:prSet presAssocID="{EEFC3AB9-2071-AD47-8B69-DDB48779C287}" presName="node" presStyleLbl="revTx" presStyleIdx="0" presStyleCnt="4">
        <dgm:presLayoutVars>
          <dgm:bulletEnabled val="1"/>
        </dgm:presLayoutVars>
      </dgm:prSet>
      <dgm:spPr/>
      <dgm:t>
        <a:bodyPr/>
        <a:lstStyle/>
        <a:p>
          <a:endParaRPr lang="en-US"/>
        </a:p>
      </dgm:t>
    </dgm:pt>
    <dgm:pt modelId="{0AAEBC25-C1ED-244A-8624-9D1FFDD6B2F8}" type="pres">
      <dgm:prSet presAssocID="{9325BDC1-F881-8B47-AFE6-89FC0A4060D7}" presName="sibTrans" presStyleLbl="node1" presStyleIdx="0" presStyleCnt="4"/>
      <dgm:spPr/>
      <dgm:t>
        <a:bodyPr/>
        <a:lstStyle/>
        <a:p>
          <a:endParaRPr lang="en-US"/>
        </a:p>
      </dgm:t>
    </dgm:pt>
    <dgm:pt modelId="{FE3EA5A2-341C-C340-933E-8E35FF50A1EE}" type="pres">
      <dgm:prSet presAssocID="{815AF200-7D66-EE47-9239-5908975AA040}" presName="dummy" presStyleCnt="0"/>
      <dgm:spPr/>
    </dgm:pt>
    <dgm:pt modelId="{DCF2BB8A-CD3B-D64A-860C-042EE0541440}" type="pres">
      <dgm:prSet presAssocID="{815AF200-7D66-EE47-9239-5908975AA040}" presName="node" presStyleLbl="revTx" presStyleIdx="1" presStyleCnt="4">
        <dgm:presLayoutVars>
          <dgm:bulletEnabled val="1"/>
        </dgm:presLayoutVars>
      </dgm:prSet>
      <dgm:spPr/>
      <dgm:t>
        <a:bodyPr/>
        <a:lstStyle/>
        <a:p>
          <a:endParaRPr lang="en-US"/>
        </a:p>
      </dgm:t>
    </dgm:pt>
    <dgm:pt modelId="{4620E0F9-E0DC-2B41-B910-A97234A3D7E3}" type="pres">
      <dgm:prSet presAssocID="{1A357281-9FAB-1949-983E-360D2B7C5205}" presName="sibTrans" presStyleLbl="node1" presStyleIdx="1" presStyleCnt="4"/>
      <dgm:spPr/>
      <dgm:t>
        <a:bodyPr/>
        <a:lstStyle/>
        <a:p>
          <a:endParaRPr lang="en-US"/>
        </a:p>
      </dgm:t>
    </dgm:pt>
    <dgm:pt modelId="{9A55B06A-7848-DA4D-9DB2-F05F85C3806F}" type="pres">
      <dgm:prSet presAssocID="{A636C339-667C-3F40-8B8C-7CCD3B7AFC25}" presName="dummy" presStyleCnt="0"/>
      <dgm:spPr/>
    </dgm:pt>
    <dgm:pt modelId="{14281E10-783F-0940-BB9B-67F6ADBE3FC6}" type="pres">
      <dgm:prSet presAssocID="{A636C339-667C-3F40-8B8C-7CCD3B7AFC25}" presName="node" presStyleLbl="revTx" presStyleIdx="2" presStyleCnt="4">
        <dgm:presLayoutVars>
          <dgm:bulletEnabled val="1"/>
        </dgm:presLayoutVars>
      </dgm:prSet>
      <dgm:spPr/>
      <dgm:t>
        <a:bodyPr/>
        <a:lstStyle/>
        <a:p>
          <a:endParaRPr lang="en-US"/>
        </a:p>
      </dgm:t>
    </dgm:pt>
    <dgm:pt modelId="{44A72B99-2070-4743-BCFE-2BC76A4C51FD}" type="pres">
      <dgm:prSet presAssocID="{294D6DCE-C22F-D54A-BAC6-E05DBB6CC99E}" presName="sibTrans" presStyleLbl="node1" presStyleIdx="2" presStyleCnt="4"/>
      <dgm:spPr/>
      <dgm:t>
        <a:bodyPr/>
        <a:lstStyle/>
        <a:p>
          <a:endParaRPr lang="en-US"/>
        </a:p>
      </dgm:t>
    </dgm:pt>
    <dgm:pt modelId="{6CEA664C-1958-134B-93EF-3778CEF4F6F0}" type="pres">
      <dgm:prSet presAssocID="{98C81003-9E2D-F24D-9FC1-926600BDAC39}" presName="dummy" presStyleCnt="0"/>
      <dgm:spPr/>
    </dgm:pt>
    <dgm:pt modelId="{F5D7DB5B-B97F-214F-BDB1-389E2C1C9979}" type="pres">
      <dgm:prSet presAssocID="{98C81003-9E2D-F24D-9FC1-926600BDAC39}" presName="node" presStyleLbl="revTx" presStyleIdx="3" presStyleCnt="4">
        <dgm:presLayoutVars>
          <dgm:bulletEnabled val="1"/>
        </dgm:presLayoutVars>
      </dgm:prSet>
      <dgm:spPr/>
      <dgm:t>
        <a:bodyPr/>
        <a:lstStyle/>
        <a:p>
          <a:endParaRPr lang="en-US"/>
        </a:p>
      </dgm:t>
    </dgm:pt>
    <dgm:pt modelId="{0C6E9A96-6E5D-0245-95CA-BFB50F36CA1C}" type="pres">
      <dgm:prSet presAssocID="{5F4B28E7-E985-9944-B4EC-FCCF83D5134C}" presName="sibTrans" presStyleLbl="node1" presStyleIdx="3" presStyleCnt="4"/>
      <dgm:spPr/>
      <dgm:t>
        <a:bodyPr/>
        <a:lstStyle/>
        <a:p>
          <a:endParaRPr lang="en-US"/>
        </a:p>
      </dgm:t>
    </dgm:pt>
  </dgm:ptLst>
  <dgm:cxnLst>
    <dgm:cxn modelId="{790FAD47-5FC0-F547-8090-4F01FFB1A111}" type="presOf" srcId="{98C81003-9E2D-F24D-9FC1-926600BDAC39}" destId="{F5D7DB5B-B97F-214F-BDB1-389E2C1C9979}" srcOrd="0" destOrd="0" presId="urn:microsoft.com/office/officeart/2005/8/layout/cycle1"/>
    <dgm:cxn modelId="{06A0DE0C-84DE-9C4F-B45D-1B8DEEA88326}" type="presOf" srcId="{294D6DCE-C22F-D54A-BAC6-E05DBB6CC99E}" destId="{44A72B99-2070-4743-BCFE-2BC76A4C51FD}" srcOrd="0" destOrd="0" presId="urn:microsoft.com/office/officeart/2005/8/layout/cycle1"/>
    <dgm:cxn modelId="{75DB1857-1796-B84C-BCC6-93A954C9BC91}" type="presOf" srcId="{1A357281-9FAB-1949-983E-360D2B7C5205}" destId="{4620E0F9-E0DC-2B41-B910-A97234A3D7E3}" srcOrd="0" destOrd="0" presId="urn:microsoft.com/office/officeart/2005/8/layout/cycle1"/>
    <dgm:cxn modelId="{674A9E54-9D01-FA4B-9F89-5ACF39D0E3E5}" type="presOf" srcId="{9325BDC1-F881-8B47-AFE6-89FC0A4060D7}" destId="{0AAEBC25-C1ED-244A-8624-9D1FFDD6B2F8}" srcOrd="0" destOrd="0" presId="urn:microsoft.com/office/officeart/2005/8/layout/cycle1"/>
    <dgm:cxn modelId="{92A1264B-0915-8245-95AE-7DE06DED91F2}" type="presOf" srcId="{5F4B28E7-E985-9944-B4EC-FCCF83D5134C}" destId="{0C6E9A96-6E5D-0245-95CA-BFB50F36CA1C}" srcOrd="0" destOrd="0" presId="urn:microsoft.com/office/officeart/2005/8/layout/cycle1"/>
    <dgm:cxn modelId="{A8A94B1A-0FA5-8A47-9EC7-9A4AA5ADD9EB}" srcId="{D4F6B44A-73D3-1741-BE89-6DAF0B10A69A}" destId="{EEFC3AB9-2071-AD47-8B69-DDB48779C287}" srcOrd="0" destOrd="0" parTransId="{A43EF81B-2EC3-3C43-B0E0-0CD58156C954}" sibTransId="{9325BDC1-F881-8B47-AFE6-89FC0A4060D7}"/>
    <dgm:cxn modelId="{A0D8D3F5-9103-D34E-B0C3-CD1CF81FE5CD}" type="presOf" srcId="{EEFC3AB9-2071-AD47-8B69-DDB48779C287}" destId="{86474AEC-09E0-E94F-9A79-AB8D31B67531}" srcOrd="0" destOrd="0" presId="urn:microsoft.com/office/officeart/2005/8/layout/cycle1"/>
    <dgm:cxn modelId="{44F636E9-D34F-4C42-877D-CAD05E69D6FF}" srcId="{D4F6B44A-73D3-1741-BE89-6DAF0B10A69A}" destId="{815AF200-7D66-EE47-9239-5908975AA040}" srcOrd="1" destOrd="0" parTransId="{9BBC65EE-0271-B24F-93AF-8B1EF7E405C6}" sibTransId="{1A357281-9FAB-1949-983E-360D2B7C5205}"/>
    <dgm:cxn modelId="{D5B63E4B-AD89-1A4B-820C-B13372B17102}" srcId="{D4F6B44A-73D3-1741-BE89-6DAF0B10A69A}" destId="{98C81003-9E2D-F24D-9FC1-926600BDAC39}" srcOrd="3" destOrd="0" parTransId="{57D2C850-F490-3F48-94CD-61AAFE0DCB4D}" sibTransId="{5F4B28E7-E985-9944-B4EC-FCCF83D5134C}"/>
    <dgm:cxn modelId="{9206751E-F85F-D64B-A1F0-FFF33D9EEF3D}" srcId="{D4F6B44A-73D3-1741-BE89-6DAF0B10A69A}" destId="{A636C339-667C-3F40-8B8C-7CCD3B7AFC25}" srcOrd="2" destOrd="0" parTransId="{3E494F76-1766-FA48-9F11-DC46FF599B7F}" sibTransId="{294D6DCE-C22F-D54A-BAC6-E05DBB6CC99E}"/>
    <dgm:cxn modelId="{5F4B28F5-1355-C248-A21D-387FEF13DA3F}" type="presOf" srcId="{815AF200-7D66-EE47-9239-5908975AA040}" destId="{DCF2BB8A-CD3B-D64A-860C-042EE0541440}" srcOrd="0" destOrd="0" presId="urn:microsoft.com/office/officeart/2005/8/layout/cycle1"/>
    <dgm:cxn modelId="{3F63707F-2B66-B549-85E6-BFD04E885836}" type="presOf" srcId="{D4F6B44A-73D3-1741-BE89-6DAF0B10A69A}" destId="{D38AAA91-E86D-D940-B9B0-247F5BA0573F}" srcOrd="0" destOrd="0" presId="urn:microsoft.com/office/officeart/2005/8/layout/cycle1"/>
    <dgm:cxn modelId="{003D4372-78EC-D644-8C51-95AC8231B83E}" type="presOf" srcId="{A636C339-667C-3F40-8B8C-7CCD3B7AFC25}" destId="{14281E10-783F-0940-BB9B-67F6ADBE3FC6}" srcOrd="0" destOrd="0" presId="urn:microsoft.com/office/officeart/2005/8/layout/cycle1"/>
    <dgm:cxn modelId="{8A01B0B2-C461-014D-8564-F657BA22B371}" type="presParOf" srcId="{D38AAA91-E86D-D940-B9B0-247F5BA0573F}" destId="{7819F353-1451-9E45-B200-2E5966BFAC32}" srcOrd="0" destOrd="0" presId="urn:microsoft.com/office/officeart/2005/8/layout/cycle1"/>
    <dgm:cxn modelId="{252B6DB0-D972-7645-A510-1D8FF2732950}" type="presParOf" srcId="{D38AAA91-E86D-D940-B9B0-247F5BA0573F}" destId="{86474AEC-09E0-E94F-9A79-AB8D31B67531}" srcOrd="1" destOrd="0" presId="urn:microsoft.com/office/officeart/2005/8/layout/cycle1"/>
    <dgm:cxn modelId="{A7D307C9-1089-9E40-AEFB-F3C0922B6083}" type="presParOf" srcId="{D38AAA91-E86D-D940-B9B0-247F5BA0573F}" destId="{0AAEBC25-C1ED-244A-8624-9D1FFDD6B2F8}" srcOrd="2" destOrd="0" presId="urn:microsoft.com/office/officeart/2005/8/layout/cycle1"/>
    <dgm:cxn modelId="{244E3D9F-F276-3541-9597-B4883C95B0AE}" type="presParOf" srcId="{D38AAA91-E86D-D940-B9B0-247F5BA0573F}" destId="{FE3EA5A2-341C-C340-933E-8E35FF50A1EE}" srcOrd="3" destOrd="0" presId="urn:microsoft.com/office/officeart/2005/8/layout/cycle1"/>
    <dgm:cxn modelId="{DD62EEEB-7F5D-424A-9DF9-49707C60BE2D}" type="presParOf" srcId="{D38AAA91-E86D-D940-B9B0-247F5BA0573F}" destId="{DCF2BB8A-CD3B-D64A-860C-042EE0541440}" srcOrd="4" destOrd="0" presId="urn:microsoft.com/office/officeart/2005/8/layout/cycle1"/>
    <dgm:cxn modelId="{76C39CE2-D742-AC46-986B-6E0D721FA3CA}" type="presParOf" srcId="{D38AAA91-E86D-D940-B9B0-247F5BA0573F}" destId="{4620E0F9-E0DC-2B41-B910-A97234A3D7E3}" srcOrd="5" destOrd="0" presId="urn:microsoft.com/office/officeart/2005/8/layout/cycle1"/>
    <dgm:cxn modelId="{84AB972C-FD3F-4249-8084-7471A6ACB694}" type="presParOf" srcId="{D38AAA91-E86D-D940-B9B0-247F5BA0573F}" destId="{9A55B06A-7848-DA4D-9DB2-F05F85C3806F}" srcOrd="6" destOrd="0" presId="urn:microsoft.com/office/officeart/2005/8/layout/cycle1"/>
    <dgm:cxn modelId="{1EEC4625-79B3-7541-ABDA-51168BDE4198}" type="presParOf" srcId="{D38AAA91-E86D-D940-B9B0-247F5BA0573F}" destId="{14281E10-783F-0940-BB9B-67F6ADBE3FC6}" srcOrd="7" destOrd="0" presId="urn:microsoft.com/office/officeart/2005/8/layout/cycle1"/>
    <dgm:cxn modelId="{01C05A4F-BEAD-2141-B60C-E9B164D8C1C8}" type="presParOf" srcId="{D38AAA91-E86D-D940-B9B0-247F5BA0573F}" destId="{44A72B99-2070-4743-BCFE-2BC76A4C51FD}" srcOrd="8" destOrd="0" presId="urn:microsoft.com/office/officeart/2005/8/layout/cycle1"/>
    <dgm:cxn modelId="{266420A1-4F7F-5844-9AEA-0878806CF4F8}" type="presParOf" srcId="{D38AAA91-E86D-D940-B9B0-247F5BA0573F}" destId="{6CEA664C-1958-134B-93EF-3778CEF4F6F0}" srcOrd="9" destOrd="0" presId="urn:microsoft.com/office/officeart/2005/8/layout/cycle1"/>
    <dgm:cxn modelId="{F2E88714-9A13-9C44-9BBC-9D46E6E925A6}" type="presParOf" srcId="{D38AAA91-E86D-D940-B9B0-247F5BA0573F}" destId="{F5D7DB5B-B97F-214F-BDB1-389E2C1C9979}" srcOrd="10" destOrd="0" presId="urn:microsoft.com/office/officeart/2005/8/layout/cycle1"/>
    <dgm:cxn modelId="{F22F7FA1-CD0A-014C-A242-572444CFC93A}" type="presParOf" srcId="{D38AAA91-E86D-D940-B9B0-247F5BA0573F}" destId="{0C6E9A96-6E5D-0245-95CA-BFB50F36CA1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398C4-EFF0-2645-8BAA-D5565C7B993A}">
      <dsp:nvSpPr>
        <dsp:cNvPr id="0" name=""/>
        <dsp:cNvSpPr/>
      </dsp:nvSpPr>
      <dsp:spPr>
        <a:xfrm>
          <a:off x="3533273" y="1294409"/>
          <a:ext cx="91440" cy="240777"/>
        </a:xfrm>
        <a:custGeom>
          <a:avLst/>
          <a:gdLst/>
          <a:ahLst/>
          <a:cxnLst/>
          <a:rect l="0" t="0" r="0" b="0"/>
          <a:pathLst>
            <a:path>
              <a:moveTo>
                <a:pt x="45720" y="0"/>
              </a:moveTo>
              <a:lnTo>
                <a:pt x="45720" y="240777"/>
              </a:lnTo>
            </a:path>
          </a:pathLst>
        </a:custGeom>
        <a:noFill/>
        <a:ln w="9525" cap="flat" cmpd="sng" algn="ctr">
          <a:solidFill>
            <a:schemeClr val="accent2">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72B658-028F-D04E-A69C-946B40866B69}">
      <dsp:nvSpPr>
        <dsp:cNvPr id="0" name=""/>
        <dsp:cNvSpPr/>
      </dsp:nvSpPr>
      <dsp:spPr>
        <a:xfrm>
          <a:off x="3073061" y="527921"/>
          <a:ext cx="505932" cy="240777"/>
        </a:xfrm>
        <a:custGeom>
          <a:avLst/>
          <a:gdLst/>
          <a:ahLst/>
          <a:cxnLst/>
          <a:rect l="0" t="0" r="0" b="0"/>
          <a:pathLst>
            <a:path>
              <a:moveTo>
                <a:pt x="0" y="0"/>
              </a:moveTo>
              <a:lnTo>
                <a:pt x="0" y="164083"/>
              </a:lnTo>
              <a:lnTo>
                <a:pt x="505932" y="164083"/>
              </a:lnTo>
              <a:lnTo>
                <a:pt x="505932" y="240777"/>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33680B-AC42-8E40-A28F-7E9925C0C6B8}">
      <dsp:nvSpPr>
        <dsp:cNvPr id="0" name=""/>
        <dsp:cNvSpPr/>
      </dsp:nvSpPr>
      <dsp:spPr>
        <a:xfrm>
          <a:off x="2521408" y="2827385"/>
          <a:ext cx="91440" cy="240777"/>
        </a:xfrm>
        <a:custGeom>
          <a:avLst/>
          <a:gdLst/>
          <a:ahLst/>
          <a:cxnLst/>
          <a:rect l="0" t="0" r="0" b="0"/>
          <a:pathLst>
            <a:path>
              <a:moveTo>
                <a:pt x="58974" y="0"/>
              </a:moveTo>
              <a:lnTo>
                <a:pt x="58974" y="164083"/>
              </a:lnTo>
              <a:lnTo>
                <a:pt x="45720" y="164083"/>
              </a:lnTo>
              <a:lnTo>
                <a:pt x="45720" y="240777"/>
              </a:lnTo>
            </a:path>
          </a:pathLst>
        </a:custGeom>
        <a:noFill/>
        <a:ln w="9525" cap="flat" cmpd="sng" algn="ctr">
          <a:solidFill>
            <a:schemeClr val="accent2">
              <a:tint val="7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4094D7-AA7F-3249-96CF-CB15062A839B}">
      <dsp:nvSpPr>
        <dsp:cNvPr id="0" name=""/>
        <dsp:cNvSpPr/>
      </dsp:nvSpPr>
      <dsp:spPr>
        <a:xfrm>
          <a:off x="2521408" y="2060897"/>
          <a:ext cx="91440" cy="240777"/>
        </a:xfrm>
        <a:custGeom>
          <a:avLst/>
          <a:gdLst/>
          <a:ahLst/>
          <a:cxnLst/>
          <a:rect l="0" t="0" r="0" b="0"/>
          <a:pathLst>
            <a:path>
              <a:moveTo>
                <a:pt x="45720" y="0"/>
              </a:moveTo>
              <a:lnTo>
                <a:pt x="45720" y="164083"/>
              </a:lnTo>
              <a:lnTo>
                <a:pt x="58974" y="164083"/>
              </a:lnTo>
              <a:lnTo>
                <a:pt x="58974" y="240777"/>
              </a:lnTo>
            </a:path>
          </a:pathLst>
        </a:custGeom>
        <a:noFill/>
        <a:ln w="9525" cap="flat" cmpd="sng" algn="ctr">
          <a:solidFill>
            <a:schemeClr val="accent2">
              <a:tint val="7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05CA1D2-ACD8-8140-B90C-289CCB1E7956}">
      <dsp:nvSpPr>
        <dsp:cNvPr id="0" name=""/>
        <dsp:cNvSpPr/>
      </dsp:nvSpPr>
      <dsp:spPr>
        <a:xfrm>
          <a:off x="2521408" y="1294409"/>
          <a:ext cx="91440" cy="240777"/>
        </a:xfrm>
        <a:custGeom>
          <a:avLst/>
          <a:gdLst/>
          <a:ahLst/>
          <a:cxnLst/>
          <a:rect l="0" t="0" r="0" b="0"/>
          <a:pathLst>
            <a:path>
              <a:moveTo>
                <a:pt x="45720" y="0"/>
              </a:moveTo>
              <a:lnTo>
                <a:pt x="45720" y="240777"/>
              </a:lnTo>
            </a:path>
          </a:pathLst>
        </a:custGeom>
        <a:noFill/>
        <a:ln w="9525" cap="flat" cmpd="sng" algn="ctr">
          <a:solidFill>
            <a:schemeClr val="accent2">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B6B33F-B1DA-F546-BA7D-5EC83C50EB82}">
      <dsp:nvSpPr>
        <dsp:cNvPr id="0" name=""/>
        <dsp:cNvSpPr/>
      </dsp:nvSpPr>
      <dsp:spPr>
        <a:xfrm>
          <a:off x="2567128" y="527921"/>
          <a:ext cx="505932" cy="240777"/>
        </a:xfrm>
        <a:custGeom>
          <a:avLst/>
          <a:gdLst/>
          <a:ahLst/>
          <a:cxnLst/>
          <a:rect l="0" t="0" r="0" b="0"/>
          <a:pathLst>
            <a:path>
              <a:moveTo>
                <a:pt x="505932" y="0"/>
              </a:moveTo>
              <a:lnTo>
                <a:pt x="505932" y="164083"/>
              </a:lnTo>
              <a:lnTo>
                <a:pt x="0" y="164083"/>
              </a:lnTo>
              <a:lnTo>
                <a:pt x="0" y="240777"/>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EC24E5-6DE8-5447-A446-026258F0310B}">
      <dsp:nvSpPr>
        <dsp:cNvPr id="0" name=""/>
        <dsp:cNvSpPr/>
      </dsp:nvSpPr>
      <dsp:spPr>
        <a:xfrm>
          <a:off x="2659116" y="2211"/>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62388C61-A7BB-5D49-BD39-5CCCD7C82C19}">
      <dsp:nvSpPr>
        <dsp:cNvPr id="0" name=""/>
        <dsp:cNvSpPr/>
      </dsp:nvSpPr>
      <dsp:spPr>
        <a:xfrm>
          <a:off x="2751103" y="89600"/>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CIO</a:t>
          </a:r>
          <a:endParaRPr lang="en-US" sz="1000" kern="1200" dirty="0">
            <a:solidFill>
              <a:schemeClr val="tx1"/>
            </a:solidFill>
          </a:endParaRPr>
        </a:p>
      </dsp:txBody>
      <dsp:txXfrm>
        <a:off x="2766501" y="104998"/>
        <a:ext cx="797093" cy="494914"/>
      </dsp:txXfrm>
    </dsp:sp>
    <dsp:sp modelId="{D9F3A1EC-CFE1-D349-8E7D-9819F6CDE521}">
      <dsp:nvSpPr>
        <dsp:cNvPr id="0" name=""/>
        <dsp:cNvSpPr/>
      </dsp:nvSpPr>
      <dsp:spPr>
        <a:xfrm>
          <a:off x="2153183" y="768699"/>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33CF7D2F-4A2F-214F-8EF3-B9FE70656DC2}">
      <dsp:nvSpPr>
        <dsp:cNvPr id="0" name=""/>
        <dsp:cNvSpPr/>
      </dsp:nvSpPr>
      <dsp:spPr>
        <a:xfrm>
          <a:off x="2245171" y="856088"/>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OSS</a:t>
          </a:r>
          <a:endParaRPr lang="en-US" sz="1000" kern="1200" dirty="0"/>
        </a:p>
      </dsp:txBody>
      <dsp:txXfrm>
        <a:off x="2260569" y="871486"/>
        <a:ext cx="797093" cy="494914"/>
      </dsp:txXfrm>
    </dsp:sp>
    <dsp:sp modelId="{80B68F6D-4470-F949-8319-E64E24A02A0B}">
      <dsp:nvSpPr>
        <dsp:cNvPr id="0" name=""/>
        <dsp:cNvSpPr/>
      </dsp:nvSpPr>
      <dsp:spPr>
        <a:xfrm>
          <a:off x="2153183" y="1535187"/>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04B1E3C6-8584-6F43-A451-17B0CC022126}">
      <dsp:nvSpPr>
        <dsp:cNvPr id="0" name=""/>
        <dsp:cNvSpPr/>
      </dsp:nvSpPr>
      <dsp:spPr>
        <a:xfrm>
          <a:off x="2245171" y="1622576"/>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Operations &amp; Infrastructure</a:t>
          </a:r>
          <a:endParaRPr lang="en-US" sz="1000" kern="1200" dirty="0"/>
        </a:p>
      </dsp:txBody>
      <dsp:txXfrm>
        <a:off x="2260569" y="1637974"/>
        <a:ext cx="797093" cy="494914"/>
      </dsp:txXfrm>
    </dsp:sp>
    <dsp:sp modelId="{E8E18885-DE94-B14A-9454-463A6E3BBEEC}">
      <dsp:nvSpPr>
        <dsp:cNvPr id="0" name=""/>
        <dsp:cNvSpPr/>
      </dsp:nvSpPr>
      <dsp:spPr>
        <a:xfrm>
          <a:off x="2166438" y="2301675"/>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6188237-241F-254E-A1B4-F1C943054BF4}">
      <dsp:nvSpPr>
        <dsp:cNvPr id="0" name=""/>
        <dsp:cNvSpPr/>
      </dsp:nvSpPr>
      <dsp:spPr>
        <a:xfrm>
          <a:off x="2258425" y="2389064"/>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Network Services</a:t>
          </a:r>
          <a:endParaRPr lang="en-US" sz="1000" kern="1200" dirty="0"/>
        </a:p>
      </dsp:txBody>
      <dsp:txXfrm>
        <a:off x="2273823" y="2404462"/>
        <a:ext cx="797093" cy="494914"/>
      </dsp:txXfrm>
    </dsp:sp>
    <dsp:sp modelId="{FC57C8CE-7C5A-AE44-B661-1270C249A9D8}">
      <dsp:nvSpPr>
        <dsp:cNvPr id="0" name=""/>
        <dsp:cNvSpPr/>
      </dsp:nvSpPr>
      <dsp:spPr>
        <a:xfrm>
          <a:off x="2153183" y="3068163"/>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9FADC7A0-A340-A045-A819-489CC610DD42}">
      <dsp:nvSpPr>
        <dsp:cNvPr id="0" name=""/>
        <dsp:cNvSpPr/>
      </dsp:nvSpPr>
      <dsp:spPr>
        <a:xfrm>
          <a:off x="2245171" y="3155552"/>
          <a:ext cx="827889" cy="525710"/>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baseline="0" dirty="0" smtClean="0">
              <a:solidFill>
                <a:schemeClr val="bg1"/>
              </a:solidFill>
            </a:rPr>
            <a:t>Conferencing Services</a:t>
          </a:r>
          <a:endParaRPr lang="en-US" sz="1000" kern="1200" dirty="0">
            <a:solidFill>
              <a:schemeClr val="bg1"/>
            </a:solidFill>
          </a:endParaRPr>
        </a:p>
      </dsp:txBody>
      <dsp:txXfrm>
        <a:off x="2260569" y="3170950"/>
        <a:ext cx="797093" cy="494914"/>
      </dsp:txXfrm>
    </dsp:sp>
    <dsp:sp modelId="{523AB638-7514-AF41-BC37-17FBAD84A98A}">
      <dsp:nvSpPr>
        <dsp:cNvPr id="0" name=""/>
        <dsp:cNvSpPr/>
      </dsp:nvSpPr>
      <dsp:spPr>
        <a:xfrm>
          <a:off x="3165048" y="768699"/>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332F4531-2765-5A4E-A6B9-0CCCAAD5E866}">
      <dsp:nvSpPr>
        <dsp:cNvPr id="0" name=""/>
        <dsp:cNvSpPr/>
      </dsp:nvSpPr>
      <dsp:spPr>
        <a:xfrm>
          <a:off x="3257036" y="856088"/>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90"/>
              </a:solidFill>
            </a:rPr>
            <a:t>Campus Technology Services</a:t>
          </a:r>
          <a:endParaRPr lang="en-US" sz="1000" kern="1200" dirty="0">
            <a:solidFill>
              <a:srgbClr val="000090"/>
            </a:solidFill>
          </a:endParaRPr>
        </a:p>
      </dsp:txBody>
      <dsp:txXfrm>
        <a:off x="3272434" y="871486"/>
        <a:ext cx="797093" cy="494914"/>
      </dsp:txXfrm>
    </dsp:sp>
    <dsp:sp modelId="{BF3D8EFF-E26E-E64A-9CBD-2B333A43BF32}">
      <dsp:nvSpPr>
        <dsp:cNvPr id="0" name=""/>
        <dsp:cNvSpPr/>
      </dsp:nvSpPr>
      <dsp:spPr>
        <a:xfrm>
          <a:off x="3165048" y="1535187"/>
          <a:ext cx="827889" cy="52571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643D929C-1B8A-8C4F-B6CD-D75D055576FF}">
      <dsp:nvSpPr>
        <dsp:cNvPr id="0" name=""/>
        <dsp:cNvSpPr/>
      </dsp:nvSpPr>
      <dsp:spPr>
        <a:xfrm>
          <a:off x="3257036" y="1622576"/>
          <a:ext cx="827889" cy="525710"/>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solidFill>
                <a:srgbClr val="FFFFFF"/>
              </a:solidFill>
            </a:rPr>
            <a:t>Conferencing Services</a:t>
          </a:r>
          <a:endParaRPr lang="en-US" sz="1000" kern="1200" dirty="0">
            <a:solidFill>
              <a:srgbClr val="FFFFFF"/>
            </a:solidFill>
          </a:endParaRPr>
        </a:p>
      </dsp:txBody>
      <dsp:txXfrm>
        <a:off x="3272434" y="1637974"/>
        <a:ext cx="797093" cy="494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74AEC-09E0-E94F-9A79-AB8D31B67531}">
      <dsp:nvSpPr>
        <dsp:cNvPr id="0" name=""/>
        <dsp:cNvSpPr/>
      </dsp:nvSpPr>
      <dsp:spPr>
        <a:xfrm>
          <a:off x="2205921" y="413595"/>
          <a:ext cx="1251991" cy="125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Strategy</a:t>
          </a:r>
          <a:endParaRPr lang="en-US" sz="2200" kern="1200" dirty="0"/>
        </a:p>
      </dsp:txBody>
      <dsp:txXfrm>
        <a:off x="2205921" y="413595"/>
        <a:ext cx="1251991" cy="1251991"/>
      </dsp:txXfrm>
    </dsp:sp>
    <dsp:sp modelId="{0AAEBC25-C1ED-244A-8624-9D1FFDD6B2F8}">
      <dsp:nvSpPr>
        <dsp:cNvPr id="0" name=""/>
        <dsp:cNvSpPr/>
      </dsp:nvSpPr>
      <dsp:spPr>
        <a:xfrm>
          <a:off x="-292" y="334556"/>
          <a:ext cx="3537244" cy="3537244"/>
        </a:xfrm>
        <a:prstGeom prst="circularArrow">
          <a:avLst>
            <a:gd name="adj1" fmla="val 6902"/>
            <a:gd name="adj2" fmla="val 465342"/>
            <a:gd name="adj3" fmla="val 549458"/>
            <a:gd name="adj4" fmla="val 20585200"/>
            <a:gd name="adj5" fmla="val 8052"/>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DCF2BB8A-CD3B-D64A-860C-042EE0541440}">
      <dsp:nvSpPr>
        <dsp:cNvPr id="0" name=""/>
        <dsp:cNvSpPr/>
      </dsp:nvSpPr>
      <dsp:spPr>
        <a:xfrm>
          <a:off x="2205921" y="2540769"/>
          <a:ext cx="1251991" cy="125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Design</a:t>
          </a:r>
          <a:endParaRPr lang="en-US" sz="2200" kern="1200" dirty="0"/>
        </a:p>
      </dsp:txBody>
      <dsp:txXfrm>
        <a:off x="2205921" y="2540769"/>
        <a:ext cx="1251991" cy="1251991"/>
      </dsp:txXfrm>
    </dsp:sp>
    <dsp:sp modelId="{4620E0F9-E0DC-2B41-B910-A97234A3D7E3}">
      <dsp:nvSpPr>
        <dsp:cNvPr id="0" name=""/>
        <dsp:cNvSpPr/>
      </dsp:nvSpPr>
      <dsp:spPr>
        <a:xfrm>
          <a:off x="-292" y="334556"/>
          <a:ext cx="3537244" cy="3537244"/>
        </a:xfrm>
        <a:prstGeom prst="circularArrow">
          <a:avLst>
            <a:gd name="adj1" fmla="val 6902"/>
            <a:gd name="adj2" fmla="val 465342"/>
            <a:gd name="adj3" fmla="val 5949458"/>
            <a:gd name="adj4" fmla="val 4385200"/>
            <a:gd name="adj5" fmla="val 8052"/>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14281E10-783F-0940-BB9B-67F6ADBE3FC6}">
      <dsp:nvSpPr>
        <dsp:cNvPr id="0" name=""/>
        <dsp:cNvSpPr/>
      </dsp:nvSpPr>
      <dsp:spPr>
        <a:xfrm>
          <a:off x="78747" y="2540769"/>
          <a:ext cx="1251991" cy="125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Transition</a:t>
          </a:r>
          <a:endParaRPr lang="en-US" sz="2200" kern="1200" dirty="0"/>
        </a:p>
      </dsp:txBody>
      <dsp:txXfrm>
        <a:off x="78747" y="2540769"/>
        <a:ext cx="1251991" cy="1251991"/>
      </dsp:txXfrm>
    </dsp:sp>
    <dsp:sp modelId="{44A72B99-2070-4743-BCFE-2BC76A4C51FD}">
      <dsp:nvSpPr>
        <dsp:cNvPr id="0" name=""/>
        <dsp:cNvSpPr/>
      </dsp:nvSpPr>
      <dsp:spPr>
        <a:xfrm>
          <a:off x="-292" y="334556"/>
          <a:ext cx="3537244" cy="3537244"/>
        </a:xfrm>
        <a:prstGeom prst="circularArrow">
          <a:avLst>
            <a:gd name="adj1" fmla="val 6902"/>
            <a:gd name="adj2" fmla="val 465342"/>
            <a:gd name="adj3" fmla="val 11349458"/>
            <a:gd name="adj4" fmla="val 9785200"/>
            <a:gd name="adj5" fmla="val 8052"/>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F5D7DB5B-B97F-214F-BDB1-389E2C1C9979}">
      <dsp:nvSpPr>
        <dsp:cNvPr id="0" name=""/>
        <dsp:cNvSpPr/>
      </dsp:nvSpPr>
      <dsp:spPr>
        <a:xfrm>
          <a:off x="78747" y="413595"/>
          <a:ext cx="1251991" cy="125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Operation</a:t>
          </a:r>
          <a:endParaRPr lang="en-US" sz="2200" kern="1200" dirty="0"/>
        </a:p>
      </dsp:txBody>
      <dsp:txXfrm>
        <a:off x="78747" y="413595"/>
        <a:ext cx="1251991" cy="1251991"/>
      </dsp:txXfrm>
    </dsp:sp>
    <dsp:sp modelId="{0C6E9A96-6E5D-0245-95CA-BFB50F36CA1C}">
      <dsp:nvSpPr>
        <dsp:cNvPr id="0" name=""/>
        <dsp:cNvSpPr/>
      </dsp:nvSpPr>
      <dsp:spPr>
        <a:xfrm>
          <a:off x="-292" y="334556"/>
          <a:ext cx="3537244" cy="3537244"/>
        </a:xfrm>
        <a:prstGeom prst="circularArrow">
          <a:avLst>
            <a:gd name="adj1" fmla="val 6902"/>
            <a:gd name="adj2" fmla="val 465342"/>
            <a:gd name="adj3" fmla="val 16749458"/>
            <a:gd name="adj4" fmla="val 15185200"/>
            <a:gd name="adj5" fmla="val 8052"/>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E6AC3E-2004-9C44-8F8B-2FF0D9FD9DC3}" type="datetimeFigureOut">
              <a:rPr lang="en-US" smtClean="0"/>
              <a:pPr/>
              <a:t>4/10/2013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A3C8D3-6E0A-A34B-AED3-4557C2D95C3A}" type="slidenum">
              <a:rPr lang="en-US" smtClean="0"/>
              <a:pPr/>
              <a:t>‹#›</a:t>
            </a:fld>
            <a:endParaRPr lang="en-US"/>
          </a:p>
        </p:txBody>
      </p:sp>
    </p:spTree>
    <p:extLst>
      <p:ext uri="{BB962C8B-B14F-4D97-AF65-F5344CB8AC3E}">
        <p14:creationId xmlns:p14="http://schemas.microsoft.com/office/powerpoint/2010/main" val="17548629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0E8A89-6968-B94A-93F0-28F34BB665CD}" type="datetimeFigureOut">
              <a:rPr lang="en-US" smtClean="0"/>
              <a:pPr/>
              <a:t>4/10/2013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B47396-1EEA-0D4A-8CBE-9406D9DEDD39}" type="slidenum">
              <a:rPr lang="en-US" smtClean="0"/>
              <a:pPr/>
              <a:t>‹#›</a:t>
            </a:fld>
            <a:endParaRPr lang="en-US"/>
          </a:p>
        </p:txBody>
      </p:sp>
    </p:spTree>
    <p:extLst>
      <p:ext uri="{BB962C8B-B14F-4D97-AF65-F5344CB8AC3E}">
        <p14:creationId xmlns:p14="http://schemas.microsoft.com/office/powerpoint/2010/main" val="38570988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describe</a:t>
            </a:r>
            <a:r>
              <a:rPr lang="en-US" baseline="0" dirty="0" smtClean="0"/>
              <a:t> our organization and culture has been changing over past two years.  </a:t>
            </a:r>
          </a:p>
          <a:p>
            <a:r>
              <a:rPr lang="en-US" baseline="0" dirty="0" smtClean="0"/>
              <a:t>Like you to think about</a:t>
            </a:r>
          </a:p>
          <a:p>
            <a:endParaRPr lang="en-US" baseline="0" dirty="0" smtClean="0"/>
          </a:p>
          <a:p>
            <a:r>
              <a:rPr lang="en-US" baseline="0" dirty="0" smtClean="0"/>
              <a:t>When we get to the lessons learned, we’d like to open it up to you to talk about what lessons </a:t>
            </a:r>
            <a:r>
              <a:rPr lang="en-US" baseline="0" dirty="0" err="1" smtClean="0"/>
              <a:t>youv’e</a:t>
            </a:r>
            <a:r>
              <a:rPr lang="en-US" baseline="0" dirty="0" smtClean="0"/>
              <a:t> learned too</a:t>
            </a:r>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4</a:t>
            </a:fld>
            <a:endParaRPr lang="en-US"/>
          </a:p>
        </p:txBody>
      </p:sp>
    </p:spTree>
    <p:extLst>
      <p:ext uri="{BB962C8B-B14F-4D97-AF65-F5344CB8AC3E}">
        <p14:creationId xmlns:p14="http://schemas.microsoft.com/office/powerpoint/2010/main" val="195790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order to ensure everyone being impacted by the change is aware before broad communications are disseminated, individual and team meetings are held and then departmental meetings prior to broad communications.</a:t>
            </a:r>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16</a:t>
            </a:fld>
            <a:endParaRPr lang="en-US"/>
          </a:p>
        </p:txBody>
      </p:sp>
    </p:spTree>
    <p:extLst>
      <p:ext uri="{BB962C8B-B14F-4D97-AF65-F5344CB8AC3E}">
        <p14:creationId xmlns:p14="http://schemas.microsoft.com/office/powerpoint/2010/main" val="108991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ITIL implementation/SN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Organization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ITS</a:t>
            </a:r>
            <a:r>
              <a:rPr lang="en-US" sz="1200" baseline="0" dirty="0" smtClean="0"/>
              <a:t> Website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IDPs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21</a:t>
            </a:fld>
            <a:endParaRPr lang="en-US"/>
          </a:p>
        </p:txBody>
      </p:sp>
    </p:spTree>
    <p:extLst>
      <p:ext uri="{BB962C8B-B14F-4D97-AF65-F5344CB8AC3E}">
        <p14:creationId xmlns:p14="http://schemas.microsoft.com/office/powerpoint/2010/main" val="307137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ITIL implementation/SN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Organization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ITS</a:t>
            </a:r>
            <a:r>
              <a:rPr lang="en-US" sz="1200" baseline="0" dirty="0" smtClean="0"/>
              <a:t> Website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IDPs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22</a:t>
            </a:fld>
            <a:endParaRPr lang="en-US"/>
          </a:p>
        </p:txBody>
      </p:sp>
    </p:spTree>
    <p:extLst>
      <p:ext uri="{BB962C8B-B14F-4D97-AF65-F5344CB8AC3E}">
        <p14:creationId xmlns:p14="http://schemas.microsoft.com/office/powerpoint/2010/main" val="3071375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sz="1200" dirty="0" smtClean="0"/>
              <a:t>Changing culture is hard and takes time</a:t>
            </a:r>
          </a:p>
          <a:p>
            <a:pPr marL="457200" indent="-457200">
              <a:buFont typeface="Arial"/>
              <a:buChar char="•"/>
            </a:pPr>
            <a:endParaRPr lang="en-US" sz="1200" dirty="0" smtClean="0"/>
          </a:p>
          <a:p>
            <a:pPr marL="457200" indent="-457200">
              <a:buFont typeface="Arial"/>
              <a:buChar char="•"/>
            </a:pPr>
            <a:r>
              <a:rPr lang="en-US" sz="1200" dirty="0" smtClean="0"/>
              <a:t>Successful change takes at least 3 years to take root</a:t>
            </a:r>
          </a:p>
          <a:p>
            <a:pPr marL="457200" indent="-457200">
              <a:buFont typeface="Arial"/>
              <a:buChar char="•"/>
            </a:pPr>
            <a:endParaRPr lang="en-US" sz="1200" dirty="0" smtClean="0"/>
          </a:p>
          <a:p>
            <a:pPr marL="457200" indent="-457200">
              <a:buFont typeface="Arial"/>
              <a:buChar char="•"/>
            </a:pPr>
            <a:r>
              <a:rPr lang="en-US" sz="1200" dirty="0" smtClean="0"/>
              <a:t>maturity</a:t>
            </a:r>
          </a:p>
          <a:p>
            <a:pPr marL="457200" indent="-457200">
              <a:buFont typeface="Arial"/>
              <a:buChar char="•"/>
            </a:pPr>
            <a:endParaRPr lang="en-US" sz="1200" dirty="0" smtClean="0"/>
          </a:p>
          <a:p>
            <a:pPr marL="457200" indent="-457200">
              <a:buFont typeface="Arial"/>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23</a:t>
            </a:fld>
            <a:endParaRPr lang="en-US"/>
          </a:p>
        </p:txBody>
      </p:sp>
    </p:spTree>
    <p:extLst>
      <p:ext uri="{BB962C8B-B14F-4D97-AF65-F5344CB8AC3E}">
        <p14:creationId xmlns:p14="http://schemas.microsoft.com/office/powerpoint/2010/main" val="415104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CIO in May 2011</a:t>
            </a:r>
          </a:p>
          <a:p>
            <a:r>
              <a:rPr lang="en-US" dirty="0" smtClean="0"/>
              <a:t>Early on,</a:t>
            </a:r>
            <a:r>
              <a:rPr lang="en-US" baseline="0" dirty="0" smtClean="0"/>
              <a:t> new CIO Len Peters established a vision and set forth key organizational priorities….</a:t>
            </a:r>
          </a:p>
          <a:p>
            <a:r>
              <a:rPr lang="en-US" baseline="0" dirty="0" smtClean="0"/>
              <a:t>He spent the first 10 months slowly --- no org changes immediately.  </a:t>
            </a:r>
          </a:p>
          <a:p>
            <a:r>
              <a:rPr lang="en-US" baseline="0" dirty="0" smtClean="0"/>
              <a:t>He did put together some PIT crews, which Karen will say more about later, but we kicked off the </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EB47396-1EEA-0D4A-8CBE-9406D9DEDD39}" type="slidenum">
              <a:rPr lang="en-US" smtClean="0"/>
              <a:pPr/>
              <a:t>5</a:t>
            </a:fld>
            <a:endParaRPr lang="en-US"/>
          </a:p>
        </p:txBody>
      </p:sp>
    </p:spTree>
    <p:extLst>
      <p:ext uri="{BB962C8B-B14F-4D97-AF65-F5344CB8AC3E}">
        <p14:creationId xmlns:p14="http://schemas.microsoft.com/office/powerpoint/2010/main" val="2415639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Analysis of community satisfaction a campus wide survey and 19 focus groups for faculty, staff and on the street interviews with students</a:t>
            </a:r>
          </a:p>
          <a:p>
            <a:endParaRPr lang="en-US" baseline="0" dirty="0" smtClean="0"/>
          </a:p>
          <a:p>
            <a:r>
              <a:rPr lang="en-US" baseline="0" dirty="0" smtClean="0"/>
              <a:t>We found that the results of the survey were consistent with the messages we heard in the focus groups</a:t>
            </a:r>
          </a:p>
          <a:p>
            <a:endParaRPr lang="en-US" baseline="0" dirty="0" smtClean="0"/>
          </a:p>
          <a:p>
            <a:r>
              <a:rPr lang="en-US" baseline="0" dirty="0" smtClean="0"/>
              <a:t>Top 5 issues in our survey were:</a:t>
            </a:r>
          </a:p>
          <a:p>
            <a:r>
              <a:rPr lang="en-US" baseline="0" dirty="0" smtClean="0"/>
              <a:t>Email and calendaring</a:t>
            </a:r>
          </a:p>
          <a:p>
            <a:r>
              <a:rPr lang="en-US" baseline="0" dirty="0" smtClean="0"/>
              <a:t>Timely resolution</a:t>
            </a:r>
          </a:p>
          <a:p>
            <a:r>
              <a:rPr lang="en-US" baseline="0" dirty="0" smtClean="0"/>
              <a:t>University Systems are easy/helpful</a:t>
            </a:r>
          </a:p>
          <a:p>
            <a:r>
              <a:rPr lang="en-US" baseline="0" dirty="0" smtClean="0"/>
              <a:t>Network reliability</a:t>
            </a:r>
          </a:p>
          <a:p>
            <a:r>
              <a:rPr lang="en-US" baseline="0" dirty="0" smtClean="0"/>
              <a:t>Knowledgeable support staff</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EB47396-1EEA-0D4A-8CBE-9406D9DEDD39}" type="slidenum">
              <a:rPr lang="en-US" smtClean="0"/>
              <a:pPr/>
              <a:t>6</a:t>
            </a:fld>
            <a:endParaRPr lang="en-US"/>
          </a:p>
        </p:txBody>
      </p:sp>
    </p:spTree>
    <p:extLst>
      <p:ext uri="{BB962C8B-B14F-4D97-AF65-F5344CB8AC3E}">
        <p14:creationId xmlns:p14="http://schemas.microsoft.com/office/powerpoint/2010/main" val="57524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libri" charset="0"/>
                <a:cs typeface="Calibri" charset="0"/>
              </a:rPr>
              <a:t>Rebalance the team to better focus on the mission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Flattened the organization dramatically:</a:t>
            </a:r>
            <a:r>
              <a:rPr lang="en-US" sz="2000" baseline="0" dirty="0" smtClean="0"/>
              <a:t> </a:t>
            </a:r>
            <a:r>
              <a:rPr lang="en-US" sz="2000" dirty="0" smtClean="0">
                <a:latin typeface="Calibri" charset="0"/>
                <a:ea typeface="ＭＳ Ｐゴシック" charset="0"/>
                <a:cs typeface="Calibri" charset="0"/>
              </a:rPr>
              <a:t>Number of staff within two management levels of CIO</a:t>
            </a:r>
          </a:p>
          <a:p>
            <a:pPr lvl="1"/>
            <a:r>
              <a:rPr lang="en-US" dirty="0" smtClean="0">
                <a:solidFill>
                  <a:srgbClr val="174C8D"/>
                </a:solidFill>
                <a:latin typeface="Calibri" charset="0"/>
                <a:ea typeface="ＭＳ Ｐゴシック" charset="0"/>
                <a:cs typeface="Calibri" charset="0"/>
              </a:rPr>
              <a:t>Old:</a:t>
            </a:r>
            <a:r>
              <a:rPr lang="en-US" dirty="0" smtClean="0">
                <a:latin typeface="Calibri" charset="0"/>
                <a:ea typeface="ＭＳ Ｐゴシック" charset="0"/>
                <a:cs typeface="Calibri" charset="0"/>
              </a:rPr>
              <a:t> 35 (5 </a:t>
            </a:r>
            <a:r>
              <a:rPr lang="en-US" dirty="0" err="1" smtClean="0">
                <a:latin typeface="Calibri" charset="0"/>
                <a:ea typeface="ＭＳ Ｐゴシック" charset="0"/>
                <a:cs typeface="Calibri" charset="0"/>
              </a:rPr>
              <a:t>avg</a:t>
            </a:r>
            <a:r>
              <a:rPr lang="en-US" dirty="0" smtClean="0">
                <a:latin typeface="Calibri" charset="0"/>
                <a:ea typeface="ＭＳ Ｐゴシック" charset="0"/>
                <a:cs typeface="Calibri" charset="0"/>
              </a:rPr>
              <a:t> reports)</a:t>
            </a:r>
          </a:p>
          <a:p>
            <a:pPr lvl="1"/>
            <a:r>
              <a:rPr lang="en-US" dirty="0" smtClean="0">
                <a:solidFill>
                  <a:srgbClr val="174C8D"/>
                </a:solidFill>
                <a:latin typeface="Calibri" charset="0"/>
                <a:ea typeface="ＭＳ Ｐゴシック" charset="0"/>
                <a:cs typeface="Calibri" charset="0"/>
              </a:rPr>
              <a:t>New: </a:t>
            </a:r>
            <a:r>
              <a:rPr lang="en-US" dirty="0" smtClean="0">
                <a:latin typeface="Calibri" charset="0"/>
                <a:ea typeface="ＭＳ Ｐゴシック" charset="0"/>
                <a:cs typeface="Calibri" charset="0"/>
              </a:rPr>
              <a:t>60 (7 </a:t>
            </a:r>
            <a:r>
              <a:rPr lang="en-US" dirty="0" err="1" smtClean="0">
                <a:latin typeface="Calibri" charset="0"/>
                <a:ea typeface="ＭＳ Ｐゴシック" charset="0"/>
                <a:cs typeface="Calibri" charset="0"/>
              </a:rPr>
              <a:t>avg</a:t>
            </a:r>
            <a:r>
              <a:rPr lang="en-US" dirty="0" smtClean="0">
                <a:latin typeface="Calibri" charset="0"/>
                <a:ea typeface="ＭＳ Ｐゴシック" charset="0"/>
                <a:cs typeface="Calibri" charset="0"/>
              </a:rPr>
              <a:t> reports)</a:t>
            </a:r>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7</a:t>
            </a:fld>
            <a:endParaRPr lang="en-US"/>
          </a:p>
        </p:txBody>
      </p:sp>
    </p:spTree>
    <p:extLst>
      <p:ext uri="{BB962C8B-B14F-4D97-AF65-F5344CB8AC3E}">
        <p14:creationId xmlns:p14="http://schemas.microsoft.com/office/powerpoint/2010/main" val="1326670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support personnel from outside</a:t>
            </a:r>
            <a:r>
              <a:rPr lang="en-US" baseline="0" dirty="0" smtClean="0"/>
              <a:t> of ITS were also trained and started using </a:t>
            </a:r>
            <a:r>
              <a:rPr lang="en-US" baseline="0" dirty="0" err="1" smtClean="0"/>
              <a:t>ServiceNow</a:t>
            </a:r>
            <a:r>
              <a:rPr lang="en-US" baseline="0" dirty="0" smtClean="0"/>
              <a:t> with the initial ITS rollout</a:t>
            </a:r>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buFont typeface="Arial"/>
              <a:buChar char="•"/>
            </a:pPr>
            <a:r>
              <a:rPr lang="en-US" sz="1200" i="0" dirty="0" smtClean="0">
                <a:solidFill>
                  <a:srgbClr val="000090"/>
                </a:solidFill>
                <a:latin typeface="YaleAdmin-Roman" charset="0"/>
              </a:rPr>
              <a:t>Surveys &amp;</a:t>
            </a:r>
            <a:r>
              <a:rPr lang="en-US" sz="1200" i="0" baseline="0" dirty="0" smtClean="0">
                <a:solidFill>
                  <a:srgbClr val="000090"/>
                </a:solidFill>
                <a:latin typeface="YaleAdmin-Roman" charset="0"/>
              </a:rPr>
              <a:t> </a:t>
            </a:r>
            <a:r>
              <a:rPr lang="en-US" sz="1200" i="0" dirty="0" smtClean="0">
                <a:solidFill>
                  <a:srgbClr val="000090"/>
                </a:solidFill>
                <a:latin typeface="YaleAdmin-Roman" charset="0"/>
              </a:rPr>
              <a:t>benchmarking</a:t>
            </a:r>
          </a:p>
          <a:p>
            <a:pPr marL="457200" indent="-457200" algn="l">
              <a:buFont typeface="Arial"/>
              <a:buChar char="•"/>
            </a:pPr>
            <a:r>
              <a:rPr lang="en-US" sz="1200" i="0" dirty="0" smtClean="0">
                <a:solidFill>
                  <a:srgbClr val="000090"/>
                </a:solidFill>
                <a:latin typeface="YaleAdmin-Roman" charset="0"/>
              </a:rPr>
              <a:t>New website</a:t>
            </a:r>
          </a:p>
          <a:p>
            <a:pPr marL="457200" indent="-457200" algn="l">
              <a:buFont typeface="Arial"/>
              <a:buChar char="•"/>
            </a:pPr>
            <a:r>
              <a:rPr lang="en-US" sz="1200" i="0" dirty="0" smtClean="0">
                <a:solidFill>
                  <a:srgbClr val="000090"/>
                </a:solidFill>
                <a:latin typeface="YaleAdmin-Roman" charset="0"/>
              </a:rPr>
              <a:t>Outreach to partners</a:t>
            </a:r>
          </a:p>
          <a:p>
            <a:pPr marL="457200" indent="-457200" algn="l">
              <a:buFont typeface="Arial"/>
              <a:buChar char="•"/>
            </a:pPr>
            <a:r>
              <a:rPr lang="en-US" sz="1200" i="0" dirty="0" smtClean="0">
                <a:solidFill>
                  <a:srgbClr val="000090"/>
                </a:solidFill>
                <a:latin typeface="YaleAdmin-Roman" charset="0"/>
              </a:rPr>
              <a:t>Regular communication</a:t>
            </a:r>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9</a:t>
            </a:fld>
            <a:endParaRPr lang="en-US"/>
          </a:p>
        </p:txBody>
      </p:sp>
    </p:spTree>
    <p:extLst>
      <p:ext uri="{BB962C8B-B14F-4D97-AF65-F5344CB8AC3E}">
        <p14:creationId xmlns:p14="http://schemas.microsoft.com/office/powerpoint/2010/main" val="174654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Institute a clear framework that enables IT collaboration across Yale</a:t>
            </a:r>
          </a:p>
          <a:p>
            <a:endParaRPr lang="en-US" dirty="0" smtClean="0"/>
          </a:p>
          <a:p>
            <a:r>
              <a:rPr lang="en-US" dirty="0" smtClean="0"/>
              <a:t>Transparency in</a:t>
            </a:r>
          </a:p>
          <a:p>
            <a:pPr lvl="1"/>
            <a:r>
              <a:rPr lang="en-US" dirty="0" smtClean="0"/>
              <a:t>Decision rights</a:t>
            </a:r>
          </a:p>
          <a:p>
            <a:pPr lvl="1"/>
            <a:r>
              <a:rPr lang="en-US" dirty="0" smtClean="0"/>
              <a:t>Prioritization</a:t>
            </a:r>
          </a:p>
          <a:p>
            <a:pPr lvl="1"/>
            <a:r>
              <a:rPr lang="en-US" dirty="0" smtClean="0"/>
              <a:t>Accountability</a:t>
            </a:r>
          </a:p>
          <a:p>
            <a:r>
              <a:rPr lang="en-US" dirty="0" smtClean="0"/>
              <a:t>Continuously improve IT decision-making through client feedback and metrics </a:t>
            </a:r>
          </a:p>
          <a:p>
            <a:r>
              <a:rPr lang="en-US" dirty="0" smtClean="0"/>
              <a:t>Make decisions in a transparent fashion and communicate them effectively</a:t>
            </a:r>
          </a:p>
          <a:p>
            <a:r>
              <a:rPr lang="en-US" dirty="0" smtClean="0"/>
              <a:t>Framework to enable collaboration and communication</a:t>
            </a:r>
          </a:p>
          <a:p>
            <a:r>
              <a:rPr lang="en-US" dirty="0" smtClean="0"/>
              <a:t>Well defined and understood roles and responsibilities</a:t>
            </a:r>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10</a:t>
            </a:fld>
            <a:endParaRPr lang="en-US"/>
          </a:p>
        </p:txBody>
      </p:sp>
    </p:spTree>
    <p:extLst>
      <p:ext uri="{BB962C8B-B14F-4D97-AF65-F5344CB8AC3E}">
        <p14:creationId xmlns:p14="http://schemas.microsoft.com/office/powerpoint/2010/main" val="132667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Institute a clear framework that enables IT collaboration across Yale</a:t>
            </a:r>
          </a:p>
          <a:p>
            <a:endParaRPr lang="en-US" dirty="0" smtClean="0"/>
          </a:p>
          <a:p>
            <a:r>
              <a:rPr lang="en-US" dirty="0" smtClean="0"/>
              <a:t>Transparency in</a:t>
            </a:r>
          </a:p>
          <a:p>
            <a:pPr lvl="1"/>
            <a:r>
              <a:rPr lang="en-US" dirty="0" smtClean="0"/>
              <a:t>Decision rights</a:t>
            </a:r>
          </a:p>
          <a:p>
            <a:pPr lvl="1"/>
            <a:r>
              <a:rPr lang="en-US" dirty="0" smtClean="0"/>
              <a:t>Prioritization</a:t>
            </a:r>
          </a:p>
          <a:p>
            <a:pPr lvl="1"/>
            <a:r>
              <a:rPr lang="en-US" dirty="0" smtClean="0"/>
              <a:t>Accountability</a:t>
            </a:r>
          </a:p>
          <a:p>
            <a:r>
              <a:rPr lang="en-US" dirty="0" smtClean="0"/>
              <a:t>Continuously improve IT decision-making through client feedback and metrics </a:t>
            </a:r>
          </a:p>
          <a:p>
            <a:r>
              <a:rPr lang="en-US" dirty="0" smtClean="0"/>
              <a:t>Make decisions in a transparent fashion and communicate them effectively</a:t>
            </a:r>
          </a:p>
          <a:p>
            <a:r>
              <a:rPr lang="en-US" dirty="0" smtClean="0"/>
              <a:t>Framework to enable collaboration and communication</a:t>
            </a:r>
          </a:p>
          <a:p>
            <a:r>
              <a:rPr lang="en-US" dirty="0" smtClean="0"/>
              <a:t>Well defined and understood roles and responsibilities</a:t>
            </a:r>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11</a:t>
            </a:fld>
            <a:endParaRPr lang="en-US"/>
          </a:p>
        </p:txBody>
      </p:sp>
    </p:spTree>
    <p:extLst>
      <p:ext uri="{BB962C8B-B14F-4D97-AF65-F5344CB8AC3E}">
        <p14:creationId xmlns:p14="http://schemas.microsoft.com/office/powerpoint/2010/main" val="1326670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is about people.  While you can make changes quickly, cultural change is ongoing and lasts much longer than the initial</a:t>
            </a:r>
            <a:r>
              <a:rPr lang="en-US" baseline="0" dirty="0" smtClean="0"/>
              <a:t> change</a:t>
            </a:r>
          </a:p>
          <a:p>
            <a:r>
              <a:rPr lang="en-US" sz="1200" b="1" u="sng" dirty="0" smtClean="0"/>
              <a:t>To support change, we needed some goals</a:t>
            </a:r>
          </a:p>
          <a:p>
            <a:r>
              <a:rPr lang="en-US" sz="1200" dirty="0" smtClean="0"/>
              <a:t>Build relationships</a:t>
            </a:r>
          </a:p>
          <a:p>
            <a:r>
              <a:rPr lang="en-US" sz="1200" dirty="0" smtClean="0"/>
              <a:t>Change behaviors and attitudes</a:t>
            </a:r>
          </a:p>
          <a:p>
            <a:r>
              <a:rPr lang="en-US" sz="1200" dirty="0" smtClean="0"/>
              <a:t>Reinforce change</a:t>
            </a:r>
          </a:p>
          <a:p>
            <a:r>
              <a:rPr lang="en-US" sz="1200" dirty="0" smtClean="0"/>
              <a:t>Create shared experience</a:t>
            </a:r>
          </a:p>
          <a:p>
            <a:endParaRPr lang="en-US" sz="1200" baseline="0" dirty="0" smtClean="0"/>
          </a:p>
          <a:p>
            <a:r>
              <a:rPr lang="en-US" sz="1200" baseline="0" dirty="0" smtClean="0"/>
              <a:t>Other ideas</a:t>
            </a:r>
          </a:p>
          <a:p>
            <a:r>
              <a:rPr lang="en-US" sz="1200" baseline="0" dirty="0" smtClean="0"/>
              <a:t>Budget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EB47396-1EEA-0D4A-8CBE-9406D9DEDD39}" type="slidenum">
              <a:rPr lang="en-US" smtClean="0"/>
              <a:pPr/>
              <a:t>12</a:t>
            </a:fld>
            <a:endParaRPr lang="en-US"/>
          </a:p>
        </p:txBody>
      </p:sp>
    </p:spTree>
    <p:extLst>
      <p:ext uri="{BB962C8B-B14F-4D97-AF65-F5344CB8AC3E}">
        <p14:creationId xmlns:p14="http://schemas.microsoft.com/office/powerpoint/2010/main" val="208017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bwMode="auto">
          <a:xfrm>
            <a:off x="0" y="3505200"/>
            <a:ext cx="9144000" cy="2286000"/>
          </a:xfrm>
          <a:prstGeom prst="rect">
            <a:avLst/>
          </a:prstGeom>
          <a:solidFill>
            <a:srgbClr val="0F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itle 1"/>
          <p:cNvSpPr>
            <a:spLocks noGrp="1"/>
          </p:cNvSpPr>
          <p:nvPr>
            <p:ph type="title" hasCustomPrompt="1"/>
          </p:nvPr>
        </p:nvSpPr>
        <p:spPr>
          <a:xfrm>
            <a:off x="818228" y="3640164"/>
            <a:ext cx="8325772" cy="985854"/>
          </a:xfrm>
        </p:spPr>
        <p:txBody>
          <a:bodyPr/>
          <a:lstStyle>
            <a:lvl1pPr>
              <a:buFontTx/>
              <a:buNone/>
              <a:defRPr>
                <a:solidFill>
                  <a:schemeClr val="bg1"/>
                </a:solidFill>
              </a:defRPr>
            </a:lvl1pPr>
          </a:lstStyle>
          <a:p>
            <a:r>
              <a:rPr lang="en-US" dirty="0" smtClean="0"/>
              <a:t>Master Title</a:t>
            </a:r>
            <a:endParaRPr lang="en-US" dirty="0"/>
          </a:p>
        </p:txBody>
      </p:sp>
      <p:sp>
        <p:nvSpPr>
          <p:cNvPr id="14" name="Subtitle 2"/>
          <p:cNvSpPr>
            <a:spLocks noGrp="1"/>
          </p:cNvSpPr>
          <p:nvPr>
            <p:ph type="subTitle" idx="1" hasCustomPrompt="1"/>
          </p:nvPr>
        </p:nvSpPr>
        <p:spPr>
          <a:xfrm>
            <a:off x="818228" y="4638231"/>
            <a:ext cx="8325772" cy="685764"/>
          </a:xfrm>
        </p:spPr>
        <p:txBody>
          <a:bodyPr>
            <a:normAutofit/>
          </a:bodyPr>
          <a:lstStyle>
            <a:lvl1pPr marL="0" indent="0" algn="ctr">
              <a:buFontTx/>
              <a:buNone/>
              <a:defRPr sz="2500" b="0" i="1" kern="1200" spc="230">
                <a:solidFill>
                  <a:schemeClr val="bg1"/>
                </a:solidFill>
                <a:latin typeface="YaleAdmin-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cxnSp>
        <p:nvCxnSpPr>
          <p:cNvPr id="15" name="Straight Connector 14"/>
          <p:cNvCxnSpPr/>
          <p:nvPr userDrawn="1"/>
        </p:nvCxnSpPr>
        <p:spPr>
          <a:xfrm>
            <a:off x="0" y="3492273"/>
            <a:ext cx="9144000" cy="0"/>
          </a:xfrm>
          <a:prstGeom prst="line">
            <a:avLst/>
          </a:prstGeom>
          <a:ln w="28575" cmpd="sng">
            <a:gradFill flip="none" rotWithShape="1">
              <a:gsLst>
                <a:gs pos="10000">
                  <a:srgbClr val="0F4D92"/>
                </a:gs>
                <a:gs pos="100000">
                  <a:prstClr val="white"/>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bwMode="auto">
          <a:xfrm>
            <a:off x="0" y="5778653"/>
            <a:ext cx="9144000" cy="0"/>
          </a:xfrm>
          <a:prstGeom prst="line">
            <a:avLst/>
          </a:prstGeom>
          <a:ln w="28575" cmpd="sng">
            <a:gradFill flip="none" rotWithShape="1">
              <a:gsLst>
                <a:gs pos="48000">
                  <a:srgbClr val="0F4D92"/>
                </a:gs>
                <a:gs pos="100000">
                  <a:prstClr val="white"/>
                </a:gs>
              </a:gsLst>
              <a:lin ang="0" scaled="1"/>
              <a:tileRect/>
            </a:gradFill>
          </a:ln>
          <a:effectLst>
            <a:outerShdw blurRad="40005" dist="19939" dir="15480000" algn="tl"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7338885" y="73266"/>
            <a:ext cx="1676400" cy="3170099"/>
          </a:xfrm>
          <a:prstGeom prst="rect">
            <a:avLst/>
          </a:prstGeom>
          <a:noFill/>
        </p:spPr>
        <p:txBody>
          <a:bodyPr>
            <a:spAutoFit/>
          </a:bodyPr>
          <a:lstStyle/>
          <a:p>
            <a:pPr>
              <a:defRPr/>
            </a:pPr>
            <a:r>
              <a:rPr lang="en-US" sz="20000" dirty="0">
                <a:solidFill>
                  <a:srgbClr val="0F4D92"/>
                </a:solidFill>
                <a:latin typeface="YaleDesign-Roman"/>
                <a:cs typeface="YaleDesign-Roman"/>
              </a:rPr>
              <a:t>Y</a:t>
            </a:r>
          </a:p>
        </p:txBody>
      </p:sp>
      <p:sp>
        <p:nvSpPr>
          <p:cNvPr id="19" name="Date Placeholder 3"/>
          <p:cNvSpPr>
            <a:spLocks noGrp="1"/>
          </p:cNvSpPr>
          <p:nvPr>
            <p:ph type="dt" sz="half" idx="2"/>
          </p:nvPr>
        </p:nvSpPr>
        <p:spPr>
          <a:xfrm>
            <a:off x="0" y="6485822"/>
            <a:ext cx="1270085" cy="372178"/>
          </a:xfrm>
          <a:prstGeom prst="rect">
            <a:avLst/>
          </a:prstGeom>
        </p:spPr>
        <p:txBody>
          <a:bodyPr vert="horz" lIns="91440" tIns="45720" rIns="91440" bIns="45720" rtlCol="0" anchor="ctr"/>
          <a:lstStyle>
            <a:lvl1pPr algn="l">
              <a:defRPr lang="en-US" sz="1400" b="0" i="1" kern="1200" dirty="0" smtClean="0">
                <a:solidFill>
                  <a:srgbClr val="0F4D92"/>
                </a:solidFill>
                <a:latin typeface="YaleAdmin"/>
                <a:ea typeface="+mn-ea"/>
                <a:cs typeface="YaleAdmin-Italic" charset="0"/>
              </a:defRPr>
            </a:lvl1pPr>
          </a:lstStyle>
          <a:p>
            <a:endParaRPr lang="en-US" dirty="0"/>
          </a:p>
        </p:txBody>
      </p:sp>
    </p:spTree>
    <p:extLst>
      <p:ext uri="{BB962C8B-B14F-4D97-AF65-F5344CB8AC3E}">
        <p14:creationId xmlns:p14="http://schemas.microsoft.com/office/powerpoint/2010/main" val="94176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Rectangle 8"/>
          <p:cNvSpPr/>
          <p:nvPr userDrawn="1"/>
        </p:nvSpPr>
        <p:spPr bwMode="auto">
          <a:xfrm>
            <a:off x="0" y="0"/>
            <a:ext cx="9144000" cy="598340"/>
          </a:xfrm>
          <a:prstGeom prst="rect">
            <a:avLst/>
          </a:prstGeom>
          <a:solidFill>
            <a:srgbClr val="0F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0" y="13499"/>
            <a:ext cx="4286535" cy="584841"/>
          </a:xfrm>
        </p:spPr>
        <p:txBody>
          <a:bodyPr>
            <a:normAutofit/>
          </a:bodyPr>
          <a:lstStyle>
            <a:lvl1pPr algn="l">
              <a:defRPr sz="1600" b="0" i="1" cap="none" baseline="0">
                <a:solidFill>
                  <a:schemeClr val="bg1"/>
                </a:solidFill>
              </a:defRPr>
            </a:lvl1pPr>
          </a:lstStyle>
          <a:p>
            <a:r>
              <a:rPr lang="en-US" dirty="0" smtClean="0"/>
              <a:t>Master title goes here:</a:t>
            </a:r>
            <a:endParaRPr lang="en-US" dirty="0"/>
          </a:p>
        </p:txBody>
      </p:sp>
      <p:cxnSp>
        <p:nvCxnSpPr>
          <p:cNvPr id="12" name="Straight Connector 11"/>
          <p:cNvCxnSpPr/>
          <p:nvPr userDrawn="1"/>
        </p:nvCxnSpPr>
        <p:spPr bwMode="auto">
          <a:xfrm>
            <a:off x="0" y="598340"/>
            <a:ext cx="9144000" cy="0"/>
          </a:xfrm>
          <a:prstGeom prst="line">
            <a:avLst/>
          </a:prstGeom>
          <a:ln w="28575" cmpd="sng">
            <a:gradFill flip="none" rotWithShape="1">
              <a:gsLst>
                <a:gs pos="59000">
                  <a:srgbClr val="0F4D92"/>
                </a:gs>
                <a:gs pos="100000">
                  <a:prstClr val="white"/>
                </a:gs>
              </a:gsLst>
              <a:lin ang="0" scaled="1"/>
              <a:tileRect/>
            </a:gradFill>
          </a:ln>
          <a:effectLst>
            <a:outerShdw blurRad="40005" dist="19939" dir="15480000" algn="tl"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7338885" y="73266"/>
            <a:ext cx="1676400" cy="3170099"/>
          </a:xfrm>
          <a:prstGeom prst="rect">
            <a:avLst/>
          </a:prstGeom>
          <a:noFill/>
        </p:spPr>
        <p:txBody>
          <a:bodyPr>
            <a:spAutoFit/>
          </a:bodyPr>
          <a:lstStyle/>
          <a:p>
            <a:pPr>
              <a:defRPr/>
            </a:pPr>
            <a:r>
              <a:rPr lang="en-US" sz="20000" dirty="0">
                <a:solidFill>
                  <a:srgbClr val="0F4D92">
                    <a:alpha val="10000"/>
                  </a:srgbClr>
                </a:solidFill>
                <a:latin typeface="YaleDesign-Roman"/>
                <a:cs typeface="YaleDesign-Roman"/>
              </a:rPr>
              <a:t>Y</a:t>
            </a:r>
          </a:p>
        </p:txBody>
      </p:sp>
      <p:sp>
        <p:nvSpPr>
          <p:cNvPr id="24" name="Text Placeholder 23"/>
          <p:cNvSpPr>
            <a:spLocks noGrp="1"/>
          </p:cNvSpPr>
          <p:nvPr>
            <p:ph type="body" sz="quarter" idx="14" hasCustomPrompt="1"/>
          </p:nvPr>
        </p:nvSpPr>
        <p:spPr>
          <a:xfrm>
            <a:off x="3981227" y="0"/>
            <a:ext cx="5190626" cy="598340"/>
          </a:xfrm>
        </p:spPr>
        <p:txBody>
          <a:bodyPr>
            <a:normAutofit/>
          </a:bodyPr>
          <a:lstStyle>
            <a:lvl2pPr>
              <a:defRPr sz="1600" spc="0" baseline="0">
                <a:solidFill>
                  <a:schemeClr val="bg1"/>
                </a:solidFill>
                <a:latin typeface="YaleAdmin-Roman"/>
              </a:defRPr>
            </a:lvl2pPr>
          </a:lstStyle>
          <a:p>
            <a:pPr lvl="1"/>
            <a:r>
              <a:rPr lang="en-US" dirty="0" smtClean="0"/>
              <a:t>Bread   |   Crumb   |   Goes   |    Here</a:t>
            </a:r>
            <a:endParaRPr lang="en-US" dirty="0"/>
          </a:p>
        </p:txBody>
      </p:sp>
      <p:sp>
        <p:nvSpPr>
          <p:cNvPr id="11" name="Slide Number Placeholder 7"/>
          <p:cNvSpPr>
            <a:spLocks noGrp="1"/>
          </p:cNvSpPr>
          <p:nvPr>
            <p:ph type="sldNum" sz="quarter" idx="4"/>
          </p:nvPr>
        </p:nvSpPr>
        <p:spPr>
          <a:xfrm>
            <a:off x="8395230" y="6492875"/>
            <a:ext cx="748770" cy="365125"/>
          </a:xfrm>
          <a:prstGeom prst="rect">
            <a:avLst/>
          </a:prstGeom>
          <a:ln>
            <a:noFill/>
          </a:ln>
        </p:spPr>
        <p:txBody>
          <a:bodyPr vert="horz" lIns="91440" tIns="45720" rIns="91440" bIns="45720" rtlCol="0" anchor="ctr"/>
          <a:lstStyle>
            <a:lvl1pPr algn="r">
              <a:defRPr sz="1200">
                <a:solidFill>
                  <a:srgbClr val="0F4D92">
                    <a:alpha val="75000"/>
                  </a:srgbClr>
                </a:solidFill>
              </a:defRPr>
            </a:lvl1pPr>
          </a:lstStyle>
          <a:p>
            <a:fld id="{32A531C9-204A-7548-BD61-10FC0A2722BD}" type="slidenum">
              <a:rPr lang="en-US" smtClean="0"/>
              <a:pPr/>
              <a:t>‹#›</a:t>
            </a:fld>
            <a:endParaRPr lang="en-US" dirty="0"/>
          </a:p>
        </p:txBody>
      </p:sp>
    </p:spTree>
    <p:extLst>
      <p:ext uri="{BB962C8B-B14F-4D97-AF65-F5344CB8AC3E}">
        <p14:creationId xmlns:p14="http://schemas.microsoft.com/office/powerpoint/2010/main" val="15259349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8395230" y="6356350"/>
            <a:ext cx="748770" cy="365125"/>
          </a:xfrm>
          <a:prstGeom prst="rect">
            <a:avLst/>
          </a:prstGeom>
          <a:ln>
            <a:solidFill>
              <a:srgbClr val="0F4D92"/>
            </a:solidFill>
          </a:ln>
        </p:spPr>
        <p:txBody>
          <a:bodyPr vert="horz" lIns="91440" tIns="45720" rIns="91440" bIns="45720" rtlCol="0" anchor="ctr"/>
          <a:lstStyle>
            <a:lvl1pPr algn="r">
              <a:defRPr sz="1200">
                <a:solidFill>
                  <a:schemeClr val="tx1">
                    <a:tint val="75000"/>
                  </a:schemeClr>
                </a:solidFill>
              </a:defRPr>
            </a:lvl1pPr>
          </a:lstStyle>
          <a:p>
            <a:fld id="{32A531C9-204A-7548-BD61-10FC0A2722BD}" type="slidenum">
              <a:rPr lang="en-US" smtClean="0"/>
              <a:pPr/>
              <a:t>‹#›</a:t>
            </a:fld>
            <a:endParaRPr lang="en-US" dirty="0"/>
          </a:p>
        </p:txBody>
      </p:sp>
    </p:spTree>
    <p:extLst>
      <p:ext uri="{BB962C8B-B14F-4D97-AF65-F5344CB8AC3E}">
        <p14:creationId xmlns:p14="http://schemas.microsoft.com/office/powerpoint/2010/main" val="2404298483"/>
      </p:ext>
    </p:extLst>
  </p:cSld>
  <p:clrMap bg1="lt1" tx1="dk1" bg2="lt2" tx2="dk2" accent1="accent1" accent2="accent2" accent3="accent3" accent4="accent4" accent5="accent5" accent6="accent6" hlink="hlink" folHlink="folHlink"/>
  <p:sldLayoutIdLst>
    <p:sldLayoutId id="2147483649" r:id="rId1"/>
    <p:sldLayoutId id="2147483660" r:id="rId2"/>
  </p:sldLayoutIdLst>
  <p:hf hdr="0" ftr="0" dt="0"/>
  <p:txStyles>
    <p:titleStyle>
      <a:lvl1pPr algn="ctr" defTabSz="457200" rtl="0" eaLnBrk="1" latinLnBrk="0" hangingPunct="1">
        <a:spcBef>
          <a:spcPct val="0"/>
        </a:spcBef>
        <a:buNone/>
        <a:defRPr lang="en-US" sz="4000" kern="1200" cap="small" dirty="0" smtClean="0">
          <a:solidFill>
            <a:schemeClr val="bg1"/>
          </a:solidFill>
          <a:latin typeface="YaleAdmin-Roman" charset="0"/>
          <a:ea typeface="ＭＳ Ｐゴシック" charset="0"/>
          <a:cs typeface="YaleAdmin-Roman" charset="0"/>
        </a:defRPr>
      </a:lvl1pPr>
    </p:titleStyle>
    <p:bodyStyle>
      <a:lvl1pPr marL="0" indent="0" algn="r" defTabSz="457200" rtl="0" eaLnBrk="1" latinLnBrk="0" hangingPunct="1">
        <a:spcBef>
          <a:spcPct val="20000"/>
        </a:spcBef>
        <a:buFontTx/>
        <a:buNone/>
        <a:defRPr lang="en-US" sz="1600" b="0" i="1" kern="1200" spc="0" dirty="0" smtClean="0">
          <a:solidFill>
            <a:schemeClr val="bg1"/>
          </a:solidFill>
          <a:latin typeface="YaleAdmin-Roman"/>
          <a:ea typeface="+mn-ea"/>
          <a:cs typeface="+mn-cs"/>
        </a:defRPr>
      </a:lvl1pPr>
      <a:lvl2pPr marL="457200" indent="0" algn="r" defTabSz="457200" rtl="0" eaLnBrk="1" latinLnBrk="0" hangingPunct="1">
        <a:spcBef>
          <a:spcPct val="20000"/>
        </a:spcBef>
        <a:buFontTx/>
        <a:buNone/>
        <a:defRPr sz="2000" b="0" i="1" kern="1200" spc="150">
          <a:solidFill>
            <a:schemeClr val="bg1"/>
          </a:solidFill>
          <a:latin typeface="YaleAdmi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files.broadcast.yale.edu/thom_janelivingston/" TargetMode="External"/><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92" y="3772684"/>
            <a:ext cx="8325772" cy="985854"/>
          </a:xfrm>
        </p:spPr>
        <p:txBody>
          <a:bodyPr>
            <a:noAutofit/>
          </a:bodyPr>
          <a:lstStyle/>
          <a:p>
            <a:pPr algn="l"/>
            <a:r>
              <a:rPr lang="en-US" dirty="0" smtClean="0"/>
              <a:t>Changing the culture of an </a:t>
            </a:r>
            <a:br>
              <a:rPr lang="en-US" dirty="0" smtClean="0"/>
            </a:br>
            <a:r>
              <a:rPr lang="en-US" dirty="0" smtClean="0"/>
              <a:t>IT organization</a:t>
            </a:r>
            <a:endParaRPr lang="en-US" dirty="0"/>
          </a:p>
        </p:txBody>
      </p:sp>
      <p:sp>
        <p:nvSpPr>
          <p:cNvPr id="5" name="Subtitle 4"/>
          <p:cNvSpPr>
            <a:spLocks noGrp="1"/>
          </p:cNvSpPr>
          <p:nvPr>
            <p:ph type="subTitle" idx="1"/>
          </p:nvPr>
        </p:nvSpPr>
        <p:spPr>
          <a:xfrm>
            <a:off x="579692" y="4850263"/>
            <a:ext cx="8325772" cy="685764"/>
          </a:xfrm>
        </p:spPr>
        <p:txBody>
          <a:bodyPr>
            <a:normAutofit/>
          </a:bodyPr>
          <a:lstStyle/>
          <a:p>
            <a:pPr algn="l"/>
            <a:r>
              <a:rPr lang="en-US" sz="2400" dirty="0" smtClean="0"/>
              <a:t>Whirlwind Style</a:t>
            </a:r>
            <a:endParaRPr lang="en-US" sz="1800" dirty="0"/>
          </a:p>
        </p:txBody>
      </p:sp>
      <p:sp>
        <p:nvSpPr>
          <p:cNvPr id="4" name="Subtitle 4"/>
          <p:cNvSpPr txBox="1">
            <a:spLocks/>
          </p:cNvSpPr>
          <p:nvPr/>
        </p:nvSpPr>
        <p:spPr>
          <a:xfrm>
            <a:off x="707112" y="5805550"/>
            <a:ext cx="8064115" cy="685764"/>
          </a:xfrm>
          <a:prstGeom prst="rect">
            <a:avLst/>
          </a:prstGeom>
        </p:spPr>
        <p:txBody>
          <a:bodyPr vert="horz" lIns="91440" tIns="45720" rIns="91440" bIns="45720" rtlCol="0" anchor="ctr" anchorCtr="0">
            <a:normAutofit/>
          </a:bodyPr>
          <a:lstStyle>
            <a:lvl1pPr marL="0" indent="0" algn="ctr" defTabSz="457200" rtl="0" eaLnBrk="1" latinLnBrk="0" hangingPunct="1">
              <a:spcBef>
                <a:spcPct val="20000"/>
              </a:spcBef>
              <a:buFontTx/>
              <a:buNone/>
              <a:defRPr lang="en-US" sz="2500" b="0" i="1" kern="1200" spc="230">
                <a:solidFill>
                  <a:schemeClr val="bg1"/>
                </a:solidFill>
                <a:latin typeface="YaleAdmin-Roman"/>
                <a:ea typeface="+mn-ea"/>
                <a:cs typeface="+mn-cs"/>
              </a:defRPr>
            </a:lvl1pPr>
            <a:lvl2pPr marL="457200" indent="0" algn="ctr" defTabSz="457200" rtl="0" eaLnBrk="1" latinLnBrk="0" hangingPunct="1">
              <a:spcBef>
                <a:spcPct val="20000"/>
              </a:spcBef>
              <a:buFontTx/>
              <a:buNone/>
              <a:defRPr sz="2000" b="0" i="1" kern="1200" spc="150">
                <a:solidFill>
                  <a:schemeClr val="tx1">
                    <a:tint val="75000"/>
                  </a:schemeClr>
                </a:solidFill>
                <a:latin typeface="YaleAdmin"/>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i="0" dirty="0" smtClean="0">
                <a:solidFill>
                  <a:srgbClr val="0F4D92"/>
                </a:solidFill>
                <a:latin typeface="YaleAdmin-BoldItalic" pitchFamily="2" charset="0"/>
              </a:rPr>
              <a:t>Jane Livingston and Karen Polhemus</a:t>
            </a:r>
            <a:endParaRPr lang="en-US" sz="1900" i="0" dirty="0">
              <a:solidFill>
                <a:srgbClr val="0F4D92"/>
              </a:solidFill>
              <a:latin typeface="YaleAdmin-BoldItalic" pitchFamily="2" charset="0"/>
            </a:endParaRPr>
          </a:p>
        </p:txBody>
      </p:sp>
      <p:sp>
        <p:nvSpPr>
          <p:cNvPr id="6" name="Subtitle 4"/>
          <p:cNvSpPr txBox="1">
            <a:spLocks/>
          </p:cNvSpPr>
          <p:nvPr/>
        </p:nvSpPr>
        <p:spPr>
          <a:xfrm>
            <a:off x="468577" y="6192501"/>
            <a:ext cx="8325772" cy="685764"/>
          </a:xfrm>
          <a:prstGeom prst="rect">
            <a:avLst/>
          </a:prstGeom>
        </p:spPr>
        <p:txBody>
          <a:bodyPr vert="horz" lIns="91440" tIns="45720" rIns="91440" bIns="45720" rtlCol="0" anchor="ctr" anchorCtr="0">
            <a:normAutofit/>
          </a:bodyPr>
          <a:lstStyle>
            <a:lvl1pPr marL="0" indent="0" algn="ctr" defTabSz="457200" rtl="0" eaLnBrk="1" latinLnBrk="0" hangingPunct="1">
              <a:spcBef>
                <a:spcPct val="20000"/>
              </a:spcBef>
              <a:buFontTx/>
              <a:buNone/>
              <a:defRPr lang="en-US" sz="2500" b="0" i="1" kern="1200" spc="230">
                <a:solidFill>
                  <a:schemeClr val="bg1"/>
                </a:solidFill>
                <a:latin typeface="YaleAdmin-Roman"/>
                <a:ea typeface="+mn-ea"/>
                <a:cs typeface="+mn-cs"/>
              </a:defRPr>
            </a:lvl1pPr>
            <a:lvl2pPr marL="457200" indent="0" algn="ctr" defTabSz="457200" rtl="0" eaLnBrk="1" latinLnBrk="0" hangingPunct="1">
              <a:spcBef>
                <a:spcPct val="20000"/>
              </a:spcBef>
              <a:buFontTx/>
              <a:buNone/>
              <a:defRPr sz="2000" b="0" i="1" kern="1200" spc="150">
                <a:solidFill>
                  <a:schemeClr val="tx1">
                    <a:tint val="75000"/>
                  </a:schemeClr>
                </a:solidFill>
                <a:latin typeface="YaleAdmin"/>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2000" i="0" dirty="0" smtClean="0">
                <a:solidFill>
                  <a:srgbClr val="0F4D92"/>
                </a:solidFill>
                <a:latin typeface="YaleAdmin-BoldItalic" pitchFamily="2" charset="0"/>
              </a:rPr>
              <a:t>For Educause Live! April 2013</a:t>
            </a:r>
            <a:endParaRPr lang="en-US" sz="2000" i="0" dirty="0">
              <a:solidFill>
                <a:srgbClr val="0F4D92"/>
              </a:solidFill>
              <a:latin typeface="YaleAdmin-BoldItalic" pitchFamily="2" charset="0"/>
            </a:endParaRPr>
          </a:p>
        </p:txBody>
      </p:sp>
    </p:spTree>
    <p:extLst>
      <p:ext uri="{BB962C8B-B14F-4D97-AF65-F5344CB8AC3E}">
        <p14:creationId xmlns:p14="http://schemas.microsoft.com/office/powerpoint/2010/main" val="1089758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68" y="13499"/>
            <a:ext cx="8931965" cy="584841"/>
          </a:xfrm>
        </p:spPr>
        <p:txBody>
          <a:bodyPr>
            <a:noAutofit/>
          </a:bodyPr>
          <a:lstStyle/>
          <a:p>
            <a:r>
              <a:rPr lang="en-US" sz="3200" i="0" dirty="0" smtClean="0"/>
              <a:t>Overview of Our </a:t>
            </a:r>
            <a:r>
              <a:rPr lang="en-US" sz="3200" i="0" dirty="0"/>
              <a:t>C</a:t>
            </a:r>
            <a:r>
              <a:rPr lang="en-US" sz="3200" i="0" dirty="0" smtClean="0"/>
              <a:t>hanges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10</a:t>
            </a:fld>
            <a:endParaRPr lang="en-US" dirty="0"/>
          </a:p>
        </p:txBody>
      </p:sp>
      <p:sp>
        <p:nvSpPr>
          <p:cNvPr id="6" name="Content Placeholder 2"/>
          <p:cNvSpPr txBox="1">
            <a:spLocks/>
          </p:cNvSpPr>
          <p:nvPr/>
        </p:nvSpPr>
        <p:spPr bwMode="auto">
          <a:xfrm>
            <a:off x="501130" y="1033532"/>
            <a:ext cx="7695320" cy="4114800"/>
          </a:xfrm>
          <a:prstGeom prst="rect">
            <a:avLst/>
          </a:prstGeom>
        </p:spPr>
        <p:txBody>
          <a:bodyPr wrap="square" numCol="1" compatLnSpc="1">
            <a:prstTxWarp prst="textNoShape">
              <a:avLst/>
            </a:prstTxWarp>
          </a:bodyPr>
          <a:lstStyle>
            <a:lvl1pPr marL="0" indent="0" algn="r" defTabSz="457200" rtl="0" eaLnBrk="1" latinLnBrk="0" hangingPunct="1">
              <a:spcBef>
                <a:spcPct val="20000"/>
              </a:spcBef>
              <a:buFontTx/>
              <a:buNone/>
              <a:defRPr lang="en-US" sz="1600" b="0" i="1" kern="1200" spc="0" dirty="0" smtClean="0">
                <a:solidFill>
                  <a:schemeClr val="bg1"/>
                </a:solidFill>
                <a:latin typeface="YaleAdmin-Roman"/>
                <a:ea typeface="+mn-ea"/>
                <a:cs typeface="+mn-cs"/>
              </a:defRPr>
            </a:lvl1pPr>
            <a:lvl2pPr marL="457200" indent="0" algn="r" defTabSz="457200" rtl="0" eaLnBrk="1" latinLnBrk="0" hangingPunct="1">
              <a:spcBef>
                <a:spcPct val="20000"/>
              </a:spcBef>
              <a:buFontTx/>
              <a:buNone/>
              <a:defRPr sz="2000" b="0" i="1" kern="1200" spc="150">
                <a:solidFill>
                  <a:schemeClr val="bg1"/>
                </a:solidFill>
                <a:latin typeface="YaleAdmi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3200" b="1" i="0" dirty="0" smtClean="0">
                <a:solidFill>
                  <a:srgbClr val="0F4D92"/>
                </a:solidFill>
                <a:latin typeface="+mj-lt"/>
              </a:rPr>
              <a:t>Governance and Collaboration</a:t>
            </a:r>
          </a:p>
          <a:p>
            <a:pPr algn="l"/>
            <a:endParaRPr lang="en-US" sz="100" b="1" i="0" dirty="0" smtClean="0">
              <a:solidFill>
                <a:srgbClr val="0F4D92"/>
              </a:solidFill>
              <a:latin typeface="+mj-lt"/>
            </a:endParaRPr>
          </a:p>
          <a:p>
            <a:pPr marL="457200" indent="-457200" algn="l">
              <a:lnSpc>
                <a:spcPct val="150000"/>
              </a:lnSpc>
              <a:buFont typeface="Arial"/>
              <a:buChar char="•"/>
            </a:pPr>
            <a:r>
              <a:rPr lang="en-US" sz="2800" i="0" dirty="0" smtClean="0">
                <a:solidFill>
                  <a:srgbClr val="0F4D92"/>
                </a:solidFill>
                <a:latin typeface="+mj-lt"/>
              </a:rPr>
              <a:t>Formed Project and portfolio governance boards</a:t>
            </a:r>
          </a:p>
          <a:p>
            <a:pPr marL="457200" indent="-457200" algn="l">
              <a:lnSpc>
                <a:spcPct val="150000"/>
              </a:lnSpc>
              <a:buFont typeface="Arial"/>
              <a:buChar char="•"/>
            </a:pPr>
            <a:r>
              <a:rPr lang="en-US" sz="2800" i="0" dirty="0" smtClean="0">
                <a:solidFill>
                  <a:srgbClr val="0F4D92"/>
                </a:solidFill>
                <a:latin typeface="+mj-lt"/>
              </a:rPr>
              <a:t>Created Strategic Interest committees</a:t>
            </a:r>
          </a:p>
          <a:p>
            <a:pPr marL="1139825" lvl="1" indent="-457200" algn="l">
              <a:buFont typeface="Courier New" pitchFamily="49" charset="0"/>
              <a:buChar char="o"/>
            </a:pPr>
            <a:r>
              <a:rPr lang="en-US" sz="2200" i="0" dirty="0" smtClean="0">
                <a:solidFill>
                  <a:srgbClr val="0F4D92"/>
                </a:solidFill>
                <a:latin typeface="+mj-lt"/>
              </a:rPr>
              <a:t>Teaching &amp; Learning</a:t>
            </a:r>
          </a:p>
          <a:p>
            <a:pPr marL="1139825" lvl="1" indent="-457200" algn="l">
              <a:buFont typeface="Courier New" pitchFamily="49" charset="0"/>
              <a:buChar char="o"/>
            </a:pPr>
            <a:r>
              <a:rPr lang="en-US" sz="2200" i="0" dirty="0" smtClean="0">
                <a:solidFill>
                  <a:srgbClr val="0F4D92"/>
                </a:solidFill>
                <a:latin typeface="+mj-lt"/>
              </a:rPr>
              <a:t>Research</a:t>
            </a:r>
          </a:p>
          <a:p>
            <a:pPr marL="1139825" lvl="1" indent="-457200" algn="l">
              <a:buFont typeface="Courier New" pitchFamily="49" charset="0"/>
              <a:buChar char="o"/>
            </a:pPr>
            <a:r>
              <a:rPr lang="en-US" sz="2200" i="0" dirty="0" smtClean="0">
                <a:solidFill>
                  <a:srgbClr val="0F4D92"/>
                </a:solidFill>
                <a:latin typeface="+mj-lt"/>
              </a:rPr>
              <a:t>Clinical</a:t>
            </a:r>
          </a:p>
          <a:p>
            <a:pPr marL="1139825" lvl="1" indent="-457200" algn="l">
              <a:buFont typeface="Courier New" pitchFamily="49" charset="0"/>
              <a:buChar char="o"/>
            </a:pPr>
            <a:r>
              <a:rPr lang="en-US" sz="2200" i="0" dirty="0" smtClean="0">
                <a:solidFill>
                  <a:srgbClr val="0F4D92"/>
                </a:solidFill>
                <a:latin typeface="+mj-lt"/>
              </a:rPr>
              <a:t>Administrative Systems</a:t>
            </a:r>
          </a:p>
          <a:p>
            <a:pPr algn="l"/>
            <a:endParaRPr lang="en-US" sz="2400" i="0" dirty="0" smtClean="0">
              <a:solidFill>
                <a:srgbClr val="000090"/>
              </a:solidFill>
              <a:latin typeface="YaleAdmin-Roman" charset="0"/>
            </a:endParaRPr>
          </a:p>
          <a:p>
            <a:pPr marL="457200" indent="-457200" algn="l">
              <a:buFont typeface="Arial"/>
              <a:buChar char="•"/>
            </a:pPr>
            <a:endParaRPr lang="en-US" sz="2400" i="0" dirty="0" smtClean="0">
              <a:solidFill>
                <a:srgbClr val="000090"/>
              </a:solidFill>
              <a:latin typeface="YaleAdmin-Roman" charset="0"/>
            </a:endParaRPr>
          </a:p>
          <a:p>
            <a:pPr algn="l"/>
            <a:endParaRPr lang="en-US" sz="2400" i="0" dirty="0" smtClean="0">
              <a:solidFill>
                <a:srgbClr val="000090"/>
              </a:solidFill>
              <a:latin typeface="YaleAdmin-Roman" charset="0"/>
            </a:endParaRPr>
          </a:p>
          <a:p>
            <a:pPr algn="l"/>
            <a:endParaRPr lang="en-US" sz="2400" i="0" dirty="0" smtClean="0">
              <a:solidFill>
                <a:srgbClr val="000090"/>
              </a:solidFill>
              <a:latin typeface="YaleAdmin-Roman" charset="0"/>
            </a:endParaRPr>
          </a:p>
        </p:txBody>
      </p:sp>
      <p:grpSp>
        <p:nvGrpSpPr>
          <p:cNvPr id="3" name="Group 2"/>
          <p:cNvGrpSpPr/>
          <p:nvPr/>
        </p:nvGrpSpPr>
        <p:grpSpPr>
          <a:xfrm>
            <a:off x="5037668" y="3002820"/>
            <a:ext cx="3536660" cy="4206357"/>
            <a:chOff x="1382931" y="2066581"/>
            <a:chExt cx="4523650" cy="4426294"/>
          </a:xfrm>
        </p:grpSpPr>
        <p:graphicFrame>
          <p:nvGraphicFramePr>
            <p:cNvPr id="5" name="Diagram 4"/>
            <p:cNvGraphicFramePr/>
            <p:nvPr>
              <p:extLst>
                <p:ext uri="{D42A27DB-BD31-4B8C-83A1-F6EECF244321}">
                  <p14:modId xmlns:p14="http://schemas.microsoft.com/office/powerpoint/2010/main" val="4214685997"/>
                </p:ext>
              </p:extLst>
            </p:nvPr>
          </p:nvGraphicFramePr>
          <p:xfrm>
            <a:off x="1382931" y="2066581"/>
            <a:ext cx="4523650" cy="4426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41440" y="3579194"/>
              <a:ext cx="2780047" cy="16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667901" y="3244792"/>
              <a:ext cx="2015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a:solidFill>
                    <a:srgbClr val="41556F"/>
                  </a:solidFill>
                  <a:latin typeface="Copperplate" charset="0"/>
                  <a:cs typeface="Copperplate" charset="0"/>
                </a:rPr>
                <a:t>governance</a:t>
              </a:r>
            </a:p>
          </p:txBody>
        </p:sp>
      </p:grpSp>
    </p:spTree>
    <p:extLst>
      <p:ext uri="{BB962C8B-B14F-4D97-AF65-F5344CB8AC3E}">
        <p14:creationId xmlns:p14="http://schemas.microsoft.com/office/powerpoint/2010/main" val="4129657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68" y="13499"/>
            <a:ext cx="8931965" cy="584841"/>
          </a:xfrm>
        </p:spPr>
        <p:txBody>
          <a:bodyPr>
            <a:noAutofit/>
          </a:bodyPr>
          <a:lstStyle/>
          <a:p>
            <a:r>
              <a:rPr lang="en-US" sz="3200" i="0" dirty="0" smtClean="0"/>
              <a:t>POLL ALERT</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11</a:t>
            </a:fld>
            <a:endParaRPr lang="en-US" dirty="0"/>
          </a:p>
        </p:txBody>
      </p:sp>
      <p:sp>
        <p:nvSpPr>
          <p:cNvPr id="6" name="Content Placeholder 2"/>
          <p:cNvSpPr txBox="1">
            <a:spLocks/>
          </p:cNvSpPr>
          <p:nvPr/>
        </p:nvSpPr>
        <p:spPr bwMode="auto">
          <a:xfrm>
            <a:off x="501130" y="1033532"/>
            <a:ext cx="7695320" cy="4114800"/>
          </a:xfrm>
          <a:prstGeom prst="rect">
            <a:avLst/>
          </a:prstGeom>
        </p:spPr>
        <p:txBody>
          <a:bodyPr wrap="square" numCol="1" compatLnSpc="1">
            <a:prstTxWarp prst="textNoShape">
              <a:avLst/>
            </a:prstTxWarp>
          </a:bodyPr>
          <a:lstStyle>
            <a:lvl1pPr marL="0" indent="0" algn="r" defTabSz="457200" rtl="0" eaLnBrk="1" latinLnBrk="0" hangingPunct="1">
              <a:spcBef>
                <a:spcPct val="20000"/>
              </a:spcBef>
              <a:buFontTx/>
              <a:buNone/>
              <a:defRPr lang="en-US" sz="1600" b="0" i="1" kern="1200" spc="0" dirty="0" smtClean="0">
                <a:solidFill>
                  <a:schemeClr val="bg1"/>
                </a:solidFill>
                <a:latin typeface="YaleAdmin-Roman"/>
                <a:ea typeface="+mn-ea"/>
                <a:cs typeface="+mn-cs"/>
              </a:defRPr>
            </a:lvl1pPr>
            <a:lvl2pPr marL="457200" indent="0" algn="r" defTabSz="457200" rtl="0" eaLnBrk="1" latinLnBrk="0" hangingPunct="1">
              <a:spcBef>
                <a:spcPct val="20000"/>
              </a:spcBef>
              <a:buFontTx/>
              <a:buNone/>
              <a:defRPr sz="2000" b="0" i="1" kern="1200" spc="150">
                <a:solidFill>
                  <a:schemeClr val="bg1"/>
                </a:solidFill>
                <a:latin typeface="YaleAdmi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400" i="0" dirty="0" smtClean="0">
                <a:solidFill>
                  <a:srgbClr val="000090"/>
                </a:solidFill>
              </a:rPr>
              <a:t>What causes change </a:t>
            </a:r>
            <a:r>
              <a:rPr lang="en-US" sz="2400" i="0" dirty="0">
                <a:solidFill>
                  <a:srgbClr val="000090"/>
                </a:solidFill>
              </a:rPr>
              <a:t>in </a:t>
            </a:r>
            <a:r>
              <a:rPr lang="en-US" sz="2400" i="0" dirty="0" smtClean="0">
                <a:solidFill>
                  <a:srgbClr val="000090"/>
                </a:solidFill>
              </a:rPr>
              <a:t>your IT Department?</a:t>
            </a:r>
          </a:p>
          <a:p>
            <a:pPr marL="571500" indent="-571500" algn="l">
              <a:lnSpc>
                <a:spcPct val="150000"/>
              </a:lnSpc>
              <a:buFont typeface="Arial"/>
              <a:buChar char="•"/>
            </a:pPr>
            <a:r>
              <a:rPr lang="en-US" sz="2400" dirty="0">
                <a:solidFill>
                  <a:srgbClr val="0F4D92"/>
                </a:solidFill>
              </a:rPr>
              <a:t>New Technology</a:t>
            </a:r>
          </a:p>
          <a:p>
            <a:pPr marL="571500" indent="-571500" algn="l">
              <a:lnSpc>
                <a:spcPct val="150000"/>
              </a:lnSpc>
              <a:buFont typeface="Arial"/>
              <a:buChar char="•"/>
            </a:pPr>
            <a:r>
              <a:rPr lang="en-US" sz="2400" dirty="0">
                <a:solidFill>
                  <a:srgbClr val="0F4D92"/>
                </a:solidFill>
              </a:rPr>
              <a:t>New processes</a:t>
            </a:r>
          </a:p>
          <a:p>
            <a:pPr marL="571500" indent="-571500" algn="l">
              <a:lnSpc>
                <a:spcPct val="150000"/>
              </a:lnSpc>
              <a:buFont typeface="Arial"/>
              <a:buChar char="•"/>
            </a:pPr>
            <a:r>
              <a:rPr lang="en-US" sz="2400" dirty="0">
                <a:solidFill>
                  <a:srgbClr val="0F4D92"/>
                </a:solidFill>
              </a:rPr>
              <a:t>New org structure</a:t>
            </a:r>
          </a:p>
          <a:p>
            <a:pPr marL="571500" indent="-571500" algn="l">
              <a:lnSpc>
                <a:spcPct val="150000"/>
              </a:lnSpc>
              <a:buFont typeface="Arial"/>
              <a:buChar char="•"/>
            </a:pPr>
            <a:r>
              <a:rPr lang="en-US" sz="2400" dirty="0" smtClean="0">
                <a:solidFill>
                  <a:srgbClr val="0F4D92"/>
                </a:solidFill>
              </a:rPr>
              <a:t>Solving </a:t>
            </a:r>
            <a:r>
              <a:rPr lang="en-US" sz="2400" dirty="0">
                <a:solidFill>
                  <a:srgbClr val="0F4D92"/>
                </a:solidFill>
              </a:rPr>
              <a:t>a </a:t>
            </a:r>
            <a:r>
              <a:rPr lang="en-US" sz="2400" dirty="0" smtClean="0">
                <a:solidFill>
                  <a:srgbClr val="0F4D92"/>
                </a:solidFill>
              </a:rPr>
              <a:t>problem</a:t>
            </a:r>
          </a:p>
          <a:p>
            <a:pPr marL="571500" indent="-571500" algn="l">
              <a:lnSpc>
                <a:spcPct val="150000"/>
              </a:lnSpc>
              <a:buFont typeface="Arial"/>
              <a:buChar char="•"/>
            </a:pPr>
            <a:r>
              <a:rPr lang="en-US" sz="2400" dirty="0" smtClean="0">
                <a:solidFill>
                  <a:srgbClr val="0F4D92"/>
                </a:solidFill>
              </a:rPr>
              <a:t>Budgets </a:t>
            </a:r>
          </a:p>
          <a:p>
            <a:pPr marL="571500" indent="-571500" algn="l">
              <a:lnSpc>
                <a:spcPct val="150000"/>
              </a:lnSpc>
              <a:buFont typeface="Arial"/>
              <a:buChar char="•"/>
            </a:pPr>
            <a:r>
              <a:rPr lang="en-US" sz="2400" dirty="0" smtClean="0">
                <a:solidFill>
                  <a:srgbClr val="0F4D92"/>
                </a:solidFill>
              </a:rPr>
              <a:t>Or add your own</a:t>
            </a:r>
            <a:endParaRPr lang="en-US" sz="2400" dirty="0">
              <a:solidFill>
                <a:srgbClr val="0F4D92"/>
              </a:solidFill>
            </a:endParaRPr>
          </a:p>
          <a:p>
            <a:pPr algn="l"/>
            <a:endParaRPr lang="en-US" sz="2400" i="0" dirty="0" smtClean="0">
              <a:solidFill>
                <a:srgbClr val="000090"/>
              </a:solidFill>
            </a:endParaRPr>
          </a:p>
          <a:p>
            <a:pPr algn="l"/>
            <a:endParaRPr lang="en-US" sz="2400" i="0" dirty="0">
              <a:solidFill>
                <a:srgbClr val="000090"/>
              </a:solidFill>
              <a:latin typeface="YaleAdmin-Roman" charset="0"/>
            </a:endParaRPr>
          </a:p>
          <a:p>
            <a:pPr algn="l"/>
            <a:endParaRPr lang="en-US" sz="2400" i="0" dirty="0" smtClean="0">
              <a:solidFill>
                <a:srgbClr val="000090"/>
              </a:solidFill>
              <a:latin typeface="YaleAdmin-Roman" charset="0"/>
            </a:endParaRPr>
          </a:p>
          <a:p>
            <a:pPr algn="l"/>
            <a:endParaRPr lang="en-US" sz="2400" i="0" dirty="0" smtClean="0">
              <a:solidFill>
                <a:srgbClr val="000090"/>
              </a:solidFill>
              <a:latin typeface="YaleAdmin-Roman" charset="0"/>
            </a:endParaRPr>
          </a:p>
        </p:txBody>
      </p:sp>
    </p:spTree>
    <p:extLst>
      <p:ext uri="{BB962C8B-B14F-4D97-AF65-F5344CB8AC3E}">
        <p14:creationId xmlns:p14="http://schemas.microsoft.com/office/powerpoint/2010/main" val="703299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920583" y="3981450"/>
            <a:ext cx="6726427" cy="2777618"/>
          </a:xfrm>
          <a:prstGeom prst="rect">
            <a:avLst/>
          </a:prstGeom>
        </p:spPr>
      </p:pic>
      <p:sp>
        <p:nvSpPr>
          <p:cNvPr id="2" name="Title 1"/>
          <p:cNvSpPr>
            <a:spLocks noGrp="1"/>
          </p:cNvSpPr>
          <p:nvPr>
            <p:ph type="title"/>
          </p:nvPr>
        </p:nvSpPr>
        <p:spPr>
          <a:xfrm>
            <a:off x="194028" y="13499"/>
            <a:ext cx="8201201" cy="584841"/>
          </a:xfrm>
        </p:spPr>
        <p:txBody>
          <a:bodyPr>
            <a:noAutofit/>
          </a:bodyPr>
          <a:lstStyle/>
          <a:p>
            <a:r>
              <a:rPr lang="en-US" sz="3200" i="0" dirty="0" smtClean="0"/>
              <a:t>What </a:t>
            </a:r>
            <a:r>
              <a:rPr lang="en-US" sz="3200" i="0" dirty="0"/>
              <a:t>C</a:t>
            </a:r>
            <a:r>
              <a:rPr lang="en-US" sz="3200" i="0" dirty="0" smtClean="0"/>
              <a:t>auses Change in University IT?</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12</a:t>
            </a:fld>
            <a:endParaRPr lang="en-US" dirty="0"/>
          </a:p>
        </p:txBody>
      </p:sp>
      <p:sp>
        <p:nvSpPr>
          <p:cNvPr id="5" name="TextBox 4"/>
          <p:cNvSpPr txBox="1"/>
          <p:nvPr/>
        </p:nvSpPr>
        <p:spPr>
          <a:xfrm>
            <a:off x="657849" y="923055"/>
            <a:ext cx="4908058" cy="3031086"/>
          </a:xfrm>
          <a:prstGeom prst="rect">
            <a:avLst/>
          </a:prstGeom>
          <a:noFill/>
        </p:spPr>
        <p:txBody>
          <a:bodyPr wrap="square" rtlCol="0">
            <a:spAutoFit/>
          </a:bodyPr>
          <a:lstStyle/>
          <a:p>
            <a:pPr marL="571500" indent="-571500">
              <a:lnSpc>
                <a:spcPct val="150000"/>
              </a:lnSpc>
              <a:buFont typeface="Arial"/>
              <a:buChar char="•"/>
            </a:pPr>
            <a:r>
              <a:rPr lang="en-US" sz="2600" dirty="0" smtClean="0">
                <a:solidFill>
                  <a:srgbClr val="0F4D92"/>
                </a:solidFill>
              </a:rPr>
              <a:t>New Technology</a:t>
            </a:r>
          </a:p>
          <a:p>
            <a:pPr marL="571500" indent="-571500">
              <a:lnSpc>
                <a:spcPct val="150000"/>
              </a:lnSpc>
              <a:buFont typeface="Arial"/>
              <a:buChar char="•"/>
            </a:pPr>
            <a:r>
              <a:rPr lang="en-US" sz="2600" dirty="0" smtClean="0">
                <a:solidFill>
                  <a:srgbClr val="0F4D92"/>
                </a:solidFill>
              </a:rPr>
              <a:t>New processes</a:t>
            </a:r>
          </a:p>
          <a:p>
            <a:pPr marL="571500" indent="-571500">
              <a:lnSpc>
                <a:spcPct val="150000"/>
              </a:lnSpc>
              <a:buFont typeface="Arial"/>
              <a:buChar char="•"/>
            </a:pPr>
            <a:r>
              <a:rPr lang="en-US" sz="2600" dirty="0" smtClean="0">
                <a:solidFill>
                  <a:srgbClr val="0F4D92"/>
                </a:solidFill>
              </a:rPr>
              <a:t>New org structure</a:t>
            </a:r>
          </a:p>
          <a:p>
            <a:pPr marL="571500" indent="-571500">
              <a:lnSpc>
                <a:spcPct val="150000"/>
              </a:lnSpc>
              <a:buFont typeface="Arial"/>
              <a:buChar char="•"/>
            </a:pPr>
            <a:r>
              <a:rPr lang="en-US" sz="2600" dirty="0" smtClean="0">
                <a:solidFill>
                  <a:srgbClr val="0F4D92"/>
                </a:solidFill>
              </a:rPr>
              <a:t>New roles, new bosses</a:t>
            </a:r>
            <a:endParaRPr lang="en-US" sz="2600" dirty="0">
              <a:solidFill>
                <a:srgbClr val="0F4D92"/>
              </a:solidFill>
            </a:endParaRPr>
          </a:p>
          <a:p>
            <a:pPr marL="571500" indent="-571500">
              <a:lnSpc>
                <a:spcPct val="150000"/>
              </a:lnSpc>
              <a:buFont typeface="Arial"/>
              <a:buChar char="•"/>
            </a:pPr>
            <a:r>
              <a:rPr lang="en-US" sz="2600" dirty="0" smtClean="0">
                <a:solidFill>
                  <a:srgbClr val="0F4D92"/>
                </a:solidFill>
              </a:rPr>
              <a:t>Solving a problem</a:t>
            </a:r>
          </a:p>
        </p:txBody>
      </p:sp>
    </p:spTree>
    <p:extLst>
      <p:ext uri="{BB962C8B-B14F-4D97-AF65-F5344CB8AC3E}">
        <p14:creationId xmlns:p14="http://schemas.microsoft.com/office/powerpoint/2010/main" val="3434117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n248\Desktop\iStock_000017700348X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t="4724" b="20318"/>
          <a:stretch/>
        </p:blipFill>
        <p:spPr bwMode="auto">
          <a:xfrm>
            <a:off x="-1" y="598340"/>
            <a:ext cx="5351557" cy="26616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5774" y="13499"/>
            <a:ext cx="8249456" cy="584841"/>
          </a:xfrm>
        </p:spPr>
        <p:txBody>
          <a:bodyPr>
            <a:noAutofit/>
          </a:bodyPr>
          <a:lstStyle/>
          <a:p>
            <a:r>
              <a:rPr lang="en-US" sz="3200" i="0" dirty="0" smtClean="0"/>
              <a:t>Communication Cascades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13</a:t>
            </a:fld>
            <a:endParaRPr lang="en-US" dirty="0"/>
          </a:p>
        </p:txBody>
      </p:sp>
      <p:sp>
        <p:nvSpPr>
          <p:cNvPr id="3" name="TextBox 2"/>
          <p:cNvSpPr txBox="1"/>
          <p:nvPr/>
        </p:nvSpPr>
        <p:spPr>
          <a:xfrm>
            <a:off x="6207214" y="1378225"/>
            <a:ext cx="2128400" cy="1754327"/>
          </a:xfrm>
          <a:prstGeom prst="rect">
            <a:avLst/>
          </a:prstGeom>
          <a:noFill/>
        </p:spPr>
        <p:txBody>
          <a:bodyPr wrap="square" rtlCol="0">
            <a:spAutoFit/>
          </a:bodyPr>
          <a:lstStyle/>
          <a:p>
            <a:pPr marL="285750" indent="-285750">
              <a:buFont typeface="Wingdings" charset="2"/>
              <a:buChar char="q"/>
            </a:pPr>
            <a:r>
              <a:rPr lang="en-US" dirty="0" smtClean="0"/>
              <a:t>Awareness</a:t>
            </a:r>
          </a:p>
          <a:p>
            <a:pPr marL="285750" indent="-285750">
              <a:buFont typeface="Wingdings" charset="2"/>
              <a:buChar char="q"/>
            </a:pPr>
            <a:r>
              <a:rPr lang="en-US" dirty="0" smtClean="0"/>
              <a:t>Desire</a:t>
            </a:r>
          </a:p>
          <a:p>
            <a:pPr marL="285750" indent="-285750">
              <a:buFont typeface="Wingdings" charset="2"/>
              <a:buChar char="q"/>
            </a:pPr>
            <a:r>
              <a:rPr lang="en-US" dirty="0" smtClean="0"/>
              <a:t>Knowledge</a:t>
            </a:r>
          </a:p>
          <a:p>
            <a:pPr marL="285750" indent="-285750">
              <a:buFont typeface="Wingdings" charset="2"/>
              <a:buChar char="q"/>
            </a:pPr>
            <a:r>
              <a:rPr lang="en-US" dirty="0" smtClean="0"/>
              <a:t>Ability</a:t>
            </a:r>
          </a:p>
          <a:p>
            <a:pPr marL="285750" indent="-285750">
              <a:buFont typeface="Wingdings" charset="2"/>
              <a:buChar char="q"/>
            </a:pPr>
            <a:r>
              <a:rPr lang="en-US" dirty="0" smtClean="0"/>
              <a:t>Reinforcement</a:t>
            </a:r>
          </a:p>
          <a:p>
            <a:pPr marL="285750" indent="-285750">
              <a:buFont typeface="Wingdings" charset="2"/>
              <a:buChar char="q"/>
            </a:pPr>
            <a:r>
              <a:rPr lang="en-US" dirty="0" smtClean="0"/>
              <a:t>Celebration</a:t>
            </a:r>
            <a:endParaRPr lang="en-US" dirty="0"/>
          </a:p>
        </p:txBody>
      </p:sp>
      <p:sp>
        <p:nvSpPr>
          <p:cNvPr id="8" name="Rectangle 7"/>
          <p:cNvSpPr/>
          <p:nvPr/>
        </p:nvSpPr>
        <p:spPr>
          <a:xfrm>
            <a:off x="715701" y="3609624"/>
            <a:ext cx="5473562" cy="3170099"/>
          </a:xfrm>
          <a:prstGeom prst="rect">
            <a:avLst/>
          </a:prstGeom>
        </p:spPr>
        <p:txBody>
          <a:bodyPr wrap="square">
            <a:spAutoFit/>
          </a:bodyPr>
          <a:lstStyle/>
          <a:p>
            <a:pPr marL="571500" indent="-571500">
              <a:buFont typeface="Arial"/>
              <a:buChar char="•"/>
            </a:pPr>
            <a:r>
              <a:rPr lang="en-US" sz="2800" dirty="0" smtClean="0">
                <a:solidFill>
                  <a:srgbClr val="0F4D92"/>
                </a:solidFill>
              </a:rPr>
              <a:t>Individuals</a:t>
            </a:r>
          </a:p>
          <a:p>
            <a:pPr marL="914400" lvl="1" indent="-338138">
              <a:buFont typeface="Courier New" pitchFamily="49" charset="0"/>
              <a:buChar char="o"/>
            </a:pPr>
            <a:r>
              <a:rPr lang="en-US" sz="2000" dirty="0" smtClean="0">
                <a:solidFill>
                  <a:srgbClr val="0F4D92"/>
                </a:solidFill>
              </a:rPr>
              <a:t>Current / New Manager</a:t>
            </a:r>
          </a:p>
          <a:p>
            <a:pPr marL="1028700" lvl="1" indent="-571500">
              <a:buFont typeface="Courier New" pitchFamily="49" charset="0"/>
              <a:buChar char="o"/>
            </a:pPr>
            <a:endParaRPr lang="en-US" sz="2000" dirty="0" smtClean="0">
              <a:solidFill>
                <a:srgbClr val="0F4D92"/>
              </a:solidFill>
            </a:endParaRPr>
          </a:p>
          <a:p>
            <a:pPr marL="571500" indent="-571500">
              <a:buFont typeface="Arial"/>
              <a:buChar char="•"/>
            </a:pPr>
            <a:r>
              <a:rPr lang="en-US" sz="2800" dirty="0" smtClean="0">
                <a:solidFill>
                  <a:srgbClr val="0F4D92"/>
                </a:solidFill>
              </a:rPr>
              <a:t>Teams</a:t>
            </a:r>
          </a:p>
          <a:p>
            <a:pPr marL="914400" lvl="1" indent="-344488">
              <a:buFont typeface="Courier New" pitchFamily="49" charset="0"/>
              <a:buChar char="o"/>
            </a:pPr>
            <a:r>
              <a:rPr lang="en-US" sz="2000" dirty="0" smtClean="0">
                <a:solidFill>
                  <a:srgbClr val="0F4D92"/>
                </a:solidFill>
              </a:rPr>
              <a:t>Current / New Manager</a:t>
            </a:r>
          </a:p>
          <a:p>
            <a:pPr marL="1028700" lvl="1" indent="-571500">
              <a:buFont typeface="Courier New" pitchFamily="49" charset="0"/>
              <a:buChar char="o"/>
            </a:pPr>
            <a:endParaRPr lang="en-US" sz="2000" dirty="0" smtClean="0">
              <a:solidFill>
                <a:srgbClr val="0F4D92"/>
              </a:solidFill>
            </a:endParaRPr>
          </a:p>
          <a:p>
            <a:pPr marL="571500" indent="-571500">
              <a:buFont typeface="Arial"/>
              <a:buChar char="•"/>
            </a:pPr>
            <a:r>
              <a:rPr lang="en-US" sz="2800" dirty="0" smtClean="0">
                <a:solidFill>
                  <a:srgbClr val="0F4D92"/>
                </a:solidFill>
              </a:rPr>
              <a:t>Departments</a:t>
            </a:r>
          </a:p>
          <a:p>
            <a:pPr marL="571500" indent="-571500">
              <a:buFont typeface="Arial"/>
              <a:buChar char="•"/>
            </a:pPr>
            <a:endParaRPr lang="en-US" sz="3600" dirty="0" smtClean="0"/>
          </a:p>
        </p:txBody>
      </p:sp>
      <p:sp>
        <p:nvSpPr>
          <p:cNvPr id="9" name="TextBox 8"/>
          <p:cNvSpPr txBox="1"/>
          <p:nvPr/>
        </p:nvSpPr>
        <p:spPr>
          <a:xfrm>
            <a:off x="6217847" y="1266970"/>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1" name="TextBox 10"/>
          <p:cNvSpPr txBox="1"/>
          <p:nvPr/>
        </p:nvSpPr>
        <p:spPr>
          <a:xfrm>
            <a:off x="6217847" y="1810766"/>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6" name="Frame 5"/>
          <p:cNvSpPr/>
          <p:nvPr/>
        </p:nvSpPr>
        <p:spPr>
          <a:xfrm>
            <a:off x="5351557" y="731907"/>
            <a:ext cx="3627682" cy="3011083"/>
          </a:xfrm>
          <a:prstGeom prst="frame">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42357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7214" y="1378225"/>
            <a:ext cx="2128400" cy="1754327"/>
          </a:xfrm>
          <a:prstGeom prst="rect">
            <a:avLst/>
          </a:prstGeom>
          <a:noFill/>
        </p:spPr>
        <p:txBody>
          <a:bodyPr wrap="square" rtlCol="0">
            <a:spAutoFit/>
          </a:bodyPr>
          <a:lstStyle/>
          <a:p>
            <a:pPr marL="285750" indent="-285750">
              <a:buFont typeface="Wingdings" charset="2"/>
              <a:buChar char="q"/>
            </a:pPr>
            <a:r>
              <a:rPr lang="en-US" dirty="0" smtClean="0"/>
              <a:t>Awareness</a:t>
            </a:r>
          </a:p>
          <a:p>
            <a:pPr marL="285750" indent="-285750">
              <a:buFont typeface="Wingdings" charset="2"/>
              <a:buChar char="q"/>
            </a:pPr>
            <a:r>
              <a:rPr lang="en-US" dirty="0" smtClean="0"/>
              <a:t>Desire</a:t>
            </a:r>
          </a:p>
          <a:p>
            <a:pPr marL="285750" indent="-285750">
              <a:buFont typeface="Wingdings" charset="2"/>
              <a:buChar char="q"/>
            </a:pPr>
            <a:r>
              <a:rPr lang="en-US" dirty="0" smtClean="0"/>
              <a:t>Knowledge</a:t>
            </a:r>
          </a:p>
          <a:p>
            <a:pPr marL="285750" indent="-285750">
              <a:buFont typeface="Wingdings" charset="2"/>
              <a:buChar char="q"/>
            </a:pPr>
            <a:r>
              <a:rPr lang="en-US" dirty="0" smtClean="0"/>
              <a:t>Ability</a:t>
            </a:r>
          </a:p>
          <a:p>
            <a:pPr marL="285750" indent="-285750">
              <a:buFont typeface="Wingdings" charset="2"/>
              <a:buChar char="q"/>
            </a:pPr>
            <a:r>
              <a:rPr lang="en-US" dirty="0" smtClean="0"/>
              <a:t>Reinforcement</a:t>
            </a:r>
          </a:p>
          <a:p>
            <a:pPr marL="285750" indent="-285750">
              <a:buFont typeface="Wingdings" charset="2"/>
              <a:buChar char="q"/>
            </a:pPr>
            <a:r>
              <a:rPr lang="en-US" dirty="0" smtClean="0"/>
              <a:t>Celebration</a:t>
            </a:r>
            <a:endParaRPr lang="en-US" dirty="0"/>
          </a:p>
        </p:txBody>
      </p:sp>
      <p:sp>
        <p:nvSpPr>
          <p:cNvPr id="2" name="Title 1"/>
          <p:cNvSpPr>
            <a:spLocks noGrp="1"/>
          </p:cNvSpPr>
          <p:nvPr>
            <p:ph type="title"/>
          </p:nvPr>
        </p:nvSpPr>
        <p:spPr>
          <a:xfrm>
            <a:off x="132522" y="13499"/>
            <a:ext cx="8262708" cy="584841"/>
          </a:xfrm>
        </p:spPr>
        <p:txBody>
          <a:bodyPr>
            <a:noAutofit/>
          </a:bodyPr>
          <a:lstStyle/>
          <a:p>
            <a:r>
              <a:rPr lang="en-US" sz="3200" i="0" dirty="0" smtClean="0"/>
              <a:t>Formal Training</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14</a:t>
            </a:fld>
            <a:endParaRPr lang="en-US" dirty="0"/>
          </a:p>
        </p:txBody>
      </p:sp>
      <p:sp>
        <p:nvSpPr>
          <p:cNvPr id="6" name="TextBox 5"/>
          <p:cNvSpPr txBox="1"/>
          <p:nvPr/>
        </p:nvSpPr>
        <p:spPr>
          <a:xfrm>
            <a:off x="449492" y="730852"/>
            <a:ext cx="4506821" cy="5793894"/>
          </a:xfrm>
          <a:prstGeom prst="rect">
            <a:avLst/>
          </a:prstGeom>
          <a:noFill/>
        </p:spPr>
        <p:txBody>
          <a:bodyPr wrap="square" rtlCol="0">
            <a:spAutoFit/>
          </a:bodyPr>
          <a:lstStyle/>
          <a:p>
            <a:endParaRPr lang="en-US" sz="1050" dirty="0" smtClean="0">
              <a:solidFill>
                <a:srgbClr val="0F4D92"/>
              </a:solidFill>
            </a:endParaRPr>
          </a:p>
          <a:p>
            <a:pPr marL="457200" indent="-457200">
              <a:lnSpc>
                <a:spcPct val="150000"/>
              </a:lnSpc>
              <a:buFont typeface="Arial"/>
              <a:buChar char="•"/>
            </a:pPr>
            <a:r>
              <a:rPr lang="en-US" sz="2400" dirty="0" smtClean="0">
                <a:solidFill>
                  <a:srgbClr val="0F4D92"/>
                </a:solidFill>
              </a:rPr>
              <a:t>ITIL Certification</a:t>
            </a:r>
          </a:p>
          <a:p>
            <a:pPr marL="457200" indent="-457200">
              <a:lnSpc>
                <a:spcPct val="150000"/>
              </a:lnSpc>
              <a:buFont typeface="Arial"/>
              <a:buChar char="•"/>
            </a:pPr>
            <a:r>
              <a:rPr lang="en-US" sz="2400" dirty="0" err="1" smtClean="0">
                <a:solidFill>
                  <a:srgbClr val="0F4D92"/>
                </a:solidFill>
              </a:rPr>
              <a:t>ServiceNow</a:t>
            </a:r>
            <a:endParaRPr lang="en-US" sz="2400" dirty="0" smtClean="0">
              <a:solidFill>
                <a:srgbClr val="0F4D92"/>
              </a:solidFill>
            </a:endParaRPr>
          </a:p>
          <a:p>
            <a:pPr marL="457200" indent="-457200">
              <a:lnSpc>
                <a:spcPct val="150000"/>
              </a:lnSpc>
              <a:buFont typeface="Arial"/>
              <a:buChar char="•"/>
            </a:pPr>
            <a:r>
              <a:rPr lang="en-US" sz="2400" dirty="0" smtClean="0">
                <a:solidFill>
                  <a:srgbClr val="0F4D92"/>
                </a:solidFill>
              </a:rPr>
              <a:t>Apple HW/SW Certification</a:t>
            </a:r>
          </a:p>
          <a:p>
            <a:pPr marL="457200" indent="-457200">
              <a:lnSpc>
                <a:spcPct val="150000"/>
              </a:lnSpc>
              <a:buFont typeface="Arial"/>
              <a:buChar char="•"/>
            </a:pPr>
            <a:r>
              <a:rPr lang="en-US" sz="2400" dirty="0" smtClean="0">
                <a:solidFill>
                  <a:srgbClr val="0F4D92"/>
                </a:solidFill>
              </a:rPr>
              <a:t>Windows 8 Configuration</a:t>
            </a:r>
          </a:p>
          <a:p>
            <a:pPr marL="457200" indent="-457200">
              <a:lnSpc>
                <a:spcPct val="150000"/>
              </a:lnSpc>
              <a:buFont typeface="Arial"/>
              <a:buChar char="•"/>
            </a:pPr>
            <a:r>
              <a:rPr lang="en-US" sz="2400" dirty="0" smtClean="0">
                <a:solidFill>
                  <a:srgbClr val="0F4D92"/>
                </a:solidFill>
              </a:rPr>
              <a:t>Ruby-on-Rails</a:t>
            </a:r>
          </a:p>
          <a:p>
            <a:pPr marL="457200" indent="-457200">
              <a:lnSpc>
                <a:spcPct val="150000"/>
              </a:lnSpc>
              <a:buFont typeface="Arial"/>
              <a:buChar char="•"/>
            </a:pPr>
            <a:r>
              <a:rPr lang="en-US" sz="2400" dirty="0" smtClean="0">
                <a:solidFill>
                  <a:srgbClr val="0F4D92"/>
                </a:solidFill>
              </a:rPr>
              <a:t>Knowledge Management</a:t>
            </a:r>
          </a:p>
          <a:p>
            <a:pPr marL="914400" lvl="1" indent="-457200">
              <a:lnSpc>
                <a:spcPct val="150000"/>
              </a:lnSpc>
              <a:buFont typeface="Courier New" pitchFamily="49" charset="0"/>
              <a:buChar char="o"/>
            </a:pPr>
            <a:r>
              <a:rPr lang="en-US" sz="2400" dirty="0" smtClean="0">
                <a:solidFill>
                  <a:srgbClr val="0F4D92"/>
                </a:solidFill>
              </a:rPr>
              <a:t>Editor/Author</a:t>
            </a:r>
          </a:p>
          <a:p>
            <a:pPr marL="457200" indent="-457200">
              <a:lnSpc>
                <a:spcPct val="150000"/>
              </a:lnSpc>
              <a:buFont typeface="Arial"/>
              <a:buChar char="•"/>
            </a:pPr>
            <a:r>
              <a:rPr lang="en-US" sz="2400" dirty="0" smtClean="0">
                <a:solidFill>
                  <a:srgbClr val="0F4D92"/>
                </a:solidFill>
              </a:rPr>
              <a:t>New IT Employee </a:t>
            </a:r>
          </a:p>
          <a:p>
            <a:pPr lvl="1">
              <a:lnSpc>
                <a:spcPct val="150000"/>
              </a:lnSpc>
            </a:pPr>
            <a:r>
              <a:rPr lang="en-US" sz="2400" dirty="0" smtClean="0">
                <a:solidFill>
                  <a:srgbClr val="0F4D92"/>
                </a:solidFill>
              </a:rPr>
              <a:t>Orientation</a:t>
            </a:r>
          </a:p>
          <a:p>
            <a:pPr marL="457200" indent="-457200">
              <a:lnSpc>
                <a:spcPct val="150000"/>
              </a:lnSpc>
              <a:buFont typeface="Arial"/>
              <a:buChar char="•"/>
            </a:pPr>
            <a:r>
              <a:rPr lang="en-US" sz="2400" dirty="0" smtClean="0">
                <a:solidFill>
                  <a:srgbClr val="0F4D92"/>
                </a:solidFill>
              </a:rPr>
              <a:t>IT Professionals Forum</a:t>
            </a:r>
          </a:p>
        </p:txBody>
      </p:sp>
      <p:sp>
        <p:nvSpPr>
          <p:cNvPr id="3" name="TextBox 2"/>
          <p:cNvSpPr txBox="1"/>
          <p:nvPr/>
        </p:nvSpPr>
        <p:spPr>
          <a:xfrm>
            <a:off x="6210345" y="1264642"/>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8" name="TextBox 7"/>
          <p:cNvSpPr txBox="1"/>
          <p:nvPr/>
        </p:nvSpPr>
        <p:spPr>
          <a:xfrm>
            <a:off x="6210345" y="1811357"/>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9" name="TextBox 8"/>
          <p:cNvSpPr txBox="1"/>
          <p:nvPr/>
        </p:nvSpPr>
        <p:spPr>
          <a:xfrm>
            <a:off x="6214733" y="2093975"/>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753" y="4068417"/>
            <a:ext cx="3776828" cy="2424458"/>
          </a:xfrm>
          <a:prstGeom prst="rect">
            <a:avLst/>
          </a:prstGeom>
        </p:spPr>
      </p:pic>
      <p:sp>
        <p:nvSpPr>
          <p:cNvPr id="12" name="Frame 11"/>
          <p:cNvSpPr/>
          <p:nvPr/>
        </p:nvSpPr>
        <p:spPr>
          <a:xfrm>
            <a:off x="5351557" y="731907"/>
            <a:ext cx="3627682" cy="3011083"/>
          </a:xfrm>
          <a:prstGeom prst="frame">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2819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207214" y="1378225"/>
            <a:ext cx="2128400" cy="1754327"/>
          </a:xfrm>
          <a:prstGeom prst="rect">
            <a:avLst/>
          </a:prstGeom>
          <a:noFill/>
        </p:spPr>
        <p:txBody>
          <a:bodyPr wrap="square" rtlCol="0">
            <a:spAutoFit/>
          </a:bodyPr>
          <a:lstStyle/>
          <a:p>
            <a:pPr marL="285750" indent="-285750">
              <a:buFont typeface="Wingdings" charset="2"/>
              <a:buChar char="q"/>
            </a:pPr>
            <a:r>
              <a:rPr lang="en-US" dirty="0" smtClean="0"/>
              <a:t>Awareness</a:t>
            </a:r>
          </a:p>
          <a:p>
            <a:pPr marL="285750" indent="-285750">
              <a:buFont typeface="Wingdings" charset="2"/>
              <a:buChar char="q"/>
            </a:pPr>
            <a:r>
              <a:rPr lang="en-US" dirty="0" smtClean="0"/>
              <a:t>Desire</a:t>
            </a:r>
          </a:p>
          <a:p>
            <a:pPr marL="285750" indent="-285750">
              <a:buFont typeface="Wingdings" charset="2"/>
              <a:buChar char="q"/>
            </a:pPr>
            <a:r>
              <a:rPr lang="en-US" dirty="0" smtClean="0"/>
              <a:t>Knowledge</a:t>
            </a:r>
          </a:p>
          <a:p>
            <a:pPr marL="285750" indent="-285750">
              <a:buFont typeface="Wingdings" charset="2"/>
              <a:buChar char="q"/>
            </a:pPr>
            <a:r>
              <a:rPr lang="en-US" dirty="0" smtClean="0"/>
              <a:t>Ability</a:t>
            </a:r>
          </a:p>
          <a:p>
            <a:pPr marL="285750" indent="-285750">
              <a:buFont typeface="Wingdings" charset="2"/>
              <a:buChar char="q"/>
            </a:pPr>
            <a:r>
              <a:rPr lang="en-US" dirty="0" smtClean="0"/>
              <a:t>Reinforcement</a:t>
            </a:r>
          </a:p>
          <a:p>
            <a:pPr marL="285750" indent="-285750">
              <a:buFont typeface="Wingdings" charset="2"/>
              <a:buChar char="q"/>
            </a:pPr>
            <a:r>
              <a:rPr lang="en-US" dirty="0" smtClean="0"/>
              <a:t>Celebration</a:t>
            </a:r>
            <a:endParaRPr lang="en-US" dirty="0"/>
          </a:p>
        </p:txBody>
      </p:sp>
      <p:sp>
        <p:nvSpPr>
          <p:cNvPr id="2" name="Title 1"/>
          <p:cNvSpPr>
            <a:spLocks noGrp="1"/>
          </p:cNvSpPr>
          <p:nvPr>
            <p:ph type="title"/>
          </p:nvPr>
        </p:nvSpPr>
        <p:spPr>
          <a:xfrm>
            <a:off x="225630" y="13499"/>
            <a:ext cx="8169599" cy="584841"/>
          </a:xfrm>
        </p:spPr>
        <p:txBody>
          <a:bodyPr>
            <a:noAutofit/>
          </a:bodyPr>
          <a:lstStyle/>
          <a:p>
            <a:r>
              <a:rPr lang="en-US" sz="3200" dirty="0" smtClean="0"/>
              <a:t>Monday Morning News</a:t>
            </a:r>
            <a:endParaRPr lang="en-US" sz="320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15</a:t>
            </a:fld>
            <a:endParaRPr lang="en-US" dirty="0"/>
          </a:p>
        </p:txBody>
      </p:sp>
      <p:sp>
        <p:nvSpPr>
          <p:cNvPr id="6" name="TextBox 5"/>
          <p:cNvSpPr txBox="1"/>
          <p:nvPr/>
        </p:nvSpPr>
        <p:spPr>
          <a:xfrm>
            <a:off x="314545" y="1003568"/>
            <a:ext cx="5005113" cy="2739211"/>
          </a:xfrm>
          <a:prstGeom prst="rect">
            <a:avLst/>
          </a:prstGeom>
          <a:noFill/>
        </p:spPr>
        <p:txBody>
          <a:bodyPr wrap="square" rtlCol="0">
            <a:spAutoFit/>
          </a:bodyPr>
          <a:lstStyle/>
          <a:p>
            <a:pPr marL="457200" indent="-457200">
              <a:lnSpc>
                <a:spcPct val="150000"/>
              </a:lnSpc>
              <a:buFont typeface="Arial"/>
              <a:buChar char="•"/>
            </a:pPr>
            <a:r>
              <a:rPr lang="en-US" sz="2400" dirty="0" smtClean="0">
                <a:solidFill>
                  <a:srgbClr val="0F4D92"/>
                </a:solidFill>
              </a:rPr>
              <a:t>Weekly newsletter</a:t>
            </a:r>
          </a:p>
          <a:p>
            <a:pPr marL="457200" indent="-457200">
              <a:lnSpc>
                <a:spcPct val="150000"/>
              </a:lnSpc>
              <a:buFont typeface="Arial"/>
              <a:buChar char="•"/>
            </a:pPr>
            <a:r>
              <a:rPr lang="en-US" sz="2400" dirty="0" smtClean="0">
                <a:solidFill>
                  <a:srgbClr val="0F4D92"/>
                </a:solidFill>
              </a:rPr>
              <a:t>1,400 recipients</a:t>
            </a:r>
          </a:p>
          <a:p>
            <a:pPr marL="457200" indent="-457200">
              <a:lnSpc>
                <a:spcPct val="150000"/>
              </a:lnSpc>
              <a:buFont typeface="Arial"/>
              <a:buChar char="•"/>
            </a:pPr>
            <a:r>
              <a:rPr lang="en-US" sz="2400" dirty="0" smtClean="0">
                <a:solidFill>
                  <a:srgbClr val="0F4D92"/>
                </a:solidFill>
              </a:rPr>
              <a:t>IT and non-IT staff</a:t>
            </a:r>
          </a:p>
          <a:p>
            <a:pPr marL="457200" indent="-457200">
              <a:lnSpc>
                <a:spcPct val="150000"/>
              </a:lnSpc>
              <a:buFont typeface="Arial"/>
              <a:buChar char="•"/>
            </a:pPr>
            <a:r>
              <a:rPr lang="en-US" sz="2400" dirty="0" smtClean="0">
                <a:solidFill>
                  <a:srgbClr val="0F4D92"/>
                </a:solidFill>
              </a:rPr>
              <a:t>Increased traffic 800% in past year</a:t>
            </a:r>
          </a:p>
          <a:p>
            <a:pPr marL="457200" indent="-457200">
              <a:buFont typeface="Arial"/>
              <a:buChar char="•"/>
            </a:pPr>
            <a:endParaRPr lang="en-US" sz="2800" dirty="0" smtClean="0"/>
          </a:p>
        </p:txBody>
      </p:sp>
      <p:pic>
        <p:nvPicPr>
          <p:cNvPr id="7" name="Picture 6"/>
          <p:cNvPicPr>
            <a:picLocks noChangeAspect="1"/>
          </p:cNvPicPr>
          <p:nvPr/>
        </p:nvPicPr>
        <p:blipFill rotWithShape="1">
          <a:blip r:embed="rId2"/>
          <a:srcRect t="6239"/>
          <a:stretch/>
        </p:blipFill>
        <p:spPr>
          <a:xfrm>
            <a:off x="378670" y="4011866"/>
            <a:ext cx="5779966" cy="2515854"/>
          </a:xfrm>
          <a:prstGeom prst="rect">
            <a:avLst/>
          </a:prstGeom>
          <a:ln>
            <a:solidFill>
              <a:schemeClr val="bg1">
                <a:lumMod val="65000"/>
              </a:schemeClr>
            </a:solidFill>
          </a:ln>
          <a:effectLst>
            <a:outerShdw blurRad="76200" dist="63500" dir="3480000" algn="t" rotWithShape="0">
              <a:prstClr val="black">
                <a:alpha val="40000"/>
              </a:prstClr>
            </a:outerShdw>
          </a:effectLst>
        </p:spPr>
      </p:pic>
      <p:sp>
        <p:nvSpPr>
          <p:cNvPr id="8" name="TextBox 7"/>
          <p:cNvSpPr txBox="1"/>
          <p:nvPr/>
        </p:nvSpPr>
        <p:spPr>
          <a:xfrm>
            <a:off x="6205595" y="1257936"/>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9" name="TextBox 8"/>
          <p:cNvSpPr txBox="1"/>
          <p:nvPr/>
        </p:nvSpPr>
        <p:spPr>
          <a:xfrm>
            <a:off x="6205517" y="1532809"/>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0" name="TextBox 9"/>
          <p:cNvSpPr txBox="1"/>
          <p:nvPr/>
        </p:nvSpPr>
        <p:spPr>
          <a:xfrm>
            <a:off x="6205516" y="1804694"/>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1" name="TextBox 10"/>
          <p:cNvSpPr txBox="1"/>
          <p:nvPr/>
        </p:nvSpPr>
        <p:spPr>
          <a:xfrm>
            <a:off x="6204581" y="2361453"/>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2" name="TextBox 11"/>
          <p:cNvSpPr txBox="1"/>
          <p:nvPr/>
        </p:nvSpPr>
        <p:spPr>
          <a:xfrm>
            <a:off x="6202984" y="2624303"/>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984" y="4316815"/>
            <a:ext cx="2554829" cy="2112261"/>
          </a:xfrm>
          <a:prstGeom prst="rect">
            <a:avLst/>
          </a:prstGeom>
        </p:spPr>
      </p:pic>
      <p:sp>
        <p:nvSpPr>
          <p:cNvPr id="15" name="Frame 14"/>
          <p:cNvSpPr/>
          <p:nvPr/>
        </p:nvSpPr>
        <p:spPr>
          <a:xfrm>
            <a:off x="5351557" y="731907"/>
            <a:ext cx="3627682" cy="3011083"/>
          </a:xfrm>
          <a:prstGeom prst="frame">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41592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207214" y="1378225"/>
            <a:ext cx="2128400" cy="1754327"/>
          </a:xfrm>
          <a:prstGeom prst="rect">
            <a:avLst/>
          </a:prstGeom>
          <a:noFill/>
        </p:spPr>
        <p:txBody>
          <a:bodyPr wrap="square" rtlCol="0">
            <a:spAutoFit/>
          </a:bodyPr>
          <a:lstStyle/>
          <a:p>
            <a:pPr marL="285750" indent="-285750">
              <a:buFont typeface="Wingdings" charset="2"/>
              <a:buChar char="q"/>
            </a:pPr>
            <a:r>
              <a:rPr lang="en-US" dirty="0" smtClean="0"/>
              <a:t>Awareness</a:t>
            </a:r>
          </a:p>
          <a:p>
            <a:pPr marL="285750" indent="-285750">
              <a:buFont typeface="Wingdings" charset="2"/>
              <a:buChar char="q"/>
            </a:pPr>
            <a:r>
              <a:rPr lang="en-US" dirty="0" smtClean="0"/>
              <a:t>Desire</a:t>
            </a:r>
          </a:p>
          <a:p>
            <a:pPr marL="285750" indent="-285750">
              <a:buFont typeface="Wingdings" charset="2"/>
              <a:buChar char="q"/>
            </a:pPr>
            <a:r>
              <a:rPr lang="en-US" dirty="0" smtClean="0"/>
              <a:t>Knowledge</a:t>
            </a:r>
          </a:p>
          <a:p>
            <a:pPr marL="285750" indent="-285750">
              <a:buFont typeface="Wingdings" charset="2"/>
              <a:buChar char="q"/>
            </a:pPr>
            <a:r>
              <a:rPr lang="en-US" dirty="0" smtClean="0"/>
              <a:t>Ability</a:t>
            </a:r>
          </a:p>
          <a:p>
            <a:pPr marL="285750" indent="-285750">
              <a:buFont typeface="Wingdings" charset="2"/>
              <a:buChar char="q"/>
            </a:pPr>
            <a:r>
              <a:rPr lang="en-US" dirty="0" smtClean="0"/>
              <a:t>Reinforcement</a:t>
            </a:r>
          </a:p>
          <a:p>
            <a:pPr marL="285750" indent="-285750">
              <a:buFont typeface="Wingdings" charset="2"/>
              <a:buChar char="q"/>
            </a:pPr>
            <a:r>
              <a:rPr lang="en-US" dirty="0" smtClean="0"/>
              <a:t>Celebration</a:t>
            </a:r>
            <a:endParaRPr lang="en-US" dirty="0"/>
          </a:p>
        </p:txBody>
      </p:sp>
      <p:sp>
        <p:nvSpPr>
          <p:cNvPr id="13" name="Frame 12"/>
          <p:cNvSpPr/>
          <p:nvPr/>
        </p:nvSpPr>
        <p:spPr>
          <a:xfrm>
            <a:off x="5351557" y="731907"/>
            <a:ext cx="3627682" cy="3011083"/>
          </a:xfrm>
          <a:prstGeom prst="frame">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66986" y="13499"/>
            <a:ext cx="8228243" cy="584841"/>
          </a:xfrm>
        </p:spPr>
        <p:txBody>
          <a:bodyPr>
            <a:noAutofit/>
          </a:bodyPr>
          <a:lstStyle/>
          <a:p>
            <a:r>
              <a:rPr lang="en-US" sz="3200" i="0" dirty="0" smtClean="0"/>
              <a:t>Lunch &amp; Learn Seminars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16</a:t>
            </a:fld>
            <a:endParaRPr lang="en-US" dirty="0"/>
          </a:p>
        </p:txBody>
      </p:sp>
      <p:sp>
        <p:nvSpPr>
          <p:cNvPr id="6" name="TextBox 5"/>
          <p:cNvSpPr txBox="1"/>
          <p:nvPr/>
        </p:nvSpPr>
        <p:spPr>
          <a:xfrm>
            <a:off x="424162" y="960175"/>
            <a:ext cx="5034741" cy="2958952"/>
          </a:xfrm>
          <a:prstGeom prst="rect">
            <a:avLst/>
          </a:prstGeom>
          <a:noFill/>
        </p:spPr>
        <p:txBody>
          <a:bodyPr wrap="square" rtlCol="0">
            <a:spAutoFit/>
          </a:bodyPr>
          <a:lstStyle/>
          <a:p>
            <a:endParaRPr lang="en-US" sz="1000" dirty="0" smtClean="0">
              <a:solidFill>
                <a:srgbClr val="0F4D92"/>
              </a:solidFill>
            </a:endParaRPr>
          </a:p>
          <a:p>
            <a:pPr marL="457200" indent="-457200">
              <a:lnSpc>
                <a:spcPct val="150000"/>
              </a:lnSpc>
              <a:buFont typeface="Arial"/>
              <a:buChar char="•"/>
            </a:pPr>
            <a:r>
              <a:rPr lang="en-US" sz="2400" dirty="0" smtClean="0">
                <a:solidFill>
                  <a:srgbClr val="0F4D92"/>
                </a:solidFill>
              </a:rPr>
              <a:t>Change Management / CAB</a:t>
            </a:r>
          </a:p>
          <a:p>
            <a:pPr marL="457200" indent="-457200">
              <a:lnSpc>
                <a:spcPct val="150000"/>
              </a:lnSpc>
              <a:buFont typeface="Arial"/>
              <a:buChar char="•"/>
            </a:pPr>
            <a:r>
              <a:rPr lang="en-US" sz="2400" dirty="0" smtClean="0">
                <a:solidFill>
                  <a:srgbClr val="0F4D92"/>
                </a:solidFill>
              </a:rPr>
              <a:t>Technology Solutions at Yale</a:t>
            </a:r>
          </a:p>
          <a:p>
            <a:pPr marL="457200" indent="-457200">
              <a:lnSpc>
                <a:spcPct val="150000"/>
              </a:lnSpc>
              <a:buFont typeface="Arial"/>
              <a:buChar char="•"/>
            </a:pPr>
            <a:r>
              <a:rPr lang="en-US" sz="2400" dirty="0" smtClean="0">
                <a:solidFill>
                  <a:srgbClr val="0F4D92"/>
                </a:solidFill>
              </a:rPr>
              <a:t>Knowledge Management</a:t>
            </a:r>
          </a:p>
          <a:p>
            <a:pPr marL="457200" indent="-457200">
              <a:lnSpc>
                <a:spcPct val="150000"/>
              </a:lnSpc>
              <a:buFont typeface="Arial"/>
              <a:buChar char="•"/>
            </a:pPr>
            <a:r>
              <a:rPr lang="en-US" sz="2400" dirty="0" smtClean="0">
                <a:solidFill>
                  <a:srgbClr val="0F4D92"/>
                </a:solidFill>
              </a:rPr>
              <a:t>ITSM – Request Process Build-out</a:t>
            </a:r>
          </a:p>
          <a:p>
            <a:pPr marL="457200" indent="-457200">
              <a:lnSpc>
                <a:spcPct val="150000"/>
              </a:lnSpc>
              <a:buFont typeface="Arial"/>
              <a:buChar char="•"/>
            </a:pPr>
            <a:r>
              <a:rPr lang="en-US" sz="2400" dirty="0" smtClean="0">
                <a:solidFill>
                  <a:srgbClr val="0F4D92"/>
                </a:solidFill>
              </a:rPr>
              <a:t>IPv6 Implementation</a:t>
            </a:r>
          </a:p>
        </p:txBody>
      </p:sp>
      <p:sp>
        <p:nvSpPr>
          <p:cNvPr id="7" name="TextBox 6"/>
          <p:cNvSpPr txBox="1"/>
          <p:nvPr/>
        </p:nvSpPr>
        <p:spPr>
          <a:xfrm>
            <a:off x="480965" y="4299103"/>
            <a:ext cx="5919299" cy="1569660"/>
          </a:xfrm>
          <a:prstGeom prst="rect">
            <a:avLst/>
          </a:prstGeom>
          <a:noFill/>
        </p:spPr>
        <p:txBody>
          <a:bodyPr wrap="square" rtlCol="0">
            <a:spAutoFit/>
          </a:bodyPr>
          <a:lstStyle/>
          <a:p>
            <a:r>
              <a:rPr lang="en-US" sz="2400" dirty="0" smtClean="0">
                <a:solidFill>
                  <a:srgbClr val="0F4D92"/>
                </a:solidFill>
              </a:rPr>
              <a:t>...</a:t>
            </a:r>
            <a:r>
              <a:rPr lang="en-US" dirty="0" smtClean="0">
                <a:solidFill>
                  <a:srgbClr val="0F4D92"/>
                </a:solidFill>
              </a:rPr>
              <a:t> a training event scheduled during the lunch hour. Employees bring their lunches and eat them during the training session. Training is less formally structured.  Topics are presented by employees from all levels of the organization.</a:t>
            </a:r>
            <a:endParaRPr lang="en-US" dirty="0">
              <a:solidFill>
                <a:srgbClr val="0F4D92"/>
              </a:solidFill>
            </a:endParaRPr>
          </a:p>
        </p:txBody>
      </p:sp>
      <p:sp>
        <p:nvSpPr>
          <p:cNvPr id="8" name="TextBox 7"/>
          <p:cNvSpPr txBox="1"/>
          <p:nvPr/>
        </p:nvSpPr>
        <p:spPr>
          <a:xfrm>
            <a:off x="6211175" y="1255250"/>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9" name="TextBox 8"/>
          <p:cNvSpPr txBox="1"/>
          <p:nvPr/>
        </p:nvSpPr>
        <p:spPr>
          <a:xfrm>
            <a:off x="6215047" y="1799465"/>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0" name="TextBox 9"/>
          <p:cNvSpPr txBox="1"/>
          <p:nvPr/>
        </p:nvSpPr>
        <p:spPr>
          <a:xfrm>
            <a:off x="6213995" y="2068397"/>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1" name="TextBox 10"/>
          <p:cNvSpPr txBox="1"/>
          <p:nvPr/>
        </p:nvSpPr>
        <p:spPr>
          <a:xfrm>
            <a:off x="6215047" y="2350030"/>
            <a:ext cx="37043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pic>
        <p:nvPicPr>
          <p:cNvPr id="2050" name="Picture 2" descr="C:\Users\rn248\Desktop\iStock_000009040280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264" y="4006849"/>
            <a:ext cx="2121409"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23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07214" y="1378225"/>
            <a:ext cx="2128400" cy="1754327"/>
          </a:xfrm>
          <a:prstGeom prst="rect">
            <a:avLst/>
          </a:prstGeom>
          <a:noFill/>
        </p:spPr>
        <p:txBody>
          <a:bodyPr wrap="square" rtlCol="0">
            <a:spAutoFit/>
          </a:bodyPr>
          <a:lstStyle/>
          <a:p>
            <a:pPr marL="285750" indent="-285750">
              <a:buFont typeface="Wingdings" charset="2"/>
              <a:buChar char="q"/>
            </a:pPr>
            <a:r>
              <a:rPr lang="en-US" dirty="0" smtClean="0"/>
              <a:t>Awareness</a:t>
            </a:r>
          </a:p>
          <a:p>
            <a:pPr marL="285750" indent="-285750">
              <a:buFont typeface="Wingdings" charset="2"/>
              <a:buChar char="q"/>
            </a:pPr>
            <a:r>
              <a:rPr lang="en-US" dirty="0" smtClean="0"/>
              <a:t>Desire</a:t>
            </a:r>
          </a:p>
          <a:p>
            <a:pPr marL="285750" indent="-285750">
              <a:buFont typeface="Wingdings" charset="2"/>
              <a:buChar char="q"/>
            </a:pPr>
            <a:r>
              <a:rPr lang="en-US" dirty="0" smtClean="0"/>
              <a:t>Knowledge</a:t>
            </a:r>
          </a:p>
          <a:p>
            <a:pPr marL="285750" indent="-285750">
              <a:buFont typeface="Wingdings" charset="2"/>
              <a:buChar char="q"/>
            </a:pPr>
            <a:r>
              <a:rPr lang="en-US" dirty="0" smtClean="0"/>
              <a:t>Ability</a:t>
            </a:r>
          </a:p>
          <a:p>
            <a:pPr marL="285750" indent="-285750">
              <a:buFont typeface="Wingdings" charset="2"/>
              <a:buChar char="q"/>
            </a:pPr>
            <a:r>
              <a:rPr lang="en-US" dirty="0" smtClean="0"/>
              <a:t>Reinforcement</a:t>
            </a:r>
          </a:p>
          <a:p>
            <a:pPr marL="285750" indent="-285750">
              <a:buFont typeface="Wingdings" charset="2"/>
              <a:buChar char="q"/>
            </a:pPr>
            <a:r>
              <a:rPr lang="en-US" dirty="0" smtClean="0"/>
              <a:t>Celebration</a:t>
            </a:r>
            <a:endParaRPr lang="en-US" dirty="0"/>
          </a:p>
        </p:txBody>
      </p:sp>
      <p:sp>
        <p:nvSpPr>
          <p:cNvPr id="11" name="Frame 10"/>
          <p:cNvSpPr/>
          <p:nvPr/>
        </p:nvSpPr>
        <p:spPr>
          <a:xfrm>
            <a:off x="5351557" y="731907"/>
            <a:ext cx="3627682" cy="3011083"/>
          </a:xfrm>
          <a:prstGeom prst="frame">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74422" y="13499"/>
            <a:ext cx="4112113" cy="584841"/>
          </a:xfrm>
        </p:spPr>
        <p:txBody>
          <a:bodyPr>
            <a:noAutofit/>
          </a:bodyPr>
          <a:lstStyle/>
          <a:p>
            <a:r>
              <a:rPr lang="en-US" sz="3600" i="0" dirty="0" smtClean="0"/>
              <a:t>PIT Crews</a:t>
            </a:r>
            <a:endParaRPr lang="en-US" sz="36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17</a:t>
            </a:fld>
            <a:endParaRPr lang="en-US" dirty="0"/>
          </a:p>
        </p:txBody>
      </p:sp>
      <p:pic>
        <p:nvPicPr>
          <p:cNvPr id="8194" name="Picture 2" descr="https://encrypted-tbn3.gstatic.com/images?q=tbn:ANd9GcSdP5AsrymQ2PK8VbBMporvmx2iztRoDeL8DvKsoG8zWtr6zeNdpg"/>
          <p:cNvPicPr>
            <a:picLocks noChangeAspect="1" noChangeArrowheads="1"/>
          </p:cNvPicPr>
          <p:nvPr/>
        </p:nvPicPr>
        <p:blipFill rotWithShape="1">
          <a:blip r:embed="rId2"/>
          <a:srcRect t="2931" b="3980"/>
          <a:stretch/>
        </p:blipFill>
        <p:spPr bwMode="auto">
          <a:xfrm>
            <a:off x="5404909" y="4050286"/>
            <a:ext cx="3408740" cy="2092461"/>
          </a:xfrm>
          <a:prstGeom prst="rect">
            <a:avLst/>
          </a:prstGeom>
          <a:noFill/>
          <a:effectLst>
            <a:outerShdw blurRad="50800" dist="38100" dir="2700000" algn="tl" rotWithShape="0">
              <a:prstClr val="black">
                <a:alpha val="40000"/>
              </a:prstClr>
            </a:outerShdw>
          </a:effectLst>
        </p:spPr>
      </p:pic>
      <p:sp>
        <p:nvSpPr>
          <p:cNvPr id="3" name="Rectangle 2"/>
          <p:cNvSpPr/>
          <p:nvPr/>
        </p:nvSpPr>
        <p:spPr>
          <a:xfrm>
            <a:off x="174422" y="845799"/>
            <a:ext cx="4993008" cy="5678478"/>
          </a:xfrm>
          <a:prstGeom prst="rect">
            <a:avLst/>
          </a:prstGeom>
        </p:spPr>
        <p:txBody>
          <a:bodyPr wrap="square">
            <a:spAutoFit/>
          </a:bodyPr>
          <a:lstStyle/>
          <a:p>
            <a:r>
              <a:rPr lang="en-US" sz="2800" b="1" dirty="0" smtClean="0">
                <a:solidFill>
                  <a:srgbClr val="0F4D92"/>
                </a:solidFill>
              </a:rPr>
              <a:t>Performance Improvement</a:t>
            </a:r>
          </a:p>
          <a:p>
            <a:r>
              <a:rPr lang="en-US" sz="2800" b="1" dirty="0" smtClean="0">
                <a:solidFill>
                  <a:srgbClr val="0F4D92"/>
                </a:solidFill>
              </a:rPr>
              <a:t>Teams</a:t>
            </a:r>
            <a:endParaRPr lang="en-US" sz="2800" b="1" dirty="0">
              <a:solidFill>
                <a:srgbClr val="0F4D92"/>
              </a:solidFill>
            </a:endParaRPr>
          </a:p>
          <a:p>
            <a:pPr lvl="1"/>
            <a:endParaRPr lang="en-US" sz="300" dirty="0" smtClean="0">
              <a:solidFill>
                <a:srgbClr val="0F4D92"/>
              </a:solidFill>
            </a:endParaRPr>
          </a:p>
          <a:p>
            <a:pPr lvl="1"/>
            <a:r>
              <a:rPr lang="en-US" sz="2400" dirty="0" smtClean="0">
                <a:solidFill>
                  <a:srgbClr val="0F4D92"/>
                </a:solidFill>
              </a:rPr>
              <a:t>… a </a:t>
            </a:r>
            <a:r>
              <a:rPr lang="en-US" sz="2400" dirty="0">
                <a:solidFill>
                  <a:srgbClr val="0F4D92"/>
                </a:solidFill>
              </a:rPr>
              <a:t>group of experts assigned to investigate and/or solve technical or systemic problems</a:t>
            </a:r>
          </a:p>
          <a:p>
            <a:pPr lvl="1"/>
            <a:endParaRPr lang="en-US" sz="1600" dirty="0">
              <a:solidFill>
                <a:srgbClr val="0F4D92"/>
              </a:solidFill>
            </a:endParaRPr>
          </a:p>
          <a:p>
            <a:pPr marL="800100" lvl="1" indent="-342900">
              <a:buFont typeface="Arial" pitchFamily="34" charset="0"/>
              <a:buChar char="•"/>
            </a:pPr>
            <a:r>
              <a:rPr lang="en-US" sz="2400" dirty="0">
                <a:solidFill>
                  <a:srgbClr val="0F4D92"/>
                </a:solidFill>
              </a:rPr>
              <a:t>Voice of the Community </a:t>
            </a:r>
          </a:p>
          <a:p>
            <a:pPr marL="800100" lvl="1" indent="-342900">
              <a:buFont typeface="Arial" pitchFamily="34" charset="0"/>
              <a:buChar char="•"/>
            </a:pPr>
            <a:r>
              <a:rPr lang="en-US" sz="2400" dirty="0">
                <a:solidFill>
                  <a:srgbClr val="0F4D92"/>
                </a:solidFill>
              </a:rPr>
              <a:t>Research Technologies</a:t>
            </a:r>
          </a:p>
          <a:p>
            <a:pPr marL="800100" lvl="1" indent="-342900">
              <a:buFont typeface="Arial" pitchFamily="34" charset="0"/>
              <a:buChar char="•"/>
            </a:pPr>
            <a:r>
              <a:rPr lang="en-US" sz="2400" dirty="0">
                <a:solidFill>
                  <a:srgbClr val="0F4D92"/>
                </a:solidFill>
              </a:rPr>
              <a:t>Internal satisfaction (ITS) </a:t>
            </a:r>
            <a:r>
              <a:rPr lang="en-US" sz="2400" dirty="0" smtClean="0">
                <a:solidFill>
                  <a:srgbClr val="0F4D92"/>
                </a:solidFill>
              </a:rPr>
              <a:t>and</a:t>
            </a:r>
            <a:br>
              <a:rPr lang="en-US" sz="2400" dirty="0" smtClean="0">
                <a:solidFill>
                  <a:srgbClr val="0F4D92"/>
                </a:solidFill>
              </a:rPr>
            </a:br>
            <a:r>
              <a:rPr lang="en-US" sz="2400" dirty="0" smtClean="0">
                <a:solidFill>
                  <a:srgbClr val="0F4D92"/>
                </a:solidFill>
              </a:rPr>
              <a:t> cross-team </a:t>
            </a:r>
            <a:r>
              <a:rPr lang="en-US" sz="2400" dirty="0">
                <a:solidFill>
                  <a:srgbClr val="0F4D92"/>
                </a:solidFill>
              </a:rPr>
              <a:t>collaboration</a:t>
            </a:r>
          </a:p>
          <a:p>
            <a:pPr marL="800100" lvl="1" indent="-342900">
              <a:buFont typeface="Arial" pitchFamily="34" charset="0"/>
              <a:buChar char="•"/>
            </a:pPr>
            <a:r>
              <a:rPr lang="en-US" sz="2400" dirty="0">
                <a:solidFill>
                  <a:srgbClr val="0F4D92"/>
                </a:solidFill>
              </a:rPr>
              <a:t>External communication</a:t>
            </a:r>
          </a:p>
          <a:p>
            <a:pPr marL="800100" lvl="1" indent="-342900">
              <a:buFont typeface="Arial" pitchFamily="34" charset="0"/>
              <a:buChar char="•"/>
            </a:pPr>
            <a:r>
              <a:rPr lang="en-US" sz="2400" dirty="0">
                <a:solidFill>
                  <a:srgbClr val="0F4D92"/>
                </a:solidFill>
              </a:rPr>
              <a:t>Staff Development</a:t>
            </a:r>
          </a:p>
          <a:p>
            <a:pPr marL="800100" lvl="1" indent="-342900">
              <a:buFont typeface="Arial" pitchFamily="34" charset="0"/>
              <a:buChar char="•"/>
            </a:pPr>
            <a:r>
              <a:rPr lang="en-US" sz="2400" dirty="0" smtClean="0">
                <a:solidFill>
                  <a:srgbClr val="0F4D92"/>
                </a:solidFill>
              </a:rPr>
              <a:t>Innovation</a:t>
            </a:r>
          </a:p>
          <a:p>
            <a:pPr marL="800100" lvl="1" indent="-342900">
              <a:buFont typeface="Arial" pitchFamily="34" charset="0"/>
              <a:buChar char="•"/>
            </a:pPr>
            <a:r>
              <a:rPr lang="en-US" sz="2400" dirty="0" smtClean="0">
                <a:solidFill>
                  <a:srgbClr val="0F4D92"/>
                </a:solidFill>
              </a:rPr>
              <a:t>PMO Practices</a:t>
            </a:r>
          </a:p>
          <a:p>
            <a:pPr marL="800100" lvl="1" indent="-342900">
              <a:buFont typeface="Arial" pitchFamily="34" charset="0"/>
              <a:buChar char="•"/>
            </a:pPr>
            <a:r>
              <a:rPr lang="en-US" sz="2400" dirty="0" smtClean="0">
                <a:solidFill>
                  <a:srgbClr val="0F4D92"/>
                </a:solidFill>
              </a:rPr>
              <a:t>Collaboration tools</a:t>
            </a:r>
            <a:endParaRPr lang="en-US" sz="2400" dirty="0">
              <a:solidFill>
                <a:srgbClr val="0F4D92"/>
              </a:solidFill>
            </a:endParaRPr>
          </a:p>
        </p:txBody>
      </p:sp>
      <p:sp>
        <p:nvSpPr>
          <p:cNvPr id="7" name="TextBox 6"/>
          <p:cNvSpPr txBox="1"/>
          <p:nvPr/>
        </p:nvSpPr>
        <p:spPr>
          <a:xfrm>
            <a:off x="6217262" y="1802683"/>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8" name="TextBox 7"/>
          <p:cNvSpPr txBox="1"/>
          <p:nvPr/>
        </p:nvSpPr>
        <p:spPr>
          <a:xfrm>
            <a:off x="6220575" y="1531097"/>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9" name="TextBox 8"/>
          <p:cNvSpPr txBox="1"/>
          <p:nvPr/>
        </p:nvSpPr>
        <p:spPr>
          <a:xfrm>
            <a:off x="6218497" y="1255332"/>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Tree>
    <p:extLst>
      <p:ext uri="{BB962C8B-B14F-4D97-AF65-F5344CB8AC3E}">
        <p14:creationId xmlns:p14="http://schemas.microsoft.com/office/powerpoint/2010/main" val="3707785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4172"/>
          <a:stretch/>
        </p:blipFill>
        <p:spPr>
          <a:xfrm>
            <a:off x="2480988" y="4254529"/>
            <a:ext cx="6496940" cy="2421046"/>
          </a:xfrm>
          <a:prstGeom prst="rect">
            <a:avLst/>
          </a:prstGeom>
        </p:spPr>
      </p:pic>
      <p:sp>
        <p:nvSpPr>
          <p:cNvPr id="15" name="TextBox 14"/>
          <p:cNvSpPr txBox="1"/>
          <p:nvPr/>
        </p:nvSpPr>
        <p:spPr>
          <a:xfrm>
            <a:off x="6207214" y="1378225"/>
            <a:ext cx="2128400" cy="1754327"/>
          </a:xfrm>
          <a:prstGeom prst="rect">
            <a:avLst/>
          </a:prstGeom>
          <a:noFill/>
        </p:spPr>
        <p:txBody>
          <a:bodyPr wrap="square" rtlCol="0">
            <a:spAutoFit/>
          </a:bodyPr>
          <a:lstStyle/>
          <a:p>
            <a:pPr marL="285750" indent="-285750">
              <a:buFont typeface="Wingdings" charset="2"/>
              <a:buChar char="q"/>
            </a:pPr>
            <a:r>
              <a:rPr lang="en-US" dirty="0" smtClean="0"/>
              <a:t>Awareness</a:t>
            </a:r>
          </a:p>
          <a:p>
            <a:pPr marL="285750" indent="-285750">
              <a:buFont typeface="Wingdings" charset="2"/>
              <a:buChar char="q"/>
            </a:pPr>
            <a:r>
              <a:rPr lang="en-US" dirty="0" smtClean="0"/>
              <a:t>Desire</a:t>
            </a:r>
          </a:p>
          <a:p>
            <a:pPr marL="285750" indent="-285750">
              <a:buFont typeface="Wingdings" charset="2"/>
              <a:buChar char="q"/>
            </a:pPr>
            <a:r>
              <a:rPr lang="en-US" dirty="0" smtClean="0"/>
              <a:t>Knowledge</a:t>
            </a:r>
          </a:p>
          <a:p>
            <a:pPr marL="285750" indent="-285750">
              <a:buFont typeface="Wingdings" charset="2"/>
              <a:buChar char="q"/>
            </a:pPr>
            <a:r>
              <a:rPr lang="en-US" dirty="0" smtClean="0"/>
              <a:t>Ability</a:t>
            </a:r>
          </a:p>
          <a:p>
            <a:pPr marL="285750" indent="-285750">
              <a:buFont typeface="Wingdings" charset="2"/>
              <a:buChar char="q"/>
            </a:pPr>
            <a:r>
              <a:rPr lang="en-US" dirty="0" smtClean="0"/>
              <a:t>Reinforcement</a:t>
            </a:r>
          </a:p>
          <a:p>
            <a:pPr marL="285750" indent="-285750">
              <a:buFont typeface="Wingdings" charset="2"/>
              <a:buChar char="q"/>
            </a:pPr>
            <a:r>
              <a:rPr lang="en-US" dirty="0" smtClean="0"/>
              <a:t>Celebration</a:t>
            </a:r>
            <a:endParaRPr lang="en-US" dirty="0"/>
          </a:p>
        </p:txBody>
      </p:sp>
      <p:sp>
        <p:nvSpPr>
          <p:cNvPr id="16" name="Frame 15"/>
          <p:cNvSpPr/>
          <p:nvPr/>
        </p:nvSpPr>
        <p:spPr>
          <a:xfrm>
            <a:off x="5351557" y="731907"/>
            <a:ext cx="3627682" cy="3011083"/>
          </a:xfrm>
          <a:prstGeom prst="frame">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25630" y="13499"/>
            <a:ext cx="8169599" cy="584841"/>
          </a:xfrm>
        </p:spPr>
        <p:txBody>
          <a:bodyPr>
            <a:noAutofit/>
          </a:bodyPr>
          <a:lstStyle/>
          <a:p>
            <a:r>
              <a:rPr lang="en-US" sz="3200" i="0" dirty="0" smtClean="0"/>
              <a:t>Communities of Practice</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18</a:t>
            </a:fld>
            <a:endParaRPr lang="en-US" dirty="0"/>
          </a:p>
        </p:txBody>
      </p:sp>
      <p:sp>
        <p:nvSpPr>
          <p:cNvPr id="8" name="TextBox 7"/>
          <p:cNvSpPr txBox="1"/>
          <p:nvPr/>
        </p:nvSpPr>
        <p:spPr>
          <a:xfrm>
            <a:off x="500280" y="2636972"/>
            <a:ext cx="4630373" cy="1969770"/>
          </a:xfrm>
          <a:prstGeom prst="rect">
            <a:avLst/>
          </a:prstGeom>
          <a:noFill/>
        </p:spPr>
        <p:txBody>
          <a:bodyPr wrap="square" rtlCol="0">
            <a:spAutoFit/>
          </a:bodyPr>
          <a:lstStyle/>
          <a:p>
            <a:r>
              <a:rPr lang="en-US" sz="2000" dirty="0" smtClean="0">
                <a:solidFill>
                  <a:srgbClr val="0F4D92"/>
                </a:solidFill>
              </a:rPr>
              <a:t>… process of sharing information and experiences with the group that the members learn from each other, and have an opportunity to develop themselves personally and professionally.</a:t>
            </a:r>
          </a:p>
          <a:p>
            <a:endParaRPr lang="en-US" sz="600" dirty="0" smtClean="0">
              <a:solidFill>
                <a:srgbClr val="0F4D92"/>
              </a:solidFill>
            </a:endParaRPr>
          </a:p>
          <a:p>
            <a:r>
              <a:rPr lang="en-US" sz="1400" dirty="0" smtClean="0">
                <a:solidFill>
                  <a:srgbClr val="0F4D92"/>
                </a:solidFill>
              </a:rPr>
              <a:t>(Lave &amp; Wenger 1991)</a:t>
            </a:r>
            <a:endParaRPr lang="en-US" sz="1400" dirty="0">
              <a:solidFill>
                <a:srgbClr val="0F4D92"/>
              </a:solidFill>
            </a:endParaRPr>
          </a:p>
        </p:txBody>
      </p:sp>
      <p:sp>
        <p:nvSpPr>
          <p:cNvPr id="9" name="TextBox 8"/>
          <p:cNvSpPr txBox="1"/>
          <p:nvPr/>
        </p:nvSpPr>
        <p:spPr>
          <a:xfrm>
            <a:off x="440905" y="815706"/>
            <a:ext cx="4578103" cy="2169825"/>
          </a:xfrm>
          <a:prstGeom prst="rect">
            <a:avLst/>
          </a:prstGeom>
          <a:noFill/>
        </p:spPr>
        <p:txBody>
          <a:bodyPr wrap="square" rtlCol="0">
            <a:spAutoFit/>
          </a:bodyPr>
          <a:lstStyle/>
          <a:p>
            <a:endParaRPr lang="en-US" sz="1100" dirty="0" smtClean="0"/>
          </a:p>
          <a:p>
            <a:pPr marL="457200" indent="-457200">
              <a:buFont typeface="Arial"/>
              <a:buChar char="•"/>
            </a:pPr>
            <a:r>
              <a:rPr lang="en-US" sz="2400" dirty="0" smtClean="0">
                <a:solidFill>
                  <a:srgbClr val="0F4D92"/>
                </a:solidFill>
              </a:rPr>
              <a:t>Project Management</a:t>
            </a:r>
          </a:p>
          <a:p>
            <a:pPr marL="457200" indent="-457200">
              <a:buFont typeface="Arial"/>
              <a:buChar char="•"/>
            </a:pPr>
            <a:r>
              <a:rPr lang="en-US" sz="2400" dirty="0" smtClean="0">
                <a:solidFill>
                  <a:srgbClr val="0F4D92"/>
                </a:solidFill>
              </a:rPr>
              <a:t>Business Analysis</a:t>
            </a:r>
          </a:p>
          <a:p>
            <a:pPr marL="457200" indent="-457200">
              <a:buFont typeface="Arial"/>
              <a:buChar char="•"/>
            </a:pPr>
            <a:r>
              <a:rPr lang="en-US" sz="2400" dirty="0" smtClean="0">
                <a:solidFill>
                  <a:srgbClr val="0F4D92"/>
                </a:solidFill>
              </a:rPr>
              <a:t>Change Management</a:t>
            </a:r>
          </a:p>
          <a:p>
            <a:pPr marL="457200" indent="-457200">
              <a:buFont typeface="Arial"/>
              <a:buChar char="•"/>
            </a:pPr>
            <a:r>
              <a:rPr lang="en-US" sz="2400" dirty="0" smtClean="0">
                <a:solidFill>
                  <a:srgbClr val="0F4D92"/>
                </a:solidFill>
              </a:rPr>
              <a:t>Software Developers</a:t>
            </a:r>
          </a:p>
          <a:p>
            <a:pPr marL="457200" indent="-457200"/>
            <a:endParaRPr lang="en-US" sz="2800" dirty="0" smtClean="0"/>
          </a:p>
        </p:txBody>
      </p:sp>
      <p:sp>
        <p:nvSpPr>
          <p:cNvPr id="10" name="TextBox 9"/>
          <p:cNvSpPr txBox="1"/>
          <p:nvPr/>
        </p:nvSpPr>
        <p:spPr>
          <a:xfrm>
            <a:off x="6215165" y="1258960"/>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1" name="TextBox 10"/>
          <p:cNvSpPr txBox="1"/>
          <p:nvPr/>
        </p:nvSpPr>
        <p:spPr>
          <a:xfrm>
            <a:off x="6215165" y="1809620"/>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2" name="TextBox 11"/>
          <p:cNvSpPr txBox="1"/>
          <p:nvPr/>
        </p:nvSpPr>
        <p:spPr>
          <a:xfrm>
            <a:off x="6215165" y="1530440"/>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3" name="TextBox 12"/>
          <p:cNvSpPr txBox="1"/>
          <p:nvPr/>
        </p:nvSpPr>
        <p:spPr>
          <a:xfrm>
            <a:off x="6215165" y="2080307"/>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4" name="TextBox 13"/>
          <p:cNvSpPr txBox="1"/>
          <p:nvPr/>
        </p:nvSpPr>
        <p:spPr>
          <a:xfrm>
            <a:off x="6223115" y="2623786"/>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Tree>
    <p:extLst>
      <p:ext uri="{BB962C8B-B14F-4D97-AF65-F5344CB8AC3E}">
        <p14:creationId xmlns:p14="http://schemas.microsoft.com/office/powerpoint/2010/main" val="3033562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349764" y="3747950"/>
            <a:ext cx="5950100" cy="3416320"/>
          </a:xfrm>
          <a:prstGeom prst="rect">
            <a:avLst/>
          </a:prstGeom>
          <a:noFill/>
        </p:spPr>
        <p:txBody>
          <a:bodyPr wrap="square">
            <a:spAutoFit/>
          </a:bodyPr>
          <a:lstStyle/>
          <a:p>
            <a:pPr>
              <a:lnSpc>
                <a:spcPct val="150000"/>
              </a:lnSpc>
              <a:defRPr/>
            </a:pPr>
            <a:r>
              <a:rPr lang="en-US" sz="2400" b="1" dirty="0">
                <a:solidFill>
                  <a:srgbClr val="0F4D92"/>
                </a:solidFill>
              </a:rPr>
              <a:t>you will </a:t>
            </a:r>
            <a:r>
              <a:rPr lang="en-US" sz="2400" b="1" dirty="0" smtClean="0">
                <a:solidFill>
                  <a:srgbClr val="0F4D92"/>
                </a:solidFill>
              </a:rPr>
              <a:t>…</a:t>
            </a:r>
          </a:p>
          <a:p>
            <a:pPr>
              <a:lnSpc>
                <a:spcPct val="150000"/>
              </a:lnSpc>
              <a:defRPr/>
            </a:pPr>
            <a:r>
              <a:rPr lang="en-US" sz="2400" dirty="0" smtClean="0">
                <a:solidFill>
                  <a:schemeClr val="accent5">
                    <a:lumMod val="75000"/>
                  </a:schemeClr>
                </a:solidFill>
                <a:latin typeface="Calibri" pitchFamily="34" charset="0"/>
              </a:rPr>
              <a:t>Grow </a:t>
            </a:r>
            <a:r>
              <a:rPr lang="en-US" sz="2400" dirty="0">
                <a:solidFill>
                  <a:schemeClr val="accent5">
                    <a:lumMod val="75000"/>
                  </a:schemeClr>
                </a:solidFill>
                <a:latin typeface="Calibri" pitchFamily="34" charset="0"/>
              </a:rPr>
              <a:t>your abilities </a:t>
            </a:r>
            <a:r>
              <a:rPr lang="en-US" sz="2400" dirty="0" smtClean="0">
                <a:solidFill>
                  <a:schemeClr val="accent5">
                    <a:lumMod val="75000"/>
                  </a:schemeClr>
                </a:solidFill>
                <a:latin typeface="Calibri" pitchFamily="34" charset="0"/>
              </a:rPr>
              <a:t>and effectiveness</a:t>
            </a:r>
            <a:endParaRPr lang="en-US" sz="2400" dirty="0">
              <a:solidFill>
                <a:schemeClr val="accent5">
                  <a:lumMod val="75000"/>
                </a:schemeClr>
              </a:solidFill>
              <a:latin typeface="Calibri" pitchFamily="34" charset="0"/>
            </a:endParaRPr>
          </a:p>
          <a:p>
            <a:pPr>
              <a:lnSpc>
                <a:spcPct val="150000"/>
              </a:lnSpc>
              <a:defRPr/>
            </a:pPr>
            <a:r>
              <a:rPr lang="en-US" sz="2400" kern="0" dirty="0">
                <a:solidFill>
                  <a:schemeClr val="accent4">
                    <a:lumMod val="75000"/>
                  </a:schemeClr>
                </a:solidFill>
                <a:latin typeface="Calibri" pitchFamily="34" charset="0"/>
              </a:rPr>
              <a:t>Sustain commitment </a:t>
            </a:r>
            <a:r>
              <a:rPr lang="en-US" sz="2400" kern="0" dirty="0" smtClean="0">
                <a:solidFill>
                  <a:schemeClr val="accent4">
                    <a:lumMod val="75000"/>
                  </a:schemeClr>
                </a:solidFill>
                <a:latin typeface="Calibri" pitchFamily="34" charset="0"/>
              </a:rPr>
              <a:t> and </a:t>
            </a:r>
            <a:r>
              <a:rPr lang="en-US" sz="2400" kern="0" dirty="0">
                <a:solidFill>
                  <a:schemeClr val="accent4">
                    <a:lumMod val="75000"/>
                  </a:schemeClr>
                </a:solidFill>
                <a:latin typeface="Calibri" pitchFamily="34" charset="0"/>
              </a:rPr>
              <a:t>motivation</a:t>
            </a:r>
          </a:p>
          <a:p>
            <a:pPr>
              <a:lnSpc>
                <a:spcPct val="150000"/>
              </a:lnSpc>
              <a:defRPr/>
            </a:pPr>
            <a:r>
              <a:rPr lang="en-US" sz="2400" kern="0" dirty="0">
                <a:solidFill>
                  <a:schemeClr val="tx1">
                    <a:lumMod val="65000"/>
                    <a:lumOff val="35000"/>
                  </a:schemeClr>
                </a:solidFill>
                <a:latin typeface="Calibri" pitchFamily="34" charset="0"/>
              </a:rPr>
              <a:t>Keep adding value to </a:t>
            </a:r>
            <a:r>
              <a:rPr lang="en-US" sz="2400" kern="0" dirty="0" smtClean="0">
                <a:solidFill>
                  <a:schemeClr val="tx1">
                    <a:lumMod val="65000"/>
                    <a:lumOff val="35000"/>
                  </a:schemeClr>
                </a:solidFill>
                <a:latin typeface="Calibri" pitchFamily="34" charset="0"/>
              </a:rPr>
              <a:t>the organization</a:t>
            </a:r>
          </a:p>
          <a:p>
            <a:pPr>
              <a:lnSpc>
                <a:spcPct val="150000"/>
              </a:lnSpc>
              <a:defRPr/>
            </a:pPr>
            <a:r>
              <a:rPr lang="en-US" sz="2400" kern="0" dirty="0" smtClean="0">
                <a:solidFill>
                  <a:schemeClr val="tx1">
                    <a:lumMod val="65000"/>
                    <a:lumOff val="35000"/>
                  </a:schemeClr>
                </a:solidFill>
                <a:latin typeface="Calibri" pitchFamily="34" charset="0"/>
              </a:rPr>
              <a:t>over </a:t>
            </a:r>
            <a:r>
              <a:rPr lang="en-US" sz="2400" kern="0" dirty="0">
                <a:solidFill>
                  <a:schemeClr val="tx1">
                    <a:lumMod val="65000"/>
                    <a:lumOff val="35000"/>
                  </a:schemeClr>
                </a:solidFill>
                <a:latin typeface="Calibri" pitchFamily="34" charset="0"/>
              </a:rPr>
              <a:t>time</a:t>
            </a:r>
          </a:p>
          <a:p>
            <a:pPr>
              <a:defRPr/>
            </a:pPr>
            <a:endParaRPr lang="en-US" b="1" kern="0" dirty="0">
              <a:solidFill>
                <a:schemeClr val="accent2">
                  <a:lumMod val="75000"/>
                </a:schemeClr>
              </a:solidFill>
              <a:latin typeface="Calibri" pitchFamily="34" charset="0"/>
            </a:endParaRPr>
          </a:p>
          <a:p>
            <a:pPr>
              <a:defRPr/>
            </a:pPr>
            <a:endParaRPr lang="en-US" dirty="0"/>
          </a:p>
        </p:txBody>
      </p:sp>
      <p:sp>
        <p:nvSpPr>
          <p:cNvPr id="2" name="Title 1"/>
          <p:cNvSpPr>
            <a:spLocks noGrp="1"/>
          </p:cNvSpPr>
          <p:nvPr>
            <p:ph type="title"/>
          </p:nvPr>
        </p:nvSpPr>
        <p:spPr>
          <a:xfrm>
            <a:off x="166254" y="13499"/>
            <a:ext cx="8228975" cy="584841"/>
          </a:xfrm>
        </p:spPr>
        <p:txBody>
          <a:bodyPr>
            <a:noAutofit/>
          </a:bodyPr>
          <a:lstStyle/>
          <a:p>
            <a:r>
              <a:rPr lang="en-US" sz="3200" i="0" dirty="0" smtClean="0"/>
              <a:t>Individual Development Plans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19</a:t>
            </a:fld>
            <a:endParaRPr lang="en-US" dirty="0"/>
          </a:p>
        </p:txBody>
      </p:sp>
      <p:sp>
        <p:nvSpPr>
          <p:cNvPr id="19" name="WordArt 7"/>
          <p:cNvSpPr>
            <a:spLocks noChangeArrowheads="1" noChangeShapeType="1" noTextEdit="1"/>
          </p:cNvSpPr>
          <p:nvPr/>
        </p:nvSpPr>
        <p:spPr bwMode="auto">
          <a:xfrm rot="218121">
            <a:off x="1672821" y="1008233"/>
            <a:ext cx="1333500" cy="762000"/>
          </a:xfrm>
          <a:prstGeom prst="rect">
            <a:avLst/>
          </a:prstGeom>
        </p:spPr>
        <p:txBody>
          <a:bodyPr spcFirstLastPara="1" wrap="none" fromWordArt="1">
            <a:prstTxWarp prst="textArchUp">
              <a:avLst>
                <a:gd name="adj" fmla="val 10661196"/>
              </a:avLst>
            </a:prstTxWarp>
          </a:bodyPr>
          <a:lstStyle/>
          <a:p>
            <a:pPr algn="ctr"/>
            <a:r>
              <a:rPr lang="en-US" sz="2000" kern="10" dirty="0">
                <a:ln w="9525">
                  <a:solidFill>
                    <a:srgbClr val="000000"/>
                  </a:solidFill>
                  <a:round/>
                  <a:headEnd/>
                  <a:tailEnd/>
                </a:ln>
                <a:solidFill>
                  <a:srgbClr val="E5FD6B"/>
                </a:solidFill>
                <a:latin typeface="Calibri"/>
              </a:rPr>
              <a:t>competence</a:t>
            </a:r>
          </a:p>
        </p:txBody>
      </p:sp>
      <p:sp>
        <p:nvSpPr>
          <p:cNvPr id="20" name="WordArt 8"/>
          <p:cNvSpPr>
            <a:spLocks noChangeArrowheads="1" noChangeShapeType="1" noTextEdit="1"/>
          </p:cNvSpPr>
          <p:nvPr/>
        </p:nvSpPr>
        <p:spPr bwMode="auto">
          <a:xfrm rot="3045030">
            <a:off x="3105416" y="1996514"/>
            <a:ext cx="989012" cy="307975"/>
          </a:xfrm>
          <a:prstGeom prst="rect">
            <a:avLst/>
          </a:prstGeom>
        </p:spPr>
        <p:txBody>
          <a:bodyPr spcFirstLastPara="1" wrap="none" fromWordArt="1">
            <a:prstTxWarp prst="textArchUp">
              <a:avLst>
                <a:gd name="adj" fmla="val 10800004"/>
              </a:avLst>
            </a:prstTxWarp>
          </a:bodyPr>
          <a:lstStyle/>
          <a:p>
            <a:pPr algn="ctr"/>
            <a:r>
              <a:rPr lang="en-US" sz="2000" kern="10" dirty="0">
                <a:ln w="9525">
                  <a:solidFill>
                    <a:srgbClr val="000000"/>
                  </a:solidFill>
                  <a:round/>
                  <a:headEnd/>
                  <a:tailEnd/>
                </a:ln>
                <a:solidFill>
                  <a:srgbClr val="589696"/>
                </a:solidFill>
                <a:latin typeface="Calibri"/>
              </a:rPr>
              <a:t>passion</a:t>
            </a:r>
          </a:p>
        </p:txBody>
      </p:sp>
      <p:sp>
        <p:nvSpPr>
          <p:cNvPr id="21" name="Content Placeholder 4"/>
          <p:cNvSpPr txBox="1">
            <a:spLocks/>
          </p:cNvSpPr>
          <p:nvPr/>
        </p:nvSpPr>
        <p:spPr bwMode="auto">
          <a:xfrm>
            <a:off x="1185550" y="2416625"/>
            <a:ext cx="3124200" cy="381000"/>
          </a:xfrm>
          <a:prstGeom prst="rect">
            <a:avLst/>
          </a:prstGeom>
          <a:noFill/>
          <a:ln w="9525">
            <a:noFill/>
            <a:miter lim="800000"/>
            <a:headEnd/>
            <a:tailEnd/>
          </a:ln>
        </p:spPr>
        <p:txBody>
          <a:bodyPr/>
          <a:lstStyle/>
          <a:p>
            <a:pPr indent="-342900" algn="r">
              <a:spcBef>
                <a:spcPct val="20000"/>
              </a:spcBef>
              <a:buClr>
                <a:srgbClr val="D19049"/>
              </a:buClr>
              <a:buSzPct val="125000"/>
              <a:buFont typeface="Wingdings" pitchFamily="2" charset="2"/>
              <a:buNone/>
              <a:defRPr/>
            </a:pPr>
            <a:endParaRPr lang="en-US" sz="2400" b="1" u="sng" kern="0" dirty="0">
              <a:solidFill>
                <a:schemeClr val="accent6">
                  <a:lumMod val="60000"/>
                  <a:lumOff val="40000"/>
                </a:schemeClr>
              </a:solidFill>
              <a:latin typeface="Calibri" pitchFamily="34" charset="0"/>
            </a:endParaRPr>
          </a:p>
        </p:txBody>
      </p:sp>
      <p:sp>
        <p:nvSpPr>
          <p:cNvPr id="25" name="Rectangle 24"/>
          <p:cNvSpPr/>
          <p:nvPr/>
        </p:nvSpPr>
        <p:spPr>
          <a:xfrm>
            <a:off x="405737" y="3759820"/>
            <a:ext cx="3091160" cy="3277820"/>
          </a:xfrm>
          <a:prstGeom prst="rect">
            <a:avLst/>
          </a:prstGeom>
        </p:spPr>
        <p:txBody>
          <a:bodyPr wrap="square">
            <a:spAutoFit/>
          </a:bodyPr>
          <a:lstStyle/>
          <a:p>
            <a:pPr>
              <a:lnSpc>
                <a:spcPct val="150000"/>
              </a:lnSpc>
              <a:defRPr/>
            </a:pPr>
            <a:r>
              <a:rPr lang="en-US" sz="2400" b="1" dirty="0">
                <a:solidFill>
                  <a:srgbClr val="0F4D92"/>
                </a:solidFill>
              </a:rPr>
              <a:t>If you focus on </a:t>
            </a:r>
            <a:r>
              <a:rPr lang="en-US" sz="2400" b="1" dirty="0" smtClean="0">
                <a:solidFill>
                  <a:srgbClr val="0F4D92"/>
                </a:solidFill>
              </a:rPr>
              <a:t>…</a:t>
            </a:r>
          </a:p>
          <a:p>
            <a:pPr>
              <a:lnSpc>
                <a:spcPct val="150000"/>
              </a:lnSpc>
              <a:defRPr/>
            </a:pPr>
            <a:r>
              <a:rPr lang="en-US" sz="2400" dirty="0" smtClean="0">
                <a:solidFill>
                  <a:schemeClr val="accent5">
                    <a:lumMod val="75000"/>
                  </a:schemeClr>
                </a:solidFill>
                <a:latin typeface="Calibri" pitchFamily="34" charset="0"/>
              </a:rPr>
              <a:t>Competence</a:t>
            </a:r>
            <a:endParaRPr lang="en-US" sz="2400" dirty="0">
              <a:solidFill>
                <a:schemeClr val="accent5">
                  <a:lumMod val="75000"/>
                </a:schemeClr>
              </a:solidFill>
              <a:latin typeface="Calibri" pitchFamily="34" charset="0"/>
            </a:endParaRPr>
          </a:p>
          <a:p>
            <a:pPr>
              <a:lnSpc>
                <a:spcPct val="150000"/>
              </a:lnSpc>
              <a:defRPr/>
            </a:pPr>
            <a:r>
              <a:rPr lang="en-US" sz="2400" kern="0" dirty="0" smtClean="0">
                <a:solidFill>
                  <a:schemeClr val="accent4">
                    <a:lumMod val="75000"/>
                  </a:schemeClr>
                </a:solidFill>
                <a:latin typeface="Calibri" pitchFamily="34" charset="0"/>
              </a:rPr>
              <a:t>Passion/Goals</a:t>
            </a:r>
            <a:endParaRPr lang="en-US" sz="2400" kern="0" dirty="0">
              <a:solidFill>
                <a:schemeClr val="accent4">
                  <a:lumMod val="75000"/>
                </a:schemeClr>
              </a:solidFill>
              <a:latin typeface="Calibri" pitchFamily="34" charset="0"/>
            </a:endParaRPr>
          </a:p>
          <a:p>
            <a:pPr>
              <a:lnSpc>
                <a:spcPct val="150000"/>
              </a:lnSpc>
              <a:defRPr/>
            </a:pPr>
            <a:r>
              <a:rPr lang="en-US" sz="2400" kern="0" dirty="0" smtClean="0">
                <a:solidFill>
                  <a:schemeClr val="tx1">
                    <a:lumMod val="65000"/>
                    <a:lumOff val="35000"/>
                  </a:schemeClr>
                </a:solidFill>
                <a:latin typeface="Calibri" pitchFamily="34" charset="0"/>
              </a:rPr>
              <a:t>Organizational </a:t>
            </a:r>
            <a:r>
              <a:rPr lang="en-US" sz="2400" kern="0" dirty="0">
                <a:solidFill>
                  <a:schemeClr val="tx1">
                    <a:lumMod val="65000"/>
                    <a:lumOff val="35000"/>
                  </a:schemeClr>
                </a:solidFill>
                <a:latin typeface="Calibri" pitchFamily="34" charset="0"/>
              </a:rPr>
              <a:t>Need</a:t>
            </a:r>
          </a:p>
          <a:p>
            <a:pPr>
              <a:defRPr/>
            </a:pPr>
            <a:endParaRPr lang="en-US" sz="2000" kern="0" dirty="0">
              <a:solidFill>
                <a:srgbClr val="0F4D92"/>
              </a:solidFill>
              <a:latin typeface="Calibri" pitchFamily="34" charset="0"/>
            </a:endParaRPr>
          </a:p>
          <a:p>
            <a:pPr>
              <a:defRPr/>
            </a:pPr>
            <a:endParaRPr lang="en-US" sz="2000" dirty="0">
              <a:solidFill>
                <a:srgbClr val="0F4D92"/>
              </a:solidFill>
            </a:endParaRPr>
          </a:p>
          <a:p>
            <a:pPr>
              <a:defRPr/>
            </a:pPr>
            <a:endParaRPr lang="en-US" sz="2300" dirty="0">
              <a:solidFill>
                <a:srgbClr val="0F4D92"/>
              </a:solidFill>
            </a:endParaRPr>
          </a:p>
        </p:txBody>
      </p:sp>
      <p:grpSp>
        <p:nvGrpSpPr>
          <p:cNvPr id="26" name="Group 22"/>
          <p:cNvGrpSpPr>
            <a:grpSpLocks/>
          </p:cNvGrpSpPr>
          <p:nvPr/>
        </p:nvGrpSpPr>
        <p:grpSpPr bwMode="auto">
          <a:xfrm>
            <a:off x="781346" y="1139011"/>
            <a:ext cx="3071814" cy="2293926"/>
            <a:chOff x="978854" y="6118164"/>
            <a:chExt cx="3071651" cy="2294365"/>
          </a:xfrm>
        </p:grpSpPr>
        <p:sp>
          <p:nvSpPr>
            <p:cNvPr id="27" name="Freeform 26"/>
            <p:cNvSpPr/>
            <p:nvPr/>
          </p:nvSpPr>
          <p:spPr>
            <a:xfrm>
              <a:off x="1702716" y="6118164"/>
              <a:ext cx="1601702" cy="1600506"/>
            </a:xfrm>
            <a:custGeom>
              <a:avLst/>
              <a:gdLst>
                <a:gd name="connsiteX0" fmla="*/ 0 w 1600762"/>
                <a:gd name="connsiteY0" fmla="*/ 800381 h 1600762"/>
                <a:gd name="connsiteX1" fmla="*/ 234427 w 1600762"/>
                <a:gd name="connsiteY1" fmla="*/ 234426 h 1600762"/>
                <a:gd name="connsiteX2" fmla="*/ 800382 w 1600762"/>
                <a:gd name="connsiteY2" fmla="*/ 1 h 1600762"/>
                <a:gd name="connsiteX3" fmla="*/ 1366337 w 1600762"/>
                <a:gd name="connsiteY3" fmla="*/ 234428 h 1600762"/>
                <a:gd name="connsiteX4" fmla="*/ 1600762 w 1600762"/>
                <a:gd name="connsiteY4" fmla="*/ 800383 h 1600762"/>
                <a:gd name="connsiteX5" fmla="*/ 1366336 w 1600762"/>
                <a:gd name="connsiteY5" fmla="*/ 1366338 h 1600762"/>
                <a:gd name="connsiteX6" fmla="*/ 800381 w 1600762"/>
                <a:gd name="connsiteY6" fmla="*/ 1600764 h 1600762"/>
                <a:gd name="connsiteX7" fmla="*/ 234426 w 1600762"/>
                <a:gd name="connsiteY7" fmla="*/ 1366337 h 1600762"/>
                <a:gd name="connsiteX8" fmla="*/ 0 w 1600762"/>
                <a:gd name="connsiteY8" fmla="*/ 800382 h 1600762"/>
                <a:gd name="connsiteX9" fmla="*/ 0 w 1600762"/>
                <a:gd name="connsiteY9" fmla="*/ 800381 h 160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762" h="1600762">
                  <a:moveTo>
                    <a:pt x="0" y="800381"/>
                  </a:moveTo>
                  <a:cubicBezTo>
                    <a:pt x="0" y="588107"/>
                    <a:pt x="84326" y="384527"/>
                    <a:pt x="234427" y="234426"/>
                  </a:cubicBezTo>
                  <a:cubicBezTo>
                    <a:pt x="384528" y="84326"/>
                    <a:pt x="588108" y="0"/>
                    <a:pt x="800382" y="1"/>
                  </a:cubicBezTo>
                  <a:cubicBezTo>
                    <a:pt x="1012656" y="1"/>
                    <a:pt x="1216236" y="84327"/>
                    <a:pt x="1366337" y="234428"/>
                  </a:cubicBezTo>
                  <a:cubicBezTo>
                    <a:pt x="1516437" y="384529"/>
                    <a:pt x="1600763" y="588109"/>
                    <a:pt x="1600762" y="800383"/>
                  </a:cubicBezTo>
                  <a:cubicBezTo>
                    <a:pt x="1600762" y="1012657"/>
                    <a:pt x="1516436" y="1216237"/>
                    <a:pt x="1366336" y="1366338"/>
                  </a:cubicBezTo>
                  <a:cubicBezTo>
                    <a:pt x="1216235" y="1516439"/>
                    <a:pt x="1012655" y="1600764"/>
                    <a:pt x="800381" y="1600764"/>
                  </a:cubicBezTo>
                  <a:cubicBezTo>
                    <a:pt x="588107" y="1600764"/>
                    <a:pt x="384527" y="1516438"/>
                    <a:pt x="234426" y="1366337"/>
                  </a:cubicBezTo>
                  <a:cubicBezTo>
                    <a:pt x="84326" y="1216236"/>
                    <a:pt x="0" y="1012656"/>
                    <a:pt x="0" y="800382"/>
                  </a:cubicBezTo>
                  <a:lnTo>
                    <a:pt x="0" y="800381"/>
                  </a:ln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213435" tIns="280133" rIns="213435" bIns="600286" spcCol="1270" anchor="ctr"/>
            <a:lstStyle/>
            <a:p>
              <a:pPr algn="ctr" defTabSz="2266950">
                <a:lnSpc>
                  <a:spcPct val="90000"/>
                </a:lnSpc>
                <a:spcAft>
                  <a:spcPct val="35000"/>
                </a:spcAft>
                <a:defRPr/>
              </a:pPr>
              <a:r>
                <a:rPr lang="en-US" sz="5100" dirty="0"/>
                <a:t>C</a:t>
              </a:r>
            </a:p>
          </p:txBody>
        </p:sp>
        <p:sp>
          <p:nvSpPr>
            <p:cNvPr id="28" name="Freeform 27"/>
            <p:cNvSpPr/>
            <p:nvPr/>
          </p:nvSpPr>
          <p:spPr>
            <a:xfrm>
              <a:off x="2450390" y="6812023"/>
              <a:ext cx="1600115" cy="1600506"/>
            </a:xfrm>
            <a:custGeom>
              <a:avLst/>
              <a:gdLst>
                <a:gd name="connsiteX0" fmla="*/ 0 w 1600762"/>
                <a:gd name="connsiteY0" fmla="*/ 800381 h 1600762"/>
                <a:gd name="connsiteX1" fmla="*/ 234427 w 1600762"/>
                <a:gd name="connsiteY1" fmla="*/ 234426 h 1600762"/>
                <a:gd name="connsiteX2" fmla="*/ 800382 w 1600762"/>
                <a:gd name="connsiteY2" fmla="*/ 1 h 1600762"/>
                <a:gd name="connsiteX3" fmla="*/ 1366337 w 1600762"/>
                <a:gd name="connsiteY3" fmla="*/ 234428 h 1600762"/>
                <a:gd name="connsiteX4" fmla="*/ 1600762 w 1600762"/>
                <a:gd name="connsiteY4" fmla="*/ 800383 h 1600762"/>
                <a:gd name="connsiteX5" fmla="*/ 1366336 w 1600762"/>
                <a:gd name="connsiteY5" fmla="*/ 1366338 h 1600762"/>
                <a:gd name="connsiteX6" fmla="*/ 800381 w 1600762"/>
                <a:gd name="connsiteY6" fmla="*/ 1600764 h 1600762"/>
                <a:gd name="connsiteX7" fmla="*/ 234426 w 1600762"/>
                <a:gd name="connsiteY7" fmla="*/ 1366337 h 1600762"/>
                <a:gd name="connsiteX8" fmla="*/ 0 w 1600762"/>
                <a:gd name="connsiteY8" fmla="*/ 800382 h 1600762"/>
                <a:gd name="connsiteX9" fmla="*/ 0 w 1600762"/>
                <a:gd name="connsiteY9" fmla="*/ 800381 h 160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762" h="1600762">
                  <a:moveTo>
                    <a:pt x="0" y="800381"/>
                  </a:moveTo>
                  <a:cubicBezTo>
                    <a:pt x="0" y="588107"/>
                    <a:pt x="84326" y="384527"/>
                    <a:pt x="234427" y="234426"/>
                  </a:cubicBezTo>
                  <a:cubicBezTo>
                    <a:pt x="384528" y="84326"/>
                    <a:pt x="588108" y="0"/>
                    <a:pt x="800382" y="1"/>
                  </a:cubicBezTo>
                  <a:cubicBezTo>
                    <a:pt x="1012656" y="1"/>
                    <a:pt x="1216236" y="84327"/>
                    <a:pt x="1366337" y="234428"/>
                  </a:cubicBezTo>
                  <a:cubicBezTo>
                    <a:pt x="1516437" y="384529"/>
                    <a:pt x="1600763" y="588109"/>
                    <a:pt x="1600762" y="800383"/>
                  </a:cubicBezTo>
                  <a:cubicBezTo>
                    <a:pt x="1600762" y="1012657"/>
                    <a:pt x="1516436" y="1216237"/>
                    <a:pt x="1366336" y="1366338"/>
                  </a:cubicBezTo>
                  <a:cubicBezTo>
                    <a:pt x="1216235" y="1516439"/>
                    <a:pt x="1012655" y="1600764"/>
                    <a:pt x="800381" y="1600764"/>
                  </a:cubicBezTo>
                  <a:cubicBezTo>
                    <a:pt x="588107" y="1600764"/>
                    <a:pt x="384527" y="1516438"/>
                    <a:pt x="234426" y="1366337"/>
                  </a:cubicBezTo>
                  <a:cubicBezTo>
                    <a:pt x="84326" y="1216236"/>
                    <a:pt x="0" y="1012656"/>
                    <a:pt x="0" y="800382"/>
                  </a:cubicBezTo>
                  <a:lnTo>
                    <a:pt x="0" y="800381"/>
                  </a:lnTo>
                  <a:close/>
                </a:path>
              </a:pathLst>
            </a:custGeom>
          </p:spPr>
          <p:style>
            <a:lnRef idx="2">
              <a:schemeClr val="lt1">
                <a:hueOff val="0"/>
                <a:satOff val="0"/>
                <a:lumOff val="0"/>
                <a:alphaOff val="0"/>
              </a:schemeClr>
            </a:lnRef>
            <a:fillRef idx="1">
              <a:schemeClr val="accent5">
                <a:alpha val="50000"/>
                <a:hueOff val="4946333"/>
                <a:satOff val="-24590"/>
                <a:lumOff val="-20000"/>
                <a:alphaOff val="0"/>
              </a:schemeClr>
            </a:fillRef>
            <a:effectRef idx="0">
              <a:schemeClr val="accent5">
                <a:alpha val="50000"/>
                <a:hueOff val="4946333"/>
                <a:satOff val="-24590"/>
                <a:lumOff val="-20000"/>
                <a:alphaOff val="0"/>
              </a:schemeClr>
            </a:effectRef>
            <a:fontRef idx="minor">
              <a:schemeClr val="tx1"/>
            </a:fontRef>
          </p:style>
          <p:txBody>
            <a:bodyPr lIns="489567" tIns="413531" rIns="150738" bIns="306812" spcCol="1270" anchor="ctr"/>
            <a:lstStyle/>
            <a:p>
              <a:pPr defTabSz="2266950">
                <a:lnSpc>
                  <a:spcPct val="90000"/>
                </a:lnSpc>
                <a:spcAft>
                  <a:spcPct val="35000"/>
                </a:spcAft>
                <a:defRPr/>
              </a:pPr>
              <a:r>
                <a:rPr lang="en-US" sz="5100" dirty="0"/>
                <a:t> P</a:t>
              </a:r>
            </a:p>
          </p:txBody>
        </p:sp>
        <p:sp>
          <p:nvSpPr>
            <p:cNvPr id="29" name="Freeform 28"/>
            <p:cNvSpPr/>
            <p:nvPr/>
          </p:nvSpPr>
          <p:spPr>
            <a:xfrm>
              <a:off x="978854" y="6812023"/>
              <a:ext cx="1600115" cy="1600506"/>
            </a:xfrm>
            <a:custGeom>
              <a:avLst/>
              <a:gdLst>
                <a:gd name="connsiteX0" fmla="*/ 0 w 1600762"/>
                <a:gd name="connsiteY0" fmla="*/ 800381 h 1600762"/>
                <a:gd name="connsiteX1" fmla="*/ 234427 w 1600762"/>
                <a:gd name="connsiteY1" fmla="*/ 234426 h 1600762"/>
                <a:gd name="connsiteX2" fmla="*/ 800382 w 1600762"/>
                <a:gd name="connsiteY2" fmla="*/ 1 h 1600762"/>
                <a:gd name="connsiteX3" fmla="*/ 1366337 w 1600762"/>
                <a:gd name="connsiteY3" fmla="*/ 234428 h 1600762"/>
                <a:gd name="connsiteX4" fmla="*/ 1600762 w 1600762"/>
                <a:gd name="connsiteY4" fmla="*/ 800383 h 1600762"/>
                <a:gd name="connsiteX5" fmla="*/ 1366336 w 1600762"/>
                <a:gd name="connsiteY5" fmla="*/ 1366338 h 1600762"/>
                <a:gd name="connsiteX6" fmla="*/ 800381 w 1600762"/>
                <a:gd name="connsiteY6" fmla="*/ 1600764 h 1600762"/>
                <a:gd name="connsiteX7" fmla="*/ 234426 w 1600762"/>
                <a:gd name="connsiteY7" fmla="*/ 1366337 h 1600762"/>
                <a:gd name="connsiteX8" fmla="*/ 0 w 1600762"/>
                <a:gd name="connsiteY8" fmla="*/ 800382 h 1600762"/>
                <a:gd name="connsiteX9" fmla="*/ 0 w 1600762"/>
                <a:gd name="connsiteY9" fmla="*/ 800381 h 160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762" h="1600762">
                  <a:moveTo>
                    <a:pt x="0" y="800381"/>
                  </a:moveTo>
                  <a:cubicBezTo>
                    <a:pt x="0" y="588107"/>
                    <a:pt x="84326" y="384527"/>
                    <a:pt x="234427" y="234426"/>
                  </a:cubicBezTo>
                  <a:cubicBezTo>
                    <a:pt x="384528" y="84326"/>
                    <a:pt x="588108" y="0"/>
                    <a:pt x="800382" y="1"/>
                  </a:cubicBezTo>
                  <a:cubicBezTo>
                    <a:pt x="1012656" y="1"/>
                    <a:pt x="1216236" y="84327"/>
                    <a:pt x="1366337" y="234428"/>
                  </a:cubicBezTo>
                  <a:cubicBezTo>
                    <a:pt x="1516437" y="384529"/>
                    <a:pt x="1600763" y="588109"/>
                    <a:pt x="1600762" y="800383"/>
                  </a:cubicBezTo>
                  <a:cubicBezTo>
                    <a:pt x="1600762" y="1012657"/>
                    <a:pt x="1516436" y="1216237"/>
                    <a:pt x="1366336" y="1366338"/>
                  </a:cubicBezTo>
                  <a:cubicBezTo>
                    <a:pt x="1216235" y="1516439"/>
                    <a:pt x="1012655" y="1600764"/>
                    <a:pt x="800381" y="1600764"/>
                  </a:cubicBezTo>
                  <a:cubicBezTo>
                    <a:pt x="588107" y="1600764"/>
                    <a:pt x="384527" y="1516438"/>
                    <a:pt x="234426" y="1366337"/>
                  </a:cubicBezTo>
                  <a:cubicBezTo>
                    <a:pt x="84326" y="1216236"/>
                    <a:pt x="0" y="1012656"/>
                    <a:pt x="0" y="800382"/>
                  </a:cubicBezTo>
                  <a:lnTo>
                    <a:pt x="0" y="800381"/>
                  </a:lnTo>
                  <a:close/>
                </a:path>
              </a:pathLst>
            </a:custGeom>
          </p:spPr>
          <p:style>
            <a:lnRef idx="2">
              <a:schemeClr val="lt1">
                <a:hueOff val="0"/>
                <a:satOff val="0"/>
                <a:lumOff val="0"/>
                <a:alphaOff val="0"/>
              </a:schemeClr>
            </a:lnRef>
            <a:fillRef idx="1">
              <a:schemeClr val="accent5">
                <a:alpha val="50000"/>
                <a:hueOff val="9892667"/>
                <a:satOff val="-49180"/>
                <a:lumOff val="-40000"/>
                <a:alphaOff val="0"/>
              </a:schemeClr>
            </a:fillRef>
            <a:effectRef idx="0">
              <a:schemeClr val="accent5">
                <a:alpha val="50000"/>
                <a:hueOff val="9892667"/>
                <a:satOff val="-49180"/>
                <a:lumOff val="-40000"/>
                <a:alphaOff val="0"/>
              </a:schemeClr>
            </a:effectRef>
            <a:fontRef idx="minor">
              <a:schemeClr val="tx1"/>
            </a:fontRef>
          </p:style>
          <p:txBody>
            <a:bodyPr lIns="150738" tIns="413531" rIns="489567" bIns="306812" spcCol="1270" anchor="ctr"/>
            <a:lstStyle/>
            <a:p>
              <a:pPr algn="ctr" defTabSz="2266950">
                <a:lnSpc>
                  <a:spcPct val="90000"/>
                </a:lnSpc>
                <a:spcAft>
                  <a:spcPct val="35000"/>
                </a:spcAft>
                <a:defRPr/>
              </a:pPr>
              <a:r>
                <a:rPr lang="en-US" sz="5100" dirty="0"/>
                <a:t> O</a:t>
              </a:r>
            </a:p>
          </p:txBody>
        </p:sp>
      </p:grpSp>
      <p:sp>
        <p:nvSpPr>
          <p:cNvPr id="30" name="WordArt 9"/>
          <p:cNvSpPr>
            <a:spLocks noChangeArrowheads="1" noChangeShapeType="1" noTextEdit="1"/>
          </p:cNvSpPr>
          <p:nvPr/>
        </p:nvSpPr>
        <p:spPr bwMode="auto">
          <a:xfrm rot="17442857">
            <a:off x="613958" y="1849609"/>
            <a:ext cx="1711325" cy="1524000"/>
          </a:xfrm>
          <a:prstGeom prst="rect">
            <a:avLst/>
          </a:prstGeom>
        </p:spPr>
        <p:txBody>
          <a:bodyPr spcFirstLastPara="1" wrap="none" fromWordArt="1">
            <a:prstTxWarp prst="textArchUp">
              <a:avLst>
                <a:gd name="adj" fmla="val 11155164"/>
              </a:avLst>
            </a:prstTxWarp>
          </a:bodyPr>
          <a:lstStyle/>
          <a:p>
            <a:pPr algn="ctr"/>
            <a:r>
              <a:rPr lang="en-US" sz="2000" kern="10">
                <a:ln w="9525">
                  <a:solidFill>
                    <a:srgbClr val="000000"/>
                  </a:solidFill>
                  <a:round/>
                  <a:headEnd/>
                  <a:tailEnd/>
                </a:ln>
                <a:solidFill>
                  <a:srgbClr val="6B6BCF"/>
                </a:solidFill>
                <a:latin typeface="Calibri"/>
              </a:rPr>
              <a:t>organizational need</a:t>
            </a:r>
          </a:p>
        </p:txBody>
      </p:sp>
      <p:sp>
        <p:nvSpPr>
          <p:cNvPr id="17" name="Frame 16"/>
          <p:cNvSpPr/>
          <p:nvPr/>
        </p:nvSpPr>
        <p:spPr>
          <a:xfrm>
            <a:off x="5351557" y="731907"/>
            <a:ext cx="3627682" cy="3011083"/>
          </a:xfrm>
          <a:prstGeom prst="frame">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6207214" y="1378225"/>
            <a:ext cx="2128400" cy="1754327"/>
          </a:xfrm>
          <a:prstGeom prst="rect">
            <a:avLst/>
          </a:prstGeom>
          <a:noFill/>
        </p:spPr>
        <p:txBody>
          <a:bodyPr wrap="square" rtlCol="0">
            <a:spAutoFit/>
          </a:bodyPr>
          <a:lstStyle/>
          <a:p>
            <a:pPr marL="285750" indent="-285750">
              <a:buFont typeface="Wingdings" charset="2"/>
              <a:buChar char="q"/>
            </a:pPr>
            <a:r>
              <a:rPr lang="en-US" dirty="0" smtClean="0"/>
              <a:t>Awareness</a:t>
            </a:r>
          </a:p>
          <a:p>
            <a:pPr marL="285750" indent="-285750">
              <a:buFont typeface="Wingdings" charset="2"/>
              <a:buChar char="q"/>
            </a:pPr>
            <a:r>
              <a:rPr lang="en-US" dirty="0" smtClean="0"/>
              <a:t>Desire</a:t>
            </a:r>
          </a:p>
          <a:p>
            <a:pPr marL="285750" indent="-285750">
              <a:buFont typeface="Wingdings" charset="2"/>
              <a:buChar char="q"/>
            </a:pPr>
            <a:r>
              <a:rPr lang="en-US" dirty="0" smtClean="0"/>
              <a:t>Knowledge</a:t>
            </a:r>
          </a:p>
          <a:p>
            <a:pPr marL="285750" indent="-285750">
              <a:buFont typeface="Wingdings" charset="2"/>
              <a:buChar char="q"/>
            </a:pPr>
            <a:r>
              <a:rPr lang="en-US" dirty="0" smtClean="0"/>
              <a:t>Ability</a:t>
            </a:r>
          </a:p>
          <a:p>
            <a:pPr marL="285750" indent="-285750">
              <a:buFont typeface="Wingdings" charset="2"/>
              <a:buChar char="q"/>
            </a:pPr>
            <a:r>
              <a:rPr lang="en-US" dirty="0" smtClean="0"/>
              <a:t>Reinforcement</a:t>
            </a:r>
          </a:p>
          <a:p>
            <a:pPr marL="285750" indent="-285750">
              <a:buFont typeface="Wingdings" charset="2"/>
              <a:buChar char="q"/>
            </a:pPr>
            <a:r>
              <a:rPr lang="en-US" dirty="0" smtClean="0"/>
              <a:t>Celebration</a:t>
            </a:r>
            <a:endParaRPr lang="en-US" dirty="0"/>
          </a:p>
        </p:txBody>
      </p:sp>
      <p:sp>
        <p:nvSpPr>
          <p:cNvPr id="16" name="TextBox 15"/>
          <p:cNvSpPr txBox="1"/>
          <p:nvPr/>
        </p:nvSpPr>
        <p:spPr>
          <a:xfrm>
            <a:off x="6215165" y="1555291"/>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8" name="TextBox 17"/>
          <p:cNvSpPr txBox="1"/>
          <p:nvPr/>
        </p:nvSpPr>
        <p:spPr>
          <a:xfrm>
            <a:off x="6215165" y="2091509"/>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22" name="TextBox 21"/>
          <p:cNvSpPr txBox="1"/>
          <p:nvPr/>
        </p:nvSpPr>
        <p:spPr>
          <a:xfrm>
            <a:off x="6215165" y="1837511"/>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Tree>
    <p:extLst>
      <p:ext uri="{BB962C8B-B14F-4D97-AF65-F5344CB8AC3E}">
        <p14:creationId xmlns:p14="http://schemas.microsoft.com/office/powerpoint/2010/main" val="3389558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68" y="13499"/>
            <a:ext cx="4286535" cy="584841"/>
          </a:xfrm>
        </p:spPr>
        <p:txBody>
          <a:bodyPr>
            <a:normAutofit/>
          </a:bodyPr>
          <a:lstStyle/>
          <a:p>
            <a:r>
              <a:rPr lang="en-US" sz="3200" i="0" dirty="0" smtClean="0"/>
              <a:t>Yale Facts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2</a:t>
            </a:fld>
            <a:endParaRPr lang="en-US" dirty="0"/>
          </a:p>
        </p:txBody>
      </p:sp>
      <p:sp>
        <p:nvSpPr>
          <p:cNvPr id="6" name="TextBox 5"/>
          <p:cNvSpPr txBox="1"/>
          <p:nvPr/>
        </p:nvSpPr>
        <p:spPr>
          <a:xfrm>
            <a:off x="3501611" y="1241103"/>
            <a:ext cx="6261319" cy="4893647"/>
          </a:xfrm>
          <a:prstGeom prst="rect">
            <a:avLst/>
          </a:prstGeom>
          <a:noFill/>
        </p:spPr>
        <p:txBody>
          <a:bodyPr wrap="square" rtlCol="0">
            <a:spAutoFit/>
          </a:bodyPr>
          <a:lstStyle/>
          <a:p>
            <a:r>
              <a:rPr lang="en-US" sz="3200" b="1" dirty="0" smtClean="0">
                <a:solidFill>
                  <a:srgbClr val="0F4D92"/>
                </a:solidFill>
              </a:rPr>
              <a:t>Total Headcount</a:t>
            </a:r>
          </a:p>
          <a:p>
            <a:endParaRPr lang="en-US" sz="2800" dirty="0" smtClean="0">
              <a:solidFill>
                <a:srgbClr val="0F4D92"/>
              </a:solidFill>
            </a:endParaRPr>
          </a:p>
          <a:p>
            <a:pPr lvl="1"/>
            <a:r>
              <a:rPr lang="en-US" sz="2800" dirty="0" smtClean="0">
                <a:solidFill>
                  <a:srgbClr val="0F4D92"/>
                </a:solidFill>
              </a:rPr>
              <a:t>Undergrad &amp; Grads	  11,906</a:t>
            </a:r>
          </a:p>
          <a:p>
            <a:pPr lvl="1"/>
            <a:r>
              <a:rPr lang="en-US" sz="2800" dirty="0" smtClean="0">
                <a:solidFill>
                  <a:srgbClr val="0F4D92"/>
                </a:solidFill>
              </a:rPr>
              <a:t>Faculty 				 	    4,000 </a:t>
            </a:r>
            <a:endParaRPr lang="en-US" sz="2800" dirty="0">
              <a:solidFill>
                <a:srgbClr val="0F4D92"/>
              </a:solidFill>
            </a:endParaRPr>
          </a:p>
          <a:p>
            <a:pPr lvl="1"/>
            <a:r>
              <a:rPr lang="en-US" sz="2800" dirty="0" smtClean="0">
                <a:solidFill>
                  <a:srgbClr val="0F4D92"/>
                </a:solidFill>
              </a:rPr>
              <a:t>Staff 						    9,000</a:t>
            </a:r>
          </a:p>
          <a:p>
            <a:pPr lvl="1"/>
            <a:endParaRPr lang="en-US" sz="2800" dirty="0">
              <a:solidFill>
                <a:srgbClr val="0F4D92"/>
              </a:solidFill>
            </a:endParaRPr>
          </a:p>
          <a:p>
            <a:pPr lvl="1"/>
            <a:r>
              <a:rPr lang="en-US" sz="2800" dirty="0" smtClean="0">
                <a:solidFill>
                  <a:srgbClr val="0F4D92"/>
                </a:solidFill>
              </a:rPr>
              <a:t>FTEs in central ITS	 	    420</a:t>
            </a:r>
          </a:p>
          <a:p>
            <a:pPr lvl="1"/>
            <a:r>
              <a:rPr lang="en-US" sz="2800" dirty="0" smtClean="0">
                <a:solidFill>
                  <a:srgbClr val="0F4D92"/>
                </a:solidFill>
              </a:rPr>
              <a:t>FTEs in distributed IT   </a:t>
            </a:r>
            <a:r>
              <a:rPr lang="en-US" sz="2800" b="1" dirty="0" smtClean="0">
                <a:solidFill>
                  <a:srgbClr val="0F4D92"/>
                </a:solidFill>
                <a:sym typeface="Symbol"/>
              </a:rPr>
              <a:t>   </a:t>
            </a:r>
            <a:r>
              <a:rPr lang="en-US" sz="2800" dirty="0" smtClean="0">
                <a:solidFill>
                  <a:srgbClr val="0F4D92"/>
                </a:solidFill>
              </a:rPr>
              <a:t>300</a:t>
            </a:r>
            <a:r>
              <a:rPr lang="en-US" sz="2800" b="1" dirty="0" smtClean="0">
                <a:solidFill>
                  <a:srgbClr val="0F4D92"/>
                </a:solidFill>
                <a:sym typeface="Symbol"/>
              </a:rPr>
              <a:t> </a:t>
            </a:r>
            <a:r>
              <a:rPr lang="en-US" sz="2800" b="1" dirty="0">
                <a:solidFill>
                  <a:srgbClr val="0F4D92"/>
                </a:solidFill>
                <a:sym typeface="Symbol"/>
              </a:rPr>
              <a:t> </a:t>
            </a:r>
            <a:endParaRPr lang="en-US" sz="2800" dirty="0" smtClean="0">
              <a:solidFill>
                <a:srgbClr val="0F4D92"/>
              </a:solidFill>
            </a:endParaRPr>
          </a:p>
          <a:p>
            <a:endParaRPr lang="en-US" sz="2800" b="1" dirty="0" smtClean="0"/>
          </a:p>
          <a:p>
            <a:r>
              <a:rPr lang="en-US" sz="2800" b="1" dirty="0" smtClean="0"/>
              <a:t> </a:t>
            </a:r>
            <a:endParaRPr lang="en-US" sz="2800" dirty="0"/>
          </a:p>
          <a:p>
            <a:endParaRPr lang="en-US" sz="2800" dirty="0"/>
          </a:p>
        </p:txBody>
      </p:sp>
      <p:pic>
        <p:nvPicPr>
          <p:cNvPr id="3" name="Picture 2"/>
          <p:cNvPicPr>
            <a:picLocks noChangeAspect="1"/>
          </p:cNvPicPr>
          <p:nvPr/>
        </p:nvPicPr>
        <p:blipFill rotWithShape="1">
          <a:blip r:embed="rId2"/>
          <a:srcRect l="15973"/>
          <a:stretch/>
        </p:blipFill>
        <p:spPr>
          <a:xfrm>
            <a:off x="0" y="611592"/>
            <a:ext cx="3276327" cy="6259660"/>
          </a:xfrm>
          <a:prstGeom prst="rect">
            <a:avLst/>
          </a:prstGeom>
        </p:spPr>
      </p:pic>
    </p:spTree>
    <p:extLst>
      <p:ext uri="{BB962C8B-B14F-4D97-AF65-F5344CB8AC3E}">
        <p14:creationId xmlns:p14="http://schemas.microsoft.com/office/powerpoint/2010/main" val="1827641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rn248\Documents\MMN\Spot Awards\spot-award-kerrig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91" y="3959026"/>
            <a:ext cx="3697472" cy="24896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207214" y="1378225"/>
            <a:ext cx="2128400" cy="1754327"/>
          </a:xfrm>
          <a:prstGeom prst="rect">
            <a:avLst/>
          </a:prstGeom>
          <a:noFill/>
        </p:spPr>
        <p:txBody>
          <a:bodyPr wrap="square" rtlCol="0">
            <a:spAutoFit/>
          </a:bodyPr>
          <a:lstStyle/>
          <a:p>
            <a:pPr marL="285750" indent="-285750">
              <a:buFont typeface="Wingdings" charset="2"/>
              <a:buChar char="q"/>
            </a:pPr>
            <a:r>
              <a:rPr lang="en-US" dirty="0" smtClean="0"/>
              <a:t>Awareness</a:t>
            </a:r>
          </a:p>
          <a:p>
            <a:pPr marL="285750" indent="-285750">
              <a:buFont typeface="Wingdings" charset="2"/>
              <a:buChar char="q"/>
            </a:pPr>
            <a:r>
              <a:rPr lang="en-US" dirty="0" smtClean="0"/>
              <a:t>Desire</a:t>
            </a:r>
          </a:p>
          <a:p>
            <a:pPr marL="285750" indent="-285750">
              <a:buFont typeface="Wingdings" charset="2"/>
              <a:buChar char="q"/>
            </a:pPr>
            <a:r>
              <a:rPr lang="en-US" dirty="0" smtClean="0"/>
              <a:t>Knowledge</a:t>
            </a:r>
          </a:p>
          <a:p>
            <a:pPr marL="285750" indent="-285750">
              <a:buFont typeface="Wingdings" charset="2"/>
              <a:buChar char="q"/>
            </a:pPr>
            <a:r>
              <a:rPr lang="en-US" dirty="0" smtClean="0"/>
              <a:t>Ability</a:t>
            </a:r>
          </a:p>
          <a:p>
            <a:pPr marL="285750" indent="-285750">
              <a:buFont typeface="Wingdings" charset="2"/>
              <a:buChar char="q"/>
            </a:pPr>
            <a:r>
              <a:rPr lang="en-US" dirty="0" smtClean="0"/>
              <a:t>Reinforcement</a:t>
            </a:r>
          </a:p>
          <a:p>
            <a:pPr marL="285750" indent="-285750">
              <a:buFont typeface="Wingdings" charset="2"/>
              <a:buChar char="q"/>
            </a:pPr>
            <a:r>
              <a:rPr lang="en-US" dirty="0" smtClean="0"/>
              <a:t>Celebration</a:t>
            </a:r>
            <a:endParaRPr lang="en-US" dirty="0"/>
          </a:p>
        </p:txBody>
      </p:sp>
      <p:sp>
        <p:nvSpPr>
          <p:cNvPr id="2" name="Title 1"/>
          <p:cNvSpPr>
            <a:spLocks noGrp="1"/>
          </p:cNvSpPr>
          <p:nvPr>
            <p:ph type="title"/>
          </p:nvPr>
        </p:nvSpPr>
        <p:spPr>
          <a:xfrm>
            <a:off x="138222" y="13499"/>
            <a:ext cx="8257007" cy="584841"/>
          </a:xfrm>
        </p:spPr>
        <p:txBody>
          <a:bodyPr>
            <a:noAutofit/>
          </a:bodyPr>
          <a:lstStyle/>
          <a:p>
            <a:r>
              <a:rPr lang="en-US" sz="3200" i="0" dirty="0" smtClean="0"/>
              <a:t>CIO Spot Awards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20</a:t>
            </a:fld>
            <a:endParaRPr lang="en-US" dirty="0"/>
          </a:p>
        </p:txBody>
      </p:sp>
      <p:sp>
        <p:nvSpPr>
          <p:cNvPr id="6" name="TextBox 5"/>
          <p:cNvSpPr txBox="1"/>
          <p:nvPr/>
        </p:nvSpPr>
        <p:spPr>
          <a:xfrm>
            <a:off x="350874" y="986943"/>
            <a:ext cx="4848446" cy="2477601"/>
          </a:xfrm>
          <a:prstGeom prst="rect">
            <a:avLst/>
          </a:prstGeom>
          <a:noFill/>
        </p:spPr>
        <p:txBody>
          <a:bodyPr wrap="square" rtlCol="0">
            <a:spAutoFit/>
          </a:bodyPr>
          <a:lstStyle/>
          <a:p>
            <a:endParaRPr lang="en-US" sz="1100" dirty="0" smtClean="0">
              <a:solidFill>
                <a:schemeClr val="accent5">
                  <a:lumMod val="75000"/>
                </a:schemeClr>
              </a:solidFill>
            </a:endParaRPr>
          </a:p>
          <a:p>
            <a:pPr marL="457200" indent="-457200">
              <a:buFont typeface="Arial"/>
              <a:buChar char="•"/>
            </a:pPr>
            <a:r>
              <a:rPr lang="en-US" sz="2600" dirty="0" smtClean="0">
                <a:solidFill>
                  <a:srgbClr val="0F4D92"/>
                </a:solidFill>
              </a:rPr>
              <a:t>Recognize world-class service</a:t>
            </a:r>
          </a:p>
          <a:p>
            <a:pPr marL="457200" indent="-457200">
              <a:buFont typeface="Arial"/>
              <a:buChar char="•"/>
            </a:pPr>
            <a:endParaRPr lang="en-US" sz="600" dirty="0" smtClean="0">
              <a:solidFill>
                <a:srgbClr val="0F4D92"/>
              </a:solidFill>
            </a:endParaRPr>
          </a:p>
          <a:p>
            <a:pPr marL="457200" indent="-457200">
              <a:buFont typeface="Arial"/>
              <a:buChar char="•"/>
            </a:pPr>
            <a:r>
              <a:rPr lang="en-US" sz="2600" dirty="0" smtClean="0">
                <a:solidFill>
                  <a:srgbClr val="0F4D92"/>
                </a:solidFill>
              </a:rPr>
              <a:t>Formal award presentation</a:t>
            </a:r>
          </a:p>
          <a:p>
            <a:pPr lvl="1"/>
            <a:r>
              <a:rPr lang="en-US" sz="2600" dirty="0" smtClean="0">
                <a:solidFill>
                  <a:srgbClr val="0F4D92"/>
                </a:solidFill>
              </a:rPr>
              <a:t>to individuals and teams</a:t>
            </a:r>
          </a:p>
          <a:p>
            <a:pPr marL="457200" indent="-457200">
              <a:buFont typeface="Arial"/>
              <a:buChar char="•"/>
            </a:pPr>
            <a:endParaRPr lang="en-US" sz="600" dirty="0" smtClean="0">
              <a:solidFill>
                <a:srgbClr val="0F4D92"/>
              </a:solidFill>
            </a:endParaRPr>
          </a:p>
          <a:p>
            <a:pPr marL="457200" indent="-457200">
              <a:buFont typeface="Arial"/>
              <a:buChar char="•"/>
            </a:pPr>
            <a:r>
              <a:rPr lang="en-US" sz="2600" dirty="0" smtClean="0">
                <a:solidFill>
                  <a:srgbClr val="0F4D92"/>
                </a:solidFill>
              </a:rPr>
              <a:t>Presented by the CIO</a:t>
            </a:r>
          </a:p>
          <a:p>
            <a:pPr lvl="1"/>
            <a:r>
              <a:rPr lang="en-US" sz="2600" dirty="0" smtClean="0">
                <a:solidFill>
                  <a:srgbClr val="0F4D92"/>
                </a:solidFill>
              </a:rPr>
              <a:t>“on the spot</a:t>
            </a:r>
            <a:r>
              <a:rPr lang="en-US" sz="2800" dirty="0" smtClean="0">
                <a:solidFill>
                  <a:srgbClr val="0F4D92"/>
                </a:solidFill>
              </a:rPr>
              <a:t>”</a:t>
            </a:r>
          </a:p>
        </p:txBody>
      </p:sp>
      <p:sp>
        <p:nvSpPr>
          <p:cNvPr id="8" name="TextBox 7"/>
          <p:cNvSpPr txBox="1"/>
          <p:nvPr/>
        </p:nvSpPr>
        <p:spPr>
          <a:xfrm>
            <a:off x="6229597" y="1253979"/>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9" name="TextBox 8"/>
          <p:cNvSpPr txBox="1"/>
          <p:nvPr/>
        </p:nvSpPr>
        <p:spPr>
          <a:xfrm>
            <a:off x="6219368" y="1803420"/>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0" name="TextBox 9"/>
          <p:cNvSpPr txBox="1"/>
          <p:nvPr/>
        </p:nvSpPr>
        <p:spPr>
          <a:xfrm>
            <a:off x="6222909" y="2632072"/>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1" name="TextBox 10"/>
          <p:cNvSpPr txBox="1"/>
          <p:nvPr/>
        </p:nvSpPr>
        <p:spPr>
          <a:xfrm>
            <a:off x="6223577" y="2352865"/>
            <a:ext cx="37043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sp>
        <p:nvSpPr>
          <p:cNvPr id="12" name="TextBox 11"/>
          <p:cNvSpPr txBox="1"/>
          <p:nvPr/>
        </p:nvSpPr>
        <p:spPr>
          <a:xfrm>
            <a:off x="6221844" y="1532764"/>
            <a:ext cx="335155" cy="461665"/>
          </a:xfrm>
          <a:prstGeom prst="rect">
            <a:avLst/>
          </a:prstGeom>
          <a:noFill/>
        </p:spPr>
        <p:txBody>
          <a:bodyPr wrap="square" rtlCol="0">
            <a:spAutoFit/>
          </a:bodyPr>
          <a:lstStyle/>
          <a:p>
            <a:r>
              <a:rPr lang="en-US" sz="2400" dirty="0" smtClean="0">
                <a:latin typeface="Zapf Dingbats"/>
                <a:ea typeface="Zapf Dingbats"/>
                <a:cs typeface="Zapf Dingbats"/>
                <a:sym typeface="Zapf Dingbats"/>
              </a:rPr>
              <a:t>✔</a:t>
            </a:r>
            <a:endParaRPr lang="en-US" sz="2400" dirty="0"/>
          </a:p>
        </p:txBody>
      </p:sp>
      <p:pic>
        <p:nvPicPr>
          <p:cNvPr id="3074" name="Picture 2" descr="C:\Users\rn248\Pictures\spot-awards.jpg"/>
          <p:cNvPicPr>
            <a:picLocks noChangeAspect="1" noChangeArrowheads="1"/>
          </p:cNvPicPr>
          <p:nvPr/>
        </p:nvPicPr>
        <p:blipFill rotWithShape="1">
          <a:blip r:embed="rId3">
            <a:extLst>
              <a:ext uri="{28A0092B-C50C-407E-A947-70E740481C1C}">
                <a14:useLocalDpi xmlns:a14="http://schemas.microsoft.com/office/drawing/2010/main" val="0"/>
              </a:ext>
            </a:extLst>
          </a:blip>
          <a:srcRect l="6236" t="23242" r="12188" b="20667"/>
          <a:stretch/>
        </p:blipFill>
        <p:spPr bwMode="auto">
          <a:xfrm>
            <a:off x="4136055" y="3959026"/>
            <a:ext cx="4848446" cy="25002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Frame 12"/>
          <p:cNvSpPr/>
          <p:nvPr/>
        </p:nvSpPr>
        <p:spPr>
          <a:xfrm>
            <a:off x="5351557" y="731907"/>
            <a:ext cx="3627682" cy="3011083"/>
          </a:xfrm>
          <a:prstGeom prst="frame">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0818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89" y="13499"/>
            <a:ext cx="4110146" cy="584841"/>
          </a:xfrm>
        </p:spPr>
        <p:txBody>
          <a:bodyPr>
            <a:noAutofit/>
          </a:bodyPr>
          <a:lstStyle/>
          <a:p>
            <a:r>
              <a:rPr lang="en-US" sz="3200" i="0" dirty="0" smtClean="0"/>
              <a:t>POLL ALERT</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21</a:t>
            </a:fld>
            <a:endParaRPr lang="en-US" dirty="0"/>
          </a:p>
        </p:txBody>
      </p:sp>
      <p:sp>
        <p:nvSpPr>
          <p:cNvPr id="6" name="TextBox 5"/>
          <p:cNvSpPr txBox="1"/>
          <p:nvPr/>
        </p:nvSpPr>
        <p:spPr>
          <a:xfrm>
            <a:off x="538086" y="1156101"/>
            <a:ext cx="7857144" cy="1349087"/>
          </a:xfrm>
          <a:prstGeom prst="rect">
            <a:avLst/>
          </a:prstGeom>
          <a:noFill/>
        </p:spPr>
        <p:txBody>
          <a:bodyPr wrap="square" rtlCol="0">
            <a:spAutoFit/>
          </a:bodyPr>
          <a:lstStyle/>
          <a:p>
            <a:pPr>
              <a:lnSpc>
                <a:spcPct val="150000"/>
              </a:lnSpc>
            </a:pPr>
            <a:r>
              <a:rPr lang="en-US" sz="2800" dirty="0" smtClean="0">
                <a:solidFill>
                  <a:srgbClr val="0F4D92"/>
                </a:solidFill>
              </a:rPr>
              <a:t>What lessons have you learned implementing change?</a:t>
            </a:r>
            <a:endParaRPr lang="en-US" sz="2800" dirty="0">
              <a:solidFill>
                <a:srgbClr val="0F4D92"/>
              </a:solidFill>
            </a:endParaRPr>
          </a:p>
        </p:txBody>
      </p:sp>
    </p:spTree>
    <p:extLst>
      <p:ext uri="{BB962C8B-B14F-4D97-AF65-F5344CB8AC3E}">
        <p14:creationId xmlns:p14="http://schemas.microsoft.com/office/powerpoint/2010/main" val="4255056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89" y="13499"/>
            <a:ext cx="4110146" cy="584841"/>
          </a:xfrm>
        </p:spPr>
        <p:txBody>
          <a:bodyPr>
            <a:noAutofit/>
          </a:bodyPr>
          <a:lstStyle/>
          <a:p>
            <a:r>
              <a:rPr lang="en-US" sz="3200" i="0" dirty="0"/>
              <a:t>Lessons learned</a:t>
            </a:r>
          </a:p>
        </p:txBody>
      </p:sp>
      <p:sp>
        <p:nvSpPr>
          <p:cNvPr id="4" name="Slide Number Placeholder 3"/>
          <p:cNvSpPr>
            <a:spLocks noGrp="1"/>
          </p:cNvSpPr>
          <p:nvPr>
            <p:ph type="sldNum" sz="quarter" idx="4"/>
          </p:nvPr>
        </p:nvSpPr>
        <p:spPr/>
        <p:txBody>
          <a:bodyPr/>
          <a:lstStyle/>
          <a:p>
            <a:fld id="{32A531C9-204A-7548-BD61-10FC0A2722BD}" type="slidenum">
              <a:rPr lang="en-US" smtClean="0"/>
              <a:pPr/>
              <a:t>22</a:t>
            </a:fld>
            <a:endParaRPr lang="en-US" dirty="0"/>
          </a:p>
        </p:txBody>
      </p:sp>
      <p:sp>
        <p:nvSpPr>
          <p:cNvPr id="6" name="TextBox 5"/>
          <p:cNvSpPr txBox="1"/>
          <p:nvPr/>
        </p:nvSpPr>
        <p:spPr>
          <a:xfrm>
            <a:off x="538086" y="1156101"/>
            <a:ext cx="7857144" cy="3539431"/>
          </a:xfrm>
          <a:prstGeom prst="rect">
            <a:avLst/>
          </a:prstGeom>
          <a:noFill/>
        </p:spPr>
        <p:txBody>
          <a:bodyPr wrap="square" rtlCol="0">
            <a:spAutoFit/>
          </a:bodyPr>
          <a:lstStyle/>
          <a:p>
            <a:pPr marL="514350" lvl="1" indent="-514350">
              <a:buFont typeface="+mj-lt"/>
              <a:buAutoNum type="arabicPeriod"/>
            </a:pPr>
            <a:r>
              <a:rPr lang="en-US" sz="2800" dirty="0" smtClean="0">
                <a:solidFill>
                  <a:srgbClr val="0F4D92"/>
                </a:solidFill>
              </a:rPr>
              <a:t>Change (itself) is easier to implement fast and big bang.</a:t>
            </a:r>
          </a:p>
          <a:p>
            <a:pPr marL="0" lvl="1"/>
            <a:endParaRPr lang="en-US" sz="2800" dirty="0" smtClean="0">
              <a:solidFill>
                <a:srgbClr val="0F4D92"/>
              </a:solidFill>
            </a:endParaRPr>
          </a:p>
          <a:p>
            <a:pPr marL="514350" indent="-514350">
              <a:buFont typeface="+mj-lt"/>
              <a:buAutoNum type="arabicPeriod" startAt="2"/>
            </a:pPr>
            <a:r>
              <a:rPr lang="en-US" sz="2800" dirty="0">
                <a:solidFill>
                  <a:srgbClr val="0F4D92"/>
                </a:solidFill>
              </a:rPr>
              <a:t>Focus on </a:t>
            </a:r>
            <a:r>
              <a:rPr lang="en-US" sz="2800" dirty="0" smtClean="0">
                <a:solidFill>
                  <a:srgbClr val="0F4D92"/>
                </a:solidFill>
              </a:rPr>
              <a:t>people </a:t>
            </a:r>
            <a:r>
              <a:rPr lang="en-US" sz="2800" dirty="0">
                <a:solidFill>
                  <a:srgbClr val="0F4D92"/>
                </a:solidFill>
              </a:rPr>
              <a:t>and </a:t>
            </a:r>
            <a:r>
              <a:rPr lang="en-US" sz="2800" dirty="0" smtClean="0">
                <a:solidFill>
                  <a:srgbClr val="0F4D92"/>
                </a:solidFill>
              </a:rPr>
              <a:t>process</a:t>
            </a:r>
            <a:r>
              <a:rPr lang="en-US" sz="2800" dirty="0">
                <a:solidFill>
                  <a:srgbClr val="0F4D92"/>
                </a:solidFill>
              </a:rPr>
              <a:t>, </a:t>
            </a:r>
            <a:r>
              <a:rPr lang="en-US" sz="2800" dirty="0" smtClean="0">
                <a:solidFill>
                  <a:srgbClr val="0F4D92"/>
                </a:solidFill>
              </a:rPr>
              <a:t>and the </a:t>
            </a:r>
            <a:r>
              <a:rPr lang="en-US" sz="2800" dirty="0">
                <a:solidFill>
                  <a:srgbClr val="0F4D92"/>
                </a:solidFill>
              </a:rPr>
              <a:t>technology </a:t>
            </a:r>
            <a:br>
              <a:rPr lang="en-US" sz="2800" dirty="0">
                <a:solidFill>
                  <a:srgbClr val="0F4D92"/>
                </a:solidFill>
              </a:rPr>
            </a:br>
            <a:r>
              <a:rPr lang="en-US" sz="2800" dirty="0">
                <a:solidFill>
                  <a:srgbClr val="0F4D92"/>
                </a:solidFill>
              </a:rPr>
              <a:t>will follow.</a:t>
            </a:r>
          </a:p>
          <a:p>
            <a:endParaRPr lang="en-US" sz="2800" dirty="0" smtClean="0">
              <a:solidFill>
                <a:srgbClr val="0F4D92"/>
              </a:solidFill>
            </a:endParaRPr>
          </a:p>
          <a:p>
            <a:pPr marL="457200" indent="-457200">
              <a:buFont typeface="Arial"/>
              <a:buChar char="•"/>
            </a:pPr>
            <a:endParaRPr lang="en-US" sz="2800" dirty="0" smtClean="0">
              <a:solidFill>
                <a:srgbClr val="0F4D92"/>
              </a:solidFill>
            </a:endParaRPr>
          </a:p>
          <a:p>
            <a:pPr marL="457200" indent="-457200">
              <a:buFont typeface="Arial"/>
              <a:buChar char="•"/>
            </a:pPr>
            <a:endParaRPr lang="en-US" sz="2800" dirty="0">
              <a:solidFill>
                <a:srgbClr val="0F4D92"/>
              </a:solidFill>
            </a:endParaRPr>
          </a:p>
        </p:txBody>
      </p:sp>
    </p:spTree>
    <p:extLst>
      <p:ext uri="{BB962C8B-B14F-4D97-AF65-F5344CB8AC3E}">
        <p14:creationId xmlns:p14="http://schemas.microsoft.com/office/powerpoint/2010/main" val="2450156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91" y="13499"/>
            <a:ext cx="8851036" cy="584841"/>
          </a:xfrm>
        </p:spPr>
        <p:txBody>
          <a:bodyPr>
            <a:noAutofit/>
          </a:bodyPr>
          <a:lstStyle/>
          <a:p>
            <a:r>
              <a:rPr lang="en-US" sz="3200" i="0" dirty="0" smtClean="0"/>
              <a:t>Culture change is HARD</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23</a:t>
            </a:fld>
            <a:endParaRPr lang="en-US" dirty="0"/>
          </a:p>
        </p:txBody>
      </p:sp>
      <p:pic>
        <p:nvPicPr>
          <p:cNvPr id="3" name="Picture 2"/>
          <p:cNvPicPr>
            <a:picLocks noChangeAspect="1"/>
          </p:cNvPicPr>
          <p:nvPr/>
        </p:nvPicPr>
        <p:blipFill rotWithShape="1">
          <a:blip r:embed="rId3"/>
          <a:srcRect l="2421" t="507" r="2018" b="46"/>
          <a:stretch/>
        </p:blipFill>
        <p:spPr>
          <a:xfrm>
            <a:off x="0" y="587707"/>
            <a:ext cx="9144000" cy="6259660"/>
          </a:xfrm>
          <a:prstGeom prst="rect">
            <a:avLst/>
          </a:prstGeom>
        </p:spPr>
      </p:pic>
    </p:spTree>
    <p:extLst>
      <p:ext uri="{BB962C8B-B14F-4D97-AF65-F5344CB8AC3E}">
        <p14:creationId xmlns:p14="http://schemas.microsoft.com/office/powerpoint/2010/main" val="517628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n248\Documents\My Box Files\IStock Archive\keys-success-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180" y="3659323"/>
            <a:ext cx="4189211" cy="31419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9488" y="13499"/>
            <a:ext cx="4127047" cy="584841"/>
          </a:xfrm>
        </p:spPr>
        <p:txBody>
          <a:bodyPr>
            <a:noAutofit/>
          </a:bodyPr>
          <a:lstStyle/>
          <a:p>
            <a:r>
              <a:rPr lang="en-US" sz="3200" i="0" dirty="0" smtClean="0"/>
              <a:t>Keys to success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24</a:t>
            </a:fld>
            <a:endParaRPr lang="en-US" dirty="0"/>
          </a:p>
        </p:txBody>
      </p:sp>
      <p:sp>
        <p:nvSpPr>
          <p:cNvPr id="6" name="TextBox 5"/>
          <p:cNvSpPr txBox="1"/>
          <p:nvPr/>
        </p:nvSpPr>
        <p:spPr>
          <a:xfrm>
            <a:off x="672256" y="1003358"/>
            <a:ext cx="7760208" cy="4447371"/>
          </a:xfrm>
          <a:prstGeom prst="rect">
            <a:avLst/>
          </a:prstGeom>
          <a:noFill/>
        </p:spPr>
        <p:txBody>
          <a:bodyPr wrap="square" rtlCol="0">
            <a:spAutoFit/>
          </a:bodyPr>
          <a:lstStyle/>
          <a:p>
            <a:endParaRPr lang="en-US" sz="1100" dirty="0" smtClean="0"/>
          </a:p>
          <a:p>
            <a:pPr marL="457200" indent="-457200">
              <a:lnSpc>
                <a:spcPct val="150000"/>
              </a:lnSpc>
              <a:buFont typeface="Arial"/>
              <a:buChar char="•"/>
            </a:pPr>
            <a:r>
              <a:rPr lang="en-US" sz="2400" dirty="0" smtClean="0">
                <a:solidFill>
                  <a:srgbClr val="0F4D92"/>
                </a:solidFill>
              </a:rPr>
              <a:t>Buy-in at the top</a:t>
            </a:r>
          </a:p>
          <a:p>
            <a:pPr marL="457200" indent="-457200">
              <a:lnSpc>
                <a:spcPct val="150000"/>
              </a:lnSpc>
              <a:buFont typeface="Arial"/>
              <a:buChar char="•"/>
            </a:pPr>
            <a:r>
              <a:rPr lang="en-US" sz="2400" dirty="0">
                <a:solidFill>
                  <a:srgbClr val="0F4D92"/>
                </a:solidFill>
              </a:rPr>
              <a:t>Define values that you want to see and model </a:t>
            </a:r>
            <a:r>
              <a:rPr lang="en-US" sz="2400" dirty="0" smtClean="0">
                <a:solidFill>
                  <a:srgbClr val="0F4D92"/>
                </a:solidFill>
              </a:rPr>
              <a:t>them</a:t>
            </a:r>
          </a:p>
          <a:p>
            <a:pPr marL="457200" indent="-457200">
              <a:lnSpc>
                <a:spcPct val="150000"/>
              </a:lnSpc>
              <a:buFont typeface="Arial"/>
              <a:buChar char="•"/>
            </a:pPr>
            <a:r>
              <a:rPr lang="en-US" sz="2400" dirty="0" smtClean="0">
                <a:solidFill>
                  <a:srgbClr val="0F4D92"/>
                </a:solidFill>
              </a:rPr>
              <a:t>Find early wins</a:t>
            </a:r>
            <a:endParaRPr lang="en-US" sz="2400" dirty="0">
              <a:solidFill>
                <a:srgbClr val="0F4D92"/>
              </a:solidFill>
            </a:endParaRPr>
          </a:p>
          <a:p>
            <a:pPr marL="457200" indent="-457200">
              <a:lnSpc>
                <a:spcPct val="150000"/>
              </a:lnSpc>
              <a:buFont typeface="Arial"/>
              <a:buChar char="•"/>
            </a:pPr>
            <a:r>
              <a:rPr lang="en-US" sz="2400" dirty="0" smtClean="0">
                <a:solidFill>
                  <a:srgbClr val="0F4D92"/>
                </a:solidFill>
              </a:rPr>
              <a:t>Recruit influencers</a:t>
            </a:r>
          </a:p>
          <a:p>
            <a:pPr marL="457200" indent="-457200">
              <a:lnSpc>
                <a:spcPct val="150000"/>
              </a:lnSpc>
              <a:buFont typeface="Arial"/>
              <a:buChar char="•"/>
            </a:pPr>
            <a:r>
              <a:rPr lang="en-US" sz="2400" dirty="0" smtClean="0">
                <a:solidFill>
                  <a:srgbClr val="0F4D92"/>
                </a:solidFill>
              </a:rPr>
              <a:t>Role models act differently / behavior is rewarded</a:t>
            </a:r>
          </a:p>
          <a:p>
            <a:pPr marL="457200" indent="-457200">
              <a:lnSpc>
                <a:spcPct val="150000"/>
              </a:lnSpc>
              <a:buFont typeface="Arial"/>
              <a:buChar char="•"/>
            </a:pPr>
            <a:r>
              <a:rPr lang="en-US" sz="2400" dirty="0" smtClean="0">
                <a:solidFill>
                  <a:srgbClr val="0F4D92"/>
                </a:solidFill>
              </a:rPr>
              <a:t>Reinforcement</a:t>
            </a:r>
          </a:p>
          <a:p>
            <a:pPr marL="457200" indent="-457200">
              <a:buFont typeface="Arial"/>
              <a:buChar char="•"/>
            </a:pPr>
            <a:endParaRPr lang="en-US" sz="2800" dirty="0" smtClean="0"/>
          </a:p>
          <a:p>
            <a:pPr marL="457200" indent="-457200">
              <a:buFont typeface="Arial"/>
              <a:buChar char="•"/>
            </a:pPr>
            <a:endParaRPr lang="en-US" sz="2800" dirty="0"/>
          </a:p>
        </p:txBody>
      </p:sp>
    </p:spTree>
    <p:extLst>
      <p:ext uri="{BB962C8B-B14F-4D97-AF65-F5344CB8AC3E}">
        <p14:creationId xmlns:p14="http://schemas.microsoft.com/office/powerpoint/2010/main" val="109013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2A531C9-204A-7548-BD61-10FC0A2722BD}" type="slidenum">
              <a:rPr lang="en-US" smtClean="0"/>
              <a:pPr/>
              <a:t>25</a:t>
            </a:fld>
            <a:endParaRPr lang="en-US" dirty="0"/>
          </a:p>
        </p:txBody>
      </p:sp>
      <p:sp>
        <p:nvSpPr>
          <p:cNvPr id="6" name="TextBox 5"/>
          <p:cNvSpPr txBox="1"/>
          <p:nvPr/>
        </p:nvSpPr>
        <p:spPr>
          <a:xfrm>
            <a:off x="672256" y="1003358"/>
            <a:ext cx="7760208" cy="3416320"/>
          </a:xfrm>
          <a:prstGeom prst="rect">
            <a:avLst/>
          </a:prstGeom>
          <a:noFill/>
        </p:spPr>
        <p:txBody>
          <a:bodyPr wrap="square" rtlCol="0">
            <a:spAutoFit/>
          </a:bodyPr>
          <a:lstStyle/>
          <a:p>
            <a:endParaRPr lang="en-US" sz="4800" dirty="0" smtClean="0"/>
          </a:p>
          <a:p>
            <a:pPr>
              <a:lnSpc>
                <a:spcPct val="150000"/>
              </a:lnSpc>
            </a:pPr>
            <a:r>
              <a:rPr lang="en-US" sz="4800" dirty="0" smtClean="0">
                <a:solidFill>
                  <a:srgbClr val="0F4D92"/>
                </a:solidFill>
              </a:rPr>
              <a:t>Thank you</a:t>
            </a:r>
          </a:p>
          <a:p>
            <a:pPr marL="457200" indent="-457200">
              <a:buFont typeface="Arial"/>
              <a:buChar char="•"/>
            </a:pPr>
            <a:endParaRPr lang="en-US" sz="4800" dirty="0" smtClean="0"/>
          </a:p>
          <a:p>
            <a:pPr marL="457200" indent="-457200">
              <a:buFont typeface="Arial"/>
              <a:buChar char="•"/>
            </a:pPr>
            <a:endParaRPr lang="en-US" sz="4800" dirty="0"/>
          </a:p>
        </p:txBody>
      </p:sp>
      <p:sp>
        <p:nvSpPr>
          <p:cNvPr id="7" name="Subtitle 4"/>
          <p:cNvSpPr txBox="1">
            <a:spLocks/>
          </p:cNvSpPr>
          <p:nvPr/>
        </p:nvSpPr>
        <p:spPr>
          <a:xfrm>
            <a:off x="707112" y="3570111"/>
            <a:ext cx="8064115" cy="2921203"/>
          </a:xfrm>
          <a:prstGeom prst="rect">
            <a:avLst/>
          </a:prstGeom>
        </p:spPr>
        <p:txBody>
          <a:bodyPr vert="horz" lIns="91440" tIns="45720" rIns="91440" bIns="45720" rtlCol="0" anchor="ctr" anchorCtr="0">
            <a:normAutofit/>
          </a:bodyPr>
          <a:lstStyle>
            <a:lvl1pPr marL="0" indent="0" algn="ctr" defTabSz="457200" rtl="0" eaLnBrk="1" latinLnBrk="0" hangingPunct="1">
              <a:spcBef>
                <a:spcPct val="20000"/>
              </a:spcBef>
              <a:buFontTx/>
              <a:buNone/>
              <a:defRPr lang="en-US" sz="2500" b="0" i="1" kern="1200" spc="230">
                <a:solidFill>
                  <a:schemeClr val="bg1"/>
                </a:solidFill>
                <a:latin typeface="YaleAdmin-Roman"/>
                <a:ea typeface="+mn-ea"/>
                <a:cs typeface="+mn-cs"/>
              </a:defRPr>
            </a:lvl1pPr>
            <a:lvl2pPr marL="457200" indent="0" algn="ctr" defTabSz="457200" rtl="0" eaLnBrk="1" latinLnBrk="0" hangingPunct="1">
              <a:spcBef>
                <a:spcPct val="20000"/>
              </a:spcBef>
              <a:buFontTx/>
              <a:buNone/>
              <a:defRPr sz="2000" b="0" i="1" kern="1200" spc="150">
                <a:solidFill>
                  <a:schemeClr val="tx1">
                    <a:tint val="75000"/>
                  </a:schemeClr>
                </a:solidFill>
                <a:latin typeface="YaleAdmin"/>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i="0" dirty="0" smtClean="0">
                <a:solidFill>
                  <a:srgbClr val="0F4D92"/>
                </a:solidFill>
                <a:latin typeface="YaleDesign-Roman"/>
                <a:cs typeface="YaleDesign-Roman"/>
              </a:rPr>
              <a:t>Jane Livingston</a:t>
            </a:r>
          </a:p>
          <a:p>
            <a:pPr algn="l"/>
            <a:r>
              <a:rPr lang="en-US" sz="1800" i="0" dirty="0" err="1" smtClean="0">
                <a:solidFill>
                  <a:srgbClr val="0F4D92"/>
                </a:solidFill>
                <a:latin typeface="YaleDesign-Roman"/>
                <a:cs typeface="YaleDesign-Roman"/>
              </a:rPr>
              <a:t>jane.livingston@yale.edu</a:t>
            </a:r>
            <a:endParaRPr lang="en-US" sz="1800" i="0" dirty="0" smtClean="0">
              <a:solidFill>
                <a:srgbClr val="0F4D92"/>
              </a:solidFill>
              <a:latin typeface="YaleDesign-Roman"/>
              <a:cs typeface="YaleDesign-Roman"/>
            </a:endParaRPr>
          </a:p>
          <a:p>
            <a:pPr algn="l"/>
            <a:endParaRPr lang="en-US" i="0" dirty="0" smtClean="0">
              <a:solidFill>
                <a:srgbClr val="0F4D92"/>
              </a:solidFill>
              <a:latin typeface="YaleDesign-Roman"/>
              <a:cs typeface="YaleDesign-Roman"/>
            </a:endParaRPr>
          </a:p>
          <a:p>
            <a:pPr algn="l"/>
            <a:r>
              <a:rPr lang="en-US" i="0" dirty="0" smtClean="0">
                <a:solidFill>
                  <a:srgbClr val="0F4D92"/>
                </a:solidFill>
                <a:latin typeface="YaleDesign-Roman"/>
                <a:cs typeface="YaleDesign-Roman"/>
              </a:rPr>
              <a:t>Karen </a:t>
            </a:r>
            <a:r>
              <a:rPr lang="en-US" i="0" dirty="0" err="1" smtClean="0">
                <a:solidFill>
                  <a:srgbClr val="0F4D92"/>
                </a:solidFill>
                <a:latin typeface="YaleDesign-Roman"/>
                <a:cs typeface="YaleDesign-Roman"/>
              </a:rPr>
              <a:t>Polhemus</a:t>
            </a:r>
            <a:endParaRPr lang="en-US" i="0" dirty="0" smtClean="0">
              <a:solidFill>
                <a:srgbClr val="0F4D92"/>
              </a:solidFill>
              <a:latin typeface="YaleDesign-Roman"/>
              <a:cs typeface="YaleDesign-Roman"/>
            </a:endParaRPr>
          </a:p>
          <a:p>
            <a:pPr algn="l"/>
            <a:r>
              <a:rPr lang="en-US" sz="1800" i="0" dirty="0" err="1" smtClean="0">
                <a:solidFill>
                  <a:srgbClr val="0F4D92"/>
                </a:solidFill>
                <a:latin typeface="YaleDesign-Roman"/>
                <a:cs typeface="YaleDesign-Roman"/>
              </a:rPr>
              <a:t>karen.polhemus@yale.edu</a:t>
            </a:r>
            <a:endParaRPr lang="en-US" sz="1800" i="0" dirty="0">
              <a:solidFill>
                <a:srgbClr val="0F4D92"/>
              </a:solidFill>
              <a:latin typeface="YaleDesign-Roman"/>
              <a:cs typeface="YaleDesign-Roman"/>
            </a:endParaRPr>
          </a:p>
        </p:txBody>
      </p:sp>
    </p:spTree>
    <p:extLst>
      <p:ext uri="{BB962C8B-B14F-4D97-AF65-F5344CB8AC3E}">
        <p14:creationId xmlns:p14="http://schemas.microsoft.com/office/powerpoint/2010/main" val="2027324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68" y="13499"/>
            <a:ext cx="4286535" cy="584841"/>
          </a:xfrm>
        </p:spPr>
        <p:txBody>
          <a:bodyPr>
            <a:normAutofit/>
          </a:bodyPr>
          <a:lstStyle/>
          <a:p>
            <a:r>
              <a:rPr lang="en-US" sz="3200" i="0" dirty="0" smtClean="0"/>
              <a:t>POLL ALERT </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3</a:t>
            </a:fld>
            <a:endParaRPr lang="en-US" dirty="0"/>
          </a:p>
        </p:txBody>
      </p:sp>
      <p:sp>
        <p:nvSpPr>
          <p:cNvPr id="6" name="TextBox 5"/>
          <p:cNvSpPr txBox="1"/>
          <p:nvPr/>
        </p:nvSpPr>
        <p:spPr>
          <a:xfrm>
            <a:off x="370951" y="1268650"/>
            <a:ext cx="6261319" cy="3108543"/>
          </a:xfrm>
          <a:prstGeom prst="rect">
            <a:avLst/>
          </a:prstGeom>
          <a:noFill/>
        </p:spPr>
        <p:txBody>
          <a:bodyPr wrap="square" rtlCol="0">
            <a:spAutoFit/>
          </a:bodyPr>
          <a:lstStyle/>
          <a:p>
            <a:r>
              <a:rPr lang="en-US" sz="2800" dirty="0" smtClean="0"/>
              <a:t>What is your role?</a:t>
            </a:r>
          </a:p>
          <a:p>
            <a:endParaRPr lang="en-US" sz="2800" dirty="0"/>
          </a:p>
          <a:p>
            <a:r>
              <a:rPr lang="en-US" sz="2800" dirty="0" smtClean="0"/>
              <a:t>What is the name of your school?</a:t>
            </a:r>
          </a:p>
          <a:p>
            <a:endParaRPr lang="en-US" sz="2800" dirty="0" smtClean="0"/>
          </a:p>
          <a:p>
            <a:r>
              <a:rPr lang="en-US" sz="2800" dirty="0" smtClean="0"/>
              <a:t>How many employees in central IT?</a:t>
            </a:r>
          </a:p>
          <a:p>
            <a:endParaRPr lang="en-US" sz="2800" dirty="0"/>
          </a:p>
          <a:p>
            <a:endParaRPr lang="en-US" sz="2800" dirty="0" smtClean="0"/>
          </a:p>
        </p:txBody>
      </p:sp>
    </p:spTree>
    <p:extLst>
      <p:ext uri="{BB962C8B-B14F-4D97-AF65-F5344CB8AC3E}">
        <p14:creationId xmlns:p14="http://schemas.microsoft.com/office/powerpoint/2010/main" val="1073594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0" y="13499"/>
            <a:ext cx="7704417" cy="584841"/>
          </a:xfrm>
        </p:spPr>
        <p:txBody>
          <a:bodyPr>
            <a:noAutofit/>
          </a:bodyPr>
          <a:lstStyle/>
          <a:p>
            <a:r>
              <a:rPr lang="en-US" sz="3200" i="0" dirty="0" smtClean="0"/>
              <a:t>Session Overview</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4</a:t>
            </a:fld>
            <a:endParaRPr lang="en-US" dirty="0"/>
          </a:p>
        </p:txBody>
      </p:sp>
      <p:sp>
        <p:nvSpPr>
          <p:cNvPr id="3" name="Rectangle 2"/>
          <p:cNvSpPr/>
          <p:nvPr/>
        </p:nvSpPr>
        <p:spPr>
          <a:xfrm>
            <a:off x="622433" y="1258648"/>
            <a:ext cx="6514819" cy="4647426"/>
          </a:xfrm>
          <a:prstGeom prst="rect">
            <a:avLst/>
          </a:prstGeom>
        </p:spPr>
        <p:txBody>
          <a:bodyPr wrap="square">
            <a:spAutoFit/>
          </a:bodyPr>
          <a:lstStyle/>
          <a:p>
            <a:pPr marL="457200" indent="-457200">
              <a:lnSpc>
                <a:spcPct val="150000"/>
              </a:lnSpc>
              <a:buFont typeface="Arial"/>
              <a:buChar char="•"/>
            </a:pPr>
            <a:r>
              <a:rPr lang="en-US" sz="2800" dirty="0">
                <a:solidFill>
                  <a:srgbClr val="0F4D92"/>
                </a:solidFill>
              </a:rPr>
              <a:t>Brief overview of </a:t>
            </a:r>
            <a:r>
              <a:rPr lang="en-US" sz="2800" dirty="0" smtClean="0">
                <a:solidFill>
                  <a:srgbClr val="0F4D92"/>
                </a:solidFill>
              </a:rPr>
              <a:t>changes</a:t>
            </a:r>
            <a:endParaRPr lang="en-US" sz="2800" dirty="0">
              <a:solidFill>
                <a:srgbClr val="0F4D92"/>
              </a:solidFill>
            </a:endParaRPr>
          </a:p>
          <a:p>
            <a:pPr marL="457200" indent="-457200">
              <a:lnSpc>
                <a:spcPct val="150000"/>
              </a:lnSpc>
              <a:buFont typeface="Arial"/>
              <a:buChar char="•"/>
            </a:pPr>
            <a:r>
              <a:rPr lang="en-US" sz="2800" dirty="0">
                <a:solidFill>
                  <a:srgbClr val="0F4D92"/>
                </a:solidFill>
              </a:rPr>
              <a:t>Specific approaches we’ve </a:t>
            </a:r>
            <a:r>
              <a:rPr lang="en-US" sz="2800" dirty="0" smtClean="0">
                <a:solidFill>
                  <a:srgbClr val="0F4D92"/>
                </a:solidFill>
              </a:rPr>
              <a:t>used</a:t>
            </a:r>
          </a:p>
          <a:p>
            <a:pPr marL="457200" indent="-457200">
              <a:lnSpc>
                <a:spcPct val="150000"/>
              </a:lnSpc>
              <a:buFont typeface="Arial"/>
              <a:buChar char="•"/>
            </a:pPr>
            <a:r>
              <a:rPr lang="en-US" sz="2800" dirty="0">
                <a:solidFill>
                  <a:srgbClr val="0F4D92"/>
                </a:solidFill>
              </a:rPr>
              <a:t>Lessons learned</a:t>
            </a:r>
          </a:p>
          <a:p>
            <a:pPr marL="457200" indent="-457200">
              <a:lnSpc>
                <a:spcPct val="150000"/>
              </a:lnSpc>
              <a:buFont typeface="Arial"/>
              <a:buChar char="•"/>
            </a:pPr>
            <a:r>
              <a:rPr lang="en-US" sz="2800" dirty="0" smtClean="0">
                <a:solidFill>
                  <a:srgbClr val="0F4D92"/>
                </a:solidFill>
              </a:rPr>
              <a:t>Keys to success</a:t>
            </a:r>
          </a:p>
          <a:p>
            <a:endParaRPr lang="en-US" sz="3200" dirty="0" smtClean="0"/>
          </a:p>
          <a:p>
            <a:pPr marL="457200" indent="-457200">
              <a:buFont typeface="Arial"/>
              <a:buChar char="•"/>
            </a:pPr>
            <a:endParaRPr lang="en-US" sz="3200" dirty="0" smtClean="0"/>
          </a:p>
          <a:p>
            <a:pPr marL="457200" indent="-457200">
              <a:buFont typeface="Arial"/>
              <a:buChar char="•"/>
            </a:pPr>
            <a:endParaRPr lang="en-US" sz="3200" dirty="0" smtClean="0"/>
          </a:p>
          <a:p>
            <a:pPr marL="457200" indent="-457200">
              <a:buFont typeface="Arial"/>
              <a:buChar char="•"/>
            </a:pP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667" y="2659444"/>
            <a:ext cx="4498643" cy="3962219"/>
          </a:xfrm>
          <a:prstGeom prst="rect">
            <a:avLst/>
          </a:prstGeom>
        </p:spPr>
      </p:pic>
    </p:spTree>
    <p:extLst>
      <p:ext uri="{BB962C8B-B14F-4D97-AF65-F5344CB8AC3E}">
        <p14:creationId xmlns:p14="http://schemas.microsoft.com/office/powerpoint/2010/main" val="411677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3499"/>
            <a:ext cx="7730921" cy="584841"/>
          </a:xfrm>
        </p:spPr>
        <p:txBody>
          <a:bodyPr>
            <a:noAutofit/>
          </a:bodyPr>
          <a:lstStyle/>
          <a:p>
            <a:r>
              <a:rPr lang="en-US" sz="3200" i="0" dirty="0" smtClean="0"/>
              <a:t>Organizational Priorities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5</a:t>
            </a:fld>
            <a:endParaRPr lang="en-US" dirty="0"/>
          </a:p>
        </p:txBody>
      </p:sp>
      <p:sp>
        <p:nvSpPr>
          <p:cNvPr id="5" name="Content Placeholder 2"/>
          <p:cNvSpPr txBox="1">
            <a:spLocks/>
          </p:cNvSpPr>
          <p:nvPr/>
        </p:nvSpPr>
        <p:spPr bwMode="auto">
          <a:xfrm>
            <a:off x="3460469" y="1120405"/>
            <a:ext cx="4649860" cy="4114800"/>
          </a:xfrm>
          <a:prstGeom prst="rect">
            <a:avLst/>
          </a:prstGeom>
        </p:spPr>
        <p:txBody>
          <a:bodyPr wrap="square" numCol="1" compatLnSpc="1">
            <a:prstTxWarp prst="textNoShape">
              <a:avLst/>
            </a:prstTxWarp>
          </a:bodyPr>
          <a:lstStyle>
            <a:lvl1pPr marL="0" indent="0" algn="r" defTabSz="457200" rtl="0" eaLnBrk="1" latinLnBrk="0" hangingPunct="1">
              <a:spcBef>
                <a:spcPct val="20000"/>
              </a:spcBef>
              <a:buFontTx/>
              <a:buNone/>
              <a:defRPr lang="en-US" sz="1600" b="0" i="1" kern="1200" spc="0" dirty="0" smtClean="0">
                <a:solidFill>
                  <a:schemeClr val="bg1"/>
                </a:solidFill>
                <a:latin typeface="YaleAdmin-Roman"/>
                <a:ea typeface="+mn-ea"/>
                <a:cs typeface="+mn-cs"/>
              </a:defRPr>
            </a:lvl1pPr>
            <a:lvl2pPr marL="457200" indent="0" algn="r" defTabSz="457200" rtl="0" eaLnBrk="1" latinLnBrk="0" hangingPunct="1">
              <a:spcBef>
                <a:spcPct val="20000"/>
              </a:spcBef>
              <a:buFontTx/>
              <a:buNone/>
              <a:defRPr sz="2000" b="0" i="1" kern="1200" spc="150">
                <a:solidFill>
                  <a:schemeClr val="bg1"/>
                </a:solidFill>
                <a:latin typeface="YaleAdmi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l">
              <a:lnSpc>
                <a:spcPct val="150000"/>
              </a:lnSpc>
              <a:buFont typeface="Calibri" charset="0"/>
              <a:buAutoNum type="arabicPeriod"/>
            </a:pPr>
            <a:r>
              <a:rPr lang="en-US" sz="2800" i="0" dirty="0" smtClean="0">
                <a:solidFill>
                  <a:srgbClr val="0F4D92"/>
                </a:solidFill>
                <a:latin typeface="+mn-lt"/>
              </a:rPr>
              <a:t>Staff Development</a:t>
            </a:r>
          </a:p>
          <a:p>
            <a:pPr marL="342900" indent="-342900" algn="l">
              <a:lnSpc>
                <a:spcPct val="150000"/>
              </a:lnSpc>
              <a:buFont typeface="Calibri" charset="0"/>
              <a:buAutoNum type="arabicPeriod"/>
            </a:pPr>
            <a:r>
              <a:rPr lang="en-US" sz="2800" i="0" dirty="0" smtClean="0">
                <a:solidFill>
                  <a:srgbClr val="0F4D92"/>
                </a:solidFill>
                <a:latin typeface="+mn-lt"/>
              </a:rPr>
              <a:t>Rock Solid Services</a:t>
            </a:r>
          </a:p>
          <a:p>
            <a:pPr marL="342900" indent="-342900" algn="l">
              <a:lnSpc>
                <a:spcPct val="150000"/>
              </a:lnSpc>
              <a:buFont typeface="Calibri" charset="0"/>
              <a:buAutoNum type="arabicPeriod"/>
            </a:pPr>
            <a:r>
              <a:rPr lang="en-US" sz="2800" i="0" dirty="0" smtClean="0">
                <a:solidFill>
                  <a:srgbClr val="0F4D92"/>
                </a:solidFill>
                <a:latin typeface="+mn-lt"/>
              </a:rPr>
              <a:t>Community Satisfaction</a:t>
            </a:r>
            <a:endParaRPr lang="en-US" sz="2800" i="0" dirty="0">
              <a:solidFill>
                <a:srgbClr val="0F4D92"/>
              </a:solidFill>
              <a:latin typeface="+mn-lt"/>
            </a:endParaRPr>
          </a:p>
          <a:p>
            <a:pPr marL="342900" indent="-342900" algn="l">
              <a:lnSpc>
                <a:spcPct val="150000"/>
              </a:lnSpc>
              <a:buFont typeface="Calibri" charset="0"/>
              <a:buAutoNum type="arabicPeriod"/>
            </a:pPr>
            <a:r>
              <a:rPr lang="en-US" sz="2800" i="0" dirty="0" smtClean="0">
                <a:solidFill>
                  <a:srgbClr val="0F4D92"/>
                </a:solidFill>
                <a:latin typeface="+mn-lt"/>
              </a:rPr>
              <a:t>Technological Leadership</a:t>
            </a:r>
          </a:p>
          <a:p>
            <a:pPr marL="342900" indent="-342900" algn="l">
              <a:lnSpc>
                <a:spcPct val="150000"/>
              </a:lnSpc>
              <a:buFont typeface="Calibri" charset="0"/>
              <a:buAutoNum type="arabicPeriod"/>
            </a:pPr>
            <a:r>
              <a:rPr lang="en-US" sz="2800" i="0" dirty="0" smtClean="0">
                <a:solidFill>
                  <a:srgbClr val="0F4D92"/>
                </a:solidFill>
                <a:latin typeface="+mn-lt"/>
              </a:rPr>
              <a:t>Fiscal Management</a:t>
            </a:r>
          </a:p>
          <a:p>
            <a:pPr marL="342900" indent="-342900" algn="l">
              <a:lnSpc>
                <a:spcPct val="150000"/>
              </a:lnSpc>
              <a:buFont typeface="Calibri" charset="0"/>
              <a:buAutoNum type="arabicPeriod"/>
            </a:pPr>
            <a:r>
              <a:rPr lang="en-US" sz="2800" i="0" dirty="0" smtClean="0">
                <a:solidFill>
                  <a:srgbClr val="0F4D92"/>
                </a:solidFill>
                <a:latin typeface="+mn-lt"/>
              </a:rPr>
              <a:t>Global Recognition</a:t>
            </a:r>
          </a:p>
        </p:txBody>
      </p:sp>
      <p:pic>
        <p:nvPicPr>
          <p:cNvPr id="3" name="Picture 2"/>
          <p:cNvPicPr>
            <a:picLocks noChangeAspect="1"/>
          </p:cNvPicPr>
          <p:nvPr/>
        </p:nvPicPr>
        <p:blipFill rotWithShape="1">
          <a:blip r:embed="rId3"/>
          <a:srcRect l="4347" r="4349" b="1414"/>
          <a:stretch/>
        </p:blipFill>
        <p:spPr>
          <a:xfrm>
            <a:off x="0" y="613031"/>
            <a:ext cx="3061251" cy="6244969"/>
          </a:xfrm>
          <a:prstGeom prst="rect">
            <a:avLst/>
          </a:prstGeom>
        </p:spPr>
      </p:pic>
    </p:spTree>
    <p:extLst>
      <p:ext uri="{BB962C8B-B14F-4D97-AF65-F5344CB8AC3E}">
        <p14:creationId xmlns:p14="http://schemas.microsoft.com/office/powerpoint/2010/main" val="2255969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0521" y="994119"/>
            <a:ext cx="6120151" cy="3333791"/>
          </a:xfrm>
          <a:prstGeom prst="rect">
            <a:avLst/>
          </a:prstGeom>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stretch>
            <a:fillRect/>
          </a:stretch>
        </p:blipFill>
        <p:spPr>
          <a:xfrm>
            <a:off x="3819600" y="2120859"/>
            <a:ext cx="3520059" cy="2908635"/>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a:xfrm>
            <a:off x="0" y="13499"/>
            <a:ext cx="8871817" cy="584841"/>
          </a:xfrm>
        </p:spPr>
        <p:txBody>
          <a:bodyPr>
            <a:noAutofit/>
          </a:bodyPr>
          <a:lstStyle/>
          <a:p>
            <a:r>
              <a:rPr lang="en-US" sz="3200" i="0" dirty="0" smtClean="0"/>
              <a:t>The Way </a:t>
            </a:r>
            <a:r>
              <a:rPr lang="en-US" sz="3200" i="0" dirty="0"/>
              <a:t>W</a:t>
            </a:r>
            <a:r>
              <a:rPr lang="en-US" sz="3200" i="0" dirty="0" smtClean="0"/>
              <a:t>e </a:t>
            </a:r>
            <a:r>
              <a:rPr lang="en-US" sz="3200" i="0" dirty="0"/>
              <a:t>W</a:t>
            </a:r>
            <a:r>
              <a:rPr lang="en-US" sz="3200" i="0" dirty="0" smtClean="0"/>
              <a:t>ere . . . Perceived</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6</a:t>
            </a:fld>
            <a:endParaRPr lang="en-US" dirty="0"/>
          </a:p>
        </p:txBody>
      </p:sp>
      <p:pic>
        <p:nvPicPr>
          <p:cNvPr id="8" name="Picture 7"/>
          <p:cNvPicPr>
            <a:picLocks noChangeAspect="1"/>
          </p:cNvPicPr>
          <p:nvPr/>
        </p:nvPicPr>
        <p:blipFill rotWithShape="1">
          <a:blip r:embed="rId5"/>
          <a:srcRect l="349" t="1635" r="-349" b="25080"/>
          <a:stretch/>
        </p:blipFill>
        <p:spPr>
          <a:xfrm>
            <a:off x="5411034" y="596729"/>
            <a:ext cx="1818555" cy="1722280"/>
          </a:xfrm>
          <a:prstGeom prst="rect">
            <a:avLst/>
          </a:prstGeom>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6"/>
          <a:stretch>
            <a:fillRect/>
          </a:stretch>
        </p:blipFill>
        <p:spPr>
          <a:xfrm>
            <a:off x="0" y="4327910"/>
            <a:ext cx="5331345" cy="3447175"/>
          </a:xfrm>
          <a:prstGeom prst="rect">
            <a:avLst/>
          </a:prstGeom>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stretch>
            <a:fillRect/>
          </a:stretch>
        </p:blipFill>
        <p:spPr>
          <a:xfrm>
            <a:off x="7187256" y="2319009"/>
            <a:ext cx="1979197" cy="2492882"/>
          </a:xfrm>
          <a:prstGeom prst="rect">
            <a:avLst/>
          </a:prstGeom>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8"/>
          <a:stretch>
            <a:fillRect/>
          </a:stretch>
        </p:blipFill>
        <p:spPr>
          <a:xfrm>
            <a:off x="6467903" y="3866819"/>
            <a:ext cx="2837867" cy="3437536"/>
          </a:xfrm>
          <a:prstGeom prst="rect">
            <a:avLst/>
          </a:prstGeom>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9"/>
          <a:stretch>
            <a:fillRect/>
          </a:stretch>
        </p:blipFill>
        <p:spPr>
          <a:xfrm>
            <a:off x="3513667" y="4327910"/>
            <a:ext cx="3673914" cy="2530090"/>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10"/>
          <a:srcRect b="17090"/>
          <a:stretch/>
        </p:blipFill>
        <p:spPr>
          <a:xfrm>
            <a:off x="7231471" y="659772"/>
            <a:ext cx="1896884" cy="1659237"/>
          </a:xfrm>
          <a:prstGeom prst="rect">
            <a:avLst/>
          </a:prstGeom>
          <a:effectLst>
            <a:outerShdw blurRad="50800" dist="38100" dir="2700000" algn="tl" rotWithShape="0">
              <a:srgbClr val="000000">
                <a:alpha val="43000"/>
              </a:srgbClr>
            </a:outerShdw>
          </a:effectLst>
        </p:spPr>
      </p:pic>
      <p:sp>
        <p:nvSpPr>
          <p:cNvPr id="5" name="Content Placeholder 2"/>
          <p:cNvSpPr txBox="1">
            <a:spLocks/>
          </p:cNvSpPr>
          <p:nvPr/>
        </p:nvSpPr>
        <p:spPr bwMode="auto">
          <a:xfrm>
            <a:off x="0" y="852762"/>
            <a:ext cx="6599591" cy="850730"/>
          </a:xfrm>
          <a:prstGeom prst="rect">
            <a:avLst/>
          </a:prstGeom>
        </p:spPr>
        <p:txBody>
          <a:bodyPr wrap="square" numCol="1" compatLnSpc="1">
            <a:prstTxWarp prst="textNoShape">
              <a:avLst/>
            </a:prstTxWarp>
          </a:bodyPr>
          <a:lstStyle>
            <a:lvl1pPr marL="0" indent="0" algn="r" defTabSz="457200" rtl="0" eaLnBrk="1" latinLnBrk="0" hangingPunct="1">
              <a:spcBef>
                <a:spcPct val="20000"/>
              </a:spcBef>
              <a:buFontTx/>
              <a:buNone/>
              <a:defRPr lang="en-US" sz="1600" b="0" i="1" kern="1200" spc="0" dirty="0" smtClean="0">
                <a:solidFill>
                  <a:schemeClr val="bg1"/>
                </a:solidFill>
                <a:latin typeface="YaleAdmin-Roman"/>
                <a:ea typeface="+mn-ea"/>
                <a:cs typeface="+mn-cs"/>
              </a:defRPr>
            </a:lvl1pPr>
            <a:lvl2pPr marL="457200" indent="0" algn="r" defTabSz="457200" rtl="0" eaLnBrk="1" latinLnBrk="0" hangingPunct="1">
              <a:spcBef>
                <a:spcPct val="20000"/>
              </a:spcBef>
              <a:buFontTx/>
              <a:buNone/>
              <a:defRPr sz="2000" b="0" i="1" kern="1200" spc="150">
                <a:solidFill>
                  <a:schemeClr val="bg1"/>
                </a:solidFill>
                <a:latin typeface="YaleAdmi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4000" b="1" i="0" dirty="0" smtClean="0">
                <a:solidFill>
                  <a:srgbClr val="FFFFFF"/>
                </a:solidFill>
                <a:latin typeface="+mn-lt"/>
              </a:rPr>
              <a:t>Voice of the Community</a:t>
            </a:r>
          </a:p>
        </p:txBody>
      </p:sp>
      <p:sp>
        <p:nvSpPr>
          <p:cNvPr id="15" name="Content Placeholder 2"/>
          <p:cNvSpPr txBox="1">
            <a:spLocks/>
          </p:cNvSpPr>
          <p:nvPr/>
        </p:nvSpPr>
        <p:spPr bwMode="auto">
          <a:xfrm>
            <a:off x="0" y="5771176"/>
            <a:ext cx="6599591" cy="850730"/>
          </a:xfrm>
          <a:prstGeom prst="rect">
            <a:avLst/>
          </a:prstGeom>
        </p:spPr>
        <p:txBody>
          <a:bodyPr wrap="square" numCol="1" compatLnSpc="1">
            <a:prstTxWarp prst="textNoShape">
              <a:avLst/>
            </a:prstTxWarp>
          </a:bodyPr>
          <a:lstStyle>
            <a:lvl1pPr marL="0" indent="0" algn="r" defTabSz="457200" rtl="0" eaLnBrk="1" latinLnBrk="0" hangingPunct="1">
              <a:spcBef>
                <a:spcPct val="20000"/>
              </a:spcBef>
              <a:buFontTx/>
              <a:buNone/>
              <a:defRPr lang="en-US" sz="1600" b="0" i="1" kern="1200" spc="0" dirty="0" smtClean="0">
                <a:solidFill>
                  <a:schemeClr val="bg1"/>
                </a:solidFill>
                <a:latin typeface="YaleAdmin-Roman"/>
                <a:ea typeface="+mn-ea"/>
                <a:cs typeface="+mn-cs"/>
              </a:defRPr>
            </a:lvl1pPr>
            <a:lvl2pPr marL="457200" indent="0" algn="r" defTabSz="457200" rtl="0" eaLnBrk="1" latinLnBrk="0" hangingPunct="1">
              <a:spcBef>
                <a:spcPct val="20000"/>
              </a:spcBef>
              <a:buFontTx/>
              <a:buNone/>
              <a:defRPr sz="2000" b="0" i="1" kern="1200" spc="150">
                <a:solidFill>
                  <a:schemeClr val="bg1"/>
                </a:solidFill>
                <a:latin typeface="YaleAdmi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4000" b="1" i="0" dirty="0" smtClean="0">
                <a:solidFill>
                  <a:srgbClr val="FF0000"/>
                </a:solidFill>
                <a:latin typeface="+mn-lt"/>
                <a:hlinkClick r:id="rId11"/>
              </a:rPr>
              <a:t> </a:t>
            </a:r>
            <a:endParaRPr lang="en-US" sz="4000" b="1" i="0" dirty="0" smtClean="0">
              <a:solidFill>
                <a:srgbClr val="FF0000"/>
              </a:solidFill>
              <a:latin typeface="+mn-lt"/>
            </a:endParaRPr>
          </a:p>
        </p:txBody>
      </p:sp>
    </p:spTree>
    <p:extLst>
      <p:ext uri="{BB962C8B-B14F-4D97-AF65-F5344CB8AC3E}">
        <p14:creationId xmlns:p14="http://schemas.microsoft.com/office/powerpoint/2010/main" val="2928185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34" y="13499"/>
            <a:ext cx="8841650" cy="584841"/>
          </a:xfrm>
        </p:spPr>
        <p:txBody>
          <a:bodyPr>
            <a:noAutofit/>
          </a:bodyPr>
          <a:lstStyle/>
          <a:p>
            <a:r>
              <a:rPr lang="en-US" sz="3200" i="0" dirty="0" smtClean="0"/>
              <a:t>Overview of </a:t>
            </a:r>
            <a:r>
              <a:rPr lang="en-US" sz="3200" i="0" dirty="0"/>
              <a:t>O</a:t>
            </a:r>
            <a:r>
              <a:rPr lang="en-US" sz="3200" i="0" dirty="0" smtClean="0"/>
              <a:t>ur Changes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7</a:t>
            </a:fld>
            <a:endParaRPr lang="en-US" dirty="0"/>
          </a:p>
        </p:txBody>
      </p:sp>
      <p:sp>
        <p:nvSpPr>
          <p:cNvPr id="6" name="Content Placeholder 2"/>
          <p:cNvSpPr txBox="1">
            <a:spLocks/>
          </p:cNvSpPr>
          <p:nvPr/>
        </p:nvSpPr>
        <p:spPr bwMode="auto">
          <a:xfrm>
            <a:off x="633650" y="1000470"/>
            <a:ext cx="7052607" cy="4114800"/>
          </a:xfrm>
          <a:prstGeom prst="rect">
            <a:avLst/>
          </a:prstGeom>
        </p:spPr>
        <p:txBody>
          <a:bodyPr wrap="square" numCol="1" compatLnSpc="1">
            <a:prstTxWarp prst="textNoShape">
              <a:avLst/>
            </a:prstTxWarp>
          </a:bodyPr>
          <a:lstStyle>
            <a:lvl1pPr marL="0" indent="0" algn="r" defTabSz="457200" rtl="0" eaLnBrk="1" latinLnBrk="0" hangingPunct="1">
              <a:spcBef>
                <a:spcPct val="20000"/>
              </a:spcBef>
              <a:buFontTx/>
              <a:buNone/>
              <a:defRPr lang="en-US" sz="1600" b="0" i="1" kern="1200" spc="0" dirty="0" smtClean="0">
                <a:solidFill>
                  <a:schemeClr val="bg1"/>
                </a:solidFill>
                <a:latin typeface="YaleAdmin-Roman"/>
                <a:ea typeface="+mn-ea"/>
                <a:cs typeface="+mn-cs"/>
              </a:defRPr>
            </a:lvl1pPr>
            <a:lvl2pPr marL="457200" indent="0" algn="r" defTabSz="457200" rtl="0" eaLnBrk="1" latinLnBrk="0" hangingPunct="1">
              <a:spcBef>
                <a:spcPct val="20000"/>
              </a:spcBef>
              <a:buFontTx/>
              <a:buNone/>
              <a:defRPr sz="2000" b="0" i="1" kern="1200" spc="150">
                <a:solidFill>
                  <a:schemeClr val="bg1"/>
                </a:solidFill>
                <a:latin typeface="YaleAdmi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3200" b="1" i="0" dirty="0" smtClean="0">
                <a:solidFill>
                  <a:srgbClr val="0F4D92"/>
                </a:solidFill>
                <a:latin typeface="+mj-lt"/>
              </a:rPr>
              <a:t>Organizational Change</a:t>
            </a:r>
          </a:p>
          <a:p>
            <a:pPr algn="l"/>
            <a:endParaRPr lang="en-US" sz="300" i="0" dirty="0" smtClean="0">
              <a:solidFill>
                <a:srgbClr val="0F4D92"/>
              </a:solidFill>
              <a:latin typeface="+mj-lt"/>
            </a:endParaRPr>
          </a:p>
          <a:p>
            <a:pPr algn="l"/>
            <a:r>
              <a:rPr lang="en-US" sz="2800" i="0" dirty="0" smtClean="0">
                <a:solidFill>
                  <a:srgbClr val="0F4D92"/>
                </a:solidFill>
                <a:latin typeface="+mj-lt"/>
              </a:rPr>
              <a:t>One major re-organization last year (Feb 2012)</a:t>
            </a:r>
          </a:p>
          <a:p>
            <a:pPr algn="l"/>
            <a:endParaRPr lang="en-US" sz="2400" i="0" dirty="0" smtClean="0">
              <a:solidFill>
                <a:srgbClr val="0F4D92"/>
              </a:solidFill>
              <a:latin typeface="+mj-lt"/>
            </a:endParaRPr>
          </a:p>
          <a:p>
            <a:pPr marL="457200" indent="-457200" algn="l">
              <a:buFont typeface="Arial"/>
              <a:buChar char="•"/>
            </a:pPr>
            <a:endParaRPr lang="en-US" sz="2400" i="0" dirty="0" smtClean="0">
              <a:solidFill>
                <a:srgbClr val="0F4D92"/>
              </a:solidFill>
              <a:latin typeface="+mj-lt"/>
            </a:endParaRPr>
          </a:p>
          <a:p>
            <a:pPr algn="l"/>
            <a:endParaRPr lang="en-US" sz="2400" i="0" dirty="0" smtClean="0">
              <a:solidFill>
                <a:srgbClr val="0F4D92"/>
              </a:solidFill>
              <a:latin typeface="+mj-lt"/>
            </a:endParaRPr>
          </a:p>
          <a:p>
            <a:pPr algn="l"/>
            <a:endParaRPr lang="en-US" sz="2400" i="0" dirty="0" smtClean="0">
              <a:solidFill>
                <a:srgbClr val="0F4D92"/>
              </a:solidFill>
              <a:latin typeface="+mj-lt"/>
            </a:endParaRPr>
          </a:p>
        </p:txBody>
      </p:sp>
      <p:graphicFrame>
        <p:nvGraphicFramePr>
          <p:cNvPr id="10" name="Content Placeholder 4"/>
          <p:cNvGraphicFramePr>
            <a:graphicFrameLocks/>
          </p:cNvGraphicFramePr>
          <p:nvPr>
            <p:extLst>
              <p:ext uri="{D42A27DB-BD31-4B8C-83A1-F6EECF244321}">
                <p14:modId xmlns:p14="http://schemas.microsoft.com/office/powerpoint/2010/main" val="2714002406"/>
              </p:ext>
            </p:extLst>
          </p:nvPr>
        </p:nvGraphicFramePr>
        <p:xfrm>
          <a:off x="1437840" y="2509926"/>
          <a:ext cx="6238110" cy="3683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ight Brace 10"/>
          <p:cNvSpPr/>
          <p:nvPr/>
        </p:nvSpPr>
        <p:spPr bwMode="auto">
          <a:xfrm>
            <a:off x="5660449" y="3266839"/>
            <a:ext cx="569595" cy="1752600"/>
          </a:xfrm>
          <a:prstGeom prst="rightBrace">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2" name="TextBox 6"/>
          <p:cNvSpPr txBox="1">
            <a:spLocks noChangeArrowheads="1"/>
          </p:cNvSpPr>
          <p:nvPr/>
        </p:nvSpPr>
        <p:spPr bwMode="auto">
          <a:xfrm>
            <a:off x="6365298" y="3745432"/>
            <a:ext cx="87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latin typeface="Calibri" charset="0"/>
                <a:cs typeface="Calibri" charset="0"/>
              </a:rPr>
              <a:t>New Org</a:t>
            </a:r>
          </a:p>
        </p:txBody>
      </p:sp>
      <p:sp>
        <p:nvSpPr>
          <p:cNvPr id="13" name="Left Brace 12"/>
          <p:cNvSpPr/>
          <p:nvPr/>
        </p:nvSpPr>
        <p:spPr bwMode="auto">
          <a:xfrm>
            <a:off x="2618209" y="3288671"/>
            <a:ext cx="876300" cy="3023235"/>
          </a:xfrm>
          <a:prstGeom prst="leftBrace">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4" name="TextBox 8"/>
          <p:cNvSpPr txBox="1">
            <a:spLocks noChangeArrowheads="1"/>
          </p:cNvSpPr>
          <p:nvPr/>
        </p:nvSpPr>
        <p:spPr bwMode="auto">
          <a:xfrm>
            <a:off x="1774922" y="4365568"/>
            <a:ext cx="8763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latin typeface="Calibri" charset="0"/>
                <a:cs typeface="Calibri" charset="0"/>
              </a:rPr>
              <a:t>Old Org</a:t>
            </a:r>
          </a:p>
        </p:txBody>
      </p:sp>
    </p:spTree>
    <p:extLst>
      <p:ext uri="{BB962C8B-B14F-4D97-AF65-F5344CB8AC3E}">
        <p14:creationId xmlns:p14="http://schemas.microsoft.com/office/powerpoint/2010/main" val="749872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88" y="13499"/>
            <a:ext cx="7664660" cy="584841"/>
          </a:xfrm>
        </p:spPr>
        <p:txBody>
          <a:bodyPr>
            <a:noAutofit/>
          </a:bodyPr>
          <a:lstStyle/>
          <a:p>
            <a:r>
              <a:rPr lang="en-US" sz="3200" i="0" dirty="0" smtClean="0"/>
              <a:t>Overview of Our </a:t>
            </a:r>
            <a:r>
              <a:rPr lang="en-US" sz="3200" i="0" dirty="0"/>
              <a:t>C</a:t>
            </a:r>
            <a:r>
              <a:rPr lang="en-US" sz="3200" i="0" dirty="0" smtClean="0"/>
              <a:t>hanges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8</a:t>
            </a:fld>
            <a:endParaRPr lang="en-US" dirty="0"/>
          </a:p>
        </p:txBody>
      </p:sp>
      <p:sp>
        <p:nvSpPr>
          <p:cNvPr id="6" name="Content Placeholder 2"/>
          <p:cNvSpPr txBox="1">
            <a:spLocks/>
          </p:cNvSpPr>
          <p:nvPr/>
        </p:nvSpPr>
        <p:spPr bwMode="auto">
          <a:xfrm>
            <a:off x="810736" y="890027"/>
            <a:ext cx="7924800" cy="4114800"/>
          </a:xfrm>
          <a:prstGeom prst="rect">
            <a:avLst/>
          </a:prstGeom>
        </p:spPr>
        <p:txBody>
          <a:bodyPr wrap="square" numCol="1" compatLnSpc="1">
            <a:prstTxWarp prst="textNoShape">
              <a:avLst/>
            </a:prstTxWarp>
          </a:bodyPr>
          <a:lstStyle>
            <a:lvl1pPr marL="0" indent="0" algn="r" defTabSz="457200" rtl="0" eaLnBrk="1" latinLnBrk="0" hangingPunct="1">
              <a:spcBef>
                <a:spcPct val="20000"/>
              </a:spcBef>
              <a:buFontTx/>
              <a:buNone/>
              <a:defRPr lang="en-US" sz="1600" b="0" i="1" kern="1200" spc="0" dirty="0" smtClean="0">
                <a:solidFill>
                  <a:schemeClr val="bg1"/>
                </a:solidFill>
                <a:latin typeface="YaleAdmin-Roman"/>
                <a:ea typeface="+mn-ea"/>
                <a:cs typeface="+mn-cs"/>
              </a:defRPr>
            </a:lvl1pPr>
            <a:lvl2pPr marL="457200" indent="0" algn="r" defTabSz="457200" rtl="0" eaLnBrk="1" latinLnBrk="0" hangingPunct="1">
              <a:spcBef>
                <a:spcPct val="20000"/>
              </a:spcBef>
              <a:buFontTx/>
              <a:buNone/>
              <a:defRPr sz="2000" b="0" i="1" kern="1200" spc="150">
                <a:solidFill>
                  <a:schemeClr val="bg1"/>
                </a:solidFill>
                <a:latin typeface="YaleAdmi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50000"/>
              </a:lnSpc>
            </a:pPr>
            <a:r>
              <a:rPr lang="en-US" sz="3200" b="1" i="0" dirty="0" smtClean="0">
                <a:solidFill>
                  <a:srgbClr val="0F4D92"/>
                </a:solidFill>
                <a:latin typeface="+mj-lt"/>
              </a:rPr>
              <a:t>ITIL – IT Service Management</a:t>
            </a:r>
          </a:p>
          <a:p>
            <a:pPr marL="457200" indent="-457200" algn="l">
              <a:lnSpc>
                <a:spcPct val="150000"/>
              </a:lnSpc>
              <a:buFont typeface="Arial"/>
              <a:buChar char="•"/>
            </a:pPr>
            <a:endParaRPr lang="en-US" sz="400" i="0" dirty="0" smtClean="0">
              <a:solidFill>
                <a:srgbClr val="0F4D92"/>
              </a:solidFill>
              <a:latin typeface="+mj-lt"/>
            </a:endParaRPr>
          </a:p>
          <a:p>
            <a:pPr marL="457200" indent="-457200" algn="l">
              <a:lnSpc>
                <a:spcPct val="150000"/>
              </a:lnSpc>
              <a:buFont typeface="Arial"/>
              <a:buChar char="•"/>
            </a:pPr>
            <a:r>
              <a:rPr lang="en-US" sz="2400" i="0" dirty="0" smtClean="0">
                <a:solidFill>
                  <a:srgbClr val="0F4D92"/>
                </a:solidFill>
                <a:latin typeface="+mj-lt"/>
              </a:rPr>
              <a:t>Trained 400 IT employees (95% of the organization)</a:t>
            </a:r>
          </a:p>
          <a:p>
            <a:pPr marL="457200" indent="-457200" algn="l">
              <a:lnSpc>
                <a:spcPct val="150000"/>
              </a:lnSpc>
              <a:buFont typeface="Arial"/>
              <a:buChar char="•"/>
            </a:pPr>
            <a:r>
              <a:rPr lang="en-US" sz="2400" i="0" dirty="0" smtClean="0">
                <a:solidFill>
                  <a:srgbClr val="0F4D92"/>
                </a:solidFill>
                <a:latin typeface="+mj-lt"/>
              </a:rPr>
              <a:t>Implemented governance: </a:t>
            </a:r>
            <a:br>
              <a:rPr lang="en-US" sz="2400" i="0" dirty="0" smtClean="0">
                <a:solidFill>
                  <a:srgbClr val="0F4D92"/>
                </a:solidFill>
                <a:latin typeface="+mj-lt"/>
              </a:rPr>
            </a:br>
            <a:r>
              <a:rPr lang="en-US" sz="2000" i="0" spc="150" dirty="0">
                <a:solidFill>
                  <a:srgbClr val="0F4D92"/>
                </a:solidFill>
                <a:latin typeface="+mj-lt"/>
              </a:rPr>
              <a:t>Change Advisory Board, Service Board</a:t>
            </a:r>
          </a:p>
          <a:p>
            <a:pPr marL="457200" indent="-457200" algn="l">
              <a:lnSpc>
                <a:spcPct val="150000"/>
              </a:lnSpc>
              <a:buFont typeface="Arial"/>
              <a:buChar char="•"/>
            </a:pPr>
            <a:r>
              <a:rPr lang="en-US" sz="2400" i="0" dirty="0" smtClean="0">
                <a:solidFill>
                  <a:srgbClr val="0F4D92"/>
                </a:solidFill>
                <a:latin typeface="+mj-lt"/>
              </a:rPr>
              <a:t>Implemented ServiceNow </a:t>
            </a:r>
          </a:p>
          <a:p>
            <a:pPr algn="l"/>
            <a:endParaRPr lang="en-US" sz="400" i="0" dirty="0" smtClean="0">
              <a:solidFill>
                <a:srgbClr val="0F4D92"/>
              </a:solidFill>
              <a:latin typeface="+mj-lt"/>
            </a:endParaRPr>
          </a:p>
          <a:p>
            <a:pPr marL="1139825" lvl="1" indent="-457200" algn="l">
              <a:buFont typeface="Courier New" pitchFamily="49" charset="0"/>
              <a:buChar char="o"/>
            </a:pPr>
            <a:r>
              <a:rPr lang="en-US" i="0" dirty="0" smtClean="0">
                <a:solidFill>
                  <a:srgbClr val="0F4D92"/>
                </a:solidFill>
                <a:latin typeface="+mj-lt"/>
              </a:rPr>
              <a:t>Incident</a:t>
            </a:r>
          </a:p>
          <a:p>
            <a:pPr marL="1139825" lvl="1" indent="-457200" algn="l">
              <a:buFont typeface="Courier New" pitchFamily="49" charset="0"/>
              <a:buChar char="o"/>
            </a:pPr>
            <a:r>
              <a:rPr lang="en-US" i="0" dirty="0" smtClean="0">
                <a:solidFill>
                  <a:srgbClr val="0F4D92"/>
                </a:solidFill>
                <a:latin typeface="+mj-lt"/>
              </a:rPr>
              <a:t>Problem</a:t>
            </a:r>
            <a:endParaRPr lang="en-US" i="0" dirty="0">
              <a:solidFill>
                <a:srgbClr val="0F4D92"/>
              </a:solidFill>
              <a:latin typeface="+mj-lt"/>
            </a:endParaRPr>
          </a:p>
          <a:p>
            <a:pPr marL="1139825" lvl="1" indent="-457200" algn="l">
              <a:buFont typeface="Courier New" pitchFamily="49" charset="0"/>
              <a:buChar char="o"/>
            </a:pPr>
            <a:r>
              <a:rPr lang="en-US" i="0" dirty="0" smtClean="0">
                <a:solidFill>
                  <a:srgbClr val="0F4D92"/>
                </a:solidFill>
                <a:latin typeface="+mj-lt"/>
              </a:rPr>
              <a:t>Change</a:t>
            </a:r>
          </a:p>
          <a:p>
            <a:pPr marL="1139825" lvl="1" indent="-457200" algn="l">
              <a:buFont typeface="Courier New" pitchFamily="49" charset="0"/>
              <a:buChar char="o"/>
            </a:pPr>
            <a:r>
              <a:rPr lang="en-US" i="0" dirty="0" smtClean="0">
                <a:solidFill>
                  <a:srgbClr val="0F4D92"/>
                </a:solidFill>
                <a:latin typeface="+mj-lt"/>
              </a:rPr>
              <a:t>Request</a:t>
            </a:r>
          </a:p>
          <a:p>
            <a:pPr marL="1139825" lvl="1" indent="-457200" algn="l">
              <a:buFont typeface="Courier New" pitchFamily="49" charset="0"/>
              <a:buChar char="o"/>
            </a:pPr>
            <a:r>
              <a:rPr lang="en-US" i="0" dirty="0" smtClean="0">
                <a:solidFill>
                  <a:srgbClr val="0F4D92"/>
                </a:solidFill>
                <a:latin typeface="+mj-lt"/>
              </a:rPr>
              <a:t>Knowledge</a:t>
            </a:r>
          </a:p>
          <a:p>
            <a:pPr marL="914400" lvl="1" indent="-457200" algn="l">
              <a:buFont typeface="Arial"/>
              <a:buChar char="•"/>
            </a:pPr>
            <a:endParaRPr lang="en-US" sz="2400" i="0" dirty="0" smtClean="0">
              <a:solidFill>
                <a:srgbClr val="000090"/>
              </a:solidFill>
              <a:latin typeface="YaleAdmin-Roman" charset="0"/>
            </a:endParaRPr>
          </a:p>
          <a:p>
            <a:pPr algn="l"/>
            <a:endParaRPr lang="en-US" i="0" dirty="0" smtClean="0">
              <a:solidFill>
                <a:srgbClr val="000090"/>
              </a:solidFill>
              <a:latin typeface="YaleAdmin-Roman" charset="0"/>
            </a:endParaRPr>
          </a:p>
          <a:p>
            <a:pPr algn="l"/>
            <a:endParaRPr lang="en-US" i="0" dirty="0" smtClean="0">
              <a:solidFill>
                <a:srgbClr val="000090"/>
              </a:solidFill>
              <a:latin typeface="YaleAdmin-Roman" charset="0"/>
            </a:endParaRPr>
          </a:p>
        </p:txBody>
      </p:sp>
      <p:pic>
        <p:nvPicPr>
          <p:cNvPr id="3" name="Picture 2"/>
          <p:cNvPicPr>
            <a:picLocks noChangeAspect="1"/>
          </p:cNvPicPr>
          <p:nvPr/>
        </p:nvPicPr>
        <p:blipFill>
          <a:blip r:embed="rId3"/>
          <a:stretch>
            <a:fillRect/>
          </a:stretch>
        </p:blipFill>
        <p:spPr>
          <a:xfrm>
            <a:off x="5459899" y="3398324"/>
            <a:ext cx="3028291" cy="3028291"/>
          </a:xfrm>
          <a:prstGeom prst="rect">
            <a:avLst/>
          </a:prstGeom>
        </p:spPr>
      </p:pic>
    </p:spTree>
    <p:extLst>
      <p:ext uri="{BB962C8B-B14F-4D97-AF65-F5344CB8AC3E}">
        <p14:creationId xmlns:p14="http://schemas.microsoft.com/office/powerpoint/2010/main" val="2278721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39" y="13499"/>
            <a:ext cx="8998226" cy="584841"/>
          </a:xfrm>
        </p:spPr>
        <p:txBody>
          <a:bodyPr>
            <a:noAutofit/>
          </a:bodyPr>
          <a:lstStyle/>
          <a:p>
            <a:r>
              <a:rPr lang="en-US" sz="3200" i="0" dirty="0" smtClean="0"/>
              <a:t>Overview of Our </a:t>
            </a:r>
            <a:r>
              <a:rPr lang="en-US" sz="3200" i="0" dirty="0"/>
              <a:t>C</a:t>
            </a:r>
            <a:r>
              <a:rPr lang="en-US" sz="3200" i="0" dirty="0" smtClean="0"/>
              <a:t>hanges</a:t>
            </a:r>
            <a:endParaRPr lang="en-US" sz="3200" i="0" dirty="0"/>
          </a:p>
        </p:txBody>
      </p:sp>
      <p:sp>
        <p:nvSpPr>
          <p:cNvPr id="4" name="Slide Number Placeholder 3"/>
          <p:cNvSpPr>
            <a:spLocks noGrp="1"/>
          </p:cNvSpPr>
          <p:nvPr>
            <p:ph type="sldNum" sz="quarter" idx="4"/>
          </p:nvPr>
        </p:nvSpPr>
        <p:spPr/>
        <p:txBody>
          <a:bodyPr/>
          <a:lstStyle/>
          <a:p>
            <a:fld id="{32A531C9-204A-7548-BD61-10FC0A2722BD}" type="slidenum">
              <a:rPr lang="en-US" smtClean="0"/>
              <a:pPr/>
              <a:t>9</a:t>
            </a:fld>
            <a:endParaRPr lang="en-US" dirty="0"/>
          </a:p>
        </p:txBody>
      </p:sp>
      <p:pic>
        <p:nvPicPr>
          <p:cNvPr id="5" name="Picture 4"/>
          <p:cNvPicPr>
            <a:picLocks noChangeAspect="1"/>
          </p:cNvPicPr>
          <p:nvPr/>
        </p:nvPicPr>
        <p:blipFill>
          <a:blip r:embed="rId3"/>
          <a:stretch>
            <a:fillRect/>
          </a:stretch>
        </p:blipFill>
        <p:spPr>
          <a:xfrm>
            <a:off x="490332" y="821634"/>
            <a:ext cx="8329898" cy="5807226"/>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6610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CIO-WHIT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CIO-WHITE-template.potm</Template>
  <TotalTime>11709</TotalTime>
  <Words>1112</Words>
  <Application>Microsoft Office PowerPoint</Application>
  <PresentationFormat>On-screen Show (4:3)</PresentationFormat>
  <Paragraphs>399</Paragraphs>
  <Slides>25</Slides>
  <Notes>14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CIO-WHITE-template</vt:lpstr>
      <vt:lpstr>Changing the culture of an  IT organization</vt:lpstr>
      <vt:lpstr>Yale Facts</vt:lpstr>
      <vt:lpstr>POLL ALERT </vt:lpstr>
      <vt:lpstr>Session Overview</vt:lpstr>
      <vt:lpstr>Organizational Priorities</vt:lpstr>
      <vt:lpstr>The Way We Were . . . Perceived</vt:lpstr>
      <vt:lpstr>Overview of Our Changes</vt:lpstr>
      <vt:lpstr>Overview of Our Changes</vt:lpstr>
      <vt:lpstr>Overview of Our Changes</vt:lpstr>
      <vt:lpstr>Overview of Our Changes</vt:lpstr>
      <vt:lpstr>POLL ALERT</vt:lpstr>
      <vt:lpstr>What Causes Change in University IT?</vt:lpstr>
      <vt:lpstr>Communication Cascades</vt:lpstr>
      <vt:lpstr>Formal Training</vt:lpstr>
      <vt:lpstr>Monday Morning News</vt:lpstr>
      <vt:lpstr>Lunch &amp; Learn Seminars</vt:lpstr>
      <vt:lpstr>PIT Crews</vt:lpstr>
      <vt:lpstr>Communities of Practice</vt:lpstr>
      <vt:lpstr>Individual Development Plans</vt:lpstr>
      <vt:lpstr>CIO Spot Awards</vt:lpstr>
      <vt:lpstr>POLL ALERT</vt:lpstr>
      <vt:lpstr>Lessons learned</vt:lpstr>
      <vt:lpstr>Culture change is HARD</vt:lpstr>
      <vt:lpstr>Keys to success</vt:lpstr>
      <vt:lpstr>PowerPoint Presentation</vt:lpstr>
    </vt:vector>
  </TitlesOfParts>
  <Company>Vassar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Home</dc:creator>
  <cp:lastModifiedBy>Colleen Keller</cp:lastModifiedBy>
  <cp:revision>222</cp:revision>
  <dcterms:created xsi:type="dcterms:W3CDTF">2011-11-22T23:31:24Z</dcterms:created>
  <dcterms:modified xsi:type="dcterms:W3CDTF">2013-04-10T21:31:18Z</dcterms:modified>
</cp:coreProperties>
</file>