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64" r:id="rId16"/>
    <p:sldId id="265" r:id="rId17"/>
    <p:sldId id="266" r:id="rId18"/>
    <p:sldId id="267" r:id="rId19"/>
    <p:sldId id="268" r:id="rId20"/>
    <p:sldId id="269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789C2-F2C7-46A8-B765-8590162AB0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22125-7386-4CF6-8080-83C1120B8781}">
      <dgm:prSet phldrT="[Text]"/>
      <dgm:spPr/>
      <dgm:t>
        <a:bodyPr/>
        <a:lstStyle/>
        <a:p>
          <a:r>
            <a:rPr lang="en-US" dirty="0" smtClean="0"/>
            <a:t>NBC</a:t>
          </a:r>
          <a:endParaRPr lang="en-US" dirty="0"/>
        </a:p>
      </dgm:t>
    </dgm:pt>
    <dgm:pt modelId="{F0F7A09B-2C1E-4450-913F-57C156A16711}" type="parTrans" cxnId="{3FA21DB6-25CC-4A9A-A542-3A62832C7FF2}">
      <dgm:prSet/>
      <dgm:spPr/>
      <dgm:t>
        <a:bodyPr/>
        <a:lstStyle/>
        <a:p>
          <a:endParaRPr lang="en-US"/>
        </a:p>
      </dgm:t>
    </dgm:pt>
    <dgm:pt modelId="{63F01EB8-30B9-46DF-AD46-9707799BC50D}" type="sibTrans" cxnId="{3FA21DB6-25CC-4A9A-A542-3A62832C7FF2}">
      <dgm:prSet/>
      <dgm:spPr/>
      <dgm:t>
        <a:bodyPr/>
        <a:lstStyle/>
        <a:p>
          <a:endParaRPr lang="en-US"/>
        </a:p>
      </dgm:t>
    </dgm:pt>
    <dgm:pt modelId="{506CD905-E413-4B40-8118-26186143D81F}">
      <dgm:prSet phldrT="[Text]"/>
      <dgm:spPr/>
      <dgm:t>
        <a:bodyPr/>
        <a:lstStyle/>
        <a:p>
          <a:r>
            <a:rPr lang="en-US" dirty="0" smtClean="0"/>
            <a:t>Science Building</a:t>
          </a:r>
          <a:endParaRPr lang="en-US" dirty="0"/>
        </a:p>
      </dgm:t>
    </dgm:pt>
    <dgm:pt modelId="{8E947EAF-017D-42CB-BEBF-020DBC8DF0DC}" type="parTrans" cxnId="{200510A9-096E-4183-9504-606B2566A472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2E1391FC-2261-4073-9D50-91E3D9CB46B3}" type="sibTrans" cxnId="{200510A9-096E-4183-9504-606B2566A472}">
      <dgm:prSet/>
      <dgm:spPr/>
      <dgm:t>
        <a:bodyPr/>
        <a:lstStyle/>
        <a:p>
          <a:endParaRPr lang="en-US"/>
        </a:p>
      </dgm:t>
    </dgm:pt>
    <dgm:pt modelId="{F94BDD4F-75E2-4050-9442-1E747023F18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Lab A</a:t>
          </a:r>
          <a:endParaRPr lang="en-US" dirty="0"/>
        </a:p>
      </dgm:t>
    </dgm:pt>
    <dgm:pt modelId="{E1039B9F-FDED-47BC-91BE-4BCB2A94828A}" type="parTrans" cxnId="{A5EB6C69-831C-4A63-82F2-042064D9D4ED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782F545D-08C2-4904-A194-145509670E11}" type="sibTrans" cxnId="{A5EB6C69-831C-4A63-82F2-042064D9D4ED}">
      <dgm:prSet/>
      <dgm:spPr/>
      <dgm:t>
        <a:bodyPr/>
        <a:lstStyle/>
        <a:p>
          <a:endParaRPr lang="en-US"/>
        </a:p>
      </dgm:t>
    </dgm:pt>
    <dgm:pt modelId="{945EFBA2-D2E9-4E81-926B-0BD74C5831D1}">
      <dgm:prSet phldrT="[Text]"/>
      <dgm:spPr/>
      <dgm:t>
        <a:bodyPr/>
        <a:lstStyle/>
        <a:p>
          <a:r>
            <a:rPr lang="en-US" dirty="0" smtClean="0"/>
            <a:t>Lab B</a:t>
          </a:r>
          <a:endParaRPr lang="en-US" dirty="0"/>
        </a:p>
      </dgm:t>
    </dgm:pt>
    <dgm:pt modelId="{9F6087F6-00FD-4301-BE62-786FC42676B2}" type="parTrans" cxnId="{51D1632D-F99C-43AC-9393-E31B387597EC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B2EFDFFF-00FE-4EAB-914A-B44F9A399410}" type="sibTrans" cxnId="{51D1632D-F99C-43AC-9393-E31B387597EC}">
      <dgm:prSet/>
      <dgm:spPr/>
      <dgm:t>
        <a:bodyPr/>
        <a:lstStyle/>
        <a:p>
          <a:endParaRPr lang="en-US"/>
        </a:p>
      </dgm:t>
    </dgm:pt>
    <dgm:pt modelId="{762D3E90-14DE-42AE-B226-7C2EE94736F8}">
      <dgm:prSet phldrT="[Text]"/>
      <dgm:spPr/>
      <dgm:t>
        <a:bodyPr/>
        <a:lstStyle/>
        <a:p>
          <a:r>
            <a:rPr lang="en-US" dirty="0" smtClean="0"/>
            <a:t>Dorm</a:t>
          </a:r>
          <a:endParaRPr lang="en-US" dirty="0"/>
        </a:p>
      </dgm:t>
    </dgm:pt>
    <dgm:pt modelId="{814617E6-BC63-4A11-9057-BF59A535B613}" type="parTrans" cxnId="{0DD3D4BF-5CB0-47A9-9E42-39184F14243A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588F5A42-464B-43AB-AF98-EEF1E7AE201D}" type="sibTrans" cxnId="{0DD3D4BF-5CB0-47A9-9E42-39184F14243A}">
      <dgm:prSet/>
      <dgm:spPr/>
      <dgm:t>
        <a:bodyPr/>
        <a:lstStyle/>
        <a:p>
          <a:endParaRPr lang="en-US"/>
        </a:p>
      </dgm:t>
    </dgm:pt>
    <dgm:pt modelId="{2A045CF3-015E-4802-ADA2-F74E73EAB7A1}">
      <dgm:prSet phldrT="[Text]"/>
      <dgm:spPr/>
      <dgm:t>
        <a:bodyPr/>
        <a:lstStyle/>
        <a:p>
          <a:r>
            <a:rPr lang="en-US" dirty="0" smtClean="0"/>
            <a:t>Jane Student</a:t>
          </a:r>
        </a:p>
      </dgm:t>
    </dgm:pt>
    <dgm:pt modelId="{BBDB253A-A12D-44C4-92C5-98184FA4DF06}" type="parTrans" cxnId="{D3B32F55-D4F5-4434-982D-8C8C7FD8632F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8CFD2873-53AD-4C5C-AE91-47DD010355D5}" type="sibTrans" cxnId="{D3B32F55-D4F5-4434-982D-8C8C7FD8632F}">
      <dgm:prSet/>
      <dgm:spPr/>
      <dgm:t>
        <a:bodyPr/>
        <a:lstStyle/>
        <a:p>
          <a:endParaRPr lang="en-US"/>
        </a:p>
      </dgm:t>
    </dgm:pt>
    <dgm:pt modelId="{489D0CEB-3ED7-489A-ABE0-A418C779C8C1}">
      <dgm:prSet phldrT="[Text]"/>
      <dgm:spPr/>
      <dgm:t>
        <a:bodyPr/>
        <a:lstStyle/>
        <a:p>
          <a:r>
            <a:rPr lang="en-US" dirty="0" smtClean="0"/>
            <a:t>Campus Center</a:t>
          </a:r>
          <a:endParaRPr lang="en-US" dirty="0"/>
        </a:p>
      </dgm:t>
    </dgm:pt>
    <dgm:pt modelId="{79E118BB-7414-4D13-B44D-FE660A73265C}" type="parTrans" cxnId="{EA6CE517-F3BD-42D1-843E-D8B76C32F780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B5B14E30-F1D9-44B8-B004-75BF4FE7A0C1}" type="sibTrans" cxnId="{EA6CE517-F3BD-42D1-843E-D8B76C32F780}">
      <dgm:prSet/>
      <dgm:spPr/>
      <dgm:t>
        <a:bodyPr/>
        <a:lstStyle/>
        <a:p>
          <a:endParaRPr lang="en-US"/>
        </a:p>
      </dgm:t>
    </dgm:pt>
    <dgm:pt modelId="{1CF443B9-BC68-442A-8384-FD093A381F3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Joe Student</a:t>
          </a:r>
        </a:p>
      </dgm:t>
    </dgm:pt>
    <dgm:pt modelId="{78D1A43A-33BE-4382-A9B6-E9670973D51E}" type="parTrans" cxnId="{CF30BDDB-55EA-46B9-80CC-177909F00508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B65AF226-A34E-4336-825A-731493126E9E}" type="sibTrans" cxnId="{CF30BDDB-55EA-46B9-80CC-177909F00508}">
      <dgm:prSet/>
      <dgm:spPr/>
      <dgm:t>
        <a:bodyPr/>
        <a:lstStyle/>
        <a:p>
          <a:endParaRPr lang="en-US"/>
        </a:p>
      </dgm:t>
    </dgm:pt>
    <dgm:pt modelId="{434B9CEB-D902-4CB3-9C46-11AEEC69F9DB}">
      <dgm:prSet phldrT="[Text]"/>
      <dgm:spPr/>
      <dgm:t>
        <a:bodyPr/>
        <a:lstStyle/>
        <a:p>
          <a:r>
            <a:rPr lang="en-US" dirty="0" smtClean="0"/>
            <a:t>Cafeteria</a:t>
          </a:r>
          <a:endParaRPr lang="en-US" dirty="0"/>
        </a:p>
      </dgm:t>
    </dgm:pt>
    <dgm:pt modelId="{E48581D6-A402-4A39-87E5-6AA6DC4F4F8A}" type="parTrans" cxnId="{B4DAEC27-8A21-43EA-B772-28FEF25F19F1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E79C82FF-D59B-427C-AAB7-2420C35F443E}" type="sibTrans" cxnId="{B4DAEC27-8A21-43EA-B772-28FEF25F19F1}">
      <dgm:prSet/>
      <dgm:spPr/>
      <dgm:t>
        <a:bodyPr/>
        <a:lstStyle/>
        <a:p>
          <a:endParaRPr lang="en-US"/>
        </a:p>
      </dgm:t>
    </dgm:pt>
    <dgm:pt modelId="{384F5672-1AAB-4814-9BC5-A6A1C6C1173A}">
      <dgm:prSet phldrT="[Text]"/>
      <dgm:spPr/>
      <dgm:t>
        <a:bodyPr/>
        <a:lstStyle/>
        <a:p>
          <a:r>
            <a:rPr lang="en-US" dirty="0" smtClean="0"/>
            <a:t>Student Lounge</a:t>
          </a:r>
          <a:endParaRPr lang="en-US" dirty="0"/>
        </a:p>
      </dgm:t>
    </dgm:pt>
    <dgm:pt modelId="{7BFF908F-28DE-457C-BD28-250D03788271}" type="parTrans" cxnId="{E658EB6D-2D81-4397-82D5-5A50FC6FF7A1}">
      <dgm:prSet/>
      <dgm:spPr/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E8B83D8D-DFBF-41EB-ADA2-6A882A440A25}" type="sibTrans" cxnId="{E658EB6D-2D81-4397-82D5-5A50FC6FF7A1}">
      <dgm:prSet/>
      <dgm:spPr/>
      <dgm:t>
        <a:bodyPr/>
        <a:lstStyle/>
        <a:p>
          <a:endParaRPr lang="en-US"/>
        </a:p>
      </dgm:t>
    </dgm:pt>
    <dgm:pt modelId="{D35535A6-0C10-4558-BAB1-AF8041CDF03D}" type="pres">
      <dgm:prSet presAssocID="{C97789C2-F2C7-46A8-B765-8590162AB0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A5C44-08E7-4AAF-949C-9F4584C29927}" type="pres">
      <dgm:prSet presAssocID="{5D622125-7386-4CF6-8080-83C1120B8781}" presName="root1" presStyleCnt="0"/>
      <dgm:spPr/>
    </dgm:pt>
    <dgm:pt modelId="{E07BD793-3B3C-4A65-9599-C733F9CC68A9}" type="pres">
      <dgm:prSet presAssocID="{5D622125-7386-4CF6-8080-83C1120B87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F313FB-72D7-4282-A8D6-7CA1A9F94559}" type="pres">
      <dgm:prSet presAssocID="{5D622125-7386-4CF6-8080-83C1120B8781}" presName="level2hierChild" presStyleCnt="0"/>
      <dgm:spPr/>
    </dgm:pt>
    <dgm:pt modelId="{80E94078-24ED-478F-99DA-21A521DE96BA}" type="pres">
      <dgm:prSet presAssocID="{8E947EAF-017D-42CB-BEBF-020DBC8DF0D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13B9D1E-ACBF-42E1-A3D2-F8D9E37FA2F5}" type="pres">
      <dgm:prSet presAssocID="{8E947EAF-017D-42CB-BEBF-020DBC8DF0D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6C2E946-862D-4E4F-BCD1-08FFDE565EEA}" type="pres">
      <dgm:prSet presAssocID="{506CD905-E413-4B40-8118-26186143D81F}" presName="root2" presStyleCnt="0"/>
      <dgm:spPr/>
    </dgm:pt>
    <dgm:pt modelId="{C9146D2B-933A-4B6D-9EA7-EB85DD13CADB}" type="pres">
      <dgm:prSet presAssocID="{506CD905-E413-4B40-8118-26186143D81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8C7B7-2131-435A-874B-6784C23F60B5}" type="pres">
      <dgm:prSet presAssocID="{506CD905-E413-4B40-8118-26186143D81F}" presName="level3hierChild" presStyleCnt="0"/>
      <dgm:spPr/>
    </dgm:pt>
    <dgm:pt modelId="{64E34585-AEC8-4F71-B46B-2BB0DD89E8CF}" type="pres">
      <dgm:prSet presAssocID="{E1039B9F-FDED-47BC-91BE-4BCB2A94828A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F87DA6C5-75DC-4E2F-8F91-EF56D87B742D}" type="pres">
      <dgm:prSet presAssocID="{E1039B9F-FDED-47BC-91BE-4BCB2A94828A}" presName="connTx" presStyleLbl="parChTrans1D3" presStyleIdx="0" presStyleCnt="6"/>
      <dgm:spPr/>
      <dgm:t>
        <a:bodyPr/>
        <a:lstStyle/>
        <a:p>
          <a:endParaRPr lang="en-US"/>
        </a:p>
      </dgm:t>
    </dgm:pt>
    <dgm:pt modelId="{1884AED4-0E44-4373-893D-207DEDFB31AA}" type="pres">
      <dgm:prSet presAssocID="{F94BDD4F-75E2-4050-9442-1E747023F183}" presName="root2" presStyleCnt="0"/>
      <dgm:spPr/>
    </dgm:pt>
    <dgm:pt modelId="{908810FA-6608-43D7-AF84-48FBAD8F981F}" type="pres">
      <dgm:prSet presAssocID="{F94BDD4F-75E2-4050-9442-1E747023F18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AC3D3-3469-49A3-B36E-AC9DA0902EBB}" type="pres">
      <dgm:prSet presAssocID="{F94BDD4F-75E2-4050-9442-1E747023F183}" presName="level3hierChild" presStyleCnt="0"/>
      <dgm:spPr/>
    </dgm:pt>
    <dgm:pt modelId="{40EABD1E-AE92-49B4-A4E2-4B4C2644B81D}" type="pres">
      <dgm:prSet presAssocID="{9F6087F6-00FD-4301-BE62-786FC42676B2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F4D7BB25-7AA0-426A-BCDD-2CCE9F61C610}" type="pres">
      <dgm:prSet presAssocID="{9F6087F6-00FD-4301-BE62-786FC42676B2}" presName="connTx" presStyleLbl="parChTrans1D3" presStyleIdx="1" presStyleCnt="6"/>
      <dgm:spPr/>
      <dgm:t>
        <a:bodyPr/>
        <a:lstStyle/>
        <a:p>
          <a:endParaRPr lang="en-US"/>
        </a:p>
      </dgm:t>
    </dgm:pt>
    <dgm:pt modelId="{85DDE239-9304-4A32-BD48-4A99FD7F2287}" type="pres">
      <dgm:prSet presAssocID="{945EFBA2-D2E9-4E81-926B-0BD74C5831D1}" presName="root2" presStyleCnt="0"/>
      <dgm:spPr/>
    </dgm:pt>
    <dgm:pt modelId="{A72DBB7B-DEDB-4A07-8149-AEB15DC18C4C}" type="pres">
      <dgm:prSet presAssocID="{945EFBA2-D2E9-4E81-926B-0BD74C5831D1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FCB62-8CE8-490D-ABCB-22042D17D836}" type="pres">
      <dgm:prSet presAssocID="{945EFBA2-D2E9-4E81-926B-0BD74C5831D1}" presName="level3hierChild" presStyleCnt="0"/>
      <dgm:spPr/>
    </dgm:pt>
    <dgm:pt modelId="{F0E95FB1-89D3-49F5-9764-83D2AC2A9FCC}" type="pres">
      <dgm:prSet presAssocID="{814617E6-BC63-4A11-9057-BF59A535B61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6E76B98-4EC1-4DFB-822D-A966247BFFCE}" type="pres">
      <dgm:prSet presAssocID="{814617E6-BC63-4A11-9057-BF59A535B61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ABF5207-F49A-45D5-9407-171B5389D54C}" type="pres">
      <dgm:prSet presAssocID="{762D3E90-14DE-42AE-B226-7C2EE94736F8}" presName="root2" presStyleCnt="0"/>
      <dgm:spPr/>
    </dgm:pt>
    <dgm:pt modelId="{1AC00075-6068-4084-B390-9C815AB3B474}" type="pres">
      <dgm:prSet presAssocID="{762D3E90-14DE-42AE-B226-7C2EE94736F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321EF-A932-459E-B53C-03EA5F74D490}" type="pres">
      <dgm:prSet presAssocID="{762D3E90-14DE-42AE-B226-7C2EE94736F8}" presName="level3hierChild" presStyleCnt="0"/>
      <dgm:spPr/>
    </dgm:pt>
    <dgm:pt modelId="{7FB934A5-B66A-4A93-8D29-C3F3649DD2E3}" type="pres">
      <dgm:prSet presAssocID="{BBDB253A-A12D-44C4-92C5-98184FA4DF06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19DAA06C-F550-40F0-B29E-0E11C3DAAFDF}" type="pres">
      <dgm:prSet presAssocID="{BBDB253A-A12D-44C4-92C5-98184FA4DF06}" presName="connTx" presStyleLbl="parChTrans1D3" presStyleIdx="2" presStyleCnt="6"/>
      <dgm:spPr/>
      <dgm:t>
        <a:bodyPr/>
        <a:lstStyle/>
        <a:p>
          <a:endParaRPr lang="en-US"/>
        </a:p>
      </dgm:t>
    </dgm:pt>
    <dgm:pt modelId="{A92087CA-43E0-4322-85E5-55B9254EB1BE}" type="pres">
      <dgm:prSet presAssocID="{2A045CF3-015E-4802-ADA2-F74E73EAB7A1}" presName="root2" presStyleCnt="0"/>
      <dgm:spPr/>
    </dgm:pt>
    <dgm:pt modelId="{2803C143-9DCB-430C-A94D-5B90AC0DCCA1}" type="pres">
      <dgm:prSet presAssocID="{2A045CF3-015E-4802-ADA2-F74E73EAB7A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A507-3A7C-4D86-AEB9-FCA69188FB3A}" type="pres">
      <dgm:prSet presAssocID="{2A045CF3-015E-4802-ADA2-F74E73EAB7A1}" presName="level3hierChild" presStyleCnt="0"/>
      <dgm:spPr/>
    </dgm:pt>
    <dgm:pt modelId="{609A50FB-72C8-40DB-B65F-BA3C21CF8B5D}" type="pres">
      <dgm:prSet presAssocID="{78D1A43A-33BE-4382-A9B6-E9670973D51E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60B5D1CC-5B7B-4262-8A7D-BA4DC62308E2}" type="pres">
      <dgm:prSet presAssocID="{78D1A43A-33BE-4382-A9B6-E9670973D51E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D061243-8B88-4EC8-9F62-54FDC05372F5}" type="pres">
      <dgm:prSet presAssocID="{1CF443B9-BC68-442A-8384-FD093A381F3A}" presName="root2" presStyleCnt="0"/>
      <dgm:spPr/>
    </dgm:pt>
    <dgm:pt modelId="{95175DD5-4ED3-41FA-8CD7-158DECEE0EEF}" type="pres">
      <dgm:prSet presAssocID="{1CF443B9-BC68-442A-8384-FD093A381F3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7BBF26-B390-4135-ADB4-96A49B526A26}" type="pres">
      <dgm:prSet presAssocID="{1CF443B9-BC68-442A-8384-FD093A381F3A}" presName="level3hierChild" presStyleCnt="0"/>
      <dgm:spPr/>
    </dgm:pt>
    <dgm:pt modelId="{C9C16872-E26D-48C4-AC86-364C52E6BA00}" type="pres">
      <dgm:prSet presAssocID="{79E118BB-7414-4D13-B44D-FE660A73265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1743EBD-78C7-4D7A-B2B7-92904E306AE1}" type="pres">
      <dgm:prSet presAssocID="{79E118BB-7414-4D13-B44D-FE660A73265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F137FB1-88DA-44AE-9229-02C537E27FAE}" type="pres">
      <dgm:prSet presAssocID="{489D0CEB-3ED7-489A-ABE0-A418C779C8C1}" presName="root2" presStyleCnt="0"/>
      <dgm:spPr/>
    </dgm:pt>
    <dgm:pt modelId="{EB0DDD6C-B339-4060-9686-61EFF528CDAC}" type="pres">
      <dgm:prSet presAssocID="{489D0CEB-3ED7-489A-ABE0-A418C779C8C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6C402-91EB-4FFD-B159-0EB3F61CE691}" type="pres">
      <dgm:prSet presAssocID="{489D0CEB-3ED7-489A-ABE0-A418C779C8C1}" presName="level3hierChild" presStyleCnt="0"/>
      <dgm:spPr/>
    </dgm:pt>
    <dgm:pt modelId="{C7C67E93-9C26-4902-B2AC-466992EE0944}" type="pres">
      <dgm:prSet presAssocID="{E48581D6-A402-4A39-87E5-6AA6DC4F4F8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BCE3D679-1608-4E3D-8660-AE68AC97BFD6}" type="pres">
      <dgm:prSet presAssocID="{E48581D6-A402-4A39-87E5-6AA6DC4F4F8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96FAF3B2-F5F8-400A-88A7-B0ADBD476B96}" type="pres">
      <dgm:prSet presAssocID="{434B9CEB-D902-4CB3-9C46-11AEEC69F9DB}" presName="root2" presStyleCnt="0"/>
      <dgm:spPr/>
    </dgm:pt>
    <dgm:pt modelId="{CC0D685B-B0A1-40D6-B571-6CF652AA7228}" type="pres">
      <dgm:prSet presAssocID="{434B9CEB-D902-4CB3-9C46-11AEEC69F9DB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D5C5D-581C-4983-B362-4C88EC63D3E8}" type="pres">
      <dgm:prSet presAssocID="{434B9CEB-D902-4CB3-9C46-11AEEC69F9DB}" presName="level3hierChild" presStyleCnt="0"/>
      <dgm:spPr/>
    </dgm:pt>
    <dgm:pt modelId="{0F7EB572-97D9-475D-B8A1-8F6E605DBA3A}" type="pres">
      <dgm:prSet presAssocID="{7BFF908F-28DE-457C-BD28-250D03788271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08ABE6EC-0E40-4F02-9A67-65B22F04A197}" type="pres">
      <dgm:prSet presAssocID="{7BFF908F-28DE-457C-BD28-250D03788271}" presName="connTx" presStyleLbl="parChTrans1D3" presStyleIdx="5" presStyleCnt="6"/>
      <dgm:spPr/>
      <dgm:t>
        <a:bodyPr/>
        <a:lstStyle/>
        <a:p>
          <a:endParaRPr lang="en-US"/>
        </a:p>
      </dgm:t>
    </dgm:pt>
    <dgm:pt modelId="{C60AA62E-2F41-4248-BDF2-2D6C3E3D7643}" type="pres">
      <dgm:prSet presAssocID="{384F5672-1AAB-4814-9BC5-A6A1C6C1173A}" presName="root2" presStyleCnt="0"/>
      <dgm:spPr/>
    </dgm:pt>
    <dgm:pt modelId="{1A6C3BB3-8DF6-4379-A540-730F662C16CF}" type="pres">
      <dgm:prSet presAssocID="{384F5672-1AAB-4814-9BC5-A6A1C6C1173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0EC92-D637-4A2D-A458-2C976C4E98A5}" type="pres">
      <dgm:prSet presAssocID="{384F5672-1AAB-4814-9BC5-A6A1C6C1173A}" presName="level3hierChild" presStyleCnt="0"/>
      <dgm:spPr/>
    </dgm:pt>
  </dgm:ptLst>
  <dgm:cxnLst>
    <dgm:cxn modelId="{0DD3D4BF-5CB0-47A9-9E42-39184F14243A}" srcId="{5D622125-7386-4CF6-8080-83C1120B8781}" destId="{762D3E90-14DE-42AE-B226-7C2EE94736F8}" srcOrd="1" destOrd="0" parTransId="{814617E6-BC63-4A11-9057-BF59A535B613}" sibTransId="{588F5A42-464B-43AB-AF98-EEF1E7AE201D}"/>
    <dgm:cxn modelId="{FB9CD527-91A6-486A-8219-2B144804194B}" type="presOf" srcId="{79E118BB-7414-4D13-B44D-FE660A73265C}" destId="{C9C16872-E26D-48C4-AC86-364C52E6BA00}" srcOrd="0" destOrd="0" presId="urn:microsoft.com/office/officeart/2005/8/layout/hierarchy2"/>
    <dgm:cxn modelId="{8F2B3A2D-D7C4-4E27-9497-D819885E6203}" type="presOf" srcId="{762D3E90-14DE-42AE-B226-7C2EE94736F8}" destId="{1AC00075-6068-4084-B390-9C815AB3B474}" srcOrd="0" destOrd="0" presId="urn:microsoft.com/office/officeart/2005/8/layout/hierarchy2"/>
    <dgm:cxn modelId="{EA6CE517-F3BD-42D1-843E-D8B76C32F780}" srcId="{5D622125-7386-4CF6-8080-83C1120B8781}" destId="{489D0CEB-3ED7-489A-ABE0-A418C779C8C1}" srcOrd="2" destOrd="0" parTransId="{79E118BB-7414-4D13-B44D-FE660A73265C}" sibTransId="{B5B14E30-F1D9-44B8-B004-75BF4FE7A0C1}"/>
    <dgm:cxn modelId="{CF30BDDB-55EA-46B9-80CC-177909F00508}" srcId="{762D3E90-14DE-42AE-B226-7C2EE94736F8}" destId="{1CF443B9-BC68-442A-8384-FD093A381F3A}" srcOrd="1" destOrd="0" parTransId="{78D1A43A-33BE-4382-A9B6-E9670973D51E}" sibTransId="{B65AF226-A34E-4336-825A-731493126E9E}"/>
    <dgm:cxn modelId="{AB9DEFE7-E774-4EF7-984A-028FCB2A2794}" type="presOf" srcId="{9F6087F6-00FD-4301-BE62-786FC42676B2}" destId="{40EABD1E-AE92-49B4-A4E2-4B4C2644B81D}" srcOrd="0" destOrd="0" presId="urn:microsoft.com/office/officeart/2005/8/layout/hierarchy2"/>
    <dgm:cxn modelId="{796E277B-06B4-4455-A4E6-8E96E52E29C6}" type="presOf" srcId="{BBDB253A-A12D-44C4-92C5-98184FA4DF06}" destId="{19DAA06C-F550-40F0-B29E-0E11C3DAAFDF}" srcOrd="1" destOrd="0" presId="urn:microsoft.com/office/officeart/2005/8/layout/hierarchy2"/>
    <dgm:cxn modelId="{1C861059-7026-410E-AAFC-8FA54A958032}" type="presOf" srcId="{E1039B9F-FDED-47BC-91BE-4BCB2A94828A}" destId="{64E34585-AEC8-4F71-B46B-2BB0DD89E8CF}" srcOrd="0" destOrd="0" presId="urn:microsoft.com/office/officeart/2005/8/layout/hierarchy2"/>
    <dgm:cxn modelId="{6B4B1847-0BCA-4332-9BAC-03B0EF0C5CAF}" type="presOf" srcId="{814617E6-BC63-4A11-9057-BF59A535B613}" destId="{F0E95FB1-89D3-49F5-9764-83D2AC2A9FCC}" srcOrd="0" destOrd="0" presId="urn:microsoft.com/office/officeart/2005/8/layout/hierarchy2"/>
    <dgm:cxn modelId="{5A9FB2E0-5FE8-47B7-BD1C-37983B892126}" type="presOf" srcId="{434B9CEB-D902-4CB3-9C46-11AEEC69F9DB}" destId="{CC0D685B-B0A1-40D6-B571-6CF652AA7228}" srcOrd="0" destOrd="0" presId="urn:microsoft.com/office/officeart/2005/8/layout/hierarchy2"/>
    <dgm:cxn modelId="{A5EB6C69-831C-4A63-82F2-042064D9D4ED}" srcId="{506CD905-E413-4B40-8118-26186143D81F}" destId="{F94BDD4F-75E2-4050-9442-1E747023F183}" srcOrd="0" destOrd="0" parTransId="{E1039B9F-FDED-47BC-91BE-4BCB2A94828A}" sibTransId="{782F545D-08C2-4904-A194-145509670E11}"/>
    <dgm:cxn modelId="{8767B148-85CA-40B3-8193-ED03777B85EE}" type="presOf" srcId="{8E947EAF-017D-42CB-BEBF-020DBC8DF0DC}" destId="{80E94078-24ED-478F-99DA-21A521DE96BA}" srcOrd="0" destOrd="0" presId="urn:microsoft.com/office/officeart/2005/8/layout/hierarchy2"/>
    <dgm:cxn modelId="{DB6AC4FB-C25F-447E-8E2C-09BFED16C0AB}" type="presOf" srcId="{9F6087F6-00FD-4301-BE62-786FC42676B2}" destId="{F4D7BB25-7AA0-426A-BCDD-2CCE9F61C610}" srcOrd="1" destOrd="0" presId="urn:microsoft.com/office/officeart/2005/8/layout/hierarchy2"/>
    <dgm:cxn modelId="{2E6F17DB-815E-40A1-B6BF-CF2E98FF66AA}" type="presOf" srcId="{489D0CEB-3ED7-489A-ABE0-A418C779C8C1}" destId="{EB0DDD6C-B339-4060-9686-61EFF528CDAC}" srcOrd="0" destOrd="0" presId="urn:microsoft.com/office/officeart/2005/8/layout/hierarchy2"/>
    <dgm:cxn modelId="{E658EB6D-2D81-4397-82D5-5A50FC6FF7A1}" srcId="{489D0CEB-3ED7-489A-ABE0-A418C779C8C1}" destId="{384F5672-1AAB-4814-9BC5-A6A1C6C1173A}" srcOrd="1" destOrd="0" parTransId="{7BFF908F-28DE-457C-BD28-250D03788271}" sibTransId="{E8B83D8D-DFBF-41EB-ADA2-6A882A440A25}"/>
    <dgm:cxn modelId="{B4015026-8CAE-4258-94CE-998B36399D9D}" type="presOf" srcId="{E1039B9F-FDED-47BC-91BE-4BCB2A94828A}" destId="{F87DA6C5-75DC-4E2F-8F91-EF56D87B742D}" srcOrd="1" destOrd="0" presId="urn:microsoft.com/office/officeart/2005/8/layout/hierarchy2"/>
    <dgm:cxn modelId="{D3B32F55-D4F5-4434-982D-8C8C7FD8632F}" srcId="{762D3E90-14DE-42AE-B226-7C2EE94736F8}" destId="{2A045CF3-015E-4802-ADA2-F74E73EAB7A1}" srcOrd="0" destOrd="0" parTransId="{BBDB253A-A12D-44C4-92C5-98184FA4DF06}" sibTransId="{8CFD2873-53AD-4C5C-AE91-47DD010355D5}"/>
    <dgm:cxn modelId="{856DEDA3-6AB6-49E9-9EF4-C0EC8E101DA7}" type="presOf" srcId="{C97789C2-F2C7-46A8-B765-8590162AB062}" destId="{D35535A6-0C10-4558-BAB1-AF8041CDF03D}" srcOrd="0" destOrd="0" presId="urn:microsoft.com/office/officeart/2005/8/layout/hierarchy2"/>
    <dgm:cxn modelId="{51D1632D-F99C-43AC-9393-E31B387597EC}" srcId="{506CD905-E413-4B40-8118-26186143D81F}" destId="{945EFBA2-D2E9-4E81-926B-0BD74C5831D1}" srcOrd="1" destOrd="0" parTransId="{9F6087F6-00FD-4301-BE62-786FC42676B2}" sibTransId="{B2EFDFFF-00FE-4EAB-914A-B44F9A399410}"/>
    <dgm:cxn modelId="{35C732AE-1DF0-4B49-9D59-DC319561C5F9}" type="presOf" srcId="{5D622125-7386-4CF6-8080-83C1120B8781}" destId="{E07BD793-3B3C-4A65-9599-C733F9CC68A9}" srcOrd="0" destOrd="0" presId="urn:microsoft.com/office/officeart/2005/8/layout/hierarchy2"/>
    <dgm:cxn modelId="{B8C119BA-7387-40ED-AF84-9ADB453EEAC2}" type="presOf" srcId="{7BFF908F-28DE-457C-BD28-250D03788271}" destId="{08ABE6EC-0E40-4F02-9A67-65B22F04A197}" srcOrd="1" destOrd="0" presId="urn:microsoft.com/office/officeart/2005/8/layout/hierarchy2"/>
    <dgm:cxn modelId="{B45FC845-1EE1-4C0A-944C-BC817699C2E9}" type="presOf" srcId="{7BFF908F-28DE-457C-BD28-250D03788271}" destId="{0F7EB572-97D9-475D-B8A1-8F6E605DBA3A}" srcOrd="0" destOrd="0" presId="urn:microsoft.com/office/officeart/2005/8/layout/hierarchy2"/>
    <dgm:cxn modelId="{E08DF4CD-2B04-4877-BECB-2E5793EBE991}" type="presOf" srcId="{79E118BB-7414-4D13-B44D-FE660A73265C}" destId="{41743EBD-78C7-4D7A-B2B7-92904E306AE1}" srcOrd="1" destOrd="0" presId="urn:microsoft.com/office/officeart/2005/8/layout/hierarchy2"/>
    <dgm:cxn modelId="{2CF5D119-38F3-48E0-9E68-30DAD1E08A1B}" type="presOf" srcId="{1CF443B9-BC68-442A-8384-FD093A381F3A}" destId="{95175DD5-4ED3-41FA-8CD7-158DECEE0EEF}" srcOrd="0" destOrd="0" presId="urn:microsoft.com/office/officeart/2005/8/layout/hierarchy2"/>
    <dgm:cxn modelId="{B4DAEC27-8A21-43EA-B772-28FEF25F19F1}" srcId="{489D0CEB-3ED7-489A-ABE0-A418C779C8C1}" destId="{434B9CEB-D902-4CB3-9C46-11AEEC69F9DB}" srcOrd="0" destOrd="0" parTransId="{E48581D6-A402-4A39-87E5-6AA6DC4F4F8A}" sibTransId="{E79C82FF-D59B-427C-AAB7-2420C35F443E}"/>
    <dgm:cxn modelId="{EA2DEEF2-B671-429F-86A8-23926F60D870}" type="presOf" srcId="{78D1A43A-33BE-4382-A9B6-E9670973D51E}" destId="{60B5D1CC-5B7B-4262-8A7D-BA4DC62308E2}" srcOrd="1" destOrd="0" presId="urn:microsoft.com/office/officeart/2005/8/layout/hierarchy2"/>
    <dgm:cxn modelId="{DDD914F8-C0AA-45BE-B1F0-DD221DF0AABE}" type="presOf" srcId="{BBDB253A-A12D-44C4-92C5-98184FA4DF06}" destId="{7FB934A5-B66A-4A93-8D29-C3F3649DD2E3}" srcOrd="0" destOrd="0" presId="urn:microsoft.com/office/officeart/2005/8/layout/hierarchy2"/>
    <dgm:cxn modelId="{A693663F-FCE7-4FCC-991D-12093AAB824E}" type="presOf" srcId="{E48581D6-A402-4A39-87E5-6AA6DC4F4F8A}" destId="{C7C67E93-9C26-4902-B2AC-466992EE0944}" srcOrd="0" destOrd="0" presId="urn:microsoft.com/office/officeart/2005/8/layout/hierarchy2"/>
    <dgm:cxn modelId="{3FA21DB6-25CC-4A9A-A542-3A62832C7FF2}" srcId="{C97789C2-F2C7-46A8-B765-8590162AB062}" destId="{5D622125-7386-4CF6-8080-83C1120B8781}" srcOrd="0" destOrd="0" parTransId="{F0F7A09B-2C1E-4450-913F-57C156A16711}" sibTransId="{63F01EB8-30B9-46DF-AD46-9707799BC50D}"/>
    <dgm:cxn modelId="{ED281F0C-3470-4994-9845-A26ACFC68AF2}" type="presOf" srcId="{384F5672-1AAB-4814-9BC5-A6A1C6C1173A}" destId="{1A6C3BB3-8DF6-4379-A540-730F662C16CF}" srcOrd="0" destOrd="0" presId="urn:microsoft.com/office/officeart/2005/8/layout/hierarchy2"/>
    <dgm:cxn modelId="{180C2EC0-C1BA-4052-BEC4-AA5F4A99C892}" type="presOf" srcId="{814617E6-BC63-4A11-9057-BF59A535B613}" destId="{56E76B98-4EC1-4DFB-822D-A966247BFFCE}" srcOrd="1" destOrd="0" presId="urn:microsoft.com/office/officeart/2005/8/layout/hierarchy2"/>
    <dgm:cxn modelId="{24FA275A-AE39-43D7-9880-4B8594161272}" type="presOf" srcId="{E48581D6-A402-4A39-87E5-6AA6DC4F4F8A}" destId="{BCE3D679-1608-4E3D-8660-AE68AC97BFD6}" srcOrd="1" destOrd="0" presId="urn:microsoft.com/office/officeart/2005/8/layout/hierarchy2"/>
    <dgm:cxn modelId="{200510A9-096E-4183-9504-606B2566A472}" srcId="{5D622125-7386-4CF6-8080-83C1120B8781}" destId="{506CD905-E413-4B40-8118-26186143D81F}" srcOrd="0" destOrd="0" parTransId="{8E947EAF-017D-42CB-BEBF-020DBC8DF0DC}" sibTransId="{2E1391FC-2261-4073-9D50-91E3D9CB46B3}"/>
    <dgm:cxn modelId="{C9CA5473-A646-4C0A-9A7D-7DC286F25D2A}" type="presOf" srcId="{78D1A43A-33BE-4382-A9B6-E9670973D51E}" destId="{609A50FB-72C8-40DB-B65F-BA3C21CF8B5D}" srcOrd="0" destOrd="0" presId="urn:microsoft.com/office/officeart/2005/8/layout/hierarchy2"/>
    <dgm:cxn modelId="{E943616F-7679-4F06-A38C-E5DF6D711AC5}" type="presOf" srcId="{2A045CF3-015E-4802-ADA2-F74E73EAB7A1}" destId="{2803C143-9DCB-430C-A94D-5B90AC0DCCA1}" srcOrd="0" destOrd="0" presId="urn:microsoft.com/office/officeart/2005/8/layout/hierarchy2"/>
    <dgm:cxn modelId="{07B5BF6E-321C-4275-8A51-24BA49C3874D}" type="presOf" srcId="{506CD905-E413-4B40-8118-26186143D81F}" destId="{C9146D2B-933A-4B6D-9EA7-EB85DD13CADB}" srcOrd="0" destOrd="0" presId="urn:microsoft.com/office/officeart/2005/8/layout/hierarchy2"/>
    <dgm:cxn modelId="{C9432D0F-2DAC-48CF-9866-F30C52B5E676}" type="presOf" srcId="{F94BDD4F-75E2-4050-9442-1E747023F183}" destId="{908810FA-6608-43D7-AF84-48FBAD8F981F}" srcOrd="0" destOrd="0" presId="urn:microsoft.com/office/officeart/2005/8/layout/hierarchy2"/>
    <dgm:cxn modelId="{396C354C-29A7-4D37-9F58-F32382FDFB5C}" type="presOf" srcId="{8E947EAF-017D-42CB-BEBF-020DBC8DF0DC}" destId="{413B9D1E-ACBF-42E1-A3D2-F8D9E37FA2F5}" srcOrd="1" destOrd="0" presId="urn:microsoft.com/office/officeart/2005/8/layout/hierarchy2"/>
    <dgm:cxn modelId="{ECAE3F47-EBA1-47ED-97B7-A30D1E919330}" type="presOf" srcId="{945EFBA2-D2E9-4E81-926B-0BD74C5831D1}" destId="{A72DBB7B-DEDB-4A07-8149-AEB15DC18C4C}" srcOrd="0" destOrd="0" presId="urn:microsoft.com/office/officeart/2005/8/layout/hierarchy2"/>
    <dgm:cxn modelId="{3BEE5887-B424-4495-AA92-42F5BEE5955B}" type="presParOf" srcId="{D35535A6-0C10-4558-BAB1-AF8041CDF03D}" destId="{7BEA5C44-08E7-4AAF-949C-9F4584C29927}" srcOrd="0" destOrd="0" presId="urn:microsoft.com/office/officeart/2005/8/layout/hierarchy2"/>
    <dgm:cxn modelId="{E0A84D05-5925-4BAF-9341-1DD209E76F09}" type="presParOf" srcId="{7BEA5C44-08E7-4AAF-949C-9F4584C29927}" destId="{E07BD793-3B3C-4A65-9599-C733F9CC68A9}" srcOrd="0" destOrd="0" presId="urn:microsoft.com/office/officeart/2005/8/layout/hierarchy2"/>
    <dgm:cxn modelId="{D5921BA9-9C43-4E10-8762-4AB0F7D2F411}" type="presParOf" srcId="{7BEA5C44-08E7-4AAF-949C-9F4584C29927}" destId="{A0F313FB-72D7-4282-A8D6-7CA1A9F94559}" srcOrd="1" destOrd="0" presId="urn:microsoft.com/office/officeart/2005/8/layout/hierarchy2"/>
    <dgm:cxn modelId="{0B410D16-C36A-4EFB-A7C5-145F97869400}" type="presParOf" srcId="{A0F313FB-72D7-4282-A8D6-7CA1A9F94559}" destId="{80E94078-24ED-478F-99DA-21A521DE96BA}" srcOrd="0" destOrd="0" presId="urn:microsoft.com/office/officeart/2005/8/layout/hierarchy2"/>
    <dgm:cxn modelId="{BD70D251-B3C9-411D-A01F-E04EFAA027D1}" type="presParOf" srcId="{80E94078-24ED-478F-99DA-21A521DE96BA}" destId="{413B9D1E-ACBF-42E1-A3D2-F8D9E37FA2F5}" srcOrd="0" destOrd="0" presId="urn:microsoft.com/office/officeart/2005/8/layout/hierarchy2"/>
    <dgm:cxn modelId="{008EA3F2-B9F6-44E1-A024-3F6201669859}" type="presParOf" srcId="{A0F313FB-72D7-4282-A8D6-7CA1A9F94559}" destId="{86C2E946-862D-4E4F-BCD1-08FFDE565EEA}" srcOrd="1" destOrd="0" presId="urn:microsoft.com/office/officeart/2005/8/layout/hierarchy2"/>
    <dgm:cxn modelId="{083BFD71-6D36-4EF3-94BE-23D7AA3171E3}" type="presParOf" srcId="{86C2E946-862D-4E4F-BCD1-08FFDE565EEA}" destId="{C9146D2B-933A-4B6D-9EA7-EB85DD13CADB}" srcOrd="0" destOrd="0" presId="urn:microsoft.com/office/officeart/2005/8/layout/hierarchy2"/>
    <dgm:cxn modelId="{5853EB46-AAD8-4357-A294-D93014630D3E}" type="presParOf" srcId="{86C2E946-862D-4E4F-BCD1-08FFDE565EEA}" destId="{EF98C7B7-2131-435A-874B-6784C23F60B5}" srcOrd="1" destOrd="0" presId="urn:microsoft.com/office/officeart/2005/8/layout/hierarchy2"/>
    <dgm:cxn modelId="{98B868C7-90A3-45A1-B1F5-0B24DA3DDB1B}" type="presParOf" srcId="{EF98C7B7-2131-435A-874B-6784C23F60B5}" destId="{64E34585-AEC8-4F71-B46B-2BB0DD89E8CF}" srcOrd="0" destOrd="0" presId="urn:microsoft.com/office/officeart/2005/8/layout/hierarchy2"/>
    <dgm:cxn modelId="{AD844226-7220-4B21-9D4C-C5CAD3075140}" type="presParOf" srcId="{64E34585-AEC8-4F71-B46B-2BB0DD89E8CF}" destId="{F87DA6C5-75DC-4E2F-8F91-EF56D87B742D}" srcOrd="0" destOrd="0" presId="urn:microsoft.com/office/officeart/2005/8/layout/hierarchy2"/>
    <dgm:cxn modelId="{9563DA9E-DB5B-4B8A-B15C-BC6772D51EEE}" type="presParOf" srcId="{EF98C7B7-2131-435A-874B-6784C23F60B5}" destId="{1884AED4-0E44-4373-893D-207DEDFB31AA}" srcOrd="1" destOrd="0" presId="urn:microsoft.com/office/officeart/2005/8/layout/hierarchy2"/>
    <dgm:cxn modelId="{770A9021-9C94-493E-B140-F20C7602F84B}" type="presParOf" srcId="{1884AED4-0E44-4373-893D-207DEDFB31AA}" destId="{908810FA-6608-43D7-AF84-48FBAD8F981F}" srcOrd="0" destOrd="0" presId="urn:microsoft.com/office/officeart/2005/8/layout/hierarchy2"/>
    <dgm:cxn modelId="{3C32EDB2-A43A-4B48-9E50-63258696BB57}" type="presParOf" srcId="{1884AED4-0E44-4373-893D-207DEDFB31AA}" destId="{38CAC3D3-3469-49A3-B36E-AC9DA0902EBB}" srcOrd="1" destOrd="0" presId="urn:microsoft.com/office/officeart/2005/8/layout/hierarchy2"/>
    <dgm:cxn modelId="{F485E78D-ADED-4A0E-87F3-504B51DE8F37}" type="presParOf" srcId="{EF98C7B7-2131-435A-874B-6784C23F60B5}" destId="{40EABD1E-AE92-49B4-A4E2-4B4C2644B81D}" srcOrd="2" destOrd="0" presId="urn:microsoft.com/office/officeart/2005/8/layout/hierarchy2"/>
    <dgm:cxn modelId="{90CAB832-BB8D-4F19-BC0E-31CEE46C2D28}" type="presParOf" srcId="{40EABD1E-AE92-49B4-A4E2-4B4C2644B81D}" destId="{F4D7BB25-7AA0-426A-BCDD-2CCE9F61C610}" srcOrd="0" destOrd="0" presId="urn:microsoft.com/office/officeart/2005/8/layout/hierarchy2"/>
    <dgm:cxn modelId="{F2B05E95-7EA2-4168-BFAA-9DEBEC822842}" type="presParOf" srcId="{EF98C7B7-2131-435A-874B-6784C23F60B5}" destId="{85DDE239-9304-4A32-BD48-4A99FD7F2287}" srcOrd="3" destOrd="0" presId="urn:microsoft.com/office/officeart/2005/8/layout/hierarchy2"/>
    <dgm:cxn modelId="{EF957912-73F6-4B98-AA8D-5FB15ED74430}" type="presParOf" srcId="{85DDE239-9304-4A32-BD48-4A99FD7F2287}" destId="{A72DBB7B-DEDB-4A07-8149-AEB15DC18C4C}" srcOrd="0" destOrd="0" presId="urn:microsoft.com/office/officeart/2005/8/layout/hierarchy2"/>
    <dgm:cxn modelId="{36B97B14-6838-4EA7-A3D2-425398F7724F}" type="presParOf" srcId="{85DDE239-9304-4A32-BD48-4A99FD7F2287}" destId="{1A8FCB62-8CE8-490D-ABCB-22042D17D836}" srcOrd="1" destOrd="0" presId="urn:microsoft.com/office/officeart/2005/8/layout/hierarchy2"/>
    <dgm:cxn modelId="{5FDAB746-9789-460B-A282-5C7EA972AD14}" type="presParOf" srcId="{A0F313FB-72D7-4282-A8D6-7CA1A9F94559}" destId="{F0E95FB1-89D3-49F5-9764-83D2AC2A9FCC}" srcOrd="2" destOrd="0" presId="urn:microsoft.com/office/officeart/2005/8/layout/hierarchy2"/>
    <dgm:cxn modelId="{C8F7590A-A191-4A4B-B960-46DD672741A9}" type="presParOf" srcId="{F0E95FB1-89D3-49F5-9764-83D2AC2A9FCC}" destId="{56E76B98-4EC1-4DFB-822D-A966247BFFCE}" srcOrd="0" destOrd="0" presId="urn:microsoft.com/office/officeart/2005/8/layout/hierarchy2"/>
    <dgm:cxn modelId="{636DF54D-C9B6-46A3-ABAB-B5D8D806124C}" type="presParOf" srcId="{A0F313FB-72D7-4282-A8D6-7CA1A9F94559}" destId="{AABF5207-F49A-45D5-9407-171B5389D54C}" srcOrd="3" destOrd="0" presId="urn:microsoft.com/office/officeart/2005/8/layout/hierarchy2"/>
    <dgm:cxn modelId="{DA24B5E7-5450-495C-BE5A-6995F8B57025}" type="presParOf" srcId="{AABF5207-F49A-45D5-9407-171B5389D54C}" destId="{1AC00075-6068-4084-B390-9C815AB3B474}" srcOrd="0" destOrd="0" presId="urn:microsoft.com/office/officeart/2005/8/layout/hierarchy2"/>
    <dgm:cxn modelId="{726BFC4F-70B6-445B-950E-B57911E1D8D4}" type="presParOf" srcId="{AABF5207-F49A-45D5-9407-171B5389D54C}" destId="{999321EF-A932-459E-B53C-03EA5F74D490}" srcOrd="1" destOrd="0" presId="urn:microsoft.com/office/officeart/2005/8/layout/hierarchy2"/>
    <dgm:cxn modelId="{96FAF52C-396C-48E8-853A-E010474BEF0B}" type="presParOf" srcId="{999321EF-A932-459E-B53C-03EA5F74D490}" destId="{7FB934A5-B66A-4A93-8D29-C3F3649DD2E3}" srcOrd="0" destOrd="0" presId="urn:microsoft.com/office/officeart/2005/8/layout/hierarchy2"/>
    <dgm:cxn modelId="{34423880-DD6D-48E3-86DA-5B360D86B860}" type="presParOf" srcId="{7FB934A5-B66A-4A93-8D29-C3F3649DD2E3}" destId="{19DAA06C-F550-40F0-B29E-0E11C3DAAFDF}" srcOrd="0" destOrd="0" presId="urn:microsoft.com/office/officeart/2005/8/layout/hierarchy2"/>
    <dgm:cxn modelId="{7A607121-FD8E-44FF-8FF4-CE70E5FEB413}" type="presParOf" srcId="{999321EF-A932-459E-B53C-03EA5F74D490}" destId="{A92087CA-43E0-4322-85E5-55B9254EB1BE}" srcOrd="1" destOrd="0" presId="urn:microsoft.com/office/officeart/2005/8/layout/hierarchy2"/>
    <dgm:cxn modelId="{80724EC7-3F9C-4051-8768-49FE5C3991C4}" type="presParOf" srcId="{A92087CA-43E0-4322-85E5-55B9254EB1BE}" destId="{2803C143-9DCB-430C-A94D-5B90AC0DCCA1}" srcOrd="0" destOrd="0" presId="urn:microsoft.com/office/officeart/2005/8/layout/hierarchy2"/>
    <dgm:cxn modelId="{AA8838CD-8755-4CE2-BAA4-B62DD71F863C}" type="presParOf" srcId="{A92087CA-43E0-4322-85E5-55B9254EB1BE}" destId="{9200A507-3A7C-4D86-AEB9-FCA69188FB3A}" srcOrd="1" destOrd="0" presId="urn:microsoft.com/office/officeart/2005/8/layout/hierarchy2"/>
    <dgm:cxn modelId="{9DB40B88-87C7-47B9-82B3-BD2E179A5773}" type="presParOf" srcId="{999321EF-A932-459E-B53C-03EA5F74D490}" destId="{609A50FB-72C8-40DB-B65F-BA3C21CF8B5D}" srcOrd="2" destOrd="0" presId="urn:microsoft.com/office/officeart/2005/8/layout/hierarchy2"/>
    <dgm:cxn modelId="{8F79EBC6-1CB3-4FF3-96F7-C1795A013706}" type="presParOf" srcId="{609A50FB-72C8-40DB-B65F-BA3C21CF8B5D}" destId="{60B5D1CC-5B7B-4262-8A7D-BA4DC62308E2}" srcOrd="0" destOrd="0" presId="urn:microsoft.com/office/officeart/2005/8/layout/hierarchy2"/>
    <dgm:cxn modelId="{DB2F165A-F2B7-4CFA-9A0E-F08452D57D3D}" type="presParOf" srcId="{999321EF-A932-459E-B53C-03EA5F74D490}" destId="{BD061243-8B88-4EC8-9F62-54FDC05372F5}" srcOrd="3" destOrd="0" presId="urn:microsoft.com/office/officeart/2005/8/layout/hierarchy2"/>
    <dgm:cxn modelId="{414555DE-08CB-4F6C-8049-51E3A41D7AF2}" type="presParOf" srcId="{BD061243-8B88-4EC8-9F62-54FDC05372F5}" destId="{95175DD5-4ED3-41FA-8CD7-158DECEE0EEF}" srcOrd="0" destOrd="0" presId="urn:microsoft.com/office/officeart/2005/8/layout/hierarchy2"/>
    <dgm:cxn modelId="{B5CF45E4-629C-4D93-AFB9-26A82D0367BD}" type="presParOf" srcId="{BD061243-8B88-4EC8-9F62-54FDC05372F5}" destId="{657BBF26-B390-4135-ADB4-96A49B526A26}" srcOrd="1" destOrd="0" presId="urn:microsoft.com/office/officeart/2005/8/layout/hierarchy2"/>
    <dgm:cxn modelId="{9D9D9361-4471-49DA-8CBD-128F8625D74B}" type="presParOf" srcId="{A0F313FB-72D7-4282-A8D6-7CA1A9F94559}" destId="{C9C16872-E26D-48C4-AC86-364C52E6BA00}" srcOrd="4" destOrd="0" presId="urn:microsoft.com/office/officeart/2005/8/layout/hierarchy2"/>
    <dgm:cxn modelId="{89C1862C-F954-4066-99B2-000FB41463A0}" type="presParOf" srcId="{C9C16872-E26D-48C4-AC86-364C52E6BA00}" destId="{41743EBD-78C7-4D7A-B2B7-92904E306AE1}" srcOrd="0" destOrd="0" presId="urn:microsoft.com/office/officeart/2005/8/layout/hierarchy2"/>
    <dgm:cxn modelId="{6432D59E-90AB-4C90-A604-DE0C79E96EF8}" type="presParOf" srcId="{A0F313FB-72D7-4282-A8D6-7CA1A9F94559}" destId="{8F137FB1-88DA-44AE-9229-02C537E27FAE}" srcOrd="5" destOrd="0" presId="urn:microsoft.com/office/officeart/2005/8/layout/hierarchy2"/>
    <dgm:cxn modelId="{24FE1AB7-C231-472A-A20B-BDE708A87DD8}" type="presParOf" srcId="{8F137FB1-88DA-44AE-9229-02C537E27FAE}" destId="{EB0DDD6C-B339-4060-9686-61EFF528CDAC}" srcOrd="0" destOrd="0" presId="urn:microsoft.com/office/officeart/2005/8/layout/hierarchy2"/>
    <dgm:cxn modelId="{81C312A2-A76B-4170-A909-32C11B6A1110}" type="presParOf" srcId="{8F137FB1-88DA-44AE-9229-02C537E27FAE}" destId="{5716C402-91EB-4FFD-B159-0EB3F61CE691}" srcOrd="1" destOrd="0" presId="urn:microsoft.com/office/officeart/2005/8/layout/hierarchy2"/>
    <dgm:cxn modelId="{A4B0FE8C-4325-4097-8F5B-83AA3DCA7A04}" type="presParOf" srcId="{5716C402-91EB-4FFD-B159-0EB3F61CE691}" destId="{C7C67E93-9C26-4902-B2AC-466992EE0944}" srcOrd="0" destOrd="0" presId="urn:microsoft.com/office/officeart/2005/8/layout/hierarchy2"/>
    <dgm:cxn modelId="{073B89E7-8C66-429A-AA7A-A930107C02A8}" type="presParOf" srcId="{C7C67E93-9C26-4902-B2AC-466992EE0944}" destId="{BCE3D679-1608-4E3D-8660-AE68AC97BFD6}" srcOrd="0" destOrd="0" presId="urn:microsoft.com/office/officeart/2005/8/layout/hierarchy2"/>
    <dgm:cxn modelId="{B4302EFF-398B-40CB-B18D-E997643971B6}" type="presParOf" srcId="{5716C402-91EB-4FFD-B159-0EB3F61CE691}" destId="{96FAF3B2-F5F8-400A-88A7-B0ADBD476B96}" srcOrd="1" destOrd="0" presId="urn:microsoft.com/office/officeart/2005/8/layout/hierarchy2"/>
    <dgm:cxn modelId="{8D13826A-E82B-41D0-AA1D-2E4352AB7FEF}" type="presParOf" srcId="{96FAF3B2-F5F8-400A-88A7-B0ADBD476B96}" destId="{CC0D685B-B0A1-40D6-B571-6CF652AA7228}" srcOrd="0" destOrd="0" presId="urn:microsoft.com/office/officeart/2005/8/layout/hierarchy2"/>
    <dgm:cxn modelId="{CCFC4833-48EA-4B2A-93F0-0CDDA08550E2}" type="presParOf" srcId="{96FAF3B2-F5F8-400A-88A7-B0ADBD476B96}" destId="{757D5C5D-581C-4983-B362-4C88EC63D3E8}" srcOrd="1" destOrd="0" presId="urn:microsoft.com/office/officeart/2005/8/layout/hierarchy2"/>
    <dgm:cxn modelId="{879A8B64-F56F-4A2C-9B0A-1D37F9355463}" type="presParOf" srcId="{5716C402-91EB-4FFD-B159-0EB3F61CE691}" destId="{0F7EB572-97D9-475D-B8A1-8F6E605DBA3A}" srcOrd="2" destOrd="0" presId="urn:microsoft.com/office/officeart/2005/8/layout/hierarchy2"/>
    <dgm:cxn modelId="{11454AF9-046E-4672-8868-A1F02782EB7F}" type="presParOf" srcId="{0F7EB572-97D9-475D-B8A1-8F6E605DBA3A}" destId="{08ABE6EC-0E40-4F02-9A67-65B22F04A197}" srcOrd="0" destOrd="0" presId="urn:microsoft.com/office/officeart/2005/8/layout/hierarchy2"/>
    <dgm:cxn modelId="{68AA63E3-7A51-4468-A10A-C1D0887E79F1}" type="presParOf" srcId="{5716C402-91EB-4FFD-B159-0EB3F61CE691}" destId="{C60AA62E-2F41-4248-BDF2-2D6C3E3D7643}" srcOrd="3" destOrd="0" presId="urn:microsoft.com/office/officeart/2005/8/layout/hierarchy2"/>
    <dgm:cxn modelId="{5BF73D4A-BF7B-42BD-AEC3-2C5B6E5152F5}" type="presParOf" srcId="{C60AA62E-2F41-4248-BDF2-2D6C3E3D7643}" destId="{1A6C3BB3-8DF6-4379-A540-730F662C16CF}" srcOrd="0" destOrd="0" presId="urn:microsoft.com/office/officeart/2005/8/layout/hierarchy2"/>
    <dgm:cxn modelId="{2FD3D91B-C079-4C2A-AE7E-B46F2705BCE1}" type="presParOf" srcId="{C60AA62E-2F41-4248-BDF2-2D6C3E3D7643}" destId="{1EB0EC92-D637-4A2D-A458-2C976C4E98A5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789C2-F2C7-46A8-B765-8590162AB062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22125-7386-4CF6-8080-83C1120B8781}">
      <dgm:prSet phldrT="[Text]"/>
      <dgm:spPr/>
      <dgm:t>
        <a:bodyPr/>
        <a:lstStyle/>
        <a:p>
          <a:r>
            <a:rPr lang="en-US" dirty="0" smtClean="0"/>
            <a:t>NBC</a:t>
          </a:r>
          <a:endParaRPr lang="en-US" dirty="0"/>
        </a:p>
      </dgm:t>
    </dgm:pt>
    <dgm:pt modelId="{F0F7A09B-2C1E-4450-913F-57C156A16711}" type="parTrans" cxnId="{3FA21DB6-25CC-4A9A-A542-3A62832C7FF2}">
      <dgm:prSet/>
      <dgm:spPr/>
      <dgm:t>
        <a:bodyPr/>
        <a:lstStyle/>
        <a:p>
          <a:endParaRPr lang="en-US"/>
        </a:p>
      </dgm:t>
    </dgm:pt>
    <dgm:pt modelId="{63F01EB8-30B9-46DF-AD46-9707799BC50D}" type="sibTrans" cxnId="{3FA21DB6-25CC-4A9A-A542-3A62832C7FF2}">
      <dgm:prSet/>
      <dgm:spPr/>
      <dgm:t>
        <a:bodyPr/>
        <a:lstStyle/>
        <a:p>
          <a:endParaRPr lang="en-US"/>
        </a:p>
      </dgm:t>
    </dgm:pt>
    <dgm:pt modelId="{506CD905-E413-4B40-8118-26186143D81F}">
      <dgm:prSet phldrT="[Text]"/>
      <dgm:spPr/>
      <dgm:t>
        <a:bodyPr/>
        <a:lstStyle/>
        <a:p>
          <a:r>
            <a:rPr lang="en-US" dirty="0" smtClean="0"/>
            <a:t>Science Building</a:t>
          </a:r>
          <a:endParaRPr lang="en-US" dirty="0"/>
        </a:p>
      </dgm:t>
    </dgm:pt>
    <dgm:pt modelId="{8E947EAF-017D-42CB-BEBF-020DBC8DF0DC}" type="parTrans" cxnId="{200510A9-096E-4183-9504-606B2566A472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2E1391FC-2261-4073-9D50-91E3D9CB46B3}" type="sibTrans" cxnId="{200510A9-096E-4183-9504-606B2566A472}">
      <dgm:prSet/>
      <dgm:spPr/>
      <dgm:t>
        <a:bodyPr/>
        <a:lstStyle/>
        <a:p>
          <a:endParaRPr lang="en-US"/>
        </a:p>
      </dgm:t>
    </dgm:pt>
    <dgm:pt modelId="{F94BDD4F-75E2-4050-9442-1E747023F183}">
      <dgm:prSet phldrT="[Text]"/>
      <dgm:spPr/>
      <dgm:t>
        <a:bodyPr/>
        <a:lstStyle/>
        <a:p>
          <a:r>
            <a:rPr lang="en-US" dirty="0" smtClean="0"/>
            <a:t>Lab A</a:t>
          </a:r>
          <a:endParaRPr lang="en-US" dirty="0"/>
        </a:p>
      </dgm:t>
    </dgm:pt>
    <dgm:pt modelId="{E1039B9F-FDED-47BC-91BE-4BCB2A94828A}" type="parTrans" cxnId="{A5EB6C69-831C-4A63-82F2-042064D9D4ED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782F545D-08C2-4904-A194-145509670E11}" type="sibTrans" cxnId="{A5EB6C69-831C-4A63-82F2-042064D9D4ED}">
      <dgm:prSet/>
      <dgm:spPr/>
      <dgm:t>
        <a:bodyPr/>
        <a:lstStyle/>
        <a:p>
          <a:endParaRPr lang="en-US"/>
        </a:p>
      </dgm:t>
    </dgm:pt>
    <dgm:pt modelId="{945EFBA2-D2E9-4E81-926B-0BD74C5831D1}">
      <dgm:prSet phldrT="[Text]"/>
      <dgm:spPr/>
      <dgm:t>
        <a:bodyPr/>
        <a:lstStyle/>
        <a:p>
          <a:r>
            <a:rPr lang="en-US" dirty="0" smtClean="0"/>
            <a:t>Lab B</a:t>
          </a:r>
          <a:endParaRPr lang="en-US" dirty="0"/>
        </a:p>
      </dgm:t>
    </dgm:pt>
    <dgm:pt modelId="{9F6087F6-00FD-4301-BE62-786FC42676B2}" type="parTrans" cxnId="{51D1632D-F99C-43AC-9393-E31B387597EC}">
      <dgm:prSet/>
      <dgm:spPr/>
      <dgm:t>
        <a:bodyPr/>
        <a:lstStyle/>
        <a:p>
          <a:endParaRPr lang="en-US" dirty="0"/>
        </a:p>
      </dgm:t>
    </dgm:pt>
    <dgm:pt modelId="{B2EFDFFF-00FE-4EAB-914A-B44F9A399410}" type="sibTrans" cxnId="{51D1632D-F99C-43AC-9393-E31B387597EC}">
      <dgm:prSet/>
      <dgm:spPr/>
      <dgm:t>
        <a:bodyPr/>
        <a:lstStyle/>
        <a:p>
          <a:endParaRPr lang="en-US"/>
        </a:p>
      </dgm:t>
    </dgm:pt>
    <dgm:pt modelId="{762D3E90-14DE-42AE-B226-7C2EE94736F8}">
      <dgm:prSet phldrT="[Text]"/>
      <dgm:spPr/>
      <dgm:t>
        <a:bodyPr/>
        <a:lstStyle/>
        <a:p>
          <a:r>
            <a:rPr lang="en-US" dirty="0" smtClean="0"/>
            <a:t>Dorm</a:t>
          </a:r>
          <a:endParaRPr lang="en-US" dirty="0"/>
        </a:p>
      </dgm:t>
    </dgm:pt>
    <dgm:pt modelId="{814617E6-BC63-4A11-9057-BF59A535B613}" type="parTrans" cxnId="{0DD3D4BF-5CB0-47A9-9E42-39184F14243A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588F5A42-464B-43AB-AF98-EEF1E7AE201D}" type="sibTrans" cxnId="{0DD3D4BF-5CB0-47A9-9E42-39184F14243A}">
      <dgm:prSet/>
      <dgm:spPr/>
      <dgm:t>
        <a:bodyPr/>
        <a:lstStyle/>
        <a:p>
          <a:endParaRPr lang="en-US"/>
        </a:p>
      </dgm:t>
    </dgm:pt>
    <dgm:pt modelId="{2A045CF3-015E-4802-ADA2-F74E73EAB7A1}">
      <dgm:prSet phldrT="[Text]"/>
      <dgm:spPr/>
      <dgm:t>
        <a:bodyPr/>
        <a:lstStyle/>
        <a:p>
          <a:r>
            <a:rPr lang="en-US" dirty="0" smtClean="0"/>
            <a:t>Jane Student</a:t>
          </a:r>
        </a:p>
      </dgm:t>
    </dgm:pt>
    <dgm:pt modelId="{BBDB253A-A12D-44C4-92C5-98184FA4DF06}" type="parTrans" cxnId="{D3B32F55-D4F5-4434-982D-8C8C7FD8632F}">
      <dgm:prSet/>
      <dgm:spPr/>
      <dgm:t>
        <a:bodyPr/>
        <a:lstStyle/>
        <a:p>
          <a:endParaRPr lang="en-US" dirty="0"/>
        </a:p>
      </dgm:t>
    </dgm:pt>
    <dgm:pt modelId="{8CFD2873-53AD-4C5C-AE91-47DD010355D5}" type="sibTrans" cxnId="{D3B32F55-D4F5-4434-982D-8C8C7FD8632F}">
      <dgm:prSet/>
      <dgm:spPr/>
      <dgm:t>
        <a:bodyPr/>
        <a:lstStyle/>
        <a:p>
          <a:endParaRPr lang="en-US"/>
        </a:p>
      </dgm:t>
    </dgm:pt>
    <dgm:pt modelId="{489D0CEB-3ED7-489A-ABE0-A418C779C8C1}">
      <dgm:prSet phldrT="[Text]"/>
      <dgm:spPr/>
      <dgm:t>
        <a:bodyPr/>
        <a:lstStyle/>
        <a:p>
          <a:r>
            <a:rPr lang="en-US" dirty="0" smtClean="0"/>
            <a:t>Campus Center</a:t>
          </a:r>
          <a:endParaRPr lang="en-US" dirty="0"/>
        </a:p>
      </dgm:t>
    </dgm:pt>
    <dgm:pt modelId="{79E118BB-7414-4D13-B44D-FE660A73265C}" type="parTrans" cxnId="{EA6CE517-F3BD-42D1-843E-D8B76C32F780}">
      <dgm:prSet/>
      <dgm:spPr/>
      <dgm:t>
        <a:bodyPr/>
        <a:lstStyle/>
        <a:p>
          <a:endParaRPr lang="en-US" dirty="0" smtClean="0"/>
        </a:p>
      </dgm:t>
    </dgm:pt>
    <dgm:pt modelId="{B5B14E30-F1D9-44B8-B004-75BF4FE7A0C1}" type="sibTrans" cxnId="{EA6CE517-F3BD-42D1-843E-D8B76C32F780}">
      <dgm:prSet/>
      <dgm:spPr/>
      <dgm:t>
        <a:bodyPr/>
        <a:lstStyle/>
        <a:p>
          <a:endParaRPr lang="en-US"/>
        </a:p>
      </dgm:t>
    </dgm:pt>
    <dgm:pt modelId="{1CF443B9-BC68-442A-8384-FD093A381F3A}">
      <dgm:prSet phldrT="[Text]"/>
      <dgm:spPr/>
      <dgm:t>
        <a:bodyPr/>
        <a:lstStyle/>
        <a:p>
          <a:r>
            <a:rPr lang="en-US" dirty="0" smtClean="0"/>
            <a:t>Joe Student</a:t>
          </a:r>
        </a:p>
      </dgm:t>
    </dgm:pt>
    <dgm:pt modelId="{78D1A43A-33BE-4382-A9B6-E9670973D51E}" type="parTrans" cxnId="{CF30BDDB-55EA-46B9-80CC-177909F00508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4mb</a:t>
          </a:r>
          <a:endParaRPr lang="en-US" dirty="0"/>
        </a:p>
      </dgm:t>
    </dgm:pt>
    <dgm:pt modelId="{B65AF226-A34E-4336-825A-731493126E9E}" type="sibTrans" cxnId="{CF30BDDB-55EA-46B9-80CC-177909F00508}">
      <dgm:prSet/>
      <dgm:spPr/>
      <dgm:t>
        <a:bodyPr/>
        <a:lstStyle/>
        <a:p>
          <a:endParaRPr lang="en-US"/>
        </a:p>
      </dgm:t>
    </dgm:pt>
    <dgm:pt modelId="{434B9CEB-D902-4CB3-9C46-11AEEC69F9DB}">
      <dgm:prSet phldrT="[Text]"/>
      <dgm:spPr/>
      <dgm:t>
        <a:bodyPr/>
        <a:lstStyle/>
        <a:p>
          <a:r>
            <a:rPr lang="en-US" dirty="0" smtClean="0"/>
            <a:t>Cafeteria</a:t>
          </a:r>
          <a:endParaRPr lang="en-US" dirty="0"/>
        </a:p>
      </dgm:t>
    </dgm:pt>
    <dgm:pt modelId="{E48581D6-A402-4A39-87E5-6AA6DC4F4F8A}" type="parTrans" cxnId="{B4DAEC27-8A21-43EA-B772-28FEF25F19F1}">
      <dgm:prSet/>
      <dgm:spPr/>
      <dgm:t>
        <a:bodyPr/>
        <a:lstStyle/>
        <a:p>
          <a:endParaRPr lang="en-US" dirty="0"/>
        </a:p>
      </dgm:t>
    </dgm:pt>
    <dgm:pt modelId="{E79C82FF-D59B-427C-AAB7-2420C35F443E}" type="sibTrans" cxnId="{B4DAEC27-8A21-43EA-B772-28FEF25F19F1}">
      <dgm:prSet/>
      <dgm:spPr/>
      <dgm:t>
        <a:bodyPr/>
        <a:lstStyle/>
        <a:p>
          <a:endParaRPr lang="en-US"/>
        </a:p>
      </dgm:t>
    </dgm:pt>
    <dgm:pt modelId="{384F5672-1AAB-4814-9BC5-A6A1C6C1173A}">
      <dgm:prSet phldrT="[Text]"/>
      <dgm:spPr/>
      <dgm:t>
        <a:bodyPr/>
        <a:lstStyle/>
        <a:p>
          <a:r>
            <a:rPr lang="en-US" dirty="0" smtClean="0"/>
            <a:t>Student Lounge</a:t>
          </a:r>
          <a:endParaRPr lang="en-US" dirty="0"/>
        </a:p>
      </dgm:t>
    </dgm:pt>
    <dgm:pt modelId="{7BFF908F-28DE-457C-BD28-250D03788271}" type="parTrans" cxnId="{E658EB6D-2D81-4397-82D5-5A50FC6FF7A1}">
      <dgm:prSet/>
      <dgm:spPr/>
      <dgm:t>
        <a:bodyPr/>
        <a:lstStyle/>
        <a:p>
          <a:endParaRPr lang="en-US" dirty="0"/>
        </a:p>
      </dgm:t>
    </dgm:pt>
    <dgm:pt modelId="{E8B83D8D-DFBF-41EB-ADA2-6A882A440A25}" type="sibTrans" cxnId="{E658EB6D-2D81-4397-82D5-5A50FC6FF7A1}">
      <dgm:prSet/>
      <dgm:spPr/>
      <dgm:t>
        <a:bodyPr/>
        <a:lstStyle/>
        <a:p>
          <a:endParaRPr lang="en-US"/>
        </a:p>
      </dgm:t>
    </dgm:pt>
    <dgm:pt modelId="{611B8774-D31C-478B-AF75-93B846729223}" type="pres">
      <dgm:prSet presAssocID="{C97789C2-F2C7-46A8-B765-8590162AB0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1BFD4-17E5-40BB-B97F-8A267A7A8E35}" type="pres">
      <dgm:prSet presAssocID="{C97789C2-F2C7-46A8-B765-8590162AB062}" presName="hierFlow" presStyleCnt="0"/>
      <dgm:spPr/>
    </dgm:pt>
    <dgm:pt modelId="{3AC890B9-F140-4A33-937F-A8BEB12B7394}" type="pres">
      <dgm:prSet presAssocID="{C97789C2-F2C7-46A8-B765-8590162AB06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E21C4B5-2278-4239-B89F-797B0E21389E}" type="pres">
      <dgm:prSet presAssocID="{5D622125-7386-4CF6-8080-83C1120B8781}" presName="Name17" presStyleCnt="0"/>
      <dgm:spPr/>
    </dgm:pt>
    <dgm:pt modelId="{D04F6E0E-1A7B-4922-9888-1BF1FB4CB9D1}" type="pres">
      <dgm:prSet presAssocID="{5D622125-7386-4CF6-8080-83C1120B878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578AA-B5A4-4092-AF3E-829DE20B798C}" type="pres">
      <dgm:prSet presAssocID="{5D622125-7386-4CF6-8080-83C1120B8781}" presName="hierChild2" presStyleCnt="0"/>
      <dgm:spPr/>
    </dgm:pt>
    <dgm:pt modelId="{B09B4CB3-4E6F-427B-A55E-07F7857B4AA6}" type="pres">
      <dgm:prSet presAssocID="{8E947EAF-017D-42CB-BEBF-020DBC8DF0DC}" presName="Name25" presStyleLbl="parChTrans1D2" presStyleIdx="0" presStyleCnt="3"/>
      <dgm:spPr/>
      <dgm:t>
        <a:bodyPr/>
        <a:lstStyle/>
        <a:p>
          <a:endParaRPr lang="en-US"/>
        </a:p>
      </dgm:t>
    </dgm:pt>
    <dgm:pt modelId="{F8147264-EF00-4B45-B955-0DE47B4E679B}" type="pres">
      <dgm:prSet presAssocID="{8E947EAF-017D-42CB-BEBF-020DBC8DF0D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F83705B-4704-4B6F-B287-6653C017C561}" type="pres">
      <dgm:prSet presAssocID="{506CD905-E413-4B40-8118-26186143D81F}" presName="Name30" presStyleCnt="0"/>
      <dgm:spPr/>
    </dgm:pt>
    <dgm:pt modelId="{464CF3FC-0EF9-4D0B-8440-CADE39BA54F8}" type="pres">
      <dgm:prSet presAssocID="{506CD905-E413-4B40-8118-26186143D81F}" presName="level2Shape" presStyleLbl="node2" presStyleIdx="0" presStyleCnt="3"/>
      <dgm:spPr/>
      <dgm:t>
        <a:bodyPr/>
        <a:lstStyle/>
        <a:p>
          <a:endParaRPr lang="en-US"/>
        </a:p>
      </dgm:t>
    </dgm:pt>
    <dgm:pt modelId="{B86A90E9-0829-4186-B82E-CFDD9DB3E412}" type="pres">
      <dgm:prSet presAssocID="{506CD905-E413-4B40-8118-26186143D81F}" presName="hierChild3" presStyleCnt="0"/>
      <dgm:spPr/>
    </dgm:pt>
    <dgm:pt modelId="{F5F1E728-098F-43E4-8C65-0481EC7AC10D}" type="pres">
      <dgm:prSet presAssocID="{E1039B9F-FDED-47BC-91BE-4BCB2A94828A}" presName="Name25" presStyleLbl="parChTrans1D3" presStyleIdx="0" presStyleCnt="6"/>
      <dgm:spPr/>
      <dgm:t>
        <a:bodyPr/>
        <a:lstStyle/>
        <a:p>
          <a:endParaRPr lang="en-US"/>
        </a:p>
      </dgm:t>
    </dgm:pt>
    <dgm:pt modelId="{3D61A89D-D21B-4B8A-B5AF-73279E4C6A68}" type="pres">
      <dgm:prSet presAssocID="{E1039B9F-FDED-47BC-91BE-4BCB2A94828A}" presName="connTx" presStyleLbl="parChTrans1D3" presStyleIdx="0" presStyleCnt="6"/>
      <dgm:spPr/>
      <dgm:t>
        <a:bodyPr/>
        <a:lstStyle/>
        <a:p>
          <a:endParaRPr lang="en-US"/>
        </a:p>
      </dgm:t>
    </dgm:pt>
    <dgm:pt modelId="{880E6187-A625-4C12-A7ED-700EE94FB34C}" type="pres">
      <dgm:prSet presAssocID="{F94BDD4F-75E2-4050-9442-1E747023F183}" presName="Name30" presStyleCnt="0"/>
      <dgm:spPr/>
    </dgm:pt>
    <dgm:pt modelId="{729730A9-07D9-4A47-9F4B-7F81A224E970}" type="pres">
      <dgm:prSet presAssocID="{F94BDD4F-75E2-4050-9442-1E747023F183}" presName="level2Shape" presStyleLbl="node3" presStyleIdx="0" presStyleCnt="6"/>
      <dgm:spPr/>
      <dgm:t>
        <a:bodyPr/>
        <a:lstStyle/>
        <a:p>
          <a:endParaRPr lang="en-US"/>
        </a:p>
      </dgm:t>
    </dgm:pt>
    <dgm:pt modelId="{9F9DA01D-1A3D-4223-AA46-7FA5FDB9754B}" type="pres">
      <dgm:prSet presAssocID="{F94BDD4F-75E2-4050-9442-1E747023F183}" presName="hierChild3" presStyleCnt="0"/>
      <dgm:spPr/>
    </dgm:pt>
    <dgm:pt modelId="{0BD89AA7-5D70-463B-871C-E1C67F9C0394}" type="pres">
      <dgm:prSet presAssocID="{9F6087F6-00FD-4301-BE62-786FC42676B2}" presName="Name25" presStyleLbl="parChTrans1D3" presStyleIdx="1" presStyleCnt="6"/>
      <dgm:spPr/>
      <dgm:t>
        <a:bodyPr/>
        <a:lstStyle/>
        <a:p>
          <a:endParaRPr lang="en-US"/>
        </a:p>
      </dgm:t>
    </dgm:pt>
    <dgm:pt modelId="{866A70B1-2463-4B0A-A26F-1A5DF29BB423}" type="pres">
      <dgm:prSet presAssocID="{9F6087F6-00FD-4301-BE62-786FC42676B2}" presName="connTx" presStyleLbl="parChTrans1D3" presStyleIdx="1" presStyleCnt="6"/>
      <dgm:spPr/>
      <dgm:t>
        <a:bodyPr/>
        <a:lstStyle/>
        <a:p>
          <a:endParaRPr lang="en-US"/>
        </a:p>
      </dgm:t>
    </dgm:pt>
    <dgm:pt modelId="{819019AC-B4CB-4311-8041-4A71AD89D54B}" type="pres">
      <dgm:prSet presAssocID="{945EFBA2-D2E9-4E81-926B-0BD74C5831D1}" presName="Name30" presStyleCnt="0"/>
      <dgm:spPr/>
    </dgm:pt>
    <dgm:pt modelId="{0FDBBDE9-FC8C-46BF-931D-3411CB882FAC}" type="pres">
      <dgm:prSet presAssocID="{945EFBA2-D2E9-4E81-926B-0BD74C5831D1}" presName="level2Shape" presStyleLbl="node3" presStyleIdx="1" presStyleCnt="6"/>
      <dgm:spPr/>
      <dgm:t>
        <a:bodyPr/>
        <a:lstStyle/>
        <a:p>
          <a:endParaRPr lang="en-US"/>
        </a:p>
      </dgm:t>
    </dgm:pt>
    <dgm:pt modelId="{69DC6F1E-95E8-4F80-AE22-7543F0729D99}" type="pres">
      <dgm:prSet presAssocID="{945EFBA2-D2E9-4E81-926B-0BD74C5831D1}" presName="hierChild3" presStyleCnt="0"/>
      <dgm:spPr/>
    </dgm:pt>
    <dgm:pt modelId="{00982AA5-EAE8-41CF-9080-4FA4AE684E19}" type="pres">
      <dgm:prSet presAssocID="{814617E6-BC63-4A11-9057-BF59A535B613}" presName="Name25" presStyleLbl="parChTrans1D2" presStyleIdx="1" presStyleCnt="3"/>
      <dgm:spPr/>
      <dgm:t>
        <a:bodyPr/>
        <a:lstStyle/>
        <a:p>
          <a:endParaRPr lang="en-US"/>
        </a:p>
      </dgm:t>
    </dgm:pt>
    <dgm:pt modelId="{046927FE-60E8-49D8-959D-0D7DE03D5943}" type="pres">
      <dgm:prSet presAssocID="{814617E6-BC63-4A11-9057-BF59A535B61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84A69EA-9127-46F6-86B5-E36D8C69235C}" type="pres">
      <dgm:prSet presAssocID="{762D3E90-14DE-42AE-B226-7C2EE94736F8}" presName="Name30" presStyleCnt="0"/>
      <dgm:spPr/>
    </dgm:pt>
    <dgm:pt modelId="{1236E181-C07E-427C-9113-93B8850B478D}" type="pres">
      <dgm:prSet presAssocID="{762D3E90-14DE-42AE-B226-7C2EE94736F8}" presName="level2Shape" presStyleLbl="node2" presStyleIdx="1" presStyleCnt="3"/>
      <dgm:spPr/>
      <dgm:t>
        <a:bodyPr/>
        <a:lstStyle/>
        <a:p>
          <a:endParaRPr lang="en-US"/>
        </a:p>
      </dgm:t>
    </dgm:pt>
    <dgm:pt modelId="{DF22A098-3821-441D-A4B3-B463DB834ED5}" type="pres">
      <dgm:prSet presAssocID="{762D3E90-14DE-42AE-B226-7C2EE94736F8}" presName="hierChild3" presStyleCnt="0"/>
      <dgm:spPr/>
    </dgm:pt>
    <dgm:pt modelId="{98CC8218-0BB6-4981-8E03-609502E5B373}" type="pres">
      <dgm:prSet presAssocID="{BBDB253A-A12D-44C4-92C5-98184FA4DF06}" presName="Name25" presStyleLbl="parChTrans1D3" presStyleIdx="2" presStyleCnt="6"/>
      <dgm:spPr/>
      <dgm:t>
        <a:bodyPr/>
        <a:lstStyle/>
        <a:p>
          <a:endParaRPr lang="en-US"/>
        </a:p>
      </dgm:t>
    </dgm:pt>
    <dgm:pt modelId="{D320042D-0140-48A2-A392-F7E65B456E1F}" type="pres">
      <dgm:prSet presAssocID="{BBDB253A-A12D-44C4-92C5-98184FA4DF06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03C54E8-B26D-4C8F-B0BA-8D79C4390B04}" type="pres">
      <dgm:prSet presAssocID="{2A045CF3-015E-4802-ADA2-F74E73EAB7A1}" presName="Name30" presStyleCnt="0"/>
      <dgm:spPr/>
    </dgm:pt>
    <dgm:pt modelId="{31F36608-1D88-4FAC-86D6-62F529C59D01}" type="pres">
      <dgm:prSet presAssocID="{2A045CF3-015E-4802-ADA2-F74E73EAB7A1}" presName="level2Shape" presStyleLbl="node3" presStyleIdx="2" presStyleCnt="6"/>
      <dgm:spPr/>
      <dgm:t>
        <a:bodyPr/>
        <a:lstStyle/>
        <a:p>
          <a:endParaRPr lang="en-US"/>
        </a:p>
      </dgm:t>
    </dgm:pt>
    <dgm:pt modelId="{0375B4D3-7426-4784-9A92-5819DCE380AD}" type="pres">
      <dgm:prSet presAssocID="{2A045CF3-015E-4802-ADA2-F74E73EAB7A1}" presName="hierChild3" presStyleCnt="0"/>
      <dgm:spPr/>
    </dgm:pt>
    <dgm:pt modelId="{4E541D1E-8663-4F04-B956-405571DC5E0C}" type="pres">
      <dgm:prSet presAssocID="{78D1A43A-33BE-4382-A9B6-E9670973D51E}" presName="Name25" presStyleLbl="parChTrans1D3" presStyleIdx="3" presStyleCnt="6"/>
      <dgm:spPr/>
      <dgm:t>
        <a:bodyPr/>
        <a:lstStyle/>
        <a:p>
          <a:endParaRPr lang="en-US"/>
        </a:p>
      </dgm:t>
    </dgm:pt>
    <dgm:pt modelId="{14BF3CBE-68E0-4290-A2AE-5B65DFB5CF59}" type="pres">
      <dgm:prSet presAssocID="{78D1A43A-33BE-4382-A9B6-E9670973D51E}" presName="connTx" presStyleLbl="parChTrans1D3" presStyleIdx="3" presStyleCnt="6"/>
      <dgm:spPr/>
      <dgm:t>
        <a:bodyPr/>
        <a:lstStyle/>
        <a:p>
          <a:endParaRPr lang="en-US"/>
        </a:p>
      </dgm:t>
    </dgm:pt>
    <dgm:pt modelId="{7A1AB1DA-AC12-4653-A02A-2EF5DD17DB8C}" type="pres">
      <dgm:prSet presAssocID="{1CF443B9-BC68-442A-8384-FD093A381F3A}" presName="Name30" presStyleCnt="0"/>
      <dgm:spPr/>
    </dgm:pt>
    <dgm:pt modelId="{63DC9063-5376-4DDD-BCF6-0317F759B2C3}" type="pres">
      <dgm:prSet presAssocID="{1CF443B9-BC68-442A-8384-FD093A381F3A}" presName="level2Shape" presStyleLbl="node3" presStyleIdx="3" presStyleCnt="6"/>
      <dgm:spPr/>
      <dgm:t>
        <a:bodyPr/>
        <a:lstStyle/>
        <a:p>
          <a:endParaRPr lang="en-US"/>
        </a:p>
      </dgm:t>
    </dgm:pt>
    <dgm:pt modelId="{62626EFE-9566-41D6-8FD1-365C6E0B1D2A}" type="pres">
      <dgm:prSet presAssocID="{1CF443B9-BC68-442A-8384-FD093A381F3A}" presName="hierChild3" presStyleCnt="0"/>
      <dgm:spPr/>
    </dgm:pt>
    <dgm:pt modelId="{44F597D2-7F01-4AFF-A843-9A2801EDFF9B}" type="pres">
      <dgm:prSet presAssocID="{79E118BB-7414-4D13-B44D-FE660A73265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C320E525-CAE7-4FC0-A832-D1C274410DEB}" type="pres">
      <dgm:prSet presAssocID="{79E118BB-7414-4D13-B44D-FE660A73265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CBD81BB-29C1-46C1-ABAD-E75C33AA02C5}" type="pres">
      <dgm:prSet presAssocID="{489D0CEB-3ED7-489A-ABE0-A418C779C8C1}" presName="Name30" presStyleCnt="0"/>
      <dgm:spPr/>
    </dgm:pt>
    <dgm:pt modelId="{176E9624-ECD4-42CA-B971-BE52597E124C}" type="pres">
      <dgm:prSet presAssocID="{489D0CEB-3ED7-489A-ABE0-A418C779C8C1}" presName="level2Shape" presStyleLbl="node2" presStyleIdx="2" presStyleCnt="3"/>
      <dgm:spPr/>
      <dgm:t>
        <a:bodyPr/>
        <a:lstStyle/>
        <a:p>
          <a:endParaRPr lang="en-US"/>
        </a:p>
      </dgm:t>
    </dgm:pt>
    <dgm:pt modelId="{EA9AF5DF-D07F-4ACA-93FB-6979EAC28351}" type="pres">
      <dgm:prSet presAssocID="{489D0CEB-3ED7-489A-ABE0-A418C779C8C1}" presName="hierChild3" presStyleCnt="0"/>
      <dgm:spPr/>
    </dgm:pt>
    <dgm:pt modelId="{138D8F13-EC0D-4B48-99E4-51DFA3AF6F33}" type="pres">
      <dgm:prSet presAssocID="{E48581D6-A402-4A39-87E5-6AA6DC4F4F8A}" presName="Name25" presStyleLbl="parChTrans1D3" presStyleIdx="4" presStyleCnt="6"/>
      <dgm:spPr/>
      <dgm:t>
        <a:bodyPr/>
        <a:lstStyle/>
        <a:p>
          <a:endParaRPr lang="en-US"/>
        </a:p>
      </dgm:t>
    </dgm:pt>
    <dgm:pt modelId="{E6B3D1A6-EA6E-4C06-A97E-AAAD021F981E}" type="pres">
      <dgm:prSet presAssocID="{E48581D6-A402-4A39-87E5-6AA6DC4F4F8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98DB5697-84B5-40C8-B214-A45989523D2A}" type="pres">
      <dgm:prSet presAssocID="{434B9CEB-D902-4CB3-9C46-11AEEC69F9DB}" presName="Name30" presStyleCnt="0"/>
      <dgm:spPr/>
    </dgm:pt>
    <dgm:pt modelId="{93FD1778-B59C-4C3E-9036-F7E8C1BB2F02}" type="pres">
      <dgm:prSet presAssocID="{434B9CEB-D902-4CB3-9C46-11AEEC69F9DB}" presName="level2Shape" presStyleLbl="node3" presStyleIdx="4" presStyleCnt="6"/>
      <dgm:spPr/>
      <dgm:t>
        <a:bodyPr/>
        <a:lstStyle/>
        <a:p>
          <a:endParaRPr lang="en-US"/>
        </a:p>
      </dgm:t>
    </dgm:pt>
    <dgm:pt modelId="{38A1FDC7-A15A-4DF6-9B1F-3A5941CC00B2}" type="pres">
      <dgm:prSet presAssocID="{434B9CEB-D902-4CB3-9C46-11AEEC69F9DB}" presName="hierChild3" presStyleCnt="0"/>
      <dgm:spPr/>
    </dgm:pt>
    <dgm:pt modelId="{CFDF6D7E-26B7-448B-944D-161270A849E2}" type="pres">
      <dgm:prSet presAssocID="{7BFF908F-28DE-457C-BD28-250D03788271}" presName="Name25" presStyleLbl="parChTrans1D3" presStyleIdx="5" presStyleCnt="6"/>
      <dgm:spPr/>
      <dgm:t>
        <a:bodyPr/>
        <a:lstStyle/>
        <a:p>
          <a:endParaRPr lang="en-US"/>
        </a:p>
      </dgm:t>
    </dgm:pt>
    <dgm:pt modelId="{550F6C24-4B90-4B8E-B757-B40A92BA959D}" type="pres">
      <dgm:prSet presAssocID="{7BFF908F-28DE-457C-BD28-250D03788271}" presName="connTx" presStyleLbl="parChTrans1D3" presStyleIdx="5" presStyleCnt="6"/>
      <dgm:spPr/>
      <dgm:t>
        <a:bodyPr/>
        <a:lstStyle/>
        <a:p>
          <a:endParaRPr lang="en-US"/>
        </a:p>
      </dgm:t>
    </dgm:pt>
    <dgm:pt modelId="{94CC6F72-0A4B-45D9-AF01-8D48036DC98D}" type="pres">
      <dgm:prSet presAssocID="{384F5672-1AAB-4814-9BC5-A6A1C6C1173A}" presName="Name30" presStyleCnt="0"/>
      <dgm:spPr/>
    </dgm:pt>
    <dgm:pt modelId="{1EB72E5A-4023-4175-B92D-F125A1CBEE46}" type="pres">
      <dgm:prSet presAssocID="{384F5672-1AAB-4814-9BC5-A6A1C6C1173A}" presName="level2Shape" presStyleLbl="node3" presStyleIdx="5" presStyleCnt="6"/>
      <dgm:spPr/>
      <dgm:t>
        <a:bodyPr/>
        <a:lstStyle/>
        <a:p>
          <a:endParaRPr lang="en-US"/>
        </a:p>
      </dgm:t>
    </dgm:pt>
    <dgm:pt modelId="{67C2F87F-DB44-4A14-A12D-5F640C81DE17}" type="pres">
      <dgm:prSet presAssocID="{384F5672-1AAB-4814-9BC5-A6A1C6C1173A}" presName="hierChild3" presStyleCnt="0"/>
      <dgm:spPr/>
    </dgm:pt>
    <dgm:pt modelId="{2D87B779-3C6B-4C37-9131-D929D32470FD}" type="pres">
      <dgm:prSet presAssocID="{C97789C2-F2C7-46A8-B765-8590162AB062}" presName="bgShapesFlow" presStyleCnt="0"/>
      <dgm:spPr/>
    </dgm:pt>
  </dgm:ptLst>
  <dgm:cxnLst>
    <dgm:cxn modelId="{0DD3D4BF-5CB0-47A9-9E42-39184F14243A}" srcId="{5D622125-7386-4CF6-8080-83C1120B8781}" destId="{762D3E90-14DE-42AE-B226-7C2EE94736F8}" srcOrd="1" destOrd="0" parTransId="{814617E6-BC63-4A11-9057-BF59A535B613}" sibTransId="{588F5A42-464B-43AB-AF98-EEF1E7AE201D}"/>
    <dgm:cxn modelId="{3CBDCB67-3168-4ECE-B345-382349E89CDD}" type="presOf" srcId="{E1039B9F-FDED-47BC-91BE-4BCB2A94828A}" destId="{F5F1E728-098F-43E4-8C65-0481EC7AC10D}" srcOrd="0" destOrd="0" presId="urn:microsoft.com/office/officeart/2005/8/layout/hierarchy5"/>
    <dgm:cxn modelId="{A840E0E5-BD14-4281-9904-A9F03D2BF10F}" type="presOf" srcId="{7BFF908F-28DE-457C-BD28-250D03788271}" destId="{CFDF6D7E-26B7-448B-944D-161270A849E2}" srcOrd="0" destOrd="0" presId="urn:microsoft.com/office/officeart/2005/8/layout/hierarchy5"/>
    <dgm:cxn modelId="{187742DD-5080-4B7F-BB06-1B576DFC37C2}" type="presOf" srcId="{78D1A43A-33BE-4382-A9B6-E9670973D51E}" destId="{4E541D1E-8663-4F04-B956-405571DC5E0C}" srcOrd="0" destOrd="0" presId="urn:microsoft.com/office/officeart/2005/8/layout/hierarchy5"/>
    <dgm:cxn modelId="{C71F0A16-6ADB-4D4E-A87E-24780C6B8B34}" type="presOf" srcId="{BBDB253A-A12D-44C4-92C5-98184FA4DF06}" destId="{D320042D-0140-48A2-A392-F7E65B456E1F}" srcOrd="1" destOrd="0" presId="urn:microsoft.com/office/officeart/2005/8/layout/hierarchy5"/>
    <dgm:cxn modelId="{03BB90F1-C8C0-42CC-B9EF-EA0699C5FCAF}" type="presOf" srcId="{5D622125-7386-4CF6-8080-83C1120B8781}" destId="{D04F6E0E-1A7B-4922-9888-1BF1FB4CB9D1}" srcOrd="0" destOrd="0" presId="urn:microsoft.com/office/officeart/2005/8/layout/hierarchy5"/>
    <dgm:cxn modelId="{EA6CE517-F3BD-42D1-843E-D8B76C32F780}" srcId="{5D622125-7386-4CF6-8080-83C1120B8781}" destId="{489D0CEB-3ED7-489A-ABE0-A418C779C8C1}" srcOrd="2" destOrd="0" parTransId="{79E118BB-7414-4D13-B44D-FE660A73265C}" sibTransId="{B5B14E30-F1D9-44B8-B004-75BF4FE7A0C1}"/>
    <dgm:cxn modelId="{CF30BDDB-55EA-46B9-80CC-177909F00508}" srcId="{762D3E90-14DE-42AE-B226-7C2EE94736F8}" destId="{1CF443B9-BC68-442A-8384-FD093A381F3A}" srcOrd="1" destOrd="0" parTransId="{78D1A43A-33BE-4382-A9B6-E9670973D51E}" sibTransId="{B65AF226-A34E-4336-825A-731493126E9E}"/>
    <dgm:cxn modelId="{C0DE421D-DCA4-4841-B702-4A2DCD07D300}" type="presOf" srcId="{814617E6-BC63-4A11-9057-BF59A535B613}" destId="{00982AA5-EAE8-41CF-9080-4FA4AE684E19}" srcOrd="0" destOrd="0" presId="urn:microsoft.com/office/officeart/2005/8/layout/hierarchy5"/>
    <dgm:cxn modelId="{E246D949-7084-416C-B272-7FF437582AA1}" type="presOf" srcId="{BBDB253A-A12D-44C4-92C5-98184FA4DF06}" destId="{98CC8218-0BB6-4981-8E03-609502E5B373}" srcOrd="0" destOrd="0" presId="urn:microsoft.com/office/officeart/2005/8/layout/hierarchy5"/>
    <dgm:cxn modelId="{A5EB6C69-831C-4A63-82F2-042064D9D4ED}" srcId="{506CD905-E413-4B40-8118-26186143D81F}" destId="{F94BDD4F-75E2-4050-9442-1E747023F183}" srcOrd="0" destOrd="0" parTransId="{E1039B9F-FDED-47BC-91BE-4BCB2A94828A}" sibTransId="{782F545D-08C2-4904-A194-145509670E11}"/>
    <dgm:cxn modelId="{03164886-4C00-4374-A274-A11CC3C326FB}" type="presOf" srcId="{9F6087F6-00FD-4301-BE62-786FC42676B2}" destId="{866A70B1-2463-4B0A-A26F-1A5DF29BB423}" srcOrd="1" destOrd="0" presId="urn:microsoft.com/office/officeart/2005/8/layout/hierarchy5"/>
    <dgm:cxn modelId="{CAA4B532-9D81-436D-AAD0-A73426FCDBA1}" type="presOf" srcId="{E1039B9F-FDED-47BC-91BE-4BCB2A94828A}" destId="{3D61A89D-D21B-4B8A-B5AF-73279E4C6A68}" srcOrd="1" destOrd="0" presId="urn:microsoft.com/office/officeart/2005/8/layout/hierarchy5"/>
    <dgm:cxn modelId="{186309F5-8565-4431-96F6-7BD02867574F}" type="presOf" srcId="{79E118BB-7414-4D13-B44D-FE660A73265C}" destId="{C320E525-CAE7-4FC0-A832-D1C274410DEB}" srcOrd="1" destOrd="0" presId="urn:microsoft.com/office/officeart/2005/8/layout/hierarchy5"/>
    <dgm:cxn modelId="{E658EB6D-2D81-4397-82D5-5A50FC6FF7A1}" srcId="{489D0CEB-3ED7-489A-ABE0-A418C779C8C1}" destId="{384F5672-1AAB-4814-9BC5-A6A1C6C1173A}" srcOrd="1" destOrd="0" parTransId="{7BFF908F-28DE-457C-BD28-250D03788271}" sibTransId="{E8B83D8D-DFBF-41EB-ADA2-6A882A440A25}"/>
    <dgm:cxn modelId="{AABDD567-E721-456E-BDDF-4D16A5AD419E}" type="presOf" srcId="{434B9CEB-D902-4CB3-9C46-11AEEC69F9DB}" destId="{93FD1778-B59C-4C3E-9036-F7E8C1BB2F02}" srcOrd="0" destOrd="0" presId="urn:microsoft.com/office/officeart/2005/8/layout/hierarchy5"/>
    <dgm:cxn modelId="{D3B32F55-D4F5-4434-982D-8C8C7FD8632F}" srcId="{762D3E90-14DE-42AE-B226-7C2EE94736F8}" destId="{2A045CF3-015E-4802-ADA2-F74E73EAB7A1}" srcOrd="0" destOrd="0" parTransId="{BBDB253A-A12D-44C4-92C5-98184FA4DF06}" sibTransId="{8CFD2873-53AD-4C5C-AE91-47DD010355D5}"/>
    <dgm:cxn modelId="{51D1632D-F99C-43AC-9393-E31B387597EC}" srcId="{506CD905-E413-4B40-8118-26186143D81F}" destId="{945EFBA2-D2E9-4E81-926B-0BD74C5831D1}" srcOrd="1" destOrd="0" parTransId="{9F6087F6-00FD-4301-BE62-786FC42676B2}" sibTransId="{B2EFDFFF-00FE-4EAB-914A-B44F9A399410}"/>
    <dgm:cxn modelId="{BB01CDA2-076E-467C-8704-AD10CE07562F}" type="presOf" srcId="{489D0CEB-3ED7-489A-ABE0-A418C779C8C1}" destId="{176E9624-ECD4-42CA-B971-BE52597E124C}" srcOrd="0" destOrd="0" presId="urn:microsoft.com/office/officeart/2005/8/layout/hierarchy5"/>
    <dgm:cxn modelId="{D2D36709-B8B7-4FCF-96B7-97FEE9D87D4E}" type="presOf" srcId="{762D3E90-14DE-42AE-B226-7C2EE94736F8}" destId="{1236E181-C07E-427C-9113-93B8850B478D}" srcOrd="0" destOrd="0" presId="urn:microsoft.com/office/officeart/2005/8/layout/hierarchy5"/>
    <dgm:cxn modelId="{C546A3DF-D623-4FAB-803C-CA8F8A8AC18F}" type="presOf" srcId="{7BFF908F-28DE-457C-BD28-250D03788271}" destId="{550F6C24-4B90-4B8E-B757-B40A92BA959D}" srcOrd="1" destOrd="0" presId="urn:microsoft.com/office/officeart/2005/8/layout/hierarchy5"/>
    <dgm:cxn modelId="{B4DAEC27-8A21-43EA-B772-28FEF25F19F1}" srcId="{489D0CEB-3ED7-489A-ABE0-A418C779C8C1}" destId="{434B9CEB-D902-4CB3-9C46-11AEEC69F9DB}" srcOrd="0" destOrd="0" parTransId="{E48581D6-A402-4A39-87E5-6AA6DC4F4F8A}" sibTransId="{E79C82FF-D59B-427C-AAB7-2420C35F443E}"/>
    <dgm:cxn modelId="{D6BE696C-6A8E-4E76-91DA-9EE83CD6E81B}" type="presOf" srcId="{1CF443B9-BC68-442A-8384-FD093A381F3A}" destId="{63DC9063-5376-4DDD-BCF6-0317F759B2C3}" srcOrd="0" destOrd="0" presId="urn:microsoft.com/office/officeart/2005/8/layout/hierarchy5"/>
    <dgm:cxn modelId="{E359D8B0-A621-4A38-A80B-3D6AE8699C0A}" type="presOf" srcId="{2A045CF3-015E-4802-ADA2-F74E73EAB7A1}" destId="{31F36608-1D88-4FAC-86D6-62F529C59D01}" srcOrd="0" destOrd="0" presId="urn:microsoft.com/office/officeart/2005/8/layout/hierarchy5"/>
    <dgm:cxn modelId="{14287857-5AE4-4E83-BC47-368DC4D54DAF}" type="presOf" srcId="{506CD905-E413-4B40-8118-26186143D81F}" destId="{464CF3FC-0EF9-4D0B-8440-CADE39BA54F8}" srcOrd="0" destOrd="0" presId="urn:microsoft.com/office/officeart/2005/8/layout/hierarchy5"/>
    <dgm:cxn modelId="{21DB8027-9D20-4393-854E-E1E326755534}" type="presOf" srcId="{79E118BB-7414-4D13-B44D-FE660A73265C}" destId="{44F597D2-7F01-4AFF-A843-9A2801EDFF9B}" srcOrd="0" destOrd="0" presId="urn:microsoft.com/office/officeart/2005/8/layout/hierarchy5"/>
    <dgm:cxn modelId="{3FA21DB6-25CC-4A9A-A542-3A62832C7FF2}" srcId="{C97789C2-F2C7-46A8-B765-8590162AB062}" destId="{5D622125-7386-4CF6-8080-83C1120B8781}" srcOrd="0" destOrd="0" parTransId="{F0F7A09B-2C1E-4450-913F-57C156A16711}" sibTransId="{63F01EB8-30B9-46DF-AD46-9707799BC50D}"/>
    <dgm:cxn modelId="{FEC57110-24C6-4B81-A65F-89D005216CC6}" type="presOf" srcId="{E48581D6-A402-4A39-87E5-6AA6DC4F4F8A}" destId="{E6B3D1A6-EA6E-4C06-A97E-AAAD021F981E}" srcOrd="1" destOrd="0" presId="urn:microsoft.com/office/officeart/2005/8/layout/hierarchy5"/>
    <dgm:cxn modelId="{BD937891-DE96-4E68-AC76-8C1EBB290614}" type="presOf" srcId="{78D1A43A-33BE-4382-A9B6-E9670973D51E}" destId="{14BF3CBE-68E0-4290-A2AE-5B65DFB5CF59}" srcOrd="1" destOrd="0" presId="urn:microsoft.com/office/officeart/2005/8/layout/hierarchy5"/>
    <dgm:cxn modelId="{80F65503-5484-4B37-A654-92BE084FB81F}" type="presOf" srcId="{E48581D6-A402-4A39-87E5-6AA6DC4F4F8A}" destId="{138D8F13-EC0D-4B48-99E4-51DFA3AF6F33}" srcOrd="0" destOrd="0" presId="urn:microsoft.com/office/officeart/2005/8/layout/hierarchy5"/>
    <dgm:cxn modelId="{200510A9-096E-4183-9504-606B2566A472}" srcId="{5D622125-7386-4CF6-8080-83C1120B8781}" destId="{506CD905-E413-4B40-8118-26186143D81F}" srcOrd="0" destOrd="0" parTransId="{8E947EAF-017D-42CB-BEBF-020DBC8DF0DC}" sibTransId="{2E1391FC-2261-4073-9D50-91E3D9CB46B3}"/>
    <dgm:cxn modelId="{D2169CEB-FC16-4517-8DBF-E8C76C0CD393}" type="presOf" srcId="{8E947EAF-017D-42CB-BEBF-020DBC8DF0DC}" destId="{B09B4CB3-4E6F-427B-A55E-07F7857B4AA6}" srcOrd="0" destOrd="0" presId="urn:microsoft.com/office/officeart/2005/8/layout/hierarchy5"/>
    <dgm:cxn modelId="{B4D59C02-23FA-400F-9EB4-9F674BD84E15}" type="presOf" srcId="{8E947EAF-017D-42CB-BEBF-020DBC8DF0DC}" destId="{F8147264-EF00-4B45-B955-0DE47B4E679B}" srcOrd="1" destOrd="0" presId="urn:microsoft.com/office/officeart/2005/8/layout/hierarchy5"/>
    <dgm:cxn modelId="{32145957-51C9-4C45-A183-7E1CD670DF83}" type="presOf" srcId="{F94BDD4F-75E2-4050-9442-1E747023F183}" destId="{729730A9-07D9-4A47-9F4B-7F81A224E970}" srcOrd="0" destOrd="0" presId="urn:microsoft.com/office/officeart/2005/8/layout/hierarchy5"/>
    <dgm:cxn modelId="{FB9672D9-E75D-4571-8A14-5A0B1C10A7B4}" type="presOf" srcId="{C97789C2-F2C7-46A8-B765-8590162AB062}" destId="{611B8774-D31C-478B-AF75-93B846729223}" srcOrd="0" destOrd="0" presId="urn:microsoft.com/office/officeart/2005/8/layout/hierarchy5"/>
    <dgm:cxn modelId="{FC47484D-4052-4159-9654-4EBB3B826E89}" type="presOf" srcId="{945EFBA2-D2E9-4E81-926B-0BD74C5831D1}" destId="{0FDBBDE9-FC8C-46BF-931D-3411CB882FAC}" srcOrd="0" destOrd="0" presId="urn:microsoft.com/office/officeart/2005/8/layout/hierarchy5"/>
    <dgm:cxn modelId="{B4790770-070E-4844-9C00-462E35431854}" type="presOf" srcId="{384F5672-1AAB-4814-9BC5-A6A1C6C1173A}" destId="{1EB72E5A-4023-4175-B92D-F125A1CBEE46}" srcOrd="0" destOrd="0" presId="urn:microsoft.com/office/officeart/2005/8/layout/hierarchy5"/>
    <dgm:cxn modelId="{BA1FB1D4-C1A1-4063-B738-E4E7E4FAFB8E}" type="presOf" srcId="{9F6087F6-00FD-4301-BE62-786FC42676B2}" destId="{0BD89AA7-5D70-463B-871C-E1C67F9C0394}" srcOrd="0" destOrd="0" presId="urn:microsoft.com/office/officeart/2005/8/layout/hierarchy5"/>
    <dgm:cxn modelId="{1B97887F-E325-4BD4-903C-9DD6F2A35149}" type="presOf" srcId="{814617E6-BC63-4A11-9057-BF59A535B613}" destId="{046927FE-60E8-49D8-959D-0D7DE03D5943}" srcOrd="1" destOrd="0" presId="urn:microsoft.com/office/officeart/2005/8/layout/hierarchy5"/>
    <dgm:cxn modelId="{302ECD1B-B1F8-4655-B645-E0906F0350B0}" type="presParOf" srcId="{611B8774-D31C-478B-AF75-93B846729223}" destId="{2FB1BFD4-17E5-40BB-B97F-8A267A7A8E35}" srcOrd="0" destOrd="0" presId="urn:microsoft.com/office/officeart/2005/8/layout/hierarchy5"/>
    <dgm:cxn modelId="{9C99D5A2-D198-4CF6-A4FA-CECCA6986933}" type="presParOf" srcId="{2FB1BFD4-17E5-40BB-B97F-8A267A7A8E35}" destId="{3AC890B9-F140-4A33-937F-A8BEB12B7394}" srcOrd="0" destOrd="0" presId="urn:microsoft.com/office/officeart/2005/8/layout/hierarchy5"/>
    <dgm:cxn modelId="{4E35996F-7E80-434D-93CF-666B2087DDB0}" type="presParOf" srcId="{3AC890B9-F140-4A33-937F-A8BEB12B7394}" destId="{BE21C4B5-2278-4239-B89F-797B0E21389E}" srcOrd="0" destOrd="0" presId="urn:microsoft.com/office/officeart/2005/8/layout/hierarchy5"/>
    <dgm:cxn modelId="{F175A78D-8A37-4841-95C0-EFCA7D1EFE0A}" type="presParOf" srcId="{BE21C4B5-2278-4239-B89F-797B0E21389E}" destId="{D04F6E0E-1A7B-4922-9888-1BF1FB4CB9D1}" srcOrd="0" destOrd="0" presId="urn:microsoft.com/office/officeart/2005/8/layout/hierarchy5"/>
    <dgm:cxn modelId="{9C6B2AA9-29E3-47D7-A727-D47065CF7407}" type="presParOf" srcId="{BE21C4B5-2278-4239-B89F-797B0E21389E}" destId="{06C578AA-B5A4-4092-AF3E-829DE20B798C}" srcOrd="1" destOrd="0" presId="urn:microsoft.com/office/officeart/2005/8/layout/hierarchy5"/>
    <dgm:cxn modelId="{50778492-4AA0-4A12-B29B-709B0A73DBE9}" type="presParOf" srcId="{06C578AA-B5A4-4092-AF3E-829DE20B798C}" destId="{B09B4CB3-4E6F-427B-A55E-07F7857B4AA6}" srcOrd="0" destOrd="0" presId="urn:microsoft.com/office/officeart/2005/8/layout/hierarchy5"/>
    <dgm:cxn modelId="{2789E7B3-36A0-48FB-B85F-D8D51164FC76}" type="presParOf" srcId="{B09B4CB3-4E6F-427B-A55E-07F7857B4AA6}" destId="{F8147264-EF00-4B45-B955-0DE47B4E679B}" srcOrd="0" destOrd="0" presId="urn:microsoft.com/office/officeart/2005/8/layout/hierarchy5"/>
    <dgm:cxn modelId="{A026BA76-CDB2-42ED-9288-760EA175C448}" type="presParOf" srcId="{06C578AA-B5A4-4092-AF3E-829DE20B798C}" destId="{CF83705B-4704-4B6F-B287-6653C017C561}" srcOrd="1" destOrd="0" presId="urn:microsoft.com/office/officeart/2005/8/layout/hierarchy5"/>
    <dgm:cxn modelId="{C397D1D3-EF7E-4C5E-87C5-24F3AD63E477}" type="presParOf" srcId="{CF83705B-4704-4B6F-B287-6653C017C561}" destId="{464CF3FC-0EF9-4D0B-8440-CADE39BA54F8}" srcOrd="0" destOrd="0" presId="urn:microsoft.com/office/officeart/2005/8/layout/hierarchy5"/>
    <dgm:cxn modelId="{AFF4B5AA-3761-4D5F-8216-D961663FC9AB}" type="presParOf" srcId="{CF83705B-4704-4B6F-B287-6653C017C561}" destId="{B86A90E9-0829-4186-B82E-CFDD9DB3E412}" srcOrd="1" destOrd="0" presId="urn:microsoft.com/office/officeart/2005/8/layout/hierarchy5"/>
    <dgm:cxn modelId="{6A01DB94-A05F-47B6-A6B2-6943CE036594}" type="presParOf" srcId="{B86A90E9-0829-4186-B82E-CFDD9DB3E412}" destId="{F5F1E728-098F-43E4-8C65-0481EC7AC10D}" srcOrd="0" destOrd="0" presId="urn:microsoft.com/office/officeart/2005/8/layout/hierarchy5"/>
    <dgm:cxn modelId="{1C844552-10EB-4836-BAF0-233EE5C9B355}" type="presParOf" srcId="{F5F1E728-098F-43E4-8C65-0481EC7AC10D}" destId="{3D61A89D-D21B-4B8A-B5AF-73279E4C6A68}" srcOrd="0" destOrd="0" presId="urn:microsoft.com/office/officeart/2005/8/layout/hierarchy5"/>
    <dgm:cxn modelId="{7E23EE80-0705-44DF-A887-822B7737922C}" type="presParOf" srcId="{B86A90E9-0829-4186-B82E-CFDD9DB3E412}" destId="{880E6187-A625-4C12-A7ED-700EE94FB34C}" srcOrd="1" destOrd="0" presId="urn:microsoft.com/office/officeart/2005/8/layout/hierarchy5"/>
    <dgm:cxn modelId="{78AFD01E-ED8F-4657-ADA5-DE6936FD8803}" type="presParOf" srcId="{880E6187-A625-4C12-A7ED-700EE94FB34C}" destId="{729730A9-07D9-4A47-9F4B-7F81A224E970}" srcOrd="0" destOrd="0" presId="urn:microsoft.com/office/officeart/2005/8/layout/hierarchy5"/>
    <dgm:cxn modelId="{BDECCB33-8286-40A3-8B4D-2333200DD1F2}" type="presParOf" srcId="{880E6187-A625-4C12-A7ED-700EE94FB34C}" destId="{9F9DA01D-1A3D-4223-AA46-7FA5FDB9754B}" srcOrd="1" destOrd="0" presId="urn:microsoft.com/office/officeart/2005/8/layout/hierarchy5"/>
    <dgm:cxn modelId="{1554E04E-0325-43E3-8593-EBCCF0940E4A}" type="presParOf" srcId="{B86A90E9-0829-4186-B82E-CFDD9DB3E412}" destId="{0BD89AA7-5D70-463B-871C-E1C67F9C0394}" srcOrd="2" destOrd="0" presId="urn:microsoft.com/office/officeart/2005/8/layout/hierarchy5"/>
    <dgm:cxn modelId="{5563E802-AD9B-4682-8C8B-9AA126404715}" type="presParOf" srcId="{0BD89AA7-5D70-463B-871C-E1C67F9C0394}" destId="{866A70B1-2463-4B0A-A26F-1A5DF29BB423}" srcOrd="0" destOrd="0" presId="urn:microsoft.com/office/officeart/2005/8/layout/hierarchy5"/>
    <dgm:cxn modelId="{7501942F-B02C-414F-938C-BB453F1775C0}" type="presParOf" srcId="{B86A90E9-0829-4186-B82E-CFDD9DB3E412}" destId="{819019AC-B4CB-4311-8041-4A71AD89D54B}" srcOrd="3" destOrd="0" presId="urn:microsoft.com/office/officeart/2005/8/layout/hierarchy5"/>
    <dgm:cxn modelId="{EBC9477E-4DE1-4EE4-97CD-3CFC1BA7386A}" type="presParOf" srcId="{819019AC-B4CB-4311-8041-4A71AD89D54B}" destId="{0FDBBDE9-FC8C-46BF-931D-3411CB882FAC}" srcOrd="0" destOrd="0" presId="urn:microsoft.com/office/officeart/2005/8/layout/hierarchy5"/>
    <dgm:cxn modelId="{52AA8903-05DA-43ED-995C-B14BB44E5FE9}" type="presParOf" srcId="{819019AC-B4CB-4311-8041-4A71AD89D54B}" destId="{69DC6F1E-95E8-4F80-AE22-7543F0729D99}" srcOrd="1" destOrd="0" presId="urn:microsoft.com/office/officeart/2005/8/layout/hierarchy5"/>
    <dgm:cxn modelId="{8C67D843-38AA-40AE-BBCB-C8B24345C296}" type="presParOf" srcId="{06C578AA-B5A4-4092-AF3E-829DE20B798C}" destId="{00982AA5-EAE8-41CF-9080-4FA4AE684E19}" srcOrd="2" destOrd="0" presId="urn:microsoft.com/office/officeart/2005/8/layout/hierarchy5"/>
    <dgm:cxn modelId="{F1359AF2-2961-4C0A-80FD-6704411DD1DC}" type="presParOf" srcId="{00982AA5-EAE8-41CF-9080-4FA4AE684E19}" destId="{046927FE-60E8-49D8-959D-0D7DE03D5943}" srcOrd="0" destOrd="0" presId="urn:microsoft.com/office/officeart/2005/8/layout/hierarchy5"/>
    <dgm:cxn modelId="{A8A7DCF8-E7E2-4197-A2D0-BC8A0DF6DC20}" type="presParOf" srcId="{06C578AA-B5A4-4092-AF3E-829DE20B798C}" destId="{584A69EA-9127-46F6-86B5-E36D8C69235C}" srcOrd="3" destOrd="0" presId="urn:microsoft.com/office/officeart/2005/8/layout/hierarchy5"/>
    <dgm:cxn modelId="{FA6B4A9E-54DB-42FA-B771-121A44CDB879}" type="presParOf" srcId="{584A69EA-9127-46F6-86B5-E36D8C69235C}" destId="{1236E181-C07E-427C-9113-93B8850B478D}" srcOrd="0" destOrd="0" presId="urn:microsoft.com/office/officeart/2005/8/layout/hierarchy5"/>
    <dgm:cxn modelId="{F3BD221F-B970-4029-940C-5D13B1E52D8F}" type="presParOf" srcId="{584A69EA-9127-46F6-86B5-E36D8C69235C}" destId="{DF22A098-3821-441D-A4B3-B463DB834ED5}" srcOrd="1" destOrd="0" presId="urn:microsoft.com/office/officeart/2005/8/layout/hierarchy5"/>
    <dgm:cxn modelId="{4C9437CF-23C3-439D-BD35-0D7D145ED2CA}" type="presParOf" srcId="{DF22A098-3821-441D-A4B3-B463DB834ED5}" destId="{98CC8218-0BB6-4981-8E03-609502E5B373}" srcOrd="0" destOrd="0" presId="urn:microsoft.com/office/officeart/2005/8/layout/hierarchy5"/>
    <dgm:cxn modelId="{F7586896-F0EC-4391-ACFC-5CB46270FA5C}" type="presParOf" srcId="{98CC8218-0BB6-4981-8E03-609502E5B373}" destId="{D320042D-0140-48A2-A392-F7E65B456E1F}" srcOrd="0" destOrd="0" presId="urn:microsoft.com/office/officeart/2005/8/layout/hierarchy5"/>
    <dgm:cxn modelId="{0A7AB3CD-BDC6-4AEB-B4AD-EE3B49ACFAE4}" type="presParOf" srcId="{DF22A098-3821-441D-A4B3-B463DB834ED5}" destId="{103C54E8-B26D-4C8F-B0BA-8D79C4390B04}" srcOrd="1" destOrd="0" presId="urn:microsoft.com/office/officeart/2005/8/layout/hierarchy5"/>
    <dgm:cxn modelId="{9815AC36-C538-4151-B466-C5CFFDC3BA5D}" type="presParOf" srcId="{103C54E8-B26D-4C8F-B0BA-8D79C4390B04}" destId="{31F36608-1D88-4FAC-86D6-62F529C59D01}" srcOrd="0" destOrd="0" presId="urn:microsoft.com/office/officeart/2005/8/layout/hierarchy5"/>
    <dgm:cxn modelId="{1D48FB7A-4AD4-489E-B983-9EC20311BD64}" type="presParOf" srcId="{103C54E8-B26D-4C8F-B0BA-8D79C4390B04}" destId="{0375B4D3-7426-4784-9A92-5819DCE380AD}" srcOrd="1" destOrd="0" presId="urn:microsoft.com/office/officeart/2005/8/layout/hierarchy5"/>
    <dgm:cxn modelId="{FDBAD9C1-7890-4380-845A-973189D9DD4D}" type="presParOf" srcId="{DF22A098-3821-441D-A4B3-B463DB834ED5}" destId="{4E541D1E-8663-4F04-B956-405571DC5E0C}" srcOrd="2" destOrd="0" presId="urn:microsoft.com/office/officeart/2005/8/layout/hierarchy5"/>
    <dgm:cxn modelId="{09EF23C9-817A-4480-B857-C5FB75919459}" type="presParOf" srcId="{4E541D1E-8663-4F04-B956-405571DC5E0C}" destId="{14BF3CBE-68E0-4290-A2AE-5B65DFB5CF59}" srcOrd="0" destOrd="0" presId="urn:microsoft.com/office/officeart/2005/8/layout/hierarchy5"/>
    <dgm:cxn modelId="{C74C5DCD-BF03-4F23-AF24-B5F9402BD9FE}" type="presParOf" srcId="{DF22A098-3821-441D-A4B3-B463DB834ED5}" destId="{7A1AB1DA-AC12-4653-A02A-2EF5DD17DB8C}" srcOrd="3" destOrd="0" presId="urn:microsoft.com/office/officeart/2005/8/layout/hierarchy5"/>
    <dgm:cxn modelId="{02DB597E-49BB-44DE-B6D3-194B24FA491E}" type="presParOf" srcId="{7A1AB1DA-AC12-4653-A02A-2EF5DD17DB8C}" destId="{63DC9063-5376-4DDD-BCF6-0317F759B2C3}" srcOrd="0" destOrd="0" presId="urn:microsoft.com/office/officeart/2005/8/layout/hierarchy5"/>
    <dgm:cxn modelId="{1F638EE0-52D3-43C7-A883-CB0F65FED338}" type="presParOf" srcId="{7A1AB1DA-AC12-4653-A02A-2EF5DD17DB8C}" destId="{62626EFE-9566-41D6-8FD1-365C6E0B1D2A}" srcOrd="1" destOrd="0" presId="urn:microsoft.com/office/officeart/2005/8/layout/hierarchy5"/>
    <dgm:cxn modelId="{DDE921F7-A8B7-45D9-A1CF-6A0709C51810}" type="presParOf" srcId="{06C578AA-B5A4-4092-AF3E-829DE20B798C}" destId="{44F597D2-7F01-4AFF-A843-9A2801EDFF9B}" srcOrd="4" destOrd="0" presId="urn:microsoft.com/office/officeart/2005/8/layout/hierarchy5"/>
    <dgm:cxn modelId="{562AEDBA-BFE9-4CB8-9268-8CCC0E2D3B39}" type="presParOf" srcId="{44F597D2-7F01-4AFF-A843-9A2801EDFF9B}" destId="{C320E525-CAE7-4FC0-A832-D1C274410DEB}" srcOrd="0" destOrd="0" presId="urn:microsoft.com/office/officeart/2005/8/layout/hierarchy5"/>
    <dgm:cxn modelId="{CA828A56-F2BA-4C12-A905-8A73A59FE217}" type="presParOf" srcId="{06C578AA-B5A4-4092-AF3E-829DE20B798C}" destId="{2CBD81BB-29C1-46C1-ABAD-E75C33AA02C5}" srcOrd="5" destOrd="0" presId="urn:microsoft.com/office/officeart/2005/8/layout/hierarchy5"/>
    <dgm:cxn modelId="{F42D15C8-D2E4-40AE-8A52-3503241999DF}" type="presParOf" srcId="{2CBD81BB-29C1-46C1-ABAD-E75C33AA02C5}" destId="{176E9624-ECD4-42CA-B971-BE52597E124C}" srcOrd="0" destOrd="0" presId="urn:microsoft.com/office/officeart/2005/8/layout/hierarchy5"/>
    <dgm:cxn modelId="{DCCF2C87-0213-45A4-9F36-3B0942306937}" type="presParOf" srcId="{2CBD81BB-29C1-46C1-ABAD-E75C33AA02C5}" destId="{EA9AF5DF-D07F-4ACA-93FB-6979EAC28351}" srcOrd="1" destOrd="0" presId="urn:microsoft.com/office/officeart/2005/8/layout/hierarchy5"/>
    <dgm:cxn modelId="{455627FC-4BD1-4AD1-909B-28EF52F54867}" type="presParOf" srcId="{EA9AF5DF-D07F-4ACA-93FB-6979EAC28351}" destId="{138D8F13-EC0D-4B48-99E4-51DFA3AF6F33}" srcOrd="0" destOrd="0" presId="urn:microsoft.com/office/officeart/2005/8/layout/hierarchy5"/>
    <dgm:cxn modelId="{3CA7CC76-A637-47B9-9129-D136F230BD03}" type="presParOf" srcId="{138D8F13-EC0D-4B48-99E4-51DFA3AF6F33}" destId="{E6B3D1A6-EA6E-4C06-A97E-AAAD021F981E}" srcOrd="0" destOrd="0" presId="urn:microsoft.com/office/officeart/2005/8/layout/hierarchy5"/>
    <dgm:cxn modelId="{EFEED73B-C397-4E1B-96B5-A7F314B96E96}" type="presParOf" srcId="{EA9AF5DF-D07F-4ACA-93FB-6979EAC28351}" destId="{98DB5697-84B5-40C8-B214-A45989523D2A}" srcOrd="1" destOrd="0" presId="urn:microsoft.com/office/officeart/2005/8/layout/hierarchy5"/>
    <dgm:cxn modelId="{7D860C10-785D-4BE6-93AB-49C869C0F971}" type="presParOf" srcId="{98DB5697-84B5-40C8-B214-A45989523D2A}" destId="{93FD1778-B59C-4C3E-9036-F7E8C1BB2F02}" srcOrd="0" destOrd="0" presId="urn:microsoft.com/office/officeart/2005/8/layout/hierarchy5"/>
    <dgm:cxn modelId="{EC1AAEE1-7185-420F-A0A5-B015F3018DE6}" type="presParOf" srcId="{98DB5697-84B5-40C8-B214-A45989523D2A}" destId="{38A1FDC7-A15A-4DF6-9B1F-3A5941CC00B2}" srcOrd="1" destOrd="0" presId="urn:microsoft.com/office/officeart/2005/8/layout/hierarchy5"/>
    <dgm:cxn modelId="{828C6E37-1B95-4EAC-B86D-08115A51014F}" type="presParOf" srcId="{EA9AF5DF-D07F-4ACA-93FB-6979EAC28351}" destId="{CFDF6D7E-26B7-448B-944D-161270A849E2}" srcOrd="2" destOrd="0" presId="urn:microsoft.com/office/officeart/2005/8/layout/hierarchy5"/>
    <dgm:cxn modelId="{D01A8290-3D37-405C-8EEB-12F0AFD1B2CD}" type="presParOf" srcId="{CFDF6D7E-26B7-448B-944D-161270A849E2}" destId="{550F6C24-4B90-4B8E-B757-B40A92BA959D}" srcOrd="0" destOrd="0" presId="urn:microsoft.com/office/officeart/2005/8/layout/hierarchy5"/>
    <dgm:cxn modelId="{E83B5D9D-9D41-4AC8-98B1-C08A1BA17547}" type="presParOf" srcId="{EA9AF5DF-D07F-4ACA-93FB-6979EAC28351}" destId="{94CC6F72-0A4B-45D9-AF01-8D48036DC98D}" srcOrd="3" destOrd="0" presId="urn:microsoft.com/office/officeart/2005/8/layout/hierarchy5"/>
    <dgm:cxn modelId="{95013AE3-1040-487E-8A32-C5139AA8B159}" type="presParOf" srcId="{94CC6F72-0A4B-45D9-AF01-8D48036DC98D}" destId="{1EB72E5A-4023-4175-B92D-F125A1CBEE46}" srcOrd="0" destOrd="0" presId="urn:microsoft.com/office/officeart/2005/8/layout/hierarchy5"/>
    <dgm:cxn modelId="{89319DD2-8BD0-44CA-87E7-32C49A9040B0}" type="presParOf" srcId="{94CC6F72-0A4B-45D9-AF01-8D48036DC98D}" destId="{67C2F87F-DB44-4A14-A12D-5F640C81DE17}" srcOrd="1" destOrd="0" presId="urn:microsoft.com/office/officeart/2005/8/layout/hierarchy5"/>
    <dgm:cxn modelId="{458A1DA0-6E0E-4FF5-AE17-AA9559FA64F7}" type="presParOf" srcId="{611B8774-D31C-478B-AF75-93B846729223}" destId="{2D87B779-3C6B-4C37-9131-D929D32470FD}" srcOrd="1" destOrd="0" presId="urn:microsoft.com/office/officeart/2005/8/layout/hierarchy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CBB3A4-38FB-4184-9A00-77F3AA4ED8C0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6B7E5F-A23D-4F69-845A-96FB2CA4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v.gac.edu/about.php" TargetMode="External"/><Relationship Id="rId2" Type="http://schemas.openxmlformats.org/officeDocument/2006/relationships/hyperlink" Target="http://gustv.ga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lan.org/" TargetMode="External"/><Relationship Id="rId5" Type="http://schemas.openxmlformats.org/officeDocument/2006/relationships/hyperlink" Target="http://www.aminocom.com/" TargetMode="External"/><Relationship Id="rId4" Type="http://schemas.openxmlformats.org/officeDocument/2006/relationships/hyperlink" Target="http://datn.wisc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Inexpensive IPTV for educational and entertainment video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Ethan J </a:t>
            </a:r>
            <a:r>
              <a:rPr lang="en-US" dirty="0" err="1" smtClean="0"/>
              <a:t>Sommer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Oachs</a:t>
            </a:r>
            <a:r>
              <a:rPr lang="en-US" dirty="0" smtClean="0"/>
              <a:t> (in absentia)</a:t>
            </a:r>
          </a:p>
          <a:p>
            <a:endParaRPr lang="en-US" dirty="0" smtClean="0"/>
          </a:p>
          <a:p>
            <a:r>
              <a:rPr lang="en-US" dirty="0" smtClean="0"/>
              <a:t>Gustavus </a:t>
            </a:r>
            <a:r>
              <a:rPr lang="en-US" dirty="0" err="1" smtClean="0"/>
              <a:t>Adolphus</a:t>
            </a:r>
            <a:r>
              <a:rPr lang="en-US" dirty="0" smtClean="0"/>
              <a:t> College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get there</a:t>
            </a:r>
            <a:endParaRPr lang="en-US" dirty="0"/>
          </a:p>
        </p:txBody>
      </p:sp>
      <p:pic>
        <p:nvPicPr>
          <p:cNvPr id="6" name="Content Placeholder 5" descr="map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444" y="1600200"/>
            <a:ext cx="399511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get there</a:t>
            </a:r>
            <a:endParaRPr lang="en-US" dirty="0"/>
          </a:p>
        </p:txBody>
      </p:sp>
      <p:pic>
        <p:nvPicPr>
          <p:cNvPr id="5" name="Content Placeholder 4" descr="anten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803" y="1600200"/>
            <a:ext cx="4482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get there</a:t>
            </a:r>
            <a:endParaRPr lang="en-US" dirty="0"/>
          </a:p>
        </p:txBody>
      </p:sp>
      <p:pic>
        <p:nvPicPr>
          <p:cNvPr id="6" name="Content Placeholder 5" descr="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2743200"/>
            <a:ext cx="5181600" cy="3886200"/>
          </a:xfrm>
        </p:spPr>
      </p:pic>
      <p:pic>
        <p:nvPicPr>
          <p:cNvPr id="7" name="Picture 6" descr="catwalkse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572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get there</a:t>
            </a:r>
            <a:endParaRPr lang="en-US" dirty="0"/>
          </a:p>
        </p:txBody>
      </p:sp>
      <p:pic>
        <p:nvPicPr>
          <p:cNvPr id="8" name="Content Placeholder 7" descr="gus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531394" cy="4708525"/>
          </a:xfrm>
        </p:spPr>
      </p:pic>
      <p:pic>
        <p:nvPicPr>
          <p:cNvPr id="9" name="Picture 8" descr="hdhomer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get there</a:t>
            </a:r>
            <a:endParaRPr lang="en-US" dirty="0"/>
          </a:p>
        </p:txBody>
      </p:sp>
      <p:pic>
        <p:nvPicPr>
          <p:cNvPr id="6" name="Content Placeholder 5" descr="am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143000"/>
            <a:ext cx="5181600" cy="3886200"/>
          </a:xfrm>
        </p:spPr>
      </p:pic>
      <p:pic>
        <p:nvPicPr>
          <p:cNvPr id="7" name="Picture 6" descr="amino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3030"/>
            <a:ext cx="9144000" cy="252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Gustavus Currently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also provide a guide to some programming available from Internet2</a:t>
            </a:r>
          </a:p>
          <a:p>
            <a:pPr lvl="1"/>
            <a:r>
              <a:rPr lang="en-US" dirty="0" smtClean="0"/>
              <a:t>CSPAN and CSPAN2</a:t>
            </a:r>
          </a:p>
          <a:p>
            <a:pPr lvl="1"/>
            <a:r>
              <a:rPr lang="en-US" dirty="0" smtClean="0"/>
              <a:t>Research Channel (Academic research talks 24/7)</a:t>
            </a:r>
          </a:p>
          <a:p>
            <a:pPr lvl="1"/>
            <a:r>
              <a:rPr lang="en-US" dirty="0" smtClean="0"/>
              <a:t>UWTV (Washington University Research TV)</a:t>
            </a:r>
          </a:p>
          <a:p>
            <a:pPr lvl="1"/>
            <a:r>
              <a:rPr lang="en-US" dirty="0" err="1" smtClean="0"/>
              <a:t>UMich</a:t>
            </a:r>
            <a:r>
              <a:rPr lang="en-US" dirty="0" smtClean="0"/>
              <a:t> TV (channel dedicated to lifelong learning)</a:t>
            </a:r>
          </a:p>
          <a:p>
            <a:pPr lvl="1"/>
            <a:r>
              <a:rPr lang="en-US" dirty="0" err="1" smtClean="0"/>
              <a:t>mtvU</a:t>
            </a:r>
            <a:r>
              <a:rPr lang="en-US" dirty="0" smtClean="0"/>
              <a:t> (Music TV targeted at undergrads)</a:t>
            </a:r>
          </a:p>
          <a:p>
            <a:pPr lvl="1"/>
            <a:r>
              <a:rPr lang="en-US" dirty="0" smtClean="0"/>
              <a:t>Immersion Channel (Underwater video)</a:t>
            </a:r>
          </a:p>
          <a:p>
            <a:pPr lvl="1"/>
            <a:r>
              <a:rPr lang="en-US" dirty="0" smtClean="0"/>
              <a:t>Phoenix (German Public Television)</a:t>
            </a:r>
          </a:p>
          <a:p>
            <a:pPr lvl="1"/>
            <a:r>
              <a:rPr lang="en-US" dirty="0" smtClean="0"/>
              <a:t>The Irish </a:t>
            </a:r>
            <a:r>
              <a:rPr lang="en-US" dirty="0" err="1" smtClean="0"/>
              <a:t>Parlement</a:t>
            </a:r>
            <a:endParaRPr lang="en-US" dirty="0" smtClean="0"/>
          </a:p>
          <a:p>
            <a:pPr lvl="1"/>
            <a:r>
              <a:rPr lang="en-US" dirty="0" smtClean="0"/>
              <a:t>Some French language channels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unexpected benefits did Gustavus get from IPTV?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Easily transmit video across campus from anywhere with network access. </a:t>
            </a:r>
          </a:p>
          <a:p>
            <a:pPr lvl="1"/>
            <a:r>
              <a:rPr lang="en-US" dirty="0" smtClean="0"/>
              <a:t>Nobel Conference available to Professors</a:t>
            </a:r>
          </a:p>
          <a:p>
            <a:pPr lvl="1"/>
            <a:r>
              <a:rPr lang="en-US" dirty="0" smtClean="0"/>
              <a:t>Easily set up overflow space for popular talks</a:t>
            </a:r>
          </a:p>
          <a:p>
            <a:pPr lvl="1"/>
            <a:r>
              <a:rPr lang="en-US" dirty="0" smtClean="0"/>
              <a:t>Broadcast football games</a:t>
            </a:r>
          </a:p>
          <a:p>
            <a:r>
              <a:rPr lang="en-US" dirty="0" smtClean="0"/>
              <a:t>Use same technology for IP Security Cameras from AXIS.</a:t>
            </a:r>
          </a:p>
          <a:p>
            <a:pPr lvl="1"/>
            <a:r>
              <a:rPr lang="en-US" dirty="0" smtClean="0"/>
              <a:t>We used the AXIS cameras to broadcast “Perry” the gigantic flower last spring.</a:t>
            </a:r>
          </a:p>
          <a:p>
            <a:r>
              <a:rPr lang="en-US" dirty="0" smtClean="0"/>
              <a:t>When other Campuses multicast their events, our campus benefits.</a:t>
            </a:r>
          </a:p>
          <a:p>
            <a:r>
              <a:rPr lang="en-US" dirty="0" smtClean="0"/>
              <a:t>Administrators can watch TV from desk with computer.</a:t>
            </a:r>
          </a:p>
          <a:p>
            <a:pPr lvl="1"/>
            <a:r>
              <a:rPr lang="en-US" dirty="0" smtClean="0"/>
              <a:t>Safety and Security can watch for weather/news alerts.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IPTV be used for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Students can be exposed to content otherwise unavailable to them</a:t>
            </a:r>
          </a:p>
          <a:p>
            <a:pPr lvl="1"/>
            <a:r>
              <a:rPr lang="en-US" dirty="0" smtClean="0"/>
              <a:t>Colloquium such as those on Research Channel</a:t>
            </a:r>
          </a:p>
          <a:p>
            <a:pPr lvl="1"/>
            <a:r>
              <a:rPr lang="en-US" dirty="0" smtClean="0"/>
              <a:t>Programming on foreign language channels over I2</a:t>
            </a:r>
          </a:p>
          <a:p>
            <a:pPr lvl="1"/>
            <a:r>
              <a:rPr lang="en-US" dirty="0" smtClean="0"/>
              <a:t>You can supplement your cable company’s offerings with video you get from elsewhere (satellite, etc) to add foreign languages, Science Channel, History Channel</a:t>
            </a:r>
          </a:p>
          <a:p>
            <a:pPr lvl="1"/>
            <a:r>
              <a:rPr lang="en-US" dirty="0" smtClean="0"/>
              <a:t>Speakers at peer institutions</a:t>
            </a:r>
          </a:p>
          <a:p>
            <a:pPr lvl="1"/>
            <a:r>
              <a:rPr lang="en-US" dirty="0" err="1" smtClean="0"/>
              <a:t>MythTV</a:t>
            </a:r>
            <a:r>
              <a:rPr lang="en-US" dirty="0" smtClean="0"/>
              <a:t> can be used for recording</a:t>
            </a:r>
          </a:p>
          <a:p>
            <a:pPr lvl="2"/>
            <a:r>
              <a:rPr lang="en-US" dirty="0" smtClean="0"/>
              <a:t>10 days for classroom use, 45 days to “evaluate” whether to seek further rights, except PBS may be different, and research channel might be different, and stuff from </a:t>
            </a:r>
            <a:r>
              <a:rPr lang="en-US" smtClean="0"/>
              <a:t>other countries…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IPTV be used for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Broadcast Popular Classes – (maybe you can’t let everyone into that class that always fills up, but why can’t they watch?)</a:t>
            </a:r>
          </a:p>
          <a:p>
            <a:r>
              <a:rPr lang="en-US" dirty="0" smtClean="0"/>
              <a:t>Record lectures and make them available for students to review at the end of the term</a:t>
            </a:r>
          </a:p>
          <a:p>
            <a:r>
              <a:rPr lang="en-US" dirty="0" smtClean="0"/>
              <a:t>Broadcast a video for a class</a:t>
            </a:r>
          </a:p>
          <a:p>
            <a:r>
              <a:rPr lang="en-US" dirty="0" smtClean="0"/>
              <a:t>Student run TV Station</a:t>
            </a:r>
          </a:p>
          <a:p>
            <a:r>
              <a:rPr lang="en-US" dirty="0" smtClean="0"/>
              <a:t>Broadcast video students created for classes</a:t>
            </a:r>
          </a:p>
          <a:p>
            <a:r>
              <a:rPr lang="en-US" dirty="0" smtClean="0"/>
              <a:t>Faculty can create “TV Stations” like IDEA Channel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IPTV on our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Enable IPTV on campus</a:t>
            </a:r>
          </a:p>
          <a:p>
            <a:pPr lvl="1"/>
            <a:r>
              <a:rPr lang="en-US" dirty="0" smtClean="0"/>
              <a:t>Turn on IGMP on all switches</a:t>
            </a:r>
          </a:p>
          <a:p>
            <a:pPr lvl="1"/>
            <a:r>
              <a:rPr lang="en-US" dirty="0" smtClean="0"/>
              <a:t>Turn on PIM-SM on all routers</a:t>
            </a:r>
          </a:p>
          <a:p>
            <a:pPr lvl="1"/>
            <a:r>
              <a:rPr lang="en-US" dirty="0" smtClean="0"/>
              <a:t>(optional) Buy </a:t>
            </a:r>
            <a:r>
              <a:rPr lang="en-US" dirty="0" err="1" smtClean="0"/>
              <a:t>HDHomeRuns</a:t>
            </a:r>
            <a:r>
              <a:rPr lang="en-US" dirty="0" smtClean="0"/>
              <a:t> and set up antenna and start offering local channels</a:t>
            </a:r>
          </a:p>
          <a:p>
            <a:pPr lvl="1"/>
            <a:r>
              <a:rPr lang="en-US" dirty="0" smtClean="0"/>
              <a:t>(optional) Set up Linux machine(s) with PVR150 or PVR500 to broadcast cable channels you already have rights to OR as portable broadcast stations.</a:t>
            </a:r>
          </a:p>
          <a:p>
            <a:pPr lvl="1"/>
            <a:r>
              <a:rPr lang="en-US" dirty="0" smtClean="0"/>
              <a:t>(optional) Set up </a:t>
            </a:r>
            <a:r>
              <a:rPr lang="en-US" dirty="0" err="1" smtClean="0"/>
              <a:t>Macbook</a:t>
            </a:r>
            <a:r>
              <a:rPr lang="en-US" dirty="0" smtClean="0"/>
              <a:t> Pro with </a:t>
            </a:r>
            <a:r>
              <a:rPr lang="en-US" dirty="0" err="1" smtClean="0"/>
              <a:t>Wirecast</a:t>
            </a:r>
            <a:r>
              <a:rPr lang="en-US" dirty="0" smtClean="0"/>
              <a:t> and DV camera or HDDV camera as portable broadcast station with mixing capabilities</a:t>
            </a:r>
          </a:p>
          <a:p>
            <a:pPr lvl="1"/>
            <a:r>
              <a:rPr lang="en-US" dirty="0" smtClean="0"/>
              <a:t>(optional) Set up a web page to help students find options</a:t>
            </a:r>
          </a:p>
          <a:p>
            <a:pPr lvl="1"/>
            <a:r>
              <a:rPr lang="en-US" dirty="0" smtClean="0"/>
              <a:t>(optional) Purchase commercial system like Video Furnace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IPTV?</a:t>
            </a:r>
          </a:p>
          <a:p>
            <a:r>
              <a:rPr lang="en-US" dirty="0" smtClean="0"/>
              <a:t>How does IPTV work?</a:t>
            </a:r>
          </a:p>
          <a:p>
            <a:r>
              <a:rPr lang="en-US" dirty="0" smtClean="0"/>
              <a:t>Why would I want to use IPTV?</a:t>
            </a:r>
          </a:p>
          <a:p>
            <a:r>
              <a:rPr lang="en-US" dirty="0" smtClean="0"/>
              <a:t>What Gustavus currently offers</a:t>
            </a:r>
          </a:p>
          <a:p>
            <a:r>
              <a:rPr lang="en-US" dirty="0" smtClean="0"/>
              <a:t>What unexpected benefits did Gustavus get from IPTV?</a:t>
            </a:r>
          </a:p>
          <a:p>
            <a:r>
              <a:rPr lang="en-US" dirty="0" smtClean="0"/>
              <a:t>How can IPTV be used for education?</a:t>
            </a:r>
          </a:p>
          <a:p>
            <a:r>
              <a:rPr lang="en-US" dirty="0" smtClean="0"/>
              <a:t>How can we use IPTV on our campus?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IPTV on our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 IPTV from I2</a:t>
            </a:r>
          </a:p>
          <a:p>
            <a:pPr lvl="1"/>
            <a:r>
              <a:rPr lang="en-US" dirty="0" smtClean="0"/>
              <a:t>Get MSDP working with your upstream provider. (Easy if you have Cisco or Juniper edge router. If not, </a:t>
            </a:r>
            <a:r>
              <a:rPr lang="en-US" dirty="0" err="1" smtClean="0"/>
              <a:t>linux</a:t>
            </a:r>
            <a:r>
              <a:rPr lang="en-US" dirty="0" smtClean="0"/>
              <a:t> running XORP works, </a:t>
            </a:r>
            <a:r>
              <a:rPr lang="en-US" dirty="0" err="1" smtClean="0"/>
              <a:t>kinda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(optional) Provide web page to guide students to reliable worthwhile channels.</a:t>
            </a:r>
          </a:p>
          <a:p>
            <a:pPr lvl="1"/>
            <a:r>
              <a:rPr lang="en-US" dirty="0" smtClean="0"/>
              <a:t>(optional) Filter out junk </a:t>
            </a:r>
            <a:r>
              <a:rPr lang="en-US" smtClean="0"/>
              <a:t>SAP announcements.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for some screenshots…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http://gustv.gac.edu</a:t>
            </a:r>
            <a:endParaRPr lang="en-US" dirty="0"/>
          </a:p>
        </p:txBody>
      </p:sp>
      <p:pic>
        <p:nvPicPr>
          <p:cNvPr id="4" name="Content Placeholder 3" descr="screensho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19200"/>
            <a:ext cx="7848600" cy="588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log in</a:t>
            </a:r>
            <a:endParaRPr lang="en-US" dirty="0"/>
          </a:p>
        </p:txBody>
      </p:sp>
      <p:pic>
        <p:nvPicPr>
          <p:cNvPr id="5" name="Content Placeholder 4" descr="screenshotlogged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330017" cy="5497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 Today</a:t>
            </a:r>
            <a:endParaRPr lang="en-US" dirty="0"/>
          </a:p>
        </p:txBody>
      </p:sp>
      <p:pic>
        <p:nvPicPr>
          <p:cNvPr id="4" name="Content Placeholder 3" descr="screenshotwithvide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543800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Substance?</a:t>
            </a:r>
            <a:br>
              <a:rPr lang="en-US" dirty="0" smtClean="0"/>
            </a:br>
            <a:r>
              <a:rPr lang="en-US" dirty="0" smtClean="0"/>
              <a:t>Research Channel</a:t>
            </a:r>
            <a:endParaRPr lang="en-US" dirty="0"/>
          </a:p>
        </p:txBody>
      </p:sp>
      <p:pic>
        <p:nvPicPr>
          <p:cNvPr id="4" name="Content Placeholder 3" descr="screenshotresearchchann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3914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 Substance?</a:t>
            </a:r>
            <a:br>
              <a:rPr lang="en-US" dirty="0" smtClean="0"/>
            </a:br>
            <a:r>
              <a:rPr lang="en-US" dirty="0" smtClean="0"/>
              <a:t>Judge Alex in Divorce Court</a:t>
            </a:r>
            <a:endParaRPr lang="en-US" dirty="0"/>
          </a:p>
        </p:txBody>
      </p:sp>
      <p:pic>
        <p:nvPicPr>
          <p:cNvPr id="4" name="Content Placeholder 3" descr="judgea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99" y="1600200"/>
            <a:ext cx="576340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want more channels (ESPN, Comedy Central, etc.)</a:t>
            </a:r>
          </a:p>
          <a:p>
            <a:pPr lvl="1"/>
            <a:r>
              <a:rPr lang="en-US" dirty="0" smtClean="0"/>
              <a:t>Through DirecTV, we could get Basic Cable (except ESPN) for about $2.50/room/month (so about $2500/month)</a:t>
            </a:r>
          </a:p>
          <a:p>
            <a:pPr lvl="1"/>
            <a:r>
              <a:rPr lang="en-US" dirty="0" smtClean="0"/>
              <a:t>We could get ESPN for $2.70/room/month.</a:t>
            </a:r>
          </a:p>
          <a:p>
            <a:r>
              <a:rPr lang="en-US" dirty="0" smtClean="0"/>
              <a:t>Students want set top boxes</a:t>
            </a:r>
          </a:p>
          <a:p>
            <a:r>
              <a:rPr lang="en-US" dirty="0" smtClean="0"/>
              <a:t>Based on informal surveys, we think that about 80% of students would like us to add cable to room rates, 10% would still want to purchase cable from </a:t>
            </a:r>
            <a:r>
              <a:rPr lang="en-US" dirty="0" err="1" smtClean="0"/>
              <a:t>MediaCom</a:t>
            </a:r>
            <a:r>
              <a:rPr lang="en-US" dirty="0" smtClean="0"/>
              <a:t> and 10% would be VERY </a:t>
            </a:r>
            <a:r>
              <a:rPr lang="en-US" dirty="0" err="1" smtClean="0"/>
              <a:t>VERY</a:t>
            </a:r>
            <a:r>
              <a:rPr lang="en-US" dirty="0" smtClean="0"/>
              <a:t> upset if we spent their money on TV.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hlinkClick r:id="rId2"/>
              </a:rPr>
              <a:t>http://gustv.gac.edu</a:t>
            </a:r>
            <a:endParaRPr lang="en-US" dirty="0" smtClean="0"/>
          </a:p>
          <a:p>
            <a:pPr lvl="1"/>
            <a:r>
              <a:rPr lang="en-US" dirty="0" smtClean="0"/>
              <a:t>Code is up at </a:t>
            </a:r>
            <a:r>
              <a:rPr lang="en-US" dirty="0" smtClean="0">
                <a:hlinkClick r:id="rId3"/>
              </a:rPr>
              <a:t>https://gustv.gac.edu/about.php</a:t>
            </a:r>
            <a:endParaRPr lang="en-US" dirty="0" smtClean="0"/>
          </a:p>
          <a:p>
            <a:pPr lvl="1"/>
            <a:r>
              <a:rPr lang="en-US" dirty="0" err="1" smtClean="0"/>
              <a:t>UWisc</a:t>
            </a:r>
            <a:r>
              <a:rPr lang="en-US" dirty="0" smtClean="0"/>
              <a:t> DATN – </a:t>
            </a:r>
            <a:r>
              <a:rPr lang="en-US" dirty="0" smtClean="0">
                <a:hlinkClick r:id="rId4"/>
              </a:rPr>
              <a:t>http://datn.wisc.edu</a:t>
            </a:r>
            <a:endParaRPr lang="en-US" dirty="0" smtClean="0"/>
          </a:p>
          <a:p>
            <a:pPr lvl="1"/>
            <a:r>
              <a:rPr lang="en-US" dirty="0" err="1" smtClean="0"/>
              <a:t>AminoCom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http://www.aminocom.com</a:t>
            </a:r>
            <a:endParaRPr lang="en-US" dirty="0" smtClean="0"/>
          </a:p>
          <a:p>
            <a:pPr lvl="1"/>
            <a:r>
              <a:rPr lang="en-US" dirty="0" err="1" smtClean="0"/>
              <a:t>VideolanClient</a:t>
            </a:r>
            <a:r>
              <a:rPr lang="en-US" dirty="0" smtClean="0"/>
              <a:t> – </a:t>
            </a:r>
            <a:r>
              <a:rPr lang="en-US" dirty="0" smtClean="0">
                <a:hlinkClick r:id="rId6"/>
              </a:rPr>
              <a:t>http://videolan.org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IPTV isn’t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Analog Cable Television (the problem)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Plug in Coax cable to jack in the wall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Easy to use with a TV but difficult/uncommon to use with a computer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Requires esoteric knowledge about </a:t>
            </a:r>
            <a:r>
              <a:rPr lang="en-US" dirty="0" err="1" smtClean="0"/>
              <a:t>muxers,amps</a:t>
            </a:r>
            <a:r>
              <a:rPr lang="en-US" dirty="0" smtClean="0"/>
              <a:t>, slopes, interference, etc which was our staff did not possess.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Requires its own wiring infrastructure, which adds to the cost of new construction and making video services more widely available on campus.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Prohibitively expensive to transmit to other colleges.</a:t>
            </a:r>
          </a:p>
          <a:p>
            <a:pPr marL="1042416" lvl="1" indent="-457200">
              <a:buFont typeface="+mj-lt"/>
              <a:buAutoNum type="alphaUcPeriod"/>
            </a:pPr>
            <a:r>
              <a:rPr lang="en-US" dirty="0" smtClean="0"/>
              <a:t>Limited (college level) educational material due to 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IPTV (the solution)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Watch it easily from a computer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Easy to use with a Computer and possible to use with a TV with use of a Set Top Box (STB.)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Requires knowledge of computers and streaming video which is more within our realm of knowledge as IT professionals.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Makes use of existing Ethernet wiring.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Can make use of multicast (see next slide) to minimize bandwidth usage.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Can originate a stream from anywhere on the network. (More about this later.)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your hand if your campus offers students video services</a:t>
            </a:r>
          </a:p>
          <a:p>
            <a:pPr lvl="1"/>
            <a:r>
              <a:rPr lang="en-US" dirty="0" smtClean="0"/>
              <a:t>Analog coax</a:t>
            </a:r>
          </a:p>
          <a:p>
            <a:pPr lvl="1"/>
            <a:r>
              <a:rPr lang="en-US" dirty="0" smtClean="0"/>
              <a:t>IPTV</a:t>
            </a:r>
          </a:p>
          <a:p>
            <a:r>
              <a:rPr lang="en-US" dirty="0" smtClean="0"/>
              <a:t>Are there areas of your campus that aren’t covered?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don't (currently) have the expertise to run an analog coax cable system.</a:t>
            </a:r>
          </a:p>
          <a:p>
            <a:r>
              <a:rPr lang="en-US" dirty="0" smtClean="0"/>
              <a:t>After two 5 year contracts with our current cable provider</a:t>
            </a:r>
            <a:r>
              <a:rPr lang="en-US" baseline="30000" dirty="0" smtClean="0"/>
              <a:t>1</a:t>
            </a:r>
            <a:r>
              <a:rPr lang="en-US" dirty="0" smtClean="0"/>
              <a:t> which required them to “fix” the infrastructure to give a clear signal, students are still frustrated with the quality.</a:t>
            </a:r>
          </a:p>
          <a:p>
            <a:r>
              <a:rPr lang="en-US" dirty="0" smtClean="0"/>
              <a:t>IPTV gives us the option to give students a choice – get limited IPTV service or pay for analog cable.</a:t>
            </a:r>
          </a:p>
          <a:p>
            <a:r>
              <a:rPr lang="en-US" dirty="0" smtClean="0"/>
              <a:t>IPTV requires less specialized equipment. You can “broadcast” a show using a </a:t>
            </a:r>
            <a:r>
              <a:rPr lang="en-US" dirty="0" err="1" smtClean="0"/>
              <a:t>Macbook</a:t>
            </a:r>
            <a:r>
              <a:rPr lang="en-US" dirty="0" smtClean="0"/>
              <a:t> Pro and a DV camera.</a:t>
            </a:r>
          </a:p>
          <a:p>
            <a:pPr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Who presumably know more about analog cable than we do.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Gustavus Currently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offer the twin cities over the air channels by taking the Digital TV signals (which are already MPEG2 encoded) and streaming them using </a:t>
            </a:r>
            <a:r>
              <a:rPr lang="en-US" dirty="0" err="1" smtClean="0"/>
              <a:t>HDHomeRuns</a:t>
            </a:r>
            <a:r>
              <a:rPr lang="en-US" dirty="0" smtClean="0"/>
              <a:t> ($160/two tuners)</a:t>
            </a:r>
          </a:p>
          <a:p>
            <a:pPr lvl="1"/>
            <a:r>
              <a:rPr lang="en-US" dirty="0" smtClean="0"/>
              <a:t>NBC, NBC Weather Plus</a:t>
            </a:r>
          </a:p>
          <a:p>
            <a:pPr lvl="1"/>
            <a:r>
              <a:rPr lang="en-US" dirty="0" smtClean="0"/>
              <a:t>ABC, Local News reruns</a:t>
            </a:r>
          </a:p>
          <a:p>
            <a:pPr lvl="1"/>
            <a:r>
              <a:rPr lang="en-US" dirty="0" smtClean="0"/>
              <a:t>CBS</a:t>
            </a:r>
          </a:p>
          <a:p>
            <a:pPr lvl="1"/>
            <a:r>
              <a:rPr lang="en-US" dirty="0" smtClean="0"/>
              <a:t>Fox</a:t>
            </a:r>
          </a:p>
          <a:p>
            <a:pPr lvl="1"/>
            <a:r>
              <a:rPr lang="en-US" dirty="0" smtClean="0"/>
              <a:t>CW</a:t>
            </a:r>
          </a:p>
          <a:p>
            <a:pPr lvl="1"/>
            <a:r>
              <a:rPr lang="en-US" dirty="0" smtClean="0"/>
              <a:t>PBS</a:t>
            </a:r>
          </a:p>
          <a:p>
            <a:pPr lvl="1"/>
            <a:r>
              <a:rPr lang="en-US" dirty="0" smtClean="0"/>
              <a:t>Fourty5</a:t>
            </a:r>
          </a:p>
          <a:p>
            <a:r>
              <a:rPr lang="en-US" dirty="0" smtClean="0"/>
              <a:t>About half of our students use “</a:t>
            </a:r>
            <a:r>
              <a:rPr lang="en-US" dirty="0" err="1" smtClean="0"/>
              <a:t>GusTV</a:t>
            </a:r>
            <a:r>
              <a:rPr lang="en-US" dirty="0" smtClean="0"/>
              <a:t>” occasionally.</a:t>
            </a:r>
          </a:p>
          <a:p>
            <a:r>
              <a:rPr lang="en-US" dirty="0" smtClean="0"/>
              <a:t>About 200 (of 2000 residential students) use it each week.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1428</TotalTime>
  <Words>1198</Words>
  <Application>Microsoft Office PowerPoint</Application>
  <PresentationFormat>On-screen Show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Inexpensive IPTV for educational and entertainment video programming</vt:lpstr>
      <vt:lpstr>Outline</vt:lpstr>
      <vt:lpstr>What IPTV isn’t</vt:lpstr>
      <vt:lpstr>What is IPTV</vt:lpstr>
      <vt:lpstr>Broadcast</vt:lpstr>
      <vt:lpstr>Multicast</vt:lpstr>
      <vt:lpstr>Informal Poll</vt:lpstr>
      <vt:lpstr>Why use IPTV</vt:lpstr>
      <vt:lpstr>What Gustavus Currently Offers</vt:lpstr>
      <vt:lpstr>How does it get there</vt:lpstr>
      <vt:lpstr>How does it get there</vt:lpstr>
      <vt:lpstr>How does it get there</vt:lpstr>
      <vt:lpstr>How does it get there</vt:lpstr>
      <vt:lpstr>How does it get there</vt:lpstr>
      <vt:lpstr>What Gustavus Currently Offers</vt:lpstr>
      <vt:lpstr>What unexpected benefits did Gustavus get from IPTV? </vt:lpstr>
      <vt:lpstr>How can IPTV be used for education</vt:lpstr>
      <vt:lpstr>How can IPTV be used for education</vt:lpstr>
      <vt:lpstr>How can we use IPTV on our campus?</vt:lpstr>
      <vt:lpstr>How can we use IPTV on our campus?</vt:lpstr>
      <vt:lpstr>Screenshots</vt:lpstr>
      <vt:lpstr>http://gustv.gac.edu</vt:lpstr>
      <vt:lpstr>After you log in</vt:lpstr>
      <vt:lpstr>Watching Today</vt:lpstr>
      <vt:lpstr>More Substance? Research Channel</vt:lpstr>
      <vt:lpstr>Less Substance? Judge Alex in Divorce Court</vt:lpstr>
      <vt:lpstr>Common Comments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Inexpensive IPTV for educational and entertainment video programming</dc:title>
  <dc:creator>sommere</dc:creator>
  <cp:lastModifiedBy>sommere</cp:lastModifiedBy>
  <cp:revision>29</cp:revision>
  <dcterms:created xsi:type="dcterms:W3CDTF">2008-01-15T17:37:23Z</dcterms:created>
  <dcterms:modified xsi:type="dcterms:W3CDTF">2008-03-17T17:29:07Z</dcterms:modified>
</cp:coreProperties>
</file>