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4"/>
  </p:notesMasterIdLst>
  <p:handoutMasterIdLst>
    <p:handoutMasterId r:id="rId25"/>
  </p:handoutMasterIdLst>
  <p:sldIdLst>
    <p:sldId id="265" r:id="rId6"/>
    <p:sldId id="266" r:id="rId7"/>
    <p:sldId id="292" r:id="rId8"/>
    <p:sldId id="268" r:id="rId9"/>
    <p:sldId id="261" r:id="rId10"/>
    <p:sldId id="269" r:id="rId11"/>
    <p:sldId id="271" r:id="rId12"/>
    <p:sldId id="286" r:id="rId13"/>
    <p:sldId id="274" r:id="rId14"/>
    <p:sldId id="280" r:id="rId15"/>
    <p:sldId id="287" r:id="rId16"/>
    <p:sldId id="288" r:id="rId17"/>
    <p:sldId id="289" r:id="rId18"/>
    <p:sldId id="290" r:id="rId19"/>
    <p:sldId id="291" r:id="rId20"/>
    <p:sldId id="272" r:id="rId21"/>
    <p:sldId id="293" r:id="rId22"/>
    <p:sldId id="285" r:id="rId23"/>
  </p:sldIdLst>
  <p:sldSz cx="9144000" cy="6858000" type="screen4x3"/>
  <p:notesSz cx="6858000" cy="91440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796" autoAdjust="0"/>
  </p:normalViewPr>
  <p:slideViewPr>
    <p:cSldViewPr>
      <p:cViewPr varScale="1">
        <p:scale>
          <a:sx n="81" d="100"/>
          <a:sy n="81" d="100"/>
        </p:scale>
        <p:origin x="-7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ECA10-BFE6-4E4B-A892-9092E043673A}" type="doc">
      <dgm:prSet loTypeId="urn:microsoft.com/office/officeart/2005/8/layout/hProcess11" loCatId="process" qsTypeId="urn:microsoft.com/office/officeart/2005/8/quickstyle/simple1" qsCatId="simple" csTypeId="urn:microsoft.com/office/officeart/2005/8/colors/accent1_2" csCatId="accent1" phldr="1"/>
      <dgm:spPr/>
    </dgm:pt>
    <dgm:pt modelId="{244FF2E0-5447-4E47-92BA-0BC5121F41F1}">
      <dgm:prSet phldrT="[Text]"/>
      <dgm:spPr/>
      <dgm:t>
        <a:bodyPr/>
        <a:lstStyle/>
        <a:p>
          <a:r>
            <a:rPr lang="en-US" b="1" dirty="0" smtClean="0"/>
            <a:t>User Group</a:t>
          </a:r>
        </a:p>
        <a:p>
          <a:r>
            <a:rPr lang="en-US" dirty="0" smtClean="0"/>
            <a:t>Fall 05</a:t>
          </a:r>
          <a:endParaRPr lang="en-US" dirty="0"/>
        </a:p>
      </dgm:t>
    </dgm:pt>
    <dgm:pt modelId="{D40ED424-AE73-4E55-B19A-CB4A94AA42EF}" type="parTrans" cxnId="{04BD71B2-30EC-46E8-BDAC-7299381BBC7C}">
      <dgm:prSet/>
      <dgm:spPr/>
      <dgm:t>
        <a:bodyPr/>
        <a:lstStyle/>
        <a:p>
          <a:endParaRPr lang="en-US"/>
        </a:p>
      </dgm:t>
    </dgm:pt>
    <dgm:pt modelId="{80E28CA9-282A-4678-8524-D8B533B9E8FE}" type="sibTrans" cxnId="{04BD71B2-30EC-46E8-BDAC-7299381BBC7C}">
      <dgm:prSet/>
      <dgm:spPr/>
      <dgm:t>
        <a:bodyPr/>
        <a:lstStyle/>
        <a:p>
          <a:endParaRPr lang="en-US"/>
        </a:p>
      </dgm:t>
    </dgm:pt>
    <dgm:pt modelId="{0CF8860D-CB8B-4E33-BAAE-542EA9E8285B}">
      <dgm:prSet phldrT="[Text]"/>
      <dgm:spPr/>
      <dgm:t>
        <a:bodyPr/>
        <a:lstStyle/>
        <a:p>
          <a:r>
            <a:rPr lang="en-US" b="1" dirty="0" smtClean="0"/>
            <a:t>Pilot</a:t>
          </a:r>
        </a:p>
        <a:p>
          <a:r>
            <a:rPr lang="en-US" dirty="0" smtClean="0"/>
            <a:t>AY 06-07</a:t>
          </a:r>
          <a:endParaRPr lang="en-US" dirty="0"/>
        </a:p>
      </dgm:t>
    </dgm:pt>
    <dgm:pt modelId="{E6F406BF-B534-4AF9-9441-E04C6A022B3F}" type="parTrans" cxnId="{9D18503A-CCBA-4CC2-A96B-5695F132D304}">
      <dgm:prSet/>
      <dgm:spPr/>
      <dgm:t>
        <a:bodyPr/>
        <a:lstStyle/>
        <a:p>
          <a:endParaRPr lang="en-US"/>
        </a:p>
      </dgm:t>
    </dgm:pt>
    <dgm:pt modelId="{AB74D215-BB89-47C1-988C-229BBC2C433B}" type="sibTrans" cxnId="{9D18503A-CCBA-4CC2-A96B-5695F132D304}">
      <dgm:prSet/>
      <dgm:spPr/>
      <dgm:t>
        <a:bodyPr/>
        <a:lstStyle/>
        <a:p>
          <a:endParaRPr lang="en-US"/>
        </a:p>
      </dgm:t>
    </dgm:pt>
    <dgm:pt modelId="{4B37FAE6-F942-43B0-B44D-676E6A98AE71}">
      <dgm:prSet phldrT="[Text]"/>
      <dgm:spPr/>
      <dgm:t>
        <a:bodyPr/>
        <a:lstStyle/>
        <a:p>
          <a:r>
            <a:rPr lang="en-US" b="1" dirty="0" smtClean="0"/>
            <a:t>Promotion</a:t>
          </a:r>
        </a:p>
        <a:p>
          <a:r>
            <a:rPr lang="en-US" dirty="0" smtClean="0"/>
            <a:t>Spring 07</a:t>
          </a:r>
          <a:endParaRPr lang="en-US" dirty="0"/>
        </a:p>
      </dgm:t>
    </dgm:pt>
    <dgm:pt modelId="{1E13261D-DC9A-4CF8-977D-E01489088B58}" type="parTrans" cxnId="{F6EF5D2A-B5BF-40B3-9FA6-E82DE5371ED9}">
      <dgm:prSet/>
      <dgm:spPr/>
      <dgm:t>
        <a:bodyPr/>
        <a:lstStyle/>
        <a:p>
          <a:endParaRPr lang="en-US"/>
        </a:p>
      </dgm:t>
    </dgm:pt>
    <dgm:pt modelId="{925E8452-3360-4DD6-9F5B-997A1C76C9B1}" type="sibTrans" cxnId="{F6EF5D2A-B5BF-40B3-9FA6-E82DE5371ED9}">
      <dgm:prSet/>
      <dgm:spPr/>
      <dgm:t>
        <a:bodyPr/>
        <a:lstStyle/>
        <a:p>
          <a:endParaRPr lang="en-US"/>
        </a:p>
      </dgm:t>
    </dgm:pt>
    <dgm:pt modelId="{B02D2E64-3541-4A16-9061-40DC113A0035}">
      <dgm:prSet phldrT="[Text]"/>
      <dgm:spPr/>
      <dgm:t>
        <a:bodyPr/>
        <a:lstStyle/>
        <a:p>
          <a:r>
            <a:rPr lang="en-US" b="1" dirty="0" smtClean="0"/>
            <a:t>Go Live</a:t>
          </a:r>
        </a:p>
        <a:p>
          <a:r>
            <a:rPr lang="en-US" dirty="0" smtClean="0"/>
            <a:t>Fall 07</a:t>
          </a:r>
          <a:endParaRPr lang="en-US" dirty="0"/>
        </a:p>
      </dgm:t>
    </dgm:pt>
    <dgm:pt modelId="{9CF231B6-5BC0-45EE-A331-5F8EE5FEC32A}" type="parTrans" cxnId="{16B491C5-94F0-4571-B03A-FEF632A8659A}">
      <dgm:prSet/>
      <dgm:spPr/>
      <dgm:t>
        <a:bodyPr/>
        <a:lstStyle/>
        <a:p>
          <a:endParaRPr lang="en-US"/>
        </a:p>
      </dgm:t>
    </dgm:pt>
    <dgm:pt modelId="{BA5A682A-E71B-45D6-A598-7501B0CC3991}" type="sibTrans" cxnId="{16B491C5-94F0-4571-B03A-FEF632A8659A}">
      <dgm:prSet/>
      <dgm:spPr/>
      <dgm:t>
        <a:bodyPr/>
        <a:lstStyle/>
        <a:p>
          <a:endParaRPr lang="en-US"/>
        </a:p>
      </dgm:t>
    </dgm:pt>
    <dgm:pt modelId="{35F627B7-3697-40F8-BC49-9F49986B7EFA}">
      <dgm:prSet phldrT="[Text]"/>
      <dgm:spPr/>
      <dgm:t>
        <a:bodyPr/>
        <a:lstStyle/>
        <a:p>
          <a:r>
            <a:rPr lang="en-US" b="1" dirty="0" smtClean="0"/>
            <a:t>Support</a:t>
          </a:r>
        </a:p>
        <a:p>
          <a:r>
            <a:rPr lang="en-US" dirty="0" smtClean="0"/>
            <a:t>Fall 07 &gt;</a:t>
          </a:r>
          <a:endParaRPr lang="en-US" dirty="0"/>
        </a:p>
      </dgm:t>
    </dgm:pt>
    <dgm:pt modelId="{8B4B6E67-59ED-4A8F-BB2A-44112D951BEA}" type="parTrans" cxnId="{0CC84190-899E-4F2C-8099-8F3E715C8042}">
      <dgm:prSet/>
      <dgm:spPr/>
      <dgm:t>
        <a:bodyPr/>
        <a:lstStyle/>
        <a:p>
          <a:endParaRPr lang="en-US"/>
        </a:p>
      </dgm:t>
    </dgm:pt>
    <dgm:pt modelId="{1930F1D5-5F15-4F97-9D34-7963FA8B2887}" type="sibTrans" cxnId="{0CC84190-899E-4F2C-8099-8F3E715C8042}">
      <dgm:prSet/>
      <dgm:spPr/>
      <dgm:t>
        <a:bodyPr/>
        <a:lstStyle/>
        <a:p>
          <a:endParaRPr lang="en-US"/>
        </a:p>
      </dgm:t>
    </dgm:pt>
    <dgm:pt modelId="{03B9DF44-4DD0-40DF-A487-2FE5756856EB}" type="pres">
      <dgm:prSet presAssocID="{D23ECA10-BFE6-4E4B-A892-9092E043673A}" presName="Name0" presStyleCnt="0">
        <dgm:presLayoutVars>
          <dgm:dir/>
          <dgm:resizeHandles val="exact"/>
        </dgm:presLayoutVars>
      </dgm:prSet>
      <dgm:spPr/>
    </dgm:pt>
    <dgm:pt modelId="{6417C436-E015-4E3C-82D6-F206FFCAF769}" type="pres">
      <dgm:prSet presAssocID="{D23ECA10-BFE6-4E4B-A892-9092E043673A}" presName="arrow" presStyleLbl="bgShp" presStyleIdx="0" presStyleCnt="1"/>
      <dgm:spPr>
        <a:ln>
          <a:solidFill>
            <a:schemeClr val="tx2"/>
          </a:solidFill>
        </a:ln>
      </dgm:spPr>
      <dgm:t>
        <a:bodyPr/>
        <a:lstStyle/>
        <a:p>
          <a:endParaRPr lang="en-US"/>
        </a:p>
      </dgm:t>
    </dgm:pt>
    <dgm:pt modelId="{8CBC5F3D-AF8D-4687-9157-86BE9900170E}" type="pres">
      <dgm:prSet presAssocID="{D23ECA10-BFE6-4E4B-A892-9092E043673A}" presName="points" presStyleCnt="0"/>
      <dgm:spPr/>
    </dgm:pt>
    <dgm:pt modelId="{943A63F1-4947-49C5-97A3-444D1508B781}" type="pres">
      <dgm:prSet presAssocID="{244FF2E0-5447-4E47-92BA-0BC5121F41F1}" presName="compositeA" presStyleCnt="0"/>
      <dgm:spPr/>
    </dgm:pt>
    <dgm:pt modelId="{B5A772B7-9D38-4598-841D-42B1836A5BF5}" type="pres">
      <dgm:prSet presAssocID="{244FF2E0-5447-4E47-92BA-0BC5121F41F1}" presName="textA" presStyleLbl="revTx" presStyleIdx="0" presStyleCnt="5" custScaleX="141075">
        <dgm:presLayoutVars>
          <dgm:bulletEnabled val="1"/>
        </dgm:presLayoutVars>
      </dgm:prSet>
      <dgm:spPr/>
      <dgm:t>
        <a:bodyPr/>
        <a:lstStyle/>
        <a:p>
          <a:endParaRPr lang="en-US"/>
        </a:p>
      </dgm:t>
    </dgm:pt>
    <dgm:pt modelId="{419925BF-72A2-4469-AE5B-FD0598B31FB0}" type="pres">
      <dgm:prSet presAssocID="{244FF2E0-5447-4E47-92BA-0BC5121F41F1}" presName="circleA" presStyleLbl="node1" presStyleIdx="0" presStyleCnt="5"/>
      <dgm:spPr/>
    </dgm:pt>
    <dgm:pt modelId="{11829813-A669-4827-8BD8-14BAFE40DF39}" type="pres">
      <dgm:prSet presAssocID="{244FF2E0-5447-4E47-92BA-0BC5121F41F1}" presName="spaceA" presStyleCnt="0"/>
      <dgm:spPr/>
    </dgm:pt>
    <dgm:pt modelId="{C1932D4D-6663-48B4-A0E5-1ABC28C2E28C}" type="pres">
      <dgm:prSet presAssocID="{80E28CA9-282A-4678-8524-D8B533B9E8FE}" presName="space" presStyleCnt="0"/>
      <dgm:spPr/>
    </dgm:pt>
    <dgm:pt modelId="{31125F45-20F2-4407-B4B5-536ACDEBCD6D}" type="pres">
      <dgm:prSet presAssocID="{0CF8860D-CB8B-4E33-BAAE-542EA9E8285B}" presName="compositeB" presStyleCnt="0"/>
      <dgm:spPr/>
    </dgm:pt>
    <dgm:pt modelId="{1AFAFE8C-28F9-4E63-AB21-FC8AE7F78730}" type="pres">
      <dgm:prSet presAssocID="{0CF8860D-CB8B-4E33-BAAE-542EA9E8285B}" presName="textB" presStyleLbl="revTx" presStyleIdx="1" presStyleCnt="5">
        <dgm:presLayoutVars>
          <dgm:bulletEnabled val="1"/>
        </dgm:presLayoutVars>
      </dgm:prSet>
      <dgm:spPr/>
      <dgm:t>
        <a:bodyPr/>
        <a:lstStyle/>
        <a:p>
          <a:endParaRPr lang="en-US"/>
        </a:p>
      </dgm:t>
    </dgm:pt>
    <dgm:pt modelId="{B23914B9-A25A-410C-877D-3C48472B52B7}" type="pres">
      <dgm:prSet presAssocID="{0CF8860D-CB8B-4E33-BAAE-542EA9E8285B}" presName="circleB" presStyleLbl="node1" presStyleIdx="1" presStyleCnt="5"/>
      <dgm:spPr/>
    </dgm:pt>
    <dgm:pt modelId="{92E8C164-8D91-4FD4-B01F-D0FC6FDC3CD4}" type="pres">
      <dgm:prSet presAssocID="{0CF8860D-CB8B-4E33-BAAE-542EA9E8285B}" presName="spaceB" presStyleCnt="0"/>
      <dgm:spPr/>
    </dgm:pt>
    <dgm:pt modelId="{4D59DA40-57B1-4AE4-83DE-381029112940}" type="pres">
      <dgm:prSet presAssocID="{AB74D215-BB89-47C1-988C-229BBC2C433B}" presName="space" presStyleCnt="0"/>
      <dgm:spPr/>
    </dgm:pt>
    <dgm:pt modelId="{C0AE7A7A-A9E9-43E7-AA55-CFA36E4C7F6D}" type="pres">
      <dgm:prSet presAssocID="{4B37FAE6-F942-43B0-B44D-676E6A98AE71}" presName="compositeA" presStyleCnt="0"/>
      <dgm:spPr/>
    </dgm:pt>
    <dgm:pt modelId="{25DFFB3C-6E7A-4A45-B7D9-AC2F3E6A3A3C}" type="pres">
      <dgm:prSet presAssocID="{4B37FAE6-F942-43B0-B44D-676E6A98AE71}" presName="textA" presStyleLbl="revTx" presStyleIdx="2" presStyleCnt="5">
        <dgm:presLayoutVars>
          <dgm:bulletEnabled val="1"/>
        </dgm:presLayoutVars>
      </dgm:prSet>
      <dgm:spPr/>
      <dgm:t>
        <a:bodyPr/>
        <a:lstStyle/>
        <a:p>
          <a:endParaRPr lang="en-US"/>
        </a:p>
      </dgm:t>
    </dgm:pt>
    <dgm:pt modelId="{3D2E7DB4-6A0D-43D5-A24A-A7D865B5E116}" type="pres">
      <dgm:prSet presAssocID="{4B37FAE6-F942-43B0-B44D-676E6A98AE71}" presName="circleA" presStyleLbl="node1" presStyleIdx="2" presStyleCnt="5"/>
      <dgm:spPr/>
    </dgm:pt>
    <dgm:pt modelId="{A28C6B78-0D67-48E9-B260-BF0B29081940}" type="pres">
      <dgm:prSet presAssocID="{4B37FAE6-F942-43B0-B44D-676E6A98AE71}" presName="spaceA" presStyleCnt="0"/>
      <dgm:spPr/>
    </dgm:pt>
    <dgm:pt modelId="{FCB3C6D7-D54D-492B-AFBF-F037FA9EB036}" type="pres">
      <dgm:prSet presAssocID="{925E8452-3360-4DD6-9F5B-997A1C76C9B1}" presName="space" presStyleCnt="0"/>
      <dgm:spPr/>
    </dgm:pt>
    <dgm:pt modelId="{C930B71A-2FF4-486E-A974-80FC499DEBFE}" type="pres">
      <dgm:prSet presAssocID="{B02D2E64-3541-4A16-9061-40DC113A0035}" presName="compositeB" presStyleCnt="0"/>
      <dgm:spPr/>
    </dgm:pt>
    <dgm:pt modelId="{02657C16-1B55-469A-9A5F-3843C89EB457}" type="pres">
      <dgm:prSet presAssocID="{B02D2E64-3541-4A16-9061-40DC113A0035}" presName="textB" presStyleLbl="revTx" presStyleIdx="3" presStyleCnt="5">
        <dgm:presLayoutVars>
          <dgm:bulletEnabled val="1"/>
        </dgm:presLayoutVars>
      </dgm:prSet>
      <dgm:spPr/>
      <dgm:t>
        <a:bodyPr/>
        <a:lstStyle/>
        <a:p>
          <a:endParaRPr lang="en-US"/>
        </a:p>
      </dgm:t>
    </dgm:pt>
    <dgm:pt modelId="{02691BCD-1708-4A60-A3D7-0A0F0462BBBB}" type="pres">
      <dgm:prSet presAssocID="{B02D2E64-3541-4A16-9061-40DC113A0035}" presName="circleB" presStyleLbl="node1" presStyleIdx="3" presStyleCnt="5"/>
      <dgm:spPr/>
    </dgm:pt>
    <dgm:pt modelId="{ED77D5B4-AE48-47A5-AB3C-0582A0FB7443}" type="pres">
      <dgm:prSet presAssocID="{B02D2E64-3541-4A16-9061-40DC113A0035}" presName="spaceB" presStyleCnt="0"/>
      <dgm:spPr/>
    </dgm:pt>
    <dgm:pt modelId="{19550179-6C69-4CCA-B4FF-C37B2EC26AE1}" type="pres">
      <dgm:prSet presAssocID="{BA5A682A-E71B-45D6-A598-7501B0CC3991}" presName="space" presStyleCnt="0"/>
      <dgm:spPr/>
    </dgm:pt>
    <dgm:pt modelId="{1D02A9C6-C289-43E7-865B-283150113299}" type="pres">
      <dgm:prSet presAssocID="{35F627B7-3697-40F8-BC49-9F49986B7EFA}" presName="compositeA" presStyleCnt="0"/>
      <dgm:spPr/>
    </dgm:pt>
    <dgm:pt modelId="{DFD09F67-64EC-4393-AB4B-CA24BFDBAE68}" type="pres">
      <dgm:prSet presAssocID="{35F627B7-3697-40F8-BC49-9F49986B7EFA}" presName="textA" presStyleLbl="revTx" presStyleIdx="4" presStyleCnt="5" custLinFactNeighborX="-5974">
        <dgm:presLayoutVars>
          <dgm:bulletEnabled val="1"/>
        </dgm:presLayoutVars>
      </dgm:prSet>
      <dgm:spPr/>
      <dgm:t>
        <a:bodyPr/>
        <a:lstStyle/>
        <a:p>
          <a:endParaRPr lang="en-US"/>
        </a:p>
      </dgm:t>
    </dgm:pt>
    <dgm:pt modelId="{1D671951-074B-46F8-B6B8-D3058458B2A8}" type="pres">
      <dgm:prSet presAssocID="{35F627B7-3697-40F8-BC49-9F49986B7EFA}" presName="circleA" presStyleLbl="node1" presStyleIdx="4" presStyleCnt="5"/>
      <dgm:spPr/>
    </dgm:pt>
    <dgm:pt modelId="{1578ABFC-F65B-4729-AE6F-E70CDF1126EA}" type="pres">
      <dgm:prSet presAssocID="{35F627B7-3697-40F8-BC49-9F49986B7EFA}" presName="spaceA" presStyleCnt="0"/>
      <dgm:spPr/>
    </dgm:pt>
  </dgm:ptLst>
  <dgm:cxnLst>
    <dgm:cxn modelId="{300AA45C-147A-44E1-B6A2-19B5F0B07C5C}" type="presOf" srcId="{D23ECA10-BFE6-4E4B-A892-9092E043673A}" destId="{03B9DF44-4DD0-40DF-A487-2FE5756856EB}" srcOrd="0" destOrd="0" presId="urn:microsoft.com/office/officeart/2005/8/layout/hProcess11"/>
    <dgm:cxn modelId="{04BD71B2-30EC-46E8-BDAC-7299381BBC7C}" srcId="{D23ECA10-BFE6-4E4B-A892-9092E043673A}" destId="{244FF2E0-5447-4E47-92BA-0BC5121F41F1}" srcOrd="0" destOrd="0" parTransId="{D40ED424-AE73-4E55-B19A-CB4A94AA42EF}" sibTransId="{80E28CA9-282A-4678-8524-D8B533B9E8FE}"/>
    <dgm:cxn modelId="{82D8713D-934B-4B94-977C-9AEE6D094468}" type="presOf" srcId="{4B37FAE6-F942-43B0-B44D-676E6A98AE71}" destId="{25DFFB3C-6E7A-4A45-B7D9-AC2F3E6A3A3C}" srcOrd="0" destOrd="0" presId="urn:microsoft.com/office/officeart/2005/8/layout/hProcess11"/>
    <dgm:cxn modelId="{F6EF5D2A-B5BF-40B3-9FA6-E82DE5371ED9}" srcId="{D23ECA10-BFE6-4E4B-A892-9092E043673A}" destId="{4B37FAE6-F942-43B0-B44D-676E6A98AE71}" srcOrd="2" destOrd="0" parTransId="{1E13261D-DC9A-4CF8-977D-E01489088B58}" sibTransId="{925E8452-3360-4DD6-9F5B-997A1C76C9B1}"/>
    <dgm:cxn modelId="{1617A6B7-AD9D-47CB-ACFB-94B40831381D}" type="presOf" srcId="{B02D2E64-3541-4A16-9061-40DC113A0035}" destId="{02657C16-1B55-469A-9A5F-3843C89EB457}" srcOrd="0" destOrd="0" presId="urn:microsoft.com/office/officeart/2005/8/layout/hProcess11"/>
    <dgm:cxn modelId="{BD62A4F1-3889-48EF-A2F7-3BA5B6B65234}" type="presOf" srcId="{0CF8860D-CB8B-4E33-BAAE-542EA9E8285B}" destId="{1AFAFE8C-28F9-4E63-AB21-FC8AE7F78730}" srcOrd="0" destOrd="0" presId="urn:microsoft.com/office/officeart/2005/8/layout/hProcess11"/>
    <dgm:cxn modelId="{560BF541-A562-49B9-98B3-391C0835826F}" type="presOf" srcId="{244FF2E0-5447-4E47-92BA-0BC5121F41F1}" destId="{B5A772B7-9D38-4598-841D-42B1836A5BF5}" srcOrd="0" destOrd="0" presId="urn:microsoft.com/office/officeart/2005/8/layout/hProcess11"/>
    <dgm:cxn modelId="{9D18503A-CCBA-4CC2-A96B-5695F132D304}" srcId="{D23ECA10-BFE6-4E4B-A892-9092E043673A}" destId="{0CF8860D-CB8B-4E33-BAAE-542EA9E8285B}" srcOrd="1" destOrd="0" parTransId="{E6F406BF-B534-4AF9-9441-E04C6A022B3F}" sibTransId="{AB74D215-BB89-47C1-988C-229BBC2C433B}"/>
    <dgm:cxn modelId="{869F36E0-FB23-4FC1-A3B2-DAE8B5067323}" type="presOf" srcId="{35F627B7-3697-40F8-BC49-9F49986B7EFA}" destId="{DFD09F67-64EC-4393-AB4B-CA24BFDBAE68}" srcOrd="0" destOrd="0" presId="urn:microsoft.com/office/officeart/2005/8/layout/hProcess11"/>
    <dgm:cxn modelId="{16B491C5-94F0-4571-B03A-FEF632A8659A}" srcId="{D23ECA10-BFE6-4E4B-A892-9092E043673A}" destId="{B02D2E64-3541-4A16-9061-40DC113A0035}" srcOrd="3" destOrd="0" parTransId="{9CF231B6-5BC0-45EE-A331-5F8EE5FEC32A}" sibTransId="{BA5A682A-E71B-45D6-A598-7501B0CC3991}"/>
    <dgm:cxn modelId="{0CC84190-899E-4F2C-8099-8F3E715C8042}" srcId="{D23ECA10-BFE6-4E4B-A892-9092E043673A}" destId="{35F627B7-3697-40F8-BC49-9F49986B7EFA}" srcOrd="4" destOrd="0" parTransId="{8B4B6E67-59ED-4A8F-BB2A-44112D951BEA}" sibTransId="{1930F1D5-5F15-4F97-9D34-7963FA8B2887}"/>
    <dgm:cxn modelId="{6ABB1787-3EE1-4C08-AB1F-7F29A98FF007}" type="presParOf" srcId="{03B9DF44-4DD0-40DF-A487-2FE5756856EB}" destId="{6417C436-E015-4E3C-82D6-F206FFCAF769}" srcOrd="0" destOrd="0" presId="urn:microsoft.com/office/officeart/2005/8/layout/hProcess11"/>
    <dgm:cxn modelId="{2C8D1887-A767-443C-80AE-A37BE535A490}" type="presParOf" srcId="{03B9DF44-4DD0-40DF-A487-2FE5756856EB}" destId="{8CBC5F3D-AF8D-4687-9157-86BE9900170E}" srcOrd="1" destOrd="0" presId="urn:microsoft.com/office/officeart/2005/8/layout/hProcess11"/>
    <dgm:cxn modelId="{FECAD3B5-4D80-4E64-86D4-D3AEFC61BAB4}" type="presParOf" srcId="{8CBC5F3D-AF8D-4687-9157-86BE9900170E}" destId="{943A63F1-4947-49C5-97A3-444D1508B781}" srcOrd="0" destOrd="0" presId="urn:microsoft.com/office/officeart/2005/8/layout/hProcess11"/>
    <dgm:cxn modelId="{DCD040A0-E4BE-409D-81B7-6515E68CC2CF}" type="presParOf" srcId="{943A63F1-4947-49C5-97A3-444D1508B781}" destId="{B5A772B7-9D38-4598-841D-42B1836A5BF5}" srcOrd="0" destOrd="0" presId="urn:microsoft.com/office/officeart/2005/8/layout/hProcess11"/>
    <dgm:cxn modelId="{11E2AE2B-6172-42FD-A5DA-C1D05409D20D}" type="presParOf" srcId="{943A63F1-4947-49C5-97A3-444D1508B781}" destId="{419925BF-72A2-4469-AE5B-FD0598B31FB0}" srcOrd="1" destOrd="0" presId="urn:microsoft.com/office/officeart/2005/8/layout/hProcess11"/>
    <dgm:cxn modelId="{D2B45DD1-10B5-43F0-B994-96AD52C23562}" type="presParOf" srcId="{943A63F1-4947-49C5-97A3-444D1508B781}" destId="{11829813-A669-4827-8BD8-14BAFE40DF39}" srcOrd="2" destOrd="0" presId="urn:microsoft.com/office/officeart/2005/8/layout/hProcess11"/>
    <dgm:cxn modelId="{D5015E12-3E77-4161-A1CD-4A1F09AA1107}" type="presParOf" srcId="{8CBC5F3D-AF8D-4687-9157-86BE9900170E}" destId="{C1932D4D-6663-48B4-A0E5-1ABC28C2E28C}" srcOrd="1" destOrd="0" presId="urn:microsoft.com/office/officeart/2005/8/layout/hProcess11"/>
    <dgm:cxn modelId="{33580961-27BF-48AE-876A-E9A506CD4711}" type="presParOf" srcId="{8CBC5F3D-AF8D-4687-9157-86BE9900170E}" destId="{31125F45-20F2-4407-B4B5-536ACDEBCD6D}" srcOrd="2" destOrd="0" presId="urn:microsoft.com/office/officeart/2005/8/layout/hProcess11"/>
    <dgm:cxn modelId="{F2C81BC0-4F5B-4BC6-B184-26483A3CB8DB}" type="presParOf" srcId="{31125F45-20F2-4407-B4B5-536ACDEBCD6D}" destId="{1AFAFE8C-28F9-4E63-AB21-FC8AE7F78730}" srcOrd="0" destOrd="0" presId="urn:microsoft.com/office/officeart/2005/8/layout/hProcess11"/>
    <dgm:cxn modelId="{3A20860B-B67C-43EA-A86D-3BECEBFE3E90}" type="presParOf" srcId="{31125F45-20F2-4407-B4B5-536ACDEBCD6D}" destId="{B23914B9-A25A-410C-877D-3C48472B52B7}" srcOrd="1" destOrd="0" presId="urn:microsoft.com/office/officeart/2005/8/layout/hProcess11"/>
    <dgm:cxn modelId="{59E63842-0D87-409A-9D05-7DE07D486D23}" type="presParOf" srcId="{31125F45-20F2-4407-B4B5-536ACDEBCD6D}" destId="{92E8C164-8D91-4FD4-B01F-D0FC6FDC3CD4}" srcOrd="2" destOrd="0" presId="urn:microsoft.com/office/officeart/2005/8/layout/hProcess11"/>
    <dgm:cxn modelId="{623E3B5C-D272-4E11-B9BB-3F1FB3B50288}" type="presParOf" srcId="{8CBC5F3D-AF8D-4687-9157-86BE9900170E}" destId="{4D59DA40-57B1-4AE4-83DE-381029112940}" srcOrd="3" destOrd="0" presId="urn:microsoft.com/office/officeart/2005/8/layout/hProcess11"/>
    <dgm:cxn modelId="{3D02002C-6107-4049-A084-D39D88D33A82}" type="presParOf" srcId="{8CBC5F3D-AF8D-4687-9157-86BE9900170E}" destId="{C0AE7A7A-A9E9-43E7-AA55-CFA36E4C7F6D}" srcOrd="4" destOrd="0" presId="urn:microsoft.com/office/officeart/2005/8/layout/hProcess11"/>
    <dgm:cxn modelId="{E27F66BD-7712-4BA9-82BF-5C3F884982D3}" type="presParOf" srcId="{C0AE7A7A-A9E9-43E7-AA55-CFA36E4C7F6D}" destId="{25DFFB3C-6E7A-4A45-B7D9-AC2F3E6A3A3C}" srcOrd="0" destOrd="0" presId="urn:microsoft.com/office/officeart/2005/8/layout/hProcess11"/>
    <dgm:cxn modelId="{77715BD3-66F2-4483-A8DC-04E63DAAC69C}" type="presParOf" srcId="{C0AE7A7A-A9E9-43E7-AA55-CFA36E4C7F6D}" destId="{3D2E7DB4-6A0D-43D5-A24A-A7D865B5E116}" srcOrd="1" destOrd="0" presId="urn:microsoft.com/office/officeart/2005/8/layout/hProcess11"/>
    <dgm:cxn modelId="{BFD84C78-6571-458E-9F20-23EE2EF0D9A0}" type="presParOf" srcId="{C0AE7A7A-A9E9-43E7-AA55-CFA36E4C7F6D}" destId="{A28C6B78-0D67-48E9-B260-BF0B29081940}" srcOrd="2" destOrd="0" presId="urn:microsoft.com/office/officeart/2005/8/layout/hProcess11"/>
    <dgm:cxn modelId="{15F1CEB1-58D2-4E19-8B22-360251D68232}" type="presParOf" srcId="{8CBC5F3D-AF8D-4687-9157-86BE9900170E}" destId="{FCB3C6D7-D54D-492B-AFBF-F037FA9EB036}" srcOrd="5" destOrd="0" presId="urn:microsoft.com/office/officeart/2005/8/layout/hProcess11"/>
    <dgm:cxn modelId="{B5ACFA86-1ECC-49DB-AE7D-9B0AF45BF77A}" type="presParOf" srcId="{8CBC5F3D-AF8D-4687-9157-86BE9900170E}" destId="{C930B71A-2FF4-486E-A974-80FC499DEBFE}" srcOrd="6" destOrd="0" presId="urn:microsoft.com/office/officeart/2005/8/layout/hProcess11"/>
    <dgm:cxn modelId="{0966C2F1-1FCD-4B31-81AF-FCDFE9749C3F}" type="presParOf" srcId="{C930B71A-2FF4-486E-A974-80FC499DEBFE}" destId="{02657C16-1B55-469A-9A5F-3843C89EB457}" srcOrd="0" destOrd="0" presId="urn:microsoft.com/office/officeart/2005/8/layout/hProcess11"/>
    <dgm:cxn modelId="{1AED5AB9-784E-46E8-93FE-A770A74E005B}" type="presParOf" srcId="{C930B71A-2FF4-486E-A974-80FC499DEBFE}" destId="{02691BCD-1708-4A60-A3D7-0A0F0462BBBB}" srcOrd="1" destOrd="0" presId="urn:microsoft.com/office/officeart/2005/8/layout/hProcess11"/>
    <dgm:cxn modelId="{A651F219-CAB0-4757-AC71-5B7C423AE695}" type="presParOf" srcId="{C930B71A-2FF4-486E-A974-80FC499DEBFE}" destId="{ED77D5B4-AE48-47A5-AB3C-0582A0FB7443}" srcOrd="2" destOrd="0" presId="urn:microsoft.com/office/officeart/2005/8/layout/hProcess11"/>
    <dgm:cxn modelId="{E2A2F2D7-66E4-4419-8D3A-4AEC32B600A8}" type="presParOf" srcId="{8CBC5F3D-AF8D-4687-9157-86BE9900170E}" destId="{19550179-6C69-4CCA-B4FF-C37B2EC26AE1}" srcOrd="7" destOrd="0" presId="urn:microsoft.com/office/officeart/2005/8/layout/hProcess11"/>
    <dgm:cxn modelId="{69581D3E-9072-4DA0-AE40-DEFBEEAE7C79}" type="presParOf" srcId="{8CBC5F3D-AF8D-4687-9157-86BE9900170E}" destId="{1D02A9C6-C289-43E7-865B-283150113299}" srcOrd="8" destOrd="0" presId="urn:microsoft.com/office/officeart/2005/8/layout/hProcess11"/>
    <dgm:cxn modelId="{72BC9D18-23C4-4156-A5BC-0006DAD83DDA}" type="presParOf" srcId="{1D02A9C6-C289-43E7-865B-283150113299}" destId="{DFD09F67-64EC-4393-AB4B-CA24BFDBAE68}" srcOrd="0" destOrd="0" presId="urn:microsoft.com/office/officeart/2005/8/layout/hProcess11"/>
    <dgm:cxn modelId="{A1E3EC4A-64B8-4D92-8106-7FD1DA89DC0C}" type="presParOf" srcId="{1D02A9C6-C289-43E7-865B-283150113299}" destId="{1D671951-074B-46F8-B6B8-D3058458B2A8}" srcOrd="1" destOrd="0" presId="urn:microsoft.com/office/officeart/2005/8/layout/hProcess11"/>
    <dgm:cxn modelId="{361A5FBF-C366-4035-93D8-CAD004CD4E6B}" type="presParOf" srcId="{1D02A9C6-C289-43E7-865B-283150113299}" destId="{1578ABFC-F65B-4729-AE6F-E70CDF1126EA}" srcOrd="2"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B2B7DF4B-F31E-4140-AAB5-8DC4C11E363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0E41865B-3D14-48D0-A019-143D3144DDEB}">
      <dgm:prSet phldrT="[Text]"/>
      <dgm:spPr>
        <a:ln w="6350">
          <a:solidFill>
            <a:schemeClr val="tx2"/>
          </a:solidFill>
        </a:ln>
      </dgm:spPr>
      <dgm:t>
        <a:bodyPr/>
        <a:lstStyle/>
        <a:p>
          <a:r>
            <a:rPr lang="en-US" dirty="0" smtClean="0">
              <a:solidFill>
                <a:schemeClr val="tx2"/>
              </a:solidFill>
            </a:rPr>
            <a:t>Knowledge</a:t>
          </a:r>
          <a:endParaRPr lang="en-US" dirty="0">
            <a:solidFill>
              <a:schemeClr val="tx2"/>
            </a:solidFill>
          </a:endParaRPr>
        </a:p>
      </dgm:t>
    </dgm:pt>
    <dgm:pt modelId="{121828C2-23CD-446A-B27F-DAE873A8F204}" type="parTrans" cxnId="{8A1C8AE3-0FCB-4E41-8A36-4EDF93613465}">
      <dgm:prSet/>
      <dgm:spPr/>
      <dgm:t>
        <a:bodyPr/>
        <a:lstStyle/>
        <a:p>
          <a:endParaRPr lang="en-US"/>
        </a:p>
      </dgm:t>
    </dgm:pt>
    <dgm:pt modelId="{24124792-CE67-4513-898E-0D50F3950FC2}" type="sibTrans" cxnId="{8A1C8AE3-0FCB-4E41-8A36-4EDF93613465}">
      <dgm:prSet/>
      <dgm:spPr/>
      <dgm:t>
        <a:bodyPr/>
        <a:lstStyle/>
        <a:p>
          <a:endParaRPr lang="en-US"/>
        </a:p>
      </dgm:t>
    </dgm:pt>
    <dgm:pt modelId="{3BE0C21A-3A8F-4267-95D3-3BEAE82EB5A2}">
      <dgm:prSet phldrT="[Text]"/>
      <dgm:spPr>
        <a:ln w="6350">
          <a:solidFill>
            <a:schemeClr val="tx2"/>
          </a:solidFill>
        </a:ln>
      </dgm:spPr>
      <dgm:t>
        <a:bodyPr/>
        <a:lstStyle/>
        <a:p>
          <a:r>
            <a:rPr lang="en-US" dirty="0" smtClean="0">
              <a:solidFill>
                <a:schemeClr val="tx2"/>
              </a:solidFill>
            </a:rPr>
            <a:t>Persuasion</a:t>
          </a:r>
          <a:endParaRPr lang="en-US" dirty="0">
            <a:solidFill>
              <a:schemeClr val="tx2"/>
            </a:solidFill>
          </a:endParaRPr>
        </a:p>
      </dgm:t>
    </dgm:pt>
    <dgm:pt modelId="{F6DC1939-0AC4-45E6-9B97-6506965F731D}" type="parTrans" cxnId="{D970F4C7-C98C-443A-8443-3B9EDD883BC2}">
      <dgm:prSet/>
      <dgm:spPr/>
      <dgm:t>
        <a:bodyPr/>
        <a:lstStyle/>
        <a:p>
          <a:endParaRPr lang="en-US"/>
        </a:p>
      </dgm:t>
    </dgm:pt>
    <dgm:pt modelId="{B8193522-B1D7-4208-A092-5F77B23C9872}" type="sibTrans" cxnId="{D970F4C7-C98C-443A-8443-3B9EDD883BC2}">
      <dgm:prSet/>
      <dgm:spPr/>
      <dgm:t>
        <a:bodyPr/>
        <a:lstStyle/>
        <a:p>
          <a:endParaRPr lang="en-US"/>
        </a:p>
      </dgm:t>
    </dgm:pt>
    <dgm:pt modelId="{6D83414F-25B6-478B-920E-EE4EF03D5FE5}">
      <dgm:prSet phldrT="[Text]"/>
      <dgm:spPr/>
      <dgm:t>
        <a:bodyPr/>
        <a:lstStyle/>
        <a:p>
          <a:r>
            <a:rPr lang="en-US" dirty="0" smtClean="0"/>
            <a:t>Relative Advantage</a:t>
          </a:r>
          <a:endParaRPr lang="en-US" dirty="0"/>
        </a:p>
      </dgm:t>
    </dgm:pt>
    <dgm:pt modelId="{B85582BA-B29C-4060-956F-5B60548229BE}" type="parTrans" cxnId="{6E14238B-7F03-482B-92B5-9A9A05BE50D3}">
      <dgm:prSet/>
      <dgm:spPr/>
      <dgm:t>
        <a:bodyPr/>
        <a:lstStyle/>
        <a:p>
          <a:endParaRPr lang="en-US"/>
        </a:p>
      </dgm:t>
    </dgm:pt>
    <dgm:pt modelId="{44635A21-6A26-4999-8B25-EF4264F47FAA}" type="sibTrans" cxnId="{6E14238B-7F03-482B-92B5-9A9A05BE50D3}">
      <dgm:prSet/>
      <dgm:spPr/>
      <dgm:t>
        <a:bodyPr/>
        <a:lstStyle/>
        <a:p>
          <a:endParaRPr lang="en-US"/>
        </a:p>
      </dgm:t>
    </dgm:pt>
    <dgm:pt modelId="{0B3E74CB-D4FA-4683-A4D0-1E324A667F68}">
      <dgm:prSet phldrT="[Text]"/>
      <dgm:spPr>
        <a:ln w="6350">
          <a:solidFill>
            <a:schemeClr val="tx2"/>
          </a:solidFill>
        </a:ln>
      </dgm:spPr>
      <dgm:t>
        <a:bodyPr/>
        <a:lstStyle/>
        <a:p>
          <a:r>
            <a:rPr lang="en-US" dirty="0" smtClean="0">
              <a:solidFill>
                <a:schemeClr val="tx2"/>
              </a:solidFill>
            </a:rPr>
            <a:t>Decision</a:t>
          </a:r>
          <a:endParaRPr lang="en-US" dirty="0">
            <a:solidFill>
              <a:schemeClr val="tx2"/>
            </a:solidFill>
          </a:endParaRPr>
        </a:p>
      </dgm:t>
    </dgm:pt>
    <dgm:pt modelId="{E66FEA83-F735-42D1-A4FD-6A304CEFC31D}" type="parTrans" cxnId="{4CA6210D-D517-4593-9941-A9FC09C88379}">
      <dgm:prSet/>
      <dgm:spPr/>
      <dgm:t>
        <a:bodyPr/>
        <a:lstStyle/>
        <a:p>
          <a:endParaRPr lang="en-US"/>
        </a:p>
      </dgm:t>
    </dgm:pt>
    <dgm:pt modelId="{EA85F223-D4D7-4AE1-AFBD-AF7EFB4C3FD3}" type="sibTrans" cxnId="{4CA6210D-D517-4593-9941-A9FC09C88379}">
      <dgm:prSet/>
      <dgm:spPr/>
      <dgm:t>
        <a:bodyPr/>
        <a:lstStyle/>
        <a:p>
          <a:endParaRPr lang="en-US"/>
        </a:p>
      </dgm:t>
    </dgm:pt>
    <dgm:pt modelId="{2D0E6E3E-4233-4ED7-84B2-D768335C24D8}">
      <dgm:prSet phldrT="[Text]"/>
      <dgm:spPr/>
      <dgm:t>
        <a:bodyPr/>
        <a:lstStyle/>
        <a:p>
          <a:r>
            <a:rPr lang="en-US" dirty="0" smtClean="0"/>
            <a:t>Continued Adoption</a:t>
          </a:r>
          <a:endParaRPr lang="en-US" dirty="0"/>
        </a:p>
      </dgm:t>
    </dgm:pt>
    <dgm:pt modelId="{F1AC3ECA-4432-4A24-9FD2-DE72D6C36359}" type="parTrans" cxnId="{7A605A53-6D5A-4A2B-841F-AF668BAF9805}">
      <dgm:prSet/>
      <dgm:spPr/>
      <dgm:t>
        <a:bodyPr/>
        <a:lstStyle/>
        <a:p>
          <a:endParaRPr lang="en-US"/>
        </a:p>
      </dgm:t>
    </dgm:pt>
    <dgm:pt modelId="{0E3212FD-3442-45CB-8A9F-D9CA232853D3}" type="sibTrans" cxnId="{7A605A53-6D5A-4A2B-841F-AF668BAF9805}">
      <dgm:prSet/>
      <dgm:spPr/>
      <dgm:t>
        <a:bodyPr/>
        <a:lstStyle/>
        <a:p>
          <a:endParaRPr lang="en-US"/>
        </a:p>
      </dgm:t>
    </dgm:pt>
    <dgm:pt modelId="{A6C2C899-CE89-4E6D-91AC-B7B805DBCBEA}">
      <dgm:prSet phldrT="[Text]"/>
      <dgm:spPr>
        <a:ln w="6350">
          <a:solidFill>
            <a:schemeClr val="tx2"/>
          </a:solidFill>
        </a:ln>
      </dgm:spPr>
      <dgm:t>
        <a:bodyPr/>
        <a:lstStyle/>
        <a:p>
          <a:r>
            <a:rPr lang="en-US" dirty="0" smtClean="0">
              <a:solidFill>
                <a:schemeClr val="tx2"/>
              </a:solidFill>
            </a:rPr>
            <a:t>Implementation</a:t>
          </a:r>
          <a:endParaRPr lang="en-US" dirty="0">
            <a:solidFill>
              <a:schemeClr val="tx2"/>
            </a:solidFill>
          </a:endParaRPr>
        </a:p>
      </dgm:t>
    </dgm:pt>
    <dgm:pt modelId="{0ABEBE21-9E4E-4DAE-BB9D-1AB1FF810838}" type="parTrans" cxnId="{3229992E-96EF-4BFA-8578-15AA79C6218E}">
      <dgm:prSet/>
      <dgm:spPr/>
      <dgm:t>
        <a:bodyPr/>
        <a:lstStyle/>
        <a:p>
          <a:endParaRPr lang="en-US"/>
        </a:p>
      </dgm:t>
    </dgm:pt>
    <dgm:pt modelId="{4180213B-9B4C-4E71-8768-986F10162B07}" type="sibTrans" cxnId="{3229992E-96EF-4BFA-8578-15AA79C6218E}">
      <dgm:prSet/>
      <dgm:spPr/>
      <dgm:t>
        <a:bodyPr/>
        <a:lstStyle/>
        <a:p>
          <a:endParaRPr lang="en-US"/>
        </a:p>
      </dgm:t>
    </dgm:pt>
    <dgm:pt modelId="{F89F40A9-2638-4490-92D6-D93B3EB9EB7F}">
      <dgm:prSet phldrT="[Text]"/>
      <dgm:spPr>
        <a:ln w="6350">
          <a:solidFill>
            <a:schemeClr val="tx2"/>
          </a:solidFill>
        </a:ln>
      </dgm:spPr>
      <dgm:t>
        <a:bodyPr/>
        <a:lstStyle/>
        <a:p>
          <a:r>
            <a:rPr lang="en-US" dirty="0" smtClean="0">
              <a:solidFill>
                <a:schemeClr val="tx2"/>
              </a:solidFill>
            </a:rPr>
            <a:t>Confirmation</a:t>
          </a:r>
          <a:endParaRPr lang="en-US" dirty="0">
            <a:solidFill>
              <a:schemeClr val="tx2"/>
            </a:solidFill>
          </a:endParaRPr>
        </a:p>
      </dgm:t>
    </dgm:pt>
    <dgm:pt modelId="{0615B81F-1F06-4C56-8D8F-ECEE48807F95}" type="parTrans" cxnId="{7D074CAB-4218-493B-AF79-E4B71ACD6F37}">
      <dgm:prSet/>
      <dgm:spPr/>
      <dgm:t>
        <a:bodyPr/>
        <a:lstStyle/>
        <a:p>
          <a:endParaRPr lang="en-US"/>
        </a:p>
      </dgm:t>
    </dgm:pt>
    <dgm:pt modelId="{6768A2D4-FF3A-4CA7-A28D-249F82BD07A5}" type="sibTrans" cxnId="{7D074CAB-4218-493B-AF79-E4B71ACD6F37}">
      <dgm:prSet/>
      <dgm:spPr/>
      <dgm:t>
        <a:bodyPr/>
        <a:lstStyle/>
        <a:p>
          <a:endParaRPr lang="en-US"/>
        </a:p>
      </dgm:t>
    </dgm:pt>
    <dgm:pt modelId="{455D6283-D6B4-4B13-A03A-22AFD237EF8A}">
      <dgm:prSet phldrT="[Text]"/>
      <dgm:spPr/>
      <dgm:t>
        <a:bodyPr/>
        <a:lstStyle/>
        <a:p>
          <a:r>
            <a:rPr lang="en-US" dirty="0" smtClean="0"/>
            <a:t>Compatibility</a:t>
          </a:r>
          <a:endParaRPr lang="en-US" dirty="0"/>
        </a:p>
      </dgm:t>
    </dgm:pt>
    <dgm:pt modelId="{0B4BFC9C-9A4C-4ED7-A75E-259F02C0AB16}" type="parTrans" cxnId="{D87D4819-0415-489C-85C9-FB19B37AD105}">
      <dgm:prSet/>
      <dgm:spPr/>
      <dgm:t>
        <a:bodyPr/>
        <a:lstStyle/>
        <a:p>
          <a:endParaRPr lang="en-US"/>
        </a:p>
      </dgm:t>
    </dgm:pt>
    <dgm:pt modelId="{ECD90EE5-540C-464A-B83B-587E8DE55499}" type="sibTrans" cxnId="{D87D4819-0415-489C-85C9-FB19B37AD105}">
      <dgm:prSet/>
      <dgm:spPr/>
      <dgm:t>
        <a:bodyPr/>
        <a:lstStyle/>
        <a:p>
          <a:endParaRPr lang="en-US"/>
        </a:p>
      </dgm:t>
    </dgm:pt>
    <dgm:pt modelId="{75D8FDD9-5975-4B5D-82BD-11554856A98A}">
      <dgm:prSet phldrT="[Text]"/>
      <dgm:spPr/>
      <dgm:t>
        <a:bodyPr/>
        <a:lstStyle/>
        <a:p>
          <a:r>
            <a:rPr lang="en-US" dirty="0" smtClean="0"/>
            <a:t>Complexity</a:t>
          </a:r>
          <a:endParaRPr lang="en-US" dirty="0"/>
        </a:p>
      </dgm:t>
    </dgm:pt>
    <dgm:pt modelId="{7F8D6C2A-011D-4539-81A9-59F078A685E9}" type="parTrans" cxnId="{E32D62A7-B89B-4954-9EB1-50BDA1D2B76C}">
      <dgm:prSet/>
      <dgm:spPr/>
      <dgm:t>
        <a:bodyPr/>
        <a:lstStyle/>
        <a:p>
          <a:endParaRPr lang="en-US"/>
        </a:p>
      </dgm:t>
    </dgm:pt>
    <dgm:pt modelId="{3EF7BE7D-A299-4F48-8D12-2B5222527559}" type="sibTrans" cxnId="{E32D62A7-B89B-4954-9EB1-50BDA1D2B76C}">
      <dgm:prSet/>
      <dgm:spPr/>
      <dgm:t>
        <a:bodyPr/>
        <a:lstStyle/>
        <a:p>
          <a:endParaRPr lang="en-US"/>
        </a:p>
      </dgm:t>
    </dgm:pt>
    <dgm:pt modelId="{2569FE00-CC0D-438D-B61C-B27DF050E292}">
      <dgm:prSet phldrT="[Text]"/>
      <dgm:spPr/>
      <dgm:t>
        <a:bodyPr/>
        <a:lstStyle/>
        <a:p>
          <a:r>
            <a:rPr lang="en-US" dirty="0" err="1" smtClean="0"/>
            <a:t>Trialability</a:t>
          </a:r>
          <a:endParaRPr lang="en-US" dirty="0"/>
        </a:p>
      </dgm:t>
    </dgm:pt>
    <dgm:pt modelId="{A556F37E-BEC2-479B-8479-D0FD5566FB0C}" type="parTrans" cxnId="{FC4CB727-50B6-4F4D-93D6-D8F644526A2C}">
      <dgm:prSet/>
      <dgm:spPr/>
      <dgm:t>
        <a:bodyPr/>
        <a:lstStyle/>
        <a:p>
          <a:endParaRPr lang="en-US"/>
        </a:p>
      </dgm:t>
    </dgm:pt>
    <dgm:pt modelId="{7F0A49BE-7F1D-4396-ABD7-65A49D6B7D21}" type="sibTrans" cxnId="{FC4CB727-50B6-4F4D-93D6-D8F644526A2C}">
      <dgm:prSet/>
      <dgm:spPr/>
      <dgm:t>
        <a:bodyPr/>
        <a:lstStyle/>
        <a:p>
          <a:endParaRPr lang="en-US"/>
        </a:p>
      </dgm:t>
    </dgm:pt>
    <dgm:pt modelId="{689EA28E-6C9F-4C4A-8E6D-D4D2CA466318}">
      <dgm:prSet phldrT="[Text]"/>
      <dgm:spPr/>
      <dgm:t>
        <a:bodyPr/>
        <a:lstStyle/>
        <a:p>
          <a:r>
            <a:rPr lang="en-US" dirty="0" err="1" smtClean="0"/>
            <a:t>Observability</a:t>
          </a:r>
          <a:endParaRPr lang="en-US" dirty="0"/>
        </a:p>
      </dgm:t>
    </dgm:pt>
    <dgm:pt modelId="{143D4F1F-72F7-479A-AB35-03E266E913F2}" type="parTrans" cxnId="{3DFA811C-5F84-4B0E-9D0E-FFDB380C622C}">
      <dgm:prSet/>
      <dgm:spPr/>
      <dgm:t>
        <a:bodyPr/>
        <a:lstStyle/>
        <a:p>
          <a:endParaRPr lang="en-US"/>
        </a:p>
      </dgm:t>
    </dgm:pt>
    <dgm:pt modelId="{D60CF288-2874-4CA3-BB97-8ACBABFD5813}" type="sibTrans" cxnId="{3DFA811C-5F84-4B0E-9D0E-FFDB380C622C}">
      <dgm:prSet/>
      <dgm:spPr/>
      <dgm:t>
        <a:bodyPr/>
        <a:lstStyle/>
        <a:p>
          <a:endParaRPr lang="en-US"/>
        </a:p>
      </dgm:t>
    </dgm:pt>
    <dgm:pt modelId="{6E949EAD-0817-4F25-9BF8-A11FDB44B9FD}">
      <dgm:prSet phldrT="[Text]"/>
      <dgm:spPr/>
      <dgm:t>
        <a:bodyPr/>
        <a:lstStyle/>
        <a:p>
          <a:r>
            <a:rPr lang="en-US" dirty="0" smtClean="0"/>
            <a:t>Adoption</a:t>
          </a:r>
          <a:endParaRPr lang="en-US" dirty="0"/>
        </a:p>
      </dgm:t>
    </dgm:pt>
    <dgm:pt modelId="{208B5A70-2C5B-4483-8A30-127CFF7A2B08}" type="parTrans" cxnId="{109B259F-3568-41C5-93E0-531EA7A7B17C}">
      <dgm:prSet/>
      <dgm:spPr/>
      <dgm:t>
        <a:bodyPr/>
        <a:lstStyle/>
        <a:p>
          <a:endParaRPr lang="en-US"/>
        </a:p>
      </dgm:t>
    </dgm:pt>
    <dgm:pt modelId="{D118262B-B6CA-4816-8599-617C1A9A8374}" type="sibTrans" cxnId="{109B259F-3568-41C5-93E0-531EA7A7B17C}">
      <dgm:prSet/>
      <dgm:spPr/>
      <dgm:t>
        <a:bodyPr/>
        <a:lstStyle/>
        <a:p>
          <a:endParaRPr lang="en-US"/>
        </a:p>
      </dgm:t>
    </dgm:pt>
    <dgm:pt modelId="{D3A3D89D-042E-43D9-BCF4-B5E1F31D5B91}">
      <dgm:prSet phldrT="[Text]"/>
      <dgm:spPr/>
      <dgm:t>
        <a:bodyPr/>
        <a:lstStyle/>
        <a:p>
          <a:r>
            <a:rPr lang="en-US" dirty="0" smtClean="0"/>
            <a:t>Rejection</a:t>
          </a:r>
          <a:endParaRPr lang="en-US" dirty="0"/>
        </a:p>
      </dgm:t>
    </dgm:pt>
    <dgm:pt modelId="{A40E38C1-46DF-4103-BA23-B77D28450E47}" type="parTrans" cxnId="{AF3F0BCE-DDE1-4C6F-AD3C-6D8585353988}">
      <dgm:prSet/>
      <dgm:spPr/>
      <dgm:t>
        <a:bodyPr/>
        <a:lstStyle/>
        <a:p>
          <a:endParaRPr lang="en-US"/>
        </a:p>
      </dgm:t>
    </dgm:pt>
    <dgm:pt modelId="{E9A9D7CE-AD74-4CE2-8305-05DECC2AF948}" type="sibTrans" cxnId="{AF3F0BCE-DDE1-4C6F-AD3C-6D8585353988}">
      <dgm:prSet/>
      <dgm:spPr/>
      <dgm:t>
        <a:bodyPr/>
        <a:lstStyle/>
        <a:p>
          <a:endParaRPr lang="en-US"/>
        </a:p>
      </dgm:t>
    </dgm:pt>
    <dgm:pt modelId="{5C5E5ECE-530A-414D-9FFE-AECC9E60CD47}">
      <dgm:prSet phldrT="[Text]"/>
      <dgm:spPr/>
      <dgm:t>
        <a:bodyPr/>
        <a:lstStyle/>
        <a:p>
          <a:r>
            <a:rPr lang="en-US" dirty="0" smtClean="0"/>
            <a:t>Later Adoption</a:t>
          </a:r>
          <a:endParaRPr lang="en-US" dirty="0"/>
        </a:p>
      </dgm:t>
    </dgm:pt>
    <dgm:pt modelId="{9B73491F-2253-41B7-A000-4F66755ABCCC}" type="parTrans" cxnId="{B2ED3231-75ED-4628-AAC9-E3290C3A1EA5}">
      <dgm:prSet/>
      <dgm:spPr/>
      <dgm:t>
        <a:bodyPr/>
        <a:lstStyle/>
        <a:p>
          <a:endParaRPr lang="en-US"/>
        </a:p>
      </dgm:t>
    </dgm:pt>
    <dgm:pt modelId="{AC6AAA7F-920D-418B-8B9E-865504006676}" type="sibTrans" cxnId="{B2ED3231-75ED-4628-AAC9-E3290C3A1EA5}">
      <dgm:prSet/>
      <dgm:spPr/>
      <dgm:t>
        <a:bodyPr/>
        <a:lstStyle/>
        <a:p>
          <a:endParaRPr lang="en-US"/>
        </a:p>
      </dgm:t>
    </dgm:pt>
    <dgm:pt modelId="{D55394B5-DD51-4034-ABDB-4B00C4A576F2}">
      <dgm:prSet phldrT="[Text]"/>
      <dgm:spPr/>
      <dgm:t>
        <a:bodyPr/>
        <a:lstStyle/>
        <a:p>
          <a:r>
            <a:rPr lang="en-US" dirty="0" smtClean="0"/>
            <a:t>Discontinuance</a:t>
          </a:r>
          <a:endParaRPr lang="en-US" dirty="0"/>
        </a:p>
      </dgm:t>
    </dgm:pt>
    <dgm:pt modelId="{B8F3DD27-148C-4A4E-AC41-D0C9578BEACE}" type="parTrans" cxnId="{CD12E9C5-1D32-4603-86BB-231A6B4FA24F}">
      <dgm:prSet/>
      <dgm:spPr/>
      <dgm:t>
        <a:bodyPr/>
        <a:lstStyle/>
        <a:p>
          <a:endParaRPr lang="en-US"/>
        </a:p>
      </dgm:t>
    </dgm:pt>
    <dgm:pt modelId="{C630A56D-60BF-4740-9294-2FD4C23EEA79}" type="sibTrans" cxnId="{CD12E9C5-1D32-4603-86BB-231A6B4FA24F}">
      <dgm:prSet/>
      <dgm:spPr/>
      <dgm:t>
        <a:bodyPr/>
        <a:lstStyle/>
        <a:p>
          <a:endParaRPr lang="en-US"/>
        </a:p>
      </dgm:t>
    </dgm:pt>
    <dgm:pt modelId="{76FF48B2-095D-43C2-AD83-FEA03AA3801F}">
      <dgm:prSet phldrT="[Text]"/>
      <dgm:spPr/>
      <dgm:t>
        <a:bodyPr/>
        <a:lstStyle/>
        <a:p>
          <a:r>
            <a:rPr lang="en-US" dirty="0" smtClean="0"/>
            <a:t>Continued Rejection</a:t>
          </a:r>
          <a:endParaRPr lang="en-US" dirty="0"/>
        </a:p>
      </dgm:t>
    </dgm:pt>
    <dgm:pt modelId="{CBADCBAE-F40D-4AA0-AEF2-28CBE4B39FFA}" type="parTrans" cxnId="{29E40A67-C053-44C2-9848-E1B1AD269BB0}">
      <dgm:prSet/>
      <dgm:spPr/>
      <dgm:t>
        <a:bodyPr/>
        <a:lstStyle/>
        <a:p>
          <a:endParaRPr lang="en-US"/>
        </a:p>
      </dgm:t>
    </dgm:pt>
    <dgm:pt modelId="{23D98F04-68ED-4367-AA60-3F51B67EF134}" type="sibTrans" cxnId="{29E40A67-C053-44C2-9848-E1B1AD269BB0}">
      <dgm:prSet/>
      <dgm:spPr/>
      <dgm:t>
        <a:bodyPr/>
        <a:lstStyle/>
        <a:p>
          <a:endParaRPr lang="en-US"/>
        </a:p>
      </dgm:t>
    </dgm:pt>
    <dgm:pt modelId="{362B549C-FEB4-439F-BA78-C15883D8706F}" type="pres">
      <dgm:prSet presAssocID="{B2B7DF4B-F31E-4140-AAB5-8DC4C11E363E}" presName="Name0" presStyleCnt="0">
        <dgm:presLayoutVars>
          <dgm:dir/>
          <dgm:animLvl val="lvl"/>
          <dgm:resizeHandles val="exact"/>
        </dgm:presLayoutVars>
      </dgm:prSet>
      <dgm:spPr/>
      <dgm:t>
        <a:bodyPr/>
        <a:lstStyle/>
        <a:p>
          <a:endParaRPr lang="en-US"/>
        </a:p>
      </dgm:t>
    </dgm:pt>
    <dgm:pt modelId="{31506EF2-B9DA-41ED-B9B1-09E514178BAF}" type="pres">
      <dgm:prSet presAssocID="{0E41865B-3D14-48D0-A019-143D3144DDEB}" presName="vertFlow" presStyleCnt="0"/>
      <dgm:spPr/>
    </dgm:pt>
    <dgm:pt modelId="{4CC3D69B-EEEC-48D2-932D-7AE2067F4050}" type="pres">
      <dgm:prSet presAssocID="{0E41865B-3D14-48D0-A019-143D3144DDEB}" presName="header" presStyleLbl="node1" presStyleIdx="0" presStyleCnt="5"/>
      <dgm:spPr/>
      <dgm:t>
        <a:bodyPr/>
        <a:lstStyle/>
        <a:p>
          <a:endParaRPr lang="en-US"/>
        </a:p>
      </dgm:t>
    </dgm:pt>
    <dgm:pt modelId="{749B2767-0270-4FFC-9A45-327C5CB84D4F}" type="pres">
      <dgm:prSet presAssocID="{0E41865B-3D14-48D0-A019-143D3144DDEB}" presName="hSp" presStyleCnt="0"/>
      <dgm:spPr/>
    </dgm:pt>
    <dgm:pt modelId="{30181DF3-2B20-4DB8-AD4B-9DD73B3A53DD}" type="pres">
      <dgm:prSet presAssocID="{3BE0C21A-3A8F-4267-95D3-3BEAE82EB5A2}" presName="vertFlow" presStyleCnt="0"/>
      <dgm:spPr/>
    </dgm:pt>
    <dgm:pt modelId="{34FE8F09-3652-4639-9427-23424E92FE20}" type="pres">
      <dgm:prSet presAssocID="{3BE0C21A-3A8F-4267-95D3-3BEAE82EB5A2}" presName="header" presStyleLbl="node1" presStyleIdx="1" presStyleCnt="5"/>
      <dgm:spPr/>
      <dgm:t>
        <a:bodyPr/>
        <a:lstStyle/>
        <a:p>
          <a:endParaRPr lang="en-US"/>
        </a:p>
      </dgm:t>
    </dgm:pt>
    <dgm:pt modelId="{C3A610CA-5B95-4D0A-AE74-A70222E85A30}" type="pres">
      <dgm:prSet presAssocID="{B85582BA-B29C-4060-956F-5B60548229BE}" presName="parTrans" presStyleLbl="sibTrans2D1" presStyleIdx="0" presStyleCnt="11"/>
      <dgm:spPr/>
      <dgm:t>
        <a:bodyPr/>
        <a:lstStyle/>
        <a:p>
          <a:endParaRPr lang="en-US"/>
        </a:p>
      </dgm:t>
    </dgm:pt>
    <dgm:pt modelId="{A11061B1-E002-4D78-A70E-5A8595091C8A}" type="pres">
      <dgm:prSet presAssocID="{6D83414F-25B6-478B-920E-EE4EF03D5FE5}" presName="child" presStyleLbl="alignAccFollowNode1" presStyleIdx="0" presStyleCnt="11">
        <dgm:presLayoutVars>
          <dgm:chMax val="0"/>
          <dgm:bulletEnabled val="1"/>
        </dgm:presLayoutVars>
      </dgm:prSet>
      <dgm:spPr/>
      <dgm:t>
        <a:bodyPr/>
        <a:lstStyle/>
        <a:p>
          <a:endParaRPr lang="en-US"/>
        </a:p>
      </dgm:t>
    </dgm:pt>
    <dgm:pt modelId="{7DA3C144-F6A1-4259-A447-73058AAE5629}" type="pres">
      <dgm:prSet presAssocID="{44635A21-6A26-4999-8B25-EF4264F47FAA}" presName="sibTrans" presStyleLbl="sibTrans2D1" presStyleIdx="1" presStyleCnt="11"/>
      <dgm:spPr/>
      <dgm:t>
        <a:bodyPr/>
        <a:lstStyle/>
        <a:p>
          <a:endParaRPr lang="en-US"/>
        </a:p>
      </dgm:t>
    </dgm:pt>
    <dgm:pt modelId="{6BC242B5-05A5-442F-B3D9-F99C050AD3F8}" type="pres">
      <dgm:prSet presAssocID="{455D6283-D6B4-4B13-A03A-22AFD237EF8A}" presName="child" presStyleLbl="alignAccFollowNode1" presStyleIdx="1" presStyleCnt="11">
        <dgm:presLayoutVars>
          <dgm:chMax val="0"/>
          <dgm:bulletEnabled val="1"/>
        </dgm:presLayoutVars>
      </dgm:prSet>
      <dgm:spPr/>
      <dgm:t>
        <a:bodyPr/>
        <a:lstStyle/>
        <a:p>
          <a:endParaRPr lang="en-US"/>
        </a:p>
      </dgm:t>
    </dgm:pt>
    <dgm:pt modelId="{3681AC0F-A70B-4360-971B-753E60F04D6F}" type="pres">
      <dgm:prSet presAssocID="{ECD90EE5-540C-464A-B83B-587E8DE55499}" presName="sibTrans" presStyleLbl="sibTrans2D1" presStyleIdx="2" presStyleCnt="11"/>
      <dgm:spPr/>
      <dgm:t>
        <a:bodyPr/>
        <a:lstStyle/>
        <a:p>
          <a:endParaRPr lang="en-US"/>
        </a:p>
      </dgm:t>
    </dgm:pt>
    <dgm:pt modelId="{7B8261C6-81E3-40A4-A1DD-EFE92DAB0BA7}" type="pres">
      <dgm:prSet presAssocID="{75D8FDD9-5975-4B5D-82BD-11554856A98A}" presName="child" presStyleLbl="alignAccFollowNode1" presStyleIdx="2" presStyleCnt="11">
        <dgm:presLayoutVars>
          <dgm:chMax val="0"/>
          <dgm:bulletEnabled val="1"/>
        </dgm:presLayoutVars>
      </dgm:prSet>
      <dgm:spPr/>
      <dgm:t>
        <a:bodyPr/>
        <a:lstStyle/>
        <a:p>
          <a:endParaRPr lang="en-US"/>
        </a:p>
      </dgm:t>
    </dgm:pt>
    <dgm:pt modelId="{21284961-8315-45E2-9251-09F63AD2B254}" type="pres">
      <dgm:prSet presAssocID="{3EF7BE7D-A299-4F48-8D12-2B5222527559}" presName="sibTrans" presStyleLbl="sibTrans2D1" presStyleIdx="3" presStyleCnt="11"/>
      <dgm:spPr/>
      <dgm:t>
        <a:bodyPr/>
        <a:lstStyle/>
        <a:p>
          <a:endParaRPr lang="en-US"/>
        </a:p>
      </dgm:t>
    </dgm:pt>
    <dgm:pt modelId="{B1CF2663-B4B1-4568-BC6B-A4D5E495AB9F}" type="pres">
      <dgm:prSet presAssocID="{2569FE00-CC0D-438D-B61C-B27DF050E292}" presName="child" presStyleLbl="alignAccFollowNode1" presStyleIdx="3" presStyleCnt="11">
        <dgm:presLayoutVars>
          <dgm:chMax val="0"/>
          <dgm:bulletEnabled val="1"/>
        </dgm:presLayoutVars>
      </dgm:prSet>
      <dgm:spPr/>
      <dgm:t>
        <a:bodyPr/>
        <a:lstStyle/>
        <a:p>
          <a:endParaRPr lang="en-US"/>
        </a:p>
      </dgm:t>
    </dgm:pt>
    <dgm:pt modelId="{4C7F3BD3-DA17-4848-9CFF-AFD8D42012CF}" type="pres">
      <dgm:prSet presAssocID="{7F0A49BE-7F1D-4396-ABD7-65A49D6B7D21}" presName="sibTrans" presStyleLbl="sibTrans2D1" presStyleIdx="4" presStyleCnt="11"/>
      <dgm:spPr/>
      <dgm:t>
        <a:bodyPr/>
        <a:lstStyle/>
        <a:p>
          <a:endParaRPr lang="en-US"/>
        </a:p>
      </dgm:t>
    </dgm:pt>
    <dgm:pt modelId="{6DC3F6FD-2287-4345-A78E-18B48BD8A44D}" type="pres">
      <dgm:prSet presAssocID="{689EA28E-6C9F-4C4A-8E6D-D4D2CA466318}" presName="child" presStyleLbl="alignAccFollowNode1" presStyleIdx="4" presStyleCnt="11">
        <dgm:presLayoutVars>
          <dgm:chMax val="0"/>
          <dgm:bulletEnabled val="1"/>
        </dgm:presLayoutVars>
      </dgm:prSet>
      <dgm:spPr/>
      <dgm:t>
        <a:bodyPr/>
        <a:lstStyle/>
        <a:p>
          <a:endParaRPr lang="en-US"/>
        </a:p>
      </dgm:t>
    </dgm:pt>
    <dgm:pt modelId="{B1F8865D-74D0-41A9-810C-85F6CC28E5E1}" type="pres">
      <dgm:prSet presAssocID="{3BE0C21A-3A8F-4267-95D3-3BEAE82EB5A2}" presName="hSp" presStyleCnt="0"/>
      <dgm:spPr/>
    </dgm:pt>
    <dgm:pt modelId="{88D534CE-E619-4F5A-8318-025E10AC00C1}" type="pres">
      <dgm:prSet presAssocID="{0B3E74CB-D4FA-4683-A4D0-1E324A667F68}" presName="vertFlow" presStyleCnt="0"/>
      <dgm:spPr/>
    </dgm:pt>
    <dgm:pt modelId="{98E02DE7-851F-45A5-B757-2551305C2D3E}" type="pres">
      <dgm:prSet presAssocID="{0B3E74CB-D4FA-4683-A4D0-1E324A667F68}" presName="header" presStyleLbl="node1" presStyleIdx="2" presStyleCnt="5"/>
      <dgm:spPr/>
      <dgm:t>
        <a:bodyPr/>
        <a:lstStyle/>
        <a:p>
          <a:endParaRPr lang="en-US"/>
        </a:p>
      </dgm:t>
    </dgm:pt>
    <dgm:pt modelId="{EC558C69-FE97-462A-B4F4-7D0391E4C035}" type="pres">
      <dgm:prSet presAssocID="{208B5A70-2C5B-4483-8A30-127CFF7A2B08}" presName="parTrans" presStyleLbl="sibTrans2D1" presStyleIdx="5" presStyleCnt="11"/>
      <dgm:spPr/>
      <dgm:t>
        <a:bodyPr/>
        <a:lstStyle/>
        <a:p>
          <a:endParaRPr lang="en-US"/>
        </a:p>
      </dgm:t>
    </dgm:pt>
    <dgm:pt modelId="{54F1A51A-3F5C-477B-9286-0762D3FC68CC}" type="pres">
      <dgm:prSet presAssocID="{6E949EAD-0817-4F25-9BF8-A11FDB44B9FD}" presName="child" presStyleLbl="alignAccFollowNode1" presStyleIdx="5" presStyleCnt="11">
        <dgm:presLayoutVars>
          <dgm:chMax val="0"/>
          <dgm:bulletEnabled val="1"/>
        </dgm:presLayoutVars>
      </dgm:prSet>
      <dgm:spPr/>
      <dgm:t>
        <a:bodyPr/>
        <a:lstStyle/>
        <a:p>
          <a:endParaRPr lang="en-US"/>
        </a:p>
      </dgm:t>
    </dgm:pt>
    <dgm:pt modelId="{D4F34783-678B-4B9A-B504-FA6B2948887F}" type="pres">
      <dgm:prSet presAssocID="{D118262B-B6CA-4816-8599-617C1A9A8374}" presName="sibTrans" presStyleLbl="sibTrans2D1" presStyleIdx="6" presStyleCnt="11"/>
      <dgm:spPr/>
      <dgm:t>
        <a:bodyPr/>
        <a:lstStyle/>
        <a:p>
          <a:endParaRPr lang="en-US"/>
        </a:p>
      </dgm:t>
    </dgm:pt>
    <dgm:pt modelId="{250DD104-39E2-4266-8B84-FD3C6FE25C40}" type="pres">
      <dgm:prSet presAssocID="{D3A3D89D-042E-43D9-BCF4-B5E1F31D5B91}" presName="child" presStyleLbl="alignAccFollowNode1" presStyleIdx="6" presStyleCnt="11">
        <dgm:presLayoutVars>
          <dgm:chMax val="0"/>
          <dgm:bulletEnabled val="1"/>
        </dgm:presLayoutVars>
      </dgm:prSet>
      <dgm:spPr/>
      <dgm:t>
        <a:bodyPr/>
        <a:lstStyle/>
        <a:p>
          <a:endParaRPr lang="en-US"/>
        </a:p>
      </dgm:t>
    </dgm:pt>
    <dgm:pt modelId="{39910211-1A76-442A-A418-F50708CB202E}" type="pres">
      <dgm:prSet presAssocID="{0B3E74CB-D4FA-4683-A4D0-1E324A667F68}" presName="hSp" presStyleCnt="0"/>
      <dgm:spPr/>
    </dgm:pt>
    <dgm:pt modelId="{4E7CF166-F772-4948-8685-7BBE6123DB0E}" type="pres">
      <dgm:prSet presAssocID="{A6C2C899-CE89-4E6D-91AC-B7B805DBCBEA}" presName="vertFlow" presStyleCnt="0"/>
      <dgm:spPr/>
    </dgm:pt>
    <dgm:pt modelId="{046DDD0E-5E30-431B-8E39-2FEA9889BA3C}" type="pres">
      <dgm:prSet presAssocID="{A6C2C899-CE89-4E6D-91AC-B7B805DBCBEA}" presName="header" presStyleLbl="node1" presStyleIdx="3" presStyleCnt="5"/>
      <dgm:spPr/>
      <dgm:t>
        <a:bodyPr/>
        <a:lstStyle/>
        <a:p>
          <a:endParaRPr lang="en-US"/>
        </a:p>
      </dgm:t>
    </dgm:pt>
    <dgm:pt modelId="{9A275F61-BC3C-4F56-B72F-D596030960B3}" type="pres">
      <dgm:prSet presAssocID="{A6C2C899-CE89-4E6D-91AC-B7B805DBCBEA}" presName="hSp" presStyleCnt="0"/>
      <dgm:spPr/>
    </dgm:pt>
    <dgm:pt modelId="{922B1165-0A61-4158-ABEC-99396A7E032E}" type="pres">
      <dgm:prSet presAssocID="{F89F40A9-2638-4490-92D6-D93B3EB9EB7F}" presName="vertFlow" presStyleCnt="0"/>
      <dgm:spPr/>
    </dgm:pt>
    <dgm:pt modelId="{2F9D7868-50DC-445D-8018-158C0443307B}" type="pres">
      <dgm:prSet presAssocID="{F89F40A9-2638-4490-92D6-D93B3EB9EB7F}" presName="header" presStyleLbl="node1" presStyleIdx="4" presStyleCnt="5"/>
      <dgm:spPr/>
      <dgm:t>
        <a:bodyPr/>
        <a:lstStyle/>
        <a:p>
          <a:endParaRPr lang="en-US"/>
        </a:p>
      </dgm:t>
    </dgm:pt>
    <dgm:pt modelId="{45CCDB3A-7F75-40FC-ADB1-C25F3E781E45}" type="pres">
      <dgm:prSet presAssocID="{F1AC3ECA-4432-4A24-9FD2-DE72D6C36359}" presName="parTrans" presStyleLbl="sibTrans2D1" presStyleIdx="7" presStyleCnt="11"/>
      <dgm:spPr/>
      <dgm:t>
        <a:bodyPr/>
        <a:lstStyle/>
        <a:p>
          <a:endParaRPr lang="en-US"/>
        </a:p>
      </dgm:t>
    </dgm:pt>
    <dgm:pt modelId="{0BFA3164-E335-4C39-B19B-4BBB8A4C6B80}" type="pres">
      <dgm:prSet presAssocID="{2D0E6E3E-4233-4ED7-84B2-D768335C24D8}" presName="child" presStyleLbl="alignAccFollowNode1" presStyleIdx="7" presStyleCnt="11">
        <dgm:presLayoutVars>
          <dgm:chMax val="0"/>
          <dgm:bulletEnabled val="1"/>
        </dgm:presLayoutVars>
      </dgm:prSet>
      <dgm:spPr/>
      <dgm:t>
        <a:bodyPr/>
        <a:lstStyle/>
        <a:p>
          <a:endParaRPr lang="en-US"/>
        </a:p>
      </dgm:t>
    </dgm:pt>
    <dgm:pt modelId="{A1A6F29C-1AED-4554-9114-3F4FC3649AA4}" type="pres">
      <dgm:prSet presAssocID="{0E3212FD-3442-45CB-8A9F-D9CA232853D3}" presName="sibTrans" presStyleLbl="sibTrans2D1" presStyleIdx="8" presStyleCnt="11"/>
      <dgm:spPr/>
      <dgm:t>
        <a:bodyPr/>
        <a:lstStyle/>
        <a:p>
          <a:endParaRPr lang="en-US"/>
        </a:p>
      </dgm:t>
    </dgm:pt>
    <dgm:pt modelId="{A0628AA6-D860-4686-91A3-6CAA3CC80CF9}" type="pres">
      <dgm:prSet presAssocID="{5C5E5ECE-530A-414D-9FFE-AECC9E60CD47}" presName="child" presStyleLbl="alignAccFollowNode1" presStyleIdx="8" presStyleCnt="11">
        <dgm:presLayoutVars>
          <dgm:chMax val="0"/>
          <dgm:bulletEnabled val="1"/>
        </dgm:presLayoutVars>
      </dgm:prSet>
      <dgm:spPr/>
      <dgm:t>
        <a:bodyPr/>
        <a:lstStyle/>
        <a:p>
          <a:endParaRPr lang="en-US"/>
        </a:p>
      </dgm:t>
    </dgm:pt>
    <dgm:pt modelId="{769C6CCB-23C6-49DD-9970-D415A60DD712}" type="pres">
      <dgm:prSet presAssocID="{AC6AAA7F-920D-418B-8B9E-865504006676}" presName="sibTrans" presStyleLbl="sibTrans2D1" presStyleIdx="9" presStyleCnt="11"/>
      <dgm:spPr/>
      <dgm:t>
        <a:bodyPr/>
        <a:lstStyle/>
        <a:p>
          <a:endParaRPr lang="en-US"/>
        </a:p>
      </dgm:t>
    </dgm:pt>
    <dgm:pt modelId="{25F8BFD7-42B3-4FE0-898F-75D13401D3B9}" type="pres">
      <dgm:prSet presAssocID="{D55394B5-DD51-4034-ABDB-4B00C4A576F2}" presName="child" presStyleLbl="alignAccFollowNode1" presStyleIdx="9" presStyleCnt="11">
        <dgm:presLayoutVars>
          <dgm:chMax val="0"/>
          <dgm:bulletEnabled val="1"/>
        </dgm:presLayoutVars>
      </dgm:prSet>
      <dgm:spPr/>
      <dgm:t>
        <a:bodyPr/>
        <a:lstStyle/>
        <a:p>
          <a:endParaRPr lang="en-US"/>
        </a:p>
      </dgm:t>
    </dgm:pt>
    <dgm:pt modelId="{E63174E4-D0BE-4D85-82FE-258D7412DF1F}" type="pres">
      <dgm:prSet presAssocID="{C630A56D-60BF-4740-9294-2FD4C23EEA79}" presName="sibTrans" presStyleLbl="sibTrans2D1" presStyleIdx="10" presStyleCnt="11"/>
      <dgm:spPr/>
      <dgm:t>
        <a:bodyPr/>
        <a:lstStyle/>
        <a:p>
          <a:endParaRPr lang="en-US"/>
        </a:p>
      </dgm:t>
    </dgm:pt>
    <dgm:pt modelId="{B6FF6B66-B5A4-4EE3-A1D4-7AD4CCF132A4}" type="pres">
      <dgm:prSet presAssocID="{76FF48B2-095D-43C2-AD83-FEA03AA3801F}" presName="child" presStyleLbl="alignAccFollowNode1" presStyleIdx="10" presStyleCnt="11">
        <dgm:presLayoutVars>
          <dgm:chMax val="0"/>
          <dgm:bulletEnabled val="1"/>
        </dgm:presLayoutVars>
      </dgm:prSet>
      <dgm:spPr/>
      <dgm:t>
        <a:bodyPr/>
        <a:lstStyle/>
        <a:p>
          <a:endParaRPr lang="en-US"/>
        </a:p>
      </dgm:t>
    </dgm:pt>
  </dgm:ptLst>
  <dgm:cxnLst>
    <dgm:cxn modelId="{6E14238B-7F03-482B-92B5-9A9A05BE50D3}" srcId="{3BE0C21A-3A8F-4267-95D3-3BEAE82EB5A2}" destId="{6D83414F-25B6-478B-920E-EE4EF03D5FE5}" srcOrd="0" destOrd="0" parTransId="{B85582BA-B29C-4060-956F-5B60548229BE}" sibTransId="{44635A21-6A26-4999-8B25-EF4264F47FAA}"/>
    <dgm:cxn modelId="{336C6D6E-C628-42D7-9818-58CFC24A7043}" type="presOf" srcId="{A6C2C899-CE89-4E6D-91AC-B7B805DBCBEA}" destId="{046DDD0E-5E30-431B-8E39-2FEA9889BA3C}" srcOrd="0" destOrd="0" presId="urn:microsoft.com/office/officeart/2005/8/layout/lProcess1"/>
    <dgm:cxn modelId="{E32D62A7-B89B-4954-9EB1-50BDA1D2B76C}" srcId="{3BE0C21A-3A8F-4267-95D3-3BEAE82EB5A2}" destId="{75D8FDD9-5975-4B5D-82BD-11554856A98A}" srcOrd="2" destOrd="0" parTransId="{7F8D6C2A-011D-4539-81A9-59F078A685E9}" sibTransId="{3EF7BE7D-A299-4F48-8D12-2B5222527559}"/>
    <dgm:cxn modelId="{0E300D57-A467-4D8D-8D06-4CB49DDB5B7A}" type="presOf" srcId="{AC6AAA7F-920D-418B-8B9E-865504006676}" destId="{769C6CCB-23C6-49DD-9970-D415A60DD712}" srcOrd="0" destOrd="0" presId="urn:microsoft.com/office/officeart/2005/8/layout/lProcess1"/>
    <dgm:cxn modelId="{B2ED3231-75ED-4628-AAC9-E3290C3A1EA5}" srcId="{F89F40A9-2638-4490-92D6-D93B3EB9EB7F}" destId="{5C5E5ECE-530A-414D-9FFE-AECC9E60CD47}" srcOrd="1" destOrd="0" parTransId="{9B73491F-2253-41B7-A000-4F66755ABCCC}" sibTransId="{AC6AAA7F-920D-418B-8B9E-865504006676}"/>
    <dgm:cxn modelId="{AF3F0BCE-DDE1-4C6F-AD3C-6D8585353988}" srcId="{0B3E74CB-D4FA-4683-A4D0-1E324A667F68}" destId="{D3A3D89D-042E-43D9-BCF4-B5E1F31D5B91}" srcOrd="1" destOrd="0" parTransId="{A40E38C1-46DF-4103-BA23-B77D28450E47}" sibTransId="{E9A9D7CE-AD74-4CE2-8305-05DECC2AF948}"/>
    <dgm:cxn modelId="{128F7224-0F5E-45F9-AFED-16F61584AF6B}" type="presOf" srcId="{3BE0C21A-3A8F-4267-95D3-3BEAE82EB5A2}" destId="{34FE8F09-3652-4639-9427-23424E92FE20}" srcOrd="0" destOrd="0" presId="urn:microsoft.com/office/officeart/2005/8/layout/lProcess1"/>
    <dgm:cxn modelId="{FC4CB727-50B6-4F4D-93D6-D8F644526A2C}" srcId="{3BE0C21A-3A8F-4267-95D3-3BEAE82EB5A2}" destId="{2569FE00-CC0D-438D-B61C-B27DF050E292}" srcOrd="3" destOrd="0" parTransId="{A556F37E-BEC2-479B-8479-D0FD5566FB0C}" sibTransId="{7F0A49BE-7F1D-4396-ABD7-65A49D6B7D21}"/>
    <dgm:cxn modelId="{29F8EFD4-2C9D-40B7-A1C2-6588877D8CA1}" type="presOf" srcId="{76FF48B2-095D-43C2-AD83-FEA03AA3801F}" destId="{B6FF6B66-B5A4-4EE3-A1D4-7AD4CCF132A4}" srcOrd="0" destOrd="0" presId="urn:microsoft.com/office/officeart/2005/8/layout/lProcess1"/>
    <dgm:cxn modelId="{4CA6210D-D517-4593-9941-A9FC09C88379}" srcId="{B2B7DF4B-F31E-4140-AAB5-8DC4C11E363E}" destId="{0B3E74CB-D4FA-4683-A4D0-1E324A667F68}" srcOrd="2" destOrd="0" parTransId="{E66FEA83-F735-42D1-A4FD-6A304CEFC31D}" sibTransId="{EA85F223-D4D7-4AE1-AFBD-AF7EFB4C3FD3}"/>
    <dgm:cxn modelId="{4D3088DE-8CDD-4BFA-B43F-471DB9998465}" type="presOf" srcId="{0E41865B-3D14-48D0-A019-143D3144DDEB}" destId="{4CC3D69B-EEEC-48D2-932D-7AE2067F4050}" srcOrd="0" destOrd="0" presId="urn:microsoft.com/office/officeart/2005/8/layout/lProcess1"/>
    <dgm:cxn modelId="{5ED540AC-6498-4167-84F4-AF48017AD900}" type="presOf" srcId="{2D0E6E3E-4233-4ED7-84B2-D768335C24D8}" destId="{0BFA3164-E335-4C39-B19B-4BBB8A4C6B80}" srcOrd="0" destOrd="0" presId="urn:microsoft.com/office/officeart/2005/8/layout/lProcess1"/>
    <dgm:cxn modelId="{7D074CAB-4218-493B-AF79-E4B71ACD6F37}" srcId="{B2B7DF4B-F31E-4140-AAB5-8DC4C11E363E}" destId="{F89F40A9-2638-4490-92D6-D93B3EB9EB7F}" srcOrd="4" destOrd="0" parTransId="{0615B81F-1F06-4C56-8D8F-ECEE48807F95}" sibTransId="{6768A2D4-FF3A-4CA7-A28D-249F82BD07A5}"/>
    <dgm:cxn modelId="{FB934EB3-7EE8-4FB8-BD1D-018908F7C42F}" type="presOf" srcId="{5C5E5ECE-530A-414D-9FFE-AECC9E60CD47}" destId="{A0628AA6-D860-4686-91A3-6CAA3CC80CF9}" srcOrd="0" destOrd="0" presId="urn:microsoft.com/office/officeart/2005/8/layout/lProcess1"/>
    <dgm:cxn modelId="{5410B667-43D7-4FE7-BF49-51D8549DD7E4}" type="presOf" srcId="{455D6283-D6B4-4B13-A03A-22AFD237EF8A}" destId="{6BC242B5-05A5-442F-B3D9-F99C050AD3F8}" srcOrd="0" destOrd="0" presId="urn:microsoft.com/office/officeart/2005/8/layout/lProcess1"/>
    <dgm:cxn modelId="{29E40A67-C053-44C2-9848-E1B1AD269BB0}" srcId="{F89F40A9-2638-4490-92D6-D93B3EB9EB7F}" destId="{76FF48B2-095D-43C2-AD83-FEA03AA3801F}" srcOrd="3" destOrd="0" parTransId="{CBADCBAE-F40D-4AA0-AEF2-28CBE4B39FFA}" sibTransId="{23D98F04-68ED-4367-AA60-3F51B67EF134}"/>
    <dgm:cxn modelId="{D7174DDE-6228-4407-88ED-15AE26263CE5}" type="presOf" srcId="{7F0A49BE-7F1D-4396-ABD7-65A49D6B7D21}" destId="{4C7F3BD3-DA17-4848-9CFF-AFD8D42012CF}" srcOrd="0" destOrd="0" presId="urn:microsoft.com/office/officeart/2005/8/layout/lProcess1"/>
    <dgm:cxn modelId="{BFA3BACD-AAD4-4278-AEBB-3982EB8DFEC7}" type="presOf" srcId="{D3A3D89D-042E-43D9-BCF4-B5E1F31D5B91}" destId="{250DD104-39E2-4266-8B84-FD3C6FE25C40}" srcOrd="0" destOrd="0" presId="urn:microsoft.com/office/officeart/2005/8/layout/lProcess1"/>
    <dgm:cxn modelId="{EA1ED663-9129-47DE-A835-A2E931650434}" type="presOf" srcId="{F89F40A9-2638-4490-92D6-D93B3EB9EB7F}" destId="{2F9D7868-50DC-445D-8018-158C0443307B}" srcOrd="0" destOrd="0" presId="urn:microsoft.com/office/officeart/2005/8/layout/lProcess1"/>
    <dgm:cxn modelId="{109B259F-3568-41C5-93E0-531EA7A7B17C}" srcId="{0B3E74CB-D4FA-4683-A4D0-1E324A667F68}" destId="{6E949EAD-0817-4F25-9BF8-A11FDB44B9FD}" srcOrd="0" destOrd="0" parTransId="{208B5A70-2C5B-4483-8A30-127CFF7A2B08}" sibTransId="{D118262B-B6CA-4816-8599-617C1A9A8374}"/>
    <dgm:cxn modelId="{C9975F0B-5DCC-4249-BC0F-3E520E0B62B5}" type="presOf" srcId="{D55394B5-DD51-4034-ABDB-4B00C4A576F2}" destId="{25F8BFD7-42B3-4FE0-898F-75D13401D3B9}" srcOrd="0" destOrd="0" presId="urn:microsoft.com/office/officeart/2005/8/layout/lProcess1"/>
    <dgm:cxn modelId="{C5F3EE32-DE6C-4675-BF70-852F705FF17F}" type="presOf" srcId="{2569FE00-CC0D-438D-B61C-B27DF050E292}" destId="{B1CF2663-B4B1-4568-BC6B-A4D5E495AB9F}" srcOrd="0" destOrd="0" presId="urn:microsoft.com/office/officeart/2005/8/layout/lProcess1"/>
    <dgm:cxn modelId="{DE2FC757-73E7-4DEA-A598-11E4CDB04A29}" type="presOf" srcId="{44635A21-6A26-4999-8B25-EF4264F47FAA}" destId="{7DA3C144-F6A1-4259-A447-73058AAE5629}" srcOrd="0" destOrd="0" presId="urn:microsoft.com/office/officeart/2005/8/layout/lProcess1"/>
    <dgm:cxn modelId="{CD12E9C5-1D32-4603-86BB-231A6B4FA24F}" srcId="{F89F40A9-2638-4490-92D6-D93B3EB9EB7F}" destId="{D55394B5-DD51-4034-ABDB-4B00C4A576F2}" srcOrd="2" destOrd="0" parTransId="{B8F3DD27-148C-4A4E-AC41-D0C9578BEACE}" sibTransId="{C630A56D-60BF-4740-9294-2FD4C23EEA79}"/>
    <dgm:cxn modelId="{7705EBAE-652D-4697-81E9-6736961721CE}" type="presOf" srcId="{0E3212FD-3442-45CB-8A9F-D9CA232853D3}" destId="{A1A6F29C-1AED-4554-9114-3F4FC3649AA4}" srcOrd="0" destOrd="0" presId="urn:microsoft.com/office/officeart/2005/8/layout/lProcess1"/>
    <dgm:cxn modelId="{03B00B5C-608F-41CC-9CF3-B2D7BEEE4B28}" type="presOf" srcId="{6E949EAD-0817-4F25-9BF8-A11FDB44B9FD}" destId="{54F1A51A-3F5C-477B-9286-0762D3FC68CC}" srcOrd="0" destOrd="0" presId="urn:microsoft.com/office/officeart/2005/8/layout/lProcess1"/>
    <dgm:cxn modelId="{D970F4C7-C98C-443A-8443-3B9EDD883BC2}" srcId="{B2B7DF4B-F31E-4140-AAB5-8DC4C11E363E}" destId="{3BE0C21A-3A8F-4267-95D3-3BEAE82EB5A2}" srcOrd="1" destOrd="0" parTransId="{F6DC1939-0AC4-45E6-9B97-6506965F731D}" sibTransId="{B8193522-B1D7-4208-A092-5F77B23C9872}"/>
    <dgm:cxn modelId="{157DAC37-9E13-4E4A-83C4-581C917CABCB}" type="presOf" srcId="{D118262B-B6CA-4816-8599-617C1A9A8374}" destId="{D4F34783-678B-4B9A-B504-FA6B2948887F}" srcOrd="0" destOrd="0" presId="urn:microsoft.com/office/officeart/2005/8/layout/lProcess1"/>
    <dgm:cxn modelId="{8A1C8AE3-0FCB-4E41-8A36-4EDF93613465}" srcId="{B2B7DF4B-F31E-4140-AAB5-8DC4C11E363E}" destId="{0E41865B-3D14-48D0-A019-143D3144DDEB}" srcOrd="0" destOrd="0" parTransId="{121828C2-23CD-446A-B27F-DAE873A8F204}" sibTransId="{24124792-CE67-4513-898E-0D50F3950FC2}"/>
    <dgm:cxn modelId="{D87D4819-0415-489C-85C9-FB19B37AD105}" srcId="{3BE0C21A-3A8F-4267-95D3-3BEAE82EB5A2}" destId="{455D6283-D6B4-4B13-A03A-22AFD237EF8A}" srcOrd="1" destOrd="0" parTransId="{0B4BFC9C-9A4C-4ED7-A75E-259F02C0AB16}" sibTransId="{ECD90EE5-540C-464A-B83B-587E8DE55499}"/>
    <dgm:cxn modelId="{7958FB2C-B00D-430E-BDC2-93779A3764E6}" type="presOf" srcId="{B2B7DF4B-F31E-4140-AAB5-8DC4C11E363E}" destId="{362B549C-FEB4-439F-BA78-C15883D8706F}" srcOrd="0" destOrd="0" presId="urn:microsoft.com/office/officeart/2005/8/layout/lProcess1"/>
    <dgm:cxn modelId="{9542DF3E-B4FA-41D3-B261-713B130695F4}" type="presOf" srcId="{75D8FDD9-5975-4B5D-82BD-11554856A98A}" destId="{7B8261C6-81E3-40A4-A1DD-EFE92DAB0BA7}" srcOrd="0" destOrd="0" presId="urn:microsoft.com/office/officeart/2005/8/layout/lProcess1"/>
    <dgm:cxn modelId="{FE0FF479-8770-4F59-AD48-D97E367A8291}" type="presOf" srcId="{0B3E74CB-D4FA-4683-A4D0-1E324A667F68}" destId="{98E02DE7-851F-45A5-B757-2551305C2D3E}" srcOrd="0" destOrd="0" presId="urn:microsoft.com/office/officeart/2005/8/layout/lProcess1"/>
    <dgm:cxn modelId="{7A605A53-6D5A-4A2B-841F-AF668BAF9805}" srcId="{F89F40A9-2638-4490-92D6-D93B3EB9EB7F}" destId="{2D0E6E3E-4233-4ED7-84B2-D768335C24D8}" srcOrd="0" destOrd="0" parTransId="{F1AC3ECA-4432-4A24-9FD2-DE72D6C36359}" sibTransId="{0E3212FD-3442-45CB-8A9F-D9CA232853D3}"/>
    <dgm:cxn modelId="{14F7E43D-C035-4CD0-B567-DD4355D71B9A}" type="presOf" srcId="{689EA28E-6C9F-4C4A-8E6D-D4D2CA466318}" destId="{6DC3F6FD-2287-4345-A78E-18B48BD8A44D}" srcOrd="0" destOrd="0" presId="urn:microsoft.com/office/officeart/2005/8/layout/lProcess1"/>
    <dgm:cxn modelId="{ADE05AFE-FD36-4DA8-B977-76CA129A0653}" type="presOf" srcId="{ECD90EE5-540C-464A-B83B-587E8DE55499}" destId="{3681AC0F-A70B-4360-971B-753E60F04D6F}" srcOrd="0" destOrd="0" presId="urn:microsoft.com/office/officeart/2005/8/layout/lProcess1"/>
    <dgm:cxn modelId="{3A8725B6-C37A-436D-8ED2-C999FF0D0237}" type="presOf" srcId="{B85582BA-B29C-4060-956F-5B60548229BE}" destId="{C3A610CA-5B95-4D0A-AE74-A70222E85A30}" srcOrd="0" destOrd="0" presId="urn:microsoft.com/office/officeart/2005/8/layout/lProcess1"/>
    <dgm:cxn modelId="{08F6855B-0D94-48C6-A8C3-3BD5401DF8FD}" type="presOf" srcId="{6D83414F-25B6-478B-920E-EE4EF03D5FE5}" destId="{A11061B1-E002-4D78-A70E-5A8595091C8A}" srcOrd="0" destOrd="0" presId="urn:microsoft.com/office/officeart/2005/8/layout/lProcess1"/>
    <dgm:cxn modelId="{3229992E-96EF-4BFA-8578-15AA79C6218E}" srcId="{B2B7DF4B-F31E-4140-AAB5-8DC4C11E363E}" destId="{A6C2C899-CE89-4E6D-91AC-B7B805DBCBEA}" srcOrd="3" destOrd="0" parTransId="{0ABEBE21-9E4E-4DAE-BB9D-1AB1FF810838}" sibTransId="{4180213B-9B4C-4E71-8768-986F10162B07}"/>
    <dgm:cxn modelId="{93BBAC53-3AE7-425F-9486-91954C973E60}" type="presOf" srcId="{F1AC3ECA-4432-4A24-9FD2-DE72D6C36359}" destId="{45CCDB3A-7F75-40FC-ADB1-C25F3E781E45}" srcOrd="0" destOrd="0" presId="urn:microsoft.com/office/officeart/2005/8/layout/lProcess1"/>
    <dgm:cxn modelId="{CA3B9E56-997D-4799-B787-82D204E402B3}" type="presOf" srcId="{3EF7BE7D-A299-4F48-8D12-2B5222527559}" destId="{21284961-8315-45E2-9251-09F63AD2B254}" srcOrd="0" destOrd="0" presId="urn:microsoft.com/office/officeart/2005/8/layout/lProcess1"/>
    <dgm:cxn modelId="{10295A3C-42AD-4D00-8A7C-BCE1BE1530AC}" type="presOf" srcId="{208B5A70-2C5B-4483-8A30-127CFF7A2B08}" destId="{EC558C69-FE97-462A-B4F4-7D0391E4C035}" srcOrd="0" destOrd="0" presId="urn:microsoft.com/office/officeart/2005/8/layout/lProcess1"/>
    <dgm:cxn modelId="{3DFA811C-5F84-4B0E-9D0E-FFDB380C622C}" srcId="{3BE0C21A-3A8F-4267-95D3-3BEAE82EB5A2}" destId="{689EA28E-6C9F-4C4A-8E6D-D4D2CA466318}" srcOrd="4" destOrd="0" parTransId="{143D4F1F-72F7-479A-AB35-03E266E913F2}" sibTransId="{D60CF288-2874-4CA3-BB97-8ACBABFD5813}"/>
    <dgm:cxn modelId="{83580C0E-97AC-4B49-909E-34E5978A6B26}" type="presOf" srcId="{C630A56D-60BF-4740-9294-2FD4C23EEA79}" destId="{E63174E4-D0BE-4D85-82FE-258D7412DF1F}" srcOrd="0" destOrd="0" presId="urn:microsoft.com/office/officeart/2005/8/layout/lProcess1"/>
    <dgm:cxn modelId="{6BDF9F2C-E313-4773-BD7B-5C0106D31F6E}" type="presParOf" srcId="{362B549C-FEB4-439F-BA78-C15883D8706F}" destId="{31506EF2-B9DA-41ED-B9B1-09E514178BAF}" srcOrd="0" destOrd="0" presId="urn:microsoft.com/office/officeart/2005/8/layout/lProcess1"/>
    <dgm:cxn modelId="{BB8B3275-9188-471D-93C7-CBFDDB43D3EA}" type="presParOf" srcId="{31506EF2-B9DA-41ED-B9B1-09E514178BAF}" destId="{4CC3D69B-EEEC-48D2-932D-7AE2067F4050}" srcOrd="0" destOrd="0" presId="urn:microsoft.com/office/officeart/2005/8/layout/lProcess1"/>
    <dgm:cxn modelId="{2F3F827A-FAEF-400B-9C76-9498BE9F6653}" type="presParOf" srcId="{362B549C-FEB4-439F-BA78-C15883D8706F}" destId="{749B2767-0270-4FFC-9A45-327C5CB84D4F}" srcOrd="1" destOrd="0" presId="urn:microsoft.com/office/officeart/2005/8/layout/lProcess1"/>
    <dgm:cxn modelId="{0D5729E0-8F93-4C50-8F52-A7D28BC24CAC}" type="presParOf" srcId="{362B549C-FEB4-439F-BA78-C15883D8706F}" destId="{30181DF3-2B20-4DB8-AD4B-9DD73B3A53DD}" srcOrd="2" destOrd="0" presId="urn:microsoft.com/office/officeart/2005/8/layout/lProcess1"/>
    <dgm:cxn modelId="{435B3034-6CA4-45CF-A523-1FB43658724E}" type="presParOf" srcId="{30181DF3-2B20-4DB8-AD4B-9DD73B3A53DD}" destId="{34FE8F09-3652-4639-9427-23424E92FE20}" srcOrd="0" destOrd="0" presId="urn:microsoft.com/office/officeart/2005/8/layout/lProcess1"/>
    <dgm:cxn modelId="{9F36216F-128A-41C7-A6AC-2D75BF5D52E8}" type="presParOf" srcId="{30181DF3-2B20-4DB8-AD4B-9DD73B3A53DD}" destId="{C3A610CA-5B95-4D0A-AE74-A70222E85A30}" srcOrd="1" destOrd="0" presId="urn:microsoft.com/office/officeart/2005/8/layout/lProcess1"/>
    <dgm:cxn modelId="{A6C0A4E2-3A5D-4D0C-A589-EE2F003A536C}" type="presParOf" srcId="{30181DF3-2B20-4DB8-AD4B-9DD73B3A53DD}" destId="{A11061B1-E002-4D78-A70E-5A8595091C8A}" srcOrd="2" destOrd="0" presId="urn:microsoft.com/office/officeart/2005/8/layout/lProcess1"/>
    <dgm:cxn modelId="{3D690F83-74FD-4745-B81C-E871B6C6D054}" type="presParOf" srcId="{30181DF3-2B20-4DB8-AD4B-9DD73B3A53DD}" destId="{7DA3C144-F6A1-4259-A447-73058AAE5629}" srcOrd="3" destOrd="0" presId="urn:microsoft.com/office/officeart/2005/8/layout/lProcess1"/>
    <dgm:cxn modelId="{CC0C6C18-6146-4E68-A80F-B64C2A9F53E2}" type="presParOf" srcId="{30181DF3-2B20-4DB8-AD4B-9DD73B3A53DD}" destId="{6BC242B5-05A5-442F-B3D9-F99C050AD3F8}" srcOrd="4" destOrd="0" presId="urn:microsoft.com/office/officeart/2005/8/layout/lProcess1"/>
    <dgm:cxn modelId="{CE1419F1-BCA9-4101-99E9-1EFABA7ED672}" type="presParOf" srcId="{30181DF3-2B20-4DB8-AD4B-9DD73B3A53DD}" destId="{3681AC0F-A70B-4360-971B-753E60F04D6F}" srcOrd="5" destOrd="0" presId="urn:microsoft.com/office/officeart/2005/8/layout/lProcess1"/>
    <dgm:cxn modelId="{A8DAE425-B293-41F7-8F73-7C22C533E642}" type="presParOf" srcId="{30181DF3-2B20-4DB8-AD4B-9DD73B3A53DD}" destId="{7B8261C6-81E3-40A4-A1DD-EFE92DAB0BA7}" srcOrd="6" destOrd="0" presId="urn:microsoft.com/office/officeart/2005/8/layout/lProcess1"/>
    <dgm:cxn modelId="{E3BEB65B-FF2E-4CA6-B245-73283B77487D}" type="presParOf" srcId="{30181DF3-2B20-4DB8-AD4B-9DD73B3A53DD}" destId="{21284961-8315-45E2-9251-09F63AD2B254}" srcOrd="7" destOrd="0" presId="urn:microsoft.com/office/officeart/2005/8/layout/lProcess1"/>
    <dgm:cxn modelId="{60CDF88B-0AFE-4568-AD7D-363C0F17C93B}" type="presParOf" srcId="{30181DF3-2B20-4DB8-AD4B-9DD73B3A53DD}" destId="{B1CF2663-B4B1-4568-BC6B-A4D5E495AB9F}" srcOrd="8" destOrd="0" presId="urn:microsoft.com/office/officeart/2005/8/layout/lProcess1"/>
    <dgm:cxn modelId="{49D5EFBE-48D3-49CB-8E72-50C2499D059E}" type="presParOf" srcId="{30181DF3-2B20-4DB8-AD4B-9DD73B3A53DD}" destId="{4C7F3BD3-DA17-4848-9CFF-AFD8D42012CF}" srcOrd="9" destOrd="0" presId="urn:microsoft.com/office/officeart/2005/8/layout/lProcess1"/>
    <dgm:cxn modelId="{A3B481E6-ED91-40B6-9A1E-1FCD5584BD05}" type="presParOf" srcId="{30181DF3-2B20-4DB8-AD4B-9DD73B3A53DD}" destId="{6DC3F6FD-2287-4345-A78E-18B48BD8A44D}" srcOrd="10" destOrd="0" presId="urn:microsoft.com/office/officeart/2005/8/layout/lProcess1"/>
    <dgm:cxn modelId="{48760AA4-0884-43ED-BFDA-8AC563CF033C}" type="presParOf" srcId="{362B549C-FEB4-439F-BA78-C15883D8706F}" destId="{B1F8865D-74D0-41A9-810C-85F6CC28E5E1}" srcOrd="3" destOrd="0" presId="urn:microsoft.com/office/officeart/2005/8/layout/lProcess1"/>
    <dgm:cxn modelId="{43A181EF-9B25-4C48-B582-7C26029E184E}" type="presParOf" srcId="{362B549C-FEB4-439F-BA78-C15883D8706F}" destId="{88D534CE-E619-4F5A-8318-025E10AC00C1}" srcOrd="4" destOrd="0" presId="urn:microsoft.com/office/officeart/2005/8/layout/lProcess1"/>
    <dgm:cxn modelId="{716B7A07-045B-4183-8C5D-D977D8BD9717}" type="presParOf" srcId="{88D534CE-E619-4F5A-8318-025E10AC00C1}" destId="{98E02DE7-851F-45A5-B757-2551305C2D3E}" srcOrd="0" destOrd="0" presId="urn:microsoft.com/office/officeart/2005/8/layout/lProcess1"/>
    <dgm:cxn modelId="{4C8E1079-AF92-4130-9772-C78835DE53EA}" type="presParOf" srcId="{88D534CE-E619-4F5A-8318-025E10AC00C1}" destId="{EC558C69-FE97-462A-B4F4-7D0391E4C035}" srcOrd="1" destOrd="0" presId="urn:microsoft.com/office/officeart/2005/8/layout/lProcess1"/>
    <dgm:cxn modelId="{D96D32FD-86AF-4E0C-BFDA-7F5550BC13F9}" type="presParOf" srcId="{88D534CE-E619-4F5A-8318-025E10AC00C1}" destId="{54F1A51A-3F5C-477B-9286-0762D3FC68CC}" srcOrd="2" destOrd="0" presId="urn:microsoft.com/office/officeart/2005/8/layout/lProcess1"/>
    <dgm:cxn modelId="{4A537AC0-5C9E-4821-B8F5-0A4BD2F8C333}" type="presParOf" srcId="{88D534CE-E619-4F5A-8318-025E10AC00C1}" destId="{D4F34783-678B-4B9A-B504-FA6B2948887F}" srcOrd="3" destOrd="0" presId="urn:microsoft.com/office/officeart/2005/8/layout/lProcess1"/>
    <dgm:cxn modelId="{EEADE853-D778-4ACC-9247-6315B8E024C2}" type="presParOf" srcId="{88D534CE-E619-4F5A-8318-025E10AC00C1}" destId="{250DD104-39E2-4266-8B84-FD3C6FE25C40}" srcOrd="4" destOrd="0" presId="urn:microsoft.com/office/officeart/2005/8/layout/lProcess1"/>
    <dgm:cxn modelId="{DDCA0035-7651-40B0-A7A7-4C67C2B18CA3}" type="presParOf" srcId="{362B549C-FEB4-439F-BA78-C15883D8706F}" destId="{39910211-1A76-442A-A418-F50708CB202E}" srcOrd="5" destOrd="0" presId="urn:microsoft.com/office/officeart/2005/8/layout/lProcess1"/>
    <dgm:cxn modelId="{D85221B9-3CE4-4432-95C9-778834996413}" type="presParOf" srcId="{362B549C-FEB4-439F-BA78-C15883D8706F}" destId="{4E7CF166-F772-4948-8685-7BBE6123DB0E}" srcOrd="6" destOrd="0" presId="urn:microsoft.com/office/officeart/2005/8/layout/lProcess1"/>
    <dgm:cxn modelId="{B61D2E32-EDF0-43DE-AB3A-DCB18DE671FA}" type="presParOf" srcId="{4E7CF166-F772-4948-8685-7BBE6123DB0E}" destId="{046DDD0E-5E30-431B-8E39-2FEA9889BA3C}" srcOrd="0" destOrd="0" presId="urn:microsoft.com/office/officeart/2005/8/layout/lProcess1"/>
    <dgm:cxn modelId="{0729447B-8F6A-40C8-A68C-76B19360FEB3}" type="presParOf" srcId="{362B549C-FEB4-439F-BA78-C15883D8706F}" destId="{9A275F61-BC3C-4F56-B72F-D596030960B3}" srcOrd="7" destOrd="0" presId="urn:microsoft.com/office/officeart/2005/8/layout/lProcess1"/>
    <dgm:cxn modelId="{03D7155C-E4CF-4BD1-B877-3B32A8B0FED9}" type="presParOf" srcId="{362B549C-FEB4-439F-BA78-C15883D8706F}" destId="{922B1165-0A61-4158-ABEC-99396A7E032E}" srcOrd="8" destOrd="0" presId="urn:microsoft.com/office/officeart/2005/8/layout/lProcess1"/>
    <dgm:cxn modelId="{59F041EF-130B-419A-B2DB-E2E7F562B1BD}" type="presParOf" srcId="{922B1165-0A61-4158-ABEC-99396A7E032E}" destId="{2F9D7868-50DC-445D-8018-158C0443307B}" srcOrd="0" destOrd="0" presId="urn:microsoft.com/office/officeart/2005/8/layout/lProcess1"/>
    <dgm:cxn modelId="{28503238-7530-4980-9EE5-411FC1CFF20A}" type="presParOf" srcId="{922B1165-0A61-4158-ABEC-99396A7E032E}" destId="{45CCDB3A-7F75-40FC-ADB1-C25F3E781E45}" srcOrd="1" destOrd="0" presId="urn:microsoft.com/office/officeart/2005/8/layout/lProcess1"/>
    <dgm:cxn modelId="{88C3B792-B916-402A-9B59-F8AC18616FF7}" type="presParOf" srcId="{922B1165-0A61-4158-ABEC-99396A7E032E}" destId="{0BFA3164-E335-4C39-B19B-4BBB8A4C6B80}" srcOrd="2" destOrd="0" presId="urn:microsoft.com/office/officeart/2005/8/layout/lProcess1"/>
    <dgm:cxn modelId="{A22AFCAC-56AC-4DA2-BB23-6420ACE764AB}" type="presParOf" srcId="{922B1165-0A61-4158-ABEC-99396A7E032E}" destId="{A1A6F29C-1AED-4554-9114-3F4FC3649AA4}" srcOrd="3" destOrd="0" presId="urn:microsoft.com/office/officeart/2005/8/layout/lProcess1"/>
    <dgm:cxn modelId="{EB7570F6-4E80-4E89-81D0-9C9051ED83C4}" type="presParOf" srcId="{922B1165-0A61-4158-ABEC-99396A7E032E}" destId="{A0628AA6-D860-4686-91A3-6CAA3CC80CF9}" srcOrd="4" destOrd="0" presId="urn:microsoft.com/office/officeart/2005/8/layout/lProcess1"/>
    <dgm:cxn modelId="{902E29D7-0F41-4CF7-B683-3148FD8E8565}" type="presParOf" srcId="{922B1165-0A61-4158-ABEC-99396A7E032E}" destId="{769C6CCB-23C6-49DD-9970-D415A60DD712}" srcOrd="5" destOrd="0" presId="urn:microsoft.com/office/officeart/2005/8/layout/lProcess1"/>
    <dgm:cxn modelId="{B4E65BB8-2285-4D78-8803-61CA82BBAF0D}" type="presParOf" srcId="{922B1165-0A61-4158-ABEC-99396A7E032E}" destId="{25F8BFD7-42B3-4FE0-898F-75D13401D3B9}" srcOrd="6" destOrd="0" presId="urn:microsoft.com/office/officeart/2005/8/layout/lProcess1"/>
    <dgm:cxn modelId="{C889050F-0510-4F7D-AC38-5CC4EA37A1F3}" type="presParOf" srcId="{922B1165-0A61-4158-ABEC-99396A7E032E}" destId="{E63174E4-D0BE-4D85-82FE-258D7412DF1F}" srcOrd="7" destOrd="0" presId="urn:microsoft.com/office/officeart/2005/8/layout/lProcess1"/>
    <dgm:cxn modelId="{3E5F1E00-D81A-452F-8FC8-4742C1D43893}" type="presParOf" srcId="{922B1165-0A61-4158-ABEC-99396A7E032E}" destId="{B6FF6B66-B5A4-4EE3-A1D4-7AD4CCF132A4}" srcOrd="8"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AD452F25-B317-4E02-97E1-3B9EED0AED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111658-D1EF-43AB-9000-89CEC8B6D9FC}">
      <dgm:prSet phldrT="[Text]"/>
      <dgm:spPr/>
      <dgm:t>
        <a:bodyPr/>
        <a:lstStyle/>
        <a:p>
          <a:r>
            <a:rPr lang="en-US" dirty="0" smtClean="0">
              <a:solidFill>
                <a:schemeClr val="tx2"/>
              </a:solidFill>
            </a:rPr>
            <a:t>Vendor</a:t>
          </a:r>
          <a:endParaRPr lang="en-US" dirty="0">
            <a:solidFill>
              <a:schemeClr val="tx2"/>
            </a:solidFill>
          </a:endParaRPr>
        </a:p>
      </dgm:t>
    </dgm:pt>
    <dgm:pt modelId="{AEC08268-E530-4955-8957-47344697D6A4}" type="parTrans" cxnId="{12356370-E10F-4086-BF63-685656526B50}">
      <dgm:prSet/>
      <dgm:spPr/>
      <dgm:t>
        <a:bodyPr/>
        <a:lstStyle/>
        <a:p>
          <a:endParaRPr lang="en-US"/>
        </a:p>
      </dgm:t>
    </dgm:pt>
    <dgm:pt modelId="{DA14A9C1-F24E-43D1-8C38-4436C1D8574F}" type="sibTrans" cxnId="{12356370-E10F-4086-BF63-685656526B50}">
      <dgm:prSet/>
      <dgm:spPr/>
      <dgm:t>
        <a:bodyPr/>
        <a:lstStyle/>
        <a:p>
          <a:endParaRPr lang="en-US"/>
        </a:p>
      </dgm:t>
    </dgm:pt>
    <dgm:pt modelId="{C28D3851-0DE9-45A8-BE34-E3EEEBE8912B}">
      <dgm:prSet phldrT="[Text]" custT="1"/>
      <dgm:spPr/>
      <dgm:t>
        <a:bodyPr/>
        <a:lstStyle/>
        <a:p>
          <a:pPr>
            <a:spcAft>
              <a:spcPts val="600"/>
            </a:spcAft>
          </a:pPr>
          <a:r>
            <a:rPr lang="en-US" sz="1400" dirty="0" smtClean="0">
              <a:solidFill>
                <a:schemeClr val="tx2"/>
              </a:solidFill>
            </a:rPr>
            <a:t>Distribute instructor kit </a:t>
          </a:r>
          <a:endParaRPr lang="en-US" sz="1400" dirty="0">
            <a:solidFill>
              <a:schemeClr val="tx2"/>
            </a:solidFill>
          </a:endParaRPr>
        </a:p>
      </dgm:t>
    </dgm:pt>
    <dgm:pt modelId="{AE35F7FC-AC74-404E-8674-815288ECEF33}" type="parTrans" cxnId="{0E096060-B616-4B5E-BF8E-7ABB94703E71}">
      <dgm:prSet/>
      <dgm:spPr/>
      <dgm:t>
        <a:bodyPr/>
        <a:lstStyle/>
        <a:p>
          <a:endParaRPr lang="en-US"/>
        </a:p>
      </dgm:t>
    </dgm:pt>
    <dgm:pt modelId="{51ED5371-E722-4F87-8936-810AB82F934E}" type="sibTrans" cxnId="{0E096060-B616-4B5E-BF8E-7ABB94703E71}">
      <dgm:prSet/>
      <dgm:spPr/>
      <dgm:t>
        <a:bodyPr/>
        <a:lstStyle/>
        <a:p>
          <a:endParaRPr lang="en-US"/>
        </a:p>
      </dgm:t>
    </dgm:pt>
    <dgm:pt modelId="{F4D08477-DDA5-45FA-AED8-95E4554BB9D2}">
      <dgm:prSet phldrT="[Text]"/>
      <dgm:spPr/>
      <dgm:t>
        <a:bodyPr/>
        <a:lstStyle/>
        <a:p>
          <a:r>
            <a:rPr lang="en-US" dirty="0" smtClean="0">
              <a:solidFill>
                <a:schemeClr val="tx2"/>
              </a:solidFill>
            </a:rPr>
            <a:t>Bookstore</a:t>
          </a:r>
          <a:endParaRPr lang="en-US" dirty="0">
            <a:solidFill>
              <a:schemeClr val="tx2"/>
            </a:solidFill>
          </a:endParaRPr>
        </a:p>
      </dgm:t>
    </dgm:pt>
    <dgm:pt modelId="{15A6A199-E248-46CF-B8E7-8B90FCDDA31F}" type="parTrans" cxnId="{CD23EE1C-A7BF-41FA-A2B8-B509AC81A010}">
      <dgm:prSet/>
      <dgm:spPr/>
      <dgm:t>
        <a:bodyPr/>
        <a:lstStyle/>
        <a:p>
          <a:endParaRPr lang="en-US"/>
        </a:p>
      </dgm:t>
    </dgm:pt>
    <dgm:pt modelId="{C4BD3C3E-F6B9-4547-9EC4-893110C0E821}" type="sibTrans" cxnId="{CD23EE1C-A7BF-41FA-A2B8-B509AC81A010}">
      <dgm:prSet/>
      <dgm:spPr/>
      <dgm:t>
        <a:bodyPr/>
        <a:lstStyle/>
        <a:p>
          <a:endParaRPr lang="en-US"/>
        </a:p>
      </dgm:t>
    </dgm:pt>
    <dgm:pt modelId="{4517E1F1-43CD-440C-AB2E-390CFA2C2496}">
      <dgm:prSet phldrT="[Text]" custT="1"/>
      <dgm:spPr/>
      <dgm:t>
        <a:bodyPr/>
        <a:lstStyle/>
        <a:p>
          <a:pPr>
            <a:spcAft>
              <a:spcPts val="600"/>
            </a:spcAft>
          </a:pPr>
          <a:r>
            <a:rPr lang="en-US" sz="1400" dirty="0" smtClean="0">
              <a:solidFill>
                <a:schemeClr val="tx2"/>
              </a:solidFill>
            </a:rPr>
            <a:t>Answer questions</a:t>
          </a:r>
          <a:endParaRPr lang="en-US" sz="1400" dirty="0">
            <a:solidFill>
              <a:schemeClr val="tx2"/>
            </a:solidFill>
          </a:endParaRPr>
        </a:p>
      </dgm:t>
    </dgm:pt>
    <dgm:pt modelId="{B56FC1D9-9F31-409E-A7E4-D48B80E0F3D1}" type="parTrans" cxnId="{FC1B0CAA-1C6D-4994-BC38-6D68E2A1F8F3}">
      <dgm:prSet/>
      <dgm:spPr/>
      <dgm:t>
        <a:bodyPr/>
        <a:lstStyle/>
        <a:p>
          <a:endParaRPr lang="en-US"/>
        </a:p>
      </dgm:t>
    </dgm:pt>
    <dgm:pt modelId="{60ED7F5B-3810-4716-B89D-F21273890B44}" type="sibTrans" cxnId="{FC1B0CAA-1C6D-4994-BC38-6D68E2A1F8F3}">
      <dgm:prSet/>
      <dgm:spPr/>
      <dgm:t>
        <a:bodyPr/>
        <a:lstStyle/>
        <a:p>
          <a:endParaRPr lang="en-US"/>
        </a:p>
      </dgm:t>
    </dgm:pt>
    <dgm:pt modelId="{4DCA1D1C-4282-4718-9B76-5D1926CE4E0D}">
      <dgm:prSet phldrT="[Text]"/>
      <dgm:spPr/>
      <dgm:t>
        <a:bodyPr/>
        <a:lstStyle/>
        <a:p>
          <a:r>
            <a:rPr lang="en-US" dirty="0" smtClean="0">
              <a:solidFill>
                <a:schemeClr val="tx2"/>
              </a:solidFill>
            </a:rPr>
            <a:t>Instructor</a:t>
          </a:r>
          <a:endParaRPr lang="en-US" dirty="0">
            <a:solidFill>
              <a:schemeClr val="tx2"/>
            </a:solidFill>
          </a:endParaRPr>
        </a:p>
      </dgm:t>
    </dgm:pt>
    <dgm:pt modelId="{AB9F8E51-F549-442A-94A5-62FA48605FCD}" type="parTrans" cxnId="{0D1A5FA9-35BC-46C3-BDEE-B1E4F5F1C5EA}">
      <dgm:prSet/>
      <dgm:spPr/>
      <dgm:t>
        <a:bodyPr/>
        <a:lstStyle/>
        <a:p>
          <a:endParaRPr lang="en-US"/>
        </a:p>
      </dgm:t>
    </dgm:pt>
    <dgm:pt modelId="{424B2A11-6899-48B4-9346-95F0A9BC6A2E}" type="sibTrans" cxnId="{0D1A5FA9-35BC-46C3-BDEE-B1E4F5F1C5EA}">
      <dgm:prSet/>
      <dgm:spPr/>
      <dgm:t>
        <a:bodyPr/>
        <a:lstStyle/>
        <a:p>
          <a:endParaRPr lang="en-US"/>
        </a:p>
      </dgm:t>
    </dgm:pt>
    <dgm:pt modelId="{0683CB5A-AF8F-49BF-AD98-84962EC482D8}">
      <dgm:prSet phldrT="[Text]" custT="1"/>
      <dgm:spPr/>
      <dgm:t>
        <a:bodyPr/>
        <a:lstStyle/>
        <a:p>
          <a:pPr>
            <a:spcAft>
              <a:spcPts val="600"/>
            </a:spcAft>
          </a:pPr>
          <a:r>
            <a:rPr lang="en-US" sz="1400" dirty="0" smtClean="0">
              <a:solidFill>
                <a:schemeClr val="tx2"/>
              </a:solidFill>
            </a:rPr>
            <a:t>Checkout set</a:t>
          </a:r>
          <a:endParaRPr lang="en-US" sz="1400" dirty="0">
            <a:solidFill>
              <a:schemeClr val="tx2"/>
            </a:solidFill>
          </a:endParaRPr>
        </a:p>
      </dgm:t>
    </dgm:pt>
    <dgm:pt modelId="{1245304C-A100-49A7-B9BF-06C9DF15EDE4}" type="parTrans" cxnId="{ADC403FF-F872-4326-878A-8B29E7AA7436}">
      <dgm:prSet/>
      <dgm:spPr/>
      <dgm:t>
        <a:bodyPr/>
        <a:lstStyle/>
        <a:p>
          <a:endParaRPr lang="en-US"/>
        </a:p>
      </dgm:t>
    </dgm:pt>
    <dgm:pt modelId="{95D7357A-CBCF-4748-8787-85064C96F759}" type="sibTrans" cxnId="{ADC403FF-F872-4326-878A-8B29E7AA7436}">
      <dgm:prSet/>
      <dgm:spPr/>
      <dgm:t>
        <a:bodyPr/>
        <a:lstStyle/>
        <a:p>
          <a:endParaRPr lang="en-US"/>
        </a:p>
      </dgm:t>
    </dgm:pt>
    <dgm:pt modelId="{C7B8C0AD-110F-4C9F-A907-F0B169F255F5}">
      <dgm:prSet phldrT="[Text]"/>
      <dgm:spPr/>
      <dgm:t>
        <a:bodyPr/>
        <a:lstStyle/>
        <a:p>
          <a:r>
            <a:rPr lang="en-US" dirty="0" smtClean="0">
              <a:solidFill>
                <a:schemeClr val="tx2"/>
              </a:solidFill>
            </a:rPr>
            <a:t>Student</a:t>
          </a:r>
          <a:endParaRPr lang="en-US" dirty="0">
            <a:solidFill>
              <a:schemeClr val="tx2"/>
            </a:solidFill>
          </a:endParaRPr>
        </a:p>
      </dgm:t>
    </dgm:pt>
    <dgm:pt modelId="{DEA56609-276B-4B2E-BE7C-6ED837A227A4}" type="parTrans" cxnId="{731FFE3D-D559-42D6-8799-AF1D8546ED67}">
      <dgm:prSet/>
      <dgm:spPr/>
      <dgm:t>
        <a:bodyPr/>
        <a:lstStyle/>
        <a:p>
          <a:endParaRPr lang="en-US"/>
        </a:p>
      </dgm:t>
    </dgm:pt>
    <dgm:pt modelId="{0D035AF6-2CE8-42EF-B0E6-980D8F5D1476}" type="sibTrans" cxnId="{731FFE3D-D559-42D6-8799-AF1D8546ED67}">
      <dgm:prSet/>
      <dgm:spPr/>
      <dgm:t>
        <a:bodyPr/>
        <a:lstStyle/>
        <a:p>
          <a:endParaRPr lang="en-US"/>
        </a:p>
      </dgm:t>
    </dgm:pt>
    <dgm:pt modelId="{9A6FF52D-DD97-4385-87E2-50B71E142B96}">
      <dgm:prSet phldrT="[Text]"/>
      <dgm:spPr/>
      <dgm:t>
        <a:bodyPr/>
        <a:lstStyle/>
        <a:p>
          <a:r>
            <a:rPr lang="en-US" dirty="0" smtClean="0">
              <a:solidFill>
                <a:schemeClr val="tx2"/>
              </a:solidFill>
            </a:rPr>
            <a:t>Tech</a:t>
          </a:r>
          <a:endParaRPr lang="en-US" dirty="0">
            <a:solidFill>
              <a:schemeClr val="tx2"/>
            </a:solidFill>
          </a:endParaRPr>
        </a:p>
      </dgm:t>
    </dgm:pt>
    <dgm:pt modelId="{206D44B3-66E4-4149-9A62-68A711823D5F}" type="parTrans" cxnId="{B428CE3E-DAC1-417A-BBD0-03DC2F0BCE42}">
      <dgm:prSet/>
      <dgm:spPr/>
      <dgm:t>
        <a:bodyPr/>
        <a:lstStyle/>
        <a:p>
          <a:endParaRPr lang="en-US"/>
        </a:p>
      </dgm:t>
    </dgm:pt>
    <dgm:pt modelId="{1D2455E5-CB01-47EA-B60D-4CC8AB6CF5D0}" type="sibTrans" cxnId="{B428CE3E-DAC1-417A-BBD0-03DC2F0BCE42}">
      <dgm:prSet/>
      <dgm:spPr/>
      <dgm:t>
        <a:bodyPr/>
        <a:lstStyle/>
        <a:p>
          <a:endParaRPr lang="en-US"/>
        </a:p>
      </dgm:t>
    </dgm:pt>
    <dgm:pt modelId="{24727D05-9BB8-446C-9DA8-E638FB651749}">
      <dgm:prSet phldrT="[Text]"/>
      <dgm:spPr/>
      <dgm:t>
        <a:bodyPr/>
        <a:lstStyle/>
        <a:p>
          <a:pPr>
            <a:spcAft>
              <a:spcPct val="15000"/>
            </a:spcAft>
          </a:pPr>
          <a:endParaRPr lang="en-US" sz="1900" dirty="0"/>
        </a:p>
      </dgm:t>
    </dgm:pt>
    <dgm:pt modelId="{C26A4639-1791-417B-9DC7-B56D72D2E075}" type="parTrans" cxnId="{3A190B5F-E110-4FA8-8193-3AA315DE1800}">
      <dgm:prSet/>
      <dgm:spPr/>
      <dgm:t>
        <a:bodyPr/>
        <a:lstStyle/>
        <a:p>
          <a:endParaRPr lang="en-US"/>
        </a:p>
      </dgm:t>
    </dgm:pt>
    <dgm:pt modelId="{BB9C2A2B-3319-495F-8511-30142EEC58B3}" type="sibTrans" cxnId="{3A190B5F-E110-4FA8-8193-3AA315DE1800}">
      <dgm:prSet/>
      <dgm:spPr/>
      <dgm:t>
        <a:bodyPr/>
        <a:lstStyle/>
        <a:p>
          <a:endParaRPr lang="en-US"/>
        </a:p>
      </dgm:t>
    </dgm:pt>
    <dgm:pt modelId="{0722E854-E163-4959-894B-A3BF333F9C4A}">
      <dgm:prSet custT="1"/>
      <dgm:spPr/>
      <dgm:t>
        <a:bodyPr/>
        <a:lstStyle/>
        <a:p>
          <a:pPr>
            <a:spcAft>
              <a:spcPts val="600"/>
            </a:spcAft>
          </a:pPr>
          <a:r>
            <a:rPr lang="en-US" sz="1400" dirty="0" smtClean="0">
              <a:solidFill>
                <a:schemeClr val="tx2"/>
              </a:solidFill>
            </a:rPr>
            <a:t>Fulfill orders</a:t>
          </a:r>
          <a:endParaRPr lang="en-US" sz="1400" dirty="0">
            <a:solidFill>
              <a:schemeClr val="tx2"/>
            </a:solidFill>
          </a:endParaRPr>
        </a:p>
      </dgm:t>
    </dgm:pt>
    <dgm:pt modelId="{6B44B024-8A62-4EFC-BF6D-F0CA641A8054}" type="parTrans" cxnId="{2607FC6E-53E3-4011-BCFE-E5B8E0325618}">
      <dgm:prSet/>
      <dgm:spPr/>
      <dgm:t>
        <a:bodyPr/>
        <a:lstStyle/>
        <a:p>
          <a:endParaRPr lang="en-US"/>
        </a:p>
      </dgm:t>
    </dgm:pt>
    <dgm:pt modelId="{990EB15C-BF5F-4001-B266-32ACDCBB2B28}" type="sibTrans" cxnId="{2607FC6E-53E3-4011-BCFE-E5B8E0325618}">
      <dgm:prSet/>
      <dgm:spPr/>
      <dgm:t>
        <a:bodyPr/>
        <a:lstStyle/>
        <a:p>
          <a:endParaRPr lang="en-US"/>
        </a:p>
      </dgm:t>
    </dgm:pt>
    <dgm:pt modelId="{903D89FF-B27C-4CFD-8F95-01ED64A79650}">
      <dgm:prSet custT="1"/>
      <dgm:spPr/>
      <dgm:t>
        <a:bodyPr/>
        <a:lstStyle/>
        <a:p>
          <a:pPr>
            <a:spcAft>
              <a:spcPts val="600"/>
            </a:spcAft>
          </a:pPr>
          <a:r>
            <a:rPr lang="en-US" sz="1400" dirty="0" smtClean="0">
              <a:solidFill>
                <a:schemeClr val="tx2"/>
              </a:solidFill>
            </a:rPr>
            <a:t>Provide support</a:t>
          </a:r>
          <a:endParaRPr lang="en-US" sz="1400" dirty="0">
            <a:solidFill>
              <a:schemeClr val="tx2"/>
            </a:solidFill>
          </a:endParaRPr>
        </a:p>
      </dgm:t>
    </dgm:pt>
    <dgm:pt modelId="{4B98F2DD-00C9-4379-B352-818EEB65C3A0}" type="parTrans" cxnId="{D881012C-795F-471A-B94F-E82F0F56A63D}">
      <dgm:prSet/>
      <dgm:spPr/>
      <dgm:t>
        <a:bodyPr/>
        <a:lstStyle/>
        <a:p>
          <a:endParaRPr lang="en-US"/>
        </a:p>
      </dgm:t>
    </dgm:pt>
    <dgm:pt modelId="{8BA98A61-EA89-4F50-AAB5-4C570E75252D}" type="sibTrans" cxnId="{D881012C-795F-471A-B94F-E82F0F56A63D}">
      <dgm:prSet/>
      <dgm:spPr/>
      <dgm:t>
        <a:bodyPr/>
        <a:lstStyle/>
        <a:p>
          <a:endParaRPr lang="en-US"/>
        </a:p>
      </dgm:t>
    </dgm:pt>
    <dgm:pt modelId="{B71E45B0-27DA-42DA-B7F4-068CC506BC13}">
      <dgm:prSet custT="1"/>
      <dgm:spPr/>
      <dgm:t>
        <a:bodyPr/>
        <a:lstStyle/>
        <a:p>
          <a:pPr>
            <a:spcAft>
              <a:spcPts val="600"/>
            </a:spcAft>
          </a:pPr>
          <a:r>
            <a:rPr lang="en-US" sz="1400" dirty="0" smtClean="0">
              <a:solidFill>
                <a:schemeClr val="tx2"/>
              </a:solidFill>
            </a:rPr>
            <a:t>Provide training</a:t>
          </a:r>
          <a:endParaRPr lang="en-US" sz="1400" dirty="0">
            <a:solidFill>
              <a:schemeClr val="tx2"/>
            </a:solidFill>
          </a:endParaRPr>
        </a:p>
      </dgm:t>
    </dgm:pt>
    <dgm:pt modelId="{DDF69720-33CB-4932-99E0-0A6C52FE88F9}" type="parTrans" cxnId="{BE20C061-5422-4680-AA93-6B2E5CEE1BDC}">
      <dgm:prSet/>
      <dgm:spPr/>
      <dgm:t>
        <a:bodyPr/>
        <a:lstStyle/>
        <a:p>
          <a:endParaRPr lang="en-US"/>
        </a:p>
      </dgm:t>
    </dgm:pt>
    <dgm:pt modelId="{C72FB5B9-F4DE-47BC-9F41-A32D1D832A68}" type="sibTrans" cxnId="{BE20C061-5422-4680-AA93-6B2E5CEE1BDC}">
      <dgm:prSet/>
      <dgm:spPr/>
      <dgm:t>
        <a:bodyPr/>
        <a:lstStyle/>
        <a:p>
          <a:endParaRPr lang="en-US"/>
        </a:p>
      </dgm:t>
    </dgm:pt>
    <dgm:pt modelId="{180230F5-FD96-4810-9EC4-2758C572DC34}">
      <dgm:prSet custT="1"/>
      <dgm:spPr/>
      <dgm:t>
        <a:bodyPr/>
        <a:lstStyle/>
        <a:p>
          <a:pPr>
            <a:spcAft>
              <a:spcPts val="600"/>
            </a:spcAft>
          </a:pPr>
          <a:r>
            <a:rPr lang="en-US" sz="1400" dirty="0" smtClean="0">
              <a:solidFill>
                <a:schemeClr val="tx2"/>
              </a:solidFill>
            </a:rPr>
            <a:t>Upgrade software</a:t>
          </a:r>
          <a:endParaRPr lang="en-US" sz="1400" dirty="0">
            <a:solidFill>
              <a:schemeClr val="tx2"/>
            </a:solidFill>
          </a:endParaRPr>
        </a:p>
      </dgm:t>
    </dgm:pt>
    <dgm:pt modelId="{AE6F0DD3-F96E-469A-B1F4-A5AC31BAEBCF}" type="parTrans" cxnId="{86BF7266-C947-467F-A930-E5FCB6C1E70A}">
      <dgm:prSet/>
      <dgm:spPr/>
      <dgm:t>
        <a:bodyPr/>
        <a:lstStyle/>
        <a:p>
          <a:endParaRPr lang="en-US"/>
        </a:p>
      </dgm:t>
    </dgm:pt>
    <dgm:pt modelId="{3D3439D7-CAA6-424A-A0F2-411AB71409E7}" type="sibTrans" cxnId="{86BF7266-C947-467F-A930-E5FCB6C1E70A}">
      <dgm:prSet/>
      <dgm:spPr/>
      <dgm:t>
        <a:bodyPr/>
        <a:lstStyle/>
        <a:p>
          <a:endParaRPr lang="en-US"/>
        </a:p>
      </dgm:t>
    </dgm:pt>
    <dgm:pt modelId="{5002E7E5-4B65-4086-8A2E-F31B7D53019C}">
      <dgm:prSet custT="1"/>
      <dgm:spPr/>
      <dgm:t>
        <a:bodyPr/>
        <a:lstStyle/>
        <a:p>
          <a:pPr>
            <a:spcAft>
              <a:spcPts val="600"/>
            </a:spcAft>
          </a:pPr>
          <a:r>
            <a:rPr lang="en-US" sz="1400" dirty="0" smtClean="0">
              <a:solidFill>
                <a:schemeClr val="tx2"/>
              </a:solidFill>
            </a:rPr>
            <a:t>Fix bugs</a:t>
          </a:r>
          <a:endParaRPr lang="en-US" sz="1400" dirty="0">
            <a:solidFill>
              <a:schemeClr val="tx2"/>
            </a:solidFill>
          </a:endParaRPr>
        </a:p>
      </dgm:t>
    </dgm:pt>
    <dgm:pt modelId="{8E61C9E3-F876-410F-BD33-DC2DB8E06F23}" type="parTrans" cxnId="{5AD858B5-A22B-485C-AB82-ECC4E50743B4}">
      <dgm:prSet/>
      <dgm:spPr/>
      <dgm:t>
        <a:bodyPr/>
        <a:lstStyle/>
        <a:p>
          <a:endParaRPr lang="en-US"/>
        </a:p>
      </dgm:t>
    </dgm:pt>
    <dgm:pt modelId="{B0410FF2-9FE9-4687-8FED-39CB4A0C58FA}" type="sibTrans" cxnId="{5AD858B5-A22B-485C-AB82-ECC4E50743B4}">
      <dgm:prSet/>
      <dgm:spPr/>
      <dgm:t>
        <a:bodyPr/>
        <a:lstStyle/>
        <a:p>
          <a:endParaRPr lang="en-US"/>
        </a:p>
      </dgm:t>
    </dgm:pt>
    <dgm:pt modelId="{DD91B6A8-552E-4971-8C4A-0320D1A6C1C9}">
      <dgm:prSet custT="1"/>
      <dgm:spPr/>
      <dgm:t>
        <a:bodyPr/>
        <a:lstStyle/>
        <a:p>
          <a:pPr>
            <a:spcAft>
              <a:spcPts val="600"/>
            </a:spcAft>
          </a:pPr>
          <a:r>
            <a:rPr lang="en-US" sz="1400" dirty="0" smtClean="0">
              <a:solidFill>
                <a:schemeClr val="tx2"/>
              </a:solidFill>
            </a:rPr>
            <a:t>Order clickers</a:t>
          </a:r>
          <a:endParaRPr lang="en-US" sz="1400" dirty="0">
            <a:solidFill>
              <a:schemeClr val="tx2"/>
            </a:solidFill>
          </a:endParaRPr>
        </a:p>
      </dgm:t>
    </dgm:pt>
    <dgm:pt modelId="{E03E7F1C-E973-49C1-89BD-ED30A59B9E81}" type="parTrans" cxnId="{AC3C8EE1-F5CC-44BE-8994-9DAFA3B550E6}">
      <dgm:prSet/>
      <dgm:spPr/>
      <dgm:t>
        <a:bodyPr/>
        <a:lstStyle/>
        <a:p>
          <a:endParaRPr lang="en-US"/>
        </a:p>
      </dgm:t>
    </dgm:pt>
    <dgm:pt modelId="{21D857E7-4BFA-4598-9543-7A22AFC6F108}" type="sibTrans" cxnId="{AC3C8EE1-F5CC-44BE-8994-9DAFA3B550E6}">
      <dgm:prSet/>
      <dgm:spPr/>
      <dgm:t>
        <a:bodyPr/>
        <a:lstStyle/>
        <a:p>
          <a:endParaRPr lang="en-US"/>
        </a:p>
      </dgm:t>
    </dgm:pt>
    <dgm:pt modelId="{010462F1-6B59-4850-B670-3C73E9B7B7FD}">
      <dgm:prSet custT="1"/>
      <dgm:spPr/>
      <dgm:t>
        <a:bodyPr/>
        <a:lstStyle/>
        <a:p>
          <a:pPr>
            <a:spcAft>
              <a:spcPts val="600"/>
            </a:spcAft>
          </a:pPr>
          <a:r>
            <a:rPr lang="en-US" sz="1400" dirty="0" smtClean="0">
              <a:solidFill>
                <a:schemeClr val="tx2"/>
              </a:solidFill>
            </a:rPr>
            <a:t>Prepare clickers for sale</a:t>
          </a:r>
          <a:endParaRPr lang="en-US" sz="1400" dirty="0">
            <a:solidFill>
              <a:schemeClr val="tx2"/>
            </a:solidFill>
          </a:endParaRPr>
        </a:p>
      </dgm:t>
    </dgm:pt>
    <dgm:pt modelId="{45CB0852-FDB5-4DE0-A5DA-15901445C86E}" type="parTrans" cxnId="{F00FD003-49C3-46F0-A0D2-CD5ECD17B8F9}">
      <dgm:prSet/>
      <dgm:spPr/>
      <dgm:t>
        <a:bodyPr/>
        <a:lstStyle/>
        <a:p>
          <a:endParaRPr lang="en-US"/>
        </a:p>
      </dgm:t>
    </dgm:pt>
    <dgm:pt modelId="{299CB84D-6529-4721-9FFC-5A9FE64F8230}" type="sibTrans" cxnId="{F00FD003-49C3-46F0-A0D2-CD5ECD17B8F9}">
      <dgm:prSet/>
      <dgm:spPr/>
      <dgm:t>
        <a:bodyPr/>
        <a:lstStyle/>
        <a:p>
          <a:endParaRPr lang="en-US"/>
        </a:p>
      </dgm:t>
    </dgm:pt>
    <dgm:pt modelId="{6320FB79-FD83-4738-B8F7-BF2FBF5C786B}">
      <dgm:prSet custT="1"/>
      <dgm:spPr/>
      <dgm:t>
        <a:bodyPr/>
        <a:lstStyle/>
        <a:p>
          <a:pPr>
            <a:spcAft>
              <a:spcPts val="600"/>
            </a:spcAft>
          </a:pPr>
          <a:r>
            <a:rPr lang="en-US" sz="1400" dirty="0" smtClean="0">
              <a:solidFill>
                <a:schemeClr val="tx2"/>
              </a:solidFill>
            </a:rPr>
            <a:t>Return clickers</a:t>
          </a:r>
          <a:endParaRPr lang="en-US" sz="1400" dirty="0">
            <a:solidFill>
              <a:schemeClr val="tx2"/>
            </a:solidFill>
          </a:endParaRPr>
        </a:p>
      </dgm:t>
    </dgm:pt>
    <dgm:pt modelId="{7ED135B1-E4E0-45F2-B9CE-E52B1A7CDBA7}" type="parTrans" cxnId="{3FA054C9-8802-4BBD-B096-AE27BF32A25A}">
      <dgm:prSet/>
      <dgm:spPr/>
      <dgm:t>
        <a:bodyPr/>
        <a:lstStyle/>
        <a:p>
          <a:endParaRPr lang="en-US"/>
        </a:p>
      </dgm:t>
    </dgm:pt>
    <dgm:pt modelId="{BADAB49B-B782-4FE6-A103-AAEC2978CD2F}" type="sibTrans" cxnId="{3FA054C9-8802-4BBD-B096-AE27BF32A25A}">
      <dgm:prSet/>
      <dgm:spPr/>
      <dgm:t>
        <a:bodyPr/>
        <a:lstStyle/>
        <a:p>
          <a:endParaRPr lang="en-US"/>
        </a:p>
      </dgm:t>
    </dgm:pt>
    <dgm:pt modelId="{424BAF4A-BF9A-45BF-8F39-03234D108A88}">
      <dgm:prSet custT="1"/>
      <dgm:spPr/>
      <dgm:t>
        <a:bodyPr/>
        <a:lstStyle/>
        <a:p>
          <a:pPr>
            <a:spcAft>
              <a:spcPts val="600"/>
            </a:spcAft>
          </a:pPr>
          <a:r>
            <a:rPr lang="en-US" sz="1400" dirty="0" smtClean="0">
              <a:solidFill>
                <a:schemeClr val="tx2"/>
              </a:solidFill>
            </a:rPr>
            <a:t>Request kit</a:t>
          </a:r>
          <a:endParaRPr lang="en-US" sz="1400" dirty="0">
            <a:solidFill>
              <a:schemeClr val="tx2"/>
            </a:solidFill>
          </a:endParaRPr>
        </a:p>
      </dgm:t>
    </dgm:pt>
    <dgm:pt modelId="{E3CF1FC4-2318-49EB-BC5B-94EB551DE339}" type="parTrans" cxnId="{2C34FE85-E7F7-4C3C-9723-F34B62EDAD9B}">
      <dgm:prSet/>
      <dgm:spPr/>
      <dgm:t>
        <a:bodyPr/>
        <a:lstStyle/>
        <a:p>
          <a:endParaRPr lang="en-US"/>
        </a:p>
      </dgm:t>
    </dgm:pt>
    <dgm:pt modelId="{D4E003A9-2079-456F-BB93-B1FA34754C34}" type="sibTrans" cxnId="{2C34FE85-E7F7-4C3C-9723-F34B62EDAD9B}">
      <dgm:prSet/>
      <dgm:spPr/>
      <dgm:t>
        <a:bodyPr/>
        <a:lstStyle/>
        <a:p>
          <a:endParaRPr lang="en-US"/>
        </a:p>
      </dgm:t>
    </dgm:pt>
    <dgm:pt modelId="{674BE892-1962-4456-8EB9-4A2299C8006A}">
      <dgm:prSet custT="1"/>
      <dgm:spPr/>
      <dgm:t>
        <a:bodyPr/>
        <a:lstStyle/>
        <a:p>
          <a:pPr>
            <a:spcAft>
              <a:spcPts val="600"/>
            </a:spcAft>
          </a:pPr>
          <a:r>
            <a:rPr lang="en-US" sz="1400" dirty="0" smtClean="0">
              <a:solidFill>
                <a:schemeClr val="tx2"/>
              </a:solidFill>
            </a:rPr>
            <a:t>Order clickers</a:t>
          </a:r>
          <a:endParaRPr lang="en-US" sz="1400" dirty="0">
            <a:solidFill>
              <a:schemeClr val="tx2"/>
            </a:solidFill>
          </a:endParaRPr>
        </a:p>
      </dgm:t>
    </dgm:pt>
    <dgm:pt modelId="{FD8D97A9-ADF7-44AD-ADD9-7642A68372FD}" type="parTrans" cxnId="{9151DEFA-0514-4D31-9571-F5317B568E86}">
      <dgm:prSet/>
      <dgm:spPr/>
      <dgm:t>
        <a:bodyPr/>
        <a:lstStyle/>
        <a:p>
          <a:endParaRPr lang="en-US"/>
        </a:p>
      </dgm:t>
    </dgm:pt>
    <dgm:pt modelId="{1072E0EA-E067-40C4-8E21-92D000FA67FE}" type="sibTrans" cxnId="{9151DEFA-0514-4D31-9571-F5317B568E86}">
      <dgm:prSet/>
      <dgm:spPr/>
      <dgm:t>
        <a:bodyPr/>
        <a:lstStyle/>
        <a:p>
          <a:endParaRPr lang="en-US"/>
        </a:p>
      </dgm:t>
    </dgm:pt>
    <dgm:pt modelId="{2A83D1F8-D1C9-4707-9825-08888CA0C3F5}">
      <dgm:prSet custT="1"/>
      <dgm:spPr/>
      <dgm:t>
        <a:bodyPr/>
        <a:lstStyle/>
        <a:p>
          <a:pPr>
            <a:spcAft>
              <a:spcPts val="600"/>
            </a:spcAft>
          </a:pPr>
          <a:r>
            <a:rPr lang="en-US" sz="1400" dirty="0" smtClean="0">
              <a:solidFill>
                <a:schemeClr val="tx2"/>
              </a:solidFill>
            </a:rPr>
            <a:t>Install software</a:t>
          </a:r>
          <a:endParaRPr lang="en-US" sz="1400" dirty="0">
            <a:solidFill>
              <a:schemeClr val="tx2"/>
            </a:solidFill>
          </a:endParaRPr>
        </a:p>
      </dgm:t>
    </dgm:pt>
    <dgm:pt modelId="{61C21A06-2E8A-46B7-AC2F-DA0A0803EF9B}" type="parTrans" cxnId="{7BE64D85-5AB9-4873-811E-AC9E09494BFB}">
      <dgm:prSet/>
      <dgm:spPr/>
      <dgm:t>
        <a:bodyPr/>
        <a:lstStyle/>
        <a:p>
          <a:endParaRPr lang="en-US"/>
        </a:p>
      </dgm:t>
    </dgm:pt>
    <dgm:pt modelId="{4779046B-53CB-4A1E-B696-05837BFD73E0}" type="sibTrans" cxnId="{7BE64D85-5AB9-4873-811E-AC9E09494BFB}">
      <dgm:prSet/>
      <dgm:spPr/>
      <dgm:t>
        <a:bodyPr/>
        <a:lstStyle/>
        <a:p>
          <a:endParaRPr lang="en-US"/>
        </a:p>
      </dgm:t>
    </dgm:pt>
    <dgm:pt modelId="{8047515D-5621-4172-9EA9-6AE95D173E47}">
      <dgm:prSet custT="1"/>
      <dgm:spPr/>
      <dgm:t>
        <a:bodyPr/>
        <a:lstStyle/>
        <a:p>
          <a:pPr>
            <a:spcAft>
              <a:spcPts val="600"/>
            </a:spcAft>
          </a:pPr>
          <a:r>
            <a:rPr lang="en-US" sz="1400" dirty="0" smtClean="0">
              <a:solidFill>
                <a:schemeClr val="tx2"/>
              </a:solidFill>
            </a:rPr>
            <a:t>Register course</a:t>
          </a:r>
          <a:endParaRPr lang="en-US" sz="1400" dirty="0">
            <a:solidFill>
              <a:schemeClr val="tx2"/>
            </a:solidFill>
          </a:endParaRPr>
        </a:p>
      </dgm:t>
    </dgm:pt>
    <dgm:pt modelId="{9E015D5C-075B-4D8A-84F1-8212D9A4579E}" type="parTrans" cxnId="{39A6FED5-0155-4E34-8DBE-DC6D753066A6}">
      <dgm:prSet/>
      <dgm:spPr/>
      <dgm:t>
        <a:bodyPr/>
        <a:lstStyle/>
        <a:p>
          <a:endParaRPr lang="en-US"/>
        </a:p>
      </dgm:t>
    </dgm:pt>
    <dgm:pt modelId="{5D84415A-78AA-429D-ACC3-888C8C9C007A}" type="sibTrans" cxnId="{39A6FED5-0155-4E34-8DBE-DC6D753066A6}">
      <dgm:prSet/>
      <dgm:spPr/>
      <dgm:t>
        <a:bodyPr/>
        <a:lstStyle/>
        <a:p>
          <a:endParaRPr lang="en-US"/>
        </a:p>
      </dgm:t>
    </dgm:pt>
    <dgm:pt modelId="{B00D9E9D-A47D-4489-80F7-24B8EE84B500}">
      <dgm:prSet custT="1"/>
      <dgm:spPr/>
      <dgm:t>
        <a:bodyPr/>
        <a:lstStyle/>
        <a:p>
          <a:pPr>
            <a:spcAft>
              <a:spcPts val="600"/>
            </a:spcAft>
          </a:pPr>
          <a:r>
            <a:rPr lang="en-US" sz="1400" dirty="0" smtClean="0">
              <a:solidFill>
                <a:schemeClr val="tx2"/>
              </a:solidFill>
            </a:rPr>
            <a:t>Register test clicker</a:t>
          </a:r>
          <a:endParaRPr lang="en-US" sz="1400" dirty="0">
            <a:solidFill>
              <a:schemeClr val="tx2"/>
            </a:solidFill>
          </a:endParaRPr>
        </a:p>
      </dgm:t>
    </dgm:pt>
    <dgm:pt modelId="{16885704-31C4-4AC5-B162-F97A751E5DA9}" type="parTrans" cxnId="{D8BD6EAD-BC47-41A6-850B-10606242CB2C}">
      <dgm:prSet/>
      <dgm:spPr/>
      <dgm:t>
        <a:bodyPr/>
        <a:lstStyle/>
        <a:p>
          <a:endParaRPr lang="en-US"/>
        </a:p>
      </dgm:t>
    </dgm:pt>
    <dgm:pt modelId="{E92B2DFA-A29D-4746-B882-756B3DAF4F4B}" type="sibTrans" cxnId="{D8BD6EAD-BC47-41A6-850B-10606242CB2C}">
      <dgm:prSet/>
      <dgm:spPr/>
      <dgm:t>
        <a:bodyPr/>
        <a:lstStyle/>
        <a:p>
          <a:endParaRPr lang="en-US"/>
        </a:p>
      </dgm:t>
    </dgm:pt>
    <dgm:pt modelId="{FE2658D7-0829-4159-BE72-81FFA4944648}">
      <dgm:prSet custT="1"/>
      <dgm:spPr/>
      <dgm:t>
        <a:bodyPr/>
        <a:lstStyle/>
        <a:p>
          <a:pPr>
            <a:spcAft>
              <a:spcPts val="600"/>
            </a:spcAft>
          </a:pPr>
          <a:r>
            <a:rPr lang="en-US" sz="1400" dirty="0" smtClean="0">
              <a:solidFill>
                <a:schemeClr val="tx2"/>
              </a:solidFill>
            </a:rPr>
            <a:t>Develop content</a:t>
          </a:r>
          <a:endParaRPr lang="en-US" sz="1400" dirty="0">
            <a:solidFill>
              <a:schemeClr val="tx2"/>
            </a:solidFill>
          </a:endParaRPr>
        </a:p>
      </dgm:t>
    </dgm:pt>
    <dgm:pt modelId="{5CA429FB-B8CA-4A82-B57B-FA54076269E8}" type="parTrans" cxnId="{2EB42648-BCF4-45CD-839E-FB2601254675}">
      <dgm:prSet/>
      <dgm:spPr/>
      <dgm:t>
        <a:bodyPr/>
        <a:lstStyle/>
        <a:p>
          <a:endParaRPr lang="en-US"/>
        </a:p>
      </dgm:t>
    </dgm:pt>
    <dgm:pt modelId="{1753EC86-AAFB-495E-960E-94A0C1D2003B}" type="sibTrans" cxnId="{2EB42648-BCF4-45CD-839E-FB2601254675}">
      <dgm:prSet/>
      <dgm:spPr/>
      <dgm:t>
        <a:bodyPr/>
        <a:lstStyle/>
        <a:p>
          <a:endParaRPr lang="en-US"/>
        </a:p>
      </dgm:t>
    </dgm:pt>
    <dgm:pt modelId="{077E00B7-C0A5-4D16-8D68-BEAB74A13FD4}">
      <dgm:prSet custT="1"/>
      <dgm:spPr/>
      <dgm:t>
        <a:bodyPr/>
        <a:lstStyle/>
        <a:p>
          <a:pPr>
            <a:spcAft>
              <a:spcPts val="600"/>
            </a:spcAft>
          </a:pPr>
          <a:r>
            <a:rPr lang="en-US" sz="1400" dirty="0" smtClean="0">
              <a:solidFill>
                <a:schemeClr val="tx2"/>
              </a:solidFill>
            </a:rPr>
            <a:t>Classroom setup</a:t>
          </a:r>
          <a:endParaRPr lang="en-US" sz="1400" dirty="0">
            <a:solidFill>
              <a:schemeClr val="tx2"/>
            </a:solidFill>
          </a:endParaRPr>
        </a:p>
      </dgm:t>
    </dgm:pt>
    <dgm:pt modelId="{F7ADB713-28B8-46E8-9ED5-8E3B40AAEE99}" type="parTrans" cxnId="{CF3D939C-CED5-4A0C-B923-BAF3512C5AD3}">
      <dgm:prSet/>
      <dgm:spPr/>
      <dgm:t>
        <a:bodyPr/>
        <a:lstStyle/>
        <a:p>
          <a:endParaRPr lang="en-US"/>
        </a:p>
      </dgm:t>
    </dgm:pt>
    <dgm:pt modelId="{7EB5C953-6672-4119-9661-A6A4E42E7EBF}" type="sibTrans" cxnId="{CF3D939C-CED5-4A0C-B923-BAF3512C5AD3}">
      <dgm:prSet/>
      <dgm:spPr/>
      <dgm:t>
        <a:bodyPr/>
        <a:lstStyle/>
        <a:p>
          <a:endParaRPr lang="en-US"/>
        </a:p>
      </dgm:t>
    </dgm:pt>
    <dgm:pt modelId="{6FD96D70-6B00-4DCD-8F08-4086F4AEB55B}">
      <dgm:prSet custT="1"/>
      <dgm:spPr/>
      <dgm:t>
        <a:bodyPr/>
        <a:lstStyle/>
        <a:p>
          <a:pPr>
            <a:spcAft>
              <a:spcPts val="600"/>
            </a:spcAft>
          </a:pPr>
          <a:r>
            <a:rPr lang="en-US" sz="1400" dirty="0" smtClean="0">
              <a:solidFill>
                <a:schemeClr val="tx2"/>
              </a:solidFill>
            </a:rPr>
            <a:t>Conduct course</a:t>
          </a:r>
          <a:endParaRPr lang="en-US" sz="1400" dirty="0">
            <a:solidFill>
              <a:schemeClr val="tx2"/>
            </a:solidFill>
          </a:endParaRPr>
        </a:p>
      </dgm:t>
    </dgm:pt>
    <dgm:pt modelId="{037E6B61-275A-4069-BB94-F1C193D4E72B}" type="parTrans" cxnId="{7DBF3A2E-2D61-4575-98F0-7DAED10BA8E4}">
      <dgm:prSet/>
      <dgm:spPr/>
      <dgm:t>
        <a:bodyPr/>
        <a:lstStyle/>
        <a:p>
          <a:endParaRPr lang="en-US"/>
        </a:p>
      </dgm:t>
    </dgm:pt>
    <dgm:pt modelId="{2F2F41C1-0F05-492A-8D79-65747560BAD6}" type="sibTrans" cxnId="{7DBF3A2E-2D61-4575-98F0-7DAED10BA8E4}">
      <dgm:prSet/>
      <dgm:spPr/>
      <dgm:t>
        <a:bodyPr/>
        <a:lstStyle/>
        <a:p>
          <a:endParaRPr lang="en-US"/>
        </a:p>
      </dgm:t>
    </dgm:pt>
    <dgm:pt modelId="{3DCFA60B-3071-47A2-B7AB-A06E21514F15}">
      <dgm:prSet custT="1"/>
      <dgm:spPr/>
      <dgm:t>
        <a:bodyPr/>
        <a:lstStyle/>
        <a:p>
          <a:pPr>
            <a:spcAft>
              <a:spcPts val="600"/>
            </a:spcAft>
          </a:pPr>
          <a:r>
            <a:rPr lang="en-US" sz="1400" dirty="0" smtClean="0">
              <a:solidFill>
                <a:schemeClr val="tx2"/>
              </a:solidFill>
            </a:rPr>
            <a:t>Request support</a:t>
          </a:r>
          <a:endParaRPr lang="en-US" sz="1400" dirty="0">
            <a:solidFill>
              <a:schemeClr val="tx2"/>
            </a:solidFill>
          </a:endParaRPr>
        </a:p>
      </dgm:t>
    </dgm:pt>
    <dgm:pt modelId="{992E3A84-479A-49D5-A828-8C8917C2754E}" type="parTrans" cxnId="{FA4D91DB-7EEE-45A1-A693-259C654F860D}">
      <dgm:prSet/>
      <dgm:spPr/>
      <dgm:t>
        <a:bodyPr/>
        <a:lstStyle/>
        <a:p>
          <a:endParaRPr lang="en-US"/>
        </a:p>
      </dgm:t>
    </dgm:pt>
    <dgm:pt modelId="{DDC0ABF1-395D-4658-BF97-E0EBAB2A202F}" type="sibTrans" cxnId="{FA4D91DB-7EEE-45A1-A693-259C654F860D}">
      <dgm:prSet/>
      <dgm:spPr/>
      <dgm:t>
        <a:bodyPr/>
        <a:lstStyle/>
        <a:p>
          <a:endParaRPr lang="en-US"/>
        </a:p>
      </dgm:t>
    </dgm:pt>
    <dgm:pt modelId="{FD8B922D-3A22-429F-B01E-66E9B1FD9994}">
      <dgm:prSet custT="1"/>
      <dgm:spPr/>
      <dgm:t>
        <a:bodyPr/>
        <a:lstStyle/>
        <a:p>
          <a:pPr>
            <a:spcAft>
              <a:spcPts val="600"/>
            </a:spcAft>
          </a:pPr>
          <a:r>
            <a:rPr lang="en-US" sz="1400" dirty="0" smtClean="0">
              <a:solidFill>
                <a:schemeClr val="tx2"/>
              </a:solidFill>
            </a:rPr>
            <a:t>Purchase clicker</a:t>
          </a:r>
          <a:endParaRPr lang="en-US" sz="1400" dirty="0">
            <a:solidFill>
              <a:schemeClr val="tx2"/>
            </a:solidFill>
          </a:endParaRPr>
        </a:p>
      </dgm:t>
    </dgm:pt>
    <dgm:pt modelId="{5BD33445-633F-41EE-850E-DFE05613422B}" type="parTrans" cxnId="{35243C32-ACDA-44B5-8816-BFDBF325DCB6}">
      <dgm:prSet/>
      <dgm:spPr/>
      <dgm:t>
        <a:bodyPr/>
        <a:lstStyle/>
        <a:p>
          <a:endParaRPr lang="en-US"/>
        </a:p>
      </dgm:t>
    </dgm:pt>
    <dgm:pt modelId="{BF70331D-773E-464F-9E28-B43FA8EC7F70}" type="sibTrans" cxnId="{35243C32-ACDA-44B5-8816-BFDBF325DCB6}">
      <dgm:prSet/>
      <dgm:spPr/>
      <dgm:t>
        <a:bodyPr/>
        <a:lstStyle/>
        <a:p>
          <a:endParaRPr lang="en-US"/>
        </a:p>
      </dgm:t>
    </dgm:pt>
    <dgm:pt modelId="{280914E7-F361-4BEE-9776-B61E21FD03F8}">
      <dgm:prSet custT="1"/>
      <dgm:spPr/>
      <dgm:t>
        <a:bodyPr/>
        <a:lstStyle/>
        <a:p>
          <a:pPr>
            <a:spcAft>
              <a:spcPts val="600"/>
            </a:spcAft>
          </a:pPr>
          <a:r>
            <a:rPr lang="en-US" sz="1400" dirty="0" smtClean="0">
              <a:solidFill>
                <a:schemeClr val="tx2"/>
              </a:solidFill>
            </a:rPr>
            <a:t>Register clicker</a:t>
          </a:r>
          <a:endParaRPr lang="en-US" sz="1400" dirty="0">
            <a:solidFill>
              <a:schemeClr val="tx2"/>
            </a:solidFill>
          </a:endParaRPr>
        </a:p>
      </dgm:t>
    </dgm:pt>
    <dgm:pt modelId="{D83A672D-5DB9-4A6C-9843-2F7E0E87369D}" type="parTrans" cxnId="{A12EDA11-0DC9-454C-91B3-45A19DC8245E}">
      <dgm:prSet/>
      <dgm:spPr/>
      <dgm:t>
        <a:bodyPr/>
        <a:lstStyle/>
        <a:p>
          <a:endParaRPr lang="en-US"/>
        </a:p>
      </dgm:t>
    </dgm:pt>
    <dgm:pt modelId="{15D620FC-2D34-4DB8-AE86-8BA3E9EEB8C5}" type="sibTrans" cxnId="{A12EDA11-0DC9-454C-91B3-45A19DC8245E}">
      <dgm:prSet/>
      <dgm:spPr/>
      <dgm:t>
        <a:bodyPr/>
        <a:lstStyle/>
        <a:p>
          <a:endParaRPr lang="en-US"/>
        </a:p>
      </dgm:t>
    </dgm:pt>
    <dgm:pt modelId="{AA1426D5-E087-4BFB-80C6-EED5491DB46D}">
      <dgm:prSet custT="1"/>
      <dgm:spPr/>
      <dgm:t>
        <a:bodyPr/>
        <a:lstStyle/>
        <a:p>
          <a:pPr>
            <a:spcAft>
              <a:spcPts val="600"/>
            </a:spcAft>
          </a:pPr>
          <a:r>
            <a:rPr lang="en-US" sz="1400" dirty="0" smtClean="0">
              <a:solidFill>
                <a:schemeClr val="tx2"/>
              </a:solidFill>
            </a:rPr>
            <a:t>Request support</a:t>
          </a:r>
          <a:endParaRPr lang="en-US" sz="1400" dirty="0">
            <a:solidFill>
              <a:schemeClr val="tx2"/>
            </a:solidFill>
          </a:endParaRPr>
        </a:p>
      </dgm:t>
    </dgm:pt>
    <dgm:pt modelId="{2263A792-927A-4E30-AB51-A297724281F2}" type="parTrans" cxnId="{744B3A92-FBC3-49B9-9D12-E1AE59895134}">
      <dgm:prSet/>
      <dgm:spPr/>
      <dgm:t>
        <a:bodyPr/>
        <a:lstStyle/>
        <a:p>
          <a:endParaRPr lang="en-US"/>
        </a:p>
      </dgm:t>
    </dgm:pt>
    <dgm:pt modelId="{F55897BF-F9C1-457A-BE24-CFA70425680A}" type="sibTrans" cxnId="{744B3A92-FBC3-49B9-9D12-E1AE59895134}">
      <dgm:prSet/>
      <dgm:spPr/>
      <dgm:t>
        <a:bodyPr/>
        <a:lstStyle/>
        <a:p>
          <a:endParaRPr lang="en-US"/>
        </a:p>
      </dgm:t>
    </dgm:pt>
    <dgm:pt modelId="{FE7A46CD-5D99-447C-BF37-BCB16B2D0335}">
      <dgm:prSet custT="1"/>
      <dgm:spPr/>
      <dgm:t>
        <a:bodyPr/>
        <a:lstStyle/>
        <a:p>
          <a:pPr>
            <a:spcAft>
              <a:spcPts val="600"/>
            </a:spcAft>
          </a:pPr>
          <a:r>
            <a:rPr lang="en-US" sz="1400" dirty="0" smtClean="0">
              <a:solidFill>
                <a:schemeClr val="tx2"/>
              </a:solidFill>
            </a:rPr>
            <a:t>Sell clicker</a:t>
          </a:r>
          <a:endParaRPr lang="en-US" sz="1400" dirty="0">
            <a:solidFill>
              <a:schemeClr val="tx2"/>
            </a:solidFill>
          </a:endParaRPr>
        </a:p>
      </dgm:t>
    </dgm:pt>
    <dgm:pt modelId="{B9AC359F-9290-43C0-89A2-C0C985BAFB41}" type="parTrans" cxnId="{D7BF74E5-90D1-42BA-8483-958EAFEF5DDD}">
      <dgm:prSet/>
      <dgm:spPr/>
      <dgm:t>
        <a:bodyPr/>
        <a:lstStyle/>
        <a:p>
          <a:endParaRPr lang="en-US"/>
        </a:p>
      </dgm:t>
    </dgm:pt>
    <dgm:pt modelId="{96598E30-B13A-4382-90BE-13262162E725}" type="sibTrans" cxnId="{D7BF74E5-90D1-42BA-8483-958EAFEF5DDD}">
      <dgm:prSet/>
      <dgm:spPr/>
      <dgm:t>
        <a:bodyPr/>
        <a:lstStyle/>
        <a:p>
          <a:endParaRPr lang="en-US"/>
        </a:p>
      </dgm:t>
    </dgm:pt>
    <dgm:pt modelId="{78A10BE5-A991-477D-B940-2311E99109A3}">
      <dgm:prSet custT="1"/>
      <dgm:spPr/>
      <dgm:t>
        <a:bodyPr/>
        <a:lstStyle/>
        <a:p>
          <a:pPr>
            <a:spcAft>
              <a:spcPts val="600"/>
            </a:spcAft>
          </a:pPr>
          <a:r>
            <a:rPr lang="en-US" sz="1400" dirty="0" smtClean="0">
              <a:solidFill>
                <a:schemeClr val="tx2"/>
              </a:solidFill>
            </a:rPr>
            <a:t>Image classrooms</a:t>
          </a:r>
          <a:endParaRPr lang="en-US" sz="1400" dirty="0">
            <a:solidFill>
              <a:schemeClr val="tx2"/>
            </a:solidFill>
          </a:endParaRPr>
        </a:p>
      </dgm:t>
    </dgm:pt>
    <dgm:pt modelId="{211B66C8-DD59-41BC-A129-89ED35E46820}" type="parTrans" cxnId="{DC78181C-4896-4C8F-8A9E-9A7493DB7AC1}">
      <dgm:prSet/>
      <dgm:spPr/>
      <dgm:t>
        <a:bodyPr/>
        <a:lstStyle/>
        <a:p>
          <a:endParaRPr lang="en-US"/>
        </a:p>
      </dgm:t>
    </dgm:pt>
    <dgm:pt modelId="{B7825717-A6C1-45AB-A90B-ADAD7A48C043}" type="sibTrans" cxnId="{DC78181C-4896-4C8F-8A9E-9A7493DB7AC1}">
      <dgm:prSet/>
      <dgm:spPr/>
      <dgm:t>
        <a:bodyPr/>
        <a:lstStyle/>
        <a:p>
          <a:endParaRPr lang="en-US"/>
        </a:p>
      </dgm:t>
    </dgm:pt>
    <dgm:pt modelId="{6188F687-74CB-42EC-86C2-6E840BB2EA6D}">
      <dgm:prSet custT="1"/>
      <dgm:spPr/>
      <dgm:t>
        <a:bodyPr/>
        <a:lstStyle/>
        <a:p>
          <a:pPr>
            <a:spcAft>
              <a:spcPts val="600"/>
            </a:spcAft>
          </a:pPr>
          <a:r>
            <a:rPr lang="en-US" sz="1400" dirty="0" smtClean="0">
              <a:solidFill>
                <a:schemeClr val="tx2"/>
              </a:solidFill>
            </a:rPr>
            <a:t>Support hardware</a:t>
          </a:r>
          <a:endParaRPr lang="en-US" sz="1400" dirty="0">
            <a:solidFill>
              <a:schemeClr val="tx2"/>
            </a:solidFill>
          </a:endParaRPr>
        </a:p>
      </dgm:t>
    </dgm:pt>
    <dgm:pt modelId="{D017D8AF-7FE3-4EE0-A4D3-B8AEEE440DEA}" type="parTrans" cxnId="{AE778F42-9AAF-458F-849A-0461BCA82ABB}">
      <dgm:prSet/>
      <dgm:spPr/>
      <dgm:t>
        <a:bodyPr/>
        <a:lstStyle/>
        <a:p>
          <a:endParaRPr lang="en-US"/>
        </a:p>
      </dgm:t>
    </dgm:pt>
    <dgm:pt modelId="{BA95BFF4-8822-4E7C-BD43-E2CA01F1CDF8}" type="sibTrans" cxnId="{AE778F42-9AAF-458F-849A-0461BCA82ABB}">
      <dgm:prSet/>
      <dgm:spPr/>
      <dgm:t>
        <a:bodyPr/>
        <a:lstStyle/>
        <a:p>
          <a:endParaRPr lang="en-US"/>
        </a:p>
      </dgm:t>
    </dgm:pt>
    <dgm:pt modelId="{B01DD928-C0FC-4232-BB1E-AF07D54DF3AA}">
      <dgm:prSet custT="1"/>
      <dgm:spPr/>
      <dgm:t>
        <a:bodyPr/>
        <a:lstStyle/>
        <a:p>
          <a:pPr>
            <a:spcAft>
              <a:spcPts val="600"/>
            </a:spcAft>
          </a:pPr>
          <a:r>
            <a:rPr lang="en-US" sz="1400" dirty="0" smtClean="0">
              <a:solidFill>
                <a:schemeClr val="tx2"/>
              </a:solidFill>
            </a:rPr>
            <a:t>Support instructor</a:t>
          </a:r>
          <a:endParaRPr lang="en-US" sz="1400" dirty="0">
            <a:solidFill>
              <a:schemeClr val="tx2"/>
            </a:solidFill>
          </a:endParaRPr>
        </a:p>
      </dgm:t>
    </dgm:pt>
    <dgm:pt modelId="{F93568FE-13CE-44B3-9213-E8E690AA6199}" type="parTrans" cxnId="{D3237FD2-CD63-4B66-8A79-851B23A6BE1D}">
      <dgm:prSet/>
      <dgm:spPr/>
      <dgm:t>
        <a:bodyPr/>
        <a:lstStyle/>
        <a:p>
          <a:endParaRPr lang="en-US"/>
        </a:p>
      </dgm:t>
    </dgm:pt>
    <dgm:pt modelId="{3D4FE8CF-B38F-4B0C-8E36-95F0A0782CF6}" type="sibTrans" cxnId="{D3237FD2-CD63-4B66-8A79-851B23A6BE1D}">
      <dgm:prSet/>
      <dgm:spPr/>
      <dgm:t>
        <a:bodyPr/>
        <a:lstStyle/>
        <a:p>
          <a:endParaRPr lang="en-US"/>
        </a:p>
      </dgm:t>
    </dgm:pt>
    <dgm:pt modelId="{083603DE-634D-4332-8DCA-9E4DBFCA364B}">
      <dgm:prSet custT="1"/>
      <dgm:spPr/>
      <dgm:t>
        <a:bodyPr/>
        <a:lstStyle/>
        <a:p>
          <a:pPr>
            <a:spcAft>
              <a:spcPts val="600"/>
            </a:spcAft>
          </a:pPr>
          <a:r>
            <a:rPr lang="en-US" sz="1400" dirty="0" smtClean="0">
              <a:solidFill>
                <a:schemeClr val="tx2"/>
              </a:solidFill>
            </a:rPr>
            <a:t>Support student</a:t>
          </a:r>
          <a:endParaRPr lang="en-US" sz="1400" dirty="0">
            <a:solidFill>
              <a:schemeClr val="tx2"/>
            </a:solidFill>
          </a:endParaRPr>
        </a:p>
      </dgm:t>
    </dgm:pt>
    <dgm:pt modelId="{04FAEE46-B26C-4AAE-9A8D-C93B6F0F7785}" type="parTrans" cxnId="{7832019A-457A-4133-8323-A97BE6D55809}">
      <dgm:prSet/>
      <dgm:spPr/>
      <dgm:t>
        <a:bodyPr/>
        <a:lstStyle/>
        <a:p>
          <a:endParaRPr lang="en-US"/>
        </a:p>
      </dgm:t>
    </dgm:pt>
    <dgm:pt modelId="{EE16C58F-ABCF-49EB-9170-84C1E985F8F8}" type="sibTrans" cxnId="{7832019A-457A-4133-8323-A97BE6D55809}">
      <dgm:prSet/>
      <dgm:spPr/>
      <dgm:t>
        <a:bodyPr/>
        <a:lstStyle/>
        <a:p>
          <a:endParaRPr lang="en-US"/>
        </a:p>
      </dgm:t>
    </dgm:pt>
    <dgm:pt modelId="{A6EE9C0E-E38F-492A-81B3-D2F076CFF1D5}">
      <dgm:prSet custT="1"/>
      <dgm:spPr/>
      <dgm:t>
        <a:bodyPr/>
        <a:lstStyle/>
        <a:p>
          <a:pPr>
            <a:spcAft>
              <a:spcPts val="600"/>
            </a:spcAft>
          </a:pPr>
          <a:r>
            <a:rPr lang="en-US" sz="1400" dirty="0" smtClean="0">
              <a:solidFill>
                <a:schemeClr val="tx2"/>
              </a:solidFill>
            </a:rPr>
            <a:t>Escalate issues</a:t>
          </a:r>
          <a:endParaRPr lang="en-US" sz="1400" dirty="0">
            <a:solidFill>
              <a:schemeClr val="tx2"/>
            </a:solidFill>
          </a:endParaRPr>
        </a:p>
      </dgm:t>
    </dgm:pt>
    <dgm:pt modelId="{E465A509-CCEA-4753-95EE-211C2A1B63C7}" type="parTrans" cxnId="{0D0B3C98-78F0-4F4D-89A7-35C01C5D2AB4}">
      <dgm:prSet/>
      <dgm:spPr/>
      <dgm:t>
        <a:bodyPr/>
        <a:lstStyle/>
        <a:p>
          <a:endParaRPr lang="en-US"/>
        </a:p>
      </dgm:t>
    </dgm:pt>
    <dgm:pt modelId="{12548696-0515-4D82-9AFF-7C45CF485911}" type="sibTrans" cxnId="{0D0B3C98-78F0-4F4D-89A7-35C01C5D2AB4}">
      <dgm:prSet/>
      <dgm:spPr/>
      <dgm:t>
        <a:bodyPr/>
        <a:lstStyle/>
        <a:p>
          <a:endParaRPr lang="en-US"/>
        </a:p>
      </dgm:t>
    </dgm:pt>
    <dgm:pt modelId="{4A43A08C-224F-4A12-A1A4-322223D8A83F}">
      <dgm:prSet custT="1"/>
      <dgm:spPr/>
      <dgm:t>
        <a:bodyPr/>
        <a:lstStyle/>
        <a:p>
          <a:pPr>
            <a:spcAft>
              <a:spcPts val="600"/>
            </a:spcAft>
          </a:pPr>
          <a:r>
            <a:rPr lang="en-US" sz="1400" dirty="0" smtClean="0">
              <a:solidFill>
                <a:schemeClr val="tx2"/>
              </a:solidFill>
            </a:rPr>
            <a:t>Drop class</a:t>
          </a:r>
          <a:endParaRPr lang="en-US" sz="1400" dirty="0">
            <a:solidFill>
              <a:schemeClr val="tx2"/>
            </a:solidFill>
          </a:endParaRPr>
        </a:p>
      </dgm:t>
    </dgm:pt>
    <dgm:pt modelId="{FD8BF943-5FD0-4109-B54C-B17A0E33B03F}" type="parTrans" cxnId="{E7114E93-2A0A-46EF-9F71-96C8BCF25A4B}">
      <dgm:prSet/>
      <dgm:spPr/>
      <dgm:t>
        <a:bodyPr/>
        <a:lstStyle/>
        <a:p>
          <a:endParaRPr lang="en-US"/>
        </a:p>
      </dgm:t>
    </dgm:pt>
    <dgm:pt modelId="{A181590C-BF2A-44D4-A7B3-AAE3506C276C}" type="sibTrans" cxnId="{E7114E93-2A0A-46EF-9F71-96C8BCF25A4B}">
      <dgm:prSet/>
      <dgm:spPr/>
      <dgm:t>
        <a:bodyPr/>
        <a:lstStyle/>
        <a:p>
          <a:endParaRPr lang="en-US"/>
        </a:p>
      </dgm:t>
    </dgm:pt>
    <dgm:pt modelId="{87DBF3DA-27D4-4F34-8A17-7D42509282C1}" type="pres">
      <dgm:prSet presAssocID="{AD452F25-B317-4E02-97E1-3B9EED0AED20}" presName="Name0" presStyleCnt="0">
        <dgm:presLayoutVars>
          <dgm:dir/>
          <dgm:animLvl val="lvl"/>
          <dgm:resizeHandles val="exact"/>
        </dgm:presLayoutVars>
      </dgm:prSet>
      <dgm:spPr/>
      <dgm:t>
        <a:bodyPr/>
        <a:lstStyle/>
        <a:p>
          <a:endParaRPr lang="en-US"/>
        </a:p>
      </dgm:t>
    </dgm:pt>
    <dgm:pt modelId="{7D893712-254B-4F33-9715-DCD5550E81D6}" type="pres">
      <dgm:prSet presAssocID="{EA111658-D1EF-43AB-9000-89CEC8B6D9FC}" presName="composite" presStyleCnt="0"/>
      <dgm:spPr/>
    </dgm:pt>
    <dgm:pt modelId="{E1DEE284-9206-4711-A484-6B3FB36F0D35}" type="pres">
      <dgm:prSet presAssocID="{EA111658-D1EF-43AB-9000-89CEC8B6D9FC}" presName="parTx" presStyleLbl="alignNode1" presStyleIdx="0" presStyleCnt="5">
        <dgm:presLayoutVars>
          <dgm:chMax val="0"/>
          <dgm:chPref val="0"/>
          <dgm:bulletEnabled val="1"/>
        </dgm:presLayoutVars>
      </dgm:prSet>
      <dgm:spPr/>
      <dgm:t>
        <a:bodyPr/>
        <a:lstStyle/>
        <a:p>
          <a:endParaRPr lang="en-US"/>
        </a:p>
      </dgm:t>
    </dgm:pt>
    <dgm:pt modelId="{4D23D5BD-A7DB-4409-B6B0-A1BC77839906}" type="pres">
      <dgm:prSet presAssocID="{EA111658-D1EF-43AB-9000-89CEC8B6D9FC}" presName="desTx" presStyleLbl="alignAccFollowNode1" presStyleIdx="0" presStyleCnt="5">
        <dgm:presLayoutVars>
          <dgm:bulletEnabled val="1"/>
        </dgm:presLayoutVars>
      </dgm:prSet>
      <dgm:spPr/>
      <dgm:t>
        <a:bodyPr/>
        <a:lstStyle/>
        <a:p>
          <a:endParaRPr lang="en-US"/>
        </a:p>
      </dgm:t>
    </dgm:pt>
    <dgm:pt modelId="{F26D82D2-88F0-45AC-A30C-4FAA95C7349F}" type="pres">
      <dgm:prSet presAssocID="{DA14A9C1-F24E-43D1-8C38-4436C1D8574F}" presName="space" presStyleCnt="0"/>
      <dgm:spPr/>
    </dgm:pt>
    <dgm:pt modelId="{B5EEA971-3920-40B9-AB21-55FFE58079A3}" type="pres">
      <dgm:prSet presAssocID="{F4D08477-DDA5-45FA-AED8-95E4554BB9D2}" presName="composite" presStyleCnt="0"/>
      <dgm:spPr/>
    </dgm:pt>
    <dgm:pt modelId="{E7D026A2-8E8C-4B72-B64E-77FCBF237FA9}" type="pres">
      <dgm:prSet presAssocID="{F4D08477-DDA5-45FA-AED8-95E4554BB9D2}" presName="parTx" presStyleLbl="alignNode1" presStyleIdx="1" presStyleCnt="5">
        <dgm:presLayoutVars>
          <dgm:chMax val="0"/>
          <dgm:chPref val="0"/>
          <dgm:bulletEnabled val="1"/>
        </dgm:presLayoutVars>
      </dgm:prSet>
      <dgm:spPr/>
      <dgm:t>
        <a:bodyPr/>
        <a:lstStyle/>
        <a:p>
          <a:endParaRPr lang="en-US"/>
        </a:p>
      </dgm:t>
    </dgm:pt>
    <dgm:pt modelId="{2C6671AA-6CDF-4C92-90FD-4E66DF936F4D}" type="pres">
      <dgm:prSet presAssocID="{F4D08477-DDA5-45FA-AED8-95E4554BB9D2}" presName="desTx" presStyleLbl="alignAccFollowNode1" presStyleIdx="1" presStyleCnt="5">
        <dgm:presLayoutVars>
          <dgm:bulletEnabled val="1"/>
        </dgm:presLayoutVars>
      </dgm:prSet>
      <dgm:spPr/>
      <dgm:t>
        <a:bodyPr/>
        <a:lstStyle/>
        <a:p>
          <a:endParaRPr lang="en-US"/>
        </a:p>
      </dgm:t>
    </dgm:pt>
    <dgm:pt modelId="{D7EAA0B4-F395-4CB8-8CD0-F79F9DADEDFD}" type="pres">
      <dgm:prSet presAssocID="{C4BD3C3E-F6B9-4547-9EC4-893110C0E821}" presName="space" presStyleCnt="0"/>
      <dgm:spPr/>
    </dgm:pt>
    <dgm:pt modelId="{06FBCAC9-04EF-4654-902B-19AE3E57FFF9}" type="pres">
      <dgm:prSet presAssocID="{4DCA1D1C-4282-4718-9B76-5D1926CE4E0D}" presName="composite" presStyleCnt="0"/>
      <dgm:spPr/>
    </dgm:pt>
    <dgm:pt modelId="{8C97DD25-843C-4BDA-92CF-5B31323D1B79}" type="pres">
      <dgm:prSet presAssocID="{4DCA1D1C-4282-4718-9B76-5D1926CE4E0D}" presName="parTx" presStyleLbl="alignNode1" presStyleIdx="2" presStyleCnt="5" custScaleX="111304">
        <dgm:presLayoutVars>
          <dgm:chMax val="0"/>
          <dgm:chPref val="0"/>
          <dgm:bulletEnabled val="1"/>
        </dgm:presLayoutVars>
      </dgm:prSet>
      <dgm:spPr/>
      <dgm:t>
        <a:bodyPr/>
        <a:lstStyle/>
        <a:p>
          <a:endParaRPr lang="en-US"/>
        </a:p>
      </dgm:t>
    </dgm:pt>
    <dgm:pt modelId="{889E66E1-CB8D-4F34-AA1E-18153BB4EA52}" type="pres">
      <dgm:prSet presAssocID="{4DCA1D1C-4282-4718-9B76-5D1926CE4E0D}" presName="desTx" presStyleLbl="alignAccFollowNode1" presStyleIdx="2" presStyleCnt="5" custScaleX="111304">
        <dgm:presLayoutVars>
          <dgm:bulletEnabled val="1"/>
        </dgm:presLayoutVars>
      </dgm:prSet>
      <dgm:spPr/>
      <dgm:t>
        <a:bodyPr/>
        <a:lstStyle/>
        <a:p>
          <a:endParaRPr lang="en-US"/>
        </a:p>
      </dgm:t>
    </dgm:pt>
    <dgm:pt modelId="{1031BA94-492F-4FAC-BA32-C6527CD95EF9}" type="pres">
      <dgm:prSet presAssocID="{424B2A11-6899-48B4-9346-95F0A9BC6A2E}" presName="space" presStyleCnt="0"/>
      <dgm:spPr/>
    </dgm:pt>
    <dgm:pt modelId="{00369228-3395-406A-B667-92BFD12F245B}" type="pres">
      <dgm:prSet presAssocID="{C7B8C0AD-110F-4C9F-A907-F0B169F255F5}" presName="composite" presStyleCnt="0"/>
      <dgm:spPr/>
    </dgm:pt>
    <dgm:pt modelId="{CFD1BE20-0465-4EF6-81A4-8E79F55E8940}" type="pres">
      <dgm:prSet presAssocID="{C7B8C0AD-110F-4C9F-A907-F0B169F255F5}" presName="parTx" presStyleLbl="alignNode1" presStyleIdx="3" presStyleCnt="5">
        <dgm:presLayoutVars>
          <dgm:chMax val="0"/>
          <dgm:chPref val="0"/>
          <dgm:bulletEnabled val="1"/>
        </dgm:presLayoutVars>
      </dgm:prSet>
      <dgm:spPr/>
      <dgm:t>
        <a:bodyPr/>
        <a:lstStyle/>
        <a:p>
          <a:endParaRPr lang="en-US"/>
        </a:p>
      </dgm:t>
    </dgm:pt>
    <dgm:pt modelId="{5CEFB7B0-EB6B-47B4-9D30-899DB17BC0F4}" type="pres">
      <dgm:prSet presAssocID="{C7B8C0AD-110F-4C9F-A907-F0B169F255F5}" presName="desTx" presStyleLbl="alignAccFollowNode1" presStyleIdx="3" presStyleCnt="5">
        <dgm:presLayoutVars>
          <dgm:bulletEnabled val="1"/>
        </dgm:presLayoutVars>
      </dgm:prSet>
      <dgm:spPr/>
      <dgm:t>
        <a:bodyPr/>
        <a:lstStyle/>
        <a:p>
          <a:endParaRPr lang="en-US"/>
        </a:p>
      </dgm:t>
    </dgm:pt>
    <dgm:pt modelId="{CBFF37EB-8630-4804-9E1A-ABFDE31550B4}" type="pres">
      <dgm:prSet presAssocID="{0D035AF6-2CE8-42EF-B0E6-980D8F5D1476}" presName="space" presStyleCnt="0"/>
      <dgm:spPr/>
    </dgm:pt>
    <dgm:pt modelId="{2C96568E-00F1-446F-BDAA-B3D54A660E1E}" type="pres">
      <dgm:prSet presAssocID="{9A6FF52D-DD97-4385-87E2-50B71E142B96}" presName="composite" presStyleCnt="0"/>
      <dgm:spPr/>
    </dgm:pt>
    <dgm:pt modelId="{8883C582-1945-4E3A-9321-E8AC89432CDC}" type="pres">
      <dgm:prSet presAssocID="{9A6FF52D-DD97-4385-87E2-50B71E142B96}" presName="parTx" presStyleLbl="alignNode1" presStyleIdx="4" presStyleCnt="5">
        <dgm:presLayoutVars>
          <dgm:chMax val="0"/>
          <dgm:chPref val="0"/>
          <dgm:bulletEnabled val="1"/>
        </dgm:presLayoutVars>
      </dgm:prSet>
      <dgm:spPr/>
      <dgm:t>
        <a:bodyPr/>
        <a:lstStyle/>
        <a:p>
          <a:endParaRPr lang="en-US"/>
        </a:p>
      </dgm:t>
    </dgm:pt>
    <dgm:pt modelId="{456A9523-113A-40D7-AAFC-64FF81AB5699}" type="pres">
      <dgm:prSet presAssocID="{9A6FF52D-DD97-4385-87E2-50B71E142B96}" presName="desTx" presStyleLbl="alignAccFollowNode1" presStyleIdx="4" presStyleCnt="5">
        <dgm:presLayoutVars>
          <dgm:bulletEnabled val="1"/>
        </dgm:presLayoutVars>
      </dgm:prSet>
      <dgm:spPr/>
      <dgm:t>
        <a:bodyPr/>
        <a:lstStyle/>
        <a:p>
          <a:endParaRPr lang="en-US"/>
        </a:p>
      </dgm:t>
    </dgm:pt>
  </dgm:ptLst>
  <dgm:cxnLst>
    <dgm:cxn modelId="{FC1B0CAA-1C6D-4994-BC38-6D68E2A1F8F3}" srcId="{F4D08477-DDA5-45FA-AED8-95E4554BB9D2}" destId="{4517E1F1-43CD-440C-AB2E-390CFA2C2496}" srcOrd="0" destOrd="0" parTransId="{B56FC1D9-9F31-409E-A7E4-D48B80E0F3D1}" sibTransId="{60ED7F5B-3810-4716-B89D-F21273890B44}"/>
    <dgm:cxn modelId="{12356370-E10F-4086-BF63-685656526B50}" srcId="{AD452F25-B317-4E02-97E1-3B9EED0AED20}" destId="{EA111658-D1EF-43AB-9000-89CEC8B6D9FC}" srcOrd="0" destOrd="0" parTransId="{AEC08268-E530-4955-8957-47344697D6A4}" sibTransId="{DA14A9C1-F24E-43D1-8C38-4436C1D8574F}"/>
    <dgm:cxn modelId="{FDB74E37-CB59-4279-BC6E-3B3AD697338A}" type="presOf" srcId="{FE7A46CD-5D99-447C-BF37-BCB16B2D0335}" destId="{5CEFB7B0-EB6B-47B4-9D30-899DB17BC0F4}" srcOrd="0" destOrd="4" presId="urn:microsoft.com/office/officeart/2005/8/layout/hList1"/>
    <dgm:cxn modelId="{86AA284A-57E1-422B-B0A8-3F884BCF26C0}" type="presOf" srcId="{C7B8C0AD-110F-4C9F-A907-F0B169F255F5}" destId="{CFD1BE20-0465-4EF6-81A4-8E79F55E8940}" srcOrd="0" destOrd="0" presId="urn:microsoft.com/office/officeart/2005/8/layout/hList1"/>
    <dgm:cxn modelId="{08FD1684-FD13-4DC5-A119-374F5349649E}" type="presOf" srcId="{0683CB5A-AF8F-49BF-AD98-84962EC482D8}" destId="{889E66E1-CB8D-4F34-AA1E-18153BB4EA52}" srcOrd="0" destOrd="0" presId="urn:microsoft.com/office/officeart/2005/8/layout/hList1"/>
    <dgm:cxn modelId="{E8E3AB89-9A35-4CD1-ADD6-11C5122D985E}" type="presOf" srcId="{8047515D-5621-4172-9EA9-6AE95D173E47}" destId="{889E66E1-CB8D-4F34-AA1E-18153BB4EA52}" srcOrd="0" destOrd="4" presId="urn:microsoft.com/office/officeart/2005/8/layout/hList1"/>
    <dgm:cxn modelId="{AE778F42-9AAF-458F-849A-0461BCA82ABB}" srcId="{9A6FF52D-DD97-4385-87E2-50B71E142B96}" destId="{6188F687-74CB-42EC-86C2-6E840BB2EA6D}" srcOrd="1" destOrd="0" parTransId="{D017D8AF-7FE3-4EE0-A4D3-B8AEEE440DEA}" sibTransId="{BA95BFF4-8822-4E7C-BD43-E2CA01F1CDF8}"/>
    <dgm:cxn modelId="{C49A96C2-1C2A-470C-BA25-2B62B6FA74DC}" type="presOf" srcId="{6320FB79-FD83-4738-B8F7-BF2FBF5C786B}" destId="{2C6671AA-6CDF-4C92-90FD-4E66DF936F4D}" srcOrd="0" destOrd="3" presId="urn:microsoft.com/office/officeart/2005/8/layout/hList1"/>
    <dgm:cxn modelId="{56389008-B526-4048-BF0C-70FA079D9ED2}" type="presOf" srcId="{077E00B7-C0A5-4D16-8D68-BEAB74A13FD4}" destId="{889E66E1-CB8D-4F34-AA1E-18153BB4EA52}" srcOrd="0" destOrd="7" presId="urn:microsoft.com/office/officeart/2005/8/layout/hList1"/>
    <dgm:cxn modelId="{FA4D91DB-7EEE-45A1-A693-259C654F860D}" srcId="{4DCA1D1C-4282-4718-9B76-5D1926CE4E0D}" destId="{3DCFA60B-3071-47A2-B7AB-A06E21514F15}" srcOrd="9" destOrd="0" parTransId="{992E3A84-479A-49D5-A828-8C8917C2754E}" sibTransId="{DDC0ABF1-395D-4658-BF97-E0EBAB2A202F}"/>
    <dgm:cxn modelId="{7774E3C0-76E6-456F-99C3-2EB9BDC6C3AF}" type="presOf" srcId="{903D89FF-B27C-4CFD-8F95-01ED64A79650}" destId="{4D23D5BD-A7DB-4409-B6B0-A1BC77839906}" srcOrd="0" destOrd="2" presId="urn:microsoft.com/office/officeart/2005/8/layout/hList1"/>
    <dgm:cxn modelId="{3A190B5F-E110-4FA8-8193-3AA315DE1800}" srcId="{C7B8C0AD-110F-4C9F-A907-F0B169F255F5}" destId="{24727D05-9BB8-446C-9DA8-E638FB651749}" srcOrd="5" destOrd="0" parTransId="{C26A4639-1791-417B-9DC7-B56D72D2E075}" sibTransId="{BB9C2A2B-3319-495F-8511-30142EEC58B3}"/>
    <dgm:cxn modelId="{E6044253-184A-49D9-8F74-046FEB9FCB68}" type="presOf" srcId="{B00D9E9D-A47D-4489-80F7-24B8EE84B500}" destId="{889E66E1-CB8D-4F34-AA1E-18153BB4EA52}" srcOrd="0" destOrd="5" presId="urn:microsoft.com/office/officeart/2005/8/layout/hList1"/>
    <dgm:cxn modelId="{5AD858B5-A22B-485C-AB82-ECC4E50743B4}" srcId="{EA111658-D1EF-43AB-9000-89CEC8B6D9FC}" destId="{5002E7E5-4B65-4086-8A2E-F31B7D53019C}" srcOrd="5" destOrd="0" parTransId="{8E61C9E3-F876-410F-BD33-DC2DB8E06F23}" sibTransId="{B0410FF2-9FE9-4687-8FED-39CB4A0C58FA}"/>
    <dgm:cxn modelId="{34074EC5-3CD2-4411-80D5-4D7380C4C570}" type="presOf" srcId="{FD8B922D-3A22-429F-B01E-66E9B1FD9994}" destId="{5CEFB7B0-EB6B-47B4-9D30-899DB17BC0F4}" srcOrd="0" destOrd="0" presId="urn:microsoft.com/office/officeart/2005/8/layout/hList1"/>
    <dgm:cxn modelId="{B8B937DF-F416-4635-9051-8CE9687FB73B}" type="presOf" srcId="{0722E854-E163-4959-894B-A3BF333F9C4A}" destId="{4D23D5BD-A7DB-4409-B6B0-A1BC77839906}" srcOrd="0" destOrd="1" presId="urn:microsoft.com/office/officeart/2005/8/layout/hList1"/>
    <dgm:cxn modelId="{E7114E93-2A0A-46EF-9F71-96C8BCF25A4B}" srcId="{C7B8C0AD-110F-4C9F-A907-F0B169F255F5}" destId="{4A43A08C-224F-4A12-A1A4-322223D8A83F}" srcOrd="2" destOrd="0" parTransId="{FD8BF943-5FD0-4109-B54C-B17A0E33B03F}" sibTransId="{A181590C-BF2A-44D4-A7B3-AAE3506C276C}"/>
    <dgm:cxn modelId="{69248C45-F5A7-414B-B552-4F9C899DBB1A}" type="presOf" srcId="{280914E7-F361-4BEE-9776-B61E21FD03F8}" destId="{5CEFB7B0-EB6B-47B4-9D30-899DB17BC0F4}" srcOrd="0" destOrd="1" presId="urn:microsoft.com/office/officeart/2005/8/layout/hList1"/>
    <dgm:cxn modelId="{149156C4-BC81-41A6-A998-55E0CF76ADA6}" type="presOf" srcId="{F4D08477-DDA5-45FA-AED8-95E4554BB9D2}" destId="{E7D026A2-8E8C-4B72-B64E-77FCBF237FA9}" srcOrd="0" destOrd="0" presId="urn:microsoft.com/office/officeart/2005/8/layout/hList1"/>
    <dgm:cxn modelId="{744B3A92-FBC3-49B9-9D12-E1AE59895134}" srcId="{C7B8C0AD-110F-4C9F-A907-F0B169F255F5}" destId="{AA1426D5-E087-4BFB-80C6-EED5491DB46D}" srcOrd="3" destOrd="0" parTransId="{2263A792-927A-4E30-AB51-A297724281F2}" sibTransId="{F55897BF-F9C1-457A-BE24-CFA70425680A}"/>
    <dgm:cxn modelId="{A12EDA11-0DC9-454C-91B3-45A19DC8245E}" srcId="{C7B8C0AD-110F-4C9F-A907-F0B169F255F5}" destId="{280914E7-F361-4BEE-9776-B61E21FD03F8}" srcOrd="1" destOrd="0" parTransId="{D83A672D-5DB9-4A6C-9843-2F7E0E87369D}" sibTransId="{15D620FC-2D34-4DB8-AE86-8BA3E9EEB8C5}"/>
    <dgm:cxn modelId="{5AF9C994-7411-408A-88A9-598A9604F826}" type="presOf" srcId="{9A6FF52D-DD97-4385-87E2-50B71E142B96}" destId="{8883C582-1945-4E3A-9321-E8AC89432CDC}" srcOrd="0" destOrd="0" presId="urn:microsoft.com/office/officeart/2005/8/layout/hList1"/>
    <dgm:cxn modelId="{35243C32-ACDA-44B5-8816-BFDBF325DCB6}" srcId="{C7B8C0AD-110F-4C9F-A907-F0B169F255F5}" destId="{FD8B922D-3A22-429F-B01E-66E9B1FD9994}" srcOrd="0" destOrd="0" parTransId="{5BD33445-633F-41EE-850E-DFE05613422B}" sibTransId="{BF70331D-773E-464F-9E28-B43FA8EC7F70}"/>
    <dgm:cxn modelId="{2C34FE85-E7F7-4C3C-9723-F34B62EDAD9B}" srcId="{4DCA1D1C-4282-4718-9B76-5D1926CE4E0D}" destId="{424BAF4A-BF9A-45BF-8F39-03234D108A88}" srcOrd="1" destOrd="0" parTransId="{E3CF1FC4-2318-49EB-BC5B-94EB551DE339}" sibTransId="{D4E003A9-2079-456F-BB93-B1FA34754C34}"/>
    <dgm:cxn modelId="{D881012C-795F-471A-B94F-E82F0F56A63D}" srcId="{EA111658-D1EF-43AB-9000-89CEC8B6D9FC}" destId="{903D89FF-B27C-4CFD-8F95-01ED64A79650}" srcOrd="2" destOrd="0" parTransId="{4B98F2DD-00C9-4379-B352-818EEB65C3A0}" sibTransId="{8BA98A61-EA89-4F50-AAB5-4C570E75252D}"/>
    <dgm:cxn modelId="{490E37CD-A725-4EF4-826D-3CA8AF9A69BF}" type="presOf" srcId="{2A83D1F8-D1C9-4707-9825-08888CA0C3F5}" destId="{889E66E1-CB8D-4F34-AA1E-18153BB4EA52}" srcOrd="0" destOrd="3" presId="urn:microsoft.com/office/officeart/2005/8/layout/hList1"/>
    <dgm:cxn modelId="{0FAF4F0C-269F-4465-A78B-DF9556417322}" type="presOf" srcId="{FE2658D7-0829-4159-BE72-81FFA4944648}" destId="{889E66E1-CB8D-4F34-AA1E-18153BB4EA52}" srcOrd="0" destOrd="6" presId="urn:microsoft.com/office/officeart/2005/8/layout/hList1"/>
    <dgm:cxn modelId="{2B1EC700-7196-44CA-98E3-C2FAE75E5B84}" type="presOf" srcId="{78A10BE5-A991-477D-B940-2311E99109A3}" destId="{456A9523-113A-40D7-AAFC-64FF81AB5699}" srcOrd="0" destOrd="0" presId="urn:microsoft.com/office/officeart/2005/8/layout/hList1"/>
    <dgm:cxn modelId="{7DBF3A2E-2D61-4575-98F0-7DAED10BA8E4}" srcId="{4DCA1D1C-4282-4718-9B76-5D1926CE4E0D}" destId="{6FD96D70-6B00-4DCD-8F08-4086F4AEB55B}" srcOrd="8" destOrd="0" parTransId="{037E6B61-275A-4069-BB94-F1C193D4E72B}" sibTransId="{2F2F41C1-0F05-492A-8D79-65747560BAD6}"/>
    <dgm:cxn modelId="{24FC6D27-0BF0-4D5D-AA0B-AA3E4EBEA487}" type="presOf" srcId="{674BE892-1962-4456-8EB9-4A2299C8006A}" destId="{889E66E1-CB8D-4F34-AA1E-18153BB4EA52}" srcOrd="0" destOrd="2" presId="urn:microsoft.com/office/officeart/2005/8/layout/hList1"/>
    <dgm:cxn modelId="{9151DEFA-0514-4D31-9571-F5317B568E86}" srcId="{4DCA1D1C-4282-4718-9B76-5D1926CE4E0D}" destId="{674BE892-1962-4456-8EB9-4A2299C8006A}" srcOrd="2" destOrd="0" parTransId="{FD8D97A9-ADF7-44AD-ADD9-7642A68372FD}" sibTransId="{1072E0EA-E067-40C4-8E21-92D000FA67FE}"/>
    <dgm:cxn modelId="{DC78181C-4896-4C8F-8A9E-9A7493DB7AC1}" srcId="{9A6FF52D-DD97-4385-87E2-50B71E142B96}" destId="{78A10BE5-A991-477D-B940-2311E99109A3}" srcOrd="0" destOrd="0" parTransId="{211B66C8-DD59-41BC-A129-89ED35E46820}" sibTransId="{B7825717-A6C1-45AB-A90B-ADAD7A48C043}"/>
    <dgm:cxn modelId="{D8BD6EAD-BC47-41A6-850B-10606242CB2C}" srcId="{4DCA1D1C-4282-4718-9B76-5D1926CE4E0D}" destId="{B00D9E9D-A47D-4489-80F7-24B8EE84B500}" srcOrd="5" destOrd="0" parTransId="{16885704-31C4-4AC5-B162-F97A751E5DA9}" sibTransId="{E92B2DFA-A29D-4746-B882-756B3DAF4F4B}"/>
    <dgm:cxn modelId="{7832019A-457A-4133-8323-A97BE6D55809}" srcId="{9A6FF52D-DD97-4385-87E2-50B71E142B96}" destId="{083603DE-634D-4332-8DCA-9E4DBFCA364B}" srcOrd="3" destOrd="0" parTransId="{04FAEE46-B26C-4AAE-9A8D-C93B6F0F7785}" sibTransId="{EE16C58F-ABCF-49EB-9170-84C1E985F8F8}"/>
    <dgm:cxn modelId="{3FA054C9-8802-4BBD-B096-AE27BF32A25A}" srcId="{F4D08477-DDA5-45FA-AED8-95E4554BB9D2}" destId="{6320FB79-FD83-4738-B8F7-BF2FBF5C786B}" srcOrd="3" destOrd="0" parTransId="{7ED135B1-E4E0-45F2-B9CE-E52B1A7CDBA7}" sibTransId="{BADAB49B-B782-4FE6-A103-AAEC2978CD2F}"/>
    <dgm:cxn modelId="{597D827E-A50B-40EC-864D-C6FC13BA5CB9}" type="presOf" srcId="{AD452F25-B317-4E02-97E1-3B9EED0AED20}" destId="{87DBF3DA-27D4-4F34-8A17-7D42509282C1}" srcOrd="0" destOrd="0" presId="urn:microsoft.com/office/officeart/2005/8/layout/hList1"/>
    <dgm:cxn modelId="{97B430E8-F31D-4AE2-8A75-4AC4ABDBAC16}" type="presOf" srcId="{3DCFA60B-3071-47A2-B7AB-A06E21514F15}" destId="{889E66E1-CB8D-4F34-AA1E-18153BB4EA52}" srcOrd="0" destOrd="9" presId="urn:microsoft.com/office/officeart/2005/8/layout/hList1"/>
    <dgm:cxn modelId="{D3237FD2-CD63-4B66-8A79-851B23A6BE1D}" srcId="{9A6FF52D-DD97-4385-87E2-50B71E142B96}" destId="{B01DD928-C0FC-4232-BB1E-AF07D54DF3AA}" srcOrd="2" destOrd="0" parTransId="{F93568FE-13CE-44B3-9213-E8E690AA6199}" sibTransId="{3D4FE8CF-B38F-4B0C-8E36-95F0A0782CF6}"/>
    <dgm:cxn modelId="{3AD5F287-2336-4BC6-871F-7E4F4EB28037}" type="presOf" srcId="{DD91B6A8-552E-4971-8C4A-0320D1A6C1C9}" destId="{2C6671AA-6CDF-4C92-90FD-4E66DF936F4D}" srcOrd="0" destOrd="1" presId="urn:microsoft.com/office/officeart/2005/8/layout/hList1"/>
    <dgm:cxn modelId="{731FFE3D-D559-42D6-8799-AF1D8546ED67}" srcId="{AD452F25-B317-4E02-97E1-3B9EED0AED20}" destId="{C7B8C0AD-110F-4C9F-A907-F0B169F255F5}" srcOrd="3" destOrd="0" parTransId="{DEA56609-276B-4B2E-BE7C-6ED837A227A4}" sibTransId="{0D035AF6-2CE8-42EF-B0E6-980D8F5D1476}"/>
    <dgm:cxn modelId="{86BF7266-C947-467F-A930-E5FCB6C1E70A}" srcId="{EA111658-D1EF-43AB-9000-89CEC8B6D9FC}" destId="{180230F5-FD96-4810-9EC4-2758C572DC34}" srcOrd="4" destOrd="0" parTransId="{AE6F0DD3-F96E-469A-B1F4-A5AC31BAEBCF}" sibTransId="{3D3439D7-CAA6-424A-A0F2-411AB71409E7}"/>
    <dgm:cxn modelId="{F00FD003-49C3-46F0-A0D2-CD5ECD17B8F9}" srcId="{F4D08477-DDA5-45FA-AED8-95E4554BB9D2}" destId="{010462F1-6B59-4850-B670-3C73E9B7B7FD}" srcOrd="2" destOrd="0" parTransId="{45CB0852-FDB5-4DE0-A5DA-15901445C86E}" sibTransId="{299CB84D-6529-4721-9FFC-5A9FE64F8230}"/>
    <dgm:cxn modelId="{0D0B3C98-78F0-4F4D-89A7-35C01C5D2AB4}" srcId="{9A6FF52D-DD97-4385-87E2-50B71E142B96}" destId="{A6EE9C0E-E38F-492A-81B3-D2F076CFF1D5}" srcOrd="4" destOrd="0" parTransId="{E465A509-CCEA-4753-95EE-211C2A1B63C7}" sibTransId="{12548696-0515-4D82-9AFF-7C45CF485911}"/>
    <dgm:cxn modelId="{95403963-D15F-4422-978C-96F495088701}" type="presOf" srcId="{EA111658-D1EF-43AB-9000-89CEC8B6D9FC}" destId="{E1DEE284-9206-4711-A484-6B3FB36F0D35}" srcOrd="0" destOrd="0" presId="urn:microsoft.com/office/officeart/2005/8/layout/hList1"/>
    <dgm:cxn modelId="{6FC2A930-5541-4370-9BD2-3474CC8987CE}" type="presOf" srcId="{5002E7E5-4B65-4086-8A2E-F31B7D53019C}" destId="{4D23D5BD-A7DB-4409-B6B0-A1BC77839906}" srcOrd="0" destOrd="5" presId="urn:microsoft.com/office/officeart/2005/8/layout/hList1"/>
    <dgm:cxn modelId="{0E096060-B616-4B5E-BF8E-7ABB94703E71}" srcId="{EA111658-D1EF-43AB-9000-89CEC8B6D9FC}" destId="{C28D3851-0DE9-45A8-BE34-E3EEEBE8912B}" srcOrd="0" destOrd="0" parTransId="{AE35F7FC-AC74-404E-8674-815288ECEF33}" sibTransId="{51ED5371-E722-4F87-8936-810AB82F934E}"/>
    <dgm:cxn modelId="{A6061FFF-A84C-424E-9419-40B51B8D7225}" type="presOf" srcId="{4517E1F1-43CD-440C-AB2E-390CFA2C2496}" destId="{2C6671AA-6CDF-4C92-90FD-4E66DF936F4D}" srcOrd="0" destOrd="0" presId="urn:microsoft.com/office/officeart/2005/8/layout/hList1"/>
    <dgm:cxn modelId="{AC3C8EE1-F5CC-44BE-8994-9DAFA3B550E6}" srcId="{F4D08477-DDA5-45FA-AED8-95E4554BB9D2}" destId="{DD91B6A8-552E-4971-8C4A-0320D1A6C1C9}" srcOrd="1" destOrd="0" parTransId="{E03E7F1C-E973-49C1-89BD-ED30A59B9E81}" sibTransId="{21D857E7-4BFA-4598-9543-7A22AFC6F108}"/>
    <dgm:cxn modelId="{F7B01A9D-4397-4521-99D9-8E04DD5E88DB}" type="presOf" srcId="{AA1426D5-E087-4BFB-80C6-EED5491DB46D}" destId="{5CEFB7B0-EB6B-47B4-9D30-899DB17BC0F4}" srcOrd="0" destOrd="3" presId="urn:microsoft.com/office/officeart/2005/8/layout/hList1"/>
    <dgm:cxn modelId="{39A6FED5-0155-4E34-8DBE-DC6D753066A6}" srcId="{4DCA1D1C-4282-4718-9B76-5D1926CE4E0D}" destId="{8047515D-5621-4172-9EA9-6AE95D173E47}" srcOrd="4" destOrd="0" parTransId="{9E015D5C-075B-4D8A-84F1-8212D9A4579E}" sibTransId="{5D84415A-78AA-429D-ACC3-888C8C9C007A}"/>
    <dgm:cxn modelId="{EBEF2DFC-9406-4FEA-B3E8-A6B450D12012}" type="presOf" srcId="{4DCA1D1C-4282-4718-9B76-5D1926CE4E0D}" destId="{8C97DD25-843C-4BDA-92CF-5B31323D1B79}" srcOrd="0" destOrd="0" presId="urn:microsoft.com/office/officeart/2005/8/layout/hList1"/>
    <dgm:cxn modelId="{33C55D40-68C1-4C18-B92A-ED5CCC6A5A4D}" type="presOf" srcId="{A6EE9C0E-E38F-492A-81B3-D2F076CFF1D5}" destId="{456A9523-113A-40D7-AAFC-64FF81AB5699}" srcOrd="0" destOrd="4" presId="urn:microsoft.com/office/officeart/2005/8/layout/hList1"/>
    <dgm:cxn modelId="{7BE64D85-5AB9-4873-811E-AC9E09494BFB}" srcId="{4DCA1D1C-4282-4718-9B76-5D1926CE4E0D}" destId="{2A83D1F8-D1C9-4707-9825-08888CA0C3F5}" srcOrd="3" destOrd="0" parTransId="{61C21A06-2E8A-46B7-AC2F-DA0A0803EF9B}" sibTransId="{4779046B-53CB-4A1E-B696-05837BFD73E0}"/>
    <dgm:cxn modelId="{EF11AA3B-5142-4F4A-84E5-5AA6D038D571}" type="presOf" srcId="{6188F687-74CB-42EC-86C2-6E840BB2EA6D}" destId="{456A9523-113A-40D7-AAFC-64FF81AB5699}" srcOrd="0" destOrd="1" presId="urn:microsoft.com/office/officeart/2005/8/layout/hList1"/>
    <dgm:cxn modelId="{6B6F8AB7-37E4-4FA9-8087-E7C417671907}" type="presOf" srcId="{B01DD928-C0FC-4232-BB1E-AF07D54DF3AA}" destId="{456A9523-113A-40D7-AAFC-64FF81AB5699}" srcOrd="0" destOrd="2" presId="urn:microsoft.com/office/officeart/2005/8/layout/hList1"/>
    <dgm:cxn modelId="{465285D6-2895-48D5-A15D-AF35A83B3FE2}" type="presOf" srcId="{4A43A08C-224F-4A12-A1A4-322223D8A83F}" destId="{5CEFB7B0-EB6B-47B4-9D30-899DB17BC0F4}" srcOrd="0" destOrd="2" presId="urn:microsoft.com/office/officeart/2005/8/layout/hList1"/>
    <dgm:cxn modelId="{C0464267-0A9A-4265-854C-087A0D7E2B00}" type="presOf" srcId="{180230F5-FD96-4810-9EC4-2758C572DC34}" destId="{4D23D5BD-A7DB-4409-B6B0-A1BC77839906}" srcOrd="0" destOrd="4" presId="urn:microsoft.com/office/officeart/2005/8/layout/hList1"/>
    <dgm:cxn modelId="{0D1A5FA9-35BC-46C3-BDEE-B1E4F5F1C5EA}" srcId="{AD452F25-B317-4E02-97E1-3B9EED0AED20}" destId="{4DCA1D1C-4282-4718-9B76-5D1926CE4E0D}" srcOrd="2" destOrd="0" parTransId="{AB9F8E51-F549-442A-94A5-62FA48605FCD}" sibTransId="{424B2A11-6899-48B4-9346-95F0A9BC6A2E}"/>
    <dgm:cxn modelId="{9DCF348D-EEDD-4ED0-8497-D760F83EE442}" type="presOf" srcId="{083603DE-634D-4332-8DCA-9E4DBFCA364B}" destId="{456A9523-113A-40D7-AAFC-64FF81AB5699}" srcOrd="0" destOrd="3" presId="urn:microsoft.com/office/officeart/2005/8/layout/hList1"/>
    <dgm:cxn modelId="{B428CE3E-DAC1-417A-BBD0-03DC2F0BCE42}" srcId="{AD452F25-B317-4E02-97E1-3B9EED0AED20}" destId="{9A6FF52D-DD97-4385-87E2-50B71E142B96}" srcOrd="4" destOrd="0" parTransId="{206D44B3-66E4-4149-9A62-68A711823D5F}" sibTransId="{1D2455E5-CB01-47EA-B60D-4CC8AB6CF5D0}"/>
    <dgm:cxn modelId="{32934D48-F38D-4D7A-8896-4900DB7C22CA}" type="presOf" srcId="{24727D05-9BB8-446C-9DA8-E638FB651749}" destId="{5CEFB7B0-EB6B-47B4-9D30-899DB17BC0F4}" srcOrd="0" destOrd="5" presId="urn:microsoft.com/office/officeart/2005/8/layout/hList1"/>
    <dgm:cxn modelId="{D7BF74E5-90D1-42BA-8483-958EAFEF5DDD}" srcId="{C7B8C0AD-110F-4C9F-A907-F0B169F255F5}" destId="{FE7A46CD-5D99-447C-BF37-BCB16B2D0335}" srcOrd="4" destOrd="0" parTransId="{B9AC359F-9290-43C0-89A2-C0C985BAFB41}" sibTransId="{96598E30-B13A-4382-90BE-13262162E725}"/>
    <dgm:cxn modelId="{CF3D939C-CED5-4A0C-B923-BAF3512C5AD3}" srcId="{4DCA1D1C-4282-4718-9B76-5D1926CE4E0D}" destId="{077E00B7-C0A5-4D16-8D68-BEAB74A13FD4}" srcOrd="7" destOrd="0" parTransId="{F7ADB713-28B8-46E8-9ED5-8E3B40AAEE99}" sibTransId="{7EB5C953-6672-4119-9661-A6A4E42E7EBF}"/>
    <dgm:cxn modelId="{DDEEE1DE-0F58-43F5-A2AC-2AE4758F7564}" type="presOf" srcId="{C28D3851-0DE9-45A8-BE34-E3EEEBE8912B}" destId="{4D23D5BD-A7DB-4409-B6B0-A1BC77839906}" srcOrd="0" destOrd="0" presId="urn:microsoft.com/office/officeart/2005/8/layout/hList1"/>
    <dgm:cxn modelId="{ADC403FF-F872-4326-878A-8B29E7AA7436}" srcId="{4DCA1D1C-4282-4718-9B76-5D1926CE4E0D}" destId="{0683CB5A-AF8F-49BF-AD98-84962EC482D8}" srcOrd="0" destOrd="0" parTransId="{1245304C-A100-49A7-B9BF-06C9DF15EDE4}" sibTransId="{95D7357A-CBCF-4748-8787-85064C96F759}"/>
    <dgm:cxn modelId="{BE20C061-5422-4680-AA93-6B2E5CEE1BDC}" srcId="{EA111658-D1EF-43AB-9000-89CEC8B6D9FC}" destId="{B71E45B0-27DA-42DA-B7F4-068CC506BC13}" srcOrd="3" destOrd="0" parTransId="{DDF69720-33CB-4932-99E0-0A6C52FE88F9}" sibTransId="{C72FB5B9-F4DE-47BC-9F41-A32D1D832A68}"/>
    <dgm:cxn modelId="{8B263463-E516-446B-A509-09FE8C3FDEF5}" type="presOf" srcId="{6FD96D70-6B00-4DCD-8F08-4086F4AEB55B}" destId="{889E66E1-CB8D-4F34-AA1E-18153BB4EA52}" srcOrd="0" destOrd="8" presId="urn:microsoft.com/office/officeart/2005/8/layout/hList1"/>
    <dgm:cxn modelId="{2607FC6E-53E3-4011-BCFE-E5B8E0325618}" srcId="{EA111658-D1EF-43AB-9000-89CEC8B6D9FC}" destId="{0722E854-E163-4959-894B-A3BF333F9C4A}" srcOrd="1" destOrd="0" parTransId="{6B44B024-8A62-4EFC-BF6D-F0CA641A8054}" sibTransId="{990EB15C-BF5F-4001-B266-32ACDCBB2B28}"/>
    <dgm:cxn modelId="{512F182B-B262-49F6-83EF-CFF03C513074}" type="presOf" srcId="{010462F1-6B59-4850-B670-3C73E9B7B7FD}" destId="{2C6671AA-6CDF-4C92-90FD-4E66DF936F4D}" srcOrd="0" destOrd="2" presId="urn:microsoft.com/office/officeart/2005/8/layout/hList1"/>
    <dgm:cxn modelId="{45E8A938-3FEF-47FD-A9A3-B13BD0BA0962}" type="presOf" srcId="{424BAF4A-BF9A-45BF-8F39-03234D108A88}" destId="{889E66E1-CB8D-4F34-AA1E-18153BB4EA52}" srcOrd="0" destOrd="1" presId="urn:microsoft.com/office/officeart/2005/8/layout/hList1"/>
    <dgm:cxn modelId="{2EB42648-BCF4-45CD-839E-FB2601254675}" srcId="{4DCA1D1C-4282-4718-9B76-5D1926CE4E0D}" destId="{FE2658D7-0829-4159-BE72-81FFA4944648}" srcOrd="6" destOrd="0" parTransId="{5CA429FB-B8CA-4A82-B57B-FA54076269E8}" sibTransId="{1753EC86-AAFB-495E-960E-94A0C1D2003B}"/>
    <dgm:cxn modelId="{4E8D7FA5-F448-407A-A132-2A0FE3119D53}" type="presOf" srcId="{B71E45B0-27DA-42DA-B7F4-068CC506BC13}" destId="{4D23D5BD-A7DB-4409-B6B0-A1BC77839906}" srcOrd="0" destOrd="3" presId="urn:microsoft.com/office/officeart/2005/8/layout/hList1"/>
    <dgm:cxn modelId="{CD23EE1C-A7BF-41FA-A2B8-B509AC81A010}" srcId="{AD452F25-B317-4E02-97E1-3B9EED0AED20}" destId="{F4D08477-DDA5-45FA-AED8-95E4554BB9D2}" srcOrd="1" destOrd="0" parTransId="{15A6A199-E248-46CF-B8E7-8B90FCDDA31F}" sibTransId="{C4BD3C3E-F6B9-4547-9EC4-893110C0E821}"/>
    <dgm:cxn modelId="{B630FB2E-8ACC-4806-9817-FC62D3B53A7C}" type="presParOf" srcId="{87DBF3DA-27D4-4F34-8A17-7D42509282C1}" destId="{7D893712-254B-4F33-9715-DCD5550E81D6}" srcOrd="0" destOrd="0" presId="urn:microsoft.com/office/officeart/2005/8/layout/hList1"/>
    <dgm:cxn modelId="{1B467ED3-CD1D-40E3-A570-BD4781B68525}" type="presParOf" srcId="{7D893712-254B-4F33-9715-DCD5550E81D6}" destId="{E1DEE284-9206-4711-A484-6B3FB36F0D35}" srcOrd="0" destOrd="0" presId="urn:microsoft.com/office/officeart/2005/8/layout/hList1"/>
    <dgm:cxn modelId="{0A7FC59C-71D3-417E-B1C9-8B76FD925C01}" type="presParOf" srcId="{7D893712-254B-4F33-9715-DCD5550E81D6}" destId="{4D23D5BD-A7DB-4409-B6B0-A1BC77839906}" srcOrd="1" destOrd="0" presId="urn:microsoft.com/office/officeart/2005/8/layout/hList1"/>
    <dgm:cxn modelId="{6B7EF401-57B8-44E0-906D-597A0F77E106}" type="presParOf" srcId="{87DBF3DA-27D4-4F34-8A17-7D42509282C1}" destId="{F26D82D2-88F0-45AC-A30C-4FAA95C7349F}" srcOrd="1" destOrd="0" presId="urn:microsoft.com/office/officeart/2005/8/layout/hList1"/>
    <dgm:cxn modelId="{7A2D7E1E-658A-48B7-8E77-B2BAD6FE895C}" type="presParOf" srcId="{87DBF3DA-27D4-4F34-8A17-7D42509282C1}" destId="{B5EEA971-3920-40B9-AB21-55FFE58079A3}" srcOrd="2" destOrd="0" presId="urn:microsoft.com/office/officeart/2005/8/layout/hList1"/>
    <dgm:cxn modelId="{E035435E-8F7F-44CF-8518-33CCF360F403}" type="presParOf" srcId="{B5EEA971-3920-40B9-AB21-55FFE58079A3}" destId="{E7D026A2-8E8C-4B72-B64E-77FCBF237FA9}" srcOrd="0" destOrd="0" presId="urn:microsoft.com/office/officeart/2005/8/layout/hList1"/>
    <dgm:cxn modelId="{823C31D0-AC96-421E-A1CD-8837927249F4}" type="presParOf" srcId="{B5EEA971-3920-40B9-AB21-55FFE58079A3}" destId="{2C6671AA-6CDF-4C92-90FD-4E66DF936F4D}" srcOrd="1" destOrd="0" presId="urn:microsoft.com/office/officeart/2005/8/layout/hList1"/>
    <dgm:cxn modelId="{EE92413B-B84F-4242-919F-DAC96ECE0232}" type="presParOf" srcId="{87DBF3DA-27D4-4F34-8A17-7D42509282C1}" destId="{D7EAA0B4-F395-4CB8-8CD0-F79F9DADEDFD}" srcOrd="3" destOrd="0" presId="urn:microsoft.com/office/officeart/2005/8/layout/hList1"/>
    <dgm:cxn modelId="{2D4A0B72-4E82-4723-9774-C5047427C4DD}" type="presParOf" srcId="{87DBF3DA-27D4-4F34-8A17-7D42509282C1}" destId="{06FBCAC9-04EF-4654-902B-19AE3E57FFF9}" srcOrd="4" destOrd="0" presId="urn:microsoft.com/office/officeart/2005/8/layout/hList1"/>
    <dgm:cxn modelId="{B9E2A5CF-D30C-44C2-9998-B802565BC020}" type="presParOf" srcId="{06FBCAC9-04EF-4654-902B-19AE3E57FFF9}" destId="{8C97DD25-843C-4BDA-92CF-5B31323D1B79}" srcOrd="0" destOrd="0" presId="urn:microsoft.com/office/officeart/2005/8/layout/hList1"/>
    <dgm:cxn modelId="{4172C470-3ADC-4F56-8993-EAB08BA4E8BF}" type="presParOf" srcId="{06FBCAC9-04EF-4654-902B-19AE3E57FFF9}" destId="{889E66E1-CB8D-4F34-AA1E-18153BB4EA52}" srcOrd="1" destOrd="0" presId="urn:microsoft.com/office/officeart/2005/8/layout/hList1"/>
    <dgm:cxn modelId="{E015864C-6E7A-496C-9842-A951E95AFA01}" type="presParOf" srcId="{87DBF3DA-27D4-4F34-8A17-7D42509282C1}" destId="{1031BA94-492F-4FAC-BA32-C6527CD95EF9}" srcOrd="5" destOrd="0" presId="urn:microsoft.com/office/officeart/2005/8/layout/hList1"/>
    <dgm:cxn modelId="{EE2574A7-346F-486C-8062-66E3FFC7F33B}" type="presParOf" srcId="{87DBF3DA-27D4-4F34-8A17-7D42509282C1}" destId="{00369228-3395-406A-B667-92BFD12F245B}" srcOrd="6" destOrd="0" presId="urn:microsoft.com/office/officeart/2005/8/layout/hList1"/>
    <dgm:cxn modelId="{FFFB1BEF-59DB-4D55-B964-2804C464047E}" type="presParOf" srcId="{00369228-3395-406A-B667-92BFD12F245B}" destId="{CFD1BE20-0465-4EF6-81A4-8E79F55E8940}" srcOrd="0" destOrd="0" presId="urn:microsoft.com/office/officeart/2005/8/layout/hList1"/>
    <dgm:cxn modelId="{11A7FC6F-93A1-4D3E-B718-3406344EA5FB}" type="presParOf" srcId="{00369228-3395-406A-B667-92BFD12F245B}" destId="{5CEFB7B0-EB6B-47B4-9D30-899DB17BC0F4}" srcOrd="1" destOrd="0" presId="urn:microsoft.com/office/officeart/2005/8/layout/hList1"/>
    <dgm:cxn modelId="{40931014-B1E7-4FFC-ADFA-9E9797CA0432}" type="presParOf" srcId="{87DBF3DA-27D4-4F34-8A17-7D42509282C1}" destId="{CBFF37EB-8630-4804-9E1A-ABFDE31550B4}" srcOrd="7" destOrd="0" presId="urn:microsoft.com/office/officeart/2005/8/layout/hList1"/>
    <dgm:cxn modelId="{61F65A91-C7A1-4A24-8585-6A3016A0117B}" type="presParOf" srcId="{87DBF3DA-27D4-4F34-8A17-7D42509282C1}" destId="{2C96568E-00F1-446F-BDAA-B3D54A660E1E}" srcOrd="8" destOrd="0" presId="urn:microsoft.com/office/officeart/2005/8/layout/hList1"/>
    <dgm:cxn modelId="{3BE8FB36-8827-4B78-A055-7EDA893FA844}" type="presParOf" srcId="{2C96568E-00F1-446F-BDAA-B3D54A660E1E}" destId="{8883C582-1945-4E3A-9321-E8AC89432CDC}" srcOrd="0" destOrd="0" presId="urn:microsoft.com/office/officeart/2005/8/layout/hList1"/>
    <dgm:cxn modelId="{E6B85F8B-BD7C-4428-821B-5B95EF0A9A24}" type="presParOf" srcId="{2C96568E-00F1-446F-BDAA-B3D54A660E1E}" destId="{456A9523-113A-40D7-AAFC-64FF81AB5699}"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B2B7DF4B-F31E-4140-AAB5-8DC4C11E363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3BE0C21A-3A8F-4267-95D3-3BEAE82EB5A2}">
      <dgm:prSet phldrT="[Text]"/>
      <dgm:spPr>
        <a:ln w="6350">
          <a:solidFill>
            <a:schemeClr val="tx2"/>
          </a:solidFill>
        </a:ln>
      </dgm:spPr>
      <dgm:t>
        <a:bodyPr/>
        <a:lstStyle/>
        <a:p>
          <a:r>
            <a:rPr lang="en-US" dirty="0" smtClean="0">
              <a:solidFill>
                <a:schemeClr val="tx2"/>
              </a:solidFill>
            </a:rPr>
            <a:t>Engagement</a:t>
          </a:r>
          <a:endParaRPr lang="en-US" dirty="0">
            <a:solidFill>
              <a:schemeClr val="tx2"/>
            </a:solidFill>
          </a:endParaRPr>
        </a:p>
      </dgm:t>
    </dgm:pt>
    <dgm:pt modelId="{F6DC1939-0AC4-45E6-9B97-6506965F731D}" type="parTrans" cxnId="{D970F4C7-C98C-443A-8443-3B9EDD883BC2}">
      <dgm:prSet/>
      <dgm:spPr/>
      <dgm:t>
        <a:bodyPr/>
        <a:lstStyle/>
        <a:p>
          <a:endParaRPr lang="en-US"/>
        </a:p>
      </dgm:t>
    </dgm:pt>
    <dgm:pt modelId="{B8193522-B1D7-4208-A092-5F77B23C9872}" type="sibTrans" cxnId="{D970F4C7-C98C-443A-8443-3B9EDD883BC2}">
      <dgm:prSet/>
      <dgm:spPr/>
      <dgm:t>
        <a:bodyPr/>
        <a:lstStyle/>
        <a:p>
          <a:endParaRPr lang="en-US"/>
        </a:p>
      </dgm:t>
    </dgm:pt>
    <dgm:pt modelId="{6D83414F-25B6-478B-920E-EE4EF03D5FE5}">
      <dgm:prSet phldrT="[Text]" custT="1"/>
      <dgm:spPr/>
      <dgm:t>
        <a:bodyPr/>
        <a:lstStyle/>
        <a:p>
          <a:pPr algn="l"/>
          <a:r>
            <a:rPr lang="en-US" sz="1400" dirty="0" smtClean="0">
              <a:solidFill>
                <a:schemeClr val="tx2"/>
              </a:solidFill>
            </a:rPr>
            <a:t>   All Students</a:t>
          </a:r>
        </a:p>
        <a:p>
          <a:pPr algn="l"/>
          <a:r>
            <a:rPr lang="en-US" sz="1400" dirty="0" smtClean="0">
              <a:solidFill>
                <a:schemeClr val="tx2"/>
              </a:solidFill>
            </a:rPr>
            <a:t>   participate </a:t>
          </a:r>
          <a:endParaRPr lang="en-US" sz="1400" dirty="0">
            <a:solidFill>
              <a:schemeClr val="tx2"/>
            </a:solidFill>
          </a:endParaRPr>
        </a:p>
      </dgm:t>
    </dgm:pt>
    <dgm:pt modelId="{B85582BA-B29C-4060-956F-5B60548229BE}" type="parTrans" cxnId="{6E14238B-7F03-482B-92B5-9A9A05BE50D3}">
      <dgm:prSet/>
      <dgm:spPr/>
      <dgm:t>
        <a:bodyPr/>
        <a:lstStyle/>
        <a:p>
          <a:endParaRPr lang="en-US"/>
        </a:p>
      </dgm:t>
    </dgm:pt>
    <dgm:pt modelId="{44635A21-6A26-4999-8B25-EF4264F47FAA}" type="sibTrans" cxnId="{6E14238B-7F03-482B-92B5-9A9A05BE50D3}">
      <dgm:prSet/>
      <dgm:spPr/>
      <dgm:t>
        <a:bodyPr/>
        <a:lstStyle/>
        <a:p>
          <a:endParaRPr lang="en-US"/>
        </a:p>
      </dgm:t>
    </dgm:pt>
    <dgm:pt modelId="{0B3E74CB-D4FA-4683-A4D0-1E324A667F68}">
      <dgm:prSet phldrT="[Text]"/>
      <dgm:spPr>
        <a:ln w="6350">
          <a:solidFill>
            <a:schemeClr val="tx2"/>
          </a:solidFill>
        </a:ln>
      </dgm:spPr>
      <dgm:t>
        <a:bodyPr/>
        <a:lstStyle/>
        <a:p>
          <a:r>
            <a:rPr lang="en-US" dirty="0" smtClean="0">
              <a:solidFill>
                <a:schemeClr val="tx2"/>
              </a:solidFill>
            </a:rPr>
            <a:t>Engagement/</a:t>
          </a:r>
        </a:p>
        <a:p>
          <a:r>
            <a:rPr lang="en-US" dirty="0" smtClean="0">
              <a:solidFill>
                <a:schemeClr val="tx2"/>
              </a:solidFill>
            </a:rPr>
            <a:t>Reflection</a:t>
          </a:r>
          <a:endParaRPr lang="en-US" dirty="0">
            <a:solidFill>
              <a:schemeClr val="tx2"/>
            </a:solidFill>
          </a:endParaRPr>
        </a:p>
      </dgm:t>
    </dgm:pt>
    <dgm:pt modelId="{E66FEA83-F735-42D1-A4FD-6A304CEFC31D}" type="parTrans" cxnId="{4CA6210D-D517-4593-9941-A9FC09C88379}">
      <dgm:prSet/>
      <dgm:spPr/>
      <dgm:t>
        <a:bodyPr/>
        <a:lstStyle/>
        <a:p>
          <a:endParaRPr lang="en-US"/>
        </a:p>
      </dgm:t>
    </dgm:pt>
    <dgm:pt modelId="{EA85F223-D4D7-4AE1-AFBD-AF7EFB4C3FD3}" type="sibTrans" cxnId="{4CA6210D-D517-4593-9941-A9FC09C88379}">
      <dgm:prSet/>
      <dgm:spPr/>
      <dgm:t>
        <a:bodyPr/>
        <a:lstStyle/>
        <a:p>
          <a:endParaRPr lang="en-US"/>
        </a:p>
      </dgm:t>
    </dgm:pt>
    <dgm:pt modelId="{2D0E6E3E-4233-4ED7-84B2-D768335C24D8}">
      <dgm:prSet phldrT="[Text]" custT="1"/>
      <dgm:spPr/>
      <dgm:t>
        <a:bodyPr/>
        <a:lstStyle/>
        <a:p>
          <a:pPr algn="l"/>
          <a:r>
            <a:rPr lang="en-US" sz="1400" dirty="0" smtClean="0">
              <a:solidFill>
                <a:schemeClr val="tx2"/>
              </a:solidFill>
            </a:rPr>
            <a:t>  Data displayed</a:t>
          </a:r>
        </a:p>
        <a:p>
          <a:pPr algn="l"/>
          <a:r>
            <a:rPr lang="en-US" sz="1400" dirty="0" smtClean="0">
              <a:solidFill>
                <a:schemeClr val="tx2"/>
              </a:solidFill>
            </a:rPr>
            <a:t>  on screen </a:t>
          </a:r>
        </a:p>
        <a:p>
          <a:pPr algn="l"/>
          <a:r>
            <a:rPr lang="en-US" sz="1400" dirty="0" smtClean="0">
              <a:solidFill>
                <a:schemeClr val="tx2"/>
              </a:solidFill>
            </a:rPr>
            <a:t>  provides instant </a:t>
          </a:r>
        </a:p>
        <a:p>
          <a:pPr algn="l"/>
          <a:r>
            <a:rPr lang="en-US" sz="1400" dirty="0" smtClean="0">
              <a:solidFill>
                <a:schemeClr val="tx2"/>
              </a:solidFill>
            </a:rPr>
            <a:t>  feedback  to </a:t>
          </a:r>
        </a:p>
        <a:p>
          <a:pPr algn="l"/>
          <a:r>
            <a:rPr lang="en-US" sz="1400" dirty="0" smtClean="0">
              <a:solidFill>
                <a:schemeClr val="tx2"/>
              </a:solidFill>
            </a:rPr>
            <a:t>  instructor</a:t>
          </a:r>
          <a:endParaRPr lang="en-US" sz="1400" dirty="0">
            <a:solidFill>
              <a:schemeClr val="tx2"/>
            </a:solidFill>
          </a:endParaRPr>
        </a:p>
      </dgm:t>
    </dgm:pt>
    <dgm:pt modelId="{F1AC3ECA-4432-4A24-9FD2-DE72D6C36359}" type="parTrans" cxnId="{7A605A53-6D5A-4A2B-841F-AF668BAF9805}">
      <dgm:prSet/>
      <dgm:spPr/>
      <dgm:t>
        <a:bodyPr/>
        <a:lstStyle/>
        <a:p>
          <a:endParaRPr lang="en-US"/>
        </a:p>
      </dgm:t>
    </dgm:pt>
    <dgm:pt modelId="{0E3212FD-3442-45CB-8A9F-D9CA232853D3}" type="sibTrans" cxnId="{7A605A53-6D5A-4A2B-841F-AF668BAF9805}">
      <dgm:prSet/>
      <dgm:spPr/>
      <dgm:t>
        <a:bodyPr/>
        <a:lstStyle/>
        <a:p>
          <a:endParaRPr lang="en-US"/>
        </a:p>
      </dgm:t>
    </dgm:pt>
    <dgm:pt modelId="{F89F40A9-2638-4490-92D6-D93B3EB9EB7F}">
      <dgm:prSet phldrT="[Text]"/>
      <dgm:spPr>
        <a:ln w="6350">
          <a:solidFill>
            <a:schemeClr val="tx2"/>
          </a:solidFill>
        </a:ln>
      </dgm:spPr>
      <dgm:t>
        <a:bodyPr/>
        <a:lstStyle/>
        <a:p>
          <a:r>
            <a:rPr lang="en-US" dirty="0" smtClean="0">
              <a:solidFill>
                <a:schemeClr val="tx2"/>
              </a:solidFill>
            </a:rPr>
            <a:t>Formative </a:t>
          </a:r>
        </a:p>
        <a:p>
          <a:r>
            <a:rPr lang="en-US" dirty="0" smtClean="0">
              <a:solidFill>
                <a:schemeClr val="tx2"/>
              </a:solidFill>
            </a:rPr>
            <a:t>Assessment</a:t>
          </a:r>
          <a:endParaRPr lang="en-US" dirty="0">
            <a:solidFill>
              <a:schemeClr val="tx2"/>
            </a:solidFill>
          </a:endParaRPr>
        </a:p>
      </dgm:t>
    </dgm:pt>
    <dgm:pt modelId="{0615B81F-1F06-4C56-8D8F-ECEE48807F95}" type="parTrans" cxnId="{7D074CAB-4218-493B-AF79-E4B71ACD6F37}">
      <dgm:prSet/>
      <dgm:spPr/>
      <dgm:t>
        <a:bodyPr/>
        <a:lstStyle/>
        <a:p>
          <a:endParaRPr lang="en-US"/>
        </a:p>
      </dgm:t>
    </dgm:pt>
    <dgm:pt modelId="{6768A2D4-FF3A-4CA7-A28D-249F82BD07A5}" type="sibTrans" cxnId="{7D074CAB-4218-493B-AF79-E4B71ACD6F37}">
      <dgm:prSet/>
      <dgm:spPr/>
      <dgm:t>
        <a:bodyPr/>
        <a:lstStyle/>
        <a:p>
          <a:endParaRPr lang="en-US"/>
        </a:p>
      </dgm:t>
    </dgm:pt>
    <dgm:pt modelId="{6E949EAD-0817-4F25-9BF8-A11FDB44B9FD}">
      <dgm:prSet phldrT="[Text]" custT="1"/>
      <dgm:spPr/>
      <dgm:t>
        <a:bodyPr/>
        <a:lstStyle/>
        <a:p>
          <a:pPr algn="l"/>
          <a:r>
            <a:rPr lang="en-US" sz="1400" dirty="0" smtClean="0">
              <a:solidFill>
                <a:schemeClr val="tx2"/>
              </a:solidFill>
            </a:rPr>
            <a:t>   Student’s can</a:t>
          </a:r>
        </a:p>
        <a:p>
          <a:pPr algn="l"/>
          <a:r>
            <a:rPr lang="en-US" sz="1400" dirty="0" smtClean="0">
              <a:solidFill>
                <a:schemeClr val="tx2"/>
              </a:solidFill>
            </a:rPr>
            <a:t>    see all class  </a:t>
          </a:r>
        </a:p>
        <a:p>
          <a:pPr algn="l"/>
          <a:r>
            <a:rPr lang="en-US" sz="1400" dirty="0" smtClean="0">
              <a:solidFill>
                <a:schemeClr val="tx2"/>
              </a:solidFill>
            </a:rPr>
            <a:t>    responses</a:t>
          </a:r>
          <a:endParaRPr lang="en-US" sz="1400" dirty="0">
            <a:solidFill>
              <a:schemeClr val="tx2"/>
            </a:solidFill>
          </a:endParaRPr>
        </a:p>
      </dgm:t>
    </dgm:pt>
    <dgm:pt modelId="{208B5A70-2C5B-4483-8A30-127CFF7A2B08}" type="parTrans" cxnId="{109B259F-3568-41C5-93E0-531EA7A7B17C}">
      <dgm:prSet/>
      <dgm:spPr/>
      <dgm:t>
        <a:bodyPr/>
        <a:lstStyle/>
        <a:p>
          <a:endParaRPr lang="en-US"/>
        </a:p>
      </dgm:t>
    </dgm:pt>
    <dgm:pt modelId="{D118262B-B6CA-4816-8599-617C1A9A8374}" type="sibTrans" cxnId="{109B259F-3568-41C5-93E0-531EA7A7B17C}">
      <dgm:prSet/>
      <dgm:spPr/>
      <dgm:t>
        <a:bodyPr/>
        <a:lstStyle/>
        <a:p>
          <a:endParaRPr lang="en-US"/>
        </a:p>
      </dgm:t>
    </dgm:pt>
    <dgm:pt modelId="{0D07FCE0-EEA6-45A6-A61C-DB99B31D579A}">
      <dgm:prSet phldrT="[Text]"/>
      <dgm:spPr>
        <a:ln w="6350">
          <a:solidFill>
            <a:schemeClr val="tx2"/>
          </a:solidFill>
        </a:ln>
      </dgm:spPr>
      <dgm:t>
        <a:bodyPr/>
        <a:lstStyle/>
        <a:p>
          <a:r>
            <a:rPr lang="en-US" dirty="0" smtClean="0">
              <a:solidFill>
                <a:schemeClr val="tx2"/>
              </a:solidFill>
            </a:rPr>
            <a:t>Reflection</a:t>
          </a:r>
          <a:endParaRPr lang="en-US" dirty="0">
            <a:solidFill>
              <a:schemeClr val="tx2"/>
            </a:solidFill>
          </a:endParaRPr>
        </a:p>
      </dgm:t>
    </dgm:pt>
    <dgm:pt modelId="{C3E698D8-BF3E-4F3B-850B-66F40BDB5594}" type="parTrans" cxnId="{863CF53B-C861-4AAE-802A-457AADD8776F}">
      <dgm:prSet/>
      <dgm:spPr/>
      <dgm:t>
        <a:bodyPr/>
        <a:lstStyle/>
        <a:p>
          <a:endParaRPr lang="en-US"/>
        </a:p>
      </dgm:t>
    </dgm:pt>
    <dgm:pt modelId="{08793544-1F66-45D1-9850-546556D48424}" type="sibTrans" cxnId="{863CF53B-C861-4AAE-802A-457AADD8776F}">
      <dgm:prSet/>
      <dgm:spPr/>
      <dgm:t>
        <a:bodyPr/>
        <a:lstStyle/>
        <a:p>
          <a:endParaRPr lang="en-US"/>
        </a:p>
      </dgm:t>
    </dgm:pt>
    <dgm:pt modelId="{2FD558D0-345A-4400-81D5-9E09DE0A4618}">
      <dgm:prSet phldrT="[Text]" custT="1"/>
      <dgm:spPr/>
      <dgm:t>
        <a:bodyPr/>
        <a:lstStyle/>
        <a:p>
          <a:pPr algn="l"/>
          <a:r>
            <a:rPr lang="en-US" sz="1400" dirty="0" smtClean="0">
              <a:solidFill>
                <a:schemeClr val="tx2"/>
              </a:solidFill>
            </a:rPr>
            <a:t>   Students get</a:t>
          </a:r>
        </a:p>
        <a:p>
          <a:pPr algn="l"/>
          <a:r>
            <a:rPr lang="en-US" sz="1400" dirty="0" smtClean="0">
              <a:solidFill>
                <a:schemeClr val="tx2"/>
              </a:solidFill>
            </a:rPr>
            <a:t>    immediate </a:t>
          </a:r>
        </a:p>
        <a:p>
          <a:pPr algn="l"/>
          <a:r>
            <a:rPr lang="en-US" sz="1400" dirty="0" smtClean="0">
              <a:solidFill>
                <a:schemeClr val="tx2"/>
              </a:solidFill>
            </a:rPr>
            <a:t>    feedback</a:t>
          </a:r>
          <a:endParaRPr lang="en-US" sz="1400" dirty="0">
            <a:solidFill>
              <a:schemeClr val="tx2"/>
            </a:solidFill>
          </a:endParaRPr>
        </a:p>
      </dgm:t>
    </dgm:pt>
    <dgm:pt modelId="{6EA05444-9B19-4627-B09C-9A69F35B3A49}" type="parTrans" cxnId="{1C59AB38-7895-4B83-867D-A77021A7DC1E}">
      <dgm:prSet/>
      <dgm:spPr/>
      <dgm:t>
        <a:bodyPr/>
        <a:lstStyle/>
        <a:p>
          <a:endParaRPr lang="en-US"/>
        </a:p>
      </dgm:t>
    </dgm:pt>
    <dgm:pt modelId="{D2D9FD95-D5CD-4836-BB8E-A53B364E3E2C}" type="sibTrans" cxnId="{1C59AB38-7895-4B83-867D-A77021A7DC1E}">
      <dgm:prSet/>
      <dgm:spPr/>
      <dgm:t>
        <a:bodyPr/>
        <a:lstStyle/>
        <a:p>
          <a:endParaRPr lang="en-US"/>
        </a:p>
      </dgm:t>
    </dgm:pt>
    <dgm:pt modelId="{A6B4AB54-16A4-4AF9-9BC2-B7BCA653DD4C}">
      <dgm:prSet phldrT="[Text]"/>
      <dgm:spPr>
        <a:ln w="6350">
          <a:solidFill>
            <a:schemeClr val="tx2"/>
          </a:solidFill>
        </a:ln>
      </dgm:spPr>
      <dgm:t>
        <a:bodyPr/>
        <a:lstStyle/>
        <a:p>
          <a:r>
            <a:rPr lang="en-US" dirty="0" smtClean="0">
              <a:solidFill>
                <a:schemeClr val="tx2"/>
              </a:solidFill>
            </a:rPr>
            <a:t>Summative</a:t>
          </a:r>
        </a:p>
        <a:p>
          <a:r>
            <a:rPr lang="en-US" dirty="0" smtClean="0">
              <a:solidFill>
                <a:schemeClr val="tx2"/>
              </a:solidFill>
            </a:rPr>
            <a:t>Assessment</a:t>
          </a:r>
          <a:endParaRPr lang="en-US" dirty="0">
            <a:solidFill>
              <a:schemeClr val="tx2"/>
            </a:solidFill>
          </a:endParaRPr>
        </a:p>
      </dgm:t>
    </dgm:pt>
    <dgm:pt modelId="{B0CCADE2-C783-42A8-AB5A-2DB5BA8507F4}" type="parTrans" cxnId="{8B32AE0B-7EDF-4767-BB76-45EB9743B64B}">
      <dgm:prSet/>
      <dgm:spPr/>
      <dgm:t>
        <a:bodyPr/>
        <a:lstStyle/>
        <a:p>
          <a:endParaRPr lang="en-US"/>
        </a:p>
      </dgm:t>
    </dgm:pt>
    <dgm:pt modelId="{89F4CAF5-FD8A-407A-B3BF-32A8128A0F4A}" type="sibTrans" cxnId="{8B32AE0B-7EDF-4767-BB76-45EB9743B64B}">
      <dgm:prSet/>
      <dgm:spPr/>
      <dgm:t>
        <a:bodyPr/>
        <a:lstStyle/>
        <a:p>
          <a:endParaRPr lang="en-US"/>
        </a:p>
      </dgm:t>
    </dgm:pt>
    <dgm:pt modelId="{83F5AD63-330B-4FAF-AB6A-3D98B7DAADA2}">
      <dgm:prSet phldrT="[Text]" custT="1"/>
      <dgm:spPr/>
      <dgm:t>
        <a:bodyPr/>
        <a:lstStyle/>
        <a:p>
          <a:pPr algn="l"/>
          <a:r>
            <a:rPr lang="en-US" sz="1400" dirty="0" smtClean="0">
              <a:solidFill>
                <a:schemeClr val="tx2"/>
              </a:solidFill>
            </a:rPr>
            <a:t> Recorded </a:t>
          </a:r>
        </a:p>
        <a:p>
          <a:pPr algn="l"/>
          <a:r>
            <a:rPr lang="en-US" sz="1400" dirty="0" smtClean="0">
              <a:solidFill>
                <a:schemeClr val="tx2"/>
              </a:solidFill>
            </a:rPr>
            <a:t> responses </a:t>
          </a:r>
        </a:p>
        <a:p>
          <a:pPr algn="l"/>
          <a:r>
            <a:rPr lang="en-US" sz="1400" dirty="0" smtClean="0">
              <a:solidFill>
                <a:schemeClr val="tx2"/>
              </a:solidFill>
            </a:rPr>
            <a:t> form record sets </a:t>
          </a:r>
        </a:p>
        <a:p>
          <a:pPr algn="l"/>
          <a:r>
            <a:rPr lang="en-US" sz="1400" dirty="0" smtClean="0">
              <a:solidFill>
                <a:schemeClr val="tx2"/>
              </a:solidFill>
            </a:rPr>
            <a:t> for comparison </a:t>
          </a:r>
          <a:endParaRPr lang="en-US" sz="1400" dirty="0">
            <a:solidFill>
              <a:schemeClr val="tx2"/>
            </a:solidFill>
          </a:endParaRPr>
        </a:p>
      </dgm:t>
    </dgm:pt>
    <dgm:pt modelId="{D8A762CC-797A-40F0-8F3A-881365079B22}" type="parTrans" cxnId="{B24158D4-64A1-45CD-8C9B-7816B0E45CAB}">
      <dgm:prSet/>
      <dgm:spPr/>
      <dgm:t>
        <a:bodyPr/>
        <a:lstStyle/>
        <a:p>
          <a:endParaRPr lang="en-US"/>
        </a:p>
      </dgm:t>
    </dgm:pt>
    <dgm:pt modelId="{26EA8F6E-9098-4C3A-A653-00F9927244D8}" type="sibTrans" cxnId="{B24158D4-64A1-45CD-8C9B-7816B0E45CAB}">
      <dgm:prSet/>
      <dgm:spPr/>
      <dgm:t>
        <a:bodyPr/>
        <a:lstStyle/>
        <a:p>
          <a:endParaRPr lang="en-US"/>
        </a:p>
      </dgm:t>
    </dgm:pt>
    <dgm:pt modelId="{362B549C-FEB4-439F-BA78-C15883D8706F}" type="pres">
      <dgm:prSet presAssocID="{B2B7DF4B-F31E-4140-AAB5-8DC4C11E363E}" presName="Name0" presStyleCnt="0">
        <dgm:presLayoutVars>
          <dgm:dir/>
          <dgm:animLvl val="lvl"/>
          <dgm:resizeHandles val="exact"/>
        </dgm:presLayoutVars>
      </dgm:prSet>
      <dgm:spPr/>
      <dgm:t>
        <a:bodyPr/>
        <a:lstStyle/>
        <a:p>
          <a:endParaRPr lang="en-US"/>
        </a:p>
      </dgm:t>
    </dgm:pt>
    <dgm:pt modelId="{30181DF3-2B20-4DB8-AD4B-9DD73B3A53DD}" type="pres">
      <dgm:prSet presAssocID="{3BE0C21A-3A8F-4267-95D3-3BEAE82EB5A2}" presName="vertFlow" presStyleCnt="0"/>
      <dgm:spPr/>
    </dgm:pt>
    <dgm:pt modelId="{34FE8F09-3652-4639-9427-23424E92FE20}" type="pres">
      <dgm:prSet presAssocID="{3BE0C21A-3A8F-4267-95D3-3BEAE82EB5A2}" presName="header" presStyleLbl="node1" presStyleIdx="0" presStyleCnt="5"/>
      <dgm:spPr/>
      <dgm:t>
        <a:bodyPr/>
        <a:lstStyle/>
        <a:p>
          <a:endParaRPr lang="en-US"/>
        </a:p>
      </dgm:t>
    </dgm:pt>
    <dgm:pt modelId="{C3A610CA-5B95-4D0A-AE74-A70222E85A30}" type="pres">
      <dgm:prSet presAssocID="{B85582BA-B29C-4060-956F-5B60548229BE}" presName="parTrans" presStyleLbl="sibTrans2D1" presStyleIdx="0" presStyleCnt="5"/>
      <dgm:spPr/>
      <dgm:t>
        <a:bodyPr/>
        <a:lstStyle/>
        <a:p>
          <a:endParaRPr lang="en-US"/>
        </a:p>
      </dgm:t>
    </dgm:pt>
    <dgm:pt modelId="{A11061B1-E002-4D78-A70E-5A8595091C8A}" type="pres">
      <dgm:prSet presAssocID="{6D83414F-25B6-478B-920E-EE4EF03D5FE5}" presName="child" presStyleLbl="alignAccFollowNode1" presStyleIdx="0" presStyleCnt="5" custScaleX="90527" custScaleY="188826" custLinFactNeighborX="-1901">
        <dgm:presLayoutVars>
          <dgm:chMax val="0"/>
          <dgm:bulletEnabled val="1"/>
        </dgm:presLayoutVars>
      </dgm:prSet>
      <dgm:spPr/>
      <dgm:t>
        <a:bodyPr/>
        <a:lstStyle/>
        <a:p>
          <a:endParaRPr lang="en-US"/>
        </a:p>
      </dgm:t>
    </dgm:pt>
    <dgm:pt modelId="{B1F8865D-74D0-41A9-810C-85F6CC28E5E1}" type="pres">
      <dgm:prSet presAssocID="{3BE0C21A-3A8F-4267-95D3-3BEAE82EB5A2}" presName="hSp" presStyleCnt="0"/>
      <dgm:spPr/>
    </dgm:pt>
    <dgm:pt modelId="{A353AA56-2091-4A4F-8C77-35A79894D83A}" type="pres">
      <dgm:prSet presAssocID="{0D07FCE0-EEA6-45A6-A61C-DB99B31D579A}" presName="vertFlow" presStyleCnt="0"/>
      <dgm:spPr/>
    </dgm:pt>
    <dgm:pt modelId="{C634090A-8E68-4570-998D-7C49DFE82B2B}" type="pres">
      <dgm:prSet presAssocID="{0D07FCE0-EEA6-45A6-A61C-DB99B31D579A}" presName="header" presStyleLbl="node1" presStyleIdx="1" presStyleCnt="5" custScaleY="122266"/>
      <dgm:spPr/>
      <dgm:t>
        <a:bodyPr/>
        <a:lstStyle/>
        <a:p>
          <a:endParaRPr lang="en-US"/>
        </a:p>
      </dgm:t>
    </dgm:pt>
    <dgm:pt modelId="{60DCD5BD-435D-49C9-ADAC-F5B2C3BA01CD}" type="pres">
      <dgm:prSet presAssocID="{6EA05444-9B19-4627-B09C-9A69F35B3A49}" presName="parTrans" presStyleLbl="sibTrans2D1" presStyleIdx="1" presStyleCnt="5"/>
      <dgm:spPr/>
      <dgm:t>
        <a:bodyPr/>
        <a:lstStyle/>
        <a:p>
          <a:endParaRPr lang="en-US"/>
        </a:p>
      </dgm:t>
    </dgm:pt>
    <dgm:pt modelId="{AE7901F6-0D75-4D11-B5E6-A14042ACBF52}" type="pres">
      <dgm:prSet presAssocID="{2FD558D0-345A-4400-81D5-9E09DE0A4618}" presName="child" presStyleLbl="alignAccFollowNode1" presStyleIdx="1" presStyleCnt="5" custScaleY="277592">
        <dgm:presLayoutVars>
          <dgm:chMax val="0"/>
          <dgm:bulletEnabled val="1"/>
        </dgm:presLayoutVars>
      </dgm:prSet>
      <dgm:spPr/>
      <dgm:t>
        <a:bodyPr/>
        <a:lstStyle/>
        <a:p>
          <a:endParaRPr lang="en-US"/>
        </a:p>
      </dgm:t>
    </dgm:pt>
    <dgm:pt modelId="{3DF26908-768D-467F-B2F8-C0BF85F36DB8}" type="pres">
      <dgm:prSet presAssocID="{0D07FCE0-EEA6-45A6-A61C-DB99B31D579A}" presName="hSp" presStyleCnt="0"/>
      <dgm:spPr/>
    </dgm:pt>
    <dgm:pt modelId="{88D534CE-E619-4F5A-8318-025E10AC00C1}" type="pres">
      <dgm:prSet presAssocID="{0B3E74CB-D4FA-4683-A4D0-1E324A667F68}" presName="vertFlow" presStyleCnt="0"/>
      <dgm:spPr/>
    </dgm:pt>
    <dgm:pt modelId="{98E02DE7-851F-45A5-B757-2551305C2D3E}" type="pres">
      <dgm:prSet presAssocID="{0B3E74CB-D4FA-4683-A4D0-1E324A667F68}" presName="header" presStyleLbl="node1" presStyleIdx="2" presStyleCnt="5" custScaleY="152445"/>
      <dgm:spPr/>
      <dgm:t>
        <a:bodyPr/>
        <a:lstStyle/>
        <a:p>
          <a:endParaRPr lang="en-US"/>
        </a:p>
      </dgm:t>
    </dgm:pt>
    <dgm:pt modelId="{EC558C69-FE97-462A-B4F4-7D0391E4C035}" type="pres">
      <dgm:prSet presAssocID="{208B5A70-2C5B-4483-8A30-127CFF7A2B08}" presName="parTrans" presStyleLbl="sibTrans2D1" presStyleIdx="2" presStyleCnt="5"/>
      <dgm:spPr/>
      <dgm:t>
        <a:bodyPr/>
        <a:lstStyle/>
        <a:p>
          <a:endParaRPr lang="en-US"/>
        </a:p>
      </dgm:t>
    </dgm:pt>
    <dgm:pt modelId="{54F1A51A-3F5C-477B-9286-0762D3FC68CC}" type="pres">
      <dgm:prSet presAssocID="{6E949EAD-0817-4F25-9BF8-A11FDB44B9FD}" presName="child" presStyleLbl="alignAccFollowNode1" presStyleIdx="2" presStyleCnt="5" custScaleY="293307">
        <dgm:presLayoutVars>
          <dgm:chMax val="0"/>
          <dgm:bulletEnabled val="1"/>
        </dgm:presLayoutVars>
      </dgm:prSet>
      <dgm:spPr/>
      <dgm:t>
        <a:bodyPr/>
        <a:lstStyle/>
        <a:p>
          <a:endParaRPr lang="en-US"/>
        </a:p>
      </dgm:t>
    </dgm:pt>
    <dgm:pt modelId="{39910211-1A76-442A-A418-F50708CB202E}" type="pres">
      <dgm:prSet presAssocID="{0B3E74CB-D4FA-4683-A4D0-1E324A667F68}" presName="hSp" presStyleCnt="0"/>
      <dgm:spPr/>
    </dgm:pt>
    <dgm:pt modelId="{922B1165-0A61-4158-ABEC-99396A7E032E}" type="pres">
      <dgm:prSet presAssocID="{F89F40A9-2638-4490-92D6-D93B3EB9EB7F}" presName="vertFlow" presStyleCnt="0"/>
      <dgm:spPr/>
    </dgm:pt>
    <dgm:pt modelId="{2F9D7868-50DC-445D-8018-158C0443307B}" type="pres">
      <dgm:prSet presAssocID="{F89F40A9-2638-4490-92D6-D93B3EB9EB7F}" presName="header" presStyleLbl="node1" presStyleIdx="3" presStyleCnt="5" custScaleY="194249"/>
      <dgm:spPr/>
      <dgm:t>
        <a:bodyPr/>
        <a:lstStyle/>
        <a:p>
          <a:endParaRPr lang="en-US"/>
        </a:p>
      </dgm:t>
    </dgm:pt>
    <dgm:pt modelId="{45CCDB3A-7F75-40FC-ADB1-C25F3E781E45}" type="pres">
      <dgm:prSet presAssocID="{F1AC3ECA-4432-4A24-9FD2-DE72D6C36359}" presName="parTrans" presStyleLbl="sibTrans2D1" presStyleIdx="3" presStyleCnt="5"/>
      <dgm:spPr/>
      <dgm:t>
        <a:bodyPr/>
        <a:lstStyle/>
        <a:p>
          <a:endParaRPr lang="en-US"/>
        </a:p>
      </dgm:t>
    </dgm:pt>
    <dgm:pt modelId="{0BFA3164-E335-4C39-B19B-4BBB8A4C6B80}" type="pres">
      <dgm:prSet presAssocID="{2D0E6E3E-4233-4ED7-84B2-D768335C24D8}" presName="child" presStyleLbl="alignAccFollowNode1" presStyleIdx="3" presStyleCnt="5" custScaleY="382686">
        <dgm:presLayoutVars>
          <dgm:chMax val="0"/>
          <dgm:bulletEnabled val="1"/>
        </dgm:presLayoutVars>
      </dgm:prSet>
      <dgm:spPr/>
      <dgm:t>
        <a:bodyPr/>
        <a:lstStyle/>
        <a:p>
          <a:endParaRPr lang="en-US"/>
        </a:p>
      </dgm:t>
    </dgm:pt>
    <dgm:pt modelId="{583F106B-E82E-496E-BA85-58FBFAADBAAE}" type="pres">
      <dgm:prSet presAssocID="{F89F40A9-2638-4490-92D6-D93B3EB9EB7F}" presName="hSp" presStyleCnt="0"/>
      <dgm:spPr/>
    </dgm:pt>
    <dgm:pt modelId="{04C612CA-D199-48BF-9125-5232D76E1DCE}" type="pres">
      <dgm:prSet presAssocID="{A6B4AB54-16A4-4AF9-9BC2-B7BCA653DD4C}" presName="vertFlow" presStyleCnt="0"/>
      <dgm:spPr/>
    </dgm:pt>
    <dgm:pt modelId="{593D1520-A90C-48A0-9AE2-39B8417B0D48}" type="pres">
      <dgm:prSet presAssocID="{A6B4AB54-16A4-4AF9-9BC2-B7BCA653DD4C}" presName="header" presStyleLbl="node1" presStyleIdx="4" presStyleCnt="5" custScaleY="194249"/>
      <dgm:spPr/>
      <dgm:t>
        <a:bodyPr/>
        <a:lstStyle/>
        <a:p>
          <a:endParaRPr lang="en-US"/>
        </a:p>
      </dgm:t>
    </dgm:pt>
    <dgm:pt modelId="{EEB72440-433D-4487-83CF-985AB5AB90D5}" type="pres">
      <dgm:prSet presAssocID="{D8A762CC-797A-40F0-8F3A-881365079B22}" presName="parTrans" presStyleLbl="sibTrans2D1" presStyleIdx="4" presStyleCnt="5"/>
      <dgm:spPr/>
      <dgm:t>
        <a:bodyPr/>
        <a:lstStyle/>
        <a:p>
          <a:endParaRPr lang="en-US"/>
        </a:p>
      </dgm:t>
    </dgm:pt>
    <dgm:pt modelId="{FC6AA915-C75E-48D8-9162-2254429CB254}" type="pres">
      <dgm:prSet presAssocID="{83F5AD63-330B-4FAF-AB6A-3D98B7DAADA2}" presName="child" presStyleLbl="alignAccFollowNode1" presStyleIdx="4" presStyleCnt="5" custScaleY="340668">
        <dgm:presLayoutVars>
          <dgm:chMax val="0"/>
          <dgm:bulletEnabled val="1"/>
        </dgm:presLayoutVars>
      </dgm:prSet>
      <dgm:spPr/>
      <dgm:t>
        <a:bodyPr/>
        <a:lstStyle/>
        <a:p>
          <a:endParaRPr lang="en-US"/>
        </a:p>
      </dgm:t>
    </dgm:pt>
  </dgm:ptLst>
  <dgm:cxnLst>
    <dgm:cxn modelId="{E133B852-783D-4A46-90D2-7D21097B1FFB}" type="presOf" srcId="{D8A762CC-797A-40F0-8F3A-881365079B22}" destId="{EEB72440-433D-4487-83CF-985AB5AB90D5}" srcOrd="0" destOrd="0" presId="urn:microsoft.com/office/officeart/2005/8/layout/lProcess1"/>
    <dgm:cxn modelId="{7A8C1551-36A1-4C89-8D10-ABADCDC0F827}" type="presOf" srcId="{83F5AD63-330B-4FAF-AB6A-3D98B7DAADA2}" destId="{FC6AA915-C75E-48D8-9162-2254429CB254}" srcOrd="0" destOrd="0" presId="urn:microsoft.com/office/officeart/2005/8/layout/lProcess1"/>
    <dgm:cxn modelId="{9F0E741D-F2AF-4652-A40F-40FF10F18236}" type="presOf" srcId="{0D07FCE0-EEA6-45A6-A61C-DB99B31D579A}" destId="{C634090A-8E68-4570-998D-7C49DFE82B2B}" srcOrd="0" destOrd="0" presId="urn:microsoft.com/office/officeart/2005/8/layout/lProcess1"/>
    <dgm:cxn modelId="{6E14238B-7F03-482B-92B5-9A9A05BE50D3}" srcId="{3BE0C21A-3A8F-4267-95D3-3BEAE82EB5A2}" destId="{6D83414F-25B6-478B-920E-EE4EF03D5FE5}" srcOrd="0" destOrd="0" parTransId="{B85582BA-B29C-4060-956F-5B60548229BE}" sibTransId="{44635A21-6A26-4999-8B25-EF4264F47FAA}"/>
    <dgm:cxn modelId="{0A4D097B-F2A8-4F36-A860-5CAB8BA363BD}" type="presOf" srcId="{B85582BA-B29C-4060-956F-5B60548229BE}" destId="{C3A610CA-5B95-4D0A-AE74-A70222E85A30}" srcOrd="0" destOrd="0" presId="urn:microsoft.com/office/officeart/2005/8/layout/lProcess1"/>
    <dgm:cxn modelId="{D970F4C7-C98C-443A-8443-3B9EDD883BC2}" srcId="{B2B7DF4B-F31E-4140-AAB5-8DC4C11E363E}" destId="{3BE0C21A-3A8F-4267-95D3-3BEAE82EB5A2}" srcOrd="0" destOrd="0" parTransId="{F6DC1939-0AC4-45E6-9B97-6506965F731D}" sibTransId="{B8193522-B1D7-4208-A092-5F77B23C9872}"/>
    <dgm:cxn modelId="{278E66DB-6EE1-4654-AE63-E7653A48FF01}" type="presOf" srcId="{B2B7DF4B-F31E-4140-AAB5-8DC4C11E363E}" destId="{362B549C-FEB4-439F-BA78-C15883D8706F}" srcOrd="0" destOrd="0" presId="urn:microsoft.com/office/officeart/2005/8/layout/lProcess1"/>
    <dgm:cxn modelId="{7A605A53-6D5A-4A2B-841F-AF668BAF9805}" srcId="{F89F40A9-2638-4490-92D6-D93B3EB9EB7F}" destId="{2D0E6E3E-4233-4ED7-84B2-D768335C24D8}" srcOrd="0" destOrd="0" parTransId="{F1AC3ECA-4432-4A24-9FD2-DE72D6C36359}" sibTransId="{0E3212FD-3442-45CB-8A9F-D9CA232853D3}"/>
    <dgm:cxn modelId="{B2399A36-541E-48DA-8D50-F3A7F2D658F3}" type="presOf" srcId="{6E949EAD-0817-4F25-9BF8-A11FDB44B9FD}" destId="{54F1A51A-3F5C-477B-9286-0762D3FC68CC}" srcOrd="0" destOrd="0" presId="urn:microsoft.com/office/officeart/2005/8/layout/lProcess1"/>
    <dgm:cxn modelId="{7D074CAB-4218-493B-AF79-E4B71ACD6F37}" srcId="{B2B7DF4B-F31E-4140-AAB5-8DC4C11E363E}" destId="{F89F40A9-2638-4490-92D6-D93B3EB9EB7F}" srcOrd="3" destOrd="0" parTransId="{0615B81F-1F06-4C56-8D8F-ECEE48807F95}" sibTransId="{6768A2D4-FF3A-4CA7-A28D-249F82BD07A5}"/>
    <dgm:cxn modelId="{53A249ED-D9CC-491E-82DC-193517DD0F0D}" type="presOf" srcId="{F1AC3ECA-4432-4A24-9FD2-DE72D6C36359}" destId="{45CCDB3A-7F75-40FC-ADB1-C25F3E781E45}" srcOrd="0" destOrd="0" presId="urn:microsoft.com/office/officeart/2005/8/layout/lProcess1"/>
    <dgm:cxn modelId="{8F8A0E7E-7645-4F2E-87F4-53C6E69B253C}" type="presOf" srcId="{6EA05444-9B19-4627-B09C-9A69F35B3A49}" destId="{60DCD5BD-435D-49C9-ADAC-F5B2C3BA01CD}" srcOrd="0" destOrd="0" presId="urn:microsoft.com/office/officeart/2005/8/layout/lProcess1"/>
    <dgm:cxn modelId="{205D11B4-4B9E-41B7-9A6D-2731F99F8D79}" type="presOf" srcId="{2FD558D0-345A-4400-81D5-9E09DE0A4618}" destId="{AE7901F6-0D75-4D11-B5E6-A14042ACBF52}" srcOrd="0" destOrd="0" presId="urn:microsoft.com/office/officeart/2005/8/layout/lProcess1"/>
    <dgm:cxn modelId="{863CF53B-C861-4AAE-802A-457AADD8776F}" srcId="{B2B7DF4B-F31E-4140-AAB5-8DC4C11E363E}" destId="{0D07FCE0-EEA6-45A6-A61C-DB99B31D579A}" srcOrd="1" destOrd="0" parTransId="{C3E698D8-BF3E-4F3B-850B-66F40BDB5594}" sibTransId="{08793544-1F66-45D1-9850-546556D48424}"/>
    <dgm:cxn modelId="{E9F54C89-3184-4ED5-BD89-7C7E7A94402C}" type="presOf" srcId="{3BE0C21A-3A8F-4267-95D3-3BEAE82EB5A2}" destId="{34FE8F09-3652-4639-9427-23424E92FE20}" srcOrd="0" destOrd="0" presId="urn:microsoft.com/office/officeart/2005/8/layout/lProcess1"/>
    <dgm:cxn modelId="{A5A01A37-EA80-4DEC-B671-6355070525DC}" type="presOf" srcId="{A6B4AB54-16A4-4AF9-9BC2-B7BCA653DD4C}" destId="{593D1520-A90C-48A0-9AE2-39B8417B0D48}" srcOrd="0" destOrd="0" presId="urn:microsoft.com/office/officeart/2005/8/layout/lProcess1"/>
    <dgm:cxn modelId="{047C8D98-7509-4386-A399-5688E8AA147B}" type="presOf" srcId="{208B5A70-2C5B-4483-8A30-127CFF7A2B08}" destId="{EC558C69-FE97-462A-B4F4-7D0391E4C035}" srcOrd="0" destOrd="0" presId="urn:microsoft.com/office/officeart/2005/8/layout/lProcess1"/>
    <dgm:cxn modelId="{53F2B3A8-EB37-4BF9-BE21-CFCA609292F4}" type="presOf" srcId="{6D83414F-25B6-478B-920E-EE4EF03D5FE5}" destId="{A11061B1-E002-4D78-A70E-5A8595091C8A}" srcOrd="0" destOrd="0" presId="urn:microsoft.com/office/officeart/2005/8/layout/lProcess1"/>
    <dgm:cxn modelId="{C97099B9-9B8C-4B49-B79C-4F78E3F15D34}" type="presOf" srcId="{0B3E74CB-D4FA-4683-A4D0-1E324A667F68}" destId="{98E02DE7-851F-45A5-B757-2551305C2D3E}" srcOrd="0" destOrd="0" presId="urn:microsoft.com/office/officeart/2005/8/layout/lProcess1"/>
    <dgm:cxn modelId="{109B259F-3568-41C5-93E0-531EA7A7B17C}" srcId="{0B3E74CB-D4FA-4683-A4D0-1E324A667F68}" destId="{6E949EAD-0817-4F25-9BF8-A11FDB44B9FD}" srcOrd="0" destOrd="0" parTransId="{208B5A70-2C5B-4483-8A30-127CFF7A2B08}" sibTransId="{D118262B-B6CA-4816-8599-617C1A9A8374}"/>
    <dgm:cxn modelId="{8170B305-3329-466E-A9BC-7F02BAA20A62}" type="presOf" srcId="{2D0E6E3E-4233-4ED7-84B2-D768335C24D8}" destId="{0BFA3164-E335-4C39-B19B-4BBB8A4C6B80}" srcOrd="0" destOrd="0" presId="urn:microsoft.com/office/officeart/2005/8/layout/lProcess1"/>
    <dgm:cxn modelId="{8B32AE0B-7EDF-4767-BB76-45EB9743B64B}" srcId="{B2B7DF4B-F31E-4140-AAB5-8DC4C11E363E}" destId="{A6B4AB54-16A4-4AF9-9BC2-B7BCA653DD4C}" srcOrd="4" destOrd="0" parTransId="{B0CCADE2-C783-42A8-AB5A-2DB5BA8507F4}" sibTransId="{89F4CAF5-FD8A-407A-B3BF-32A8128A0F4A}"/>
    <dgm:cxn modelId="{E73FF519-6105-483E-94EE-6070C9319881}" type="presOf" srcId="{F89F40A9-2638-4490-92D6-D93B3EB9EB7F}" destId="{2F9D7868-50DC-445D-8018-158C0443307B}" srcOrd="0" destOrd="0" presId="urn:microsoft.com/office/officeart/2005/8/layout/lProcess1"/>
    <dgm:cxn modelId="{B24158D4-64A1-45CD-8C9B-7816B0E45CAB}" srcId="{A6B4AB54-16A4-4AF9-9BC2-B7BCA653DD4C}" destId="{83F5AD63-330B-4FAF-AB6A-3D98B7DAADA2}" srcOrd="0" destOrd="0" parTransId="{D8A762CC-797A-40F0-8F3A-881365079B22}" sibTransId="{26EA8F6E-9098-4C3A-A653-00F9927244D8}"/>
    <dgm:cxn modelId="{1C59AB38-7895-4B83-867D-A77021A7DC1E}" srcId="{0D07FCE0-EEA6-45A6-A61C-DB99B31D579A}" destId="{2FD558D0-345A-4400-81D5-9E09DE0A4618}" srcOrd="0" destOrd="0" parTransId="{6EA05444-9B19-4627-B09C-9A69F35B3A49}" sibTransId="{D2D9FD95-D5CD-4836-BB8E-A53B364E3E2C}"/>
    <dgm:cxn modelId="{4CA6210D-D517-4593-9941-A9FC09C88379}" srcId="{B2B7DF4B-F31E-4140-AAB5-8DC4C11E363E}" destId="{0B3E74CB-D4FA-4683-A4D0-1E324A667F68}" srcOrd="2" destOrd="0" parTransId="{E66FEA83-F735-42D1-A4FD-6A304CEFC31D}" sibTransId="{EA85F223-D4D7-4AE1-AFBD-AF7EFB4C3FD3}"/>
    <dgm:cxn modelId="{5428C817-7B11-477E-BC5B-5585C1860580}" type="presParOf" srcId="{362B549C-FEB4-439F-BA78-C15883D8706F}" destId="{30181DF3-2B20-4DB8-AD4B-9DD73B3A53DD}" srcOrd="0" destOrd="0" presId="urn:microsoft.com/office/officeart/2005/8/layout/lProcess1"/>
    <dgm:cxn modelId="{76154F13-CE12-41DC-8BF6-F72689E23854}" type="presParOf" srcId="{30181DF3-2B20-4DB8-AD4B-9DD73B3A53DD}" destId="{34FE8F09-3652-4639-9427-23424E92FE20}" srcOrd="0" destOrd="0" presId="urn:microsoft.com/office/officeart/2005/8/layout/lProcess1"/>
    <dgm:cxn modelId="{30C53653-4EC1-4610-A3EE-730D433AE852}" type="presParOf" srcId="{30181DF3-2B20-4DB8-AD4B-9DD73B3A53DD}" destId="{C3A610CA-5B95-4D0A-AE74-A70222E85A30}" srcOrd="1" destOrd="0" presId="urn:microsoft.com/office/officeart/2005/8/layout/lProcess1"/>
    <dgm:cxn modelId="{A1514656-3A7C-4C09-96F2-4A32DA8B2488}" type="presParOf" srcId="{30181DF3-2B20-4DB8-AD4B-9DD73B3A53DD}" destId="{A11061B1-E002-4D78-A70E-5A8595091C8A}" srcOrd="2" destOrd="0" presId="urn:microsoft.com/office/officeart/2005/8/layout/lProcess1"/>
    <dgm:cxn modelId="{91C16FE8-01C0-411A-9A15-D0C684EA6F9D}" type="presParOf" srcId="{362B549C-FEB4-439F-BA78-C15883D8706F}" destId="{B1F8865D-74D0-41A9-810C-85F6CC28E5E1}" srcOrd="1" destOrd="0" presId="urn:microsoft.com/office/officeart/2005/8/layout/lProcess1"/>
    <dgm:cxn modelId="{A0A585A8-E3A0-4200-BD19-6EF7B723F43B}" type="presParOf" srcId="{362B549C-FEB4-439F-BA78-C15883D8706F}" destId="{A353AA56-2091-4A4F-8C77-35A79894D83A}" srcOrd="2" destOrd="0" presId="urn:microsoft.com/office/officeart/2005/8/layout/lProcess1"/>
    <dgm:cxn modelId="{76179E94-DEF8-4F9A-8B49-A549E6112549}" type="presParOf" srcId="{A353AA56-2091-4A4F-8C77-35A79894D83A}" destId="{C634090A-8E68-4570-998D-7C49DFE82B2B}" srcOrd="0" destOrd="0" presId="urn:microsoft.com/office/officeart/2005/8/layout/lProcess1"/>
    <dgm:cxn modelId="{6A019066-1478-415F-80A6-BF8DC0C6FE3D}" type="presParOf" srcId="{A353AA56-2091-4A4F-8C77-35A79894D83A}" destId="{60DCD5BD-435D-49C9-ADAC-F5B2C3BA01CD}" srcOrd="1" destOrd="0" presId="urn:microsoft.com/office/officeart/2005/8/layout/lProcess1"/>
    <dgm:cxn modelId="{B5840948-4E03-4305-8E01-741B25583585}" type="presParOf" srcId="{A353AA56-2091-4A4F-8C77-35A79894D83A}" destId="{AE7901F6-0D75-4D11-B5E6-A14042ACBF52}" srcOrd="2" destOrd="0" presId="urn:microsoft.com/office/officeart/2005/8/layout/lProcess1"/>
    <dgm:cxn modelId="{D7BFD4FC-E5BE-49B0-99CB-91A57327FE8A}" type="presParOf" srcId="{362B549C-FEB4-439F-BA78-C15883D8706F}" destId="{3DF26908-768D-467F-B2F8-C0BF85F36DB8}" srcOrd="3" destOrd="0" presId="urn:microsoft.com/office/officeart/2005/8/layout/lProcess1"/>
    <dgm:cxn modelId="{711C3DAE-2C84-49DA-BE7A-993A302E2B1A}" type="presParOf" srcId="{362B549C-FEB4-439F-BA78-C15883D8706F}" destId="{88D534CE-E619-4F5A-8318-025E10AC00C1}" srcOrd="4" destOrd="0" presId="urn:microsoft.com/office/officeart/2005/8/layout/lProcess1"/>
    <dgm:cxn modelId="{D7F555ED-A48C-4EF1-927A-A5F1497DA99D}" type="presParOf" srcId="{88D534CE-E619-4F5A-8318-025E10AC00C1}" destId="{98E02DE7-851F-45A5-B757-2551305C2D3E}" srcOrd="0" destOrd="0" presId="urn:microsoft.com/office/officeart/2005/8/layout/lProcess1"/>
    <dgm:cxn modelId="{DEDF5B1A-8F22-46F7-8006-9D406B026DDC}" type="presParOf" srcId="{88D534CE-E619-4F5A-8318-025E10AC00C1}" destId="{EC558C69-FE97-462A-B4F4-7D0391E4C035}" srcOrd="1" destOrd="0" presId="urn:microsoft.com/office/officeart/2005/8/layout/lProcess1"/>
    <dgm:cxn modelId="{459676F2-D276-4F4D-B579-38FAA32F02AF}" type="presParOf" srcId="{88D534CE-E619-4F5A-8318-025E10AC00C1}" destId="{54F1A51A-3F5C-477B-9286-0762D3FC68CC}" srcOrd="2" destOrd="0" presId="urn:microsoft.com/office/officeart/2005/8/layout/lProcess1"/>
    <dgm:cxn modelId="{A980C76B-5AF7-49F7-997C-A652DB8CAEA6}" type="presParOf" srcId="{362B549C-FEB4-439F-BA78-C15883D8706F}" destId="{39910211-1A76-442A-A418-F50708CB202E}" srcOrd="5" destOrd="0" presId="urn:microsoft.com/office/officeart/2005/8/layout/lProcess1"/>
    <dgm:cxn modelId="{AF06C58A-7FEF-4E6D-B378-CEA8071F73F8}" type="presParOf" srcId="{362B549C-FEB4-439F-BA78-C15883D8706F}" destId="{922B1165-0A61-4158-ABEC-99396A7E032E}" srcOrd="6" destOrd="0" presId="urn:microsoft.com/office/officeart/2005/8/layout/lProcess1"/>
    <dgm:cxn modelId="{E50C3398-A3AC-4696-A985-96AFA21191FC}" type="presParOf" srcId="{922B1165-0A61-4158-ABEC-99396A7E032E}" destId="{2F9D7868-50DC-445D-8018-158C0443307B}" srcOrd="0" destOrd="0" presId="urn:microsoft.com/office/officeart/2005/8/layout/lProcess1"/>
    <dgm:cxn modelId="{DD22C8B6-470A-4D39-AF92-21369945DBC4}" type="presParOf" srcId="{922B1165-0A61-4158-ABEC-99396A7E032E}" destId="{45CCDB3A-7F75-40FC-ADB1-C25F3E781E45}" srcOrd="1" destOrd="0" presId="urn:microsoft.com/office/officeart/2005/8/layout/lProcess1"/>
    <dgm:cxn modelId="{AAB9051B-9CA0-411F-A300-68FD16233D0A}" type="presParOf" srcId="{922B1165-0A61-4158-ABEC-99396A7E032E}" destId="{0BFA3164-E335-4C39-B19B-4BBB8A4C6B80}" srcOrd="2" destOrd="0" presId="urn:microsoft.com/office/officeart/2005/8/layout/lProcess1"/>
    <dgm:cxn modelId="{0DE1708B-AAAD-4846-B188-5B99C5C46653}" type="presParOf" srcId="{362B549C-FEB4-439F-BA78-C15883D8706F}" destId="{583F106B-E82E-496E-BA85-58FBFAADBAAE}" srcOrd="7" destOrd="0" presId="urn:microsoft.com/office/officeart/2005/8/layout/lProcess1"/>
    <dgm:cxn modelId="{77E103E9-F466-4EF8-9C02-4FFC57416224}" type="presParOf" srcId="{362B549C-FEB4-439F-BA78-C15883D8706F}" destId="{04C612CA-D199-48BF-9125-5232D76E1DCE}" srcOrd="8" destOrd="0" presId="urn:microsoft.com/office/officeart/2005/8/layout/lProcess1"/>
    <dgm:cxn modelId="{6B54D2DC-682B-40EA-A725-BBE7D641F97F}" type="presParOf" srcId="{04C612CA-D199-48BF-9125-5232D76E1DCE}" destId="{593D1520-A90C-48A0-9AE2-39B8417B0D48}" srcOrd="0" destOrd="0" presId="urn:microsoft.com/office/officeart/2005/8/layout/lProcess1"/>
    <dgm:cxn modelId="{52636700-4B5C-4C07-954F-31CC63A9CC70}" type="presParOf" srcId="{04C612CA-D199-48BF-9125-5232D76E1DCE}" destId="{EEB72440-433D-4487-83CF-985AB5AB90D5}" srcOrd="1" destOrd="0" presId="urn:microsoft.com/office/officeart/2005/8/layout/lProcess1"/>
    <dgm:cxn modelId="{F9DE8E2D-9716-4A3A-8698-BC8A4137F2B4}" type="presParOf" srcId="{04C612CA-D199-48BF-9125-5232D76E1DCE}" destId="{FC6AA915-C75E-48D8-9162-2254429CB254}" srcOrd="2" destOrd="0" presId="urn:microsoft.com/office/officeart/2005/8/layout/l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FC41B5-D95E-429A-8ADA-604B1E4C6943}" type="datetimeFigureOut">
              <a:rPr lang="en-US" smtClean="0"/>
              <a:pPr/>
              <a:t>3/20/2008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2433CF-FD32-4033-A0B5-D6B87BDC0D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AA043-C2D4-4FD1-A99E-32E0D2D5D2FB}" type="datetimeFigureOut">
              <a:rPr lang="en-US" smtClean="0"/>
              <a:pPr/>
              <a:t>3/20/2008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FC07E-2D2F-4FF8-9F74-B004C7634C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26FC07E-2D2F-4FF8-9F74-B004C7634CC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6FC07E-2D2F-4FF8-9F74-B004C7634CC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6FC07E-2D2F-4FF8-9F74-B004C7634CC6}"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FC07E-2D2F-4FF8-9F74-B004C7634CC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3915F-BE36-4685-83F5-86E5DADD2FE1}" type="datetimeFigureOut">
              <a:rPr lang="en-US" smtClean="0"/>
              <a:pPr/>
              <a:t>3/20/2008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3915F-BE36-4685-83F5-86E5DADD2FE1}" type="datetimeFigureOut">
              <a:rPr lang="en-US" smtClean="0"/>
              <a:pPr/>
              <a:t>3/20/2008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3915F-BE36-4685-83F5-86E5DADD2FE1}" type="datetimeFigureOut">
              <a:rPr lang="en-US" smtClean="0"/>
              <a:pPr/>
              <a:t>3/20/2008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540" y="3759398"/>
            <a:ext cx="4205883" cy="86618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3759398"/>
            <a:ext cx="4205883" cy="86618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3915F-BE36-4685-83F5-86E5DADD2FE1}" type="datetimeFigureOut">
              <a:rPr lang="en-US" smtClean="0"/>
              <a:pPr/>
              <a:t>3/20/2008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731" y="2232422"/>
            <a:ext cx="2129730" cy="23931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541" y="2232422"/>
            <a:ext cx="6282035" cy="2393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540" y="1669852"/>
            <a:ext cx="420588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69852"/>
            <a:ext cx="420588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3915F-BE36-4685-83F5-86E5DADD2FE1}" type="datetimeFigureOut">
              <a:rPr lang="en-US" smtClean="0"/>
              <a:pPr/>
              <a:t>3/20/2008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731" y="107156"/>
            <a:ext cx="2129730" cy="61346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541" y="107156"/>
            <a:ext cx="6282035" cy="61346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540" y="1669852"/>
            <a:ext cx="420588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69852"/>
            <a:ext cx="420588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3915F-BE36-4685-83F5-86E5DADD2FE1}" type="datetimeFigureOut">
              <a:rPr lang="en-US" smtClean="0"/>
              <a:pPr/>
              <a:t>3/20/2008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endParaRPr lang="en-US"/>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731" y="107156"/>
            <a:ext cx="2129730" cy="61346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540" y="107156"/>
            <a:ext cx="6282035" cy="61346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539" y="1669852"/>
            <a:ext cx="2254746"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74441" y="1669852"/>
            <a:ext cx="2254746"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3915F-BE36-4685-83F5-86E5DADD2FE1}" type="datetimeFigureOut">
              <a:rPr lang="en-US" smtClean="0"/>
              <a:pPr/>
              <a:t>3/20/2008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731" y="107156"/>
            <a:ext cx="2129730" cy="61346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539" y="107156"/>
            <a:ext cx="6282035" cy="61346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3915F-BE36-4685-83F5-86E5DADD2FE1}" type="datetimeFigureOut">
              <a:rPr lang="en-US" smtClean="0"/>
              <a:pPr/>
              <a:t>3/20/2008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3915F-BE36-4685-83F5-86E5DADD2FE1}" type="datetimeFigureOut">
              <a:rPr lang="en-US" smtClean="0"/>
              <a:pPr/>
              <a:t>3/20/2008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3915F-BE36-4685-83F5-86E5DADD2FE1}" type="datetimeFigureOut">
              <a:rPr lang="en-US" smtClean="0"/>
              <a:pPr/>
              <a:t>3/20/2008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3915F-BE36-4685-83F5-86E5DADD2FE1}" type="datetimeFigureOut">
              <a:rPr lang="en-US" smtClean="0"/>
              <a:pPr/>
              <a:t>3/20/2008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668FF-C1EE-4D6B-8631-37CA9AD9D5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fld id="{D123915F-BE36-4685-83F5-86E5DADD2FE1}" type="datetimeFigureOut">
              <a:rPr lang="en-US" smtClean="0"/>
              <a:pPr/>
              <a:t>3/20/2008</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BDB668FF-C1EE-4D6B-8631-37CA9AD9D5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12539" y="2232422"/>
            <a:ext cx="8518922" cy="1437680"/>
          </a:xfrm>
          <a:prstGeom prst="rect">
            <a:avLst/>
          </a:prstGeom>
          <a:noFill/>
          <a:ln w="12700">
            <a:noFill/>
            <a:miter lim="800000"/>
            <a:headEnd/>
            <a:tailEnd/>
          </a:ln>
          <a:effectLst/>
        </p:spPr>
        <p:txBody>
          <a:bodyPr vert="horz" wrap="square" lIns="35713" tIns="35713" rIns="35713" bIns="35713" numCol="1" anchor="b" anchorCtr="0" compatLnSpc="1">
            <a:prstTxWarp prst="textNoShape">
              <a:avLst/>
            </a:prstTxWarp>
          </a:bodyPr>
          <a:lstStyle/>
          <a:p>
            <a:pPr lvl="0"/>
            <a:r>
              <a:rPr lang="en-US" smtClean="0">
                <a:sym typeface="Herculanum" charset="0"/>
              </a:rPr>
              <a:t>Click to edit Master title style</a:t>
            </a:r>
          </a:p>
        </p:txBody>
      </p:sp>
      <p:sp>
        <p:nvSpPr>
          <p:cNvPr id="1026" name="Rectangle 2"/>
          <p:cNvSpPr>
            <a:spLocks noGrp="1" noChangeArrowheads="1"/>
          </p:cNvSpPr>
          <p:nvPr>
            <p:ph type="body" idx="1"/>
          </p:nvPr>
        </p:nvSpPr>
        <p:spPr bwMode="auto">
          <a:xfrm>
            <a:off x="312539" y="3759398"/>
            <a:ext cx="8518922" cy="866180"/>
          </a:xfrm>
          <a:prstGeom prst="rect">
            <a:avLst/>
          </a:prstGeom>
          <a:noFill/>
          <a:ln w="12700">
            <a:noFill/>
            <a:miter lim="800000"/>
            <a:headEnd/>
            <a:tailEnd/>
          </a:ln>
          <a:effectLst/>
        </p:spPr>
        <p:txBody>
          <a:bodyPr vert="horz" wrap="square" lIns="35713" tIns="35713" rIns="35713" bIns="35713"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5500">
          <a:solidFill>
            <a:srgbClr val="3F3F3F"/>
          </a:solidFill>
          <a:latin typeface="+mj-lt"/>
          <a:ea typeface="+mj-ea"/>
          <a:cs typeface="+mj-cs"/>
          <a:sym typeface="Herculanum" charset="0"/>
        </a:defRPr>
      </a:lvl1pPr>
      <a:lvl2pPr algn="ctr" rtl="0" fontAlgn="base">
        <a:spcBef>
          <a:spcPct val="0"/>
        </a:spcBef>
        <a:spcAft>
          <a:spcPct val="0"/>
        </a:spcAft>
        <a:defRPr sz="5500">
          <a:solidFill>
            <a:srgbClr val="3F3F3F"/>
          </a:solidFill>
          <a:latin typeface="Herculanum" charset="0"/>
          <a:sym typeface="Herculanum" charset="0"/>
        </a:defRPr>
      </a:lvl2pPr>
      <a:lvl3pPr algn="ctr" rtl="0" fontAlgn="base">
        <a:spcBef>
          <a:spcPct val="0"/>
        </a:spcBef>
        <a:spcAft>
          <a:spcPct val="0"/>
        </a:spcAft>
        <a:defRPr sz="5500">
          <a:solidFill>
            <a:srgbClr val="3F3F3F"/>
          </a:solidFill>
          <a:latin typeface="Herculanum" charset="0"/>
          <a:sym typeface="Herculanum" charset="0"/>
        </a:defRPr>
      </a:lvl3pPr>
      <a:lvl4pPr algn="ctr" rtl="0" fontAlgn="base">
        <a:spcBef>
          <a:spcPct val="0"/>
        </a:spcBef>
        <a:spcAft>
          <a:spcPct val="0"/>
        </a:spcAft>
        <a:defRPr sz="5500">
          <a:solidFill>
            <a:srgbClr val="3F3F3F"/>
          </a:solidFill>
          <a:latin typeface="Herculanum" charset="0"/>
          <a:sym typeface="Herculanum" charset="0"/>
        </a:defRPr>
      </a:lvl4pPr>
      <a:lvl5pPr algn="ctr" rtl="0" fontAlgn="base">
        <a:spcBef>
          <a:spcPct val="0"/>
        </a:spcBef>
        <a:spcAft>
          <a:spcPct val="0"/>
        </a:spcAft>
        <a:defRPr sz="5500">
          <a:solidFill>
            <a:srgbClr val="3F3F3F"/>
          </a:solidFill>
          <a:latin typeface="Herculanum" charset="0"/>
          <a:sym typeface="Herculanum" charset="0"/>
        </a:defRPr>
      </a:lvl5pPr>
      <a:lvl6pPr marL="321424" algn="ctr" rtl="0" fontAlgn="base">
        <a:spcBef>
          <a:spcPct val="0"/>
        </a:spcBef>
        <a:spcAft>
          <a:spcPct val="0"/>
        </a:spcAft>
        <a:defRPr sz="5500">
          <a:solidFill>
            <a:srgbClr val="3F3F3F"/>
          </a:solidFill>
          <a:latin typeface="Herculanum" charset="0"/>
          <a:sym typeface="Herculanum" charset="0"/>
        </a:defRPr>
      </a:lvl6pPr>
      <a:lvl7pPr marL="642849" algn="ctr" rtl="0" fontAlgn="base">
        <a:spcBef>
          <a:spcPct val="0"/>
        </a:spcBef>
        <a:spcAft>
          <a:spcPct val="0"/>
        </a:spcAft>
        <a:defRPr sz="5500">
          <a:solidFill>
            <a:srgbClr val="3F3F3F"/>
          </a:solidFill>
          <a:latin typeface="Herculanum" charset="0"/>
          <a:sym typeface="Herculanum" charset="0"/>
        </a:defRPr>
      </a:lvl7pPr>
      <a:lvl8pPr marL="964274" algn="ctr" rtl="0" fontAlgn="base">
        <a:spcBef>
          <a:spcPct val="0"/>
        </a:spcBef>
        <a:spcAft>
          <a:spcPct val="0"/>
        </a:spcAft>
        <a:defRPr sz="5500">
          <a:solidFill>
            <a:srgbClr val="3F3F3F"/>
          </a:solidFill>
          <a:latin typeface="Herculanum" charset="0"/>
          <a:sym typeface="Herculanum" charset="0"/>
        </a:defRPr>
      </a:lvl8pPr>
      <a:lvl9pPr marL="1285697" algn="ctr" rtl="0" fontAlgn="base">
        <a:spcBef>
          <a:spcPct val="0"/>
        </a:spcBef>
        <a:spcAft>
          <a:spcPct val="0"/>
        </a:spcAft>
        <a:defRPr sz="5500">
          <a:solidFill>
            <a:srgbClr val="3F3F3F"/>
          </a:solidFill>
          <a:latin typeface="Herculanum" charset="0"/>
          <a:sym typeface="Herculanum" charset="0"/>
        </a:defRPr>
      </a:lvl9pPr>
    </p:titleStyle>
    <p:bodyStyle>
      <a:lvl1pPr algn="ctr" rtl="0" fontAlgn="base">
        <a:spcBef>
          <a:spcPct val="0"/>
        </a:spcBef>
        <a:spcAft>
          <a:spcPct val="0"/>
        </a:spcAft>
        <a:defRPr sz="2400">
          <a:solidFill>
            <a:schemeClr val="tx1"/>
          </a:solidFill>
          <a:latin typeface="+mn-lt"/>
          <a:ea typeface="+mn-ea"/>
          <a:cs typeface="+mn-cs"/>
          <a:sym typeface="Palatino" charset="0"/>
        </a:defRPr>
      </a:lvl1pPr>
      <a:lvl2pPr algn="ctr" rtl="0" fontAlgn="base">
        <a:spcBef>
          <a:spcPct val="0"/>
        </a:spcBef>
        <a:spcAft>
          <a:spcPct val="0"/>
        </a:spcAft>
        <a:defRPr sz="2400">
          <a:solidFill>
            <a:schemeClr val="tx1"/>
          </a:solidFill>
          <a:latin typeface="+mn-lt"/>
          <a:sym typeface="Palatino" charset="0"/>
        </a:defRPr>
      </a:lvl2pPr>
      <a:lvl3pPr algn="ctr" rtl="0" fontAlgn="base">
        <a:spcBef>
          <a:spcPct val="0"/>
        </a:spcBef>
        <a:spcAft>
          <a:spcPct val="0"/>
        </a:spcAft>
        <a:defRPr sz="2400">
          <a:solidFill>
            <a:schemeClr val="tx1"/>
          </a:solidFill>
          <a:latin typeface="+mn-lt"/>
          <a:sym typeface="Palatino" charset="0"/>
        </a:defRPr>
      </a:lvl3pPr>
      <a:lvl4pPr algn="ctr" rtl="0" fontAlgn="base">
        <a:spcBef>
          <a:spcPct val="0"/>
        </a:spcBef>
        <a:spcAft>
          <a:spcPct val="0"/>
        </a:spcAft>
        <a:defRPr sz="2400">
          <a:solidFill>
            <a:schemeClr val="tx1"/>
          </a:solidFill>
          <a:latin typeface="+mn-lt"/>
          <a:sym typeface="Palatino" charset="0"/>
        </a:defRPr>
      </a:lvl4pPr>
      <a:lvl5pPr algn="ctr" rtl="0" fontAlgn="base">
        <a:spcBef>
          <a:spcPct val="0"/>
        </a:spcBef>
        <a:spcAft>
          <a:spcPct val="0"/>
        </a:spcAft>
        <a:defRPr sz="2400">
          <a:solidFill>
            <a:schemeClr val="tx1"/>
          </a:solidFill>
          <a:latin typeface="+mn-lt"/>
          <a:sym typeface="Palatino" charset="0"/>
        </a:defRPr>
      </a:lvl5pPr>
      <a:lvl6pPr marL="321424" algn="ctr" rtl="0" fontAlgn="base">
        <a:spcBef>
          <a:spcPct val="0"/>
        </a:spcBef>
        <a:spcAft>
          <a:spcPct val="0"/>
        </a:spcAft>
        <a:defRPr sz="2400">
          <a:solidFill>
            <a:schemeClr val="tx1"/>
          </a:solidFill>
          <a:latin typeface="+mn-lt"/>
          <a:sym typeface="Palatino" charset="0"/>
        </a:defRPr>
      </a:lvl6pPr>
      <a:lvl7pPr marL="642849" algn="ctr" rtl="0" fontAlgn="base">
        <a:spcBef>
          <a:spcPct val="0"/>
        </a:spcBef>
        <a:spcAft>
          <a:spcPct val="0"/>
        </a:spcAft>
        <a:defRPr sz="2400">
          <a:solidFill>
            <a:schemeClr val="tx1"/>
          </a:solidFill>
          <a:latin typeface="+mn-lt"/>
          <a:sym typeface="Palatino" charset="0"/>
        </a:defRPr>
      </a:lvl7pPr>
      <a:lvl8pPr marL="964274" algn="ctr" rtl="0" fontAlgn="base">
        <a:spcBef>
          <a:spcPct val="0"/>
        </a:spcBef>
        <a:spcAft>
          <a:spcPct val="0"/>
        </a:spcAft>
        <a:defRPr sz="2400">
          <a:solidFill>
            <a:schemeClr val="tx1"/>
          </a:solidFill>
          <a:latin typeface="+mn-lt"/>
          <a:sym typeface="Palatino" charset="0"/>
        </a:defRPr>
      </a:lvl8pPr>
      <a:lvl9pPr marL="1285697" algn="ctr" rtl="0" fontAlgn="base">
        <a:spcBef>
          <a:spcPct val="0"/>
        </a:spcBef>
        <a:spcAft>
          <a:spcPct val="0"/>
        </a:spcAft>
        <a:defRPr sz="2400">
          <a:solidFill>
            <a:schemeClr val="tx1"/>
          </a:solidFill>
          <a:latin typeface="+mn-lt"/>
          <a:sym typeface="Palatino"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12539" y="107158"/>
            <a:ext cx="8518922" cy="955477"/>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en-US" smtClean="0">
                <a:sym typeface="Herculanum" charset="0"/>
              </a:rPr>
              <a:t>Click to edit Master title style</a:t>
            </a:r>
          </a:p>
        </p:txBody>
      </p:sp>
      <p:sp>
        <p:nvSpPr>
          <p:cNvPr id="2050" name="Rectangle 2"/>
          <p:cNvSpPr>
            <a:spLocks noGrp="1" noChangeArrowheads="1"/>
          </p:cNvSpPr>
          <p:nvPr>
            <p:ph type="body" idx="1"/>
          </p:nvPr>
        </p:nvSpPr>
        <p:spPr bwMode="auto">
          <a:xfrm>
            <a:off x="312539" y="1669852"/>
            <a:ext cx="8518922" cy="4572000"/>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5500">
          <a:solidFill>
            <a:srgbClr val="3F3F3F"/>
          </a:solidFill>
          <a:latin typeface="+mj-lt"/>
          <a:ea typeface="+mj-ea"/>
          <a:cs typeface="+mj-cs"/>
          <a:sym typeface="Herculanum" charset="0"/>
        </a:defRPr>
      </a:lvl1pPr>
      <a:lvl2pPr algn="ctr" rtl="0" fontAlgn="base">
        <a:spcBef>
          <a:spcPct val="0"/>
        </a:spcBef>
        <a:spcAft>
          <a:spcPct val="0"/>
        </a:spcAft>
        <a:defRPr sz="5500">
          <a:solidFill>
            <a:srgbClr val="3F3F3F"/>
          </a:solidFill>
          <a:latin typeface="Herculanum" charset="0"/>
          <a:sym typeface="Herculanum" charset="0"/>
        </a:defRPr>
      </a:lvl2pPr>
      <a:lvl3pPr algn="ctr" rtl="0" fontAlgn="base">
        <a:spcBef>
          <a:spcPct val="0"/>
        </a:spcBef>
        <a:spcAft>
          <a:spcPct val="0"/>
        </a:spcAft>
        <a:defRPr sz="5500">
          <a:solidFill>
            <a:srgbClr val="3F3F3F"/>
          </a:solidFill>
          <a:latin typeface="Herculanum" charset="0"/>
          <a:sym typeface="Herculanum" charset="0"/>
        </a:defRPr>
      </a:lvl3pPr>
      <a:lvl4pPr algn="ctr" rtl="0" fontAlgn="base">
        <a:spcBef>
          <a:spcPct val="0"/>
        </a:spcBef>
        <a:spcAft>
          <a:spcPct val="0"/>
        </a:spcAft>
        <a:defRPr sz="5500">
          <a:solidFill>
            <a:srgbClr val="3F3F3F"/>
          </a:solidFill>
          <a:latin typeface="Herculanum" charset="0"/>
          <a:sym typeface="Herculanum" charset="0"/>
        </a:defRPr>
      </a:lvl4pPr>
      <a:lvl5pPr algn="ctr" rtl="0" fontAlgn="base">
        <a:spcBef>
          <a:spcPct val="0"/>
        </a:spcBef>
        <a:spcAft>
          <a:spcPct val="0"/>
        </a:spcAft>
        <a:defRPr sz="5500">
          <a:solidFill>
            <a:srgbClr val="3F3F3F"/>
          </a:solidFill>
          <a:latin typeface="Herculanum" charset="0"/>
          <a:sym typeface="Herculanum" charset="0"/>
        </a:defRPr>
      </a:lvl5pPr>
      <a:lvl6pPr marL="321424" algn="ctr" rtl="0" fontAlgn="base">
        <a:spcBef>
          <a:spcPct val="0"/>
        </a:spcBef>
        <a:spcAft>
          <a:spcPct val="0"/>
        </a:spcAft>
        <a:defRPr sz="5500">
          <a:solidFill>
            <a:srgbClr val="3F3F3F"/>
          </a:solidFill>
          <a:latin typeface="Herculanum" charset="0"/>
          <a:sym typeface="Herculanum" charset="0"/>
        </a:defRPr>
      </a:lvl6pPr>
      <a:lvl7pPr marL="642849" algn="ctr" rtl="0" fontAlgn="base">
        <a:spcBef>
          <a:spcPct val="0"/>
        </a:spcBef>
        <a:spcAft>
          <a:spcPct val="0"/>
        </a:spcAft>
        <a:defRPr sz="5500">
          <a:solidFill>
            <a:srgbClr val="3F3F3F"/>
          </a:solidFill>
          <a:latin typeface="Herculanum" charset="0"/>
          <a:sym typeface="Herculanum" charset="0"/>
        </a:defRPr>
      </a:lvl7pPr>
      <a:lvl8pPr marL="964274" algn="ctr" rtl="0" fontAlgn="base">
        <a:spcBef>
          <a:spcPct val="0"/>
        </a:spcBef>
        <a:spcAft>
          <a:spcPct val="0"/>
        </a:spcAft>
        <a:defRPr sz="5500">
          <a:solidFill>
            <a:srgbClr val="3F3F3F"/>
          </a:solidFill>
          <a:latin typeface="Herculanum" charset="0"/>
          <a:sym typeface="Herculanum" charset="0"/>
        </a:defRPr>
      </a:lvl8pPr>
      <a:lvl9pPr marL="1285697" algn="ctr" rtl="0" fontAlgn="base">
        <a:spcBef>
          <a:spcPct val="0"/>
        </a:spcBef>
        <a:spcAft>
          <a:spcPct val="0"/>
        </a:spcAft>
        <a:defRPr sz="5500">
          <a:solidFill>
            <a:srgbClr val="3F3F3F"/>
          </a:solidFill>
          <a:latin typeface="Herculanum" charset="0"/>
          <a:sym typeface="Herculanum" charset="0"/>
        </a:defRPr>
      </a:lvl9pPr>
    </p:titleStyle>
    <p:bodyStyle>
      <a:lvl1pPr marL="580350" indent="-276782" algn="l" rtl="0" fontAlgn="base">
        <a:spcBef>
          <a:spcPts val="2109"/>
        </a:spcBef>
        <a:spcAft>
          <a:spcPct val="0"/>
        </a:spcAft>
        <a:buSzPct val="52000"/>
        <a:buChar char="•"/>
        <a:defRPr sz="3000">
          <a:solidFill>
            <a:schemeClr val="tx1"/>
          </a:solidFill>
          <a:latin typeface="+mn-lt"/>
          <a:ea typeface="+mn-ea"/>
          <a:cs typeface="+mn-cs"/>
          <a:sym typeface="Palatino" charset="0"/>
        </a:defRPr>
      </a:lvl1pPr>
      <a:lvl2pPr marL="901774" indent="-276782" algn="l" rtl="0" fontAlgn="base">
        <a:spcBef>
          <a:spcPts val="2109"/>
        </a:spcBef>
        <a:spcAft>
          <a:spcPct val="0"/>
        </a:spcAft>
        <a:buSzPct val="52000"/>
        <a:buChar char="•"/>
        <a:defRPr sz="3000">
          <a:solidFill>
            <a:schemeClr val="tx1"/>
          </a:solidFill>
          <a:latin typeface="+mn-lt"/>
          <a:sym typeface="Palatino" charset="0"/>
        </a:defRPr>
      </a:lvl2pPr>
      <a:lvl3pPr marL="1214270" indent="-276782" algn="l" rtl="0" fontAlgn="base">
        <a:spcBef>
          <a:spcPts val="2109"/>
        </a:spcBef>
        <a:spcAft>
          <a:spcPct val="0"/>
        </a:spcAft>
        <a:buSzPct val="52000"/>
        <a:buChar char="•"/>
        <a:defRPr sz="3000">
          <a:solidFill>
            <a:schemeClr val="tx1"/>
          </a:solidFill>
          <a:latin typeface="+mn-lt"/>
          <a:sym typeface="Palatino" charset="0"/>
        </a:defRPr>
      </a:lvl3pPr>
      <a:lvl4pPr marL="1535696" indent="-276782" algn="l" rtl="0" fontAlgn="base">
        <a:spcBef>
          <a:spcPts val="2109"/>
        </a:spcBef>
        <a:spcAft>
          <a:spcPct val="0"/>
        </a:spcAft>
        <a:buSzPct val="52000"/>
        <a:buChar char="•"/>
        <a:defRPr sz="3000">
          <a:solidFill>
            <a:schemeClr val="tx1"/>
          </a:solidFill>
          <a:latin typeface="+mn-lt"/>
          <a:sym typeface="Palatino" charset="0"/>
        </a:defRPr>
      </a:lvl4pPr>
      <a:lvl5pPr marL="1857119" indent="-276782" algn="l" rtl="0" fontAlgn="base">
        <a:spcBef>
          <a:spcPts val="2109"/>
        </a:spcBef>
        <a:spcAft>
          <a:spcPct val="0"/>
        </a:spcAft>
        <a:buSzPct val="52000"/>
        <a:buChar char="•"/>
        <a:defRPr sz="3000">
          <a:solidFill>
            <a:schemeClr val="tx1"/>
          </a:solidFill>
          <a:latin typeface="+mn-lt"/>
          <a:sym typeface="Palatino" charset="0"/>
        </a:defRPr>
      </a:lvl5pPr>
      <a:lvl6pPr marL="2178543" indent="-276782" algn="l" rtl="0" fontAlgn="base">
        <a:spcBef>
          <a:spcPts val="2109"/>
        </a:spcBef>
        <a:spcAft>
          <a:spcPct val="0"/>
        </a:spcAft>
        <a:buSzPct val="52000"/>
        <a:buChar char="•"/>
        <a:defRPr sz="3000">
          <a:solidFill>
            <a:schemeClr val="tx1"/>
          </a:solidFill>
          <a:latin typeface="+mn-lt"/>
          <a:sym typeface="Palatino" charset="0"/>
        </a:defRPr>
      </a:lvl6pPr>
      <a:lvl7pPr marL="2499968" indent="-276782" algn="l" rtl="0" fontAlgn="base">
        <a:spcBef>
          <a:spcPts val="2109"/>
        </a:spcBef>
        <a:spcAft>
          <a:spcPct val="0"/>
        </a:spcAft>
        <a:buSzPct val="52000"/>
        <a:buChar char="•"/>
        <a:defRPr sz="3000">
          <a:solidFill>
            <a:schemeClr val="tx1"/>
          </a:solidFill>
          <a:latin typeface="+mn-lt"/>
          <a:sym typeface="Palatino" charset="0"/>
        </a:defRPr>
      </a:lvl7pPr>
      <a:lvl8pPr marL="2821393" indent="-276782" algn="l" rtl="0" fontAlgn="base">
        <a:spcBef>
          <a:spcPts val="2109"/>
        </a:spcBef>
        <a:spcAft>
          <a:spcPct val="0"/>
        </a:spcAft>
        <a:buSzPct val="52000"/>
        <a:buChar char="•"/>
        <a:defRPr sz="3000">
          <a:solidFill>
            <a:schemeClr val="tx1"/>
          </a:solidFill>
          <a:latin typeface="+mn-lt"/>
          <a:sym typeface="Palatino" charset="0"/>
        </a:defRPr>
      </a:lvl8pPr>
      <a:lvl9pPr marL="3142816" indent="-276782" algn="l" rtl="0" fontAlgn="base">
        <a:spcBef>
          <a:spcPts val="2109"/>
        </a:spcBef>
        <a:spcAft>
          <a:spcPct val="0"/>
        </a:spcAft>
        <a:buSzPct val="52000"/>
        <a:buChar char="•"/>
        <a:defRPr sz="3000">
          <a:solidFill>
            <a:schemeClr val="tx1"/>
          </a:solidFill>
          <a:latin typeface="+mn-lt"/>
          <a:sym typeface="Palatino"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12539" y="107157"/>
            <a:ext cx="8518922" cy="955477"/>
          </a:xfrm>
          <a:prstGeom prst="rect">
            <a:avLst/>
          </a:prstGeom>
          <a:noFill/>
          <a:ln w="12700">
            <a:noFill/>
            <a:miter lim="800000"/>
            <a:headEnd/>
            <a:tailEnd/>
          </a:ln>
          <a:effectLst/>
        </p:spPr>
        <p:txBody>
          <a:bodyPr vert="horz" wrap="square" lIns="35715" tIns="35715" rIns="35715" bIns="35715" numCol="1" anchor="ctr" anchorCtr="0" compatLnSpc="1">
            <a:prstTxWarp prst="textNoShape">
              <a:avLst/>
            </a:prstTxWarp>
          </a:bodyPr>
          <a:lstStyle/>
          <a:p>
            <a:pPr lvl="0"/>
            <a:r>
              <a:rPr lang="en-US" smtClean="0">
                <a:sym typeface="Herculanum" charset="0"/>
              </a:rPr>
              <a:t>Click to edit Master title style</a:t>
            </a:r>
          </a:p>
        </p:txBody>
      </p:sp>
      <p:sp>
        <p:nvSpPr>
          <p:cNvPr id="2050" name="Rectangle 2"/>
          <p:cNvSpPr>
            <a:spLocks noGrp="1" noChangeArrowheads="1"/>
          </p:cNvSpPr>
          <p:nvPr>
            <p:ph type="body" idx="1"/>
          </p:nvPr>
        </p:nvSpPr>
        <p:spPr bwMode="auto">
          <a:xfrm>
            <a:off x="312539" y="1669852"/>
            <a:ext cx="8518922" cy="4572000"/>
          </a:xfrm>
          <a:prstGeom prst="rect">
            <a:avLst/>
          </a:prstGeom>
          <a:noFill/>
          <a:ln w="12700">
            <a:noFill/>
            <a:miter lim="800000"/>
            <a:headEnd/>
            <a:tailEnd/>
          </a:ln>
          <a:effectLst/>
        </p:spPr>
        <p:txBody>
          <a:bodyPr vert="horz" wrap="square" lIns="35715" tIns="35715" rIns="35715" bIns="35715"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fontAlgn="base">
        <a:spcBef>
          <a:spcPct val="0"/>
        </a:spcBef>
        <a:spcAft>
          <a:spcPct val="0"/>
        </a:spcAft>
        <a:defRPr sz="5500">
          <a:solidFill>
            <a:srgbClr val="3F3F3F"/>
          </a:solidFill>
          <a:latin typeface="+mj-lt"/>
          <a:ea typeface="+mj-ea"/>
          <a:cs typeface="+mj-cs"/>
          <a:sym typeface="Herculanum" charset="0"/>
        </a:defRPr>
      </a:lvl1pPr>
      <a:lvl2pPr algn="ctr" rtl="0" fontAlgn="base">
        <a:spcBef>
          <a:spcPct val="0"/>
        </a:spcBef>
        <a:spcAft>
          <a:spcPct val="0"/>
        </a:spcAft>
        <a:defRPr sz="5500">
          <a:solidFill>
            <a:srgbClr val="3F3F3F"/>
          </a:solidFill>
          <a:latin typeface="Herculanum" charset="0"/>
          <a:sym typeface="Herculanum" charset="0"/>
        </a:defRPr>
      </a:lvl2pPr>
      <a:lvl3pPr algn="ctr" rtl="0" fontAlgn="base">
        <a:spcBef>
          <a:spcPct val="0"/>
        </a:spcBef>
        <a:spcAft>
          <a:spcPct val="0"/>
        </a:spcAft>
        <a:defRPr sz="5500">
          <a:solidFill>
            <a:srgbClr val="3F3F3F"/>
          </a:solidFill>
          <a:latin typeface="Herculanum" charset="0"/>
          <a:sym typeface="Herculanum" charset="0"/>
        </a:defRPr>
      </a:lvl3pPr>
      <a:lvl4pPr algn="ctr" rtl="0" fontAlgn="base">
        <a:spcBef>
          <a:spcPct val="0"/>
        </a:spcBef>
        <a:spcAft>
          <a:spcPct val="0"/>
        </a:spcAft>
        <a:defRPr sz="5500">
          <a:solidFill>
            <a:srgbClr val="3F3F3F"/>
          </a:solidFill>
          <a:latin typeface="Herculanum" charset="0"/>
          <a:sym typeface="Herculanum" charset="0"/>
        </a:defRPr>
      </a:lvl4pPr>
      <a:lvl5pPr algn="ctr" rtl="0" fontAlgn="base">
        <a:spcBef>
          <a:spcPct val="0"/>
        </a:spcBef>
        <a:spcAft>
          <a:spcPct val="0"/>
        </a:spcAft>
        <a:defRPr sz="5500">
          <a:solidFill>
            <a:srgbClr val="3F3F3F"/>
          </a:solidFill>
          <a:latin typeface="Herculanum" charset="0"/>
          <a:sym typeface="Herculanum" charset="0"/>
        </a:defRPr>
      </a:lvl5pPr>
      <a:lvl6pPr marL="321440" algn="ctr" rtl="0" fontAlgn="base">
        <a:spcBef>
          <a:spcPct val="0"/>
        </a:spcBef>
        <a:spcAft>
          <a:spcPct val="0"/>
        </a:spcAft>
        <a:defRPr sz="5500">
          <a:solidFill>
            <a:srgbClr val="3F3F3F"/>
          </a:solidFill>
          <a:latin typeface="Herculanum" charset="0"/>
          <a:sym typeface="Herculanum" charset="0"/>
        </a:defRPr>
      </a:lvl6pPr>
      <a:lvl7pPr marL="642882" algn="ctr" rtl="0" fontAlgn="base">
        <a:spcBef>
          <a:spcPct val="0"/>
        </a:spcBef>
        <a:spcAft>
          <a:spcPct val="0"/>
        </a:spcAft>
        <a:defRPr sz="5500">
          <a:solidFill>
            <a:srgbClr val="3F3F3F"/>
          </a:solidFill>
          <a:latin typeface="Herculanum" charset="0"/>
          <a:sym typeface="Herculanum" charset="0"/>
        </a:defRPr>
      </a:lvl7pPr>
      <a:lvl8pPr marL="964323" algn="ctr" rtl="0" fontAlgn="base">
        <a:spcBef>
          <a:spcPct val="0"/>
        </a:spcBef>
        <a:spcAft>
          <a:spcPct val="0"/>
        </a:spcAft>
        <a:defRPr sz="5500">
          <a:solidFill>
            <a:srgbClr val="3F3F3F"/>
          </a:solidFill>
          <a:latin typeface="Herculanum" charset="0"/>
          <a:sym typeface="Herculanum" charset="0"/>
        </a:defRPr>
      </a:lvl8pPr>
      <a:lvl9pPr marL="1285763" algn="ctr" rtl="0" fontAlgn="base">
        <a:spcBef>
          <a:spcPct val="0"/>
        </a:spcBef>
        <a:spcAft>
          <a:spcPct val="0"/>
        </a:spcAft>
        <a:defRPr sz="5500">
          <a:solidFill>
            <a:srgbClr val="3F3F3F"/>
          </a:solidFill>
          <a:latin typeface="Herculanum" charset="0"/>
          <a:sym typeface="Herculanum" charset="0"/>
        </a:defRPr>
      </a:lvl9pPr>
    </p:titleStyle>
    <p:bodyStyle>
      <a:lvl1pPr marL="580380" indent="-276796" algn="l" rtl="0" fontAlgn="base">
        <a:spcBef>
          <a:spcPts val="2109"/>
        </a:spcBef>
        <a:spcAft>
          <a:spcPct val="0"/>
        </a:spcAft>
        <a:buSzPct val="52000"/>
        <a:buChar char="•"/>
        <a:defRPr sz="3000">
          <a:solidFill>
            <a:schemeClr val="tx1"/>
          </a:solidFill>
          <a:latin typeface="+mn-lt"/>
          <a:ea typeface="+mn-ea"/>
          <a:cs typeface="+mn-cs"/>
          <a:sym typeface="Palatino" charset="0"/>
        </a:defRPr>
      </a:lvl1pPr>
      <a:lvl2pPr marL="901820" indent="-276796" algn="l" rtl="0" fontAlgn="base">
        <a:spcBef>
          <a:spcPts val="2109"/>
        </a:spcBef>
        <a:spcAft>
          <a:spcPct val="0"/>
        </a:spcAft>
        <a:buSzPct val="52000"/>
        <a:buChar char="•"/>
        <a:defRPr sz="3000">
          <a:solidFill>
            <a:schemeClr val="tx1"/>
          </a:solidFill>
          <a:latin typeface="+mn-lt"/>
          <a:sym typeface="Palatino" charset="0"/>
        </a:defRPr>
      </a:lvl2pPr>
      <a:lvl3pPr marL="1214332" indent="-276796" algn="l" rtl="0" fontAlgn="base">
        <a:spcBef>
          <a:spcPts val="2109"/>
        </a:spcBef>
        <a:spcAft>
          <a:spcPct val="0"/>
        </a:spcAft>
        <a:buSzPct val="52000"/>
        <a:buChar char="•"/>
        <a:defRPr sz="3000">
          <a:solidFill>
            <a:schemeClr val="tx1"/>
          </a:solidFill>
          <a:latin typeface="+mn-lt"/>
          <a:sym typeface="Palatino" charset="0"/>
        </a:defRPr>
      </a:lvl3pPr>
      <a:lvl4pPr marL="1535774" indent="-276796" algn="l" rtl="0" fontAlgn="base">
        <a:spcBef>
          <a:spcPts val="2109"/>
        </a:spcBef>
        <a:spcAft>
          <a:spcPct val="0"/>
        </a:spcAft>
        <a:buSzPct val="52000"/>
        <a:buChar char="•"/>
        <a:defRPr sz="3000">
          <a:solidFill>
            <a:schemeClr val="tx1"/>
          </a:solidFill>
          <a:latin typeface="+mn-lt"/>
          <a:sym typeface="Palatino" charset="0"/>
        </a:defRPr>
      </a:lvl4pPr>
      <a:lvl5pPr marL="1857214" indent="-276796" algn="l" rtl="0" fontAlgn="base">
        <a:spcBef>
          <a:spcPts val="2109"/>
        </a:spcBef>
        <a:spcAft>
          <a:spcPct val="0"/>
        </a:spcAft>
        <a:buSzPct val="52000"/>
        <a:buChar char="•"/>
        <a:defRPr sz="3000">
          <a:solidFill>
            <a:schemeClr val="tx1"/>
          </a:solidFill>
          <a:latin typeface="+mn-lt"/>
          <a:sym typeface="Palatino" charset="0"/>
        </a:defRPr>
      </a:lvl5pPr>
      <a:lvl6pPr marL="2178654" indent="-276796" algn="l" rtl="0" fontAlgn="base">
        <a:spcBef>
          <a:spcPts val="2109"/>
        </a:spcBef>
        <a:spcAft>
          <a:spcPct val="0"/>
        </a:spcAft>
        <a:buSzPct val="52000"/>
        <a:buChar char="•"/>
        <a:defRPr sz="3000">
          <a:solidFill>
            <a:schemeClr val="tx1"/>
          </a:solidFill>
          <a:latin typeface="+mn-lt"/>
          <a:sym typeface="Palatino" charset="0"/>
        </a:defRPr>
      </a:lvl6pPr>
      <a:lvl7pPr marL="2500096" indent="-276796" algn="l" rtl="0" fontAlgn="base">
        <a:spcBef>
          <a:spcPts val="2109"/>
        </a:spcBef>
        <a:spcAft>
          <a:spcPct val="0"/>
        </a:spcAft>
        <a:buSzPct val="52000"/>
        <a:buChar char="•"/>
        <a:defRPr sz="3000">
          <a:solidFill>
            <a:schemeClr val="tx1"/>
          </a:solidFill>
          <a:latin typeface="+mn-lt"/>
          <a:sym typeface="Palatino" charset="0"/>
        </a:defRPr>
      </a:lvl7pPr>
      <a:lvl8pPr marL="2821537" indent="-276796" algn="l" rtl="0" fontAlgn="base">
        <a:spcBef>
          <a:spcPts val="2109"/>
        </a:spcBef>
        <a:spcAft>
          <a:spcPct val="0"/>
        </a:spcAft>
        <a:buSzPct val="52000"/>
        <a:buChar char="•"/>
        <a:defRPr sz="3000">
          <a:solidFill>
            <a:schemeClr val="tx1"/>
          </a:solidFill>
          <a:latin typeface="+mn-lt"/>
          <a:sym typeface="Palatino" charset="0"/>
        </a:defRPr>
      </a:lvl8pPr>
      <a:lvl9pPr marL="3142977" indent="-276796" algn="l" rtl="0" fontAlgn="base">
        <a:spcBef>
          <a:spcPts val="2109"/>
        </a:spcBef>
        <a:spcAft>
          <a:spcPct val="0"/>
        </a:spcAft>
        <a:buSzPct val="52000"/>
        <a:buChar char="•"/>
        <a:defRPr sz="3000">
          <a:solidFill>
            <a:schemeClr val="tx1"/>
          </a:solidFill>
          <a:latin typeface="+mn-lt"/>
          <a:sym typeface="Palatino"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12539" y="107156"/>
            <a:ext cx="8518922" cy="955477"/>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smtClean="0">
                <a:sym typeface="Herculanum" charset="0"/>
              </a:rPr>
              <a:t>Click to edit Master title style</a:t>
            </a:r>
          </a:p>
        </p:txBody>
      </p:sp>
      <p:sp>
        <p:nvSpPr>
          <p:cNvPr id="3074" name="Rectangle 2"/>
          <p:cNvSpPr>
            <a:spLocks noGrp="1" noChangeArrowheads="1"/>
          </p:cNvSpPr>
          <p:nvPr>
            <p:ph type="body" idx="1"/>
          </p:nvPr>
        </p:nvSpPr>
        <p:spPr bwMode="auto">
          <a:xfrm>
            <a:off x="312539" y="1669852"/>
            <a:ext cx="4616648" cy="45720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fontAlgn="base">
        <a:spcBef>
          <a:spcPct val="0"/>
        </a:spcBef>
        <a:spcAft>
          <a:spcPct val="0"/>
        </a:spcAft>
        <a:defRPr sz="5500">
          <a:solidFill>
            <a:srgbClr val="3F3F3F"/>
          </a:solidFill>
          <a:latin typeface="+mj-lt"/>
          <a:ea typeface="+mj-ea"/>
          <a:cs typeface="+mj-cs"/>
          <a:sym typeface="Herculanum" charset="0"/>
        </a:defRPr>
      </a:lvl1pPr>
      <a:lvl2pPr algn="ctr" rtl="0" fontAlgn="base">
        <a:spcBef>
          <a:spcPct val="0"/>
        </a:spcBef>
        <a:spcAft>
          <a:spcPct val="0"/>
        </a:spcAft>
        <a:defRPr sz="5500">
          <a:solidFill>
            <a:srgbClr val="3F3F3F"/>
          </a:solidFill>
          <a:latin typeface="Herculanum" charset="0"/>
          <a:sym typeface="Herculanum" charset="0"/>
        </a:defRPr>
      </a:lvl2pPr>
      <a:lvl3pPr algn="ctr" rtl="0" fontAlgn="base">
        <a:spcBef>
          <a:spcPct val="0"/>
        </a:spcBef>
        <a:spcAft>
          <a:spcPct val="0"/>
        </a:spcAft>
        <a:defRPr sz="5500">
          <a:solidFill>
            <a:srgbClr val="3F3F3F"/>
          </a:solidFill>
          <a:latin typeface="Herculanum" charset="0"/>
          <a:sym typeface="Herculanum" charset="0"/>
        </a:defRPr>
      </a:lvl3pPr>
      <a:lvl4pPr algn="ctr" rtl="0" fontAlgn="base">
        <a:spcBef>
          <a:spcPct val="0"/>
        </a:spcBef>
        <a:spcAft>
          <a:spcPct val="0"/>
        </a:spcAft>
        <a:defRPr sz="5500">
          <a:solidFill>
            <a:srgbClr val="3F3F3F"/>
          </a:solidFill>
          <a:latin typeface="Herculanum" charset="0"/>
          <a:sym typeface="Herculanum" charset="0"/>
        </a:defRPr>
      </a:lvl4pPr>
      <a:lvl5pPr algn="ctr" rtl="0" fontAlgn="base">
        <a:spcBef>
          <a:spcPct val="0"/>
        </a:spcBef>
        <a:spcAft>
          <a:spcPct val="0"/>
        </a:spcAft>
        <a:defRPr sz="5500">
          <a:solidFill>
            <a:srgbClr val="3F3F3F"/>
          </a:solidFill>
          <a:latin typeface="Herculanum" charset="0"/>
          <a:sym typeface="Herculanum" charset="0"/>
        </a:defRPr>
      </a:lvl5pPr>
      <a:lvl6pPr marL="321457" algn="ctr" rtl="0" fontAlgn="base">
        <a:spcBef>
          <a:spcPct val="0"/>
        </a:spcBef>
        <a:spcAft>
          <a:spcPct val="0"/>
        </a:spcAft>
        <a:defRPr sz="5500">
          <a:solidFill>
            <a:srgbClr val="3F3F3F"/>
          </a:solidFill>
          <a:latin typeface="Herculanum" charset="0"/>
          <a:sym typeface="Herculanum" charset="0"/>
        </a:defRPr>
      </a:lvl6pPr>
      <a:lvl7pPr marL="642915" algn="ctr" rtl="0" fontAlgn="base">
        <a:spcBef>
          <a:spcPct val="0"/>
        </a:spcBef>
        <a:spcAft>
          <a:spcPct val="0"/>
        </a:spcAft>
        <a:defRPr sz="5500">
          <a:solidFill>
            <a:srgbClr val="3F3F3F"/>
          </a:solidFill>
          <a:latin typeface="Herculanum" charset="0"/>
          <a:sym typeface="Herculanum" charset="0"/>
        </a:defRPr>
      </a:lvl7pPr>
      <a:lvl8pPr marL="964372" algn="ctr" rtl="0" fontAlgn="base">
        <a:spcBef>
          <a:spcPct val="0"/>
        </a:spcBef>
        <a:spcAft>
          <a:spcPct val="0"/>
        </a:spcAft>
        <a:defRPr sz="5500">
          <a:solidFill>
            <a:srgbClr val="3F3F3F"/>
          </a:solidFill>
          <a:latin typeface="Herculanum" charset="0"/>
          <a:sym typeface="Herculanum" charset="0"/>
        </a:defRPr>
      </a:lvl8pPr>
      <a:lvl9pPr marL="1285829" algn="ctr" rtl="0" fontAlgn="base">
        <a:spcBef>
          <a:spcPct val="0"/>
        </a:spcBef>
        <a:spcAft>
          <a:spcPct val="0"/>
        </a:spcAft>
        <a:defRPr sz="5500">
          <a:solidFill>
            <a:srgbClr val="3F3F3F"/>
          </a:solidFill>
          <a:latin typeface="Herculanum" charset="0"/>
          <a:sym typeface="Herculanum" charset="0"/>
        </a:defRPr>
      </a:lvl9pPr>
    </p:titleStyle>
    <p:bodyStyle>
      <a:lvl1pPr marL="553621" indent="-250022" algn="l" rtl="0" fontAlgn="base">
        <a:spcBef>
          <a:spcPts val="3164"/>
        </a:spcBef>
        <a:spcAft>
          <a:spcPct val="0"/>
        </a:spcAft>
        <a:buSzPct val="52000"/>
        <a:buChar char="•"/>
        <a:defRPr sz="2400">
          <a:solidFill>
            <a:schemeClr val="tx1"/>
          </a:solidFill>
          <a:latin typeface="+mn-lt"/>
          <a:ea typeface="+mn-ea"/>
          <a:cs typeface="+mn-cs"/>
          <a:sym typeface="Palatino" charset="0"/>
        </a:defRPr>
      </a:lvl1pPr>
      <a:lvl2pPr marL="875078" indent="-250022" algn="l" rtl="0" fontAlgn="base">
        <a:spcBef>
          <a:spcPts val="3164"/>
        </a:spcBef>
        <a:spcAft>
          <a:spcPct val="0"/>
        </a:spcAft>
        <a:buSzPct val="52000"/>
        <a:buChar char="•"/>
        <a:defRPr sz="2400">
          <a:solidFill>
            <a:schemeClr val="tx1"/>
          </a:solidFill>
          <a:latin typeface="+mn-lt"/>
          <a:sym typeface="Palatino" charset="0"/>
        </a:defRPr>
      </a:lvl2pPr>
      <a:lvl3pPr marL="1187606" indent="-250022" algn="l" rtl="0" fontAlgn="base">
        <a:spcBef>
          <a:spcPts val="3164"/>
        </a:spcBef>
        <a:spcAft>
          <a:spcPct val="0"/>
        </a:spcAft>
        <a:buSzPct val="52000"/>
        <a:buChar char="•"/>
        <a:defRPr sz="2400">
          <a:solidFill>
            <a:schemeClr val="tx1"/>
          </a:solidFill>
          <a:latin typeface="+mn-lt"/>
          <a:sym typeface="Palatino" charset="0"/>
        </a:defRPr>
      </a:lvl3pPr>
      <a:lvl4pPr marL="1509064" indent="-250022" algn="l" rtl="0" fontAlgn="base">
        <a:spcBef>
          <a:spcPts val="3164"/>
        </a:spcBef>
        <a:spcAft>
          <a:spcPct val="0"/>
        </a:spcAft>
        <a:buSzPct val="52000"/>
        <a:buChar char="•"/>
        <a:defRPr sz="2400">
          <a:solidFill>
            <a:schemeClr val="tx1"/>
          </a:solidFill>
          <a:latin typeface="+mn-lt"/>
          <a:sym typeface="Palatino" charset="0"/>
        </a:defRPr>
      </a:lvl4pPr>
      <a:lvl5pPr marL="1830521" indent="-250022" algn="l" rtl="0" fontAlgn="base">
        <a:spcBef>
          <a:spcPts val="3164"/>
        </a:spcBef>
        <a:spcAft>
          <a:spcPct val="0"/>
        </a:spcAft>
        <a:buSzPct val="52000"/>
        <a:buChar char="•"/>
        <a:defRPr sz="2400">
          <a:solidFill>
            <a:schemeClr val="tx1"/>
          </a:solidFill>
          <a:latin typeface="+mn-lt"/>
          <a:sym typeface="Palatino" charset="0"/>
        </a:defRPr>
      </a:lvl5pPr>
      <a:lvl6pPr marL="2151978" indent="-250022" algn="l" rtl="0" fontAlgn="base">
        <a:spcBef>
          <a:spcPts val="3164"/>
        </a:spcBef>
        <a:spcAft>
          <a:spcPct val="0"/>
        </a:spcAft>
        <a:buSzPct val="52000"/>
        <a:buChar char="•"/>
        <a:defRPr sz="2400">
          <a:solidFill>
            <a:schemeClr val="tx1"/>
          </a:solidFill>
          <a:latin typeface="+mn-lt"/>
          <a:sym typeface="Palatino" charset="0"/>
        </a:defRPr>
      </a:lvl6pPr>
      <a:lvl7pPr marL="2473435" indent="-250022" algn="l" rtl="0" fontAlgn="base">
        <a:spcBef>
          <a:spcPts val="3164"/>
        </a:spcBef>
        <a:spcAft>
          <a:spcPct val="0"/>
        </a:spcAft>
        <a:buSzPct val="52000"/>
        <a:buChar char="•"/>
        <a:defRPr sz="2400">
          <a:solidFill>
            <a:schemeClr val="tx1"/>
          </a:solidFill>
          <a:latin typeface="+mn-lt"/>
          <a:sym typeface="Palatino" charset="0"/>
        </a:defRPr>
      </a:lvl7pPr>
      <a:lvl8pPr marL="2794893" indent="-250022" algn="l" rtl="0" fontAlgn="base">
        <a:spcBef>
          <a:spcPts val="3164"/>
        </a:spcBef>
        <a:spcAft>
          <a:spcPct val="0"/>
        </a:spcAft>
        <a:buSzPct val="52000"/>
        <a:buChar char="•"/>
        <a:defRPr sz="2400">
          <a:solidFill>
            <a:schemeClr val="tx1"/>
          </a:solidFill>
          <a:latin typeface="+mn-lt"/>
          <a:sym typeface="Palatino" charset="0"/>
        </a:defRPr>
      </a:lvl8pPr>
      <a:lvl9pPr marL="3116350" indent="-250022" algn="l" rtl="0" fontAlgn="base">
        <a:spcBef>
          <a:spcPts val="3164"/>
        </a:spcBef>
        <a:spcAft>
          <a:spcPct val="0"/>
        </a:spcAft>
        <a:buSzPct val="52000"/>
        <a:buChar char="•"/>
        <a:defRPr sz="2400">
          <a:solidFill>
            <a:schemeClr val="tx1"/>
          </a:solidFill>
          <a:latin typeface="+mn-lt"/>
          <a:sym typeface="Palatino"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api.unomaha.edu/instructionaltech/clickers.php" TargetMode="External"/><Relationship Id="rId2" Type="http://schemas.openxmlformats.org/officeDocument/2006/relationships/image" Target="../media/image16.png"/><Relationship Id="rId1" Type="http://schemas.openxmlformats.org/officeDocument/2006/relationships/slideLayout" Target="../slideLayouts/slideLayout46.xml"/><Relationship Id="rId5" Type="http://schemas.openxmlformats.org/officeDocument/2006/relationships/hyperlink" Target="http://api.unomaha.edu/cps_tutorials/" TargetMode="External"/><Relationship Id="rId4" Type="http://schemas.openxmlformats.org/officeDocument/2006/relationships/hyperlink" Target="http://its.unomaha.edu/clickers.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312539" y="2232423"/>
            <a:ext cx="6634758" cy="884039"/>
          </a:xfrm>
          <a:ln/>
        </p:spPr>
        <p:txBody>
          <a:bodyPr/>
          <a:lstStyle/>
          <a:p>
            <a:r>
              <a:rPr lang="en-US" sz="3200" b="1" dirty="0"/>
              <a:t>A Strategic Approach to Implementing Clickers</a:t>
            </a:r>
            <a:endParaRPr lang="en-US" sz="3200" b="1" dirty="0">
              <a:latin typeface="High Tower Text" pitchFamily="18" charset="0"/>
            </a:endParaRPr>
          </a:p>
        </p:txBody>
      </p:sp>
      <p:sp>
        <p:nvSpPr>
          <p:cNvPr id="13314" name="Rectangle 2"/>
          <p:cNvSpPr>
            <a:spLocks noGrp="1" noChangeArrowheads="1"/>
          </p:cNvSpPr>
          <p:nvPr>
            <p:ph type="body" idx="1"/>
          </p:nvPr>
        </p:nvSpPr>
        <p:spPr>
          <a:xfrm>
            <a:off x="312538" y="3324820"/>
            <a:ext cx="7231261" cy="866180"/>
          </a:xfrm>
          <a:ln/>
        </p:spPr>
        <p:txBody>
          <a:bodyPr/>
          <a:lstStyle/>
          <a:p>
            <a:pPr>
              <a:tabLst>
                <a:tab pos="589248" algn="l"/>
              </a:tabLst>
            </a:pPr>
            <a:r>
              <a:rPr lang="en-US" sz="2000" b="1" i="1" dirty="0">
                <a:solidFill>
                  <a:srgbClr val="FFFFFF"/>
                </a:solidFill>
              </a:rPr>
              <a:t>University of Nebraska at Omaha </a:t>
            </a:r>
          </a:p>
          <a:p>
            <a:pPr>
              <a:tabLst>
                <a:tab pos="589248" algn="l"/>
              </a:tabLst>
            </a:pPr>
            <a:endParaRPr lang="en-US" sz="2000" b="1" i="1" dirty="0">
              <a:solidFill>
                <a:srgbClr val="FFFFFF"/>
              </a:solidFill>
            </a:endParaRPr>
          </a:p>
          <a:p>
            <a:pPr>
              <a:tabLst>
                <a:tab pos="589248" algn="l"/>
              </a:tabLst>
            </a:pPr>
            <a:r>
              <a:rPr lang="en-US" sz="2000" b="1" i="1" dirty="0">
                <a:solidFill>
                  <a:srgbClr val="FFFFFF"/>
                </a:solidFill>
              </a:rPr>
              <a:t>Ted Turgeon, Instructional Designer</a:t>
            </a:r>
          </a:p>
          <a:p>
            <a:pPr>
              <a:tabLst>
                <a:tab pos="589248" algn="l"/>
              </a:tabLst>
            </a:pPr>
            <a:r>
              <a:rPr lang="en-US" sz="2000" b="1" i="1" dirty="0">
                <a:solidFill>
                  <a:srgbClr val="FFFFFF"/>
                </a:solidFill>
              </a:rPr>
              <a:t>Jay </a:t>
            </a:r>
            <a:r>
              <a:rPr lang="en-US" sz="2000" b="1" i="1" dirty="0" err="1">
                <a:solidFill>
                  <a:srgbClr val="FFFFFF"/>
                </a:solidFill>
              </a:rPr>
              <a:t>Killion</a:t>
            </a:r>
            <a:r>
              <a:rPr lang="en-US" sz="2000" b="1" i="1" dirty="0">
                <a:solidFill>
                  <a:srgbClr val="FFFFFF"/>
                </a:solidFill>
              </a:rPr>
              <a:t>, Assistant Director of Academic Computing</a:t>
            </a:r>
          </a:p>
          <a:p>
            <a:pPr>
              <a:tabLst>
                <a:tab pos="589248" algn="l"/>
              </a:tabLst>
            </a:pPr>
            <a:endParaRPr lang="en-US" sz="2000" b="1" i="1" dirty="0">
              <a:solidFill>
                <a:srgbClr val="FFFFFF"/>
              </a:solidFill>
            </a:endParaRPr>
          </a:p>
        </p:txBody>
      </p:sp>
      <p:pic>
        <p:nvPicPr>
          <p:cNvPr id="13317" name="Picture 5" descr="HandHeld-Clicker"/>
          <p:cNvPicPr>
            <a:picLocks noChangeAspect="1" noChangeArrowheads="1"/>
          </p:cNvPicPr>
          <p:nvPr/>
        </p:nvPicPr>
        <p:blipFill>
          <a:blip r:embed="rId2"/>
          <a:srcRect/>
          <a:stretch>
            <a:fillRect/>
          </a:stretch>
        </p:blipFill>
        <p:spPr bwMode="auto">
          <a:xfrm>
            <a:off x="6699498" y="2786064"/>
            <a:ext cx="2444502" cy="2042666"/>
          </a:xfrm>
          <a:prstGeom prst="rect">
            <a:avLst/>
          </a:prstGeom>
          <a:noFill/>
        </p:spPr>
      </p:pic>
      <p:sp>
        <p:nvSpPr>
          <p:cNvPr id="5" name="Rectangle 4"/>
          <p:cNvSpPr/>
          <p:nvPr/>
        </p:nvSpPr>
        <p:spPr>
          <a:xfrm>
            <a:off x="762000" y="5486400"/>
            <a:ext cx="7772400" cy="830997"/>
          </a:xfrm>
          <a:prstGeom prst="rect">
            <a:avLst/>
          </a:prstGeom>
        </p:spPr>
        <p:txBody>
          <a:bodyPr wrap="square">
            <a:spAutoFit/>
          </a:bodyPr>
          <a:lstStyle/>
          <a:p>
            <a:r>
              <a:rPr lang="en-US" sz="1200" dirty="0" smtClean="0"/>
              <a:t>Copyright Jay </a:t>
            </a:r>
            <a:r>
              <a:rPr lang="en-US" sz="1200" dirty="0" err="1" smtClean="0"/>
              <a:t>Killion</a:t>
            </a:r>
            <a:r>
              <a:rPr lang="en-US" sz="1200" dirty="0" smtClean="0"/>
              <a:t> and Ted Turgeon 2008. This </a:t>
            </a:r>
            <a:r>
              <a:rPr lang="en-US" sz="1200" dirty="0" smtClean="0"/>
              <a:t>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312539" y="107157"/>
            <a:ext cx="8518922" cy="955477"/>
          </a:xfrm>
          <a:ln/>
        </p:spPr>
        <p:txBody>
          <a:bodyPr/>
          <a:lstStyle/>
          <a:p>
            <a:r>
              <a:rPr lang="en-US" sz="4000" dirty="0">
                <a:latin typeface="High Tower Text" pitchFamily="18" charset="0"/>
              </a:rPr>
              <a:t>Obstacle </a:t>
            </a:r>
            <a:r>
              <a:rPr lang="en-US" sz="4000" dirty="0" smtClean="0">
                <a:latin typeface="High Tower Text" pitchFamily="18" charset="0"/>
              </a:rPr>
              <a:t>Removal: Relevancy</a:t>
            </a:r>
            <a:endParaRPr lang="en-US" sz="4000" dirty="0">
              <a:latin typeface="High Tower Text" pitchFamily="18" charset="0"/>
            </a:endParaRPr>
          </a:p>
        </p:txBody>
      </p:sp>
      <p:graphicFrame>
        <p:nvGraphicFramePr>
          <p:cNvPr id="13" name="Diagram 12"/>
          <p:cNvGraphicFramePr/>
          <p:nvPr/>
        </p:nvGraphicFramePr>
        <p:xfrm>
          <a:off x="304800" y="76200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HandHeld-Clicker">
            <a:hlinkClick r:id="rId7" action="ppaction://hlinksldjump"/>
          </p:cNvPr>
          <p:cNvPicPr>
            <a:picLocks noChangeAspect="1" noChangeArrowheads="1"/>
          </p:cNvPicPr>
          <p:nvPr/>
        </p:nvPicPr>
        <p:blipFill>
          <a:blip r:embed="rId8"/>
          <a:srcRect/>
          <a:stretch>
            <a:fillRect/>
          </a:stretch>
        </p:blipFill>
        <p:spPr bwMode="auto">
          <a:xfrm>
            <a:off x="6699498" y="4114800"/>
            <a:ext cx="2444502" cy="2042666"/>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sz="4000" dirty="0" smtClean="0">
                <a:latin typeface="High Tower Text" pitchFamily="18" charset="0"/>
              </a:rPr>
              <a:t>Communities of Practice</a:t>
            </a:r>
            <a:endParaRPr lang="en-US" sz="4000" dirty="0">
              <a:latin typeface="High Tower Text" pitchFamily="18" charset="0"/>
            </a:endParaRPr>
          </a:p>
        </p:txBody>
      </p:sp>
      <p:pic>
        <p:nvPicPr>
          <p:cNvPr id="5" name="Picture 4" descr="j0422113.jpg"/>
          <p:cNvPicPr>
            <a:picLocks noChangeAspect="1"/>
          </p:cNvPicPr>
          <p:nvPr/>
        </p:nvPicPr>
        <p:blipFill>
          <a:blip r:embed="rId3"/>
          <a:stretch>
            <a:fillRect/>
          </a:stretch>
        </p:blipFill>
        <p:spPr>
          <a:xfrm>
            <a:off x="1978745" y="1447800"/>
            <a:ext cx="5336455" cy="4999570"/>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igh Tower Text" pitchFamily="18" charset="0"/>
              </a:rPr>
              <a:t>Performance Indicators</a:t>
            </a:r>
            <a:endParaRPr lang="en-US" sz="4000" dirty="0"/>
          </a:p>
        </p:txBody>
      </p:sp>
      <p:graphicFrame>
        <p:nvGraphicFramePr>
          <p:cNvPr id="7" name="Content Placeholder 6"/>
          <p:cNvGraphicFramePr>
            <a:graphicFrameLocks noGrp="1"/>
          </p:cNvGraphicFramePr>
          <p:nvPr>
            <p:ph idx="1"/>
          </p:nvPr>
        </p:nvGraphicFramePr>
        <p:xfrm>
          <a:off x="617538" y="1905000"/>
          <a:ext cx="7916862" cy="2743200"/>
        </p:xfrm>
        <a:graphic>
          <a:graphicData uri="http://schemas.openxmlformats.org/drawingml/2006/table">
            <a:tbl>
              <a:tblPr firstRow="1" bandRow="1">
                <a:tableStyleId>{5C22544A-7EE6-4342-B048-85BDC9FD1C3A}</a:tableStyleId>
              </a:tblPr>
              <a:tblGrid>
                <a:gridCol w="2638954"/>
                <a:gridCol w="2638954"/>
                <a:gridCol w="2638954"/>
              </a:tblGrid>
              <a:tr h="387350">
                <a:tc>
                  <a:txBody>
                    <a:bodyPr/>
                    <a:lstStyle/>
                    <a:p>
                      <a:endParaRPr lang="en-US" dirty="0"/>
                    </a:p>
                  </a:txBody>
                  <a:tcPr/>
                </a:tc>
                <a:tc>
                  <a:txBody>
                    <a:bodyPr/>
                    <a:lstStyle/>
                    <a:p>
                      <a:pPr algn="ctr"/>
                      <a:r>
                        <a:rPr lang="en-US" sz="2400" dirty="0" smtClean="0">
                          <a:solidFill>
                            <a:schemeClr val="accent3">
                              <a:lumMod val="20000"/>
                              <a:lumOff val="80000"/>
                            </a:schemeClr>
                          </a:solidFill>
                        </a:rPr>
                        <a:t>Fall 07</a:t>
                      </a:r>
                      <a:endParaRPr lang="en-US" sz="2400" dirty="0">
                        <a:solidFill>
                          <a:schemeClr val="accent3">
                            <a:lumMod val="20000"/>
                            <a:lumOff val="80000"/>
                          </a:schemeClr>
                        </a:solidFill>
                      </a:endParaRPr>
                    </a:p>
                  </a:txBody>
                  <a:tcPr/>
                </a:tc>
                <a:tc>
                  <a:txBody>
                    <a:bodyPr/>
                    <a:lstStyle/>
                    <a:p>
                      <a:pPr algn="ctr"/>
                      <a:r>
                        <a:rPr lang="en-US" sz="2400" dirty="0" smtClean="0">
                          <a:solidFill>
                            <a:schemeClr val="accent3">
                              <a:lumMod val="20000"/>
                              <a:lumOff val="80000"/>
                            </a:schemeClr>
                          </a:solidFill>
                        </a:rPr>
                        <a:t>Spring 08</a:t>
                      </a:r>
                      <a:endParaRPr lang="en-US" sz="2400" dirty="0">
                        <a:solidFill>
                          <a:schemeClr val="accent3">
                            <a:lumMod val="20000"/>
                            <a:lumOff val="80000"/>
                          </a:schemeClr>
                        </a:solidFill>
                      </a:endParaRPr>
                    </a:p>
                  </a:txBody>
                  <a:tcPr/>
                </a:tc>
              </a:tr>
              <a:tr h="370840">
                <a:tc>
                  <a:txBody>
                    <a:bodyPr/>
                    <a:lstStyle/>
                    <a:p>
                      <a:r>
                        <a:rPr lang="en-US" sz="2400" dirty="0" smtClean="0"/>
                        <a:t>Instructors</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19</a:t>
                      </a:r>
                      <a:endParaRPr lang="en-US" sz="2400" dirty="0"/>
                    </a:p>
                  </a:txBody>
                  <a:tcPr/>
                </a:tc>
              </a:tr>
              <a:tr h="370840">
                <a:tc>
                  <a:txBody>
                    <a:bodyPr/>
                    <a:lstStyle/>
                    <a:p>
                      <a:r>
                        <a:rPr lang="en-US" sz="2400" dirty="0" smtClean="0"/>
                        <a:t>Students</a:t>
                      </a:r>
                      <a:endParaRPr lang="en-US" sz="2400" dirty="0"/>
                    </a:p>
                  </a:txBody>
                  <a:tcPr/>
                </a:tc>
                <a:tc>
                  <a:txBody>
                    <a:bodyPr/>
                    <a:lstStyle/>
                    <a:p>
                      <a:pPr algn="ctr"/>
                      <a:r>
                        <a:rPr lang="en-US" sz="2400" dirty="0" smtClean="0"/>
                        <a:t>2,572</a:t>
                      </a:r>
                      <a:endParaRPr lang="en-US" sz="2400" dirty="0"/>
                    </a:p>
                  </a:txBody>
                  <a:tcPr/>
                </a:tc>
                <a:tc>
                  <a:txBody>
                    <a:bodyPr/>
                    <a:lstStyle/>
                    <a:p>
                      <a:pPr algn="ctr"/>
                      <a:r>
                        <a:rPr lang="en-US" sz="2400" dirty="0" smtClean="0"/>
                        <a:t>1,450</a:t>
                      </a:r>
                      <a:endParaRPr lang="en-US" sz="2400" dirty="0"/>
                    </a:p>
                  </a:txBody>
                  <a:tcPr/>
                </a:tc>
              </a:tr>
              <a:tr h="370840">
                <a:tc>
                  <a:txBody>
                    <a:bodyPr/>
                    <a:lstStyle/>
                    <a:p>
                      <a:r>
                        <a:rPr lang="en-US" sz="2400" dirty="0" smtClean="0"/>
                        <a:t>Sections</a:t>
                      </a:r>
                      <a:endParaRPr lang="en-US" sz="2400" dirty="0"/>
                    </a:p>
                  </a:txBody>
                  <a:tcPr/>
                </a:tc>
                <a:tc>
                  <a:txBody>
                    <a:bodyPr/>
                    <a:lstStyle/>
                    <a:p>
                      <a:pPr algn="ctr"/>
                      <a:r>
                        <a:rPr lang="en-US" sz="2400" dirty="0" smtClean="0"/>
                        <a:t>43</a:t>
                      </a:r>
                      <a:endParaRPr lang="en-US" sz="2400" dirty="0"/>
                    </a:p>
                  </a:txBody>
                  <a:tcPr/>
                </a:tc>
                <a:tc>
                  <a:txBody>
                    <a:bodyPr/>
                    <a:lstStyle/>
                    <a:p>
                      <a:pPr algn="ctr"/>
                      <a:r>
                        <a:rPr lang="en-US" sz="2400" dirty="0" smtClean="0"/>
                        <a:t>34</a:t>
                      </a:r>
                      <a:endParaRPr lang="en-US" sz="2400" dirty="0"/>
                    </a:p>
                  </a:txBody>
                  <a:tcPr/>
                </a:tc>
              </a:tr>
              <a:tr h="370840">
                <a:tc>
                  <a:txBody>
                    <a:bodyPr/>
                    <a:lstStyle/>
                    <a:p>
                      <a:r>
                        <a:rPr lang="en-US" sz="2400" dirty="0" smtClean="0"/>
                        <a:t>Support Calls</a:t>
                      </a:r>
                      <a:endParaRPr lang="en-US" sz="2400" dirty="0"/>
                    </a:p>
                  </a:txBody>
                  <a:tcPr/>
                </a:tc>
                <a:tc>
                  <a:txBody>
                    <a:bodyPr/>
                    <a:lstStyle/>
                    <a:p>
                      <a:pPr algn="ctr"/>
                      <a:r>
                        <a:rPr lang="en-US" sz="2400" dirty="0" smtClean="0"/>
                        <a:t>50</a:t>
                      </a:r>
                      <a:endParaRPr lang="en-US" sz="2400" dirty="0"/>
                    </a:p>
                  </a:txBody>
                  <a:tcPr/>
                </a:tc>
                <a:tc>
                  <a:txBody>
                    <a:bodyPr/>
                    <a:lstStyle/>
                    <a:p>
                      <a:pPr algn="ctr"/>
                      <a:r>
                        <a:rPr lang="en-US" sz="2400" dirty="0" smtClean="0"/>
                        <a:t>3</a:t>
                      </a:r>
                      <a:endParaRPr lang="en-US" sz="2400" dirty="0"/>
                    </a:p>
                  </a:txBody>
                  <a:tcPr/>
                </a:tc>
              </a:tr>
              <a:tr h="370840">
                <a:tc>
                  <a:txBody>
                    <a:bodyPr/>
                    <a:lstStyle/>
                    <a:p>
                      <a:r>
                        <a:rPr lang="en-US" sz="2400" dirty="0" smtClean="0"/>
                        <a:t>Onsite</a:t>
                      </a:r>
                      <a:r>
                        <a:rPr lang="en-US" sz="2400" baseline="0" dirty="0" smtClean="0"/>
                        <a:t> Support</a:t>
                      </a:r>
                      <a:endParaRPr lang="en-US" sz="2400" dirty="0"/>
                    </a:p>
                  </a:txBody>
                  <a:tcPr/>
                </a:tc>
                <a:tc>
                  <a:txBody>
                    <a:bodyPr/>
                    <a:lstStyle/>
                    <a:p>
                      <a:pPr algn="ctr"/>
                      <a:r>
                        <a:rPr lang="en-US" sz="2400" dirty="0" smtClean="0"/>
                        <a:t>20 hrs wk</a:t>
                      </a:r>
                      <a:r>
                        <a:rPr lang="en-US" sz="2400" baseline="0" dirty="0" smtClean="0"/>
                        <a:t> – 6 wks</a:t>
                      </a:r>
                      <a:endParaRPr lang="en-US" sz="2400" dirty="0"/>
                    </a:p>
                  </a:txBody>
                  <a:tcPr/>
                </a:tc>
                <a:tc>
                  <a:txBody>
                    <a:bodyPr/>
                    <a:lstStyle/>
                    <a:p>
                      <a:pPr algn="ctr"/>
                      <a:r>
                        <a:rPr lang="en-US" sz="2400" dirty="0" smtClean="0"/>
                        <a:t>4 hrs</a:t>
                      </a:r>
                      <a:endParaRPr lang="en-US" sz="2400"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sz="4000" dirty="0">
                <a:latin typeface="High Tower Text" pitchFamily="18" charset="0"/>
              </a:rPr>
              <a:t>‘</a:t>
            </a:r>
            <a:r>
              <a:rPr lang="en-US" sz="4000" dirty="0" err="1">
                <a:latin typeface="High Tower Text" pitchFamily="18" charset="0"/>
              </a:rPr>
              <a:t>Success+tament</a:t>
            </a:r>
            <a:r>
              <a:rPr lang="en-US" sz="4000" dirty="0">
                <a:latin typeface="High Tower Text" pitchFamily="18" charset="0"/>
              </a:rPr>
              <a:t>’</a:t>
            </a:r>
          </a:p>
        </p:txBody>
      </p:sp>
      <p:sp>
        <p:nvSpPr>
          <p:cNvPr id="12" name="Content Placeholder 11"/>
          <p:cNvSpPr>
            <a:spLocks noGrp="1"/>
          </p:cNvSpPr>
          <p:nvPr>
            <p:ph idx="1"/>
          </p:nvPr>
        </p:nvSpPr>
        <p:spPr/>
        <p:txBody>
          <a:bodyPr anchor="t" anchorCtr="0"/>
          <a:lstStyle/>
          <a:p>
            <a:pPr marL="339725" indent="0">
              <a:buNone/>
            </a:pPr>
            <a:r>
              <a:rPr lang="en-US" sz="1200" dirty="0" smtClean="0"/>
              <a:t>Okay</a:t>
            </a:r>
            <a:r>
              <a:rPr lang="en-US" sz="1200" dirty="0" smtClean="0"/>
              <a:t>, so I had an ultimate clicker experience last Thursday.  My class had taken an exam and hadn't done well on it--partly their fault, and probably partly my fault as I lectured sick one day and am not sure I actually made sense</a:t>
            </a:r>
            <a:r>
              <a:rPr lang="en-US" sz="1200" dirty="0" smtClean="0"/>
              <a:t>.</a:t>
            </a:r>
            <a:endParaRPr lang="en-US" sz="1200" dirty="0" smtClean="0"/>
          </a:p>
          <a:p>
            <a:pPr marL="339725" indent="0">
              <a:buNone/>
              <a:tabLst>
                <a:tab pos="280988" algn="l"/>
              </a:tabLst>
            </a:pPr>
            <a:r>
              <a:rPr lang="en-US" sz="1200" dirty="0" smtClean="0"/>
              <a:t>So I decided to let them retake the top ten most missed questions from the exam to have an opportunity to earn back half their value (10 points).  I made them bunch up in groups and had them put everything away except their clickers.  I put the questions up in </a:t>
            </a:r>
            <a:r>
              <a:rPr lang="en-US" sz="1200" dirty="0" err="1" smtClean="0"/>
              <a:t>Powerpoint</a:t>
            </a:r>
            <a:r>
              <a:rPr lang="en-US" sz="1200" dirty="0" smtClean="0"/>
              <a:t> one at a time and gave them two minutes to discuss (no books, no notes) in their groups before weighing in with an answer.</a:t>
            </a:r>
          </a:p>
          <a:p>
            <a:pPr marL="339725" indent="0">
              <a:buNone/>
            </a:pPr>
            <a:r>
              <a:rPr lang="en-US" sz="1200" dirty="0" smtClean="0"/>
              <a:t>So </a:t>
            </a:r>
            <a:r>
              <a:rPr lang="en-US" sz="1200" dirty="0" smtClean="0"/>
              <a:t>everything sounds okay, so far right?  Well let me tell you that it went over like gangbusters.  They had good discussions and they earned points and had the best time.  On three of the questions the entire class came to consensus with the right answer.  </a:t>
            </a:r>
            <a:r>
              <a:rPr lang="en-US" sz="1200" dirty="0" err="1" smtClean="0"/>
              <a:t>Everytime</a:t>
            </a:r>
            <a:r>
              <a:rPr lang="en-US" sz="1200" dirty="0" smtClean="0"/>
              <a:t> the answer was flashed they cheered.  It got a little </a:t>
            </a:r>
            <a:r>
              <a:rPr lang="en-US" sz="1200" dirty="0" err="1" smtClean="0"/>
              <a:t>Thunderdomey</a:t>
            </a:r>
            <a:r>
              <a:rPr lang="en-US" sz="1200" dirty="0" smtClean="0"/>
              <a:t> (new word) when many of them would enter their answer and then put the clicker down with a thump.  By the end of the ten questions, they were banging the clickers in time to the seconds counting down--and then giving a roaring cheer.</a:t>
            </a:r>
          </a:p>
          <a:p>
            <a:pPr marL="339725" indent="0">
              <a:buNone/>
            </a:pPr>
            <a:r>
              <a:rPr lang="en-US" sz="1200" dirty="0" smtClean="0"/>
              <a:t>I </a:t>
            </a:r>
            <a:r>
              <a:rPr lang="en-US" sz="1200" dirty="0" smtClean="0"/>
              <a:t>have never been through anything like it.</a:t>
            </a:r>
          </a:p>
          <a:p>
            <a:pPr marL="339725" indent="0">
              <a:buNone/>
            </a:pPr>
            <a:r>
              <a:rPr lang="en-US" sz="1200" dirty="0" smtClean="0"/>
              <a:t>For </a:t>
            </a:r>
            <a:r>
              <a:rPr lang="en-US" sz="1200" dirty="0" smtClean="0"/>
              <a:t>the rest of class, they were attentive during lecture, more people offered opinions, and six people came up after class to say how much they enjoyed it. </a:t>
            </a:r>
          </a:p>
          <a:p>
            <a:pPr marL="339725" indent="0">
              <a:buNone/>
            </a:pPr>
            <a:r>
              <a:rPr lang="en-US" sz="1200" dirty="0" smtClean="0"/>
              <a:t>Apparently, clickers work. Of course, we'll see what happens today......</a:t>
            </a:r>
          </a:p>
          <a:p>
            <a:endParaRPr lang="en-US"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igh Tower Text" pitchFamily="18" charset="0"/>
              </a:rPr>
              <a:t>Lessons Learned</a:t>
            </a:r>
            <a:endParaRPr lang="en-US" sz="4000" dirty="0">
              <a:latin typeface="High Tower Text" pitchFamily="18" charset="0"/>
            </a:endParaRPr>
          </a:p>
        </p:txBody>
      </p:sp>
      <p:sp>
        <p:nvSpPr>
          <p:cNvPr id="3" name="Content Placeholder 2"/>
          <p:cNvSpPr>
            <a:spLocks noGrp="1"/>
          </p:cNvSpPr>
          <p:nvPr>
            <p:ph idx="1"/>
          </p:nvPr>
        </p:nvSpPr>
        <p:spPr/>
        <p:txBody>
          <a:bodyPr tIns="91440" anchor="t" anchorCtr="0"/>
          <a:lstStyle/>
          <a:p>
            <a:pPr marL="616127" indent="-276796">
              <a:buBlip>
                <a:blip r:embed="rId2"/>
              </a:buBlip>
              <a:tabLst>
                <a:tab pos="1071524" algn="l"/>
                <a:tab pos="1071524" algn="l"/>
                <a:tab pos="1071524" algn="l"/>
                <a:tab pos="1071524" algn="l"/>
              </a:tabLst>
            </a:pPr>
            <a:r>
              <a:rPr lang="en-US" sz="2800" dirty="0" smtClean="0"/>
              <a:t>Just-in-time support</a:t>
            </a:r>
          </a:p>
          <a:p>
            <a:pPr marL="616127" indent="-276796">
              <a:buBlip>
                <a:blip r:embed="rId2"/>
              </a:buBlip>
              <a:tabLst>
                <a:tab pos="1071524" algn="l"/>
                <a:tab pos="1071524" algn="l"/>
                <a:tab pos="1071524" algn="l"/>
                <a:tab pos="1071524" algn="l"/>
              </a:tabLst>
            </a:pPr>
            <a:r>
              <a:rPr lang="en-US" sz="2800" dirty="0" smtClean="0"/>
              <a:t>Diverse technical environments</a:t>
            </a:r>
          </a:p>
          <a:p>
            <a:pPr marL="616127" indent="-276796">
              <a:buBlip>
                <a:blip r:embed="rId2"/>
              </a:buBlip>
              <a:tabLst>
                <a:tab pos="1071524" algn="l"/>
                <a:tab pos="1071524" algn="l"/>
                <a:tab pos="1071524" algn="l"/>
                <a:tab pos="1071524" algn="l"/>
              </a:tabLst>
            </a:pPr>
            <a:r>
              <a:rPr lang="en-US" sz="2800" dirty="0" smtClean="0"/>
              <a:t>Student workflows</a:t>
            </a:r>
          </a:p>
          <a:p>
            <a:pPr marL="616127" indent="-276796">
              <a:buBlip>
                <a:blip r:embed="rId2"/>
              </a:buBlip>
              <a:tabLst>
                <a:tab pos="1071524" algn="l"/>
                <a:tab pos="1071524" algn="l"/>
                <a:tab pos="1071524" algn="l"/>
                <a:tab pos="1071524" algn="l"/>
              </a:tabLst>
            </a:pPr>
            <a:r>
              <a:rPr lang="en-US" sz="2800" dirty="0" smtClean="0"/>
              <a:t>Realistic expectations</a:t>
            </a:r>
          </a:p>
          <a:p>
            <a:pPr marL="616127" indent="-276796">
              <a:buBlip>
                <a:blip r:embed="rId2"/>
              </a:buBlip>
              <a:tabLst>
                <a:tab pos="1071524" algn="l"/>
                <a:tab pos="1071524" algn="l"/>
                <a:tab pos="1071524" algn="l"/>
                <a:tab pos="1071524" algn="l"/>
              </a:tabLst>
            </a:pPr>
            <a:r>
              <a:rPr lang="en-US" sz="2800" dirty="0" smtClean="0"/>
              <a:t>Academic calendar</a:t>
            </a:r>
          </a:p>
        </p:txBody>
      </p:sp>
      <p:pic>
        <p:nvPicPr>
          <p:cNvPr id="4" name="Picture 3" descr="j0321177.jpg"/>
          <p:cNvPicPr>
            <a:picLocks noChangeAspect="1"/>
          </p:cNvPicPr>
          <p:nvPr/>
        </p:nvPicPr>
        <p:blipFill>
          <a:blip r:embed="rId3"/>
          <a:stretch>
            <a:fillRect/>
          </a:stretch>
        </p:blipFill>
        <p:spPr>
          <a:xfrm>
            <a:off x="6230112" y="1676400"/>
            <a:ext cx="2609088" cy="3657600"/>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igh Tower Text" pitchFamily="18" charset="0"/>
              </a:rPr>
              <a:t>Next Steps</a:t>
            </a:r>
            <a:endParaRPr lang="en-US" sz="4000" dirty="0">
              <a:latin typeface="High Tower Text" pitchFamily="18" charset="0"/>
            </a:endParaRPr>
          </a:p>
        </p:txBody>
      </p:sp>
      <p:sp>
        <p:nvSpPr>
          <p:cNvPr id="3" name="Content Placeholder 2"/>
          <p:cNvSpPr>
            <a:spLocks noGrp="1"/>
          </p:cNvSpPr>
          <p:nvPr>
            <p:ph idx="1"/>
          </p:nvPr>
        </p:nvSpPr>
        <p:spPr/>
        <p:txBody>
          <a:bodyPr tIns="91440" anchor="t" anchorCtr="0"/>
          <a:lstStyle/>
          <a:p>
            <a:pPr marL="616127" indent="-276796">
              <a:buBlip>
                <a:blip r:embed="rId2"/>
              </a:buBlip>
              <a:tabLst>
                <a:tab pos="1071524" algn="l"/>
                <a:tab pos="1071524" algn="l"/>
                <a:tab pos="1071524" algn="l"/>
                <a:tab pos="1071524" algn="l"/>
              </a:tabLst>
            </a:pPr>
            <a:r>
              <a:rPr lang="en-US" sz="2800" dirty="0" smtClean="0"/>
              <a:t>Advanced training</a:t>
            </a:r>
          </a:p>
          <a:p>
            <a:pPr marL="616127" indent="-276796">
              <a:buBlip>
                <a:blip r:embed="rId2"/>
              </a:buBlip>
              <a:tabLst>
                <a:tab pos="1071524" algn="l"/>
                <a:tab pos="1071524" algn="l"/>
                <a:tab pos="1071524" algn="l"/>
                <a:tab pos="1071524" algn="l"/>
              </a:tabLst>
            </a:pPr>
            <a:r>
              <a:rPr lang="en-US" sz="2800" dirty="0" smtClean="0"/>
              <a:t>New audiences – small classes, staff, community</a:t>
            </a:r>
          </a:p>
          <a:p>
            <a:pPr marL="616127" indent="-276796">
              <a:buBlip>
                <a:blip r:embed="rId2"/>
              </a:buBlip>
              <a:tabLst>
                <a:tab pos="1071524" algn="l"/>
                <a:tab pos="1071524" algn="l"/>
                <a:tab pos="1071524" algn="l"/>
                <a:tab pos="1071524" algn="l"/>
              </a:tabLst>
            </a:pPr>
            <a:r>
              <a:rPr lang="en-US" sz="2800" dirty="0" smtClean="0"/>
              <a:t>Better assessments</a:t>
            </a:r>
          </a:p>
          <a:p>
            <a:pPr marL="616127" indent="-276796">
              <a:buBlip>
                <a:blip r:embed="rId2"/>
              </a:buBlip>
              <a:tabLst>
                <a:tab pos="1071524" algn="l"/>
                <a:tab pos="1071524" algn="l"/>
                <a:tab pos="1071524" algn="l"/>
                <a:tab pos="1071524" algn="l"/>
              </a:tabLst>
            </a:pPr>
            <a:r>
              <a:rPr lang="en-US" sz="2800" dirty="0" smtClean="0"/>
              <a:t>Testing</a:t>
            </a:r>
          </a:p>
        </p:txBody>
      </p:sp>
      <p:pic>
        <p:nvPicPr>
          <p:cNvPr id="4" name="Picture 3" descr="j0416014.wmf"/>
          <p:cNvPicPr>
            <a:picLocks noChangeAspect="1"/>
          </p:cNvPicPr>
          <p:nvPr/>
        </p:nvPicPr>
        <p:blipFill>
          <a:blip r:embed="rId3"/>
          <a:stretch>
            <a:fillRect/>
          </a:stretch>
        </p:blipFill>
        <p:spPr>
          <a:xfrm rot="2718301">
            <a:off x="3829856" y="4837830"/>
            <a:ext cx="1258901" cy="1224411"/>
          </a:xfrm>
          <a:prstGeom prst="rect">
            <a:avLst/>
          </a:prstGeom>
        </p:spPr>
      </p:pic>
      <p:pic>
        <p:nvPicPr>
          <p:cNvPr id="5" name="Picture 4" descr="j0416014.wmf"/>
          <p:cNvPicPr>
            <a:picLocks noChangeAspect="1"/>
          </p:cNvPicPr>
          <p:nvPr/>
        </p:nvPicPr>
        <p:blipFill>
          <a:blip r:embed="rId3"/>
          <a:stretch>
            <a:fillRect/>
          </a:stretch>
        </p:blipFill>
        <p:spPr>
          <a:xfrm rot="2718301">
            <a:off x="6573057" y="3390030"/>
            <a:ext cx="1258901" cy="1224411"/>
          </a:xfrm>
          <a:prstGeom prst="rect">
            <a:avLst/>
          </a:prstGeom>
        </p:spPr>
      </p:pic>
      <p:pic>
        <p:nvPicPr>
          <p:cNvPr id="6" name="Picture 5" descr="j0416014.wmf"/>
          <p:cNvPicPr>
            <a:picLocks noChangeAspect="1"/>
          </p:cNvPicPr>
          <p:nvPr/>
        </p:nvPicPr>
        <p:blipFill>
          <a:blip r:embed="rId3"/>
          <a:stretch>
            <a:fillRect/>
          </a:stretch>
        </p:blipFill>
        <p:spPr>
          <a:xfrm rot="2718301">
            <a:off x="5201457" y="3999631"/>
            <a:ext cx="1258901" cy="122441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srcRect/>
          <a:stretch>
            <a:fillRect/>
          </a:stretch>
        </p:blipFill>
        <p:spPr bwMode="auto">
          <a:xfrm>
            <a:off x="0" y="35720"/>
            <a:ext cx="9144000" cy="1625203"/>
          </a:xfrm>
          <a:prstGeom prst="rect">
            <a:avLst/>
          </a:prstGeom>
          <a:noFill/>
          <a:ln w="12700">
            <a:noFill/>
            <a:miter lim="800000"/>
            <a:headEnd/>
            <a:tailEnd/>
          </a:ln>
        </p:spPr>
      </p:pic>
      <p:pic>
        <p:nvPicPr>
          <p:cNvPr id="18434" name="Picture 2"/>
          <p:cNvPicPr>
            <a:picLocks noChangeAspect="1" noChangeArrowheads="1"/>
          </p:cNvPicPr>
          <p:nvPr/>
        </p:nvPicPr>
        <p:blipFill>
          <a:blip r:embed="rId4"/>
          <a:srcRect/>
          <a:stretch>
            <a:fillRect/>
          </a:stretch>
        </p:blipFill>
        <p:spPr bwMode="auto">
          <a:xfrm>
            <a:off x="-8930" y="5250656"/>
            <a:ext cx="9152930" cy="1607344"/>
          </a:xfrm>
          <a:prstGeom prst="rect">
            <a:avLst/>
          </a:prstGeom>
          <a:noFill/>
          <a:ln w="12700">
            <a:noFill/>
            <a:miter lim="800000"/>
            <a:headEnd/>
            <a:tailEnd/>
          </a:ln>
        </p:spPr>
      </p:pic>
      <p:sp>
        <p:nvSpPr>
          <p:cNvPr id="18435" name="AutoShape 3"/>
          <p:cNvSpPr>
            <a:spLocks/>
          </p:cNvSpPr>
          <p:nvPr/>
        </p:nvSpPr>
        <p:spPr bwMode="auto">
          <a:xfrm>
            <a:off x="2500312" y="3125392"/>
            <a:ext cx="3545086" cy="1044773"/>
          </a:xfrm>
          <a:prstGeom prst="roundRect">
            <a:avLst>
              <a:gd name="adj" fmla="val 12819"/>
            </a:avLst>
          </a:prstGeom>
          <a:solidFill>
            <a:srgbClr val="CCCCCC"/>
          </a:solidFill>
          <a:ln w="25400">
            <a:solidFill>
              <a:schemeClr val="tx1">
                <a:alpha val="50000"/>
              </a:schemeClr>
            </a:solidFill>
            <a:round/>
            <a:headEnd/>
            <a:tailEnd/>
          </a:ln>
        </p:spPr>
        <p:txBody>
          <a:bodyPr lIns="0" tIns="0" rIns="0" bIns="0"/>
          <a:lstStyle/>
          <a:p>
            <a:endParaRPr lang="en-US"/>
          </a:p>
        </p:txBody>
      </p:sp>
      <p:sp>
        <p:nvSpPr>
          <p:cNvPr id="18436" name="Rectangle 4"/>
          <p:cNvSpPr>
            <a:spLocks noGrp="1" noChangeArrowheads="1"/>
          </p:cNvSpPr>
          <p:nvPr>
            <p:ph type="body" idx="1"/>
          </p:nvPr>
        </p:nvSpPr>
        <p:spPr bwMode="auto">
          <a:xfrm>
            <a:off x="2473524" y="3080742"/>
            <a:ext cx="3652242" cy="1151930"/>
          </a:xfrm>
          <a:noFill/>
          <a:ln w="12700">
            <a:miter lim="800000"/>
            <a:headEnd/>
            <a:tailEnd/>
          </a:ln>
          <a:effectLst>
            <a:outerShdw dist="76199" dir="2700000" algn="ctr" rotWithShape="0">
              <a:schemeClr val="bg2">
                <a:alpha val="75000"/>
              </a:schemeClr>
            </a:outerShdw>
          </a:effectLst>
        </p:spPr>
        <p:txBody>
          <a:bodyPr vert="horz" wrap="square" lIns="64288" tIns="32144" rIns="0" bIns="32144" numCol="1" anchor="t" anchorCtr="0" compatLnSpc="1">
            <a:prstTxWarp prst="textNoShape">
              <a:avLst/>
            </a:prstTxWarp>
          </a:bodyPr>
          <a:lstStyle/>
          <a:p>
            <a:pPr>
              <a:tabLst>
                <a:tab pos="589308" algn="l"/>
              </a:tabLst>
            </a:pPr>
            <a:r>
              <a:rPr lang="en-US" sz="6700" dirty="0">
                <a:latin typeface="High Tower Text" pitchFamily="18" charset="0"/>
              </a:rPr>
              <a:t> Q &amp; A</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12539" y="107157"/>
            <a:ext cx="8518922" cy="955477"/>
          </a:xfrm>
          <a:ln/>
        </p:spPr>
        <p:txBody>
          <a:bodyPr/>
          <a:lstStyle/>
          <a:p>
            <a:r>
              <a:rPr lang="en-US" sz="4000" dirty="0" smtClean="0">
                <a:latin typeface="High Tower Text" pitchFamily="18" charset="0"/>
              </a:rPr>
              <a:t>Contact</a:t>
            </a:r>
            <a:endParaRPr lang="en-US" sz="4000" dirty="0">
              <a:latin typeface="High Tower Text" pitchFamily="18" charset="0"/>
            </a:endParaRPr>
          </a:p>
        </p:txBody>
      </p:sp>
      <p:sp>
        <p:nvSpPr>
          <p:cNvPr id="4" name="Rectangle 3"/>
          <p:cNvSpPr txBox="1">
            <a:spLocks noChangeArrowheads="1"/>
          </p:cNvSpPr>
          <p:nvPr/>
        </p:nvSpPr>
        <p:spPr bwMode="auto">
          <a:xfrm>
            <a:off x="3124200" y="1767483"/>
            <a:ext cx="5662613" cy="3871317"/>
          </a:xfrm>
          <a:prstGeom prst="rect">
            <a:avLst/>
          </a:prstGeom>
          <a:noFill/>
          <a:ln w="12700">
            <a:noFill/>
            <a:miter lim="800000"/>
            <a:headEnd/>
            <a:tailEnd/>
          </a:ln>
          <a:effectLst/>
        </p:spPr>
        <p:txBody>
          <a:bodyPr vert="horz" wrap="square" lIns="35717" tIns="35717" rIns="321457" bIns="35717" numCol="1" anchor="t" anchorCtr="0" compatLnSpc="1">
            <a:prstTxWarp prst="textNoShape">
              <a:avLst/>
            </a:prstTxWarp>
          </a:bodyPr>
          <a:lstStyle/>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Ted </a:t>
            </a:r>
            <a:r>
              <a:rPr lang="en-US" sz="1600" dirty="0" smtClean="0">
                <a:solidFill>
                  <a:srgbClr val="002060"/>
                </a:solidFill>
                <a:sym typeface="Osaka−等幅" charset="0"/>
              </a:rPr>
              <a:t>Turgeon</a:t>
            </a: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Instructional Designer</a:t>
            </a: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(402) </a:t>
            </a:r>
            <a:r>
              <a:rPr lang="en-US" sz="1600" dirty="0" smtClean="0">
                <a:solidFill>
                  <a:srgbClr val="002060"/>
                </a:solidFill>
                <a:sym typeface="Osaka−等幅" charset="0"/>
              </a:rPr>
              <a:t>554-3115</a:t>
            </a:r>
            <a:endParaRPr lang="en-US" sz="1600" dirty="0" smtClean="0">
              <a:solidFill>
                <a:srgbClr val="002060"/>
              </a:solidFill>
              <a:sym typeface="Osaka−等幅" charset="0"/>
            </a:endParaRP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tturgeon@unomaha.edu</a:t>
            </a:r>
            <a:endParaRPr lang="en-US" sz="1600" dirty="0" smtClean="0">
              <a:solidFill>
                <a:srgbClr val="002060"/>
              </a:solidFill>
              <a:sym typeface="Osaka−等幅" charset="0"/>
            </a:endParaRPr>
          </a:p>
          <a:p>
            <a:pPr marL="553621" indent="-250022" fontAlgn="base">
              <a:lnSpc>
                <a:spcPct val="115000"/>
              </a:lnSpc>
              <a:spcBef>
                <a:spcPts val="703"/>
              </a:spcBef>
              <a:spcAft>
                <a:spcPct val="0"/>
              </a:spcAft>
              <a:buSzPct val="52000"/>
              <a:tabLst>
                <a:tab pos="1071524" algn="l"/>
              </a:tabLst>
              <a:defRPr/>
            </a:pPr>
            <a:endParaRPr lang="en-US" sz="1600" dirty="0" smtClean="0">
              <a:solidFill>
                <a:srgbClr val="002060"/>
              </a:solidFill>
              <a:sym typeface="Osaka−等幅" charset="0"/>
            </a:endParaRP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Jay </a:t>
            </a:r>
            <a:r>
              <a:rPr lang="en-US" sz="1600" dirty="0" err="1" smtClean="0">
                <a:solidFill>
                  <a:srgbClr val="002060"/>
                </a:solidFill>
                <a:sym typeface="Osaka−等幅" charset="0"/>
              </a:rPr>
              <a:t>Killion</a:t>
            </a:r>
            <a:endParaRPr lang="en-US" sz="1600" dirty="0" smtClean="0">
              <a:solidFill>
                <a:srgbClr val="002060"/>
              </a:solidFill>
              <a:sym typeface="Osaka−等幅" charset="0"/>
            </a:endParaRP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Assistant </a:t>
            </a:r>
            <a:r>
              <a:rPr lang="en-US" sz="1600" dirty="0" smtClean="0">
                <a:solidFill>
                  <a:srgbClr val="002060"/>
                </a:solidFill>
                <a:sym typeface="Osaka−等幅" charset="0"/>
              </a:rPr>
              <a:t>Director of Academic </a:t>
            </a:r>
            <a:r>
              <a:rPr lang="en-US" sz="1600" dirty="0" smtClean="0">
                <a:solidFill>
                  <a:srgbClr val="002060"/>
                </a:solidFill>
                <a:sym typeface="Osaka−等幅" charset="0"/>
              </a:rPr>
              <a:t>Computing</a:t>
            </a:r>
            <a:endParaRPr lang="en-US" sz="1600" dirty="0" smtClean="0">
              <a:solidFill>
                <a:srgbClr val="002060"/>
              </a:solidFill>
              <a:sym typeface="Osaka−等幅" charset="0"/>
            </a:endParaRP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(402) 554-3758</a:t>
            </a:r>
          </a:p>
          <a:p>
            <a:pPr marL="553621" indent="-250022" fontAlgn="base">
              <a:lnSpc>
                <a:spcPct val="115000"/>
              </a:lnSpc>
              <a:spcAft>
                <a:spcPct val="0"/>
              </a:spcAft>
              <a:buSzPct val="52000"/>
              <a:tabLst>
                <a:tab pos="1071524" algn="l"/>
              </a:tabLst>
              <a:defRPr/>
            </a:pPr>
            <a:r>
              <a:rPr lang="en-US" sz="1600" dirty="0" smtClean="0">
                <a:solidFill>
                  <a:srgbClr val="002060"/>
                </a:solidFill>
                <a:sym typeface="Osaka−等幅" charset="0"/>
              </a:rPr>
              <a:t>jaykillion@unomaha.edu</a:t>
            </a:r>
          </a:p>
          <a:p>
            <a:pPr marL="553621" indent="-250022" fontAlgn="base">
              <a:lnSpc>
                <a:spcPct val="115000"/>
              </a:lnSpc>
              <a:spcBef>
                <a:spcPts val="703"/>
              </a:spcBef>
              <a:spcAft>
                <a:spcPct val="0"/>
              </a:spcAft>
              <a:buSzPct val="52000"/>
              <a:tabLst>
                <a:tab pos="1071524" algn="l"/>
              </a:tabLst>
              <a:defRPr/>
            </a:pPr>
            <a:endParaRPr lang="en-US" sz="1600" dirty="0" smtClean="0">
              <a:solidFill>
                <a:srgbClr val="002060"/>
              </a:solidFill>
              <a:sym typeface="Osaka−等幅" charset="0"/>
            </a:endParaRPr>
          </a:p>
          <a:p>
            <a:pPr marL="553621" indent="-250022" fontAlgn="base">
              <a:lnSpc>
                <a:spcPct val="115000"/>
              </a:lnSpc>
              <a:spcBef>
                <a:spcPts val="703"/>
              </a:spcBef>
              <a:spcAft>
                <a:spcPct val="0"/>
              </a:spcAft>
              <a:buSzPct val="52000"/>
              <a:tabLst>
                <a:tab pos="1071524" algn="l"/>
              </a:tabLst>
              <a:defRPr/>
            </a:pPr>
            <a:endParaRPr lang="en-US" sz="1600" dirty="0" smtClean="0">
              <a:solidFill>
                <a:srgbClr val="002060"/>
              </a:solidFill>
              <a:sym typeface="Osaka−等幅" charset="0"/>
            </a:endParaRPr>
          </a:p>
          <a:p>
            <a:pPr marL="553621" indent="-250022" algn="l" rtl="0" fontAlgn="base">
              <a:lnSpc>
                <a:spcPct val="115000"/>
              </a:lnSpc>
              <a:spcBef>
                <a:spcPts val="703"/>
              </a:spcBef>
              <a:spcAft>
                <a:spcPct val="0"/>
              </a:spcAft>
              <a:buSzPct val="52000"/>
              <a:tabLst>
                <a:tab pos="1071524" algn="l"/>
              </a:tabLst>
              <a:defRPr/>
            </a:pPr>
            <a:endParaRPr lang="en-US" sz="1600" dirty="0">
              <a:solidFill>
                <a:srgbClr val="002060"/>
              </a:solidFill>
              <a:latin typeface="Palatino"/>
              <a:ea typeface="+mn-ea"/>
              <a:cs typeface="+mn-cs"/>
              <a:sym typeface="Osaka−等幅"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12539" y="107157"/>
            <a:ext cx="8518922" cy="955477"/>
          </a:xfrm>
          <a:ln/>
        </p:spPr>
        <p:txBody>
          <a:bodyPr/>
          <a:lstStyle/>
          <a:p>
            <a:r>
              <a:rPr lang="en-US" sz="4000" dirty="0">
                <a:latin typeface="High Tower Text" pitchFamily="18" charset="0"/>
              </a:rPr>
              <a:t>Resources</a:t>
            </a:r>
          </a:p>
        </p:txBody>
      </p:sp>
      <p:sp>
        <p:nvSpPr>
          <p:cNvPr id="4" name="Rectangle 3"/>
          <p:cNvSpPr txBox="1">
            <a:spLocks noChangeArrowheads="1"/>
          </p:cNvSpPr>
          <p:nvPr/>
        </p:nvSpPr>
        <p:spPr bwMode="auto">
          <a:xfrm>
            <a:off x="3124200" y="1767483"/>
            <a:ext cx="5662613" cy="3871317"/>
          </a:xfrm>
          <a:prstGeom prst="rect">
            <a:avLst/>
          </a:prstGeom>
          <a:noFill/>
          <a:ln w="12700">
            <a:noFill/>
            <a:miter lim="800000"/>
            <a:headEnd/>
            <a:tailEnd/>
          </a:ln>
          <a:effectLst/>
        </p:spPr>
        <p:txBody>
          <a:bodyPr vert="horz" wrap="square" lIns="35717" tIns="35717" rIns="321457" bIns="35717" numCol="1" anchor="t" anchorCtr="0" compatLnSpc="1">
            <a:prstTxWarp prst="textNoShape">
              <a:avLst/>
            </a:prstTxWarp>
          </a:bodyPr>
          <a:lstStyle/>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r>
              <a:rPr kumimoji="0" lang="en-US" sz="1600" b="0" i="0" u="none" strike="noStrike" kern="0" cap="none" spc="0" normalizeH="0" baseline="0" noProof="0" dirty="0" smtClean="0">
                <a:ln>
                  <a:noFill/>
                </a:ln>
                <a:solidFill>
                  <a:srgbClr val="000000"/>
                </a:solidFill>
                <a:effectLst/>
                <a:uLnTx/>
                <a:uFillTx/>
                <a:latin typeface="Palatino"/>
                <a:ea typeface="+mn-ea"/>
                <a:cs typeface="+mn-cs"/>
                <a:sym typeface="Osaka−等幅" charset="0"/>
              </a:rPr>
              <a:t>Clicker Support and Adoption Page: </a:t>
            </a:r>
            <a:r>
              <a:rPr kumimoji="0" lang="en-US" sz="1600" b="0" i="0" u="sng" strike="noStrike" kern="0" cap="none" spc="0" normalizeH="0" baseline="0" noProof="0" dirty="0" smtClean="0">
                <a:ln>
                  <a:noFill/>
                </a:ln>
                <a:solidFill>
                  <a:srgbClr val="0000FF"/>
                </a:solidFill>
                <a:effectLst/>
                <a:uLnTx/>
                <a:uFillTx/>
                <a:latin typeface="Palatino"/>
                <a:ea typeface="+mn-ea"/>
                <a:cs typeface="+mn-cs"/>
                <a:sym typeface="Osaka−等幅" charset="0"/>
                <a:hlinkClick r:id="rId3"/>
              </a:rPr>
              <a:t>http://api.unomaha.edu/instructionaltech/clickers.php</a:t>
            </a:r>
            <a:endParaRPr kumimoji="0" lang="en-US" sz="1600" b="0" i="0" u="sng" strike="noStrike" kern="0" cap="none" spc="0" normalizeH="0" baseline="0" noProof="0" dirty="0" smtClean="0">
              <a:ln>
                <a:noFill/>
              </a:ln>
              <a:solidFill>
                <a:srgbClr val="0000FF"/>
              </a:solidFill>
              <a:effectLst/>
              <a:uLnTx/>
              <a:uFillTx/>
              <a:latin typeface="Palatino"/>
              <a:ea typeface="+mn-ea"/>
              <a:cs typeface="+mn-cs"/>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endParaRPr kumimoji="0" lang="en-US" sz="1600" b="0" i="0" u="none" strike="noStrike" kern="0" cap="none" spc="0" normalizeH="0" baseline="0" noProof="0" dirty="0" smtClean="0">
              <a:ln>
                <a:noFill/>
              </a:ln>
              <a:solidFill>
                <a:srgbClr val="000000"/>
              </a:solidFill>
              <a:effectLst/>
              <a:uLnTx/>
              <a:uFillTx/>
              <a:latin typeface="Palatino"/>
              <a:ea typeface="+mn-ea"/>
              <a:cs typeface="+mn-cs"/>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r>
              <a:rPr kumimoji="0" lang="en-US" sz="1600" b="0" i="0" u="none" strike="noStrike" kern="0" cap="none" spc="0" normalizeH="0" baseline="0" noProof="0" dirty="0" smtClean="0">
                <a:ln>
                  <a:noFill/>
                </a:ln>
                <a:solidFill>
                  <a:srgbClr val="000000"/>
                </a:solidFill>
                <a:effectLst/>
                <a:uLnTx/>
                <a:uFillTx/>
                <a:latin typeface="Palatino"/>
                <a:ea typeface="+mn-ea"/>
                <a:cs typeface="+mn-cs"/>
                <a:sym typeface="Osaka−等幅" charset="0"/>
              </a:rPr>
              <a:t>Student Support Page: </a:t>
            </a:r>
            <a:r>
              <a:rPr kumimoji="0" lang="en-US" sz="1600" b="0" i="0" u="sng" strike="noStrike" kern="0" cap="none" spc="0" normalizeH="0" baseline="0" noProof="0" dirty="0" smtClean="0">
                <a:ln>
                  <a:noFill/>
                </a:ln>
                <a:solidFill>
                  <a:srgbClr val="0000FF"/>
                </a:solidFill>
                <a:effectLst/>
                <a:uLnTx/>
                <a:uFillTx/>
                <a:latin typeface="Palatino"/>
                <a:ea typeface="+mn-ea"/>
                <a:cs typeface="+mn-cs"/>
                <a:sym typeface="Osaka−等幅" charset="0"/>
                <a:hlinkClick r:id="rId4"/>
              </a:rPr>
              <a:t>http://its.unomaha.edu/clickers.php</a:t>
            </a:r>
            <a:endParaRPr kumimoji="0" lang="en-US" sz="1600" b="0" i="0" u="sng" strike="noStrike" kern="0" cap="none" spc="0" normalizeH="0" baseline="0" noProof="0" dirty="0" smtClean="0">
              <a:ln>
                <a:noFill/>
              </a:ln>
              <a:solidFill>
                <a:srgbClr val="0000FF"/>
              </a:solidFill>
              <a:effectLst/>
              <a:uLnTx/>
              <a:uFillTx/>
              <a:latin typeface="Palatino"/>
              <a:ea typeface="+mn-ea"/>
              <a:cs typeface="+mn-cs"/>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endParaRPr kumimoji="0" lang="en-US" sz="1600" b="0" i="0" u="sng" strike="noStrike" kern="0" cap="none" spc="0" normalizeH="0" baseline="0" noProof="0" dirty="0" smtClean="0">
              <a:ln>
                <a:noFill/>
              </a:ln>
              <a:solidFill>
                <a:srgbClr val="0000FF"/>
              </a:solidFill>
              <a:effectLst/>
              <a:uLnTx/>
              <a:uFillTx/>
              <a:latin typeface="Palatino"/>
              <a:ea typeface="+mn-ea"/>
              <a:cs typeface="+mn-cs"/>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Osaka−等幅" charset="0"/>
              </a:rPr>
              <a:t>Tutorials: </a:t>
            </a:r>
            <a:r>
              <a:rPr kumimoji="0" lang="en-US" sz="1600" b="0" i="0" u="sng" strike="noStrike" kern="0" cap="none" spc="0" normalizeH="0" baseline="0" noProof="0" dirty="0" smtClean="0">
                <a:ln>
                  <a:noFill/>
                </a:ln>
                <a:solidFill>
                  <a:srgbClr val="0000FF"/>
                </a:solidFill>
                <a:effectLst/>
                <a:uLnTx/>
                <a:uFillTx/>
                <a:latin typeface="+mn-lt"/>
                <a:ea typeface="+mn-ea"/>
                <a:cs typeface="+mn-cs"/>
                <a:sym typeface="Osaka−等幅" charset="0"/>
                <a:hlinkClick r:id="rId5"/>
              </a:rPr>
              <a:t>http://api.unomaha.edu/cps_tutorials/</a:t>
            </a:r>
            <a:endParaRPr lang="en-US" sz="1600" kern="0" dirty="0" smtClean="0">
              <a:solidFill>
                <a:srgbClr val="000000"/>
              </a:solidFill>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endParaRPr kumimoji="0" lang="en-US" sz="1600" b="0" i="0" u="none" strike="noStrike" kern="0" cap="none" spc="0" normalizeH="0" baseline="0" noProof="0" dirty="0" smtClean="0">
              <a:ln>
                <a:noFill/>
              </a:ln>
              <a:solidFill>
                <a:srgbClr val="000000"/>
              </a:solidFill>
              <a:effectLst/>
              <a:uLnTx/>
              <a:uFillTx/>
              <a:latin typeface="+mn-lt"/>
              <a:ea typeface="+mn-ea"/>
              <a:cs typeface="+mn-cs"/>
              <a:sym typeface="Osaka−等幅" charset="0"/>
            </a:endParaRPr>
          </a:p>
          <a:p>
            <a:pPr marL="553621" marR="0" lvl="0" indent="-250022" algn="l" defTabSz="914400" rtl="0" eaLnBrk="1" fontAlgn="base" latinLnBrk="0" hangingPunct="1">
              <a:lnSpc>
                <a:spcPct val="115000"/>
              </a:lnSpc>
              <a:spcBef>
                <a:spcPts val="703"/>
              </a:spcBef>
              <a:spcAft>
                <a:spcPct val="0"/>
              </a:spcAft>
              <a:buClrTx/>
              <a:buSzPct val="52000"/>
              <a:buFontTx/>
              <a:buChar char="•"/>
              <a:tabLst>
                <a:tab pos="1071524" algn="l"/>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Osaka−等幅" charset="0"/>
              </a:rPr>
              <a:t>API:  </a:t>
            </a:r>
            <a:r>
              <a:rPr kumimoji="0" lang="en-US" sz="1600" b="0" i="0" u="sng" strike="noStrike" kern="0" cap="none" spc="0" normalizeH="0" baseline="0" noProof="0" dirty="0" smtClean="0">
                <a:ln>
                  <a:noFill/>
                </a:ln>
                <a:solidFill>
                  <a:srgbClr val="0000FF"/>
                </a:solidFill>
                <a:effectLst/>
                <a:uLnTx/>
                <a:uFillTx/>
                <a:latin typeface="+mn-lt"/>
                <a:ea typeface="+mn-ea"/>
                <a:cs typeface="+mn-cs"/>
                <a:sym typeface="Osaka−等幅" charset="0"/>
              </a:rPr>
              <a:t>http://api.unomaha.edu/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sz="4000" dirty="0">
                <a:latin typeface="High Tower Text" pitchFamily="18" charset="0"/>
              </a:rPr>
              <a:t>University of Nebraska at Omaha</a:t>
            </a:r>
          </a:p>
        </p:txBody>
      </p:sp>
      <p:sp>
        <p:nvSpPr>
          <p:cNvPr id="5" name="Rectangle 3"/>
          <p:cNvSpPr txBox="1">
            <a:spLocks noChangeArrowheads="1"/>
          </p:cNvSpPr>
          <p:nvPr/>
        </p:nvSpPr>
        <p:spPr bwMode="auto">
          <a:xfrm>
            <a:off x="304800" y="1600202"/>
            <a:ext cx="4495800" cy="4525963"/>
          </a:xfrm>
          <a:prstGeom prst="rect">
            <a:avLst/>
          </a:prstGeom>
          <a:gradFill>
            <a:gsLst>
              <a:gs pos="0">
                <a:schemeClr val="accent1">
                  <a:tint val="66000"/>
                  <a:satMod val="160000"/>
                </a:schemeClr>
              </a:gs>
              <a:gs pos="8200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a:miter lim="800000"/>
            <a:headEnd/>
            <a:tailEnd/>
          </a:ln>
          <a:effectLst>
            <a:outerShdw blurRad="50800" dist="38100" dir="2700000" algn="tl" rotWithShape="0">
              <a:prstClr val="black">
                <a:alpha val="40000"/>
              </a:prstClr>
            </a:outerShdw>
          </a:effectLst>
          <a:scene3d>
            <a:camera prst="orthographicFront"/>
            <a:lightRig rig="threePt" dir="t"/>
          </a:scene3d>
          <a:sp3d prstMaterial="matte">
            <a:bevelT w="50800" h="50800"/>
          </a:sp3d>
        </p:spPr>
        <p:txBody>
          <a:bodyPr vert="horz" wrap="square" lIns="91430" tIns="182871" rIns="91430" bIns="45716" numCol="1" rtlCol="0" anchor="t" anchorCtr="0" compatLnSpc="1">
            <a:prstTxWarp prst="textNoShape">
              <a:avLst/>
            </a:prstTxWarp>
            <a:normAutofit/>
          </a:bodyPr>
          <a:lstStyle/>
          <a:p>
            <a:pPr marL="342865" indent="-342865">
              <a:spcBef>
                <a:spcPct val="75000"/>
              </a:spcBef>
              <a:buFont typeface="Arial" pitchFamily="34" charset="0"/>
              <a:buChar char="•"/>
              <a:defRPr/>
            </a:pPr>
            <a:r>
              <a:rPr lang="en-US" sz="2400" dirty="0" smtClean="0">
                <a:solidFill>
                  <a:schemeClr val="tx2"/>
                </a:solidFill>
              </a:rPr>
              <a:t>Four-year public institution founded in 1908</a:t>
            </a:r>
          </a:p>
          <a:p>
            <a:pPr marL="342865" indent="-342865">
              <a:spcBef>
                <a:spcPct val="75000"/>
              </a:spcBef>
              <a:buFont typeface="Arial" pitchFamily="34" charset="0"/>
              <a:buChar char="•"/>
            </a:pPr>
            <a:r>
              <a:rPr lang="en-US" sz="2400" dirty="0" smtClean="0">
                <a:solidFill>
                  <a:schemeClr val="tx2"/>
                </a:solidFill>
              </a:rPr>
              <a:t>M</a:t>
            </a:r>
            <a:r>
              <a:rPr lang="en-US" sz="2400" dirty="0">
                <a:solidFill>
                  <a:schemeClr val="tx2"/>
                </a:solidFill>
              </a:rPr>
              <a:t>etropolitan university </a:t>
            </a:r>
            <a:endParaRPr lang="en-US" sz="2400" dirty="0" smtClean="0">
              <a:solidFill>
                <a:schemeClr val="tx2"/>
              </a:solidFill>
            </a:endParaRPr>
          </a:p>
          <a:p>
            <a:pPr marL="342865" indent="-342865">
              <a:spcBef>
                <a:spcPct val="75000"/>
              </a:spcBef>
              <a:buFont typeface="Arial" pitchFamily="34" charset="0"/>
              <a:buChar char="•"/>
              <a:defRPr/>
            </a:pPr>
            <a:r>
              <a:rPr lang="en-US" sz="2400" dirty="0" smtClean="0">
                <a:solidFill>
                  <a:schemeClr val="tx2"/>
                </a:solidFill>
              </a:rPr>
              <a:t>15,000 undergraduate and graduate students </a:t>
            </a:r>
          </a:p>
          <a:p>
            <a:pPr marL="342865" indent="-342865">
              <a:spcBef>
                <a:spcPct val="75000"/>
              </a:spcBef>
              <a:buFont typeface="Arial" pitchFamily="34" charset="0"/>
              <a:buChar char="•"/>
              <a:defRPr/>
            </a:pPr>
            <a:r>
              <a:rPr lang="en-US" sz="2400" dirty="0" smtClean="0">
                <a:solidFill>
                  <a:schemeClr val="tx2"/>
                </a:solidFill>
              </a:rPr>
              <a:t>900+ full and part-time faculty</a:t>
            </a:r>
          </a:p>
          <a:p>
            <a:pPr marL="342865" indent="-342865">
              <a:spcBef>
                <a:spcPct val="75000"/>
              </a:spcBef>
              <a:buFont typeface="Arial" pitchFamily="34" charset="0"/>
              <a:buChar char="•"/>
            </a:pPr>
            <a:r>
              <a:rPr lang="en-US" sz="2400" dirty="0" smtClean="0">
                <a:solidFill>
                  <a:schemeClr val="tx2"/>
                </a:solidFill>
              </a:rPr>
              <a:t>200+ programs of study</a:t>
            </a:r>
          </a:p>
        </p:txBody>
      </p:sp>
      <p:pic>
        <p:nvPicPr>
          <p:cNvPr id="6" name="Picture 8" descr="arts%26scienes2"/>
          <p:cNvPicPr>
            <a:picLocks noChangeAspect="1" noChangeArrowheads="1"/>
          </p:cNvPicPr>
          <p:nvPr/>
        </p:nvPicPr>
        <p:blipFill>
          <a:blip r:embed="rId2" cstate="print"/>
          <a:srcRect/>
          <a:stretch>
            <a:fillRect/>
          </a:stretch>
        </p:blipFill>
        <p:spPr bwMode="auto">
          <a:xfrm>
            <a:off x="5246688" y="1600201"/>
            <a:ext cx="3516312" cy="4495800"/>
          </a:xfrm>
          <a:prstGeom prst="rect">
            <a:avLst/>
          </a:prstGeom>
          <a:noFill/>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7572375" cy="35147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3"/>
          <a:srcRect/>
          <a:stretch>
            <a:fillRect/>
          </a:stretch>
        </p:blipFill>
        <p:spPr bwMode="auto">
          <a:xfrm>
            <a:off x="1571625" y="3343275"/>
            <a:ext cx="7572375" cy="35147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High Tower Text" pitchFamily="18" charset="0"/>
              </a:rPr>
              <a:t>Clicker Timeline</a:t>
            </a:r>
          </a:p>
        </p:txBody>
      </p:sp>
      <p:graphicFrame>
        <p:nvGraphicFramePr>
          <p:cNvPr id="8" name="Diagram 7"/>
          <p:cNvGraphicFramePr/>
          <p:nvPr/>
        </p:nvGraphicFramePr>
        <p:xfrm>
          <a:off x="762001" y="990600"/>
          <a:ext cx="7620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descr="j0407105.jpg"/>
          <p:cNvPicPr>
            <a:picLocks noChangeAspect="1"/>
          </p:cNvPicPr>
          <p:nvPr/>
        </p:nvPicPr>
        <p:blipFill>
          <a:blip r:embed="rId2"/>
          <a:stretch>
            <a:fillRect/>
          </a:stretch>
        </p:blipFill>
        <p:spPr>
          <a:xfrm>
            <a:off x="2057400" y="0"/>
            <a:ext cx="4800600" cy="719738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07950"/>
            <a:ext cx="8518525" cy="954088"/>
          </a:xfrm>
        </p:spPr>
        <p:txBody>
          <a:bodyPr/>
          <a:lstStyle/>
          <a:p>
            <a:r>
              <a:rPr lang="en-US" sz="4000" dirty="0">
                <a:latin typeface="High Tower Text" pitchFamily="18" charset="0"/>
              </a:rPr>
              <a:t>Innovation-Decision Process</a:t>
            </a:r>
          </a:p>
        </p:txBody>
      </p:sp>
      <p:graphicFrame>
        <p:nvGraphicFramePr>
          <p:cNvPr id="6" name="Diagram 5"/>
          <p:cNvGraphicFramePr/>
          <p:nvPr/>
        </p:nvGraphicFramePr>
        <p:xfrm>
          <a:off x="533400" y="914400"/>
          <a:ext cx="81153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343400" y="6324600"/>
            <a:ext cx="4695240" cy="307768"/>
          </a:xfrm>
          <a:prstGeom prst="rect">
            <a:avLst/>
          </a:prstGeom>
          <a:noFill/>
        </p:spPr>
        <p:txBody>
          <a:bodyPr wrap="none" lIns="91430" tIns="45716" rIns="91430" bIns="45716" rtlCol="0">
            <a:spAutoFit/>
          </a:bodyPr>
          <a:lstStyle/>
          <a:p>
            <a:r>
              <a:rPr lang="en-US" sz="1400" dirty="0" smtClean="0"/>
              <a:t>Adopted from Everett M. Rogers’ </a:t>
            </a:r>
            <a:r>
              <a:rPr lang="en-US" sz="1400" i="1" dirty="0" smtClean="0"/>
              <a:t>Diffusion of Innovations</a:t>
            </a:r>
            <a:endParaRPr lang="en-US" sz="1400" i="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High Tower Text" pitchFamily="18" charset="0"/>
              </a:rPr>
              <a:t>Workflow </a:t>
            </a:r>
            <a:r>
              <a:rPr lang="en-US" sz="4000" dirty="0">
                <a:latin typeface="High Tower Text" pitchFamily="18" charset="0"/>
              </a:rPr>
              <a:t>Analysis</a:t>
            </a:r>
          </a:p>
        </p:txBody>
      </p:sp>
      <p:graphicFrame>
        <p:nvGraphicFramePr>
          <p:cNvPr id="6" name="Diagram 5"/>
          <p:cNvGraphicFramePr/>
          <p:nvPr/>
        </p:nvGraphicFramePr>
        <p:xfrm>
          <a:off x="228600" y="1143000"/>
          <a:ext cx="87630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sz="4000" dirty="0" smtClean="0">
                <a:latin typeface="High Tower Text" pitchFamily="18" charset="0"/>
              </a:rPr>
              <a:t>Obstacle Removal</a:t>
            </a:r>
            <a:endParaRPr lang="en-US" sz="4000" dirty="0">
              <a:latin typeface="High Tower Text" pitchFamily="18" charset="0"/>
            </a:endParaRPr>
          </a:p>
        </p:txBody>
      </p:sp>
      <p:sp>
        <p:nvSpPr>
          <p:cNvPr id="15362" name="Rectangle 2"/>
          <p:cNvSpPr>
            <a:spLocks noGrp="1" noChangeArrowheads="1"/>
          </p:cNvSpPr>
          <p:nvPr>
            <p:ph type="body" idx="1"/>
          </p:nvPr>
        </p:nvSpPr>
        <p:spPr>
          <a:xfrm>
            <a:off x="76200" y="1524000"/>
            <a:ext cx="8518922" cy="4572000"/>
          </a:xfrm>
          <a:ln/>
        </p:spPr>
        <p:txBody>
          <a:bodyPr anchor="t" anchorCtr="0"/>
          <a:lstStyle/>
          <a:p>
            <a:pPr marL="616127">
              <a:buBlip>
                <a:blip r:embed="rId3"/>
              </a:buBlip>
              <a:tabLst>
                <a:tab pos="1071524" algn="l"/>
                <a:tab pos="1071524" algn="l"/>
                <a:tab pos="1071524" algn="l"/>
                <a:tab pos="1071524" algn="l"/>
                <a:tab pos="1071524" algn="l"/>
              </a:tabLst>
            </a:pPr>
            <a:r>
              <a:rPr lang="en-US" sz="2000" dirty="0" smtClean="0"/>
              <a:t>Methodology to show relevancy: Vendor, API staff, and Faculty Demonstrations and </a:t>
            </a:r>
            <a:r>
              <a:rPr lang="en-US" sz="2000" dirty="0" smtClean="0">
                <a:hlinkClick r:id="rId4" action="ppaction://hlinksldjump"/>
              </a:rPr>
              <a:t>hands-on classes</a:t>
            </a:r>
            <a:r>
              <a:rPr lang="en-US" sz="2000" dirty="0" smtClean="0"/>
              <a:t>.      </a:t>
            </a:r>
          </a:p>
          <a:p>
            <a:pPr marL="616127">
              <a:buBlip>
                <a:blip r:embed="rId3"/>
              </a:buBlip>
              <a:tabLst>
                <a:tab pos="1071524" algn="l"/>
                <a:tab pos="1071524" algn="l"/>
                <a:tab pos="1071524" algn="l"/>
                <a:tab pos="1071524" algn="l"/>
                <a:tab pos="1071524" algn="l"/>
              </a:tabLst>
            </a:pPr>
            <a:r>
              <a:rPr lang="en-US" sz="2000" dirty="0" smtClean="0"/>
              <a:t>Developed ‘Best Practices’ (BB) luncheons and Teaching circles where Faculty mentor and coach one another on CPS issues.  </a:t>
            </a:r>
            <a:endParaRPr lang="en-US" sz="2000" dirty="0"/>
          </a:p>
          <a:p>
            <a:pPr marL="616127">
              <a:buBlip>
                <a:blip r:embed="rId3"/>
              </a:buBlip>
              <a:tabLst>
                <a:tab pos="1071524" algn="l"/>
                <a:tab pos="1071524" algn="l"/>
                <a:tab pos="1071524" algn="l"/>
                <a:tab pos="1071524" algn="l"/>
                <a:tab pos="1071524" algn="l"/>
              </a:tabLst>
            </a:pPr>
            <a:r>
              <a:rPr lang="en-US" sz="2000" dirty="0"/>
              <a:t>First person access, coaches, </a:t>
            </a:r>
            <a:r>
              <a:rPr lang="en-US" sz="2000" dirty="0" smtClean="0"/>
              <a:t>Helpdesk, and on-line tutorials.</a:t>
            </a:r>
            <a:endParaRPr lang="en-US" sz="2000" dirty="0"/>
          </a:p>
          <a:p>
            <a:pPr marL="616127">
              <a:buBlip>
                <a:blip r:embed="rId3"/>
              </a:buBlip>
              <a:tabLst>
                <a:tab pos="1071524" algn="l"/>
                <a:tab pos="1071524" algn="l"/>
                <a:tab pos="1071524" algn="l"/>
                <a:tab pos="1071524" algn="l"/>
                <a:tab pos="1071524" algn="l"/>
              </a:tabLst>
            </a:pPr>
            <a:r>
              <a:rPr lang="en-US" sz="2000" dirty="0" smtClean="0"/>
              <a:t>Integrated </a:t>
            </a:r>
            <a:r>
              <a:rPr lang="en-US" sz="2000" dirty="0"/>
              <a:t>with campus technology and culture</a:t>
            </a:r>
          </a:p>
          <a:p>
            <a:pPr marL="616127">
              <a:buBlip>
                <a:blip r:embed="rId3"/>
              </a:buBlip>
              <a:tabLst>
                <a:tab pos="1071524" algn="l"/>
                <a:tab pos="1071524" algn="l"/>
                <a:tab pos="1071524" algn="l"/>
                <a:tab pos="1071524" algn="l"/>
                <a:tab pos="1071524" algn="l"/>
              </a:tabLst>
            </a:pPr>
            <a:r>
              <a:rPr lang="en-US" sz="2000" dirty="0" smtClean="0"/>
              <a:t>Loaners and try </a:t>
            </a:r>
            <a:r>
              <a:rPr lang="en-US" sz="2000" dirty="0"/>
              <a:t>before you </a:t>
            </a:r>
            <a:r>
              <a:rPr lang="en-US" sz="2000" dirty="0" smtClean="0"/>
              <a:t>buy.</a:t>
            </a:r>
            <a:endParaRPr lang="en-US" sz="2000" dirty="0"/>
          </a:p>
        </p:txBody>
      </p:sp>
      <p:pic>
        <p:nvPicPr>
          <p:cNvPr id="4" name="Picture 3" descr="ObstaclesRemoved.png">
            <a:hlinkClick r:id="rId5" action="ppaction://hlinksldjump"/>
          </p:cNvPr>
          <p:cNvPicPr>
            <a:picLocks noChangeAspect="1"/>
          </p:cNvPicPr>
          <p:nvPr/>
        </p:nvPicPr>
        <p:blipFill>
          <a:blip r:embed="rId6"/>
          <a:stretch>
            <a:fillRect/>
          </a:stretch>
        </p:blipFill>
        <p:spPr>
          <a:xfrm>
            <a:off x="5603734" y="3038475"/>
            <a:ext cx="3464066" cy="389572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Title &amp; Subtitle">
      <a:majorFont>
        <a:latin typeface="Herculanum"/>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Title &amp; Bullets">
      <a:majorFont>
        <a:latin typeface="Herculanum"/>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Bullets">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Title &amp; Bullets">
      <a:majorFont>
        <a:latin typeface="Herculanum"/>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Bullets &amp; Photo">
  <a:themeElements>
    <a:clrScheme name="">
      <a:dk1>
        <a:srgbClr val="5F7BAE"/>
      </a:dk1>
      <a:lt1>
        <a:srgbClr val="A08451"/>
      </a:lt1>
      <a:dk2>
        <a:srgbClr val="000000"/>
      </a:dk2>
      <a:lt2>
        <a:srgbClr val="808080"/>
      </a:lt2>
      <a:accent1>
        <a:srgbClr val="6796EB"/>
      </a:accent1>
      <a:accent2>
        <a:srgbClr val="333399"/>
      </a:accent2>
      <a:accent3>
        <a:srgbClr val="CDC2B3"/>
      </a:accent3>
      <a:accent4>
        <a:srgbClr val="506894"/>
      </a:accent4>
      <a:accent5>
        <a:srgbClr val="B8C9F3"/>
      </a:accent5>
      <a:accent6>
        <a:srgbClr val="2D2D8A"/>
      </a:accent6>
      <a:hlink>
        <a:srgbClr val="009999"/>
      </a:hlink>
      <a:folHlink>
        <a:srgbClr val="99CC00"/>
      </a:folHlink>
    </a:clrScheme>
    <a:fontScheme name="Title, Bullets &amp; Photo">
      <a:majorFont>
        <a:latin typeface="Herculanum"/>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5F7BAE"/>
            </a:solidFill>
            <a:effectLst/>
            <a:latin typeface="Palatino"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800</Words>
  <Application>Microsoft Office PowerPoint</Application>
  <PresentationFormat>On-screen Show (4:3)</PresentationFormat>
  <Paragraphs>175</Paragraphs>
  <Slides>18</Slides>
  <Notes>9</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Office Theme</vt:lpstr>
      <vt:lpstr>Title &amp; Subtitle</vt:lpstr>
      <vt:lpstr>Title &amp; Bullets</vt:lpstr>
      <vt:lpstr>1_Title &amp; Bullets</vt:lpstr>
      <vt:lpstr>Title, Bullets &amp; Photo</vt:lpstr>
      <vt:lpstr>A Strategic Approach to Implementing Clickers</vt:lpstr>
      <vt:lpstr>University of Nebraska at Omaha</vt:lpstr>
      <vt:lpstr>Slide 3</vt:lpstr>
      <vt:lpstr>Clicker Timeline</vt:lpstr>
      <vt:lpstr>Slide 5</vt:lpstr>
      <vt:lpstr>Innovation-Decision Process</vt:lpstr>
      <vt:lpstr>Workflow Analysis</vt:lpstr>
      <vt:lpstr>Slide 8</vt:lpstr>
      <vt:lpstr>Obstacle Removal</vt:lpstr>
      <vt:lpstr>Obstacle Removal: Relevancy</vt:lpstr>
      <vt:lpstr>Communities of Practice</vt:lpstr>
      <vt:lpstr>Performance Indicators</vt:lpstr>
      <vt:lpstr>‘Success+tament’</vt:lpstr>
      <vt:lpstr>Lessons Learned</vt:lpstr>
      <vt:lpstr>Next Steps</vt:lpstr>
      <vt:lpstr>Slide 16</vt:lpstr>
      <vt:lpstr>Contact</vt:lpstr>
      <vt:lpstr>Resources</vt:lpstr>
    </vt:vector>
  </TitlesOfParts>
  <Company>UNO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Strategic Approach to Implementing Clickers</dc:title>
  <dc:subject>MWRC08</dc:subject>
  <dc:creator>Jay Killion and Ted Turgeon</dc:creator>
  <cp:lastModifiedBy>Jay Killion</cp:lastModifiedBy>
  <cp:revision>105</cp:revision>
  <dcterms:created xsi:type="dcterms:W3CDTF">2008-03-13T12:59:06Z</dcterms:created>
  <dcterms:modified xsi:type="dcterms:W3CDTF">2008-03-20T20:39:26Z</dcterms:modified>
</cp:coreProperties>
</file>