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8" r:id="rId2"/>
    <p:sldId id="256" r:id="rId3"/>
    <p:sldId id="257" r:id="rId4"/>
    <p:sldId id="258" r:id="rId5"/>
    <p:sldId id="259" r:id="rId6"/>
    <p:sldId id="261" r:id="rId7"/>
    <p:sldId id="260" r:id="rId8"/>
    <p:sldId id="267" r:id="rId9"/>
    <p:sldId id="265" r:id="rId10"/>
    <p:sldId id="262" r:id="rId11"/>
    <p:sldId id="263" r:id="rId12"/>
    <p:sldId id="266" r:id="rId13"/>
    <p:sldId id="26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8400" autoAdjust="0"/>
  </p:normalViewPr>
  <p:slideViewPr>
    <p:cSldViewPr>
      <p:cViewPr varScale="1">
        <p:scale>
          <a:sx n="53" d="100"/>
          <a:sy n="53" d="100"/>
        </p:scale>
        <p:origin x="-16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38902-6E89-406A-AFF9-393441620946}" type="doc">
      <dgm:prSet loTypeId="urn:microsoft.com/office/officeart/2005/8/layout/radial6" loCatId="cycle" qsTypeId="urn:microsoft.com/office/officeart/2005/8/quickstyle/3d3" qsCatId="3D" csTypeId="urn:microsoft.com/office/officeart/2005/8/colors/accent1_2" csCatId="accent1" phldr="1"/>
      <dgm:spPr/>
    </dgm:pt>
    <dgm:pt modelId="{5279CA7C-1915-430C-BC50-117010D187E6}">
      <dgm:prSet/>
      <dgm:spPr/>
      <dgm:t>
        <a:bodyPr/>
        <a:lstStyle/>
        <a:p>
          <a:r>
            <a:rPr lang="en-US" dirty="0" smtClean="0"/>
            <a:t>Construction</a:t>
          </a:r>
          <a:endParaRPr lang="en-US" dirty="0"/>
        </a:p>
      </dgm:t>
    </dgm:pt>
    <dgm:pt modelId="{598DFC9C-2716-46FF-BBDD-B8486C13CFE7}" type="parTrans" cxnId="{6F2C07A0-CEAC-48BD-ABE2-AC7BE6E6AE61}">
      <dgm:prSet/>
      <dgm:spPr/>
      <dgm:t>
        <a:bodyPr/>
        <a:lstStyle/>
        <a:p>
          <a:endParaRPr lang="en-US"/>
        </a:p>
      </dgm:t>
    </dgm:pt>
    <dgm:pt modelId="{49870AAE-8966-45BE-83D9-FD2CFB1C81C1}" type="sibTrans" cxnId="{6F2C07A0-CEAC-48BD-ABE2-AC7BE6E6AE61}">
      <dgm:prSet/>
      <dgm:spPr/>
      <dgm:t>
        <a:bodyPr/>
        <a:lstStyle/>
        <a:p>
          <a:endParaRPr lang="en-US"/>
        </a:p>
      </dgm:t>
    </dgm:pt>
    <dgm:pt modelId="{F866C898-BDEE-4789-9758-4A510DDDCE34}">
      <dgm:prSet/>
      <dgm:spPr/>
      <dgm:t>
        <a:bodyPr/>
        <a:lstStyle/>
        <a:p>
          <a:r>
            <a:rPr lang="en-US" dirty="0" smtClean="0"/>
            <a:t>Design Documents</a:t>
          </a:r>
          <a:endParaRPr lang="en-US" dirty="0"/>
        </a:p>
      </dgm:t>
    </dgm:pt>
    <dgm:pt modelId="{B72BBA48-579F-491E-B3F4-0F53898624B1}" type="parTrans" cxnId="{99A1550D-13AB-476E-B6F3-3A05366A366E}">
      <dgm:prSet/>
      <dgm:spPr/>
      <dgm:t>
        <a:bodyPr/>
        <a:lstStyle/>
        <a:p>
          <a:endParaRPr lang="en-US"/>
        </a:p>
      </dgm:t>
    </dgm:pt>
    <dgm:pt modelId="{328A0120-B2CC-4E8D-9C7E-5733B0DC64BD}" type="sibTrans" cxnId="{99A1550D-13AB-476E-B6F3-3A05366A366E}">
      <dgm:prSet/>
      <dgm:spPr/>
      <dgm:t>
        <a:bodyPr/>
        <a:lstStyle/>
        <a:p>
          <a:endParaRPr lang="en-US"/>
        </a:p>
      </dgm:t>
    </dgm:pt>
    <dgm:pt modelId="{F6E7E67B-AA29-4D67-8035-37A14BBF9490}">
      <dgm:prSet/>
      <dgm:spPr/>
      <dgm:t>
        <a:bodyPr/>
        <a:lstStyle/>
        <a:p>
          <a:r>
            <a:rPr lang="en-US" dirty="0" smtClean="0"/>
            <a:t>Review</a:t>
          </a:r>
          <a:endParaRPr lang="en-US" dirty="0"/>
        </a:p>
      </dgm:t>
    </dgm:pt>
    <dgm:pt modelId="{28AE20A0-1EF0-4CEF-A1C8-2790EC714D56}" type="parTrans" cxnId="{DAEB62BC-3CD8-460C-9007-2C15E1D3B62B}">
      <dgm:prSet/>
      <dgm:spPr/>
      <dgm:t>
        <a:bodyPr/>
        <a:lstStyle/>
        <a:p>
          <a:endParaRPr lang="en-US"/>
        </a:p>
      </dgm:t>
    </dgm:pt>
    <dgm:pt modelId="{6DFE967C-4BF4-462F-8C60-1831C6085CDE}" type="sibTrans" cxnId="{DAEB62BC-3CD8-460C-9007-2C15E1D3B62B}">
      <dgm:prSet/>
      <dgm:spPr/>
      <dgm:t>
        <a:bodyPr/>
        <a:lstStyle/>
        <a:p>
          <a:endParaRPr lang="en-US"/>
        </a:p>
      </dgm:t>
    </dgm:pt>
    <dgm:pt modelId="{6F7B7D75-6D2D-417D-8A90-2194009B6584}">
      <dgm:prSet/>
      <dgm:spPr/>
      <dgm:t>
        <a:bodyPr/>
        <a:lstStyle/>
        <a:p>
          <a:r>
            <a:rPr lang="en-US" dirty="0" smtClean="0"/>
            <a:t>Construction Documents</a:t>
          </a:r>
          <a:endParaRPr lang="en-US" dirty="0"/>
        </a:p>
      </dgm:t>
    </dgm:pt>
    <dgm:pt modelId="{037B8BF2-2952-42CA-988B-E734C80ACF0D}" type="parTrans" cxnId="{6F1F22FD-B4C3-47D2-BA75-3840E62812BD}">
      <dgm:prSet/>
      <dgm:spPr/>
      <dgm:t>
        <a:bodyPr/>
        <a:lstStyle/>
        <a:p>
          <a:endParaRPr lang="en-US"/>
        </a:p>
      </dgm:t>
    </dgm:pt>
    <dgm:pt modelId="{8B93D634-4682-46FC-BDD4-89526BA12DF3}" type="sibTrans" cxnId="{6F1F22FD-B4C3-47D2-BA75-3840E62812BD}">
      <dgm:prSet/>
      <dgm:spPr/>
      <dgm:t>
        <a:bodyPr/>
        <a:lstStyle/>
        <a:p>
          <a:endParaRPr lang="en-US"/>
        </a:p>
      </dgm:t>
    </dgm:pt>
    <dgm:pt modelId="{1EA43176-C361-462B-BCE5-380CFBE6EEC8}">
      <dgm:prSet/>
      <dgm:spPr/>
      <dgm:t>
        <a:bodyPr/>
        <a:lstStyle/>
        <a:p>
          <a:r>
            <a:rPr lang="en-US" dirty="0" smtClean="0"/>
            <a:t>Review</a:t>
          </a:r>
          <a:endParaRPr lang="en-US" dirty="0"/>
        </a:p>
      </dgm:t>
    </dgm:pt>
    <dgm:pt modelId="{C9C322E4-B5E4-4561-A368-42B16892B770}" type="parTrans" cxnId="{12F0FC65-74FB-4169-9738-200DBBEAE518}">
      <dgm:prSet/>
      <dgm:spPr/>
      <dgm:t>
        <a:bodyPr/>
        <a:lstStyle/>
        <a:p>
          <a:endParaRPr lang="en-US"/>
        </a:p>
      </dgm:t>
    </dgm:pt>
    <dgm:pt modelId="{4EA7DE4E-ECEC-4165-B258-7DD68885702D}" type="sibTrans" cxnId="{12F0FC65-74FB-4169-9738-200DBBEAE518}">
      <dgm:prSet/>
      <dgm:spPr/>
      <dgm:t>
        <a:bodyPr/>
        <a:lstStyle/>
        <a:p>
          <a:endParaRPr lang="en-US"/>
        </a:p>
      </dgm:t>
    </dgm:pt>
    <dgm:pt modelId="{D0A0ACFA-3C0D-43B2-BD0A-3616F7C6320E}" type="pres">
      <dgm:prSet presAssocID="{24938902-6E89-406A-AFF9-393441620946}" presName="Name0" presStyleCnt="0">
        <dgm:presLayoutVars>
          <dgm:chMax val="1"/>
          <dgm:dir/>
          <dgm:animLvl val="ctr"/>
          <dgm:resizeHandles val="exact"/>
        </dgm:presLayoutVars>
      </dgm:prSet>
      <dgm:spPr/>
    </dgm:pt>
    <dgm:pt modelId="{BAB47ABC-AC1D-44FC-9C2B-DA0DFAA50E91}" type="pres">
      <dgm:prSet presAssocID="{5279CA7C-1915-430C-BC50-117010D187E6}" presName="centerShape" presStyleLbl="node0" presStyleIdx="0" presStyleCnt="1"/>
      <dgm:spPr/>
      <dgm:t>
        <a:bodyPr/>
        <a:lstStyle/>
        <a:p>
          <a:endParaRPr lang="en-US"/>
        </a:p>
      </dgm:t>
    </dgm:pt>
    <dgm:pt modelId="{C0459CE6-B1ED-453E-AA80-7216BA9B1B13}" type="pres">
      <dgm:prSet presAssocID="{F866C898-BDEE-4789-9758-4A510DDDCE34}" presName="node" presStyleLbl="node1" presStyleIdx="0" presStyleCnt="4">
        <dgm:presLayoutVars>
          <dgm:bulletEnabled val="1"/>
        </dgm:presLayoutVars>
      </dgm:prSet>
      <dgm:spPr/>
      <dgm:t>
        <a:bodyPr/>
        <a:lstStyle/>
        <a:p>
          <a:endParaRPr lang="en-US"/>
        </a:p>
      </dgm:t>
    </dgm:pt>
    <dgm:pt modelId="{E6916038-7F97-4B40-B044-85003E3D5C95}" type="pres">
      <dgm:prSet presAssocID="{F866C898-BDEE-4789-9758-4A510DDDCE34}" presName="dummy" presStyleCnt="0"/>
      <dgm:spPr/>
    </dgm:pt>
    <dgm:pt modelId="{749C7007-4519-4149-92E9-278490C3DA75}" type="pres">
      <dgm:prSet presAssocID="{328A0120-B2CC-4E8D-9C7E-5733B0DC64BD}" presName="sibTrans" presStyleLbl="sibTrans2D1" presStyleIdx="0" presStyleCnt="4"/>
      <dgm:spPr/>
      <dgm:t>
        <a:bodyPr/>
        <a:lstStyle/>
        <a:p>
          <a:endParaRPr lang="en-US"/>
        </a:p>
      </dgm:t>
    </dgm:pt>
    <dgm:pt modelId="{CE1C8BD4-2406-4E69-85AF-E1BCEBA36E20}" type="pres">
      <dgm:prSet presAssocID="{F6E7E67B-AA29-4D67-8035-37A14BBF9490}" presName="node" presStyleLbl="node1" presStyleIdx="1" presStyleCnt="4">
        <dgm:presLayoutVars>
          <dgm:bulletEnabled val="1"/>
        </dgm:presLayoutVars>
      </dgm:prSet>
      <dgm:spPr/>
      <dgm:t>
        <a:bodyPr/>
        <a:lstStyle/>
        <a:p>
          <a:endParaRPr lang="en-US"/>
        </a:p>
      </dgm:t>
    </dgm:pt>
    <dgm:pt modelId="{A4D2BC13-4CB7-42F8-8CCC-69D48A60FC74}" type="pres">
      <dgm:prSet presAssocID="{F6E7E67B-AA29-4D67-8035-37A14BBF9490}" presName="dummy" presStyleCnt="0"/>
      <dgm:spPr/>
    </dgm:pt>
    <dgm:pt modelId="{C051D7AA-D23F-4CF7-8ADA-E243A96CEC5D}" type="pres">
      <dgm:prSet presAssocID="{6DFE967C-4BF4-462F-8C60-1831C6085CDE}" presName="sibTrans" presStyleLbl="sibTrans2D1" presStyleIdx="1" presStyleCnt="4"/>
      <dgm:spPr/>
      <dgm:t>
        <a:bodyPr/>
        <a:lstStyle/>
        <a:p>
          <a:endParaRPr lang="en-US"/>
        </a:p>
      </dgm:t>
    </dgm:pt>
    <dgm:pt modelId="{817C29B9-4D79-47E4-9178-79E33698E706}" type="pres">
      <dgm:prSet presAssocID="{6F7B7D75-6D2D-417D-8A90-2194009B6584}" presName="node" presStyleLbl="node1" presStyleIdx="2" presStyleCnt="4">
        <dgm:presLayoutVars>
          <dgm:bulletEnabled val="1"/>
        </dgm:presLayoutVars>
      </dgm:prSet>
      <dgm:spPr/>
      <dgm:t>
        <a:bodyPr/>
        <a:lstStyle/>
        <a:p>
          <a:endParaRPr lang="en-US"/>
        </a:p>
      </dgm:t>
    </dgm:pt>
    <dgm:pt modelId="{C0676A55-73B5-4098-BBFD-EC4947D3B19A}" type="pres">
      <dgm:prSet presAssocID="{6F7B7D75-6D2D-417D-8A90-2194009B6584}" presName="dummy" presStyleCnt="0"/>
      <dgm:spPr/>
    </dgm:pt>
    <dgm:pt modelId="{E1D34EEA-E41F-4694-BBC4-D4C5E81138F7}" type="pres">
      <dgm:prSet presAssocID="{8B93D634-4682-46FC-BDD4-89526BA12DF3}" presName="sibTrans" presStyleLbl="sibTrans2D1" presStyleIdx="2" presStyleCnt="4"/>
      <dgm:spPr/>
      <dgm:t>
        <a:bodyPr/>
        <a:lstStyle/>
        <a:p>
          <a:endParaRPr lang="en-US"/>
        </a:p>
      </dgm:t>
    </dgm:pt>
    <dgm:pt modelId="{05823A4C-4CB9-4F64-8274-7FD143375AB1}" type="pres">
      <dgm:prSet presAssocID="{1EA43176-C361-462B-BCE5-380CFBE6EEC8}" presName="node" presStyleLbl="node1" presStyleIdx="3" presStyleCnt="4">
        <dgm:presLayoutVars>
          <dgm:bulletEnabled val="1"/>
        </dgm:presLayoutVars>
      </dgm:prSet>
      <dgm:spPr/>
      <dgm:t>
        <a:bodyPr/>
        <a:lstStyle/>
        <a:p>
          <a:endParaRPr lang="en-US"/>
        </a:p>
      </dgm:t>
    </dgm:pt>
    <dgm:pt modelId="{297CA1F8-B9FC-4180-B21B-4F91417654B3}" type="pres">
      <dgm:prSet presAssocID="{1EA43176-C361-462B-BCE5-380CFBE6EEC8}" presName="dummy" presStyleCnt="0"/>
      <dgm:spPr/>
    </dgm:pt>
    <dgm:pt modelId="{074F2D67-0523-4DF7-9D57-EF409C195646}" type="pres">
      <dgm:prSet presAssocID="{4EA7DE4E-ECEC-4165-B258-7DD68885702D}" presName="sibTrans" presStyleLbl="sibTrans2D1" presStyleIdx="3" presStyleCnt="4"/>
      <dgm:spPr/>
      <dgm:t>
        <a:bodyPr/>
        <a:lstStyle/>
        <a:p>
          <a:endParaRPr lang="en-US"/>
        </a:p>
      </dgm:t>
    </dgm:pt>
  </dgm:ptLst>
  <dgm:cxnLst>
    <dgm:cxn modelId="{DDDD013F-904A-40F8-BDE6-46C41EE059F0}" type="presOf" srcId="{F6E7E67B-AA29-4D67-8035-37A14BBF9490}" destId="{CE1C8BD4-2406-4E69-85AF-E1BCEBA36E20}" srcOrd="0" destOrd="0" presId="urn:microsoft.com/office/officeart/2005/8/layout/radial6"/>
    <dgm:cxn modelId="{5C0811B8-BFA2-41FC-A191-BC45765CD0E9}" type="presOf" srcId="{1EA43176-C361-462B-BCE5-380CFBE6EEC8}" destId="{05823A4C-4CB9-4F64-8274-7FD143375AB1}" srcOrd="0" destOrd="0" presId="urn:microsoft.com/office/officeart/2005/8/layout/radial6"/>
    <dgm:cxn modelId="{DED02B49-9A67-4F95-8752-77BFC3B72986}" type="presOf" srcId="{F866C898-BDEE-4789-9758-4A510DDDCE34}" destId="{C0459CE6-B1ED-453E-AA80-7216BA9B1B13}" srcOrd="0" destOrd="0" presId="urn:microsoft.com/office/officeart/2005/8/layout/radial6"/>
    <dgm:cxn modelId="{6F2C07A0-CEAC-48BD-ABE2-AC7BE6E6AE61}" srcId="{24938902-6E89-406A-AFF9-393441620946}" destId="{5279CA7C-1915-430C-BC50-117010D187E6}" srcOrd="0" destOrd="0" parTransId="{598DFC9C-2716-46FF-BBDD-B8486C13CFE7}" sibTransId="{49870AAE-8966-45BE-83D9-FD2CFB1C81C1}"/>
    <dgm:cxn modelId="{93BBE3E1-DDF1-441A-9B01-ACE8A8394ABF}" type="presOf" srcId="{4EA7DE4E-ECEC-4165-B258-7DD68885702D}" destId="{074F2D67-0523-4DF7-9D57-EF409C195646}" srcOrd="0" destOrd="0" presId="urn:microsoft.com/office/officeart/2005/8/layout/radial6"/>
    <dgm:cxn modelId="{12F0FC65-74FB-4169-9738-200DBBEAE518}" srcId="{5279CA7C-1915-430C-BC50-117010D187E6}" destId="{1EA43176-C361-462B-BCE5-380CFBE6EEC8}" srcOrd="3" destOrd="0" parTransId="{C9C322E4-B5E4-4561-A368-42B16892B770}" sibTransId="{4EA7DE4E-ECEC-4165-B258-7DD68885702D}"/>
    <dgm:cxn modelId="{DDBE4406-2BE7-47B2-912F-97DE9A56353E}" type="presOf" srcId="{6DFE967C-4BF4-462F-8C60-1831C6085CDE}" destId="{C051D7AA-D23F-4CF7-8ADA-E243A96CEC5D}" srcOrd="0" destOrd="0" presId="urn:microsoft.com/office/officeart/2005/8/layout/radial6"/>
    <dgm:cxn modelId="{6F1F22FD-B4C3-47D2-BA75-3840E62812BD}" srcId="{5279CA7C-1915-430C-BC50-117010D187E6}" destId="{6F7B7D75-6D2D-417D-8A90-2194009B6584}" srcOrd="2" destOrd="0" parTransId="{037B8BF2-2952-42CA-988B-E734C80ACF0D}" sibTransId="{8B93D634-4682-46FC-BDD4-89526BA12DF3}"/>
    <dgm:cxn modelId="{99A1550D-13AB-476E-B6F3-3A05366A366E}" srcId="{5279CA7C-1915-430C-BC50-117010D187E6}" destId="{F866C898-BDEE-4789-9758-4A510DDDCE34}" srcOrd="0" destOrd="0" parTransId="{B72BBA48-579F-491E-B3F4-0F53898624B1}" sibTransId="{328A0120-B2CC-4E8D-9C7E-5733B0DC64BD}"/>
    <dgm:cxn modelId="{2D7CA865-033B-4BCE-8516-9E7188B567F1}" type="presOf" srcId="{6F7B7D75-6D2D-417D-8A90-2194009B6584}" destId="{817C29B9-4D79-47E4-9178-79E33698E706}" srcOrd="0" destOrd="0" presId="urn:microsoft.com/office/officeart/2005/8/layout/radial6"/>
    <dgm:cxn modelId="{1EE5FEDC-3B97-4980-9662-38B316C9B08D}" type="presOf" srcId="{5279CA7C-1915-430C-BC50-117010D187E6}" destId="{BAB47ABC-AC1D-44FC-9C2B-DA0DFAA50E91}" srcOrd="0" destOrd="0" presId="urn:microsoft.com/office/officeart/2005/8/layout/radial6"/>
    <dgm:cxn modelId="{10E69E74-ADB7-4875-8DF2-63878C8330DB}" type="presOf" srcId="{24938902-6E89-406A-AFF9-393441620946}" destId="{D0A0ACFA-3C0D-43B2-BD0A-3616F7C6320E}" srcOrd="0" destOrd="0" presId="urn:microsoft.com/office/officeart/2005/8/layout/radial6"/>
    <dgm:cxn modelId="{35CB4A73-3044-484F-858D-F4A394A85D12}" type="presOf" srcId="{8B93D634-4682-46FC-BDD4-89526BA12DF3}" destId="{E1D34EEA-E41F-4694-BBC4-D4C5E81138F7}" srcOrd="0" destOrd="0" presId="urn:microsoft.com/office/officeart/2005/8/layout/radial6"/>
    <dgm:cxn modelId="{F45B7179-7657-4379-A540-CA061C5CC88F}" type="presOf" srcId="{328A0120-B2CC-4E8D-9C7E-5733B0DC64BD}" destId="{749C7007-4519-4149-92E9-278490C3DA75}" srcOrd="0" destOrd="0" presId="urn:microsoft.com/office/officeart/2005/8/layout/radial6"/>
    <dgm:cxn modelId="{DAEB62BC-3CD8-460C-9007-2C15E1D3B62B}" srcId="{5279CA7C-1915-430C-BC50-117010D187E6}" destId="{F6E7E67B-AA29-4D67-8035-37A14BBF9490}" srcOrd="1" destOrd="0" parTransId="{28AE20A0-1EF0-4CEF-A1C8-2790EC714D56}" sibTransId="{6DFE967C-4BF4-462F-8C60-1831C6085CDE}"/>
    <dgm:cxn modelId="{28B9C3F6-A42A-4312-87AF-03FC66DD19D8}" type="presParOf" srcId="{D0A0ACFA-3C0D-43B2-BD0A-3616F7C6320E}" destId="{BAB47ABC-AC1D-44FC-9C2B-DA0DFAA50E91}" srcOrd="0" destOrd="0" presId="urn:microsoft.com/office/officeart/2005/8/layout/radial6"/>
    <dgm:cxn modelId="{65D565BA-D525-454A-90B9-30E2A553F95F}" type="presParOf" srcId="{D0A0ACFA-3C0D-43B2-BD0A-3616F7C6320E}" destId="{C0459CE6-B1ED-453E-AA80-7216BA9B1B13}" srcOrd="1" destOrd="0" presId="urn:microsoft.com/office/officeart/2005/8/layout/radial6"/>
    <dgm:cxn modelId="{21EC0856-DFB8-4EE5-881E-B09C6035A86E}" type="presParOf" srcId="{D0A0ACFA-3C0D-43B2-BD0A-3616F7C6320E}" destId="{E6916038-7F97-4B40-B044-85003E3D5C95}" srcOrd="2" destOrd="0" presId="urn:microsoft.com/office/officeart/2005/8/layout/radial6"/>
    <dgm:cxn modelId="{5B74FF96-18DC-4774-BF63-159C4F5A2376}" type="presParOf" srcId="{D0A0ACFA-3C0D-43B2-BD0A-3616F7C6320E}" destId="{749C7007-4519-4149-92E9-278490C3DA75}" srcOrd="3" destOrd="0" presId="urn:microsoft.com/office/officeart/2005/8/layout/radial6"/>
    <dgm:cxn modelId="{E27183CA-9248-40C5-883E-38835A7B7286}" type="presParOf" srcId="{D0A0ACFA-3C0D-43B2-BD0A-3616F7C6320E}" destId="{CE1C8BD4-2406-4E69-85AF-E1BCEBA36E20}" srcOrd="4" destOrd="0" presId="urn:microsoft.com/office/officeart/2005/8/layout/radial6"/>
    <dgm:cxn modelId="{F6D7CB81-725D-48F4-800D-08C6E281146B}" type="presParOf" srcId="{D0A0ACFA-3C0D-43B2-BD0A-3616F7C6320E}" destId="{A4D2BC13-4CB7-42F8-8CCC-69D48A60FC74}" srcOrd="5" destOrd="0" presId="urn:microsoft.com/office/officeart/2005/8/layout/radial6"/>
    <dgm:cxn modelId="{16AD21AF-ACA6-449C-8DF8-A3DDFD1AF342}" type="presParOf" srcId="{D0A0ACFA-3C0D-43B2-BD0A-3616F7C6320E}" destId="{C051D7AA-D23F-4CF7-8ADA-E243A96CEC5D}" srcOrd="6" destOrd="0" presId="urn:microsoft.com/office/officeart/2005/8/layout/radial6"/>
    <dgm:cxn modelId="{6FE86601-8FE0-43A7-BA44-FC1DAFC57874}" type="presParOf" srcId="{D0A0ACFA-3C0D-43B2-BD0A-3616F7C6320E}" destId="{817C29B9-4D79-47E4-9178-79E33698E706}" srcOrd="7" destOrd="0" presId="urn:microsoft.com/office/officeart/2005/8/layout/radial6"/>
    <dgm:cxn modelId="{B21BEFC5-7566-47AB-A690-B78CC0D2003A}" type="presParOf" srcId="{D0A0ACFA-3C0D-43B2-BD0A-3616F7C6320E}" destId="{C0676A55-73B5-4098-BBFD-EC4947D3B19A}" srcOrd="8" destOrd="0" presId="urn:microsoft.com/office/officeart/2005/8/layout/radial6"/>
    <dgm:cxn modelId="{8AA3187D-B6AD-44BD-822B-B8FD1B5C36CF}" type="presParOf" srcId="{D0A0ACFA-3C0D-43B2-BD0A-3616F7C6320E}" destId="{E1D34EEA-E41F-4694-BBC4-D4C5E81138F7}" srcOrd="9" destOrd="0" presId="urn:microsoft.com/office/officeart/2005/8/layout/radial6"/>
    <dgm:cxn modelId="{A43846F4-0866-4736-BD70-01640B26B09B}" type="presParOf" srcId="{D0A0ACFA-3C0D-43B2-BD0A-3616F7C6320E}" destId="{05823A4C-4CB9-4F64-8274-7FD143375AB1}" srcOrd="10" destOrd="0" presId="urn:microsoft.com/office/officeart/2005/8/layout/radial6"/>
    <dgm:cxn modelId="{3ED2098E-A25E-4777-9567-768CFC4C4D3B}" type="presParOf" srcId="{D0A0ACFA-3C0D-43B2-BD0A-3616F7C6320E}" destId="{297CA1F8-B9FC-4180-B21B-4F91417654B3}" srcOrd="11" destOrd="0" presId="urn:microsoft.com/office/officeart/2005/8/layout/radial6"/>
    <dgm:cxn modelId="{7DDBA357-6D66-4E63-9CC1-6B3BF438B07C}" type="presParOf" srcId="{D0A0ACFA-3C0D-43B2-BD0A-3616F7C6320E}" destId="{074F2D67-0523-4DF7-9D57-EF409C195646}"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24938902-6E89-406A-AFF9-393441620946}" type="doc">
      <dgm:prSet loTypeId="urn:microsoft.com/office/officeart/2005/8/layout/radial6" loCatId="cycle" qsTypeId="urn:microsoft.com/office/officeart/2005/8/quickstyle/3d3" qsCatId="3D" csTypeId="urn:microsoft.com/office/officeart/2005/8/colors/accent1_2" csCatId="accent1" phldr="1"/>
      <dgm:spPr/>
    </dgm:pt>
    <dgm:pt modelId="{5279CA7C-1915-430C-BC50-117010D187E6}">
      <dgm:prSet/>
      <dgm:spPr/>
      <dgm:t>
        <a:bodyPr/>
        <a:lstStyle/>
        <a:p>
          <a:r>
            <a:rPr lang="en-US" dirty="0" smtClean="0"/>
            <a:t>Renovation</a:t>
          </a:r>
          <a:endParaRPr lang="en-US" dirty="0"/>
        </a:p>
      </dgm:t>
    </dgm:pt>
    <dgm:pt modelId="{598DFC9C-2716-46FF-BBDD-B8486C13CFE7}" type="parTrans" cxnId="{6F2C07A0-CEAC-48BD-ABE2-AC7BE6E6AE61}">
      <dgm:prSet/>
      <dgm:spPr/>
      <dgm:t>
        <a:bodyPr/>
        <a:lstStyle/>
        <a:p>
          <a:endParaRPr lang="en-US"/>
        </a:p>
      </dgm:t>
    </dgm:pt>
    <dgm:pt modelId="{49870AAE-8966-45BE-83D9-FD2CFB1C81C1}" type="sibTrans" cxnId="{6F2C07A0-CEAC-48BD-ABE2-AC7BE6E6AE61}">
      <dgm:prSet/>
      <dgm:spPr/>
      <dgm:t>
        <a:bodyPr/>
        <a:lstStyle/>
        <a:p>
          <a:endParaRPr lang="en-US"/>
        </a:p>
      </dgm:t>
    </dgm:pt>
    <dgm:pt modelId="{F866C898-BDEE-4789-9758-4A510DDDCE34}">
      <dgm:prSet/>
      <dgm:spPr/>
      <dgm:t>
        <a:bodyPr/>
        <a:lstStyle/>
        <a:p>
          <a:r>
            <a:rPr lang="en-US" dirty="0" smtClean="0"/>
            <a:t>Project documents</a:t>
          </a:r>
          <a:endParaRPr lang="en-US" dirty="0"/>
        </a:p>
      </dgm:t>
    </dgm:pt>
    <dgm:pt modelId="{B72BBA48-579F-491E-B3F4-0F53898624B1}" type="parTrans" cxnId="{99A1550D-13AB-476E-B6F3-3A05366A366E}">
      <dgm:prSet/>
      <dgm:spPr/>
      <dgm:t>
        <a:bodyPr/>
        <a:lstStyle/>
        <a:p>
          <a:endParaRPr lang="en-US"/>
        </a:p>
      </dgm:t>
    </dgm:pt>
    <dgm:pt modelId="{328A0120-B2CC-4E8D-9C7E-5733B0DC64BD}" type="sibTrans" cxnId="{99A1550D-13AB-476E-B6F3-3A05366A366E}">
      <dgm:prSet/>
      <dgm:spPr/>
      <dgm:t>
        <a:bodyPr/>
        <a:lstStyle/>
        <a:p>
          <a:endParaRPr lang="en-US"/>
        </a:p>
      </dgm:t>
    </dgm:pt>
    <dgm:pt modelId="{2BF6A6EC-6B72-4408-8AEA-86FAC00D81D8}">
      <dgm:prSet/>
      <dgm:spPr/>
      <dgm:t>
        <a:bodyPr/>
        <a:lstStyle/>
        <a:p>
          <a:r>
            <a:rPr lang="en-US" dirty="0" smtClean="0"/>
            <a:t>Review</a:t>
          </a:r>
          <a:endParaRPr lang="en-US" dirty="0"/>
        </a:p>
      </dgm:t>
    </dgm:pt>
    <dgm:pt modelId="{C3BF59E2-9128-43B8-875B-62501434F197}" type="parTrans" cxnId="{371D5E1C-14E1-4131-BD77-BB74C1FE9F00}">
      <dgm:prSet/>
      <dgm:spPr/>
    </dgm:pt>
    <dgm:pt modelId="{E20500F5-73A1-4D78-9220-2FE4CD58036D}" type="sibTrans" cxnId="{371D5E1C-14E1-4131-BD77-BB74C1FE9F00}">
      <dgm:prSet/>
      <dgm:spPr/>
    </dgm:pt>
    <dgm:pt modelId="{D0A0ACFA-3C0D-43B2-BD0A-3616F7C6320E}" type="pres">
      <dgm:prSet presAssocID="{24938902-6E89-406A-AFF9-393441620946}" presName="Name0" presStyleCnt="0">
        <dgm:presLayoutVars>
          <dgm:chMax val="1"/>
          <dgm:dir/>
          <dgm:animLvl val="ctr"/>
          <dgm:resizeHandles val="exact"/>
        </dgm:presLayoutVars>
      </dgm:prSet>
      <dgm:spPr/>
    </dgm:pt>
    <dgm:pt modelId="{BAB47ABC-AC1D-44FC-9C2B-DA0DFAA50E91}" type="pres">
      <dgm:prSet presAssocID="{5279CA7C-1915-430C-BC50-117010D187E6}" presName="centerShape" presStyleLbl="node0" presStyleIdx="0" presStyleCnt="1"/>
      <dgm:spPr/>
      <dgm:t>
        <a:bodyPr/>
        <a:lstStyle/>
        <a:p>
          <a:endParaRPr lang="en-US"/>
        </a:p>
      </dgm:t>
    </dgm:pt>
    <dgm:pt modelId="{C0459CE6-B1ED-453E-AA80-7216BA9B1B13}" type="pres">
      <dgm:prSet presAssocID="{F866C898-BDEE-4789-9758-4A510DDDCE34}" presName="node" presStyleLbl="node1" presStyleIdx="0" presStyleCnt="2">
        <dgm:presLayoutVars>
          <dgm:bulletEnabled val="1"/>
        </dgm:presLayoutVars>
      </dgm:prSet>
      <dgm:spPr/>
      <dgm:t>
        <a:bodyPr/>
        <a:lstStyle/>
        <a:p>
          <a:endParaRPr lang="en-US"/>
        </a:p>
      </dgm:t>
    </dgm:pt>
    <dgm:pt modelId="{E6916038-7F97-4B40-B044-85003E3D5C95}" type="pres">
      <dgm:prSet presAssocID="{F866C898-BDEE-4789-9758-4A510DDDCE34}" presName="dummy" presStyleCnt="0"/>
      <dgm:spPr/>
    </dgm:pt>
    <dgm:pt modelId="{749C7007-4519-4149-92E9-278490C3DA75}" type="pres">
      <dgm:prSet presAssocID="{328A0120-B2CC-4E8D-9C7E-5733B0DC64BD}" presName="sibTrans" presStyleLbl="sibTrans2D1" presStyleIdx="0" presStyleCnt="2"/>
      <dgm:spPr/>
      <dgm:t>
        <a:bodyPr/>
        <a:lstStyle/>
        <a:p>
          <a:endParaRPr lang="en-US"/>
        </a:p>
      </dgm:t>
    </dgm:pt>
    <dgm:pt modelId="{B82D4047-0F8A-4BDD-A2D6-5975F87A6E26}" type="pres">
      <dgm:prSet presAssocID="{2BF6A6EC-6B72-4408-8AEA-86FAC00D81D8}" presName="node" presStyleLbl="node1" presStyleIdx="1" presStyleCnt="2">
        <dgm:presLayoutVars>
          <dgm:bulletEnabled val="1"/>
        </dgm:presLayoutVars>
      </dgm:prSet>
      <dgm:spPr/>
      <dgm:t>
        <a:bodyPr/>
        <a:lstStyle/>
        <a:p>
          <a:endParaRPr lang="en-US"/>
        </a:p>
      </dgm:t>
    </dgm:pt>
    <dgm:pt modelId="{17F44FA3-6801-450A-86B9-D5D3DE8540AC}" type="pres">
      <dgm:prSet presAssocID="{2BF6A6EC-6B72-4408-8AEA-86FAC00D81D8}" presName="dummy" presStyleCnt="0"/>
      <dgm:spPr/>
    </dgm:pt>
    <dgm:pt modelId="{8C2B2D2A-FA9F-4297-A3C9-7BADE974DA26}" type="pres">
      <dgm:prSet presAssocID="{E20500F5-73A1-4D78-9220-2FE4CD58036D}" presName="sibTrans" presStyleLbl="sibTrans2D1" presStyleIdx="1" presStyleCnt="2"/>
      <dgm:spPr/>
    </dgm:pt>
  </dgm:ptLst>
  <dgm:cxnLst>
    <dgm:cxn modelId="{99A1550D-13AB-476E-B6F3-3A05366A366E}" srcId="{5279CA7C-1915-430C-BC50-117010D187E6}" destId="{F866C898-BDEE-4789-9758-4A510DDDCE34}" srcOrd="0" destOrd="0" parTransId="{B72BBA48-579F-491E-B3F4-0F53898624B1}" sibTransId="{328A0120-B2CC-4E8D-9C7E-5733B0DC64BD}"/>
    <dgm:cxn modelId="{CA065699-2958-417E-8EDC-A170C9C95479}" type="presOf" srcId="{5279CA7C-1915-430C-BC50-117010D187E6}" destId="{BAB47ABC-AC1D-44FC-9C2B-DA0DFAA50E91}" srcOrd="0" destOrd="0" presId="urn:microsoft.com/office/officeart/2005/8/layout/radial6"/>
    <dgm:cxn modelId="{B50FACF4-1D2D-4624-B140-477345FA992E}" type="presOf" srcId="{328A0120-B2CC-4E8D-9C7E-5733B0DC64BD}" destId="{749C7007-4519-4149-92E9-278490C3DA75}" srcOrd="0" destOrd="0" presId="urn:microsoft.com/office/officeart/2005/8/layout/radial6"/>
    <dgm:cxn modelId="{371D5E1C-14E1-4131-BD77-BB74C1FE9F00}" srcId="{5279CA7C-1915-430C-BC50-117010D187E6}" destId="{2BF6A6EC-6B72-4408-8AEA-86FAC00D81D8}" srcOrd="1" destOrd="0" parTransId="{C3BF59E2-9128-43B8-875B-62501434F197}" sibTransId="{E20500F5-73A1-4D78-9220-2FE4CD58036D}"/>
    <dgm:cxn modelId="{6F2C07A0-CEAC-48BD-ABE2-AC7BE6E6AE61}" srcId="{24938902-6E89-406A-AFF9-393441620946}" destId="{5279CA7C-1915-430C-BC50-117010D187E6}" srcOrd="0" destOrd="0" parTransId="{598DFC9C-2716-46FF-BBDD-B8486C13CFE7}" sibTransId="{49870AAE-8966-45BE-83D9-FD2CFB1C81C1}"/>
    <dgm:cxn modelId="{E8AB90C2-1DD4-40A6-8CDC-3BC45B543026}" type="presOf" srcId="{24938902-6E89-406A-AFF9-393441620946}" destId="{D0A0ACFA-3C0D-43B2-BD0A-3616F7C6320E}" srcOrd="0" destOrd="0" presId="urn:microsoft.com/office/officeart/2005/8/layout/radial6"/>
    <dgm:cxn modelId="{098DBB24-4244-442E-A74E-C2DF093B6902}" type="presOf" srcId="{E20500F5-73A1-4D78-9220-2FE4CD58036D}" destId="{8C2B2D2A-FA9F-4297-A3C9-7BADE974DA26}" srcOrd="0" destOrd="0" presId="urn:microsoft.com/office/officeart/2005/8/layout/radial6"/>
    <dgm:cxn modelId="{B1FCB9A6-6FA9-4231-B345-797A2C45BD54}" type="presOf" srcId="{2BF6A6EC-6B72-4408-8AEA-86FAC00D81D8}" destId="{B82D4047-0F8A-4BDD-A2D6-5975F87A6E26}" srcOrd="0" destOrd="0" presId="urn:microsoft.com/office/officeart/2005/8/layout/radial6"/>
    <dgm:cxn modelId="{0EEBF74B-0BD8-4D0E-895E-BD5445F7147D}" type="presOf" srcId="{F866C898-BDEE-4789-9758-4A510DDDCE34}" destId="{C0459CE6-B1ED-453E-AA80-7216BA9B1B13}" srcOrd="0" destOrd="0" presId="urn:microsoft.com/office/officeart/2005/8/layout/radial6"/>
    <dgm:cxn modelId="{8C42632D-044A-4221-9A29-2C721FD23DCB}" type="presParOf" srcId="{D0A0ACFA-3C0D-43B2-BD0A-3616F7C6320E}" destId="{BAB47ABC-AC1D-44FC-9C2B-DA0DFAA50E91}" srcOrd="0" destOrd="0" presId="urn:microsoft.com/office/officeart/2005/8/layout/radial6"/>
    <dgm:cxn modelId="{C8487B35-09C6-41E3-B570-C9FBDA82A2A5}" type="presParOf" srcId="{D0A0ACFA-3C0D-43B2-BD0A-3616F7C6320E}" destId="{C0459CE6-B1ED-453E-AA80-7216BA9B1B13}" srcOrd="1" destOrd="0" presId="urn:microsoft.com/office/officeart/2005/8/layout/radial6"/>
    <dgm:cxn modelId="{E9BC2CA3-23A1-4266-A54C-9CC1E1C5F4C3}" type="presParOf" srcId="{D0A0ACFA-3C0D-43B2-BD0A-3616F7C6320E}" destId="{E6916038-7F97-4B40-B044-85003E3D5C95}" srcOrd="2" destOrd="0" presId="urn:microsoft.com/office/officeart/2005/8/layout/radial6"/>
    <dgm:cxn modelId="{A1964DD0-537C-4E3B-B5C0-EB318616EAD3}" type="presParOf" srcId="{D0A0ACFA-3C0D-43B2-BD0A-3616F7C6320E}" destId="{749C7007-4519-4149-92E9-278490C3DA75}" srcOrd="3" destOrd="0" presId="urn:microsoft.com/office/officeart/2005/8/layout/radial6"/>
    <dgm:cxn modelId="{A1442D84-FCB9-4C5E-AABE-A86FF6CAC02C}" type="presParOf" srcId="{D0A0ACFA-3C0D-43B2-BD0A-3616F7C6320E}" destId="{B82D4047-0F8A-4BDD-A2D6-5975F87A6E26}" srcOrd="4" destOrd="0" presId="urn:microsoft.com/office/officeart/2005/8/layout/radial6"/>
    <dgm:cxn modelId="{28881C58-499D-43FC-BFBD-D907A3B30A83}" type="presParOf" srcId="{D0A0ACFA-3C0D-43B2-BD0A-3616F7C6320E}" destId="{17F44FA3-6801-450A-86B9-D5D3DE8540AC}" srcOrd="5" destOrd="0" presId="urn:microsoft.com/office/officeart/2005/8/layout/radial6"/>
    <dgm:cxn modelId="{6D689255-6D4D-4AE5-B226-05017755CBC8}" type="presParOf" srcId="{D0A0ACFA-3C0D-43B2-BD0A-3616F7C6320E}" destId="{8C2B2D2A-FA9F-4297-A3C9-7BADE974DA26}" srcOrd="6" destOrd="0" presId="urn:microsoft.com/office/officeart/2005/8/layout/radial6"/>
  </dgm:cxnLst>
  <dgm:bg/>
  <dgm:whole/>
</dgm:dataModel>
</file>

<file path=ppt/diagrams/data3.xml><?xml version="1.0" encoding="utf-8"?>
<dgm:dataModel xmlns:dgm="http://schemas.openxmlformats.org/drawingml/2006/diagram" xmlns:a="http://schemas.openxmlformats.org/drawingml/2006/main">
  <dgm:ptLst>
    <dgm:pt modelId="{7639E750-5A7D-4804-BC3D-0D0B311A4C4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6326AA0-BFEC-4D13-8A35-7F53E1AA8A65}">
      <dgm:prSet phldrT="[Text]"/>
      <dgm:spPr/>
      <dgm:t>
        <a:bodyPr/>
        <a:lstStyle/>
        <a:p>
          <a:r>
            <a:rPr lang="en-US" dirty="0" smtClean="0"/>
            <a:t>Faculty</a:t>
          </a:r>
          <a:endParaRPr lang="en-US" dirty="0"/>
        </a:p>
      </dgm:t>
    </dgm:pt>
    <dgm:pt modelId="{FF357A98-6B1A-4D81-BFC6-A4DE137B13A3}" type="parTrans" cxnId="{AE156870-B928-4CBC-A81A-2EDF49A1C078}">
      <dgm:prSet/>
      <dgm:spPr/>
    </dgm:pt>
    <dgm:pt modelId="{3489832B-2295-4FF7-A1BA-66F8BA45D631}" type="sibTrans" cxnId="{AE156870-B928-4CBC-A81A-2EDF49A1C078}">
      <dgm:prSet/>
      <dgm:spPr/>
    </dgm:pt>
    <dgm:pt modelId="{B51D6ED6-9A0D-428A-B0FF-D96D0F7BDE36}">
      <dgm:prSet phldrT="[Text]"/>
      <dgm:spPr/>
      <dgm:t>
        <a:bodyPr/>
        <a:lstStyle/>
        <a:p>
          <a:r>
            <a:rPr lang="en-US" dirty="0" smtClean="0"/>
            <a:t>Registrar</a:t>
          </a:r>
          <a:endParaRPr lang="en-US" dirty="0"/>
        </a:p>
      </dgm:t>
    </dgm:pt>
    <dgm:pt modelId="{9ED8BAAB-C643-471F-BD7C-CF5AB78E8C28}" type="parTrans" cxnId="{BEB5FA72-72AA-4523-8DBE-B2E36B752B26}">
      <dgm:prSet/>
      <dgm:spPr/>
    </dgm:pt>
    <dgm:pt modelId="{426AF5B3-B877-45D5-963C-AD197DCB3FA8}" type="sibTrans" cxnId="{BEB5FA72-72AA-4523-8DBE-B2E36B752B26}">
      <dgm:prSet/>
      <dgm:spPr/>
    </dgm:pt>
    <dgm:pt modelId="{8C934A0A-D909-4C98-B357-B27B8897CFAD}">
      <dgm:prSet phldrT="[Text]"/>
      <dgm:spPr/>
      <dgm:t>
        <a:bodyPr/>
        <a:lstStyle/>
        <a:p>
          <a:r>
            <a:rPr lang="en-US" dirty="0" smtClean="0"/>
            <a:t>Purchasing/Procurement</a:t>
          </a:r>
          <a:endParaRPr lang="en-US" dirty="0"/>
        </a:p>
      </dgm:t>
    </dgm:pt>
    <dgm:pt modelId="{91A9A79A-C677-40A7-9102-633F1088FAC0}" type="parTrans" cxnId="{FB24AD4F-0579-42E2-9E33-84894C4C450C}">
      <dgm:prSet/>
      <dgm:spPr/>
    </dgm:pt>
    <dgm:pt modelId="{E57E1EC2-1C24-48C1-B4E8-2E2110817333}" type="sibTrans" cxnId="{FB24AD4F-0579-42E2-9E33-84894C4C450C}">
      <dgm:prSet/>
      <dgm:spPr/>
    </dgm:pt>
    <dgm:pt modelId="{A2C592D6-1D26-4C91-AD4A-B3CFA97EF03C}" type="pres">
      <dgm:prSet presAssocID="{7639E750-5A7D-4804-BC3D-0D0B311A4C4B}" presName="linear" presStyleCnt="0">
        <dgm:presLayoutVars>
          <dgm:animLvl val="lvl"/>
          <dgm:resizeHandles val="exact"/>
        </dgm:presLayoutVars>
      </dgm:prSet>
      <dgm:spPr/>
      <dgm:t>
        <a:bodyPr/>
        <a:lstStyle/>
        <a:p>
          <a:endParaRPr lang="en-US"/>
        </a:p>
      </dgm:t>
    </dgm:pt>
    <dgm:pt modelId="{FA36D35B-97FB-44A9-8082-A0845093A6F3}" type="pres">
      <dgm:prSet presAssocID="{B6326AA0-BFEC-4D13-8A35-7F53E1AA8A65}" presName="parentText" presStyleLbl="node1" presStyleIdx="0" presStyleCnt="3">
        <dgm:presLayoutVars>
          <dgm:chMax val="0"/>
          <dgm:bulletEnabled val="1"/>
        </dgm:presLayoutVars>
      </dgm:prSet>
      <dgm:spPr/>
      <dgm:t>
        <a:bodyPr/>
        <a:lstStyle/>
        <a:p>
          <a:endParaRPr lang="en-US"/>
        </a:p>
      </dgm:t>
    </dgm:pt>
    <dgm:pt modelId="{20214904-9269-4CFE-A5D1-09609D6B1504}" type="pres">
      <dgm:prSet presAssocID="{3489832B-2295-4FF7-A1BA-66F8BA45D631}" presName="spacer" presStyleCnt="0"/>
      <dgm:spPr/>
      <dgm:t>
        <a:bodyPr/>
        <a:lstStyle/>
        <a:p>
          <a:endParaRPr lang="en-US"/>
        </a:p>
      </dgm:t>
    </dgm:pt>
    <dgm:pt modelId="{6EDEC650-08E0-4EBC-84A9-B674AAC70FAC}" type="pres">
      <dgm:prSet presAssocID="{B51D6ED6-9A0D-428A-B0FF-D96D0F7BDE36}" presName="parentText" presStyleLbl="node1" presStyleIdx="1" presStyleCnt="3">
        <dgm:presLayoutVars>
          <dgm:chMax val="0"/>
          <dgm:bulletEnabled val="1"/>
        </dgm:presLayoutVars>
      </dgm:prSet>
      <dgm:spPr/>
      <dgm:t>
        <a:bodyPr/>
        <a:lstStyle/>
        <a:p>
          <a:endParaRPr lang="en-US"/>
        </a:p>
      </dgm:t>
    </dgm:pt>
    <dgm:pt modelId="{B842C93B-3EA1-4E4A-A4D4-FC37752B693F}" type="pres">
      <dgm:prSet presAssocID="{426AF5B3-B877-45D5-963C-AD197DCB3FA8}" presName="spacer" presStyleCnt="0"/>
      <dgm:spPr/>
      <dgm:t>
        <a:bodyPr/>
        <a:lstStyle/>
        <a:p>
          <a:endParaRPr lang="en-US"/>
        </a:p>
      </dgm:t>
    </dgm:pt>
    <dgm:pt modelId="{A2D788F0-61B9-4491-9C0E-A975A8EAD958}" type="pres">
      <dgm:prSet presAssocID="{8C934A0A-D909-4C98-B357-B27B8897CFAD}" presName="parentText" presStyleLbl="node1" presStyleIdx="2" presStyleCnt="3">
        <dgm:presLayoutVars>
          <dgm:chMax val="0"/>
          <dgm:bulletEnabled val="1"/>
        </dgm:presLayoutVars>
      </dgm:prSet>
      <dgm:spPr/>
      <dgm:t>
        <a:bodyPr/>
        <a:lstStyle/>
        <a:p>
          <a:endParaRPr lang="en-US"/>
        </a:p>
      </dgm:t>
    </dgm:pt>
  </dgm:ptLst>
  <dgm:cxnLst>
    <dgm:cxn modelId="{967098AD-11F0-4918-AE90-889D24FA8131}" type="presOf" srcId="{7639E750-5A7D-4804-BC3D-0D0B311A4C4B}" destId="{A2C592D6-1D26-4C91-AD4A-B3CFA97EF03C}" srcOrd="0" destOrd="0" presId="urn:microsoft.com/office/officeart/2005/8/layout/vList2"/>
    <dgm:cxn modelId="{BEB5FA72-72AA-4523-8DBE-B2E36B752B26}" srcId="{7639E750-5A7D-4804-BC3D-0D0B311A4C4B}" destId="{B51D6ED6-9A0D-428A-B0FF-D96D0F7BDE36}" srcOrd="1" destOrd="0" parTransId="{9ED8BAAB-C643-471F-BD7C-CF5AB78E8C28}" sibTransId="{426AF5B3-B877-45D5-963C-AD197DCB3FA8}"/>
    <dgm:cxn modelId="{DBF1C426-28AA-4343-ACB9-500C015B5F71}" type="presOf" srcId="{8C934A0A-D909-4C98-B357-B27B8897CFAD}" destId="{A2D788F0-61B9-4491-9C0E-A975A8EAD958}" srcOrd="0" destOrd="0" presId="urn:microsoft.com/office/officeart/2005/8/layout/vList2"/>
    <dgm:cxn modelId="{97ED4C28-C926-4CB4-B06C-D3C10751695E}" type="presOf" srcId="{B51D6ED6-9A0D-428A-B0FF-D96D0F7BDE36}" destId="{6EDEC650-08E0-4EBC-84A9-B674AAC70FAC}" srcOrd="0" destOrd="0" presId="urn:microsoft.com/office/officeart/2005/8/layout/vList2"/>
    <dgm:cxn modelId="{FB24AD4F-0579-42E2-9E33-84894C4C450C}" srcId="{7639E750-5A7D-4804-BC3D-0D0B311A4C4B}" destId="{8C934A0A-D909-4C98-B357-B27B8897CFAD}" srcOrd="2" destOrd="0" parTransId="{91A9A79A-C677-40A7-9102-633F1088FAC0}" sibTransId="{E57E1EC2-1C24-48C1-B4E8-2E2110817333}"/>
    <dgm:cxn modelId="{AFC82B3C-1B85-43A0-907D-805E8318233D}" type="presOf" srcId="{B6326AA0-BFEC-4D13-8A35-7F53E1AA8A65}" destId="{FA36D35B-97FB-44A9-8082-A0845093A6F3}" srcOrd="0" destOrd="0" presId="urn:microsoft.com/office/officeart/2005/8/layout/vList2"/>
    <dgm:cxn modelId="{AE156870-B928-4CBC-A81A-2EDF49A1C078}" srcId="{7639E750-5A7D-4804-BC3D-0D0B311A4C4B}" destId="{B6326AA0-BFEC-4D13-8A35-7F53E1AA8A65}" srcOrd="0" destOrd="0" parTransId="{FF357A98-6B1A-4D81-BFC6-A4DE137B13A3}" sibTransId="{3489832B-2295-4FF7-A1BA-66F8BA45D631}"/>
    <dgm:cxn modelId="{37CE2B7C-5341-4915-B35F-DD5A0AE474A3}" type="presParOf" srcId="{A2C592D6-1D26-4C91-AD4A-B3CFA97EF03C}" destId="{FA36D35B-97FB-44A9-8082-A0845093A6F3}" srcOrd="0" destOrd="0" presId="urn:microsoft.com/office/officeart/2005/8/layout/vList2"/>
    <dgm:cxn modelId="{2986B037-AC7B-4A5C-B0F6-31E9D57BE839}" type="presParOf" srcId="{A2C592D6-1D26-4C91-AD4A-B3CFA97EF03C}" destId="{20214904-9269-4CFE-A5D1-09609D6B1504}" srcOrd="1" destOrd="0" presId="urn:microsoft.com/office/officeart/2005/8/layout/vList2"/>
    <dgm:cxn modelId="{EF017920-7ADF-4ED3-B5C0-6040D0099607}" type="presParOf" srcId="{A2C592D6-1D26-4C91-AD4A-B3CFA97EF03C}" destId="{6EDEC650-08E0-4EBC-84A9-B674AAC70FAC}" srcOrd="2" destOrd="0" presId="urn:microsoft.com/office/officeart/2005/8/layout/vList2"/>
    <dgm:cxn modelId="{6C23C328-C3EB-4A66-A4DD-836F56CAF418}" type="presParOf" srcId="{A2C592D6-1D26-4C91-AD4A-B3CFA97EF03C}" destId="{B842C93B-3EA1-4E4A-A4D4-FC37752B693F}" srcOrd="3" destOrd="0" presId="urn:microsoft.com/office/officeart/2005/8/layout/vList2"/>
    <dgm:cxn modelId="{E9D900D6-5BD6-4190-8266-B8D29B5FB6CA}" type="presParOf" srcId="{A2C592D6-1D26-4C91-AD4A-B3CFA97EF03C}" destId="{A2D788F0-61B9-4491-9C0E-A975A8EAD958}" srcOrd="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EAE8906A-1F23-451E-B093-D8D35D7BB0F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46AED5C-1F09-4BD7-B131-6BC6DB002582}">
      <dgm:prSet/>
      <dgm:spPr/>
      <dgm:t>
        <a:bodyPr/>
        <a:lstStyle/>
        <a:p>
          <a:r>
            <a:rPr lang="en-US" dirty="0" smtClean="0"/>
            <a:t>Review plans and document issues</a:t>
          </a:r>
          <a:endParaRPr lang="en-US" dirty="0"/>
        </a:p>
      </dgm:t>
    </dgm:pt>
    <dgm:pt modelId="{D8BACEBC-ACE6-400B-90F5-4D77860D1E07}" type="parTrans" cxnId="{F6BC4379-7BAB-4075-8627-7097EE6A22A2}">
      <dgm:prSet/>
      <dgm:spPr/>
      <dgm:t>
        <a:bodyPr/>
        <a:lstStyle/>
        <a:p>
          <a:endParaRPr lang="en-US"/>
        </a:p>
      </dgm:t>
    </dgm:pt>
    <dgm:pt modelId="{A68E3077-6546-4357-A5B2-D1169B9D3AAC}" type="sibTrans" cxnId="{F6BC4379-7BAB-4075-8627-7097EE6A22A2}">
      <dgm:prSet/>
      <dgm:spPr/>
      <dgm:t>
        <a:bodyPr/>
        <a:lstStyle/>
        <a:p>
          <a:endParaRPr lang="en-US"/>
        </a:p>
      </dgm:t>
    </dgm:pt>
    <dgm:pt modelId="{4994DFF3-DC63-4330-8E66-508A51841EB0}">
      <dgm:prSet/>
      <dgm:spPr/>
      <dgm:t>
        <a:bodyPr/>
        <a:lstStyle/>
        <a:p>
          <a:r>
            <a:rPr lang="en-US" dirty="0" smtClean="0"/>
            <a:t>Communication</a:t>
          </a:r>
          <a:endParaRPr lang="en-US" dirty="0"/>
        </a:p>
      </dgm:t>
    </dgm:pt>
    <dgm:pt modelId="{B801FEA2-53FC-4A16-843F-8AC360D7A47C}" type="parTrans" cxnId="{9F4C78F9-B589-4E1A-8230-0F9B18A8BD1C}">
      <dgm:prSet/>
      <dgm:spPr/>
      <dgm:t>
        <a:bodyPr/>
        <a:lstStyle/>
        <a:p>
          <a:endParaRPr lang="en-US"/>
        </a:p>
      </dgm:t>
    </dgm:pt>
    <dgm:pt modelId="{6FCD7C61-9E5E-4D18-A53B-C8B3A04271B8}" type="sibTrans" cxnId="{9F4C78F9-B589-4E1A-8230-0F9B18A8BD1C}">
      <dgm:prSet/>
      <dgm:spPr/>
      <dgm:t>
        <a:bodyPr/>
        <a:lstStyle/>
        <a:p>
          <a:endParaRPr lang="en-US"/>
        </a:p>
      </dgm:t>
    </dgm:pt>
    <dgm:pt modelId="{B6E69AD4-E680-4853-8500-86FD21EEB98F}">
      <dgm:prSet/>
      <dgm:spPr/>
      <dgm:t>
        <a:bodyPr/>
        <a:lstStyle/>
        <a:p>
          <a:r>
            <a:rPr lang="en-US" dirty="0" smtClean="0"/>
            <a:t>Correct problems</a:t>
          </a:r>
          <a:endParaRPr lang="en-US" dirty="0"/>
        </a:p>
      </dgm:t>
    </dgm:pt>
    <dgm:pt modelId="{3F1A7F41-2AAD-46F7-8E68-FDC3E1C1103F}" type="parTrans" cxnId="{2287B2FA-B4C2-45EE-AC31-7554D8BC0848}">
      <dgm:prSet/>
      <dgm:spPr/>
      <dgm:t>
        <a:bodyPr/>
        <a:lstStyle/>
        <a:p>
          <a:endParaRPr lang="en-US"/>
        </a:p>
      </dgm:t>
    </dgm:pt>
    <dgm:pt modelId="{6B921400-FC28-44CE-BCD5-F5694CC895F9}" type="sibTrans" cxnId="{2287B2FA-B4C2-45EE-AC31-7554D8BC0848}">
      <dgm:prSet/>
      <dgm:spPr/>
      <dgm:t>
        <a:bodyPr/>
        <a:lstStyle/>
        <a:p>
          <a:endParaRPr lang="en-US"/>
        </a:p>
      </dgm:t>
    </dgm:pt>
    <dgm:pt modelId="{2A07E6FB-E637-4A9C-ADB7-D798785E655E}">
      <dgm:prSet/>
      <dgm:spPr/>
      <dgm:t>
        <a:bodyPr/>
        <a:lstStyle/>
        <a:p>
          <a:r>
            <a:rPr lang="en-US" dirty="0" smtClean="0"/>
            <a:t>Standards</a:t>
          </a:r>
          <a:endParaRPr lang="en-US" dirty="0"/>
        </a:p>
      </dgm:t>
    </dgm:pt>
    <dgm:pt modelId="{BE5B9B7D-B2B1-4113-9E1F-655E5FF7B625}" type="parTrans" cxnId="{036ECA43-BC63-4FDF-8A9E-1572FE58F26A}">
      <dgm:prSet/>
      <dgm:spPr/>
      <dgm:t>
        <a:bodyPr/>
        <a:lstStyle/>
        <a:p>
          <a:endParaRPr lang="en-US"/>
        </a:p>
      </dgm:t>
    </dgm:pt>
    <dgm:pt modelId="{98092666-2CD7-4336-86B3-45A8381D4333}" type="sibTrans" cxnId="{036ECA43-BC63-4FDF-8A9E-1572FE58F26A}">
      <dgm:prSet/>
      <dgm:spPr/>
      <dgm:t>
        <a:bodyPr/>
        <a:lstStyle/>
        <a:p>
          <a:endParaRPr lang="en-US"/>
        </a:p>
      </dgm:t>
    </dgm:pt>
    <dgm:pt modelId="{DA480A8B-B733-44BC-8DC2-85D0422184F6}">
      <dgm:prSet/>
      <dgm:spPr/>
      <dgm:t>
        <a:bodyPr/>
        <a:lstStyle/>
        <a:p>
          <a:r>
            <a:rPr lang="en-US" dirty="0" smtClean="0"/>
            <a:t>Landscape</a:t>
          </a:r>
          <a:endParaRPr lang="en-US" dirty="0"/>
        </a:p>
      </dgm:t>
    </dgm:pt>
    <dgm:pt modelId="{DEE3616F-E5E6-411D-AE5F-03E863886582}" type="parTrans" cxnId="{BAFE246E-EBFE-43CA-9ABA-BFE5C51A0E9A}">
      <dgm:prSet/>
      <dgm:spPr/>
      <dgm:t>
        <a:bodyPr/>
        <a:lstStyle/>
        <a:p>
          <a:endParaRPr lang="en-US"/>
        </a:p>
      </dgm:t>
    </dgm:pt>
    <dgm:pt modelId="{73C7811D-85D9-47C2-AE90-A54C0131B633}" type="sibTrans" cxnId="{BAFE246E-EBFE-43CA-9ABA-BFE5C51A0E9A}">
      <dgm:prSet/>
      <dgm:spPr/>
      <dgm:t>
        <a:bodyPr/>
        <a:lstStyle/>
        <a:p>
          <a:endParaRPr lang="en-US"/>
        </a:p>
      </dgm:t>
    </dgm:pt>
    <dgm:pt modelId="{BCE3F709-F9DC-43AC-98D1-15B1E22D94D8}">
      <dgm:prSet/>
      <dgm:spPr/>
      <dgm:t>
        <a:bodyPr/>
        <a:lstStyle/>
        <a:p>
          <a:r>
            <a:rPr lang="en-US" dirty="0" smtClean="0"/>
            <a:t>Contingencies</a:t>
          </a:r>
          <a:endParaRPr lang="en-US" dirty="0"/>
        </a:p>
      </dgm:t>
    </dgm:pt>
    <dgm:pt modelId="{6DD74909-56A0-4301-AC99-A009EB7600E4}" type="parTrans" cxnId="{23385F37-6ADD-4696-8303-C21D9433817D}">
      <dgm:prSet/>
      <dgm:spPr/>
      <dgm:t>
        <a:bodyPr/>
        <a:lstStyle/>
        <a:p>
          <a:endParaRPr lang="en-US"/>
        </a:p>
      </dgm:t>
    </dgm:pt>
    <dgm:pt modelId="{8C820BC5-2E79-49F0-9A91-1FB080D46D00}" type="sibTrans" cxnId="{23385F37-6ADD-4696-8303-C21D9433817D}">
      <dgm:prSet/>
      <dgm:spPr/>
      <dgm:t>
        <a:bodyPr/>
        <a:lstStyle/>
        <a:p>
          <a:endParaRPr lang="en-US"/>
        </a:p>
      </dgm:t>
    </dgm:pt>
    <dgm:pt modelId="{00F89128-654C-40AF-9111-D14D012F9297}">
      <dgm:prSet/>
      <dgm:spPr/>
      <dgm:t>
        <a:bodyPr/>
        <a:lstStyle/>
        <a:p>
          <a:r>
            <a:rPr lang="en-US" dirty="0" smtClean="0"/>
            <a:t>Project manager</a:t>
          </a:r>
          <a:endParaRPr lang="en-US" dirty="0"/>
        </a:p>
      </dgm:t>
    </dgm:pt>
    <dgm:pt modelId="{B3551610-A9D0-4176-92B3-39D9DE68E46A}" type="parTrans" cxnId="{DD09FBB3-6DB0-478A-95DE-7F9CA8C13408}">
      <dgm:prSet/>
      <dgm:spPr/>
      <dgm:t>
        <a:bodyPr/>
        <a:lstStyle/>
        <a:p>
          <a:endParaRPr lang="en-US"/>
        </a:p>
      </dgm:t>
    </dgm:pt>
    <dgm:pt modelId="{A4E6D20D-2E6B-4AEF-86B2-861A2018E0C9}" type="sibTrans" cxnId="{DD09FBB3-6DB0-478A-95DE-7F9CA8C13408}">
      <dgm:prSet/>
      <dgm:spPr/>
      <dgm:t>
        <a:bodyPr/>
        <a:lstStyle/>
        <a:p>
          <a:endParaRPr lang="en-US"/>
        </a:p>
      </dgm:t>
    </dgm:pt>
    <dgm:pt modelId="{B43E1100-DF90-4A76-8A22-C420C097C6B5}" type="pres">
      <dgm:prSet presAssocID="{EAE8906A-1F23-451E-B093-D8D35D7BB0F5}" presName="linear" presStyleCnt="0">
        <dgm:presLayoutVars>
          <dgm:animLvl val="lvl"/>
          <dgm:resizeHandles val="exact"/>
        </dgm:presLayoutVars>
      </dgm:prSet>
      <dgm:spPr/>
      <dgm:t>
        <a:bodyPr/>
        <a:lstStyle/>
        <a:p>
          <a:endParaRPr lang="en-US"/>
        </a:p>
      </dgm:t>
    </dgm:pt>
    <dgm:pt modelId="{25EAA2F3-38DC-43B2-AA57-F9B01924B6AA}" type="pres">
      <dgm:prSet presAssocID="{346AED5C-1F09-4BD7-B131-6BC6DB002582}" presName="parentText" presStyleLbl="node1" presStyleIdx="0" presStyleCnt="7">
        <dgm:presLayoutVars>
          <dgm:chMax val="0"/>
          <dgm:bulletEnabled val="1"/>
        </dgm:presLayoutVars>
      </dgm:prSet>
      <dgm:spPr/>
      <dgm:t>
        <a:bodyPr/>
        <a:lstStyle/>
        <a:p>
          <a:endParaRPr lang="en-US"/>
        </a:p>
      </dgm:t>
    </dgm:pt>
    <dgm:pt modelId="{104F4510-3624-4073-9EB5-65A00F3282F6}" type="pres">
      <dgm:prSet presAssocID="{A68E3077-6546-4357-A5B2-D1169B9D3AAC}" presName="spacer" presStyleCnt="0"/>
      <dgm:spPr/>
      <dgm:t>
        <a:bodyPr/>
        <a:lstStyle/>
        <a:p>
          <a:endParaRPr lang="en-US"/>
        </a:p>
      </dgm:t>
    </dgm:pt>
    <dgm:pt modelId="{EF8D16DB-2230-48C2-B74F-B7B4F3287D1D}" type="pres">
      <dgm:prSet presAssocID="{4994DFF3-DC63-4330-8E66-508A51841EB0}" presName="parentText" presStyleLbl="node1" presStyleIdx="1" presStyleCnt="7">
        <dgm:presLayoutVars>
          <dgm:chMax val="0"/>
          <dgm:bulletEnabled val="1"/>
        </dgm:presLayoutVars>
      </dgm:prSet>
      <dgm:spPr/>
      <dgm:t>
        <a:bodyPr/>
        <a:lstStyle/>
        <a:p>
          <a:endParaRPr lang="en-US"/>
        </a:p>
      </dgm:t>
    </dgm:pt>
    <dgm:pt modelId="{E5575FCF-F44D-48E4-A020-A36AAD0CC8F0}" type="pres">
      <dgm:prSet presAssocID="{6FCD7C61-9E5E-4D18-A53B-C8B3A04271B8}" presName="spacer" presStyleCnt="0"/>
      <dgm:spPr/>
      <dgm:t>
        <a:bodyPr/>
        <a:lstStyle/>
        <a:p>
          <a:endParaRPr lang="en-US"/>
        </a:p>
      </dgm:t>
    </dgm:pt>
    <dgm:pt modelId="{2917988F-198F-4753-A151-E7EC99545C3F}" type="pres">
      <dgm:prSet presAssocID="{B6E69AD4-E680-4853-8500-86FD21EEB98F}" presName="parentText" presStyleLbl="node1" presStyleIdx="2" presStyleCnt="7">
        <dgm:presLayoutVars>
          <dgm:chMax val="0"/>
          <dgm:bulletEnabled val="1"/>
        </dgm:presLayoutVars>
      </dgm:prSet>
      <dgm:spPr/>
      <dgm:t>
        <a:bodyPr/>
        <a:lstStyle/>
        <a:p>
          <a:endParaRPr lang="en-US"/>
        </a:p>
      </dgm:t>
    </dgm:pt>
    <dgm:pt modelId="{313595E5-6334-4B37-A883-E633C716740B}" type="pres">
      <dgm:prSet presAssocID="{6B921400-FC28-44CE-BCD5-F5694CC895F9}" presName="spacer" presStyleCnt="0"/>
      <dgm:spPr/>
      <dgm:t>
        <a:bodyPr/>
        <a:lstStyle/>
        <a:p>
          <a:endParaRPr lang="en-US"/>
        </a:p>
      </dgm:t>
    </dgm:pt>
    <dgm:pt modelId="{1A498234-8822-4FFD-8278-C74E37F9D5F1}" type="pres">
      <dgm:prSet presAssocID="{2A07E6FB-E637-4A9C-ADB7-D798785E655E}" presName="parentText" presStyleLbl="node1" presStyleIdx="3" presStyleCnt="7">
        <dgm:presLayoutVars>
          <dgm:chMax val="0"/>
          <dgm:bulletEnabled val="1"/>
        </dgm:presLayoutVars>
      </dgm:prSet>
      <dgm:spPr/>
      <dgm:t>
        <a:bodyPr/>
        <a:lstStyle/>
        <a:p>
          <a:endParaRPr lang="en-US"/>
        </a:p>
      </dgm:t>
    </dgm:pt>
    <dgm:pt modelId="{3CBF1A8F-CF16-4110-8FD5-C4AA561F2F97}" type="pres">
      <dgm:prSet presAssocID="{98092666-2CD7-4336-86B3-45A8381D4333}" presName="spacer" presStyleCnt="0"/>
      <dgm:spPr/>
      <dgm:t>
        <a:bodyPr/>
        <a:lstStyle/>
        <a:p>
          <a:endParaRPr lang="en-US"/>
        </a:p>
      </dgm:t>
    </dgm:pt>
    <dgm:pt modelId="{1149713B-B735-4908-A936-C3332F8AFD73}" type="pres">
      <dgm:prSet presAssocID="{DA480A8B-B733-44BC-8DC2-85D0422184F6}" presName="parentText" presStyleLbl="node1" presStyleIdx="4" presStyleCnt="7">
        <dgm:presLayoutVars>
          <dgm:chMax val="0"/>
          <dgm:bulletEnabled val="1"/>
        </dgm:presLayoutVars>
      </dgm:prSet>
      <dgm:spPr/>
      <dgm:t>
        <a:bodyPr/>
        <a:lstStyle/>
        <a:p>
          <a:endParaRPr lang="en-US"/>
        </a:p>
      </dgm:t>
    </dgm:pt>
    <dgm:pt modelId="{B355A651-B8CA-44C3-B0B1-49B7937A550D}" type="pres">
      <dgm:prSet presAssocID="{73C7811D-85D9-47C2-AE90-A54C0131B633}" presName="spacer" presStyleCnt="0"/>
      <dgm:spPr/>
      <dgm:t>
        <a:bodyPr/>
        <a:lstStyle/>
        <a:p>
          <a:endParaRPr lang="en-US"/>
        </a:p>
      </dgm:t>
    </dgm:pt>
    <dgm:pt modelId="{05E2564B-B483-4AFA-8913-CC297FEB3DA4}" type="pres">
      <dgm:prSet presAssocID="{BCE3F709-F9DC-43AC-98D1-15B1E22D94D8}" presName="parentText" presStyleLbl="node1" presStyleIdx="5" presStyleCnt="7">
        <dgm:presLayoutVars>
          <dgm:chMax val="0"/>
          <dgm:bulletEnabled val="1"/>
        </dgm:presLayoutVars>
      </dgm:prSet>
      <dgm:spPr/>
      <dgm:t>
        <a:bodyPr/>
        <a:lstStyle/>
        <a:p>
          <a:endParaRPr lang="en-US"/>
        </a:p>
      </dgm:t>
    </dgm:pt>
    <dgm:pt modelId="{A62214C0-5F9C-480A-A5D9-749F0FF3A58D}" type="pres">
      <dgm:prSet presAssocID="{8C820BC5-2E79-49F0-9A91-1FB080D46D00}" presName="spacer" presStyleCnt="0"/>
      <dgm:spPr/>
      <dgm:t>
        <a:bodyPr/>
        <a:lstStyle/>
        <a:p>
          <a:endParaRPr lang="en-US"/>
        </a:p>
      </dgm:t>
    </dgm:pt>
    <dgm:pt modelId="{148D1651-C241-48EC-8915-A239D246853C}" type="pres">
      <dgm:prSet presAssocID="{00F89128-654C-40AF-9111-D14D012F9297}" presName="parentText" presStyleLbl="node1" presStyleIdx="6" presStyleCnt="7">
        <dgm:presLayoutVars>
          <dgm:chMax val="0"/>
          <dgm:bulletEnabled val="1"/>
        </dgm:presLayoutVars>
      </dgm:prSet>
      <dgm:spPr/>
      <dgm:t>
        <a:bodyPr/>
        <a:lstStyle/>
        <a:p>
          <a:endParaRPr lang="en-US"/>
        </a:p>
      </dgm:t>
    </dgm:pt>
  </dgm:ptLst>
  <dgm:cxnLst>
    <dgm:cxn modelId="{2287B2FA-B4C2-45EE-AC31-7554D8BC0848}" srcId="{EAE8906A-1F23-451E-B093-D8D35D7BB0F5}" destId="{B6E69AD4-E680-4853-8500-86FD21EEB98F}" srcOrd="2" destOrd="0" parTransId="{3F1A7F41-2AAD-46F7-8E68-FDC3E1C1103F}" sibTransId="{6B921400-FC28-44CE-BCD5-F5694CC895F9}"/>
    <dgm:cxn modelId="{73C0F50A-44C1-458C-AD73-6527A64DD519}" type="presOf" srcId="{346AED5C-1F09-4BD7-B131-6BC6DB002582}" destId="{25EAA2F3-38DC-43B2-AA57-F9B01924B6AA}" srcOrd="0" destOrd="0" presId="urn:microsoft.com/office/officeart/2005/8/layout/vList2"/>
    <dgm:cxn modelId="{AC80CABE-2F9F-4BE6-80A6-75652DFE98F0}" type="presOf" srcId="{2A07E6FB-E637-4A9C-ADB7-D798785E655E}" destId="{1A498234-8822-4FFD-8278-C74E37F9D5F1}" srcOrd="0" destOrd="0" presId="urn:microsoft.com/office/officeart/2005/8/layout/vList2"/>
    <dgm:cxn modelId="{55D85B2E-41A5-4286-9F03-F3E0900DBE42}" type="presOf" srcId="{BCE3F709-F9DC-43AC-98D1-15B1E22D94D8}" destId="{05E2564B-B483-4AFA-8913-CC297FEB3DA4}" srcOrd="0" destOrd="0" presId="urn:microsoft.com/office/officeart/2005/8/layout/vList2"/>
    <dgm:cxn modelId="{7E2D83B6-0D4A-49C7-868E-4B8F593866EE}" type="presOf" srcId="{B6E69AD4-E680-4853-8500-86FD21EEB98F}" destId="{2917988F-198F-4753-A151-E7EC99545C3F}" srcOrd="0" destOrd="0" presId="urn:microsoft.com/office/officeart/2005/8/layout/vList2"/>
    <dgm:cxn modelId="{036ECA43-BC63-4FDF-8A9E-1572FE58F26A}" srcId="{EAE8906A-1F23-451E-B093-D8D35D7BB0F5}" destId="{2A07E6FB-E637-4A9C-ADB7-D798785E655E}" srcOrd="3" destOrd="0" parTransId="{BE5B9B7D-B2B1-4113-9E1F-655E5FF7B625}" sibTransId="{98092666-2CD7-4336-86B3-45A8381D4333}"/>
    <dgm:cxn modelId="{F5E7B468-FEA4-47A6-9841-7BF57A85E33B}" type="presOf" srcId="{EAE8906A-1F23-451E-B093-D8D35D7BB0F5}" destId="{B43E1100-DF90-4A76-8A22-C420C097C6B5}" srcOrd="0" destOrd="0" presId="urn:microsoft.com/office/officeart/2005/8/layout/vList2"/>
    <dgm:cxn modelId="{BAFE246E-EBFE-43CA-9ABA-BFE5C51A0E9A}" srcId="{EAE8906A-1F23-451E-B093-D8D35D7BB0F5}" destId="{DA480A8B-B733-44BC-8DC2-85D0422184F6}" srcOrd="4" destOrd="0" parTransId="{DEE3616F-E5E6-411D-AE5F-03E863886582}" sibTransId="{73C7811D-85D9-47C2-AE90-A54C0131B633}"/>
    <dgm:cxn modelId="{422D8C25-0046-40EA-BD59-23AE5067EDEA}" type="presOf" srcId="{DA480A8B-B733-44BC-8DC2-85D0422184F6}" destId="{1149713B-B735-4908-A936-C3332F8AFD73}" srcOrd="0" destOrd="0" presId="urn:microsoft.com/office/officeart/2005/8/layout/vList2"/>
    <dgm:cxn modelId="{265A0903-FBB0-4C84-B739-DDAD3162C2C9}" type="presOf" srcId="{4994DFF3-DC63-4330-8E66-508A51841EB0}" destId="{EF8D16DB-2230-48C2-B74F-B7B4F3287D1D}" srcOrd="0" destOrd="0" presId="urn:microsoft.com/office/officeart/2005/8/layout/vList2"/>
    <dgm:cxn modelId="{23385F37-6ADD-4696-8303-C21D9433817D}" srcId="{EAE8906A-1F23-451E-B093-D8D35D7BB0F5}" destId="{BCE3F709-F9DC-43AC-98D1-15B1E22D94D8}" srcOrd="5" destOrd="0" parTransId="{6DD74909-56A0-4301-AC99-A009EB7600E4}" sibTransId="{8C820BC5-2E79-49F0-9A91-1FB080D46D00}"/>
    <dgm:cxn modelId="{9F4C78F9-B589-4E1A-8230-0F9B18A8BD1C}" srcId="{EAE8906A-1F23-451E-B093-D8D35D7BB0F5}" destId="{4994DFF3-DC63-4330-8E66-508A51841EB0}" srcOrd="1" destOrd="0" parTransId="{B801FEA2-53FC-4A16-843F-8AC360D7A47C}" sibTransId="{6FCD7C61-9E5E-4D18-A53B-C8B3A04271B8}"/>
    <dgm:cxn modelId="{DD09FBB3-6DB0-478A-95DE-7F9CA8C13408}" srcId="{EAE8906A-1F23-451E-B093-D8D35D7BB0F5}" destId="{00F89128-654C-40AF-9111-D14D012F9297}" srcOrd="6" destOrd="0" parTransId="{B3551610-A9D0-4176-92B3-39D9DE68E46A}" sibTransId="{A4E6D20D-2E6B-4AEF-86B2-861A2018E0C9}"/>
    <dgm:cxn modelId="{81624595-9F0C-46F9-9611-AB57BFDC93A4}" type="presOf" srcId="{00F89128-654C-40AF-9111-D14D012F9297}" destId="{148D1651-C241-48EC-8915-A239D246853C}" srcOrd="0" destOrd="0" presId="urn:microsoft.com/office/officeart/2005/8/layout/vList2"/>
    <dgm:cxn modelId="{F6BC4379-7BAB-4075-8627-7097EE6A22A2}" srcId="{EAE8906A-1F23-451E-B093-D8D35D7BB0F5}" destId="{346AED5C-1F09-4BD7-B131-6BC6DB002582}" srcOrd="0" destOrd="0" parTransId="{D8BACEBC-ACE6-400B-90F5-4D77860D1E07}" sibTransId="{A68E3077-6546-4357-A5B2-D1169B9D3AAC}"/>
    <dgm:cxn modelId="{65AFC414-E0C6-4B25-BBD4-099623956E85}" type="presParOf" srcId="{B43E1100-DF90-4A76-8A22-C420C097C6B5}" destId="{25EAA2F3-38DC-43B2-AA57-F9B01924B6AA}" srcOrd="0" destOrd="0" presId="urn:microsoft.com/office/officeart/2005/8/layout/vList2"/>
    <dgm:cxn modelId="{F733622B-D309-46EA-937F-51D2911A3CD5}" type="presParOf" srcId="{B43E1100-DF90-4A76-8A22-C420C097C6B5}" destId="{104F4510-3624-4073-9EB5-65A00F3282F6}" srcOrd="1" destOrd="0" presId="urn:microsoft.com/office/officeart/2005/8/layout/vList2"/>
    <dgm:cxn modelId="{C5756614-A872-4C39-BECF-820EFF5CD68A}" type="presParOf" srcId="{B43E1100-DF90-4A76-8A22-C420C097C6B5}" destId="{EF8D16DB-2230-48C2-B74F-B7B4F3287D1D}" srcOrd="2" destOrd="0" presId="urn:microsoft.com/office/officeart/2005/8/layout/vList2"/>
    <dgm:cxn modelId="{9D40A938-5BB7-4DF8-94D6-7D5EC7C2F9B6}" type="presParOf" srcId="{B43E1100-DF90-4A76-8A22-C420C097C6B5}" destId="{E5575FCF-F44D-48E4-A020-A36AAD0CC8F0}" srcOrd="3" destOrd="0" presId="urn:microsoft.com/office/officeart/2005/8/layout/vList2"/>
    <dgm:cxn modelId="{E7625163-6243-45D7-995C-309DD4CEF6A7}" type="presParOf" srcId="{B43E1100-DF90-4A76-8A22-C420C097C6B5}" destId="{2917988F-198F-4753-A151-E7EC99545C3F}" srcOrd="4" destOrd="0" presId="urn:microsoft.com/office/officeart/2005/8/layout/vList2"/>
    <dgm:cxn modelId="{01F8AC27-CC68-42CC-B79B-5E2431A68035}" type="presParOf" srcId="{B43E1100-DF90-4A76-8A22-C420C097C6B5}" destId="{313595E5-6334-4B37-A883-E633C716740B}" srcOrd="5" destOrd="0" presId="urn:microsoft.com/office/officeart/2005/8/layout/vList2"/>
    <dgm:cxn modelId="{ADDB48BF-7B71-46B2-AB2A-BE7661F97AFC}" type="presParOf" srcId="{B43E1100-DF90-4A76-8A22-C420C097C6B5}" destId="{1A498234-8822-4FFD-8278-C74E37F9D5F1}" srcOrd="6" destOrd="0" presId="urn:microsoft.com/office/officeart/2005/8/layout/vList2"/>
    <dgm:cxn modelId="{78D70D93-BEA4-4AD3-92D3-D7C763BA9B52}" type="presParOf" srcId="{B43E1100-DF90-4A76-8A22-C420C097C6B5}" destId="{3CBF1A8F-CF16-4110-8FD5-C4AA561F2F97}" srcOrd="7" destOrd="0" presId="urn:microsoft.com/office/officeart/2005/8/layout/vList2"/>
    <dgm:cxn modelId="{4593B334-A373-41FC-98BE-336A4198035C}" type="presParOf" srcId="{B43E1100-DF90-4A76-8A22-C420C097C6B5}" destId="{1149713B-B735-4908-A936-C3332F8AFD73}" srcOrd="8" destOrd="0" presId="urn:microsoft.com/office/officeart/2005/8/layout/vList2"/>
    <dgm:cxn modelId="{0FDC2A85-055E-44E1-801F-E759B011FD2C}" type="presParOf" srcId="{B43E1100-DF90-4A76-8A22-C420C097C6B5}" destId="{B355A651-B8CA-44C3-B0B1-49B7937A550D}" srcOrd="9" destOrd="0" presId="urn:microsoft.com/office/officeart/2005/8/layout/vList2"/>
    <dgm:cxn modelId="{396B4546-FE9D-4048-A7AB-6E775EC7B216}" type="presParOf" srcId="{B43E1100-DF90-4A76-8A22-C420C097C6B5}" destId="{05E2564B-B483-4AFA-8913-CC297FEB3DA4}" srcOrd="10" destOrd="0" presId="urn:microsoft.com/office/officeart/2005/8/layout/vList2"/>
    <dgm:cxn modelId="{20A1248E-00B1-404D-BFF8-E5B7746547C5}" type="presParOf" srcId="{B43E1100-DF90-4A76-8A22-C420C097C6B5}" destId="{A62214C0-5F9C-480A-A5D9-749F0FF3A58D}" srcOrd="11" destOrd="0" presId="urn:microsoft.com/office/officeart/2005/8/layout/vList2"/>
    <dgm:cxn modelId="{B3130BEA-8B79-4722-A964-2EE2A746F099}" type="presParOf" srcId="{B43E1100-DF90-4A76-8A22-C420C097C6B5}" destId="{148D1651-C241-48EC-8915-A239D246853C}" srcOrd="1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4E7775-A1EF-4007-B4F3-D07E9D490C35}" type="datetimeFigureOut">
              <a:rPr lang="en-US" smtClean="0"/>
              <a:pPr/>
              <a:t>6/4/2008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74A0CA-B2A6-400B-9123-F47AB57A09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State university – 1 of</a:t>
            </a:r>
            <a:r>
              <a:rPr lang="en-US" baseline="0" dirty="0" smtClean="0"/>
              <a:t> 11</a:t>
            </a:r>
          </a:p>
          <a:p>
            <a:pPr>
              <a:buFontTx/>
              <a:buChar char="-"/>
            </a:pPr>
            <a:endParaRPr lang="en-US" dirty="0" smtClean="0"/>
          </a:p>
          <a:p>
            <a:r>
              <a:rPr lang="en-US" dirty="0" smtClean="0"/>
              <a:t>-Main campus in Pensacola (&lt;15 miles from the Florida/Alabama State Line)</a:t>
            </a:r>
          </a:p>
          <a:p>
            <a:pPr lvl="1"/>
            <a:r>
              <a:rPr lang="en-US" dirty="0" smtClean="0"/>
              <a:t>-1,600 acre nature preserve (Pensacola</a:t>
            </a:r>
            <a:r>
              <a:rPr lang="en-US" baseline="0" dirty="0" smtClean="0"/>
              <a:t> Campus) (left)</a:t>
            </a:r>
          </a:p>
          <a:p>
            <a:pPr lvl="1"/>
            <a:r>
              <a:rPr lang="en-US" baseline="0" dirty="0" smtClean="0"/>
              <a:t>- </a:t>
            </a:r>
            <a:r>
              <a:rPr lang="en-US" dirty="0" smtClean="0"/>
              <a:t>Downtown</a:t>
            </a:r>
            <a:r>
              <a:rPr lang="en-US" baseline="0" dirty="0" smtClean="0"/>
              <a:t> campus (2</a:t>
            </a:r>
            <a:r>
              <a:rPr lang="en-US" baseline="30000" dirty="0" smtClean="0"/>
              <a:t>nd</a:t>
            </a:r>
            <a:r>
              <a:rPr lang="en-US" baseline="0" dirty="0" smtClean="0"/>
              <a:t> from left)</a:t>
            </a:r>
            <a:endParaRPr lang="en-US" dirty="0" smtClean="0"/>
          </a:p>
          <a:p>
            <a:pPr lvl="1">
              <a:buFontTx/>
              <a:buChar char="-"/>
            </a:pPr>
            <a:r>
              <a:rPr lang="en-US" dirty="0" smtClean="0"/>
              <a:t>Seven additional campuses located</a:t>
            </a:r>
            <a:r>
              <a:rPr lang="en-US" baseline="0" dirty="0" smtClean="0"/>
              <a:t> east of Pensacola</a:t>
            </a:r>
            <a:r>
              <a:rPr lang="en-US" dirty="0" smtClean="0"/>
              <a:t>(Emerald Coast Campuses) (3</a:t>
            </a:r>
            <a:r>
              <a:rPr lang="en-US" baseline="30000" dirty="0" smtClean="0"/>
              <a:t>rd</a:t>
            </a:r>
            <a:r>
              <a:rPr lang="en-US" baseline="0" dirty="0" smtClean="0"/>
              <a:t> from left)</a:t>
            </a:r>
          </a:p>
          <a:p>
            <a:pPr lvl="1">
              <a:buFontTx/>
              <a:buChar char="-"/>
            </a:pPr>
            <a:r>
              <a:rPr lang="en-US" baseline="0" dirty="0" smtClean="0"/>
              <a:t>Online campus (right) offering full bachelor’s and master’s degrees</a:t>
            </a:r>
          </a:p>
          <a:p>
            <a:pPr lvl="1">
              <a:buFontTx/>
              <a:buNone/>
            </a:pPr>
            <a:endParaRPr lang="en-US" baseline="0" dirty="0" smtClean="0"/>
          </a:p>
          <a:p>
            <a:pPr lvl="0">
              <a:buFontTx/>
              <a:buNone/>
            </a:pPr>
            <a:r>
              <a:rPr lang="en-US" baseline="0" dirty="0" smtClean="0"/>
              <a:t>~10,000 students</a:t>
            </a:r>
          </a:p>
          <a:p>
            <a:pPr lvl="1">
              <a:buFontTx/>
              <a:buChar char="-"/>
            </a:pPr>
            <a:endParaRPr lang="en-US" dirty="0" smtClean="0"/>
          </a:p>
          <a:p>
            <a:pPr>
              <a:buFontTx/>
              <a:buChar char="-"/>
            </a:pPr>
            <a:r>
              <a:rPr lang="en-US" dirty="0" smtClean="0"/>
              <a:t>Colleges: Arts &amp; Sciences, Business, and Professional Studies</a:t>
            </a:r>
          </a:p>
          <a:p>
            <a:pPr>
              <a:buFontTx/>
              <a:buChar char="-"/>
            </a:pPr>
            <a:endParaRPr lang="en-US" dirty="0" smtClean="0"/>
          </a:p>
          <a:p>
            <a:pPr>
              <a:buFontTx/>
              <a:buChar char="-"/>
            </a:pPr>
            <a:r>
              <a:rPr lang="en-US" dirty="0" smtClean="0"/>
              <a:t>We are part of the</a:t>
            </a:r>
            <a:r>
              <a:rPr lang="en-US" baseline="0" dirty="0" smtClean="0"/>
              <a:t> central IT organization, a dept of about 60 staff</a:t>
            </a:r>
          </a:p>
          <a:p>
            <a:pPr>
              <a:buFontTx/>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931774">
              <a:defRPr/>
            </a:pPr>
            <a:r>
              <a:rPr lang="en-US" dirty="0" smtClean="0"/>
              <a:t>Installing information technology infrastructure in new building construction or existing facilities is a complex undertaking and requires development of specialized skills through long-term experience. The University of West Florida is currently building a $32 million Science and Technology facility, which will be a showcase building for the university highlighting efforts, initiatives, and accomplishments of university computer science, mathematics, physics, and engineering students and faculty. Close working relationships must be developed and fostered between the IT organization and facilities, architects, planners, designers, and academic departments. </a:t>
            </a:r>
          </a:p>
          <a:p>
            <a:endParaRPr lang="en-US" dirty="0" smtClean="0"/>
          </a:p>
          <a:p>
            <a:r>
              <a:rPr lang="en-US" b="1" dirty="0" smtClean="0"/>
              <a:t>Ceilings</a:t>
            </a:r>
            <a:r>
              <a:rPr lang="en-US" dirty="0" smtClean="0"/>
              <a:t>: minimum 12 feet</a:t>
            </a:r>
          </a:p>
          <a:p>
            <a:endParaRPr lang="en-US" dirty="0" smtClean="0"/>
          </a:p>
          <a:p>
            <a:r>
              <a:rPr lang="en-US" b="1" dirty="0" smtClean="0"/>
              <a:t>Lighting</a:t>
            </a:r>
          </a:p>
          <a:p>
            <a:endParaRPr lang="en-US" dirty="0" smtClean="0"/>
          </a:p>
          <a:p>
            <a:pPr lvl="0">
              <a:buFont typeface="Arial" pitchFamily="34" charset="0"/>
              <a:buChar char="•"/>
            </a:pPr>
            <a:r>
              <a:rPr lang="en-US" dirty="0" smtClean="0"/>
              <a:t>Placement of light fixtures must be planned so as not to co-exist in the same location as ceiling-mounted projection equipment.  </a:t>
            </a:r>
            <a:endParaRPr lang="en-US" sz="1800" dirty="0" smtClean="0"/>
          </a:p>
          <a:p>
            <a:pPr lvl="0">
              <a:buFont typeface="Arial" pitchFamily="34" charset="0"/>
              <a:buChar char="•"/>
            </a:pPr>
            <a:r>
              <a:rPr lang="en-US" dirty="0" smtClean="0"/>
              <a:t>Lighting control is critical.  Adequate light is needed for student note-taking. Sufficient light is needed at the podium and on the whiteboards. All light fixtures must be located and controlled to minimize washing out the image on the projection screen.</a:t>
            </a:r>
            <a:endParaRPr lang="en-US" sz="1800" dirty="0" smtClean="0"/>
          </a:p>
          <a:p>
            <a:pPr lvl="0">
              <a:buFont typeface="Arial" pitchFamily="34" charset="0"/>
              <a:buChar char="•"/>
            </a:pPr>
            <a:r>
              <a:rPr lang="en-US" dirty="0" smtClean="0"/>
              <a:t>To eliminate or minimize light spillage on the projection screen;</a:t>
            </a:r>
            <a:endParaRPr lang="en-US" sz="1800" dirty="0" smtClean="0"/>
          </a:p>
          <a:p>
            <a:pPr lvl="0">
              <a:buFont typeface="Arial" pitchFamily="34" charset="0"/>
              <a:buChar char="•"/>
            </a:pPr>
            <a:r>
              <a:rPr lang="en-US" dirty="0" smtClean="0"/>
              <a:t>During projection, switched lighting systems should be designed so that the rear 2/3 of the room has sufficient light for note-taking while the front 1/3 is without light that might spill onto the screen.</a:t>
            </a:r>
            <a:endParaRPr lang="en-US" sz="1800" dirty="0" smtClean="0"/>
          </a:p>
          <a:p>
            <a:pPr lvl="0">
              <a:buFont typeface="Arial" pitchFamily="34" charset="0"/>
              <a:buChar char="•"/>
            </a:pPr>
            <a:r>
              <a:rPr lang="en-US" dirty="0" smtClean="0"/>
              <a:t>To achieve these requirements, switched lighting systems should be zoned in rows positioned parallel to the screen (i.e. side-to-side across the width of the room) rather than perpendicular to the screen (i.e. from the front-to-back of the room). </a:t>
            </a:r>
          </a:p>
          <a:p>
            <a:pPr lvl="0">
              <a:buFont typeface="Arial" pitchFamily="34" charset="0"/>
              <a:buChar char="•"/>
            </a:pPr>
            <a:r>
              <a:rPr lang="en-US" dirty="0" smtClean="0"/>
              <a:t>Light from outside the room needs to be controlled. Vision panels in doors should be narrow to reduce spillage of light from the hallway.</a:t>
            </a:r>
            <a:endParaRPr lang="en-US" sz="1800" dirty="0" smtClean="0"/>
          </a:p>
          <a:p>
            <a:pPr lvl="0">
              <a:buFont typeface="Arial" pitchFamily="34" charset="0"/>
              <a:buChar char="•"/>
            </a:pPr>
            <a:r>
              <a:rPr lang="en-US" dirty="0" smtClean="0"/>
              <a:t>All classrooms must have a minimum of two lighting zones: one zone for the instructor at the podium, and another zone for the student area. Ideally, the student zone should have the capability of multiple light levels. Each zone shall be independently controllable via its own separate switch.</a:t>
            </a:r>
            <a:endParaRPr lang="en-US" sz="1800" dirty="0" smtClean="0"/>
          </a:p>
          <a:p>
            <a:pPr lvl="0">
              <a:buFont typeface="Arial" pitchFamily="34" charset="0"/>
              <a:buChar char="•"/>
            </a:pPr>
            <a:r>
              <a:rPr lang="en-US" dirty="0" smtClean="0"/>
              <a:t>Large classrooms, such as lecture halls, must have a minimum of three zones: the two zones above plus a zone for the presentation/whiteboard area. This zone should be dimmable, with incandescent lighting preferred.</a:t>
            </a:r>
            <a:endParaRPr lang="en-US" sz="1800" dirty="0" smtClean="0"/>
          </a:p>
          <a:p>
            <a:pPr lvl="0">
              <a:buFont typeface="Arial" pitchFamily="34" charset="0"/>
              <a:buChar char="•"/>
            </a:pPr>
            <a:r>
              <a:rPr lang="en-US" dirty="0" smtClean="0"/>
              <a:t>In auditoria, master control units shall be provided. These master control units must include multiple zones and presets plus be provided with an RS-232 AV interface for connection to a control system. The AV Interface must provide appropriate bi-directional RS-232 feedback status back to the control system.</a:t>
            </a:r>
            <a:endParaRPr lang="en-US" sz="1800" dirty="0" smtClean="0"/>
          </a:p>
          <a:p>
            <a:pPr defTabSz="931774">
              <a:buFont typeface="Arial" pitchFamily="34" charset="0"/>
              <a:buChar char="•"/>
              <a:defRPr/>
            </a:pPr>
            <a:r>
              <a:rPr lang="en-US" dirty="0" smtClean="0"/>
              <a:t>As a safety feature, it is desirable to have a fixture or two at the </a:t>
            </a:r>
            <a:r>
              <a:rPr lang="en-US" u="sng" dirty="0" smtClean="0"/>
              <a:t>rear</a:t>
            </a:r>
            <a:r>
              <a:rPr lang="en-US" dirty="0" smtClean="0"/>
              <a:t> of the room, </a:t>
            </a:r>
            <a:r>
              <a:rPr lang="en-US" dirty="0" err="1" smtClean="0"/>
              <a:t>unswitched</a:t>
            </a:r>
            <a:r>
              <a:rPr lang="en-US" dirty="0" smtClean="0"/>
              <a:t>, which remains on at all times, so that the room is never totally dark.  Such </a:t>
            </a:r>
            <a:r>
              <a:rPr lang="en-US" dirty="0" err="1" smtClean="0"/>
              <a:t>unswitched</a:t>
            </a:r>
            <a:r>
              <a:rPr lang="en-US" dirty="0" smtClean="0"/>
              <a:t> fixtures must be positioned as required by code, but without spilling light onto the screen or interfering with projected images.</a:t>
            </a:r>
          </a:p>
          <a:p>
            <a:pPr defTabSz="931774">
              <a:buFont typeface="Arial" pitchFamily="34" charset="0"/>
              <a:buChar char="•"/>
              <a:defRPr/>
            </a:pPr>
            <a:endParaRPr lang="en-US" dirty="0" smtClean="0"/>
          </a:p>
          <a:p>
            <a:pPr defTabSz="931774">
              <a:defRPr/>
            </a:pPr>
            <a:r>
              <a:rPr lang="en-US" b="1" dirty="0" smtClean="0"/>
              <a:t>HVAC</a:t>
            </a:r>
          </a:p>
          <a:p>
            <a:pPr lvl="0">
              <a:buFont typeface="Arial" pitchFamily="34" charset="0"/>
              <a:buChar char="•"/>
            </a:pPr>
            <a:r>
              <a:rPr lang="en-US" dirty="0" smtClean="0"/>
              <a:t>Placement of HVAC vents must be planned so as not to co-exist in the same location as ceiling-mounted projection equipment and document cameras.  Vents must be located away from projection screens, so as not to create air circulation currents that might move the screen.</a:t>
            </a:r>
          </a:p>
          <a:p>
            <a:pPr lvl="0">
              <a:buFont typeface="Arial" pitchFamily="34" charset="0"/>
              <a:buChar char="•"/>
            </a:pPr>
            <a:r>
              <a:rPr lang="en-US" dirty="0" smtClean="0"/>
              <a:t>HVAC ductwork must be planned so as not to be placed in the same location as ceiling-mounted projection equipment.</a:t>
            </a:r>
          </a:p>
          <a:p>
            <a:pPr defTabSz="931774">
              <a:buFont typeface="Arial" pitchFamily="34" charset="0"/>
              <a:buChar char="•"/>
              <a:defRPr/>
            </a:pPr>
            <a:endParaRPr lang="en-US" dirty="0" smtClean="0"/>
          </a:p>
          <a:p>
            <a:r>
              <a:rPr lang="en-US" b="1" dirty="0" smtClean="0"/>
              <a:t>Electrical</a:t>
            </a:r>
          </a:p>
          <a:p>
            <a:pPr lvl="0">
              <a:buFont typeface="Arial" pitchFamily="34" charset="0"/>
              <a:buChar char="•"/>
            </a:pPr>
            <a:r>
              <a:rPr lang="en-US" dirty="0" smtClean="0"/>
              <a:t>Audiovisual and multimedia systems require clean, high quality electrical power to operate correctly and reliably. Dedicated electric circuits are required for the ceiling-mounted projector and computer electrical outlets.</a:t>
            </a:r>
            <a:endParaRPr lang="en-US" sz="1800" dirty="0" smtClean="0"/>
          </a:p>
          <a:p>
            <a:pPr lvl="0">
              <a:buFont typeface="Arial" pitchFamily="34" charset="0"/>
              <a:buChar char="•"/>
            </a:pPr>
            <a:r>
              <a:rPr lang="en-US" dirty="0" smtClean="0"/>
              <a:t>A true isolation transformer is recommended, specifically designed for technical system power.</a:t>
            </a:r>
            <a:endParaRPr lang="en-US" sz="1800" dirty="0" smtClean="0"/>
          </a:p>
          <a:p>
            <a:pPr lvl="0">
              <a:buFont typeface="Arial" pitchFamily="34" charset="0"/>
              <a:buChar char="•"/>
            </a:pPr>
            <a:r>
              <a:rPr lang="en-US" dirty="0" smtClean="0"/>
              <a:t>All audio, video and control electrical circuits should be fed from "clean" legs of the transformer free of high inductive loads. There shall be no elevator motors, compressor motors, blower motors, etc. on the side of the power transformer that feeds the media equipment.</a:t>
            </a:r>
            <a:endParaRPr lang="en-US" sz="1800" dirty="0" smtClean="0"/>
          </a:p>
          <a:p>
            <a:pPr lvl="0">
              <a:buFont typeface="Arial" pitchFamily="34" charset="0"/>
              <a:buChar char="•"/>
            </a:pPr>
            <a:r>
              <a:rPr lang="en-US" dirty="0" smtClean="0"/>
              <a:t>Audiovisual and multimedia equipment require standard 110VAC electrical outlets in specific locations:</a:t>
            </a:r>
            <a:endParaRPr lang="en-US" sz="1800" dirty="0" smtClean="0"/>
          </a:p>
          <a:p>
            <a:pPr lvl="1"/>
            <a:r>
              <a:rPr lang="en-US" dirty="0" smtClean="0"/>
              <a:t>All </a:t>
            </a:r>
            <a:r>
              <a:rPr lang="en-US" dirty="0" err="1" smtClean="0"/>
              <a:t>eClassrooms</a:t>
            </a:r>
            <a:r>
              <a:rPr lang="en-US" dirty="0" smtClean="0"/>
              <a:t> must have a floor-mounted duplex outlet in an appropriate location under the instructor podium;</a:t>
            </a:r>
            <a:endParaRPr lang="en-US" sz="1800" dirty="0" smtClean="0"/>
          </a:p>
          <a:p>
            <a:pPr lvl="1"/>
            <a:r>
              <a:rPr lang="en-US" dirty="0" smtClean="0"/>
              <a:t>All </a:t>
            </a:r>
            <a:r>
              <a:rPr lang="en-US" dirty="0" err="1" smtClean="0"/>
              <a:t>eClassrooms</a:t>
            </a:r>
            <a:r>
              <a:rPr lang="en-US" dirty="0" smtClean="0"/>
              <a:t> must have a ceiling-mounted quad outlet near the location of the ceiling-mounted projector;</a:t>
            </a:r>
            <a:endParaRPr lang="en-US" sz="1800" dirty="0" smtClean="0"/>
          </a:p>
          <a:p>
            <a:pPr lvl="1"/>
            <a:r>
              <a:rPr lang="en-US" dirty="0" smtClean="0"/>
              <a:t>A duplex electrical outlet should be located on the instructor podium to provide power for the laptop computers.</a:t>
            </a:r>
            <a:endParaRPr lang="en-US" sz="1800" dirty="0" smtClean="0"/>
          </a:p>
          <a:p>
            <a:endParaRPr lang="en-US" dirty="0" smtClean="0"/>
          </a:p>
          <a:p>
            <a:r>
              <a:rPr lang="en-US" b="1" dirty="0" smtClean="0"/>
              <a:t>Network connectivity</a:t>
            </a:r>
          </a:p>
          <a:p>
            <a:pPr lvl="0">
              <a:buFont typeface="Arial" pitchFamily="34" charset="0"/>
              <a:buChar char="•"/>
            </a:pPr>
            <a:r>
              <a:rPr lang="en-US" dirty="0" smtClean="0"/>
              <a:t>All </a:t>
            </a:r>
            <a:r>
              <a:rPr lang="en-US" dirty="0" err="1" smtClean="0"/>
              <a:t>eClassrooms</a:t>
            </a:r>
            <a:r>
              <a:rPr lang="en-US" dirty="0" smtClean="0"/>
              <a:t> require connectivity to outside resources.  Network connections enable accessibility to and real-time interaction with resources such as distant computers, databases, banks of stored information, via local networks and the Internet.</a:t>
            </a:r>
            <a:endParaRPr lang="en-US" sz="1800" dirty="0" smtClean="0"/>
          </a:p>
          <a:p>
            <a:pPr lvl="0">
              <a:buFont typeface="Arial" pitchFamily="34" charset="0"/>
              <a:buChar char="•"/>
            </a:pPr>
            <a:r>
              <a:rPr lang="en-US" dirty="0" smtClean="0"/>
              <a:t>Network connections in all </a:t>
            </a:r>
            <a:r>
              <a:rPr lang="en-US" dirty="0" err="1" smtClean="0"/>
              <a:t>eClassrooms</a:t>
            </a:r>
            <a:r>
              <a:rPr lang="en-US" dirty="0" smtClean="0"/>
              <a:t> will be run using the current UWF standard for all networking.</a:t>
            </a:r>
            <a:endParaRPr lang="en-US" sz="1800" dirty="0" smtClean="0"/>
          </a:p>
          <a:p>
            <a:pPr lvl="0">
              <a:buFont typeface="Arial" pitchFamily="34" charset="0"/>
              <a:buChar char="•"/>
            </a:pPr>
            <a:r>
              <a:rPr lang="en-US" dirty="0" smtClean="0"/>
              <a:t>Classroom facilities are to be designed with appropriate wired network connections available:</a:t>
            </a:r>
            <a:endParaRPr lang="en-US" sz="1800" dirty="0" smtClean="0"/>
          </a:p>
          <a:p>
            <a:pPr lvl="1">
              <a:buFont typeface="Arial" pitchFamily="34" charset="0"/>
              <a:buChar char="•"/>
            </a:pPr>
            <a:r>
              <a:rPr lang="en-US" dirty="0" smtClean="0"/>
              <a:t>Availability of wireless network connectivity (</a:t>
            </a:r>
            <a:r>
              <a:rPr lang="en-US" dirty="0" err="1" smtClean="0"/>
              <a:t>ArgoAir</a:t>
            </a:r>
            <a:r>
              <a:rPr lang="en-US" dirty="0" smtClean="0"/>
              <a:t>) provided by the university, is not to be viewed as a substitute for the installation of wired network connections in </a:t>
            </a:r>
            <a:r>
              <a:rPr lang="en-US" dirty="0" err="1" smtClean="0"/>
              <a:t>eClassrooms</a:t>
            </a:r>
            <a:r>
              <a:rPr lang="en-US" dirty="0" smtClean="0"/>
              <a:t>.</a:t>
            </a:r>
            <a:endParaRPr lang="en-US" sz="1800" dirty="0" smtClean="0"/>
          </a:p>
          <a:p>
            <a:pPr lvl="1">
              <a:buFont typeface="Arial" pitchFamily="34" charset="0"/>
              <a:buChar char="•"/>
            </a:pPr>
            <a:r>
              <a:rPr lang="en-US" dirty="0" smtClean="0"/>
              <a:t>4 data (Ethernet) ports must be provided in the ceiling, near the ceiling-mounted projector, to accommodate network-capable projection devices and the room control system;</a:t>
            </a:r>
            <a:endParaRPr lang="en-US" sz="1800" dirty="0" smtClean="0"/>
          </a:p>
          <a:p>
            <a:pPr lvl="1">
              <a:buFont typeface="Arial" pitchFamily="34" charset="0"/>
              <a:buChar char="•"/>
            </a:pPr>
            <a:r>
              <a:rPr lang="en-US" dirty="0" smtClean="0"/>
              <a:t>1 voice and 3 data ports must be provided for connection to the instructor podium, to accommodate connections for a telephone, resident computer, an instructor laptop, and network access for the ADA-compliant port, located in the podium.</a:t>
            </a:r>
            <a:endParaRPr lang="en-US" sz="1800" dirty="0" smtClean="0"/>
          </a:p>
          <a:p>
            <a:pPr lvl="0">
              <a:buFont typeface="Arial" pitchFamily="34" charset="0"/>
              <a:buChar char="•"/>
            </a:pPr>
            <a:r>
              <a:rPr lang="en-US" dirty="0" smtClean="0"/>
              <a:t>Each </a:t>
            </a:r>
            <a:r>
              <a:rPr lang="en-US" dirty="0" err="1" smtClean="0"/>
              <a:t>eClassroom</a:t>
            </a:r>
            <a:r>
              <a:rPr lang="en-US" dirty="0" smtClean="0"/>
              <a:t> should have the capability of connecting with the ITS Help Desk, via telephone, voice-over-IP, or other technology, to facilitate providing assistance in a timely manner to those instructors needing it while using the </a:t>
            </a:r>
            <a:r>
              <a:rPr lang="en-US" dirty="0" err="1" smtClean="0"/>
              <a:t>eClassroom</a:t>
            </a:r>
            <a:r>
              <a:rPr lang="en-US" dirty="0" smtClean="0"/>
              <a:t>.</a:t>
            </a:r>
            <a:endParaRPr lang="en-US" sz="1800" dirty="0" smtClean="0"/>
          </a:p>
          <a:p>
            <a:endParaRPr lang="en-US" dirty="0" smtClean="0"/>
          </a:p>
          <a:p>
            <a:r>
              <a:rPr lang="en-US" b="1" dirty="0" smtClean="0"/>
              <a:t>Conduit, floor boxes, and cabling</a:t>
            </a:r>
          </a:p>
          <a:p>
            <a:pPr lvl="0">
              <a:buFont typeface="Arial" pitchFamily="34" charset="0"/>
              <a:buChar char="•"/>
            </a:pPr>
            <a:r>
              <a:rPr lang="en-US" dirty="0" smtClean="0"/>
              <a:t>All </a:t>
            </a:r>
            <a:r>
              <a:rPr lang="en-US" dirty="0" err="1" smtClean="0"/>
              <a:t>eClassrooms</a:t>
            </a:r>
            <a:r>
              <a:rPr lang="en-US" dirty="0" smtClean="0"/>
              <a:t> will be designed to accommodate a teaching console (instructor podium) to function as base station for instructors or presenters lecturing and/or using instructional technology.  This podium will house equipment and therefore must be provided with connectivity and electrical power.  The podium will be located to the side of the screen, without obstructing the view of the screen.</a:t>
            </a:r>
            <a:endParaRPr lang="en-US" sz="1800" dirty="0" smtClean="0"/>
          </a:p>
          <a:p>
            <a:pPr lvl="0">
              <a:buFont typeface="Arial" pitchFamily="34" charset="0"/>
              <a:buChar char="•"/>
            </a:pPr>
            <a:r>
              <a:rPr lang="en-US" dirty="0" smtClean="0"/>
              <a:t>Multi-purpose conduit and connections must be provided under each podium.  Each in-floor location must include at minimum:</a:t>
            </a:r>
            <a:endParaRPr lang="en-US" sz="1800" dirty="0" smtClean="0"/>
          </a:p>
          <a:p>
            <a:pPr lvl="1"/>
            <a:r>
              <a:rPr lang="en-US" dirty="0" smtClean="0"/>
              <a:t>A duplex 110-VAC electrical outlet;</a:t>
            </a:r>
            <a:endParaRPr lang="en-US" sz="1800" dirty="0" smtClean="0"/>
          </a:p>
          <a:p>
            <a:pPr lvl="1"/>
            <a:r>
              <a:rPr lang="en-US" dirty="0" smtClean="0"/>
              <a:t>Communication wiring for network connectivity (4 ports);</a:t>
            </a:r>
            <a:endParaRPr lang="en-US" sz="1800" dirty="0" smtClean="0"/>
          </a:p>
          <a:p>
            <a:pPr lvl="1"/>
            <a:r>
              <a:rPr lang="en-US" dirty="0" smtClean="0"/>
              <a:t>Empty continuous conduit running from the podium to the wall, then up inside the wall to an over-the-ceiling stub-out for connections to speakers and the ceiling-mounted projector;</a:t>
            </a:r>
            <a:endParaRPr lang="en-US" sz="1800" dirty="0" smtClean="0"/>
          </a:p>
          <a:p>
            <a:pPr lvl="1"/>
            <a:r>
              <a:rPr lang="en-US" dirty="0" smtClean="0"/>
              <a:t>A connection to the campus CATV system.</a:t>
            </a:r>
            <a:endParaRPr lang="en-US" sz="1800" dirty="0" smtClean="0"/>
          </a:p>
          <a:p>
            <a:pPr lvl="0">
              <a:buFont typeface="Arial" pitchFamily="34" charset="0"/>
              <a:buChar char="•"/>
            </a:pPr>
            <a:r>
              <a:rPr lang="en-US" dirty="0" smtClean="0"/>
              <a:t>Such conduit and connections can be provided cost-effectively as stub-ups, or be recessed at the floor level within commercially manufactured floor boxes.</a:t>
            </a:r>
            <a:endParaRPr lang="en-US" sz="1800" dirty="0" smtClean="0"/>
          </a:p>
          <a:p>
            <a:pPr lvl="0">
              <a:buFont typeface="Arial" pitchFamily="34" charset="0"/>
              <a:buChar char="•"/>
            </a:pPr>
            <a:r>
              <a:rPr lang="en-US" dirty="0" smtClean="0"/>
              <a:t>Separate continuous non-metallic conduit must be provided during construction including: one 1.5-inch empty conduit from the podium location to a stub-out above the ceiling. This conduit is to be installed during construction with a pull-tape accessible from both ends. This empty conduit will accommodate various audio, video, signal, and control cables to be installed after construction by the designated audiovisual contractor;</a:t>
            </a:r>
            <a:endParaRPr lang="en-US" sz="1800" dirty="0" smtClean="0"/>
          </a:p>
          <a:p>
            <a:pPr lvl="0">
              <a:buFont typeface="Arial" pitchFamily="34" charset="0"/>
              <a:buChar char="•"/>
            </a:pPr>
            <a:r>
              <a:rPr lang="en-US" dirty="0" smtClean="0"/>
              <a:t>All conduit direction changes must be completed with gradual “sweeps”, not 90-degree bends.</a:t>
            </a:r>
            <a:endParaRPr lang="en-US" sz="1800" dirty="0" smtClean="0"/>
          </a:p>
          <a:p>
            <a:pPr lvl="0">
              <a:buFont typeface="Arial" pitchFamily="34" charset="0"/>
              <a:buChar char="•"/>
            </a:pPr>
            <a:r>
              <a:rPr lang="en-US" dirty="0" smtClean="0"/>
              <a:t>The use of Panduit and wall plate connections can be considered in pre-existing classrooms where it would be </a:t>
            </a:r>
            <a:r>
              <a:rPr lang="en-US" dirty="0" err="1" smtClean="0"/>
              <a:t>impratical</a:t>
            </a:r>
            <a:r>
              <a:rPr lang="en-US" dirty="0" smtClean="0"/>
              <a:t> or cost-prohibitive to install </a:t>
            </a:r>
            <a:r>
              <a:rPr lang="en-US" dirty="0" err="1" smtClean="0"/>
              <a:t>floorboxes</a:t>
            </a:r>
            <a:r>
              <a:rPr lang="en-US" dirty="0" smtClean="0"/>
              <a:t>.</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needs of each space (1 v/d outlet on opposite walls of office spaces; port per seat in computer labs and distance learning classrooms; ceiling ports for projectors,</a:t>
            </a:r>
            <a:r>
              <a:rPr lang="en-US" baseline="0" dirty="0" smtClean="0"/>
              <a:t> instructional technology, and WAPs; courtesy telephones)</a:t>
            </a:r>
          </a:p>
          <a:p>
            <a:endParaRPr lang="en-US" baseline="0" dirty="0" smtClean="0"/>
          </a:p>
          <a:p>
            <a:r>
              <a:rPr lang="en-US" baseline="0" dirty="0" smtClean="0"/>
              <a:t>Special wiring needs (Nautilus card system; door swipes; vending; cable TV; POS terminals; copier/printer)</a:t>
            </a:r>
          </a:p>
          <a:p>
            <a:endParaRPr lang="en-US" baseline="0" dirty="0" smtClean="0"/>
          </a:p>
          <a:p>
            <a:r>
              <a:rPr lang="en-US" baseline="0" dirty="0" smtClean="0"/>
              <a:t>Emergency notification system: loud speakers in classrooms wired via comm. room to central announcement center, e.g., police station</a:t>
            </a:r>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Planning for the Science and Technology facility began five years ago with forward-thinking academicians and facilities planners. In Florida‘s State University System,, funding for new facilities construction is a long and arduous process that takes many years. The cycle is typically divided into two components, (1) planning and design, and (2) construction. Beyond securing funding, the planning and design phase lasts for approximately two years, and actual building construction requires approximately 18 months to two years. During the planning and design phase, the lead architect and engineering firm plays the pivotal role in locating the building on campus, integrating the architecture of the new facility into the existing campus architecture, and producing concept drawings, design schematics, and construction documents that will be used by the construction firm in building the facility. The role of IT during this phase is critical, as the requisite information technology infrastructure must be included in the construction documents to ensure that upon building opening the devices used by building occupants and students, computers, instructional technology, telephones, </a:t>
            </a:r>
            <a:r>
              <a:rPr lang="en-US" dirty="0" err="1" smtClean="0"/>
              <a:t>videconferencing</a:t>
            </a:r>
            <a:r>
              <a:rPr lang="en-US" dirty="0" smtClean="0"/>
              <a:t> systems, etc., are able to be connected to the campus network.</a:t>
            </a:r>
          </a:p>
          <a:p>
            <a:r>
              <a:rPr lang="en-US" dirty="0" smtClean="0"/>
              <a:t> </a:t>
            </a:r>
          </a:p>
          <a:p>
            <a:r>
              <a:rPr lang="en-US" dirty="0" smtClean="0"/>
              <a:t>During this phase, many time-consuming but absolutely necessary meetings and reviews of design drawings and construction documents must occur. A critical success factor involves starting with a specific vision, getting the future building occupants to imagine themselves in the spaces with the types of technology they will need, and blending the ideas with available budget reality. Experience has shown that this single event is one of the most difficult to achieve but without it, placing the infrastructure in the correct places in the building would not be achieved, and upon building opening, the technology would not be adequately placed to support the functions and uses originally intended for the facility.</a:t>
            </a:r>
          </a:p>
          <a:p>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Renovations are more difficult to keep</a:t>
            </a:r>
            <a:r>
              <a:rPr lang="en-US" baseline="0" dirty="0" smtClean="0"/>
              <a:t> track of because drawings frequently do not accurately reflect existing infrastructure. Also, items marked for demo sometimes aren’t clear.</a:t>
            </a:r>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features: location of projector, screen, electrical,</a:t>
            </a:r>
            <a:r>
              <a:rPr lang="en-US" baseline="0" dirty="0" smtClean="0"/>
              <a:t> data drops, etc.</a:t>
            </a:r>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level of detail required</a:t>
            </a:r>
            <a:r>
              <a:rPr lang="en-US" baseline="0" dirty="0" smtClean="0"/>
              <a:t> X # of spaces = total chaos</a:t>
            </a:r>
          </a:p>
          <a:p>
            <a:endParaRPr lang="en-US" baseline="0" dirty="0" smtClean="0"/>
          </a:p>
          <a:p>
            <a:pPr defTabSz="931774">
              <a:defRPr/>
            </a:pPr>
            <a:r>
              <a:rPr lang="en-US" dirty="0" smtClean="0"/>
              <a:t>At present, 100% construction documents are expected by 3/31/2007. At presentation time in June 2008, it is expected that ground will have been broken and construction might have started. To get to this point, the Director of Networks and Telecommunications, Director of Academic and Instructional Technology Services, several network engineers, and two instructional technology engineers, all within Information Technology Services, have devoted in excess of 500 hours during the 2007 calendar year reviewing schematics, commenting on design issues, meeting with contractors, and advocating on behalf of building occupants who are not as experienced in working with the facilities organization to construct a new building.</a:t>
            </a:r>
          </a:p>
          <a:p>
            <a:r>
              <a:rPr lang="en-US" baseline="0" dirty="0" smtClean="0"/>
              <a:t>spaces in facility = total chaos</a:t>
            </a:r>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project, cycle of semester, it may be easy or a challenge to work with these groups </a:t>
            </a:r>
            <a:r>
              <a:rPr lang="en-US" baseline="0" smtClean="0"/>
              <a:t>of people.</a:t>
            </a:r>
            <a:endParaRPr lang="en-US"/>
          </a:p>
        </p:txBody>
      </p:sp>
      <p:sp>
        <p:nvSpPr>
          <p:cNvPr id="4" name="Slide Number Placeholder 3"/>
          <p:cNvSpPr>
            <a:spLocks noGrp="1"/>
          </p:cNvSpPr>
          <p:nvPr>
            <p:ph type="sldNum" sz="quarter" idx="10"/>
          </p:nvPr>
        </p:nvSpPr>
        <p:spPr/>
        <p:txBody>
          <a:bodyPr/>
          <a:lstStyle/>
          <a:p>
            <a:fld id="{0074A0CA-B2A6-400B-9123-F47AB57A090D}"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Thoroughly reviewing building design drawings and construction documents must become part of the daily work load. Documentation of issues which need to be addressed is absolutely critical.</a:t>
            </a:r>
          </a:p>
          <a:p>
            <a:pPr lvl="0">
              <a:buFont typeface="Arial" pitchFamily="34" charset="0"/>
              <a:buChar char="•"/>
            </a:pPr>
            <a:r>
              <a:rPr lang="en-US" dirty="0" smtClean="0"/>
              <a:t>Frequent communication must occur with the project manager, architectural firm, and technology designers to articulate and address issues related to building design.</a:t>
            </a:r>
          </a:p>
          <a:p>
            <a:pPr lvl="0">
              <a:buFont typeface="Arial" pitchFamily="34" charset="0"/>
              <a:buChar char="•"/>
            </a:pPr>
            <a:r>
              <a:rPr lang="en-US" dirty="0" smtClean="0"/>
              <a:t>Correcting problems in design drawings and construction documents is easier, less expensive, and much-preferred to correcting problems during building construction.</a:t>
            </a:r>
          </a:p>
          <a:p>
            <a:pPr lvl="0">
              <a:buFont typeface="Arial" pitchFamily="34" charset="0"/>
              <a:buChar char="•"/>
            </a:pPr>
            <a:r>
              <a:rPr lang="en-US" dirty="0" smtClean="0"/>
              <a:t>Adhere to standards established by the institution and hold to them when addressing issues. Faculty are accustomed to certain standards in classrooms (touch panels, remote controls, projection systems, audio systems, etc.); while it is permissible to experiment with new ways of doing things, keep in mind the context in which the building is being constructed.</a:t>
            </a:r>
          </a:p>
          <a:p>
            <a:pPr lvl="0">
              <a:buFont typeface="Arial" pitchFamily="34" charset="0"/>
              <a:buChar char="•"/>
            </a:pPr>
            <a:r>
              <a:rPr lang="en-US" dirty="0" smtClean="0"/>
              <a:t>Frequently remind the architect and technology designers that the building must fit into the institution’s technology and network landscape just like it must fit into the university’s physical landscape.</a:t>
            </a:r>
          </a:p>
          <a:p>
            <a:pPr lvl="0">
              <a:buFont typeface="Arial" pitchFamily="34" charset="0"/>
              <a:buChar char="•"/>
            </a:pPr>
            <a:r>
              <a:rPr lang="en-US" dirty="0" smtClean="0"/>
              <a:t>Provide sufficient contingency/change order opportunity to adjust for equipment purchases that may occur during construction.</a:t>
            </a:r>
          </a:p>
          <a:p>
            <a:pPr lvl="0">
              <a:buFont typeface="Arial" pitchFamily="34" charset="0"/>
              <a:buChar char="•"/>
            </a:pPr>
            <a:r>
              <a:rPr lang="en-US" dirty="0" smtClean="0"/>
              <a:t>Ensure that a strong project manager is assigned to oversee details, communicate project status and have the skills to identify and deal with issues.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074A0CA-B2A6-400B-9123-F47AB57A090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FFF7D65B-A46D-413D-BA8E-D235D0DD5D5A}" type="datetimeFigureOut">
              <a:rPr lang="en-US" smtClean="0"/>
              <a:pPr/>
              <a:t>6/4/2008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7D65B-A46D-413D-BA8E-D235D0DD5D5A}"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7D65B-A46D-413D-BA8E-D235D0DD5D5A}"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F7D65B-A46D-413D-BA8E-D235D0DD5D5A}"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FFF7D65B-A46D-413D-BA8E-D235D0DD5D5A}" type="datetimeFigureOut">
              <a:rPr lang="en-US" smtClean="0"/>
              <a:pPr/>
              <a:t>6/4/2008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7D65B-A46D-413D-BA8E-D235D0DD5D5A}"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F7D65B-A46D-413D-BA8E-D235D0DD5D5A}" type="datetimeFigureOut">
              <a:rPr lang="en-US" smtClean="0"/>
              <a:pPr/>
              <a:t>6/4/2008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F7D65B-A46D-413D-BA8E-D235D0DD5D5A}" type="datetimeFigureOut">
              <a:rPr lang="en-US" smtClean="0"/>
              <a:pPr/>
              <a:t>6/4/2008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7D65B-A46D-413D-BA8E-D235D0DD5D5A}" type="datetimeFigureOut">
              <a:rPr lang="en-US" smtClean="0"/>
              <a:pPr/>
              <a:t>6/4/2008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F7D65B-A46D-413D-BA8E-D235D0DD5D5A}"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17584-A90C-4BD2-8632-5695978EEB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FFF7D65B-A46D-413D-BA8E-D235D0DD5D5A}" type="datetimeFigureOut">
              <a:rPr lang="en-US" smtClean="0"/>
              <a:pPr/>
              <a:t>6/4/2008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3C717584-A90C-4BD2-8632-5695978EEB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FFF7D65B-A46D-413D-BA8E-D235D0DD5D5A}" type="datetimeFigureOut">
              <a:rPr lang="en-US" smtClean="0"/>
              <a:pPr/>
              <a:t>6/4/2008</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3C717584-A90C-4BD2-8632-5695978EEB5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997839"/>
            <a:ext cx="4572000" cy="2862322"/>
          </a:xfrm>
          <a:prstGeom prst="rect">
            <a:avLst/>
          </a:prstGeom>
        </p:spPr>
        <p:txBody>
          <a:bodyPr>
            <a:spAutoFit/>
          </a:bodyPr>
          <a:lstStyle/>
          <a:p>
            <a:r>
              <a:rPr lang="en-US" dirty="0" smtClean="0"/>
              <a:t>Copyright </a:t>
            </a:r>
            <a:r>
              <a:rPr lang="en-US" dirty="0" smtClean="0"/>
              <a:t>Michael White and Sandra Thompson, 2008. </a:t>
            </a:r>
            <a:r>
              <a:rPr lang="en-US"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smtClean="0"/>
              <a:t>author</a:t>
            </a:r>
            <a:r>
              <a:rPr lang="en-US"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051158" y="-20955"/>
            <a:ext cx="7254642" cy="6878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Thorough Review with Comments</a:t>
            </a:r>
            <a:endParaRPr lang="en-US" dirty="0"/>
          </a:p>
        </p:txBody>
      </p:sp>
      <p:pic>
        <p:nvPicPr>
          <p:cNvPr id="2050" name="Picture 2"/>
          <p:cNvPicPr>
            <a:picLocks noChangeAspect="1" noChangeArrowheads="1"/>
          </p:cNvPicPr>
          <p:nvPr/>
        </p:nvPicPr>
        <p:blipFill>
          <a:blip r:embed="rId3"/>
          <a:srcRect/>
          <a:stretch>
            <a:fillRect/>
          </a:stretch>
        </p:blipFill>
        <p:spPr bwMode="auto">
          <a:xfrm>
            <a:off x="541867" y="2590800"/>
            <a:ext cx="8602133" cy="32944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needs to be involved?</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4386072"/>
            <a:ext cx="8229600" cy="216712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cap="none" dirty="0" smtClean="0">
                <a:ln/>
                <a:solidFill>
                  <a:schemeClr val="accent3"/>
                </a:solidFill>
                <a:effectLst/>
              </a:rPr>
              <a:t>…but I work in IT; why do I need to know about facilities?</a:t>
            </a:r>
            <a:endParaRPr lang="en-US" cap="none" dirty="0">
              <a:ln/>
              <a:solidFill>
                <a:schemeClr val="accent3"/>
              </a:solidFill>
              <a:effectLst/>
            </a:endParaRPr>
          </a:p>
        </p:txBody>
      </p:sp>
      <p:pic>
        <p:nvPicPr>
          <p:cNvPr id="1026" name="Picture 2" descr="H:\Personal\Misc Pics\sign 5.jpg"/>
          <p:cNvPicPr>
            <a:picLocks noChangeAspect="1" noChangeArrowheads="1"/>
          </p:cNvPicPr>
          <p:nvPr/>
        </p:nvPicPr>
        <p:blipFill>
          <a:blip r:embed="rId2" cstate="print"/>
          <a:srcRect/>
          <a:stretch>
            <a:fillRect/>
          </a:stretch>
        </p:blipFill>
        <p:spPr bwMode="auto">
          <a:xfrm>
            <a:off x="4114800" y="533400"/>
            <a:ext cx="4649969" cy="3029928"/>
          </a:xfrm>
          <a:prstGeom prst="rect">
            <a:avLst/>
          </a:prstGeom>
          <a:solidFill>
            <a:srgbClr val="FFFFFF">
              <a:shade val="85000"/>
            </a:srgbClr>
          </a:solidFill>
          <a:ln w="190500" cap="sq">
            <a:solidFill>
              <a:srgbClr val="004C22"/>
            </a:solidFill>
            <a:miter lim="800000"/>
          </a:ln>
          <a:effectLst>
            <a:outerShdw blurRad="65000" dist="50800" dir="12900000" kx="195000" ky="145000" algn="tl" rotWithShape="0">
              <a:srgbClr val="000000">
                <a:alpha val="30000"/>
              </a:srgbClr>
            </a:outerShdw>
          </a:effectLst>
          <a:scene3d>
            <a:camera prst="orthographicFront">
              <a:rot lat="0" lon="0" rev="21000000"/>
            </a:camera>
            <a:lightRig rig="twoPt" dir="t">
              <a:rot lat="0" lon="0" rev="7200000"/>
            </a:lightRig>
          </a:scene3d>
          <a:sp3d contourW="12700">
            <a:bevelT w="25400" h="19050"/>
            <a:contourClr>
              <a:srgbClr val="969696"/>
            </a:contourClr>
          </a:sp3d>
        </p:spPr>
      </p:pic>
      <p:sp>
        <p:nvSpPr>
          <p:cNvPr id="3" name="Subtitle 2"/>
          <p:cNvSpPr>
            <a:spLocks noGrp="1"/>
          </p:cNvSpPr>
          <p:nvPr>
            <p:ph type="subTitle" idx="1"/>
          </p:nvPr>
        </p:nvSpPr>
        <p:spPr>
          <a:xfrm>
            <a:off x="500064" y="2819400"/>
            <a:ext cx="5105400" cy="1219200"/>
          </a:xfrm>
        </p:spPr>
        <p:txBody>
          <a:bodyPr anchor="b"/>
          <a:lstStyle/>
          <a:p>
            <a:r>
              <a:rPr lang="en-US" dirty="0" smtClean="0"/>
              <a:t>Sandra Thompson and Michael White</a:t>
            </a:r>
          </a:p>
          <a:p>
            <a:r>
              <a:rPr lang="en-US" dirty="0" smtClean="0"/>
              <a:t>The University of West Florida</a:t>
            </a:r>
          </a:p>
          <a:p>
            <a:r>
              <a:rPr lang="en-US" dirty="0" smtClean="0"/>
              <a:t>© 2008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Content Placeholder 2"/>
          <p:cNvSpPr>
            <a:spLocks noGrp="1"/>
          </p:cNvSpPr>
          <p:nvPr>
            <p:ph idx="1"/>
          </p:nvPr>
        </p:nvSpPr>
        <p:spPr/>
        <p:txBody>
          <a:bodyPr/>
          <a:lstStyle/>
          <a:p>
            <a:r>
              <a:rPr lang="en-US" dirty="0" smtClean="0"/>
              <a:t>The University of West Florida</a:t>
            </a:r>
          </a:p>
          <a:p>
            <a:r>
              <a:rPr lang="en-US" dirty="0" smtClean="0"/>
              <a:t>Classroom Technology Design Considerations</a:t>
            </a:r>
          </a:p>
          <a:p>
            <a:r>
              <a:rPr lang="en-US" dirty="0" smtClean="0"/>
              <a:t>Networking and Telecommunications Design Considerations</a:t>
            </a:r>
          </a:p>
          <a:p>
            <a:r>
              <a:rPr lang="en-US" dirty="0" smtClean="0"/>
              <a:t>Construction and Renovation</a:t>
            </a:r>
          </a:p>
          <a:p>
            <a:r>
              <a:rPr lang="en-US" dirty="0" smtClean="0"/>
              <a:t>Overarching Principles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dirty="0" smtClean="0"/>
              <a:t>The University of West Florida</a:t>
            </a:r>
            <a:endParaRPr lang="en-US" dirty="0"/>
          </a:p>
        </p:txBody>
      </p:sp>
      <p:pic>
        <p:nvPicPr>
          <p:cNvPr id="4" name="Picture 5" descr="http://uwf.edu/uwfmain/about/campuses/mapjs/map_600.jpg"/>
          <p:cNvPicPr>
            <a:picLocks noChangeAspect="1" noChangeArrowheads="1"/>
          </p:cNvPicPr>
          <p:nvPr/>
        </p:nvPicPr>
        <p:blipFill>
          <a:blip r:embed="rId3"/>
          <a:srcRect/>
          <a:stretch>
            <a:fillRect/>
          </a:stretch>
        </p:blipFill>
        <p:spPr bwMode="auto">
          <a:xfrm>
            <a:off x="2057400" y="3581400"/>
            <a:ext cx="5715000" cy="3048001"/>
          </a:xfrm>
          <a:prstGeom prst="rect">
            <a:avLst/>
          </a:prstGeom>
          <a:noFill/>
        </p:spPr>
      </p:pic>
      <p:pic>
        <p:nvPicPr>
          <p:cNvPr id="5" name="Picture 7" descr="UWF Pensacola Main Campus"/>
          <p:cNvPicPr>
            <a:picLocks noChangeAspect="1" noChangeArrowheads="1"/>
          </p:cNvPicPr>
          <p:nvPr/>
        </p:nvPicPr>
        <p:blipFill>
          <a:blip r:embed="rId4"/>
          <a:srcRect/>
          <a:stretch>
            <a:fillRect/>
          </a:stretch>
        </p:blipFill>
        <p:spPr bwMode="auto">
          <a:xfrm>
            <a:off x="228600" y="1752600"/>
            <a:ext cx="2190748" cy="1752600"/>
          </a:xfrm>
          <a:prstGeom prst="rect">
            <a:avLst/>
          </a:prstGeom>
          <a:noFill/>
        </p:spPr>
      </p:pic>
      <p:pic>
        <p:nvPicPr>
          <p:cNvPr id="6" name="Picture 9" descr="UWF Pensacola Downtown Campus"/>
          <p:cNvPicPr>
            <a:picLocks noChangeAspect="1" noChangeArrowheads="1"/>
          </p:cNvPicPr>
          <p:nvPr/>
        </p:nvPicPr>
        <p:blipFill>
          <a:blip r:embed="rId5"/>
          <a:srcRect/>
          <a:stretch>
            <a:fillRect/>
          </a:stretch>
        </p:blipFill>
        <p:spPr bwMode="auto">
          <a:xfrm>
            <a:off x="2514600" y="1752600"/>
            <a:ext cx="2389908" cy="1752600"/>
          </a:xfrm>
          <a:prstGeom prst="rect">
            <a:avLst/>
          </a:prstGeom>
          <a:noFill/>
        </p:spPr>
      </p:pic>
      <p:pic>
        <p:nvPicPr>
          <p:cNvPr id="7" name="Picture 11" descr="Fort Walton Beach Campus"/>
          <p:cNvPicPr>
            <a:picLocks noChangeAspect="1" noChangeArrowheads="1"/>
          </p:cNvPicPr>
          <p:nvPr/>
        </p:nvPicPr>
        <p:blipFill>
          <a:blip r:embed="rId6"/>
          <a:srcRect/>
          <a:stretch>
            <a:fillRect/>
          </a:stretch>
        </p:blipFill>
        <p:spPr bwMode="auto">
          <a:xfrm>
            <a:off x="4953000" y="1757855"/>
            <a:ext cx="2209800" cy="1747346"/>
          </a:xfrm>
          <a:prstGeom prst="rect">
            <a:avLst/>
          </a:prstGeom>
          <a:noFill/>
        </p:spPr>
      </p:pic>
      <p:pic>
        <p:nvPicPr>
          <p:cNvPr id="8" name="Picture 13" descr="UWF Online Campus"/>
          <p:cNvPicPr>
            <a:picLocks noChangeAspect="1" noChangeArrowheads="1"/>
          </p:cNvPicPr>
          <p:nvPr/>
        </p:nvPicPr>
        <p:blipFill>
          <a:blip r:embed="rId7"/>
          <a:srcRect/>
          <a:stretch>
            <a:fillRect/>
          </a:stretch>
        </p:blipFill>
        <p:spPr bwMode="auto">
          <a:xfrm>
            <a:off x="7315200" y="1752601"/>
            <a:ext cx="1676400" cy="17525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Classroom Technology Design Considerations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Ceilings</a:t>
            </a:r>
          </a:p>
          <a:p>
            <a:r>
              <a:rPr lang="en-US" dirty="0" smtClean="0"/>
              <a:t>Lighting</a:t>
            </a:r>
          </a:p>
          <a:p>
            <a:r>
              <a:rPr lang="en-US" dirty="0" smtClean="0"/>
              <a:t>Ventilation ducts</a:t>
            </a:r>
          </a:p>
          <a:p>
            <a:r>
              <a:rPr lang="en-US" dirty="0" smtClean="0"/>
              <a:t>Electrical</a:t>
            </a:r>
          </a:p>
          <a:p>
            <a:r>
              <a:rPr lang="en-US" dirty="0" smtClean="0"/>
              <a:t>Network connectivity</a:t>
            </a:r>
          </a:p>
          <a:p>
            <a:r>
              <a:rPr lang="en-US" dirty="0" smtClean="0"/>
              <a:t>Conduit, floor boxes, and cabling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Networking and Telecomm Design Considerations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User port counts</a:t>
            </a:r>
          </a:p>
          <a:p>
            <a:r>
              <a:rPr lang="en-US" dirty="0" smtClean="0"/>
              <a:t>Assess needs of each space</a:t>
            </a:r>
          </a:p>
          <a:p>
            <a:r>
              <a:rPr lang="en-US" dirty="0" smtClean="0"/>
              <a:t>Comm. room layout</a:t>
            </a:r>
          </a:p>
          <a:p>
            <a:r>
              <a:rPr lang="en-US" dirty="0" smtClean="0"/>
              <a:t>Special wiring needs</a:t>
            </a:r>
          </a:p>
          <a:p>
            <a:r>
              <a:rPr lang="en-US" dirty="0" smtClean="0"/>
              <a:t>Emergency notification system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graphicFrame>
        <p:nvGraphicFramePr>
          <p:cNvPr id="4" name="Content Placeholder 3"/>
          <p:cNvGraphicFramePr>
            <a:graphicFrameLocks noGrp="1"/>
          </p:cNvGraphicFramePr>
          <p:nvPr>
            <p:ph idx="1"/>
          </p:nvPr>
        </p:nvGraphicFramePr>
        <p:xfrm>
          <a:off x="457200" y="2179638"/>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Renovation</a:t>
            </a:r>
            <a:endParaRPr lang="en-US" dirty="0"/>
          </a:p>
        </p:txBody>
      </p:sp>
      <p:graphicFrame>
        <p:nvGraphicFramePr>
          <p:cNvPr id="3" name="Content Placeholder 3"/>
          <p:cNvGraphicFramePr>
            <a:graphicFrameLocks/>
          </p:cNvGraphicFramePr>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of Science and Engineering Facility</a:t>
            </a:r>
            <a:endParaRPr lang="en-US" dirty="0"/>
          </a:p>
        </p:txBody>
      </p:sp>
      <p:pic>
        <p:nvPicPr>
          <p:cNvPr id="4" name="Picture 3" descr="science and tech2.jpg"/>
          <p:cNvPicPr>
            <a:picLocks noChangeAspect="1"/>
          </p:cNvPicPr>
          <p:nvPr/>
        </p:nvPicPr>
        <p:blipFill>
          <a:blip r:embed="rId2"/>
          <a:stretch>
            <a:fillRect/>
          </a:stretch>
        </p:blipFill>
        <p:spPr>
          <a:xfrm>
            <a:off x="4495800" y="2057400"/>
            <a:ext cx="4340352" cy="2779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240000"/>
            </a:camera>
            <a:lightRig rig="twoPt" dir="t">
              <a:rot lat="0" lon="0" rev="7200000"/>
            </a:lightRig>
          </a:scene3d>
          <a:sp3d contourW="12700">
            <a:bevelT w="25400" h="19050"/>
            <a:contourClr>
              <a:srgbClr val="969696"/>
            </a:contourClr>
          </a:sp3d>
        </p:spPr>
      </p:pic>
      <p:pic>
        <p:nvPicPr>
          <p:cNvPr id="3" name="Picture 2" descr="science and tech.jpg"/>
          <p:cNvPicPr>
            <a:picLocks noChangeAspect="1"/>
          </p:cNvPicPr>
          <p:nvPr/>
        </p:nvPicPr>
        <p:blipFill>
          <a:blip r:embed="rId3"/>
          <a:stretch>
            <a:fillRect/>
          </a:stretch>
        </p:blipFill>
        <p:spPr>
          <a:xfrm>
            <a:off x="533400" y="3657600"/>
            <a:ext cx="4340352" cy="2883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337</TotalTime>
  <Words>2248</Words>
  <Application>Microsoft Office PowerPoint</Application>
  <PresentationFormat>On-screen Show (4:3)</PresentationFormat>
  <Paragraphs>147</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Deluxe</vt:lpstr>
      <vt:lpstr>Slide 1</vt:lpstr>
      <vt:lpstr>…but I work in IT; why do I need to know about facilities?</vt:lpstr>
      <vt:lpstr>Talking Points</vt:lpstr>
      <vt:lpstr>The University of West Florida</vt:lpstr>
      <vt:lpstr>Classroom Technology Design Considerations</vt:lpstr>
      <vt:lpstr>Networking and Telecomm Design Considerations</vt:lpstr>
      <vt:lpstr>Construction</vt:lpstr>
      <vt:lpstr>Renovation</vt:lpstr>
      <vt:lpstr>School of Science and Engineering Facility</vt:lpstr>
      <vt:lpstr>Slide 10</vt:lpstr>
      <vt:lpstr>Example of Thorough Review with Comments</vt:lpstr>
      <vt:lpstr>Who else needs to be involved?</vt:lpstr>
      <vt:lpstr>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I work in IT; why do I need to know about facilities?</dc:title>
  <dc:creator>Michael White - ITS</dc:creator>
  <cp:lastModifiedBy>Michael White</cp:lastModifiedBy>
  <cp:revision>30</cp:revision>
  <dcterms:created xsi:type="dcterms:W3CDTF">2008-04-17T19:19:29Z</dcterms:created>
  <dcterms:modified xsi:type="dcterms:W3CDTF">2008-06-04T13:59:23Z</dcterms:modified>
</cp:coreProperties>
</file>