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0" r:id="rId6"/>
    <p:sldId id="266" r:id="rId7"/>
    <p:sldId id="264" r:id="rId8"/>
    <p:sldId id="265" r:id="rId9"/>
    <p:sldId id="267" r:id="rId10"/>
    <p:sldId id="268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6A971-5E9A-4360-B4BA-643E893E25C8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1AC4C-2E5F-47FF-86FA-A7C776A01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6A971-5E9A-4360-B4BA-643E893E25C8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1AC4C-2E5F-47FF-86FA-A7C776A01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6A971-5E9A-4360-B4BA-643E893E25C8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1AC4C-2E5F-47FF-86FA-A7C776A01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6A971-5E9A-4360-B4BA-643E893E25C8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1AC4C-2E5F-47FF-86FA-A7C776A01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6A971-5E9A-4360-B4BA-643E893E25C8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1AC4C-2E5F-47FF-86FA-A7C776A01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6A971-5E9A-4360-B4BA-643E893E25C8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1AC4C-2E5F-47FF-86FA-A7C776A01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6A971-5E9A-4360-B4BA-643E893E25C8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1AC4C-2E5F-47FF-86FA-A7C776A01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6A971-5E9A-4360-B4BA-643E893E25C8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1AC4C-2E5F-47FF-86FA-A7C776A01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6A971-5E9A-4360-B4BA-643E893E25C8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1AC4C-2E5F-47FF-86FA-A7C776A01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6A971-5E9A-4360-B4BA-643E893E25C8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1AC4C-2E5F-47FF-86FA-A7C776A01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6A971-5E9A-4360-B4BA-643E893E25C8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1AC4C-2E5F-47FF-86FA-A7C776A01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6A971-5E9A-4360-B4BA-643E893E25C8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1AC4C-2E5F-47FF-86FA-A7C776A01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ACTI – Data Management Working Group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Report at ACTI Meeting 2013</a:t>
            </a:r>
          </a:p>
          <a:p>
            <a:r>
              <a:rPr lang="en-US" dirty="0" smtClean="0"/>
              <a:t>4/17/2013</a:t>
            </a:r>
          </a:p>
          <a:p>
            <a:r>
              <a:rPr lang="en-US" dirty="0" smtClean="0"/>
              <a:t>Presented by Judy Borreson Caruso, </a:t>
            </a:r>
            <a:r>
              <a:rPr lang="en-US" dirty="0" smtClean="0"/>
              <a:t>UW-Madison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Data Storage?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#</a:t>
            </a:r>
            <a:r>
              <a:rPr lang="en-US" dirty="0" smtClean="0"/>
              <a:t>1 on </a:t>
            </a:r>
            <a:r>
              <a:rPr lang="en-US" dirty="0" smtClean="0"/>
              <a:t>Survey </a:t>
            </a:r>
          </a:p>
          <a:p>
            <a:r>
              <a:rPr lang="en-US" dirty="0" smtClean="0"/>
              <a:t>Should </a:t>
            </a:r>
            <a:r>
              <a:rPr lang="en-US" dirty="0" smtClean="0"/>
              <a:t>the group </a:t>
            </a:r>
            <a:r>
              <a:rPr lang="en-US" dirty="0" smtClean="0"/>
              <a:t>do</a:t>
            </a:r>
          </a:p>
          <a:p>
            <a:pPr lvl="1"/>
            <a:r>
              <a:rPr lang="en-US" dirty="0" smtClean="0"/>
              <a:t>Build a list of issues – What are they?</a:t>
            </a:r>
          </a:p>
          <a:p>
            <a:pPr lvl="1"/>
            <a:r>
              <a:rPr lang="en-US" dirty="0" smtClean="0"/>
              <a:t>Survey </a:t>
            </a:r>
            <a:r>
              <a:rPr lang="en-US" dirty="0" smtClean="0"/>
              <a:t>of what is happening in HE? Model </a:t>
            </a:r>
            <a:r>
              <a:rPr lang="en-US" dirty="0" smtClean="0"/>
              <a:t>plans/policies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your input, pull together plans/issues</a:t>
            </a:r>
          </a:p>
          <a:p>
            <a:r>
              <a:rPr lang="en-US" dirty="0" smtClean="0"/>
              <a:t>Create work prospectus</a:t>
            </a:r>
          </a:p>
          <a:p>
            <a:r>
              <a:rPr lang="en-US" dirty="0" smtClean="0"/>
              <a:t>Seek additional membership as needed</a:t>
            </a:r>
          </a:p>
          <a:p>
            <a:r>
              <a:rPr lang="en-US" dirty="0" smtClean="0"/>
              <a:t>Other?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we’ve been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Started meeting Fall 2011</a:t>
            </a:r>
          </a:p>
          <a:p>
            <a:r>
              <a:rPr lang="en-US" dirty="0" smtClean="0"/>
              <a:t>Decided to focus on research data</a:t>
            </a:r>
          </a:p>
          <a:p>
            <a:r>
              <a:rPr lang="en-US" dirty="0" smtClean="0"/>
              <a:t>Drafted an outline of areas</a:t>
            </a:r>
          </a:p>
          <a:p>
            <a:r>
              <a:rPr lang="en-US" dirty="0" smtClean="0"/>
              <a:t>Launched 3 subgroups – Data Management Plan Service, Glossary and Institutional Issues of Research Data Management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Management Glossary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Derived from many sources</a:t>
            </a:r>
          </a:p>
          <a:p>
            <a:r>
              <a:rPr lang="en-US" dirty="0" smtClean="0"/>
              <a:t>Expect to be the foundation</a:t>
            </a:r>
          </a:p>
          <a:p>
            <a:r>
              <a:rPr lang="en-US" dirty="0" smtClean="0"/>
              <a:t>Primary author – Thomas Dopirak, Carnegie Mellon</a:t>
            </a:r>
          </a:p>
          <a:p>
            <a:r>
              <a:rPr lang="en-US" dirty="0" smtClean="0"/>
              <a:t>Published in February 2013</a:t>
            </a:r>
          </a:p>
          <a:p>
            <a:r>
              <a:rPr lang="en-US" dirty="0" smtClean="0"/>
              <a:t>Feedback welcome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Developing an Institutional Research Data Management Plan Service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Primary focus since spring/summer 2012</a:t>
            </a:r>
          </a:p>
          <a:p>
            <a:r>
              <a:rPr lang="en-US" dirty="0" smtClean="0"/>
              <a:t>Mike Fary and Kim Owen are the primary authors</a:t>
            </a:r>
          </a:p>
          <a:p>
            <a:r>
              <a:rPr lang="en-US" dirty="0" smtClean="0"/>
              <a:t>Published in January 2013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Developing an Institutional Research Data Management Plan Service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White paper</a:t>
            </a:r>
          </a:p>
          <a:p>
            <a:r>
              <a:rPr lang="en-US" dirty="0" smtClean="0"/>
              <a:t>Team collaboration</a:t>
            </a:r>
          </a:p>
          <a:p>
            <a:r>
              <a:rPr lang="en-US" dirty="0" smtClean="0"/>
              <a:t>Presentation at EDUCAUSE  2012</a:t>
            </a:r>
          </a:p>
          <a:p>
            <a:r>
              <a:rPr lang="en-US" dirty="0" smtClean="0"/>
              <a:t>“Good Ideas” article for </a:t>
            </a:r>
            <a:r>
              <a:rPr lang="en-US" dirty="0" smtClean="0"/>
              <a:t>EDUCAUSE </a:t>
            </a:r>
            <a:r>
              <a:rPr lang="en-US" dirty="0" smtClean="0"/>
              <a:t>Review Online - Jan/Feb 2013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team going to work on next?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Survey of ACTI re. Top 5 Issue</a:t>
            </a:r>
          </a:p>
          <a:p>
            <a:pPr lvl="1"/>
            <a:r>
              <a:rPr lang="en-US" dirty="0" smtClean="0"/>
              <a:t>Research Data</a:t>
            </a:r>
          </a:p>
          <a:p>
            <a:pPr lvl="1"/>
            <a:r>
              <a:rPr lang="en-US" dirty="0" smtClean="0"/>
              <a:t>Administrative Data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Research Data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dirty="0" smtClean="0"/>
              <a:t>1 - </a:t>
            </a:r>
            <a:r>
              <a:rPr lang="en-US" b="1" dirty="0" smtClean="0"/>
              <a:t>Data </a:t>
            </a:r>
            <a:r>
              <a:rPr lang="en-US" b="1" dirty="0" smtClean="0"/>
              <a:t>Storage Services and Technologies </a:t>
            </a:r>
            <a:r>
              <a:rPr lang="en-US" dirty="0" smtClean="0"/>
              <a:t>(local and in the cloud</a:t>
            </a:r>
            <a:r>
              <a:rPr lang="en-US" dirty="0" smtClean="0"/>
              <a:t>)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2 - </a:t>
            </a:r>
            <a:r>
              <a:rPr lang="en-US" b="1" dirty="0" smtClean="0"/>
              <a:t>Shared </a:t>
            </a:r>
            <a:r>
              <a:rPr lang="en-US" b="1" dirty="0" smtClean="0"/>
              <a:t>Services Issues </a:t>
            </a:r>
            <a:r>
              <a:rPr lang="en-US" dirty="0" smtClean="0"/>
              <a:t>(e.g., funding, organization, administration, governance, support, policies and </a:t>
            </a:r>
            <a:r>
              <a:rPr lang="en-US" dirty="0" smtClean="0"/>
              <a:t>processes)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</a:p>
          <a:p>
            <a:pPr marL="514350" indent="-514350">
              <a:buNone/>
            </a:pPr>
            <a:r>
              <a:rPr lang="en-US" dirty="0" smtClean="0"/>
              <a:t>2 - </a:t>
            </a:r>
            <a:r>
              <a:rPr lang="en-US" b="1" dirty="0" smtClean="0"/>
              <a:t>Data Management Training for Faculty and Students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4 - </a:t>
            </a:r>
            <a:r>
              <a:rPr lang="en-US" b="1" dirty="0" smtClean="0"/>
              <a:t>Current </a:t>
            </a:r>
            <a:r>
              <a:rPr lang="en-US" b="1" dirty="0" smtClean="0"/>
              <a:t>Data Management Models and How to Migrate to the </a:t>
            </a:r>
            <a:r>
              <a:rPr lang="en-US" b="1" dirty="0" smtClean="0"/>
              <a:t>Future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4 - </a:t>
            </a:r>
            <a:r>
              <a:rPr lang="en-US" b="1" dirty="0" smtClean="0"/>
              <a:t>Metadata </a:t>
            </a:r>
            <a:r>
              <a:rPr lang="en-US" b="1" dirty="0" smtClean="0"/>
              <a:t>Management </a:t>
            </a:r>
            <a:r>
              <a:rPr lang="en-US" dirty="0" smtClean="0"/>
              <a:t>and Development of Best Practices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Administrative Data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1 - </a:t>
            </a:r>
            <a:r>
              <a:rPr lang="en-US" b="1" dirty="0" smtClean="0"/>
              <a:t>Using </a:t>
            </a:r>
            <a:r>
              <a:rPr lang="en-US" b="1" dirty="0" smtClean="0"/>
              <a:t>Data for Decision Making </a:t>
            </a:r>
            <a:r>
              <a:rPr lang="en-US" dirty="0" smtClean="0"/>
              <a:t>(data warehouses/data marts/dashboards)</a:t>
            </a:r>
          </a:p>
          <a:p>
            <a:pPr>
              <a:buNone/>
            </a:pPr>
            <a:r>
              <a:rPr lang="en-US" dirty="0" smtClean="0"/>
              <a:t>2 - </a:t>
            </a:r>
            <a:r>
              <a:rPr lang="en-US" b="1" dirty="0" smtClean="0"/>
              <a:t>Data </a:t>
            </a:r>
            <a:r>
              <a:rPr lang="en-US" b="1" dirty="0" smtClean="0"/>
              <a:t>Policy, Security/Risk Assessment, Accessibility, Archive</a:t>
            </a:r>
          </a:p>
          <a:p>
            <a:pPr>
              <a:buNone/>
            </a:pPr>
            <a:r>
              <a:rPr lang="en-US" dirty="0" smtClean="0"/>
              <a:t>3 -</a:t>
            </a:r>
            <a:r>
              <a:rPr lang="en-US" b="1" dirty="0" smtClean="0"/>
              <a:t> Data </a:t>
            </a:r>
            <a:r>
              <a:rPr lang="en-US" b="1" dirty="0" smtClean="0"/>
              <a:t>Integration Across Applications</a:t>
            </a:r>
          </a:p>
          <a:p>
            <a:pPr>
              <a:buNone/>
            </a:pPr>
            <a:r>
              <a:rPr lang="en-US" dirty="0" smtClean="0"/>
              <a:t>4 - </a:t>
            </a:r>
            <a:r>
              <a:rPr lang="en-US" b="1" dirty="0" smtClean="0"/>
              <a:t>Data </a:t>
            </a:r>
            <a:r>
              <a:rPr lang="en-US" b="1" dirty="0" smtClean="0"/>
              <a:t>Quality, Consistency, Integrity, Availability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Team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seems to be much work going on in the Admin Data side. Should the group do?</a:t>
            </a:r>
          </a:p>
          <a:p>
            <a:pPr lvl="1"/>
            <a:r>
              <a:rPr lang="en-US" dirty="0" smtClean="0"/>
              <a:t>Create links to resources, including Gartner, private entities, ties to student success, etc.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320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ACTI – Data Management Working Group </vt:lpstr>
      <vt:lpstr>Where we’ve been</vt:lpstr>
      <vt:lpstr>Data Management Glossary</vt:lpstr>
      <vt:lpstr>Developing an Institutional Research Data Management Plan Service </vt:lpstr>
      <vt:lpstr> Developing an Institutional Research Data Management Plan Service </vt:lpstr>
      <vt:lpstr>What is the team going to work on next? </vt:lpstr>
      <vt:lpstr>Research Data Results</vt:lpstr>
      <vt:lpstr>Administrative Data Results</vt:lpstr>
      <vt:lpstr>Current Team Thinking</vt:lpstr>
      <vt:lpstr>Research Data Storage?</vt:lpstr>
      <vt:lpstr>Next Steps </vt:lpstr>
    </vt:vector>
  </TitlesOfParts>
  <Company>University of Wisconsin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 – Data Management Working Group </dc:title>
  <dc:creator>Judy Caruso</dc:creator>
  <cp:lastModifiedBy>Judy Caruso</cp:lastModifiedBy>
  <cp:revision>9</cp:revision>
  <dcterms:created xsi:type="dcterms:W3CDTF">2012-10-26T18:55:24Z</dcterms:created>
  <dcterms:modified xsi:type="dcterms:W3CDTF">2013-04-15T20:29:57Z</dcterms:modified>
</cp:coreProperties>
</file>