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diagrams/layout2.xml" ContentType="application/vnd.openxmlformats-officedocument.drawingml.diagram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 id="2147483701" r:id="rId2"/>
  </p:sldMasterIdLst>
  <p:notesMasterIdLst>
    <p:notesMasterId r:id="rId22"/>
  </p:notesMasterIdLst>
  <p:sldIdLst>
    <p:sldId id="256" r:id="rId3"/>
    <p:sldId id="269" r:id="rId4"/>
    <p:sldId id="305" r:id="rId5"/>
    <p:sldId id="306" r:id="rId6"/>
    <p:sldId id="278" r:id="rId7"/>
    <p:sldId id="303" r:id="rId8"/>
    <p:sldId id="313" r:id="rId9"/>
    <p:sldId id="300" r:id="rId10"/>
    <p:sldId id="309" r:id="rId11"/>
    <p:sldId id="291" r:id="rId12"/>
    <p:sldId id="307" r:id="rId13"/>
    <p:sldId id="308" r:id="rId14"/>
    <p:sldId id="276" r:id="rId15"/>
    <p:sldId id="282" r:id="rId16"/>
    <p:sldId id="277" r:id="rId17"/>
    <p:sldId id="312" r:id="rId18"/>
    <p:sldId id="295" r:id="rId19"/>
    <p:sldId id="310" r:id="rId20"/>
    <p:sldId id="301" r:id="rId21"/>
  </p:sldIdLst>
  <p:sldSz cx="9144000" cy="6858000" type="screen4x3"/>
  <p:notesSz cx="6985000" cy="9283700"/>
  <p:defaultTextStyle>
    <a:defPPr>
      <a:defRPr lang="en-US"/>
    </a:defPPr>
    <a:lvl1pPr algn="l" rtl="0" fontAlgn="base">
      <a:spcBef>
        <a:spcPct val="0"/>
      </a:spcBef>
      <a:spcAft>
        <a:spcPct val="0"/>
      </a:spcAft>
      <a:defRPr sz="2400" b="1" kern="1200">
        <a:solidFill>
          <a:schemeClr val="tx1"/>
        </a:solidFill>
        <a:effectLst>
          <a:outerShdw blurRad="38100" dist="38100" dir="2700000" algn="tl">
            <a:srgbClr val="000000">
              <a:alpha val="43137"/>
            </a:srgbClr>
          </a:outerShdw>
        </a:effectLst>
        <a:latin typeface="Arial" charset="0"/>
        <a:ea typeface="+mn-ea"/>
        <a:cs typeface="+mn-cs"/>
      </a:defRPr>
    </a:lvl1pPr>
    <a:lvl2pPr marL="457200" algn="l" rtl="0" fontAlgn="base">
      <a:spcBef>
        <a:spcPct val="0"/>
      </a:spcBef>
      <a:spcAft>
        <a:spcPct val="0"/>
      </a:spcAft>
      <a:defRPr sz="2400" b="1" kern="1200">
        <a:solidFill>
          <a:schemeClr val="tx1"/>
        </a:solidFill>
        <a:effectLst>
          <a:outerShdw blurRad="38100" dist="38100" dir="2700000" algn="tl">
            <a:srgbClr val="000000">
              <a:alpha val="43137"/>
            </a:srgbClr>
          </a:outerShdw>
        </a:effectLst>
        <a:latin typeface="Arial" charset="0"/>
        <a:ea typeface="+mn-ea"/>
        <a:cs typeface="+mn-cs"/>
      </a:defRPr>
    </a:lvl2pPr>
    <a:lvl3pPr marL="914400" algn="l" rtl="0" fontAlgn="base">
      <a:spcBef>
        <a:spcPct val="0"/>
      </a:spcBef>
      <a:spcAft>
        <a:spcPct val="0"/>
      </a:spcAft>
      <a:defRPr sz="2400" b="1" kern="1200">
        <a:solidFill>
          <a:schemeClr val="tx1"/>
        </a:solidFill>
        <a:effectLst>
          <a:outerShdw blurRad="38100" dist="38100" dir="2700000" algn="tl">
            <a:srgbClr val="000000">
              <a:alpha val="43137"/>
            </a:srgbClr>
          </a:outerShdw>
        </a:effectLst>
        <a:latin typeface="Arial" charset="0"/>
        <a:ea typeface="+mn-ea"/>
        <a:cs typeface="+mn-cs"/>
      </a:defRPr>
    </a:lvl3pPr>
    <a:lvl4pPr marL="1371600" algn="l" rtl="0" fontAlgn="base">
      <a:spcBef>
        <a:spcPct val="0"/>
      </a:spcBef>
      <a:spcAft>
        <a:spcPct val="0"/>
      </a:spcAft>
      <a:defRPr sz="2400" b="1" kern="1200">
        <a:solidFill>
          <a:schemeClr val="tx1"/>
        </a:solidFill>
        <a:effectLst>
          <a:outerShdw blurRad="38100" dist="38100" dir="2700000" algn="tl">
            <a:srgbClr val="000000">
              <a:alpha val="43137"/>
            </a:srgbClr>
          </a:outerShdw>
        </a:effectLst>
        <a:latin typeface="Arial" charset="0"/>
        <a:ea typeface="+mn-ea"/>
        <a:cs typeface="+mn-cs"/>
      </a:defRPr>
    </a:lvl4pPr>
    <a:lvl5pPr marL="1828800" algn="l" rtl="0" fontAlgn="base">
      <a:spcBef>
        <a:spcPct val="0"/>
      </a:spcBef>
      <a:spcAft>
        <a:spcPct val="0"/>
      </a:spcAft>
      <a:defRPr sz="2400" b="1" kern="1200">
        <a:solidFill>
          <a:schemeClr val="tx1"/>
        </a:solidFill>
        <a:effectLst>
          <a:outerShdw blurRad="38100" dist="38100" dir="2700000" algn="tl">
            <a:srgbClr val="000000">
              <a:alpha val="43137"/>
            </a:srgbClr>
          </a:outerShdw>
        </a:effectLst>
        <a:latin typeface="Arial" charset="0"/>
        <a:ea typeface="+mn-ea"/>
        <a:cs typeface="+mn-cs"/>
      </a:defRPr>
    </a:lvl5pPr>
    <a:lvl6pPr marL="2286000" algn="l" defTabSz="914400" rtl="0" eaLnBrk="1" latinLnBrk="0" hangingPunct="1">
      <a:defRPr sz="2400" b="1" kern="1200">
        <a:solidFill>
          <a:schemeClr val="tx1"/>
        </a:solidFill>
        <a:effectLst>
          <a:outerShdw blurRad="38100" dist="38100" dir="2700000" algn="tl">
            <a:srgbClr val="000000">
              <a:alpha val="43137"/>
            </a:srgbClr>
          </a:outerShdw>
        </a:effectLst>
        <a:latin typeface="Arial" charset="0"/>
        <a:ea typeface="+mn-ea"/>
        <a:cs typeface="+mn-cs"/>
      </a:defRPr>
    </a:lvl6pPr>
    <a:lvl7pPr marL="2743200" algn="l" defTabSz="914400" rtl="0" eaLnBrk="1" latinLnBrk="0" hangingPunct="1">
      <a:defRPr sz="2400" b="1" kern="1200">
        <a:solidFill>
          <a:schemeClr val="tx1"/>
        </a:solidFill>
        <a:effectLst>
          <a:outerShdw blurRad="38100" dist="38100" dir="2700000" algn="tl">
            <a:srgbClr val="000000">
              <a:alpha val="43137"/>
            </a:srgbClr>
          </a:outerShdw>
        </a:effectLst>
        <a:latin typeface="Arial" charset="0"/>
        <a:ea typeface="+mn-ea"/>
        <a:cs typeface="+mn-cs"/>
      </a:defRPr>
    </a:lvl7pPr>
    <a:lvl8pPr marL="3200400" algn="l" defTabSz="914400" rtl="0" eaLnBrk="1" latinLnBrk="0" hangingPunct="1">
      <a:defRPr sz="2400" b="1" kern="1200">
        <a:solidFill>
          <a:schemeClr val="tx1"/>
        </a:solidFill>
        <a:effectLst>
          <a:outerShdw blurRad="38100" dist="38100" dir="2700000" algn="tl">
            <a:srgbClr val="000000">
              <a:alpha val="43137"/>
            </a:srgbClr>
          </a:outerShdw>
        </a:effectLst>
        <a:latin typeface="Arial" charset="0"/>
        <a:ea typeface="+mn-ea"/>
        <a:cs typeface="+mn-cs"/>
      </a:defRPr>
    </a:lvl8pPr>
    <a:lvl9pPr marL="3657600" algn="l" defTabSz="914400" rtl="0" eaLnBrk="1" latinLnBrk="0" hangingPunct="1">
      <a:defRPr sz="2400" b="1" kern="1200">
        <a:solidFill>
          <a:schemeClr val="tx1"/>
        </a:solidFill>
        <a:effectLst>
          <a:outerShdw blurRad="38100" dist="38100" dir="2700000" algn="tl">
            <a:srgbClr val="000000">
              <a:alpha val="43137"/>
            </a:srgbClr>
          </a:outerShdw>
        </a:effectLst>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85"/>
    <a:srgbClr val="F4EE00"/>
    <a:srgbClr val="FFFF66"/>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34555" autoAdjust="0"/>
    <p:restoredTop sz="87900" autoAdjust="0"/>
  </p:normalViewPr>
  <p:slideViewPr>
    <p:cSldViewPr>
      <p:cViewPr varScale="1">
        <p:scale>
          <a:sx n="118" d="100"/>
          <a:sy n="118" d="100"/>
        </p:scale>
        <p:origin x="-1422" y="-90"/>
      </p:cViewPr>
      <p:guideLst>
        <p:guide orient="horz" pos="2160"/>
        <p:guide pos="2880"/>
      </p:guideLst>
    </p:cSldViewPr>
  </p:slideViewPr>
  <p:outlineViewPr>
    <p:cViewPr>
      <p:scale>
        <a:sx n="33" d="100"/>
        <a:sy n="33" d="100"/>
      </p:scale>
      <p:origin x="0" y="2982"/>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pieChart>
        <c:varyColors val="1"/>
        <c:ser>
          <c:idx val="0"/>
          <c:order val="0"/>
          <c:cat>
            <c:strRef>
              <c:f>Sheet1!$A$1:$A$4</c:f>
              <c:strCache>
                <c:ptCount val="4"/>
                <c:pt idx="0">
                  <c:v>Applicant</c:v>
                </c:pt>
                <c:pt idx="1">
                  <c:v>Admit</c:v>
                </c:pt>
                <c:pt idx="2">
                  <c:v>Enrolled</c:v>
                </c:pt>
                <c:pt idx="3">
                  <c:v>Former</c:v>
                </c:pt>
              </c:strCache>
            </c:strRef>
          </c:cat>
          <c:val>
            <c:numRef>
              <c:f>Sheet1!$B$1:$B$4</c:f>
              <c:numCache>
                <c:formatCode>General</c:formatCode>
                <c:ptCount val="4"/>
                <c:pt idx="0">
                  <c:v>32201</c:v>
                </c:pt>
                <c:pt idx="1">
                  <c:v>37074</c:v>
                </c:pt>
                <c:pt idx="2">
                  <c:v>126357</c:v>
                </c:pt>
                <c:pt idx="3">
                  <c:v>214687</c:v>
                </c:pt>
              </c:numCache>
            </c:numRef>
          </c:val>
        </c:ser>
        <c:firstSliceAng val="0"/>
      </c:pieChart>
    </c:plotArea>
    <c:legend>
      <c:legendPos val="r"/>
      <c:layout/>
      <c:txPr>
        <a:bodyPr/>
        <a:lstStyle/>
        <a:p>
          <a:pPr>
            <a:defRPr sz="1800"/>
          </a:pPr>
          <a:endParaRPr lang="en-US"/>
        </a:p>
      </c:txPr>
    </c:legend>
    <c:plotVisOnly val="1"/>
  </c:chart>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2F821E-C714-4061-ADC3-69BC966D8823}" type="doc">
      <dgm:prSet loTypeId="urn:microsoft.com/office/officeart/2005/8/layout/hProcess3" loCatId="process" qsTypeId="urn:microsoft.com/office/officeart/2005/8/quickstyle/3d2" qsCatId="3D" csTypeId="urn:microsoft.com/office/officeart/2005/8/colors/accent1_2" csCatId="accent1" phldr="1"/>
      <dgm:spPr/>
    </dgm:pt>
    <dgm:pt modelId="{A9BFAA76-24B8-4EB2-9FD8-DA53683CA2DF}">
      <dgm:prSet phldrT="[Text]"/>
      <dgm:spPr/>
      <dgm:t>
        <a:bodyPr/>
        <a:lstStyle/>
        <a:p>
          <a:r>
            <a:rPr lang="en-US" dirty="0" smtClean="0">
              <a:solidFill>
                <a:srgbClr val="FF0000"/>
              </a:solidFill>
            </a:rPr>
            <a:t>Portals</a:t>
          </a:r>
          <a:endParaRPr lang="en-US" dirty="0">
            <a:solidFill>
              <a:srgbClr val="FF0000"/>
            </a:solidFill>
          </a:endParaRPr>
        </a:p>
      </dgm:t>
    </dgm:pt>
    <dgm:pt modelId="{9511C60C-87E4-47A9-ABFF-9FC2BA0EB865}" type="parTrans" cxnId="{DBA031BA-79A7-4BD7-A8CB-0FDC564BCBBE}">
      <dgm:prSet/>
      <dgm:spPr/>
      <dgm:t>
        <a:bodyPr/>
        <a:lstStyle/>
        <a:p>
          <a:endParaRPr lang="en-US"/>
        </a:p>
      </dgm:t>
    </dgm:pt>
    <dgm:pt modelId="{C3604958-DBCC-4639-8C53-89AFBBE6D2AF}" type="sibTrans" cxnId="{DBA031BA-79A7-4BD7-A8CB-0FDC564BCBBE}">
      <dgm:prSet/>
      <dgm:spPr/>
      <dgm:t>
        <a:bodyPr/>
        <a:lstStyle/>
        <a:p>
          <a:endParaRPr lang="en-US"/>
        </a:p>
      </dgm:t>
    </dgm:pt>
    <dgm:pt modelId="{F84B4AB0-A484-4C5D-92C4-861A0B720DB3}">
      <dgm:prSet phldrT="[Text]"/>
      <dgm:spPr/>
      <dgm:t>
        <a:bodyPr/>
        <a:lstStyle/>
        <a:p>
          <a:r>
            <a:rPr lang="en-US" dirty="0" smtClean="0">
              <a:solidFill>
                <a:srgbClr val="FF0000"/>
              </a:solidFill>
            </a:rPr>
            <a:t>Directories</a:t>
          </a:r>
          <a:endParaRPr lang="en-US" dirty="0">
            <a:solidFill>
              <a:srgbClr val="FF0000"/>
            </a:solidFill>
          </a:endParaRPr>
        </a:p>
      </dgm:t>
    </dgm:pt>
    <dgm:pt modelId="{31D015EB-8117-46B4-BAEA-87FC93F2F504}" type="parTrans" cxnId="{025C414A-C337-466E-80A6-926D1774BC59}">
      <dgm:prSet/>
      <dgm:spPr/>
      <dgm:t>
        <a:bodyPr/>
        <a:lstStyle/>
        <a:p>
          <a:endParaRPr lang="en-US"/>
        </a:p>
      </dgm:t>
    </dgm:pt>
    <dgm:pt modelId="{F25A93F6-00CC-4026-82C5-054CD46C50C0}" type="sibTrans" cxnId="{025C414A-C337-466E-80A6-926D1774BC59}">
      <dgm:prSet/>
      <dgm:spPr/>
      <dgm:t>
        <a:bodyPr/>
        <a:lstStyle/>
        <a:p>
          <a:endParaRPr lang="en-US"/>
        </a:p>
      </dgm:t>
    </dgm:pt>
    <dgm:pt modelId="{3A6F5263-EBA8-415B-9E42-067DFFA573F7}">
      <dgm:prSet phldrT="[Text]"/>
      <dgm:spPr/>
      <dgm:t>
        <a:bodyPr/>
        <a:lstStyle/>
        <a:p>
          <a:r>
            <a:rPr lang="en-US" dirty="0" smtClean="0">
              <a:solidFill>
                <a:srgbClr val="FF0000"/>
              </a:solidFill>
            </a:rPr>
            <a:t>Federations</a:t>
          </a:r>
          <a:endParaRPr lang="en-US" dirty="0">
            <a:solidFill>
              <a:srgbClr val="FF0000"/>
            </a:solidFill>
          </a:endParaRPr>
        </a:p>
      </dgm:t>
    </dgm:pt>
    <dgm:pt modelId="{02CD34BF-FAB9-4947-BEC6-5E584C2CF23D}" type="parTrans" cxnId="{8A042597-AA9B-4270-83AF-F9971BE5CDA2}">
      <dgm:prSet/>
      <dgm:spPr/>
      <dgm:t>
        <a:bodyPr/>
        <a:lstStyle/>
        <a:p>
          <a:endParaRPr lang="en-US"/>
        </a:p>
      </dgm:t>
    </dgm:pt>
    <dgm:pt modelId="{93FAC94B-0F57-472F-A77F-C5CC6E8E0C2C}" type="sibTrans" cxnId="{8A042597-AA9B-4270-83AF-F9971BE5CDA2}">
      <dgm:prSet/>
      <dgm:spPr/>
      <dgm:t>
        <a:bodyPr/>
        <a:lstStyle/>
        <a:p>
          <a:endParaRPr lang="en-US"/>
        </a:p>
      </dgm:t>
    </dgm:pt>
    <dgm:pt modelId="{5AACF6DD-9A64-4896-8CFD-249A8DE60527}">
      <dgm:prSet phldrT="[Text]"/>
      <dgm:spPr/>
      <dgm:t>
        <a:bodyPr/>
        <a:lstStyle/>
        <a:p>
          <a:r>
            <a:rPr lang="en-US" dirty="0" smtClean="0">
              <a:solidFill>
                <a:srgbClr val="FF0000"/>
              </a:solidFill>
            </a:rPr>
            <a:t>Etc.</a:t>
          </a:r>
          <a:endParaRPr lang="en-US" dirty="0">
            <a:solidFill>
              <a:srgbClr val="FF0000"/>
            </a:solidFill>
          </a:endParaRPr>
        </a:p>
      </dgm:t>
    </dgm:pt>
    <dgm:pt modelId="{BBB4F927-1DF8-4F25-996B-E336C381A537}" type="parTrans" cxnId="{E8ECE2A4-9D25-46A0-A9EC-A0FE171BB0C7}">
      <dgm:prSet/>
      <dgm:spPr/>
      <dgm:t>
        <a:bodyPr/>
        <a:lstStyle/>
        <a:p>
          <a:endParaRPr lang="en-US"/>
        </a:p>
      </dgm:t>
    </dgm:pt>
    <dgm:pt modelId="{6739A38E-5C6D-404D-A93A-D9E4642D0F44}" type="sibTrans" cxnId="{E8ECE2A4-9D25-46A0-A9EC-A0FE171BB0C7}">
      <dgm:prSet/>
      <dgm:spPr/>
      <dgm:t>
        <a:bodyPr/>
        <a:lstStyle/>
        <a:p>
          <a:endParaRPr lang="en-US"/>
        </a:p>
      </dgm:t>
    </dgm:pt>
    <dgm:pt modelId="{0ED153EE-36A0-464E-9CED-5C1A313CA083}" type="pres">
      <dgm:prSet presAssocID="{662F821E-C714-4061-ADC3-69BC966D8823}" presName="Name0" presStyleCnt="0">
        <dgm:presLayoutVars>
          <dgm:dir/>
          <dgm:animLvl val="lvl"/>
          <dgm:resizeHandles val="exact"/>
        </dgm:presLayoutVars>
      </dgm:prSet>
      <dgm:spPr/>
    </dgm:pt>
    <dgm:pt modelId="{0DAF47D9-24EA-443F-BD90-8536438CFD0D}" type="pres">
      <dgm:prSet presAssocID="{662F821E-C714-4061-ADC3-69BC966D8823}" presName="dummy" presStyleCnt="0"/>
      <dgm:spPr/>
    </dgm:pt>
    <dgm:pt modelId="{7D51859A-F98B-4A61-866F-7425E0026D08}" type="pres">
      <dgm:prSet presAssocID="{662F821E-C714-4061-ADC3-69BC966D8823}" presName="linH" presStyleCnt="0"/>
      <dgm:spPr/>
    </dgm:pt>
    <dgm:pt modelId="{FA657EF5-2BE1-43CC-B147-34DC11192F74}" type="pres">
      <dgm:prSet presAssocID="{662F821E-C714-4061-ADC3-69BC966D8823}" presName="padding1" presStyleCnt="0"/>
      <dgm:spPr/>
    </dgm:pt>
    <dgm:pt modelId="{C853636B-C8B4-49D8-8746-6E18CDF986DD}" type="pres">
      <dgm:prSet presAssocID="{A9BFAA76-24B8-4EB2-9FD8-DA53683CA2DF}" presName="linV" presStyleCnt="0"/>
      <dgm:spPr/>
    </dgm:pt>
    <dgm:pt modelId="{36357056-8A2A-4A78-A3F0-7E1C6F834155}" type="pres">
      <dgm:prSet presAssocID="{A9BFAA76-24B8-4EB2-9FD8-DA53683CA2DF}" presName="spVertical1" presStyleCnt="0"/>
      <dgm:spPr/>
    </dgm:pt>
    <dgm:pt modelId="{F4673827-DFDE-4240-8BA9-00045F1BDA26}" type="pres">
      <dgm:prSet presAssocID="{A9BFAA76-24B8-4EB2-9FD8-DA53683CA2DF}" presName="parTx" presStyleLbl="revTx" presStyleIdx="0" presStyleCnt="4">
        <dgm:presLayoutVars>
          <dgm:chMax val="0"/>
          <dgm:chPref val="0"/>
          <dgm:bulletEnabled val="1"/>
        </dgm:presLayoutVars>
      </dgm:prSet>
      <dgm:spPr/>
      <dgm:t>
        <a:bodyPr/>
        <a:lstStyle/>
        <a:p>
          <a:endParaRPr lang="en-US"/>
        </a:p>
      </dgm:t>
    </dgm:pt>
    <dgm:pt modelId="{C12DFE88-876F-4977-BE1D-271F0B224894}" type="pres">
      <dgm:prSet presAssocID="{A9BFAA76-24B8-4EB2-9FD8-DA53683CA2DF}" presName="spVertical2" presStyleCnt="0"/>
      <dgm:spPr/>
    </dgm:pt>
    <dgm:pt modelId="{EB09965B-EB3F-490E-8D2D-B794D576D2DF}" type="pres">
      <dgm:prSet presAssocID="{A9BFAA76-24B8-4EB2-9FD8-DA53683CA2DF}" presName="spVertical3" presStyleCnt="0"/>
      <dgm:spPr/>
    </dgm:pt>
    <dgm:pt modelId="{0E34E25E-5B37-414C-9FCB-B68942241E49}" type="pres">
      <dgm:prSet presAssocID="{C3604958-DBCC-4639-8C53-89AFBBE6D2AF}" presName="space" presStyleCnt="0"/>
      <dgm:spPr/>
    </dgm:pt>
    <dgm:pt modelId="{2DE41E7D-6130-428D-A5EB-70A3CD04D1DA}" type="pres">
      <dgm:prSet presAssocID="{F84B4AB0-A484-4C5D-92C4-861A0B720DB3}" presName="linV" presStyleCnt="0"/>
      <dgm:spPr/>
    </dgm:pt>
    <dgm:pt modelId="{B0CB1DEE-2F16-44EB-B35D-ADF6A73FEAFE}" type="pres">
      <dgm:prSet presAssocID="{F84B4AB0-A484-4C5D-92C4-861A0B720DB3}" presName="spVertical1" presStyleCnt="0"/>
      <dgm:spPr/>
    </dgm:pt>
    <dgm:pt modelId="{296285FB-0911-465C-B1FD-6E605121A26D}" type="pres">
      <dgm:prSet presAssocID="{F84B4AB0-A484-4C5D-92C4-861A0B720DB3}" presName="parTx" presStyleLbl="revTx" presStyleIdx="1" presStyleCnt="4">
        <dgm:presLayoutVars>
          <dgm:chMax val="0"/>
          <dgm:chPref val="0"/>
          <dgm:bulletEnabled val="1"/>
        </dgm:presLayoutVars>
      </dgm:prSet>
      <dgm:spPr/>
      <dgm:t>
        <a:bodyPr/>
        <a:lstStyle/>
        <a:p>
          <a:endParaRPr lang="en-US"/>
        </a:p>
      </dgm:t>
    </dgm:pt>
    <dgm:pt modelId="{91058BB1-9D3C-4375-9D52-D4024C6912A4}" type="pres">
      <dgm:prSet presAssocID="{F84B4AB0-A484-4C5D-92C4-861A0B720DB3}" presName="spVertical2" presStyleCnt="0"/>
      <dgm:spPr/>
    </dgm:pt>
    <dgm:pt modelId="{D99C4A74-F4A2-4762-B9BB-89919FD3B0C4}" type="pres">
      <dgm:prSet presAssocID="{F84B4AB0-A484-4C5D-92C4-861A0B720DB3}" presName="spVertical3" presStyleCnt="0"/>
      <dgm:spPr/>
    </dgm:pt>
    <dgm:pt modelId="{30EF1016-335F-4E71-AD39-8C0E2955BEC4}" type="pres">
      <dgm:prSet presAssocID="{F25A93F6-00CC-4026-82C5-054CD46C50C0}" presName="space" presStyleCnt="0"/>
      <dgm:spPr/>
    </dgm:pt>
    <dgm:pt modelId="{5AD3D86D-9789-4E49-80A2-ACEEC33DE346}" type="pres">
      <dgm:prSet presAssocID="{3A6F5263-EBA8-415B-9E42-067DFFA573F7}" presName="linV" presStyleCnt="0"/>
      <dgm:spPr/>
    </dgm:pt>
    <dgm:pt modelId="{BFAACFEC-D592-4270-8A3F-8F928779EE00}" type="pres">
      <dgm:prSet presAssocID="{3A6F5263-EBA8-415B-9E42-067DFFA573F7}" presName="spVertical1" presStyleCnt="0"/>
      <dgm:spPr/>
    </dgm:pt>
    <dgm:pt modelId="{225C916E-CA11-4BE1-B643-8262E8A10D74}" type="pres">
      <dgm:prSet presAssocID="{3A6F5263-EBA8-415B-9E42-067DFFA573F7}" presName="parTx" presStyleLbl="revTx" presStyleIdx="2" presStyleCnt="4">
        <dgm:presLayoutVars>
          <dgm:chMax val="0"/>
          <dgm:chPref val="0"/>
          <dgm:bulletEnabled val="1"/>
        </dgm:presLayoutVars>
      </dgm:prSet>
      <dgm:spPr/>
      <dgm:t>
        <a:bodyPr/>
        <a:lstStyle/>
        <a:p>
          <a:endParaRPr lang="en-US"/>
        </a:p>
      </dgm:t>
    </dgm:pt>
    <dgm:pt modelId="{B3BB4396-AE18-449F-8756-C15C0BECA50F}" type="pres">
      <dgm:prSet presAssocID="{3A6F5263-EBA8-415B-9E42-067DFFA573F7}" presName="spVertical2" presStyleCnt="0"/>
      <dgm:spPr/>
    </dgm:pt>
    <dgm:pt modelId="{93C3852C-ED7E-435A-AF93-1C00530A627A}" type="pres">
      <dgm:prSet presAssocID="{3A6F5263-EBA8-415B-9E42-067DFFA573F7}" presName="spVertical3" presStyleCnt="0"/>
      <dgm:spPr/>
    </dgm:pt>
    <dgm:pt modelId="{11A45EC4-6D72-4FA4-A4A0-3E478FB796E2}" type="pres">
      <dgm:prSet presAssocID="{93FAC94B-0F57-472F-A77F-C5CC6E8E0C2C}" presName="space" presStyleCnt="0"/>
      <dgm:spPr/>
    </dgm:pt>
    <dgm:pt modelId="{F4E3B568-22C8-4D70-B15E-3A98DE5D3A7E}" type="pres">
      <dgm:prSet presAssocID="{5AACF6DD-9A64-4896-8CFD-249A8DE60527}" presName="linV" presStyleCnt="0"/>
      <dgm:spPr/>
    </dgm:pt>
    <dgm:pt modelId="{39639C19-92B7-4C68-A1B7-2D96E71A4FA2}" type="pres">
      <dgm:prSet presAssocID="{5AACF6DD-9A64-4896-8CFD-249A8DE60527}" presName="spVertical1" presStyleCnt="0"/>
      <dgm:spPr/>
    </dgm:pt>
    <dgm:pt modelId="{B2A42D62-A462-47CD-BC25-D502AA7A4732}" type="pres">
      <dgm:prSet presAssocID="{5AACF6DD-9A64-4896-8CFD-249A8DE60527}" presName="parTx" presStyleLbl="revTx" presStyleIdx="3" presStyleCnt="4">
        <dgm:presLayoutVars>
          <dgm:chMax val="0"/>
          <dgm:chPref val="0"/>
          <dgm:bulletEnabled val="1"/>
        </dgm:presLayoutVars>
      </dgm:prSet>
      <dgm:spPr/>
      <dgm:t>
        <a:bodyPr/>
        <a:lstStyle/>
        <a:p>
          <a:endParaRPr lang="en-US"/>
        </a:p>
      </dgm:t>
    </dgm:pt>
    <dgm:pt modelId="{33D3C1AB-2C9E-4795-97C5-12D2C9E68826}" type="pres">
      <dgm:prSet presAssocID="{5AACF6DD-9A64-4896-8CFD-249A8DE60527}" presName="spVertical2" presStyleCnt="0"/>
      <dgm:spPr/>
    </dgm:pt>
    <dgm:pt modelId="{AE6CF237-E048-4950-AD5E-5B3C8B5EDB8D}" type="pres">
      <dgm:prSet presAssocID="{5AACF6DD-9A64-4896-8CFD-249A8DE60527}" presName="spVertical3" presStyleCnt="0"/>
      <dgm:spPr/>
    </dgm:pt>
    <dgm:pt modelId="{7643F84F-0685-41EA-95F1-65DA85AC08E3}" type="pres">
      <dgm:prSet presAssocID="{662F821E-C714-4061-ADC3-69BC966D8823}" presName="padding2" presStyleCnt="0"/>
      <dgm:spPr/>
    </dgm:pt>
    <dgm:pt modelId="{BE9D58F5-ACF7-46FA-A916-E4C5C381B9E5}" type="pres">
      <dgm:prSet presAssocID="{662F821E-C714-4061-ADC3-69BC966D8823}" presName="negArrow" presStyleCnt="0"/>
      <dgm:spPr/>
    </dgm:pt>
    <dgm:pt modelId="{0AA3A811-1012-4F7E-B488-DAE04EC059E2}" type="pres">
      <dgm:prSet presAssocID="{662F821E-C714-4061-ADC3-69BC966D8823}" presName="backgroundArrow" presStyleLbl="node1" presStyleIdx="0" presStyleCnt="1"/>
      <dgm:spPr/>
    </dgm:pt>
  </dgm:ptLst>
  <dgm:cxnLst>
    <dgm:cxn modelId="{B1D9692E-A305-47F9-A2DB-648CBA8641EF}" type="presOf" srcId="{3A6F5263-EBA8-415B-9E42-067DFFA573F7}" destId="{225C916E-CA11-4BE1-B643-8262E8A10D74}" srcOrd="0" destOrd="0" presId="urn:microsoft.com/office/officeart/2005/8/layout/hProcess3"/>
    <dgm:cxn modelId="{26779733-9F89-45A7-93D1-6E34C11BA0B2}" type="presOf" srcId="{662F821E-C714-4061-ADC3-69BC966D8823}" destId="{0ED153EE-36A0-464E-9CED-5C1A313CA083}" srcOrd="0" destOrd="0" presId="urn:microsoft.com/office/officeart/2005/8/layout/hProcess3"/>
    <dgm:cxn modelId="{DBA031BA-79A7-4BD7-A8CB-0FDC564BCBBE}" srcId="{662F821E-C714-4061-ADC3-69BC966D8823}" destId="{A9BFAA76-24B8-4EB2-9FD8-DA53683CA2DF}" srcOrd="0" destOrd="0" parTransId="{9511C60C-87E4-47A9-ABFF-9FC2BA0EB865}" sibTransId="{C3604958-DBCC-4639-8C53-89AFBBE6D2AF}"/>
    <dgm:cxn modelId="{E8ECE2A4-9D25-46A0-A9EC-A0FE171BB0C7}" srcId="{662F821E-C714-4061-ADC3-69BC966D8823}" destId="{5AACF6DD-9A64-4896-8CFD-249A8DE60527}" srcOrd="3" destOrd="0" parTransId="{BBB4F927-1DF8-4F25-996B-E336C381A537}" sibTransId="{6739A38E-5C6D-404D-A93A-D9E4642D0F44}"/>
    <dgm:cxn modelId="{8A042597-AA9B-4270-83AF-F9971BE5CDA2}" srcId="{662F821E-C714-4061-ADC3-69BC966D8823}" destId="{3A6F5263-EBA8-415B-9E42-067DFFA573F7}" srcOrd="2" destOrd="0" parTransId="{02CD34BF-FAB9-4947-BEC6-5E584C2CF23D}" sibTransId="{93FAC94B-0F57-472F-A77F-C5CC6E8E0C2C}"/>
    <dgm:cxn modelId="{F3DF7EA0-3831-42D6-8F4C-56ADFA20A38D}" type="presOf" srcId="{5AACF6DD-9A64-4896-8CFD-249A8DE60527}" destId="{B2A42D62-A462-47CD-BC25-D502AA7A4732}" srcOrd="0" destOrd="0" presId="urn:microsoft.com/office/officeart/2005/8/layout/hProcess3"/>
    <dgm:cxn modelId="{7ECE39F8-2A75-4BDF-90B5-ABFCC721AEE5}" type="presOf" srcId="{A9BFAA76-24B8-4EB2-9FD8-DA53683CA2DF}" destId="{F4673827-DFDE-4240-8BA9-00045F1BDA26}" srcOrd="0" destOrd="0" presId="urn:microsoft.com/office/officeart/2005/8/layout/hProcess3"/>
    <dgm:cxn modelId="{49372222-966D-4A90-8D11-546C38B43E46}" type="presOf" srcId="{F84B4AB0-A484-4C5D-92C4-861A0B720DB3}" destId="{296285FB-0911-465C-B1FD-6E605121A26D}" srcOrd="0" destOrd="0" presId="urn:microsoft.com/office/officeart/2005/8/layout/hProcess3"/>
    <dgm:cxn modelId="{025C414A-C337-466E-80A6-926D1774BC59}" srcId="{662F821E-C714-4061-ADC3-69BC966D8823}" destId="{F84B4AB0-A484-4C5D-92C4-861A0B720DB3}" srcOrd="1" destOrd="0" parTransId="{31D015EB-8117-46B4-BAEA-87FC93F2F504}" sibTransId="{F25A93F6-00CC-4026-82C5-054CD46C50C0}"/>
    <dgm:cxn modelId="{B1138709-57BC-4D14-9749-01F346A0BF66}" type="presParOf" srcId="{0ED153EE-36A0-464E-9CED-5C1A313CA083}" destId="{0DAF47D9-24EA-443F-BD90-8536438CFD0D}" srcOrd="0" destOrd="0" presId="urn:microsoft.com/office/officeart/2005/8/layout/hProcess3"/>
    <dgm:cxn modelId="{62B25809-C836-4D28-ADA0-F9609ED99F30}" type="presParOf" srcId="{0ED153EE-36A0-464E-9CED-5C1A313CA083}" destId="{7D51859A-F98B-4A61-866F-7425E0026D08}" srcOrd="1" destOrd="0" presId="urn:microsoft.com/office/officeart/2005/8/layout/hProcess3"/>
    <dgm:cxn modelId="{BD94776A-46E4-4B47-866F-FB0AFF151513}" type="presParOf" srcId="{7D51859A-F98B-4A61-866F-7425E0026D08}" destId="{FA657EF5-2BE1-43CC-B147-34DC11192F74}" srcOrd="0" destOrd="0" presId="urn:microsoft.com/office/officeart/2005/8/layout/hProcess3"/>
    <dgm:cxn modelId="{BA65DC1C-B370-4970-8F5B-C0DC4C878BBA}" type="presParOf" srcId="{7D51859A-F98B-4A61-866F-7425E0026D08}" destId="{C853636B-C8B4-49D8-8746-6E18CDF986DD}" srcOrd="1" destOrd="0" presId="urn:microsoft.com/office/officeart/2005/8/layout/hProcess3"/>
    <dgm:cxn modelId="{C8C8C5DB-CC89-4577-9F1B-E73A05A3BEA0}" type="presParOf" srcId="{C853636B-C8B4-49D8-8746-6E18CDF986DD}" destId="{36357056-8A2A-4A78-A3F0-7E1C6F834155}" srcOrd="0" destOrd="0" presId="urn:microsoft.com/office/officeart/2005/8/layout/hProcess3"/>
    <dgm:cxn modelId="{9DEDCECD-53E9-40A2-9AC9-923BE5446B0B}" type="presParOf" srcId="{C853636B-C8B4-49D8-8746-6E18CDF986DD}" destId="{F4673827-DFDE-4240-8BA9-00045F1BDA26}" srcOrd="1" destOrd="0" presId="urn:microsoft.com/office/officeart/2005/8/layout/hProcess3"/>
    <dgm:cxn modelId="{261B0DE7-EE56-402F-8290-40FCC561597F}" type="presParOf" srcId="{C853636B-C8B4-49D8-8746-6E18CDF986DD}" destId="{C12DFE88-876F-4977-BE1D-271F0B224894}" srcOrd="2" destOrd="0" presId="urn:microsoft.com/office/officeart/2005/8/layout/hProcess3"/>
    <dgm:cxn modelId="{7C0790F6-EBF5-4AB9-AAB7-FF38C9B0478A}" type="presParOf" srcId="{C853636B-C8B4-49D8-8746-6E18CDF986DD}" destId="{EB09965B-EB3F-490E-8D2D-B794D576D2DF}" srcOrd="3" destOrd="0" presId="urn:microsoft.com/office/officeart/2005/8/layout/hProcess3"/>
    <dgm:cxn modelId="{DF695611-544E-4811-B84C-D819C109C55A}" type="presParOf" srcId="{7D51859A-F98B-4A61-866F-7425E0026D08}" destId="{0E34E25E-5B37-414C-9FCB-B68942241E49}" srcOrd="2" destOrd="0" presId="urn:microsoft.com/office/officeart/2005/8/layout/hProcess3"/>
    <dgm:cxn modelId="{D3946AC9-39BB-4CFF-9318-0537AEC5F304}" type="presParOf" srcId="{7D51859A-F98B-4A61-866F-7425E0026D08}" destId="{2DE41E7D-6130-428D-A5EB-70A3CD04D1DA}" srcOrd="3" destOrd="0" presId="urn:microsoft.com/office/officeart/2005/8/layout/hProcess3"/>
    <dgm:cxn modelId="{C11861D4-B513-4DCA-BD31-00723EFD40E5}" type="presParOf" srcId="{2DE41E7D-6130-428D-A5EB-70A3CD04D1DA}" destId="{B0CB1DEE-2F16-44EB-B35D-ADF6A73FEAFE}" srcOrd="0" destOrd="0" presId="urn:microsoft.com/office/officeart/2005/8/layout/hProcess3"/>
    <dgm:cxn modelId="{09CDB0A2-6982-4973-AC43-BFCEAEE455E7}" type="presParOf" srcId="{2DE41E7D-6130-428D-A5EB-70A3CD04D1DA}" destId="{296285FB-0911-465C-B1FD-6E605121A26D}" srcOrd="1" destOrd="0" presId="urn:microsoft.com/office/officeart/2005/8/layout/hProcess3"/>
    <dgm:cxn modelId="{94BADB06-F62B-4183-8969-D267D9AE2E39}" type="presParOf" srcId="{2DE41E7D-6130-428D-A5EB-70A3CD04D1DA}" destId="{91058BB1-9D3C-4375-9D52-D4024C6912A4}" srcOrd="2" destOrd="0" presId="urn:microsoft.com/office/officeart/2005/8/layout/hProcess3"/>
    <dgm:cxn modelId="{8066A749-57AF-4B33-8D13-AE374CD8F249}" type="presParOf" srcId="{2DE41E7D-6130-428D-A5EB-70A3CD04D1DA}" destId="{D99C4A74-F4A2-4762-B9BB-89919FD3B0C4}" srcOrd="3" destOrd="0" presId="urn:microsoft.com/office/officeart/2005/8/layout/hProcess3"/>
    <dgm:cxn modelId="{FB1EA19A-1319-48CE-B2B5-BDE0E45D33F6}" type="presParOf" srcId="{7D51859A-F98B-4A61-866F-7425E0026D08}" destId="{30EF1016-335F-4E71-AD39-8C0E2955BEC4}" srcOrd="4" destOrd="0" presId="urn:microsoft.com/office/officeart/2005/8/layout/hProcess3"/>
    <dgm:cxn modelId="{A8170DBE-2516-4787-B78C-280FF4753873}" type="presParOf" srcId="{7D51859A-F98B-4A61-866F-7425E0026D08}" destId="{5AD3D86D-9789-4E49-80A2-ACEEC33DE346}" srcOrd="5" destOrd="0" presId="urn:microsoft.com/office/officeart/2005/8/layout/hProcess3"/>
    <dgm:cxn modelId="{0FD0BD7E-0849-4437-8437-1E3197F336C0}" type="presParOf" srcId="{5AD3D86D-9789-4E49-80A2-ACEEC33DE346}" destId="{BFAACFEC-D592-4270-8A3F-8F928779EE00}" srcOrd="0" destOrd="0" presId="urn:microsoft.com/office/officeart/2005/8/layout/hProcess3"/>
    <dgm:cxn modelId="{985EC9E7-0B52-41A3-95F2-A745ADEA391F}" type="presParOf" srcId="{5AD3D86D-9789-4E49-80A2-ACEEC33DE346}" destId="{225C916E-CA11-4BE1-B643-8262E8A10D74}" srcOrd="1" destOrd="0" presId="urn:microsoft.com/office/officeart/2005/8/layout/hProcess3"/>
    <dgm:cxn modelId="{641E6654-1699-492E-BE3A-B38263555C2B}" type="presParOf" srcId="{5AD3D86D-9789-4E49-80A2-ACEEC33DE346}" destId="{B3BB4396-AE18-449F-8756-C15C0BECA50F}" srcOrd="2" destOrd="0" presId="urn:microsoft.com/office/officeart/2005/8/layout/hProcess3"/>
    <dgm:cxn modelId="{00F68F2D-C7A5-44E6-9008-A606520D810A}" type="presParOf" srcId="{5AD3D86D-9789-4E49-80A2-ACEEC33DE346}" destId="{93C3852C-ED7E-435A-AF93-1C00530A627A}" srcOrd="3" destOrd="0" presId="urn:microsoft.com/office/officeart/2005/8/layout/hProcess3"/>
    <dgm:cxn modelId="{F2E538BC-1D44-49C7-AE9D-6EB55998AA28}" type="presParOf" srcId="{7D51859A-F98B-4A61-866F-7425E0026D08}" destId="{11A45EC4-6D72-4FA4-A4A0-3E478FB796E2}" srcOrd="6" destOrd="0" presId="urn:microsoft.com/office/officeart/2005/8/layout/hProcess3"/>
    <dgm:cxn modelId="{CF63C3BE-13BF-4D86-9F1F-E2CEB76BFDB4}" type="presParOf" srcId="{7D51859A-F98B-4A61-866F-7425E0026D08}" destId="{F4E3B568-22C8-4D70-B15E-3A98DE5D3A7E}" srcOrd="7" destOrd="0" presId="urn:microsoft.com/office/officeart/2005/8/layout/hProcess3"/>
    <dgm:cxn modelId="{F3CF3605-A8C2-4615-B5EB-63AD21624461}" type="presParOf" srcId="{F4E3B568-22C8-4D70-B15E-3A98DE5D3A7E}" destId="{39639C19-92B7-4C68-A1B7-2D96E71A4FA2}" srcOrd="0" destOrd="0" presId="urn:microsoft.com/office/officeart/2005/8/layout/hProcess3"/>
    <dgm:cxn modelId="{36CEC787-21D0-4098-88B9-DAC5D8A00612}" type="presParOf" srcId="{F4E3B568-22C8-4D70-B15E-3A98DE5D3A7E}" destId="{B2A42D62-A462-47CD-BC25-D502AA7A4732}" srcOrd="1" destOrd="0" presId="urn:microsoft.com/office/officeart/2005/8/layout/hProcess3"/>
    <dgm:cxn modelId="{BE71C424-B5E8-4322-A4DB-A61617803B73}" type="presParOf" srcId="{F4E3B568-22C8-4D70-B15E-3A98DE5D3A7E}" destId="{33D3C1AB-2C9E-4795-97C5-12D2C9E68826}" srcOrd="2" destOrd="0" presId="urn:microsoft.com/office/officeart/2005/8/layout/hProcess3"/>
    <dgm:cxn modelId="{1159ED31-6FC1-4C33-9DE9-246069BBD44F}" type="presParOf" srcId="{F4E3B568-22C8-4D70-B15E-3A98DE5D3A7E}" destId="{AE6CF237-E048-4950-AD5E-5B3C8B5EDB8D}" srcOrd="3" destOrd="0" presId="urn:microsoft.com/office/officeart/2005/8/layout/hProcess3"/>
    <dgm:cxn modelId="{B7A89EE8-CE6C-4136-BC8E-8952BED762C0}" type="presParOf" srcId="{7D51859A-F98B-4A61-866F-7425E0026D08}" destId="{7643F84F-0685-41EA-95F1-65DA85AC08E3}" srcOrd="8" destOrd="0" presId="urn:microsoft.com/office/officeart/2005/8/layout/hProcess3"/>
    <dgm:cxn modelId="{D473B997-C2FB-42B4-A6D1-BE78A8C7BE3C}" type="presParOf" srcId="{7D51859A-F98B-4A61-866F-7425E0026D08}" destId="{BE9D58F5-ACF7-46FA-A916-E4C5C381B9E5}" srcOrd="9" destOrd="0" presId="urn:microsoft.com/office/officeart/2005/8/layout/hProcess3"/>
    <dgm:cxn modelId="{B5558E1E-54B1-413B-868D-C6EA9E4599BA}" type="presParOf" srcId="{7D51859A-F98B-4A61-866F-7425E0026D08}" destId="{0AA3A811-1012-4F7E-B488-DAE04EC059E2}" srcOrd="10" destOrd="0" presId="urn:microsoft.com/office/officeart/2005/8/layout/hProcess3"/>
  </dgm:cxnLst>
  <dgm:bg/>
  <dgm:whole/>
</dgm:dataModel>
</file>

<file path=ppt/diagrams/data2.xml><?xml version="1.0" encoding="utf-8"?>
<dgm:dataModel xmlns:dgm="http://schemas.openxmlformats.org/drawingml/2006/diagram" xmlns:a="http://schemas.openxmlformats.org/drawingml/2006/main">
  <dgm:ptLst>
    <dgm:pt modelId="{AFDCBD99-387F-4391-996E-224F0643AEAA}" type="doc">
      <dgm:prSet loTypeId="urn:microsoft.com/office/officeart/2005/8/layout/arrow2" loCatId="process" qsTypeId="urn:microsoft.com/office/officeart/2005/8/quickstyle/3d1" qsCatId="3D" csTypeId="urn:microsoft.com/office/officeart/2005/8/colors/accent1_2" csCatId="accent1" phldr="1"/>
      <dgm:spPr/>
    </dgm:pt>
    <dgm:pt modelId="{A58BB285-8D98-42BA-9B5F-D983EBB5E4A7}">
      <dgm:prSet phldrT="[Text]"/>
      <dgm:spPr/>
      <dgm:t>
        <a:bodyPr/>
        <a:lstStyle/>
        <a:p>
          <a:r>
            <a:rPr lang="en-US" b="1" dirty="0" smtClean="0">
              <a:effectLst>
                <a:outerShdw blurRad="38100" dist="38100" dir="2700000" algn="tl">
                  <a:srgbClr val="000000">
                    <a:alpha val="43137"/>
                  </a:srgbClr>
                </a:outerShdw>
              </a:effectLst>
            </a:rPr>
            <a:t>Admit</a:t>
          </a:r>
          <a:endParaRPr lang="en-US" b="1" dirty="0">
            <a:effectLst>
              <a:outerShdw blurRad="38100" dist="38100" dir="2700000" algn="tl">
                <a:srgbClr val="000000">
                  <a:alpha val="43137"/>
                </a:srgbClr>
              </a:outerShdw>
            </a:effectLst>
          </a:endParaRPr>
        </a:p>
      </dgm:t>
    </dgm:pt>
    <dgm:pt modelId="{F7CC8B12-60E1-42AD-9C4C-4639804CAB13}" type="parTrans" cxnId="{539637B7-341B-4CAB-881D-C7957D01B039}">
      <dgm:prSet/>
      <dgm:spPr/>
      <dgm:t>
        <a:bodyPr/>
        <a:lstStyle/>
        <a:p>
          <a:endParaRPr lang="en-US" b="1">
            <a:effectLst>
              <a:outerShdw blurRad="38100" dist="38100" dir="2700000" algn="tl">
                <a:srgbClr val="000000">
                  <a:alpha val="43137"/>
                </a:srgbClr>
              </a:outerShdw>
            </a:effectLst>
          </a:endParaRPr>
        </a:p>
      </dgm:t>
    </dgm:pt>
    <dgm:pt modelId="{50E9D8DB-8CDE-41FC-9266-B6C08EF3D970}" type="sibTrans" cxnId="{539637B7-341B-4CAB-881D-C7957D01B039}">
      <dgm:prSet/>
      <dgm:spPr/>
      <dgm:t>
        <a:bodyPr/>
        <a:lstStyle/>
        <a:p>
          <a:endParaRPr lang="en-US" b="1">
            <a:effectLst>
              <a:outerShdw blurRad="38100" dist="38100" dir="2700000" algn="tl">
                <a:srgbClr val="000000">
                  <a:alpha val="43137"/>
                </a:srgbClr>
              </a:outerShdw>
            </a:effectLst>
          </a:endParaRPr>
        </a:p>
      </dgm:t>
    </dgm:pt>
    <dgm:pt modelId="{833C2D97-BF08-4006-B01D-6BE480723488}">
      <dgm:prSet phldrT="[Text]"/>
      <dgm:spPr/>
      <dgm:t>
        <a:bodyPr/>
        <a:lstStyle/>
        <a:p>
          <a:r>
            <a:rPr lang="en-US" b="1" dirty="0" smtClean="0">
              <a:effectLst>
                <a:outerShdw blurRad="38100" dist="38100" dir="2700000" algn="tl">
                  <a:srgbClr val="000000">
                    <a:alpha val="43137"/>
                  </a:srgbClr>
                </a:outerShdw>
              </a:effectLst>
            </a:rPr>
            <a:t>Enrolled</a:t>
          </a:r>
          <a:endParaRPr lang="en-US" b="1" dirty="0">
            <a:effectLst>
              <a:outerShdw blurRad="38100" dist="38100" dir="2700000" algn="tl">
                <a:srgbClr val="000000">
                  <a:alpha val="43137"/>
                </a:srgbClr>
              </a:outerShdw>
            </a:effectLst>
          </a:endParaRPr>
        </a:p>
      </dgm:t>
    </dgm:pt>
    <dgm:pt modelId="{DEEA0517-E00C-4AE4-BD54-612CF59A3B97}" type="parTrans" cxnId="{50AA9A96-EC42-47FD-AA4B-B5A378E8EFB2}">
      <dgm:prSet/>
      <dgm:spPr/>
      <dgm:t>
        <a:bodyPr/>
        <a:lstStyle/>
        <a:p>
          <a:endParaRPr lang="en-US" b="1">
            <a:effectLst>
              <a:outerShdw blurRad="38100" dist="38100" dir="2700000" algn="tl">
                <a:srgbClr val="000000">
                  <a:alpha val="43137"/>
                </a:srgbClr>
              </a:outerShdw>
            </a:effectLst>
          </a:endParaRPr>
        </a:p>
      </dgm:t>
    </dgm:pt>
    <dgm:pt modelId="{78D3F95B-8873-4E26-AAC0-C8C472EEDBDC}" type="sibTrans" cxnId="{50AA9A96-EC42-47FD-AA4B-B5A378E8EFB2}">
      <dgm:prSet/>
      <dgm:spPr/>
      <dgm:t>
        <a:bodyPr/>
        <a:lstStyle/>
        <a:p>
          <a:endParaRPr lang="en-US" b="1">
            <a:effectLst>
              <a:outerShdw blurRad="38100" dist="38100" dir="2700000" algn="tl">
                <a:srgbClr val="000000">
                  <a:alpha val="43137"/>
                </a:srgbClr>
              </a:outerShdw>
            </a:effectLst>
          </a:endParaRPr>
        </a:p>
      </dgm:t>
    </dgm:pt>
    <dgm:pt modelId="{C9DB8DA1-E5E4-4D5F-BD09-3B648AB9FD1D}">
      <dgm:prSet phldrT="[Text]"/>
      <dgm:spPr/>
      <dgm:t>
        <a:bodyPr/>
        <a:lstStyle/>
        <a:p>
          <a:r>
            <a:rPr lang="en-US" b="1" dirty="0" smtClean="0">
              <a:effectLst>
                <a:outerShdw blurRad="38100" dist="38100" dir="2700000" algn="tl">
                  <a:srgbClr val="000000">
                    <a:alpha val="43137"/>
                  </a:srgbClr>
                </a:outerShdw>
              </a:effectLst>
            </a:rPr>
            <a:t>Applicant</a:t>
          </a:r>
          <a:endParaRPr lang="en-US" b="1" dirty="0">
            <a:effectLst>
              <a:outerShdw blurRad="38100" dist="38100" dir="2700000" algn="tl">
                <a:srgbClr val="000000">
                  <a:alpha val="43137"/>
                </a:srgbClr>
              </a:outerShdw>
            </a:effectLst>
          </a:endParaRPr>
        </a:p>
      </dgm:t>
    </dgm:pt>
    <dgm:pt modelId="{E2522266-6185-4B7D-B670-D4F2CB498BF7}" type="parTrans" cxnId="{B8D5287F-06AB-429B-9EC1-421ACF1D8023}">
      <dgm:prSet/>
      <dgm:spPr/>
      <dgm:t>
        <a:bodyPr/>
        <a:lstStyle/>
        <a:p>
          <a:endParaRPr lang="en-US" b="1">
            <a:effectLst>
              <a:outerShdw blurRad="38100" dist="38100" dir="2700000" algn="tl">
                <a:srgbClr val="000000">
                  <a:alpha val="43137"/>
                </a:srgbClr>
              </a:outerShdw>
            </a:effectLst>
          </a:endParaRPr>
        </a:p>
      </dgm:t>
    </dgm:pt>
    <dgm:pt modelId="{CE5BA31B-579B-4D46-8B6C-CD743AF4C7AE}" type="sibTrans" cxnId="{B8D5287F-06AB-429B-9EC1-421ACF1D8023}">
      <dgm:prSet/>
      <dgm:spPr/>
      <dgm:t>
        <a:bodyPr/>
        <a:lstStyle/>
        <a:p>
          <a:endParaRPr lang="en-US" b="1">
            <a:effectLst>
              <a:outerShdw blurRad="38100" dist="38100" dir="2700000" algn="tl">
                <a:srgbClr val="000000">
                  <a:alpha val="43137"/>
                </a:srgbClr>
              </a:outerShdw>
            </a:effectLst>
          </a:endParaRPr>
        </a:p>
      </dgm:t>
    </dgm:pt>
    <dgm:pt modelId="{4598C775-9A21-4EB6-885E-D48B5F8C4705}">
      <dgm:prSet phldrT="[Text]"/>
      <dgm:spPr/>
      <dgm:t>
        <a:bodyPr/>
        <a:lstStyle/>
        <a:p>
          <a:r>
            <a:rPr lang="en-US" b="1" dirty="0" smtClean="0">
              <a:effectLst>
                <a:outerShdw blurRad="38100" dist="38100" dir="2700000" algn="tl">
                  <a:srgbClr val="000000">
                    <a:alpha val="43137"/>
                  </a:srgbClr>
                </a:outerShdw>
              </a:effectLst>
            </a:rPr>
            <a:t>Alumni</a:t>
          </a:r>
          <a:endParaRPr lang="en-US" b="1" dirty="0">
            <a:effectLst>
              <a:outerShdw blurRad="38100" dist="38100" dir="2700000" algn="tl">
                <a:srgbClr val="000000">
                  <a:alpha val="43137"/>
                </a:srgbClr>
              </a:outerShdw>
            </a:effectLst>
          </a:endParaRPr>
        </a:p>
      </dgm:t>
    </dgm:pt>
    <dgm:pt modelId="{81F09DF1-95B2-4217-BF95-19D3E69CBFA0}" type="parTrans" cxnId="{805EBE34-42A4-4BD0-93C5-6D6BF310A261}">
      <dgm:prSet/>
      <dgm:spPr/>
      <dgm:t>
        <a:bodyPr/>
        <a:lstStyle/>
        <a:p>
          <a:endParaRPr lang="en-US" b="1">
            <a:effectLst>
              <a:outerShdw blurRad="38100" dist="38100" dir="2700000" algn="tl">
                <a:srgbClr val="000000">
                  <a:alpha val="43137"/>
                </a:srgbClr>
              </a:outerShdw>
            </a:effectLst>
          </a:endParaRPr>
        </a:p>
      </dgm:t>
    </dgm:pt>
    <dgm:pt modelId="{D1B59775-52B2-4135-AC6A-262D6B3DE991}" type="sibTrans" cxnId="{805EBE34-42A4-4BD0-93C5-6D6BF310A261}">
      <dgm:prSet/>
      <dgm:spPr/>
      <dgm:t>
        <a:bodyPr/>
        <a:lstStyle/>
        <a:p>
          <a:endParaRPr lang="en-US" b="1">
            <a:effectLst>
              <a:outerShdw blurRad="38100" dist="38100" dir="2700000" algn="tl">
                <a:srgbClr val="000000">
                  <a:alpha val="43137"/>
                </a:srgbClr>
              </a:outerShdw>
            </a:effectLst>
          </a:endParaRPr>
        </a:p>
      </dgm:t>
    </dgm:pt>
    <dgm:pt modelId="{05ABA52F-7082-47A2-AF56-5A4487BDA949}">
      <dgm:prSet phldrT="[Text]"/>
      <dgm:spPr/>
      <dgm:t>
        <a:bodyPr/>
        <a:lstStyle/>
        <a:p>
          <a:r>
            <a:rPr lang="en-US" b="1" dirty="0" smtClean="0">
              <a:effectLst>
                <a:outerShdw blurRad="38100" dist="38100" dir="2700000" algn="tl">
                  <a:srgbClr val="000000">
                    <a:alpha val="43137"/>
                  </a:srgbClr>
                </a:outerShdw>
              </a:effectLst>
            </a:rPr>
            <a:t>Former</a:t>
          </a:r>
          <a:endParaRPr lang="en-US" b="1" dirty="0">
            <a:effectLst>
              <a:outerShdw blurRad="38100" dist="38100" dir="2700000" algn="tl">
                <a:srgbClr val="000000">
                  <a:alpha val="43137"/>
                </a:srgbClr>
              </a:outerShdw>
            </a:effectLst>
          </a:endParaRPr>
        </a:p>
      </dgm:t>
    </dgm:pt>
    <dgm:pt modelId="{A5A910CD-1BA9-4919-B03A-349135336EB3}" type="parTrans" cxnId="{57BD8DF8-2A86-469D-A3A2-325F2489C239}">
      <dgm:prSet/>
      <dgm:spPr/>
      <dgm:t>
        <a:bodyPr/>
        <a:lstStyle/>
        <a:p>
          <a:endParaRPr lang="en-US">
            <a:effectLst>
              <a:outerShdw blurRad="38100" dist="38100" dir="2700000" algn="tl">
                <a:srgbClr val="000000">
                  <a:alpha val="43137"/>
                </a:srgbClr>
              </a:outerShdw>
            </a:effectLst>
          </a:endParaRPr>
        </a:p>
      </dgm:t>
    </dgm:pt>
    <dgm:pt modelId="{B8365D63-F0ED-4381-A64B-A18854E06709}" type="sibTrans" cxnId="{57BD8DF8-2A86-469D-A3A2-325F2489C239}">
      <dgm:prSet/>
      <dgm:spPr/>
      <dgm:t>
        <a:bodyPr/>
        <a:lstStyle/>
        <a:p>
          <a:endParaRPr lang="en-US">
            <a:effectLst>
              <a:outerShdw blurRad="38100" dist="38100" dir="2700000" algn="tl">
                <a:srgbClr val="000000">
                  <a:alpha val="43137"/>
                </a:srgbClr>
              </a:outerShdw>
            </a:effectLst>
          </a:endParaRPr>
        </a:p>
      </dgm:t>
    </dgm:pt>
    <dgm:pt modelId="{DEA55A27-6A60-405D-9CCA-3EA518383897}" type="pres">
      <dgm:prSet presAssocID="{AFDCBD99-387F-4391-996E-224F0643AEAA}" presName="arrowDiagram" presStyleCnt="0">
        <dgm:presLayoutVars>
          <dgm:chMax val="5"/>
          <dgm:dir/>
          <dgm:resizeHandles val="exact"/>
        </dgm:presLayoutVars>
      </dgm:prSet>
      <dgm:spPr/>
    </dgm:pt>
    <dgm:pt modelId="{02F20CBB-F51A-4C14-971B-C9EFE824CDB6}" type="pres">
      <dgm:prSet presAssocID="{AFDCBD99-387F-4391-996E-224F0643AEAA}" presName="arrow" presStyleLbl="bgShp" presStyleIdx="0" presStyleCnt="1" custLinFactNeighborX="-1673"/>
      <dgm:spPr/>
    </dgm:pt>
    <dgm:pt modelId="{1D5925DC-7DA6-4254-A848-10D4EB3B8888}" type="pres">
      <dgm:prSet presAssocID="{AFDCBD99-387F-4391-996E-224F0643AEAA}" presName="arrowDiagram5" presStyleCnt="0"/>
      <dgm:spPr/>
    </dgm:pt>
    <dgm:pt modelId="{31A08931-72AA-4E89-81CA-BC6014F08B9B}" type="pres">
      <dgm:prSet presAssocID="{C9DB8DA1-E5E4-4D5F-BD09-3B648AB9FD1D}" presName="bullet5a" presStyleLbl="node1" presStyleIdx="0" presStyleCnt="5"/>
      <dgm:spPr/>
    </dgm:pt>
    <dgm:pt modelId="{D7F78076-E26A-4FAF-903F-35960AC89CBD}" type="pres">
      <dgm:prSet presAssocID="{C9DB8DA1-E5E4-4D5F-BD09-3B648AB9FD1D}" presName="textBox5a" presStyleLbl="revTx" presStyleIdx="0" presStyleCnt="5">
        <dgm:presLayoutVars>
          <dgm:bulletEnabled val="1"/>
        </dgm:presLayoutVars>
      </dgm:prSet>
      <dgm:spPr/>
      <dgm:t>
        <a:bodyPr/>
        <a:lstStyle/>
        <a:p>
          <a:endParaRPr lang="en-US"/>
        </a:p>
      </dgm:t>
    </dgm:pt>
    <dgm:pt modelId="{F53BE71D-DAE0-4C6D-9643-1957C5618E69}" type="pres">
      <dgm:prSet presAssocID="{A58BB285-8D98-42BA-9B5F-D983EBB5E4A7}" presName="bullet5b" presStyleLbl="node1" presStyleIdx="1" presStyleCnt="5"/>
      <dgm:spPr/>
    </dgm:pt>
    <dgm:pt modelId="{B01A5DE2-67A9-4635-91C5-415D3E05AE4C}" type="pres">
      <dgm:prSet presAssocID="{A58BB285-8D98-42BA-9B5F-D983EBB5E4A7}" presName="textBox5b" presStyleLbl="revTx" presStyleIdx="1" presStyleCnt="5">
        <dgm:presLayoutVars>
          <dgm:bulletEnabled val="1"/>
        </dgm:presLayoutVars>
      </dgm:prSet>
      <dgm:spPr/>
      <dgm:t>
        <a:bodyPr/>
        <a:lstStyle/>
        <a:p>
          <a:endParaRPr lang="en-US"/>
        </a:p>
      </dgm:t>
    </dgm:pt>
    <dgm:pt modelId="{51F67A66-53D5-4995-AD15-A5F93F588F7B}" type="pres">
      <dgm:prSet presAssocID="{833C2D97-BF08-4006-B01D-6BE480723488}" presName="bullet5c" presStyleLbl="node1" presStyleIdx="2" presStyleCnt="5"/>
      <dgm:spPr/>
    </dgm:pt>
    <dgm:pt modelId="{0B2BA460-6DCE-4AE6-98A7-C85411E7499D}" type="pres">
      <dgm:prSet presAssocID="{833C2D97-BF08-4006-B01D-6BE480723488}" presName="textBox5c" presStyleLbl="revTx" presStyleIdx="2" presStyleCnt="5">
        <dgm:presLayoutVars>
          <dgm:bulletEnabled val="1"/>
        </dgm:presLayoutVars>
      </dgm:prSet>
      <dgm:spPr/>
      <dgm:t>
        <a:bodyPr/>
        <a:lstStyle/>
        <a:p>
          <a:endParaRPr lang="en-US"/>
        </a:p>
      </dgm:t>
    </dgm:pt>
    <dgm:pt modelId="{60A527EC-0622-4AB4-87B4-C80BFCA20AED}" type="pres">
      <dgm:prSet presAssocID="{05ABA52F-7082-47A2-AF56-5A4487BDA949}" presName="bullet5d" presStyleLbl="node1" presStyleIdx="3" presStyleCnt="5"/>
      <dgm:spPr/>
    </dgm:pt>
    <dgm:pt modelId="{E275FE36-7092-47EE-8FCB-7065D9BDFA0F}" type="pres">
      <dgm:prSet presAssocID="{05ABA52F-7082-47A2-AF56-5A4487BDA949}" presName="textBox5d" presStyleLbl="revTx" presStyleIdx="3" presStyleCnt="5">
        <dgm:presLayoutVars>
          <dgm:bulletEnabled val="1"/>
        </dgm:presLayoutVars>
      </dgm:prSet>
      <dgm:spPr/>
      <dgm:t>
        <a:bodyPr/>
        <a:lstStyle/>
        <a:p>
          <a:endParaRPr lang="en-US"/>
        </a:p>
      </dgm:t>
    </dgm:pt>
    <dgm:pt modelId="{66716555-3FF1-4C87-A9B4-29A0F84600BB}" type="pres">
      <dgm:prSet presAssocID="{4598C775-9A21-4EB6-885E-D48B5F8C4705}" presName="bullet5e" presStyleLbl="node1" presStyleIdx="4" presStyleCnt="5"/>
      <dgm:spPr/>
    </dgm:pt>
    <dgm:pt modelId="{500C5608-603D-4E89-B4D0-2E6082EDF3E9}" type="pres">
      <dgm:prSet presAssocID="{4598C775-9A21-4EB6-885E-D48B5F8C4705}" presName="textBox5e" presStyleLbl="revTx" presStyleIdx="4" presStyleCnt="5">
        <dgm:presLayoutVars>
          <dgm:bulletEnabled val="1"/>
        </dgm:presLayoutVars>
      </dgm:prSet>
      <dgm:spPr/>
      <dgm:t>
        <a:bodyPr/>
        <a:lstStyle/>
        <a:p>
          <a:endParaRPr lang="en-US"/>
        </a:p>
      </dgm:t>
    </dgm:pt>
  </dgm:ptLst>
  <dgm:cxnLst>
    <dgm:cxn modelId="{50AA9A96-EC42-47FD-AA4B-B5A378E8EFB2}" srcId="{AFDCBD99-387F-4391-996E-224F0643AEAA}" destId="{833C2D97-BF08-4006-B01D-6BE480723488}" srcOrd="2" destOrd="0" parTransId="{DEEA0517-E00C-4AE4-BD54-612CF59A3B97}" sibTransId="{78D3F95B-8873-4E26-AAC0-C8C472EEDBDC}"/>
    <dgm:cxn modelId="{B8D5287F-06AB-429B-9EC1-421ACF1D8023}" srcId="{AFDCBD99-387F-4391-996E-224F0643AEAA}" destId="{C9DB8DA1-E5E4-4D5F-BD09-3B648AB9FD1D}" srcOrd="0" destOrd="0" parTransId="{E2522266-6185-4B7D-B670-D4F2CB498BF7}" sibTransId="{CE5BA31B-579B-4D46-8B6C-CD743AF4C7AE}"/>
    <dgm:cxn modelId="{805EBE34-42A4-4BD0-93C5-6D6BF310A261}" srcId="{AFDCBD99-387F-4391-996E-224F0643AEAA}" destId="{4598C775-9A21-4EB6-885E-D48B5F8C4705}" srcOrd="4" destOrd="0" parTransId="{81F09DF1-95B2-4217-BF95-19D3E69CBFA0}" sibTransId="{D1B59775-52B2-4135-AC6A-262D6B3DE991}"/>
    <dgm:cxn modelId="{CE1627C6-CE8C-4A15-91B7-89D95259F498}" type="presOf" srcId="{AFDCBD99-387F-4391-996E-224F0643AEAA}" destId="{DEA55A27-6A60-405D-9CCA-3EA518383897}" srcOrd="0" destOrd="0" presId="urn:microsoft.com/office/officeart/2005/8/layout/arrow2"/>
    <dgm:cxn modelId="{539637B7-341B-4CAB-881D-C7957D01B039}" srcId="{AFDCBD99-387F-4391-996E-224F0643AEAA}" destId="{A58BB285-8D98-42BA-9B5F-D983EBB5E4A7}" srcOrd="1" destOrd="0" parTransId="{F7CC8B12-60E1-42AD-9C4C-4639804CAB13}" sibTransId="{50E9D8DB-8CDE-41FC-9266-B6C08EF3D970}"/>
    <dgm:cxn modelId="{57BD8DF8-2A86-469D-A3A2-325F2489C239}" srcId="{AFDCBD99-387F-4391-996E-224F0643AEAA}" destId="{05ABA52F-7082-47A2-AF56-5A4487BDA949}" srcOrd="3" destOrd="0" parTransId="{A5A910CD-1BA9-4919-B03A-349135336EB3}" sibTransId="{B8365D63-F0ED-4381-A64B-A18854E06709}"/>
    <dgm:cxn modelId="{A5266414-97E4-47E2-A9E5-906C42B452BA}" type="presOf" srcId="{A58BB285-8D98-42BA-9B5F-D983EBB5E4A7}" destId="{B01A5DE2-67A9-4635-91C5-415D3E05AE4C}" srcOrd="0" destOrd="0" presId="urn:microsoft.com/office/officeart/2005/8/layout/arrow2"/>
    <dgm:cxn modelId="{82635223-DB24-44EE-9C71-D7881776968A}" type="presOf" srcId="{833C2D97-BF08-4006-B01D-6BE480723488}" destId="{0B2BA460-6DCE-4AE6-98A7-C85411E7499D}" srcOrd="0" destOrd="0" presId="urn:microsoft.com/office/officeart/2005/8/layout/arrow2"/>
    <dgm:cxn modelId="{5CE42974-5643-424D-A0C5-3D26D57FB1BE}" type="presOf" srcId="{05ABA52F-7082-47A2-AF56-5A4487BDA949}" destId="{E275FE36-7092-47EE-8FCB-7065D9BDFA0F}" srcOrd="0" destOrd="0" presId="urn:microsoft.com/office/officeart/2005/8/layout/arrow2"/>
    <dgm:cxn modelId="{E355E969-897B-4A1A-A502-9E2CC39B601D}" type="presOf" srcId="{C9DB8DA1-E5E4-4D5F-BD09-3B648AB9FD1D}" destId="{D7F78076-E26A-4FAF-903F-35960AC89CBD}" srcOrd="0" destOrd="0" presId="urn:microsoft.com/office/officeart/2005/8/layout/arrow2"/>
    <dgm:cxn modelId="{E7D22903-68D9-4DE0-A719-AC574778DC21}" type="presOf" srcId="{4598C775-9A21-4EB6-885E-D48B5F8C4705}" destId="{500C5608-603D-4E89-B4D0-2E6082EDF3E9}" srcOrd="0" destOrd="0" presId="urn:microsoft.com/office/officeart/2005/8/layout/arrow2"/>
    <dgm:cxn modelId="{5533BA9E-EA78-43EC-9B65-A9ECE03CB51D}" type="presParOf" srcId="{DEA55A27-6A60-405D-9CCA-3EA518383897}" destId="{02F20CBB-F51A-4C14-971B-C9EFE824CDB6}" srcOrd="0" destOrd="0" presId="urn:microsoft.com/office/officeart/2005/8/layout/arrow2"/>
    <dgm:cxn modelId="{3FF58114-4668-4FED-8E00-4A866187E709}" type="presParOf" srcId="{DEA55A27-6A60-405D-9CCA-3EA518383897}" destId="{1D5925DC-7DA6-4254-A848-10D4EB3B8888}" srcOrd="1" destOrd="0" presId="urn:microsoft.com/office/officeart/2005/8/layout/arrow2"/>
    <dgm:cxn modelId="{5E128B26-2E03-41E2-B069-5EE94E0029D3}" type="presParOf" srcId="{1D5925DC-7DA6-4254-A848-10D4EB3B8888}" destId="{31A08931-72AA-4E89-81CA-BC6014F08B9B}" srcOrd="0" destOrd="0" presId="urn:microsoft.com/office/officeart/2005/8/layout/arrow2"/>
    <dgm:cxn modelId="{B6BFBB76-06D3-4365-997A-341F1A3181CE}" type="presParOf" srcId="{1D5925DC-7DA6-4254-A848-10D4EB3B8888}" destId="{D7F78076-E26A-4FAF-903F-35960AC89CBD}" srcOrd="1" destOrd="0" presId="urn:microsoft.com/office/officeart/2005/8/layout/arrow2"/>
    <dgm:cxn modelId="{2D278DE7-BCF9-481D-9190-EB4ED1159FE0}" type="presParOf" srcId="{1D5925DC-7DA6-4254-A848-10D4EB3B8888}" destId="{F53BE71D-DAE0-4C6D-9643-1957C5618E69}" srcOrd="2" destOrd="0" presId="urn:microsoft.com/office/officeart/2005/8/layout/arrow2"/>
    <dgm:cxn modelId="{BE5581E5-4CC9-42C0-8B07-C670746CC7BD}" type="presParOf" srcId="{1D5925DC-7DA6-4254-A848-10D4EB3B8888}" destId="{B01A5DE2-67A9-4635-91C5-415D3E05AE4C}" srcOrd="3" destOrd="0" presId="urn:microsoft.com/office/officeart/2005/8/layout/arrow2"/>
    <dgm:cxn modelId="{257CAE50-6FC0-4584-8E76-CFBA557DC1FF}" type="presParOf" srcId="{1D5925DC-7DA6-4254-A848-10D4EB3B8888}" destId="{51F67A66-53D5-4995-AD15-A5F93F588F7B}" srcOrd="4" destOrd="0" presId="urn:microsoft.com/office/officeart/2005/8/layout/arrow2"/>
    <dgm:cxn modelId="{963B49D5-6CA9-4391-8724-8BA50F08054B}" type="presParOf" srcId="{1D5925DC-7DA6-4254-A848-10D4EB3B8888}" destId="{0B2BA460-6DCE-4AE6-98A7-C85411E7499D}" srcOrd="5" destOrd="0" presId="urn:microsoft.com/office/officeart/2005/8/layout/arrow2"/>
    <dgm:cxn modelId="{0582B3A1-C2BE-42C4-9B12-715D0C98C734}" type="presParOf" srcId="{1D5925DC-7DA6-4254-A848-10D4EB3B8888}" destId="{60A527EC-0622-4AB4-87B4-C80BFCA20AED}" srcOrd="6" destOrd="0" presId="urn:microsoft.com/office/officeart/2005/8/layout/arrow2"/>
    <dgm:cxn modelId="{B129F47F-925F-4361-BA3A-F1B09E343C09}" type="presParOf" srcId="{1D5925DC-7DA6-4254-A848-10D4EB3B8888}" destId="{E275FE36-7092-47EE-8FCB-7065D9BDFA0F}" srcOrd="7" destOrd="0" presId="urn:microsoft.com/office/officeart/2005/8/layout/arrow2"/>
    <dgm:cxn modelId="{5F5F89D0-CD21-4DAF-AE82-D7C0C2E81419}" type="presParOf" srcId="{1D5925DC-7DA6-4254-A848-10D4EB3B8888}" destId="{66716555-3FF1-4C87-A9B4-29A0F84600BB}" srcOrd="8" destOrd="0" presId="urn:microsoft.com/office/officeart/2005/8/layout/arrow2"/>
    <dgm:cxn modelId="{39C0ADF4-47D7-4D65-B9E3-1B6D05EA6FD7}" type="presParOf" srcId="{1D5925DC-7DA6-4254-A848-10D4EB3B8888}" destId="{500C5608-603D-4E89-B4D0-2E6082EDF3E9}" srcOrd="9" destOrd="0" presId="urn:microsoft.com/office/officeart/2005/8/layout/arrow2"/>
  </dgm:cxnLst>
  <dgm:bg/>
  <dgm:whole/>
</dgm:dataModel>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2.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Rectangle 2"/>
          <p:cNvSpPr>
            <a:spLocks noGrp="1" noChangeArrowheads="1"/>
          </p:cNvSpPr>
          <p:nvPr>
            <p:ph type="hdr" sz="quarter"/>
          </p:nvPr>
        </p:nvSpPr>
        <p:spPr bwMode="auto">
          <a:xfrm>
            <a:off x="0" y="0"/>
            <a:ext cx="3026833" cy="464185"/>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defRPr sz="1200" b="0">
                <a:effectLst/>
              </a:defRPr>
            </a:lvl1pPr>
          </a:lstStyle>
          <a:p>
            <a:endParaRPr lang="en-US"/>
          </a:p>
        </p:txBody>
      </p:sp>
      <p:sp>
        <p:nvSpPr>
          <p:cNvPr id="91139" name="Rectangle 3"/>
          <p:cNvSpPr>
            <a:spLocks noGrp="1" noChangeArrowheads="1"/>
          </p:cNvSpPr>
          <p:nvPr>
            <p:ph type="dt" idx="1"/>
          </p:nvPr>
        </p:nvSpPr>
        <p:spPr bwMode="auto">
          <a:xfrm>
            <a:off x="3956550" y="0"/>
            <a:ext cx="3026833" cy="464185"/>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lgn="r">
              <a:defRPr sz="1200" b="0">
                <a:effectLst/>
              </a:defRPr>
            </a:lvl1pPr>
          </a:lstStyle>
          <a:p>
            <a:endParaRPr lang="en-US"/>
          </a:p>
        </p:txBody>
      </p:sp>
      <p:sp>
        <p:nvSpPr>
          <p:cNvPr id="91140" name="Rectangle 4"/>
          <p:cNvSpPr>
            <a:spLocks noGrp="1" noRot="1" noChangeAspect="1" noChangeArrowheads="1" noTextEdit="1"/>
          </p:cNvSpPr>
          <p:nvPr>
            <p:ph type="sldImg" idx="2"/>
          </p:nvPr>
        </p:nvSpPr>
        <p:spPr bwMode="auto">
          <a:xfrm>
            <a:off x="1171575" y="696913"/>
            <a:ext cx="4641850" cy="3481387"/>
          </a:xfrm>
          <a:prstGeom prst="rect">
            <a:avLst/>
          </a:prstGeom>
          <a:noFill/>
          <a:ln w="9525">
            <a:solidFill>
              <a:srgbClr val="000000"/>
            </a:solidFill>
            <a:miter lim="800000"/>
            <a:headEnd/>
            <a:tailEnd/>
          </a:ln>
          <a:effectLst/>
        </p:spPr>
      </p:sp>
      <p:sp>
        <p:nvSpPr>
          <p:cNvPr id="91141" name="Rectangle 5"/>
          <p:cNvSpPr>
            <a:spLocks noGrp="1" noChangeArrowheads="1"/>
          </p:cNvSpPr>
          <p:nvPr>
            <p:ph type="body" sz="quarter" idx="3"/>
          </p:nvPr>
        </p:nvSpPr>
        <p:spPr bwMode="auto">
          <a:xfrm>
            <a:off x="698500" y="4409758"/>
            <a:ext cx="5588000" cy="4177665"/>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1142" name="Rectangle 6"/>
          <p:cNvSpPr>
            <a:spLocks noGrp="1" noChangeArrowheads="1"/>
          </p:cNvSpPr>
          <p:nvPr>
            <p:ph type="ftr" sz="quarter" idx="4"/>
          </p:nvPr>
        </p:nvSpPr>
        <p:spPr bwMode="auto">
          <a:xfrm>
            <a:off x="0" y="8817904"/>
            <a:ext cx="3026833" cy="464185"/>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defRPr sz="1200" b="0">
                <a:effectLst/>
              </a:defRPr>
            </a:lvl1pPr>
          </a:lstStyle>
          <a:p>
            <a:endParaRPr lang="en-US"/>
          </a:p>
        </p:txBody>
      </p:sp>
      <p:sp>
        <p:nvSpPr>
          <p:cNvPr id="91143" name="Rectangle 7"/>
          <p:cNvSpPr>
            <a:spLocks noGrp="1" noChangeArrowheads="1"/>
          </p:cNvSpPr>
          <p:nvPr>
            <p:ph type="sldNum" sz="quarter" idx="5"/>
          </p:nvPr>
        </p:nvSpPr>
        <p:spPr bwMode="auto">
          <a:xfrm>
            <a:off x="3956550" y="8817904"/>
            <a:ext cx="3026833" cy="464185"/>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lgn="r">
              <a:defRPr sz="1200" b="0">
                <a:effectLst/>
              </a:defRPr>
            </a:lvl1pPr>
          </a:lstStyle>
          <a:p>
            <a:fld id="{A2A6405A-4129-484C-98C8-82BB617701DA}"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6405A-4129-484C-98C8-82BB617701D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6405A-4129-484C-98C8-82BB617701DA}"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 is the primary identity store</a:t>
            </a:r>
          </a:p>
          <a:p>
            <a:r>
              <a:rPr lang="en-US" dirty="0" smtClean="0"/>
              <a:t>Your basic account and credential</a:t>
            </a:r>
            <a:r>
              <a:rPr lang="en-US" baseline="0" dirty="0" smtClean="0"/>
              <a:t> is stored here</a:t>
            </a:r>
          </a:p>
          <a:p>
            <a:r>
              <a:rPr lang="en-US" baseline="0" dirty="0" smtClean="0"/>
              <a:t>Used to access most systems at IU</a:t>
            </a:r>
          </a:p>
          <a:p>
            <a:endParaRPr lang="en-US" dirty="0"/>
          </a:p>
        </p:txBody>
      </p:sp>
      <p:sp>
        <p:nvSpPr>
          <p:cNvPr id="4" name="Slide Number Placeholder 3"/>
          <p:cNvSpPr>
            <a:spLocks noGrp="1"/>
          </p:cNvSpPr>
          <p:nvPr>
            <p:ph type="sldNum" sz="quarter" idx="10"/>
          </p:nvPr>
        </p:nvSpPr>
        <p:spPr/>
        <p:txBody>
          <a:bodyPr/>
          <a:lstStyle/>
          <a:p>
            <a:fld id="{A2A6405A-4129-484C-98C8-82BB617701DA}"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6405A-4129-484C-98C8-82BB617701DA}"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6405A-4129-484C-98C8-82BB617701DA}" type="slidenum">
              <a:rPr lang="en-US" smtClean="0"/>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xfrm>
            <a:off x="422012" y="3856927"/>
            <a:ext cx="6132894" cy="1075039"/>
          </a:xfrm>
          <a:noFill/>
          <a:ln/>
        </p:spPr>
        <p:txBody>
          <a:bodyPr/>
          <a:lstStyle/>
          <a:p>
            <a:r>
              <a:rPr lang="en-US" dirty="0" smtClean="0"/>
              <a:t>Identity Lifecycle Manager (ILM)</a:t>
            </a:r>
          </a:p>
          <a:p>
            <a:r>
              <a:rPr lang="en-US" dirty="0" err="1" smtClean="0"/>
              <a:t>Metadirectory</a:t>
            </a:r>
            <a:endParaRPr lang="en-US" dirty="0" smtClean="0"/>
          </a:p>
          <a:p>
            <a:pPr lvl="1"/>
            <a:r>
              <a:rPr lang="en-US" dirty="0" smtClean="0"/>
              <a:t>Central database for all identity data</a:t>
            </a:r>
          </a:p>
          <a:p>
            <a:pPr lvl="1"/>
            <a:r>
              <a:rPr lang="en-US" dirty="0" smtClean="0"/>
              <a:t>Connected to other identity stores</a:t>
            </a:r>
          </a:p>
          <a:p>
            <a:pPr lvl="1"/>
            <a:r>
              <a:rPr lang="en-US" dirty="0" smtClean="0"/>
              <a:t>Aggregates identity data</a:t>
            </a:r>
          </a:p>
          <a:p>
            <a:r>
              <a:rPr lang="en-US" dirty="0" smtClean="0"/>
              <a:t>Sync engine</a:t>
            </a:r>
          </a:p>
          <a:p>
            <a:pPr lvl="1"/>
            <a:r>
              <a:rPr lang="en-US" dirty="0" smtClean="0"/>
              <a:t>When identity data changes </a:t>
            </a:r>
            <a:r>
              <a:rPr lang="en-US" i="1" dirty="0" smtClean="0"/>
              <a:t>anywhere</a:t>
            </a:r>
            <a:r>
              <a:rPr lang="en-US" dirty="0" smtClean="0"/>
              <a:t> it gets updated </a:t>
            </a:r>
            <a:r>
              <a:rPr lang="en-US" i="1" dirty="0" smtClean="0"/>
              <a:t>everywhere</a:t>
            </a:r>
          </a:p>
          <a:p>
            <a:pPr defTabSz="929579">
              <a:defRPr/>
            </a:pPr>
            <a:endParaRPr lang="en-US" baseline="0" dirty="0" smtClean="0"/>
          </a:p>
        </p:txBody>
      </p:sp>
      <p:sp>
        <p:nvSpPr>
          <p:cNvPr id="40964" name="Header Placeholder 3"/>
          <p:cNvSpPr txBox="1">
            <a:spLocks noGrp="1"/>
          </p:cNvSpPr>
          <p:nvPr/>
        </p:nvSpPr>
        <p:spPr bwMode="auto">
          <a:xfrm>
            <a:off x="0" y="0"/>
            <a:ext cx="3026833" cy="464185"/>
          </a:xfrm>
          <a:prstGeom prst="rect">
            <a:avLst/>
          </a:prstGeom>
          <a:noFill/>
          <a:ln w="9525">
            <a:noFill/>
            <a:miter lim="800000"/>
            <a:headEnd/>
            <a:tailEnd/>
          </a:ln>
        </p:spPr>
        <p:txBody>
          <a:bodyPr lIns="92958" tIns="46479" rIns="92958" bIns="46479"/>
          <a:lstStyle/>
          <a:p>
            <a:pPr eaLnBrk="0" hangingPunct="0"/>
            <a:endParaRPr lang="en-US" sz="1400" dirty="0"/>
          </a:p>
        </p:txBody>
      </p:sp>
      <p:sp>
        <p:nvSpPr>
          <p:cNvPr id="40965" name="Date Placeholder 4"/>
          <p:cNvSpPr txBox="1">
            <a:spLocks noGrp="1"/>
          </p:cNvSpPr>
          <p:nvPr/>
        </p:nvSpPr>
        <p:spPr bwMode="auto">
          <a:xfrm>
            <a:off x="3956550" y="0"/>
            <a:ext cx="3026833" cy="464185"/>
          </a:xfrm>
          <a:prstGeom prst="rect">
            <a:avLst/>
          </a:prstGeom>
          <a:noFill/>
          <a:ln w="9525">
            <a:noFill/>
            <a:miter lim="800000"/>
            <a:headEnd/>
            <a:tailEnd/>
          </a:ln>
        </p:spPr>
        <p:txBody>
          <a:bodyPr lIns="92958" tIns="46479" rIns="92958" bIns="46479"/>
          <a:lstStyle/>
          <a:p>
            <a:pPr algn="r" eaLnBrk="0" hangingPunct="0"/>
            <a:fld id="{60CE10AD-0043-4B9C-AF0F-4025CCC732DE}" type="datetime8">
              <a:rPr lang="en-US" sz="1200"/>
              <a:pPr algn="r" eaLnBrk="0" hangingPunct="0"/>
              <a:t>2/5/2009 8:00 AM</a:t>
            </a:fld>
            <a:endParaRPr lang="en-US" sz="1200" dirty="0"/>
          </a:p>
        </p:txBody>
      </p:sp>
      <p:sp>
        <p:nvSpPr>
          <p:cNvPr id="40966" name="Footer Placeholder 5"/>
          <p:cNvSpPr txBox="1">
            <a:spLocks noGrp="1"/>
          </p:cNvSpPr>
          <p:nvPr/>
        </p:nvSpPr>
        <p:spPr bwMode="auto">
          <a:xfrm>
            <a:off x="0" y="8805010"/>
            <a:ext cx="6069836" cy="477079"/>
          </a:xfrm>
          <a:prstGeom prst="rect">
            <a:avLst/>
          </a:prstGeom>
          <a:noFill/>
          <a:ln w="9525">
            <a:noFill/>
            <a:miter lim="800000"/>
            <a:headEnd/>
            <a:tailEnd/>
          </a:ln>
        </p:spPr>
        <p:txBody>
          <a:bodyPr lIns="92958" tIns="46479" rIns="92958" bIns="46479" anchor="b"/>
          <a:lstStyle/>
          <a:p>
            <a:pPr eaLnBrk="0" hangingPunct="0"/>
            <a:r>
              <a:rPr lang="en-US" sz="500" dirty="0">
                <a:solidFill>
                  <a:srgbClr val="000000"/>
                </a:solidFill>
                <a:latin typeface="Segoe"/>
              </a:rPr>
              <a:t>© 2007 Microsoft Corporation. All rights reserved. Microsoft, Windows, Windows Vista and other product names are or may be registered trademarks and/or trademarks in the U.S. and/or other countries.</a:t>
            </a:r>
          </a:p>
          <a:p>
            <a:pPr eaLnBrk="0" hangingPunct="0"/>
            <a:r>
              <a:rPr lang="en-US" sz="500" dirty="0">
                <a:solidFill>
                  <a:srgbClr val="000000"/>
                </a:solidFill>
                <a:latin typeface="Segoe"/>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latin typeface="Segoe"/>
              </a:rPr>
            </a:br>
            <a:r>
              <a:rPr lang="en-US" sz="500" dirty="0">
                <a:solidFill>
                  <a:srgbClr val="000000"/>
                </a:solidFill>
                <a:latin typeface="Segoe"/>
              </a:rPr>
              <a:t>MICROSOFT MAKES NO WARRANTIES, EXPRESS, IMPLIED OR STATUTORY, AS TO THE INFORMATION IN THIS PRESENTATION.</a:t>
            </a:r>
          </a:p>
        </p:txBody>
      </p:sp>
      <p:sp>
        <p:nvSpPr>
          <p:cNvPr id="40967" name="Slide Number Placeholder 6"/>
          <p:cNvSpPr txBox="1">
            <a:spLocks noGrp="1"/>
          </p:cNvSpPr>
          <p:nvPr/>
        </p:nvSpPr>
        <p:spPr bwMode="auto">
          <a:xfrm>
            <a:off x="6299436" y="8817904"/>
            <a:ext cx="683948" cy="464185"/>
          </a:xfrm>
          <a:prstGeom prst="rect">
            <a:avLst/>
          </a:prstGeom>
          <a:noFill/>
          <a:ln w="9525">
            <a:noFill/>
            <a:miter lim="800000"/>
            <a:headEnd/>
            <a:tailEnd/>
          </a:ln>
        </p:spPr>
        <p:txBody>
          <a:bodyPr lIns="92958" tIns="46479" rIns="92958" bIns="46479" anchor="b"/>
          <a:lstStyle/>
          <a:p>
            <a:pPr algn="r" eaLnBrk="0" hangingPunct="0"/>
            <a:fld id="{19C380AF-970B-4F13-A2A6-22DD9BF1B0F9}" type="slidenum">
              <a:rPr lang="en-US" sz="1200"/>
              <a:pPr algn="r" eaLnBrk="0" hangingPunct="0"/>
              <a:t>17</a:t>
            </a:fld>
            <a:endParaRPr lang="en-US" sz="1200"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More and more services are being offered in the “cloud”</a:t>
            </a:r>
          </a:p>
          <a:p>
            <a:r>
              <a:rPr lang="en-US" dirty="0" smtClean="0"/>
              <a:t>Examples: hosted e-mail</a:t>
            </a:r>
          </a:p>
          <a:p>
            <a:r>
              <a:rPr lang="en-US" dirty="0" smtClean="0"/>
              <a:t>We</a:t>
            </a:r>
            <a:r>
              <a:rPr lang="en-US" baseline="0" dirty="0" smtClean="0"/>
              <a:t> still need identity and access, but how to we enable/manage that???</a:t>
            </a:r>
          </a:p>
          <a:p>
            <a:endParaRPr lang="en-US" baseline="0" dirty="0" smtClean="0"/>
          </a:p>
        </p:txBody>
      </p:sp>
      <p:sp>
        <p:nvSpPr>
          <p:cNvPr id="4" name="Slide Number Placeholder 3"/>
          <p:cNvSpPr>
            <a:spLocks noGrp="1"/>
          </p:cNvSpPr>
          <p:nvPr>
            <p:ph type="sldNum" sz="quarter" idx="10"/>
          </p:nvPr>
        </p:nvSpPr>
        <p:spPr/>
        <p:txBody>
          <a:bodyPr/>
          <a:lstStyle/>
          <a:p>
            <a:fld id="{A2A6405A-4129-484C-98C8-82BB617701DA}"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BD8B99-5EFF-48FF-9DCE-545174ADB6EB}" type="slidenum">
              <a:rPr lang="en-US"/>
              <a:pPr/>
              <a:t>2</a:t>
            </a:fld>
            <a:endParaRPr lang="en-US"/>
          </a:p>
        </p:txBody>
      </p:sp>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6405A-4129-484C-98C8-82BB617701D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6405A-4129-484C-98C8-82BB617701D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the past,</a:t>
            </a:r>
            <a:r>
              <a:rPr lang="en-US" baseline="0" dirty="0" smtClean="0"/>
              <a:t> digital identities had a relatively short lifespan</a:t>
            </a:r>
            <a:endParaRPr lang="en-US" dirty="0" smtClean="0"/>
          </a:p>
          <a:p>
            <a:r>
              <a:rPr lang="en-US" dirty="0" smtClean="0"/>
              <a:t>Today we have to manage digital</a:t>
            </a:r>
            <a:r>
              <a:rPr lang="en-US" baseline="0" dirty="0" smtClean="0"/>
              <a:t> identities across a much broader timeframe</a:t>
            </a:r>
          </a:p>
          <a:p>
            <a:r>
              <a:rPr lang="en-US" baseline="0" dirty="0" smtClean="0"/>
              <a:t>Identity for life?</a:t>
            </a:r>
            <a:endParaRPr lang="en-US" dirty="0"/>
          </a:p>
        </p:txBody>
      </p:sp>
      <p:sp>
        <p:nvSpPr>
          <p:cNvPr id="4" name="Slide Number Placeholder 3"/>
          <p:cNvSpPr>
            <a:spLocks noGrp="1"/>
          </p:cNvSpPr>
          <p:nvPr>
            <p:ph type="sldNum" sz="quarter" idx="10"/>
          </p:nvPr>
        </p:nvSpPr>
        <p:spPr/>
        <p:txBody>
          <a:bodyPr/>
          <a:lstStyle/>
          <a:p>
            <a:fld id="{A2A6405A-4129-484C-98C8-82BB617701D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6405A-4129-484C-98C8-82BB617701D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A6405A-4129-484C-98C8-82BB617701DA}"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6405A-4129-484C-98C8-82BB617701DA}"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6405A-4129-484C-98C8-82BB617701DA}"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6018" name="Rectangle 2"/>
          <p:cNvSpPr>
            <a:spLocks noGrp="1" noChangeArrowheads="1"/>
          </p:cNvSpPr>
          <p:nvPr>
            <p:ph type="ctrTitle"/>
          </p:nvPr>
        </p:nvSpPr>
        <p:spPr>
          <a:xfrm>
            <a:off x="627063" y="1414463"/>
            <a:ext cx="7772400" cy="1409700"/>
          </a:xfrm>
          <a:effectLst>
            <a:outerShdw dist="17961" dir="2700000" algn="ctr" rotWithShape="0">
              <a:schemeClr val="bg2">
                <a:alpha val="50000"/>
              </a:schemeClr>
            </a:outerShdw>
          </a:effectLst>
        </p:spPr>
        <p:txBody>
          <a:bodyPr anchor="ctr"/>
          <a:lstStyle>
            <a:lvl1pPr>
              <a:defRPr/>
            </a:lvl1pPr>
          </a:lstStyle>
          <a:p>
            <a:r>
              <a:rPr lang="en-US"/>
              <a:t>Click to edit Master title style</a:t>
            </a:r>
          </a:p>
        </p:txBody>
      </p:sp>
      <p:sp>
        <p:nvSpPr>
          <p:cNvPr id="86019" name="Rectangle 3"/>
          <p:cNvSpPr>
            <a:spLocks noGrp="1" noChangeArrowheads="1"/>
          </p:cNvSpPr>
          <p:nvPr>
            <p:ph type="subTitle" idx="1"/>
          </p:nvPr>
        </p:nvSpPr>
        <p:spPr>
          <a:xfrm>
            <a:off x="641350" y="4783138"/>
            <a:ext cx="7861300" cy="585787"/>
          </a:xfrm>
        </p:spPr>
        <p:txBody>
          <a:bodyPr anchor="ctr"/>
          <a:lstStyle>
            <a:lvl1pPr marL="0" indent="0">
              <a:spcBef>
                <a:spcPct val="0"/>
              </a:spcBef>
              <a:buFont typeface="Wingdings" pitchFamily="2" charset="2"/>
              <a:buNone/>
              <a:defRPr sz="3600">
                <a:solidFill>
                  <a:schemeClr val="accent1"/>
                </a:solidFill>
              </a:defRPr>
            </a:lvl1pPr>
          </a:lstStyle>
          <a:p>
            <a:r>
              <a:rPr lang="en-US"/>
              <a:t>Click to edit Master subtitle style</a:t>
            </a:r>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5438" y="244475"/>
            <a:ext cx="2098675" cy="33845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77825" y="244475"/>
            <a:ext cx="6145213" cy="3384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5234" name="Rectangle 2"/>
          <p:cNvSpPr>
            <a:spLocks noGrp="1" noChangeArrowheads="1"/>
          </p:cNvSpPr>
          <p:nvPr>
            <p:ph type="ctrTitle"/>
          </p:nvPr>
        </p:nvSpPr>
        <p:spPr>
          <a:xfrm>
            <a:off x="627063" y="1414463"/>
            <a:ext cx="7772400" cy="1409700"/>
          </a:xfrm>
          <a:effectLst>
            <a:outerShdw dist="17961" dir="2700000" algn="ctr" rotWithShape="0">
              <a:schemeClr val="bg2">
                <a:alpha val="50000"/>
              </a:schemeClr>
            </a:outerShdw>
          </a:effectLst>
        </p:spPr>
        <p:txBody>
          <a:bodyPr anchor="ctr"/>
          <a:lstStyle>
            <a:lvl1pPr>
              <a:defRPr/>
            </a:lvl1pPr>
          </a:lstStyle>
          <a:p>
            <a:r>
              <a:rPr lang="en-US"/>
              <a:t>Click to edit Master title style</a:t>
            </a:r>
          </a:p>
        </p:txBody>
      </p:sp>
      <p:sp>
        <p:nvSpPr>
          <p:cNvPr id="95235" name="Rectangle 3"/>
          <p:cNvSpPr>
            <a:spLocks noGrp="1" noChangeArrowheads="1"/>
          </p:cNvSpPr>
          <p:nvPr>
            <p:ph type="subTitle" idx="1"/>
          </p:nvPr>
        </p:nvSpPr>
        <p:spPr>
          <a:xfrm>
            <a:off x="641350" y="4783138"/>
            <a:ext cx="7861300" cy="585787"/>
          </a:xfrm>
        </p:spPr>
        <p:txBody>
          <a:bodyPr anchor="ctr"/>
          <a:lstStyle>
            <a:lvl1pPr marL="0" indent="0">
              <a:spcBef>
                <a:spcPct val="0"/>
              </a:spcBef>
              <a:buFont typeface="Wingdings" pitchFamily="2" charset="2"/>
              <a:buNone/>
              <a:defRPr sz="3600">
                <a:solidFill>
                  <a:schemeClr val="accent1"/>
                </a:solidFill>
              </a:defRPr>
            </a:lvl1pPr>
          </a:lstStyle>
          <a:p>
            <a:r>
              <a:rPr lang="en-US"/>
              <a:t>Click to edit Master subtitle style</a:t>
            </a:r>
          </a:p>
        </p:txBody>
      </p:sp>
    </p:spTree>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77825" y="1414463"/>
            <a:ext cx="4117975" cy="22145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14463"/>
            <a:ext cx="4117975" cy="22145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5438" y="244475"/>
            <a:ext cx="2098675" cy="33845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77825" y="244475"/>
            <a:ext cx="6145213" cy="3384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4475"/>
            <a:ext cx="8393113" cy="75088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77825" y="1414463"/>
            <a:ext cx="4117975" cy="22145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14463"/>
            <a:ext cx="4117975" cy="22145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77825" y="1414463"/>
            <a:ext cx="4117975" cy="22145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14463"/>
            <a:ext cx="4117975" cy="22145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2.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bwMode="auto">
          <a:xfrm>
            <a:off x="381000" y="244475"/>
            <a:ext cx="8393113" cy="750888"/>
          </a:xfrm>
          <a:prstGeom prst="rect">
            <a:avLst/>
          </a:prstGeom>
          <a:noFill/>
          <a:ln w="9525">
            <a:noFill/>
            <a:miter lim="800000"/>
            <a:headEnd/>
            <a:tailEnd/>
          </a:ln>
          <a:effectLst>
            <a:outerShdw dist="17961" dir="2700000" algn="ctr" rotWithShape="0">
              <a:schemeClr val="bg2"/>
            </a:outerShdw>
          </a:effectLst>
        </p:spPr>
        <p:txBody>
          <a:bodyPr vert="horz" wrap="square" lIns="91440" tIns="45720" rIns="91440" bIns="45720" numCol="1" anchor="t" anchorCtr="0" compatLnSpc="1">
            <a:prstTxWarp prst="textNoShape">
              <a:avLst/>
            </a:prstTxWarp>
            <a:spAutoFit/>
          </a:bodyPr>
          <a:lstStyle/>
          <a:p>
            <a:pPr lvl="0"/>
            <a:r>
              <a:rPr lang="en-US" smtClean="0"/>
              <a:t>Click to edit Title Slide</a:t>
            </a:r>
          </a:p>
        </p:txBody>
      </p:sp>
      <p:sp>
        <p:nvSpPr>
          <p:cNvPr id="84995" name="Rectangle 3"/>
          <p:cNvSpPr>
            <a:spLocks noGrp="1" noChangeArrowheads="1"/>
          </p:cNvSpPr>
          <p:nvPr>
            <p:ph type="body" idx="1"/>
          </p:nvPr>
        </p:nvSpPr>
        <p:spPr bwMode="auto">
          <a:xfrm>
            <a:off x="377825" y="1414463"/>
            <a:ext cx="8388350" cy="22145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700"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ransition>
    <p:fade/>
  </p:transition>
  <p:timing>
    <p:tnLst>
      <p:par>
        <p:cTn id="1" dur="indefinite" restart="never" nodeType="tmRoot"/>
      </p:par>
    </p:tnLst>
  </p:timing>
  <p:txStyles>
    <p:titleStyle>
      <a:lvl1pPr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mj-lt"/>
          <a:ea typeface="+mj-ea"/>
          <a:cs typeface="+mj-cs"/>
        </a:defRPr>
      </a:lvl1pPr>
      <a:lvl2pPr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2pPr>
      <a:lvl3pPr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3pPr>
      <a:lvl4pPr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4pPr>
      <a:lvl5pPr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5pPr>
      <a:lvl6pPr marL="457200"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6pPr>
      <a:lvl7pPr marL="914400"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7pPr>
      <a:lvl8pPr marL="1371600"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8pPr>
      <a:lvl9pPr marL="1828800"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9pPr>
    </p:titleStyle>
    <p:bodyStyle>
      <a:lvl1pPr marL="571500" indent="-571500" algn="l" rtl="0" fontAlgn="base">
        <a:lnSpc>
          <a:spcPct val="90000"/>
        </a:lnSpc>
        <a:spcBef>
          <a:spcPct val="30000"/>
        </a:spcBef>
        <a:spcAft>
          <a:spcPct val="0"/>
        </a:spcAft>
        <a:buClr>
          <a:schemeClr val="tx2"/>
        </a:buClr>
        <a:buSzPct val="95000"/>
        <a:buFont typeface="Wingdings" pitchFamily="2" charset="2"/>
        <a:buBlip>
          <a:blip r:embed="rId14"/>
        </a:buBlip>
        <a:defRPr sz="3200" b="1">
          <a:solidFill>
            <a:schemeClr val="tx1"/>
          </a:solidFill>
          <a:effectLst>
            <a:outerShdw blurRad="38100" dist="38100" dir="2700000" algn="tl">
              <a:srgbClr val="000000"/>
            </a:outerShdw>
          </a:effectLst>
          <a:latin typeface="+mn-lt"/>
          <a:ea typeface="+mn-ea"/>
          <a:cs typeface="+mn-cs"/>
        </a:defRPr>
      </a:lvl1pPr>
      <a:lvl2pPr marL="1028700" indent="-455613" algn="l" rtl="0" fontAlgn="base">
        <a:lnSpc>
          <a:spcPct val="90000"/>
        </a:lnSpc>
        <a:spcBef>
          <a:spcPct val="30000"/>
        </a:spcBef>
        <a:spcAft>
          <a:spcPct val="0"/>
        </a:spcAft>
        <a:buClr>
          <a:schemeClr val="tx2"/>
        </a:buClr>
        <a:buSzPct val="95000"/>
        <a:buFont typeface="Wingdings" pitchFamily="2" charset="2"/>
        <a:buBlip>
          <a:blip r:embed="rId14"/>
        </a:buBlip>
        <a:defRPr sz="2800" b="1">
          <a:solidFill>
            <a:schemeClr val="tx1"/>
          </a:solidFill>
          <a:effectLst>
            <a:outerShdw blurRad="38100" dist="38100" dir="2700000" algn="tl">
              <a:srgbClr val="000000"/>
            </a:outerShdw>
          </a:effectLst>
          <a:latin typeface="+mn-lt"/>
        </a:defRPr>
      </a:lvl2pPr>
      <a:lvl3pPr marL="1428750" indent="-398463" algn="l" rtl="0" fontAlgn="base">
        <a:lnSpc>
          <a:spcPct val="90000"/>
        </a:lnSpc>
        <a:spcBef>
          <a:spcPct val="30000"/>
        </a:spcBef>
        <a:spcAft>
          <a:spcPct val="0"/>
        </a:spcAft>
        <a:buClr>
          <a:schemeClr val="tx2"/>
        </a:buClr>
        <a:buSzPct val="95000"/>
        <a:buFont typeface="Wingdings" pitchFamily="2" charset="2"/>
        <a:buBlip>
          <a:blip r:embed="rId14"/>
        </a:buBlip>
        <a:defRPr sz="2400" b="1">
          <a:solidFill>
            <a:schemeClr val="tx1"/>
          </a:solidFill>
          <a:effectLst>
            <a:outerShdw blurRad="38100" dist="38100" dir="2700000" algn="tl">
              <a:srgbClr val="000000"/>
            </a:outerShdw>
          </a:effectLst>
          <a:latin typeface="+mn-lt"/>
        </a:defRPr>
      </a:lvl3pPr>
      <a:lvl4pPr marL="1828800" indent="-398463" algn="l" rtl="0" fontAlgn="base">
        <a:lnSpc>
          <a:spcPct val="90000"/>
        </a:lnSpc>
        <a:spcBef>
          <a:spcPct val="30000"/>
        </a:spcBef>
        <a:spcAft>
          <a:spcPct val="0"/>
        </a:spcAft>
        <a:buClr>
          <a:schemeClr val="tx2"/>
        </a:buClr>
        <a:buSzPct val="95000"/>
        <a:buFont typeface="Wingdings" pitchFamily="2" charset="2"/>
        <a:buBlip>
          <a:blip r:embed="rId14"/>
        </a:buBlip>
        <a:defRPr sz="2000" b="1">
          <a:solidFill>
            <a:schemeClr val="tx1"/>
          </a:solidFill>
          <a:effectLst>
            <a:outerShdw blurRad="38100" dist="38100" dir="2700000" algn="tl">
              <a:srgbClr val="000000"/>
            </a:outerShdw>
          </a:effectLst>
          <a:latin typeface="+mn-lt"/>
        </a:defRPr>
      </a:lvl4pPr>
      <a:lvl5pPr marL="2227263" indent="-396875" algn="l" rtl="0" fontAlgn="base">
        <a:lnSpc>
          <a:spcPct val="90000"/>
        </a:lnSpc>
        <a:spcBef>
          <a:spcPct val="30000"/>
        </a:spcBef>
        <a:spcAft>
          <a:spcPct val="0"/>
        </a:spcAft>
        <a:buClr>
          <a:schemeClr val="tx2"/>
        </a:buClr>
        <a:buSzPct val="95000"/>
        <a:buFont typeface="Wingdings" pitchFamily="2" charset="2"/>
        <a:buBlip>
          <a:blip r:embed="rId14"/>
        </a:buBlip>
        <a:defRPr sz="2000" b="1">
          <a:solidFill>
            <a:schemeClr val="tx1"/>
          </a:solidFill>
          <a:effectLst>
            <a:outerShdw blurRad="38100" dist="38100" dir="2700000" algn="tl">
              <a:srgbClr val="000000"/>
            </a:outerShdw>
          </a:effectLst>
          <a:latin typeface="+mn-lt"/>
        </a:defRPr>
      </a:lvl5pPr>
      <a:lvl6pPr marL="2684463" indent="-396875" algn="l" rtl="0" fontAlgn="base">
        <a:lnSpc>
          <a:spcPct val="90000"/>
        </a:lnSpc>
        <a:spcBef>
          <a:spcPct val="30000"/>
        </a:spcBef>
        <a:spcAft>
          <a:spcPct val="0"/>
        </a:spcAft>
        <a:buClr>
          <a:schemeClr val="tx2"/>
        </a:buClr>
        <a:buSzPct val="95000"/>
        <a:buFont typeface="Wingdings" pitchFamily="2" charset="2"/>
        <a:buBlip>
          <a:blip r:embed="rId14"/>
        </a:buBlip>
        <a:defRPr sz="2000" b="1">
          <a:solidFill>
            <a:schemeClr val="tx1"/>
          </a:solidFill>
          <a:effectLst>
            <a:outerShdw blurRad="38100" dist="38100" dir="2700000" algn="tl">
              <a:srgbClr val="000000"/>
            </a:outerShdw>
          </a:effectLst>
          <a:latin typeface="+mn-lt"/>
        </a:defRPr>
      </a:lvl6pPr>
      <a:lvl7pPr marL="3141663" indent="-396875" algn="l" rtl="0" fontAlgn="base">
        <a:lnSpc>
          <a:spcPct val="90000"/>
        </a:lnSpc>
        <a:spcBef>
          <a:spcPct val="30000"/>
        </a:spcBef>
        <a:spcAft>
          <a:spcPct val="0"/>
        </a:spcAft>
        <a:buClr>
          <a:schemeClr val="tx2"/>
        </a:buClr>
        <a:buSzPct val="95000"/>
        <a:buFont typeface="Wingdings" pitchFamily="2" charset="2"/>
        <a:buBlip>
          <a:blip r:embed="rId14"/>
        </a:buBlip>
        <a:defRPr sz="2000" b="1">
          <a:solidFill>
            <a:schemeClr val="tx1"/>
          </a:solidFill>
          <a:effectLst>
            <a:outerShdw blurRad="38100" dist="38100" dir="2700000" algn="tl">
              <a:srgbClr val="000000"/>
            </a:outerShdw>
          </a:effectLst>
          <a:latin typeface="+mn-lt"/>
        </a:defRPr>
      </a:lvl7pPr>
      <a:lvl8pPr marL="3598863" indent="-396875" algn="l" rtl="0" fontAlgn="base">
        <a:lnSpc>
          <a:spcPct val="90000"/>
        </a:lnSpc>
        <a:spcBef>
          <a:spcPct val="30000"/>
        </a:spcBef>
        <a:spcAft>
          <a:spcPct val="0"/>
        </a:spcAft>
        <a:buClr>
          <a:schemeClr val="tx2"/>
        </a:buClr>
        <a:buSzPct val="95000"/>
        <a:buFont typeface="Wingdings" pitchFamily="2" charset="2"/>
        <a:buBlip>
          <a:blip r:embed="rId14"/>
        </a:buBlip>
        <a:defRPr sz="2000" b="1">
          <a:solidFill>
            <a:schemeClr val="tx1"/>
          </a:solidFill>
          <a:effectLst>
            <a:outerShdw blurRad="38100" dist="38100" dir="2700000" algn="tl">
              <a:srgbClr val="000000"/>
            </a:outerShdw>
          </a:effectLst>
          <a:latin typeface="+mn-lt"/>
        </a:defRPr>
      </a:lvl8pPr>
      <a:lvl9pPr marL="4056063" indent="-396875" algn="l" rtl="0" fontAlgn="base">
        <a:lnSpc>
          <a:spcPct val="90000"/>
        </a:lnSpc>
        <a:spcBef>
          <a:spcPct val="30000"/>
        </a:spcBef>
        <a:spcAft>
          <a:spcPct val="0"/>
        </a:spcAft>
        <a:buClr>
          <a:schemeClr val="tx2"/>
        </a:buClr>
        <a:buSzPct val="95000"/>
        <a:buFont typeface="Wingdings" pitchFamily="2" charset="2"/>
        <a:buBlip>
          <a:blip r:embed="rId14"/>
        </a:buBlip>
        <a:defRPr sz="2000" b="1">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bwMode="auto">
          <a:xfrm>
            <a:off x="381000" y="244475"/>
            <a:ext cx="8393113" cy="750888"/>
          </a:xfrm>
          <a:prstGeom prst="rect">
            <a:avLst/>
          </a:prstGeom>
          <a:noFill/>
          <a:ln w="9525">
            <a:noFill/>
            <a:miter lim="800000"/>
            <a:headEnd/>
            <a:tailEnd/>
          </a:ln>
          <a:effectLst>
            <a:outerShdw dist="17961" dir="2700000" algn="ctr" rotWithShape="0">
              <a:schemeClr val="bg2"/>
            </a:outerShdw>
          </a:effectLst>
        </p:spPr>
        <p:txBody>
          <a:bodyPr vert="horz" wrap="square" lIns="91440" tIns="45720" rIns="91440" bIns="45720" numCol="1" anchor="t" anchorCtr="0" compatLnSpc="1">
            <a:prstTxWarp prst="textNoShape">
              <a:avLst/>
            </a:prstTxWarp>
            <a:spAutoFit/>
          </a:bodyPr>
          <a:lstStyle/>
          <a:p>
            <a:pPr lvl="0"/>
            <a:r>
              <a:rPr lang="en-US" smtClean="0"/>
              <a:t>Click to edit Title Slide</a:t>
            </a:r>
          </a:p>
        </p:txBody>
      </p:sp>
      <p:sp>
        <p:nvSpPr>
          <p:cNvPr id="94211" name="Rectangle 3"/>
          <p:cNvSpPr>
            <a:spLocks noGrp="1" noChangeArrowheads="1"/>
          </p:cNvSpPr>
          <p:nvPr>
            <p:ph type="body" idx="1"/>
          </p:nvPr>
        </p:nvSpPr>
        <p:spPr bwMode="auto">
          <a:xfrm>
            <a:off x="377825" y="1414463"/>
            <a:ext cx="8388350" cy="22145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70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Lst>
  <p:transition>
    <p:fade/>
  </p:transition>
  <p:timing>
    <p:tnLst>
      <p:par>
        <p:cTn id="1" dur="indefinite" restart="never" nodeType="tmRoot"/>
      </p:par>
    </p:tnLst>
  </p:timing>
  <p:txStyles>
    <p:titleStyle>
      <a:lvl1pPr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mj-lt"/>
          <a:ea typeface="+mj-ea"/>
          <a:cs typeface="+mj-cs"/>
        </a:defRPr>
      </a:lvl1pPr>
      <a:lvl2pPr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2pPr>
      <a:lvl3pPr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3pPr>
      <a:lvl4pPr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4pPr>
      <a:lvl5pPr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5pPr>
      <a:lvl6pPr marL="457200"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6pPr>
      <a:lvl7pPr marL="914400"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7pPr>
      <a:lvl8pPr marL="1371600"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8pPr>
      <a:lvl9pPr marL="1828800"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9pPr>
    </p:titleStyle>
    <p:bodyStyle>
      <a:lvl1pPr marL="571500" indent="-571500" algn="l" rtl="0" fontAlgn="base">
        <a:lnSpc>
          <a:spcPct val="90000"/>
        </a:lnSpc>
        <a:spcBef>
          <a:spcPct val="30000"/>
        </a:spcBef>
        <a:spcAft>
          <a:spcPct val="0"/>
        </a:spcAft>
        <a:buClr>
          <a:schemeClr val="tx2"/>
        </a:buClr>
        <a:buSzPct val="95000"/>
        <a:buFont typeface="Wingdings" pitchFamily="2" charset="2"/>
        <a:buBlip>
          <a:blip r:embed="rId15"/>
        </a:buBlip>
        <a:defRPr sz="3200" b="1">
          <a:solidFill>
            <a:schemeClr val="tx1"/>
          </a:solidFill>
          <a:effectLst>
            <a:outerShdw blurRad="38100" dist="38100" dir="2700000" algn="tl">
              <a:srgbClr val="000000"/>
            </a:outerShdw>
          </a:effectLst>
          <a:latin typeface="+mn-lt"/>
          <a:ea typeface="+mn-ea"/>
          <a:cs typeface="+mn-cs"/>
        </a:defRPr>
      </a:lvl1pPr>
      <a:lvl2pPr marL="1028700" indent="-455613" algn="l" rtl="0" fontAlgn="base">
        <a:lnSpc>
          <a:spcPct val="90000"/>
        </a:lnSpc>
        <a:spcBef>
          <a:spcPct val="30000"/>
        </a:spcBef>
        <a:spcAft>
          <a:spcPct val="0"/>
        </a:spcAft>
        <a:buClr>
          <a:schemeClr val="tx2"/>
        </a:buClr>
        <a:buSzPct val="95000"/>
        <a:buFont typeface="Wingdings" pitchFamily="2" charset="2"/>
        <a:buBlip>
          <a:blip r:embed="rId15"/>
        </a:buBlip>
        <a:defRPr sz="2800" b="1">
          <a:solidFill>
            <a:schemeClr val="tx1"/>
          </a:solidFill>
          <a:effectLst>
            <a:outerShdw blurRad="38100" dist="38100" dir="2700000" algn="tl">
              <a:srgbClr val="000000"/>
            </a:outerShdw>
          </a:effectLst>
          <a:latin typeface="+mn-lt"/>
        </a:defRPr>
      </a:lvl2pPr>
      <a:lvl3pPr marL="1428750" indent="-398463" algn="l" rtl="0" fontAlgn="base">
        <a:lnSpc>
          <a:spcPct val="90000"/>
        </a:lnSpc>
        <a:spcBef>
          <a:spcPct val="30000"/>
        </a:spcBef>
        <a:spcAft>
          <a:spcPct val="0"/>
        </a:spcAft>
        <a:buClr>
          <a:schemeClr val="tx2"/>
        </a:buClr>
        <a:buSzPct val="95000"/>
        <a:buFont typeface="Wingdings" pitchFamily="2" charset="2"/>
        <a:buBlip>
          <a:blip r:embed="rId15"/>
        </a:buBlip>
        <a:defRPr sz="2400" b="1">
          <a:solidFill>
            <a:schemeClr val="tx1"/>
          </a:solidFill>
          <a:effectLst>
            <a:outerShdw blurRad="38100" dist="38100" dir="2700000" algn="tl">
              <a:srgbClr val="000000"/>
            </a:outerShdw>
          </a:effectLst>
          <a:latin typeface="+mn-lt"/>
        </a:defRPr>
      </a:lvl3pPr>
      <a:lvl4pPr marL="1828800" indent="-398463" algn="l" rtl="0" fontAlgn="base">
        <a:lnSpc>
          <a:spcPct val="90000"/>
        </a:lnSpc>
        <a:spcBef>
          <a:spcPct val="30000"/>
        </a:spcBef>
        <a:spcAft>
          <a:spcPct val="0"/>
        </a:spcAft>
        <a:buClr>
          <a:schemeClr val="tx2"/>
        </a:buClr>
        <a:buSzPct val="95000"/>
        <a:buFont typeface="Wingdings" pitchFamily="2" charset="2"/>
        <a:buBlip>
          <a:blip r:embed="rId15"/>
        </a:buBlip>
        <a:defRPr sz="2000" b="1">
          <a:solidFill>
            <a:schemeClr val="tx1"/>
          </a:solidFill>
          <a:effectLst>
            <a:outerShdw blurRad="38100" dist="38100" dir="2700000" algn="tl">
              <a:srgbClr val="000000"/>
            </a:outerShdw>
          </a:effectLst>
          <a:latin typeface="+mn-lt"/>
        </a:defRPr>
      </a:lvl4pPr>
      <a:lvl5pPr marL="2227263" indent="-396875" algn="l" rtl="0" fontAlgn="base">
        <a:lnSpc>
          <a:spcPct val="90000"/>
        </a:lnSpc>
        <a:spcBef>
          <a:spcPct val="30000"/>
        </a:spcBef>
        <a:spcAft>
          <a:spcPct val="0"/>
        </a:spcAft>
        <a:buClr>
          <a:schemeClr val="tx2"/>
        </a:buClr>
        <a:buSzPct val="95000"/>
        <a:buFont typeface="Wingdings" pitchFamily="2" charset="2"/>
        <a:buBlip>
          <a:blip r:embed="rId15"/>
        </a:buBlip>
        <a:defRPr sz="2000" b="1">
          <a:solidFill>
            <a:schemeClr val="tx1"/>
          </a:solidFill>
          <a:effectLst>
            <a:outerShdw blurRad="38100" dist="38100" dir="2700000" algn="tl">
              <a:srgbClr val="000000"/>
            </a:outerShdw>
          </a:effectLst>
          <a:latin typeface="+mn-lt"/>
        </a:defRPr>
      </a:lvl5pPr>
      <a:lvl6pPr marL="2684463" indent="-396875" algn="l" rtl="0" fontAlgn="base">
        <a:lnSpc>
          <a:spcPct val="90000"/>
        </a:lnSpc>
        <a:spcBef>
          <a:spcPct val="30000"/>
        </a:spcBef>
        <a:spcAft>
          <a:spcPct val="0"/>
        </a:spcAft>
        <a:buClr>
          <a:schemeClr val="tx2"/>
        </a:buClr>
        <a:buSzPct val="95000"/>
        <a:buFont typeface="Wingdings" pitchFamily="2" charset="2"/>
        <a:buBlip>
          <a:blip r:embed="rId15"/>
        </a:buBlip>
        <a:defRPr sz="2000" b="1">
          <a:solidFill>
            <a:schemeClr val="tx1"/>
          </a:solidFill>
          <a:effectLst>
            <a:outerShdw blurRad="38100" dist="38100" dir="2700000" algn="tl">
              <a:srgbClr val="000000"/>
            </a:outerShdw>
          </a:effectLst>
          <a:latin typeface="+mn-lt"/>
        </a:defRPr>
      </a:lvl6pPr>
      <a:lvl7pPr marL="3141663" indent="-396875" algn="l" rtl="0" fontAlgn="base">
        <a:lnSpc>
          <a:spcPct val="90000"/>
        </a:lnSpc>
        <a:spcBef>
          <a:spcPct val="30000"/>
        </a:spcBef>
        <a:spcAft>
          <a:spcPct val="0"/>
        </a:spcAft>
        <a:buClr>
          <a:schemeClr val="tx2"/>
        </a:buClr>
        <a:buSzPct val="95000"/>
        <a:buFont typeface="Wingdings" pitchFamily="2" charset="2"/>
        <a:buBlip>
          <a:blip r:embed="rId15"/>
        </a:buBlip>
        <a:defRPr sz="2000" b="1">
          <a:solidFill>
            <a:schemeClr val="tx1"/>
          </a:solidFill>
          <a:effectLst>
            <a:outerShdw blurRad="38100" dist="38100" dir="2700000" algn="tl">
              <a:srgbClr val="000000"/>
            </a:outerShdw>
          </a:effectLst>
          <a:latin typeface="+mn-lt"/>
        </a:defRPr>
      </a:lvl7pPr>
      <a:lvl8pPr marL="3598863" indent="-396875" algn="l" rtl="0" fontAlgn="base">
        <a:lnSpc>
          <a:spcPct val="90000"/>
        </a:lnSpc>
        <a:spcBef>
          <a:spcPct val="30000"/>
        </a:spcBef>
        <a:spcAft>
          <a:spcPct val="0"/>
        </a:spcAft>
        <a:buClr>
          <a:schemeClr val="tx2"/>
        </a:buClr>
        <a:buSzPct val="95000"/>
        <a:buFont typeface="Wingdings" pitchFamily="2" charset="2"/>
        <a:buBlip>
          <a:blip r:embed="rId15"/>
        </a:buBlip>
        <a:defRPr sz="2000" b="1">
          <a:solidFill>
            <a:schemeClr val="tx1"/>
          </a:solidFill>
          <a:effectLst>
            <a:outerShdw blurRad="38100" dist="38100" dir="2700000" algn="tl">
              <a:srgbClr val="000000"/>
            </a:outerShdw>
          </a:effectLst>
          <a:latin typeface="+mn-lt"/>
        </a:defRPr>
      </a:lvl8pPr>
      <a:lvl9pPr marL="4056063" indent="-396875" algn="l" rtl="0" fontAlgn="base">
        <a:lnSpc>
          <a:spcPct val="90000"/>
        </a:lnSpc>
        <a:spcBef>
          <a:spcPct val="30000"/>
        </a:spcBef>
        <a:spcAft>
          <a:spcPct val="0"/>
        </a:spcAft>
        <a:buClr>
          <a:schemeClr val="tx2"/>
        </a:buClr>
        <a:buSzPct val="95000"/>
        <a:buFont typeface="Wingdings" pitchFamily="2" charset="2"/>
        <a:buBlip>
          <a:blip r:embed="rId15"/>
        </a:buBlip>
        <a:defRPr sz="2000" b="1">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17.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1.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3" Type="http://schemas.openxmlformats.org/officeDocument/2006/relationships/hyperlink" Target="http://www.microsoft.com/"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8.gif"/><Relationship Id="rId4" Type="http://schemas.openxmlformats.org/officeDocument/2006/relationships/image" Target="../media/image7.gi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405063"/>
            <a:ext cx="7772400" cy="750887"/>
          </a:xfrm>
        </p:spPr>
        <p:txBody>
          <a:bodyPr/>
          <a:lstStyle/>
          <a:p>
            <a:r>
              <a:rPr lang="en-US" dirty="0" smtClean="0"/>
              <a:t>Managing Digital Identity</a:t>
            </a:r>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a:xfrm>
            <a:off x="381000" y="773112"/>
            <a:ext cx="8393113" cy="757130"/>
          </a:xfrm>
        </p:spPr>
        <p:txBody>
          <a:bodyPr/>
          <a:lstStyle/>
          <a:p>
            <a:r>
              <a:rPr lang="en-US" dirty="0" smtClean="0"/>
              <a:t>How many identities at IU?</a:t>
            </a:r>
            <a:endParaRPr lang="en-US" dirty="0"/>
          </a:p>
        </p:txBody>
      </p:sp>
      <p:sp>
        <p:nvSpPr>
          <p:cNvPr id="156675" name="Rectangle 3"/>
          <p:cNvSpPr>
            <a:spLocks noGrp="1" noChangeArrowheads="1"/>
          </p:cNvSpPr>
          <p:nvPr>
            <p:ph type="body" idx="1"/>
          </p:nvPr>
        </p:nvSpPr>
        <p:spPr>
          <a:xfrm>
            <a:off x="377825" y="2362200"/>
            <a:ext cx="8388350" cy="2308324"/>
          </a:xfrm>
        </p:spPr>
        <p:txBody>
          <a:bodyPr/>
          <a:lstStyle/>
          <a:p>
            <a:pPr>
              <a:buFont typeface="+mj-lt"/>
              <a:buAutoNum type="alphaUcPeriod"/>
            </a:pPr>
            <a:r>
              <a:rPr lang="en-US" dirty="0" smtClean="0"/>
              <a:t>137,448</a:t>
            </a:r>
          </a:p>
          <a:p>
            <a:pPr>
              <a:buFont typeface="+mj-lt"/>
              <a:buAutoNum type="alphaUcPeriod"/>
            </a:pPr>
            <a:r>
              <a:rPr lang="en-US" dirty="0" smtClean="0"/>
              <a:t>205,391</a:t>
            </a:r>
          </a:p>
          <a:p>
            <a:pPr>
              <a:buFont typeface="+mj-lt"/>
              <a:buAutoNum type="alphaUcPeriod"/>
            </a:pPr>
            <a:r>
              <a:rPr lang="en-US" dirty="0" smtClean="0"/>
              <a:t>450,586</a:t>
            </a:r>
          </a:p>
          <a:p>
            <a:pPr>
              <a:buFont typeface="+mj-lt"/>
              <a:buAutoNum type="alphaUcPeriod"/>
            </a:pPr>
            <a:r>
              <a:rPr lang="en-US" dirty="0" smtClean="0"/>
              <a:t>1,003,185</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2000"/>
                                        <p:tgtEl>
                                          <p:spTgt spid="156675">
                                            <p:txEl>
                                              <p:pRg st="1" end="1"/>
                                            </p:txEl>
                                          </p:spTgt>
                                        </p:tgtEl>
                                      </p:cBhvr>
                                    </p:animEffect>
                                    <p:set>
                                      <p:cBhvr>
                                        <p:cTn id="7" dur="1" fill="hold">
                                          <p:stCondLst>
                                            <p:cond delay="1999"/>
                                          </p:stCondLst>
                                        </p:cTn>
                                        <p:tgtEl>
                                          <p:spTgt spid="156675">
                                            <p:txEl>
                                              <p:pRg st="1" end="1"/>
                                            </p:txEl>
                                          </p:spTgt>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2000"/>
                                        <p:tgtEl>
                                          <p:spTgt spid="156675">
                                            <p:txEl>
                                              <p:pRg st="3" end="3"/>
                                            </p:txEl>
                                          </p:spTgt>
                                        </p:tgtEl>
                                      </p:cBhvr>
                                    </p:animEffect>
                                    <p:set>
                                      <p:cBhvr>
                                        <p:cTn id="12" dur="1" fill="hold">
                                          <p:stCondLst>
                                            <p:cond delay="1999"/>
                                          </p:stCondLst>
                                        </p:cTn>
                                        <p:tgtEl>
                                          <p:spTgt spid="156675">
                                            <p:txEl>
                                              <p:pRg st="3" end="3"/>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nodeType="clickEffect">
                                  <p:stCondLst>
                                    <p:cond delay="0"/>
                                  </p:stCondLst>
                                  <p:childTnLst>
                                    <p:animEffect transition="out" filter="fade">
                                      <p:cBhvr>
                                        <p:cTn id="16" dur="2000"/>
                                        <p:tgtEl>
                                          <p:spTgt spid="156675">
                                            <p:txEl>
                                              <p:pRg st="0" end="0"/>
                                            </p:txEl>
                                          </p:spTgt>
                                        </p:tgtEl>
                                      </p:cBhvr>
                                    </p:animEffect>
                                    <p:set>
                                      <p:cBhvr>
                                        <p:cTn id="17" dur="1" fill="hold">
                                          <p:stCondLst>
                                            <p:cond delay="1999"/>
                                          </p:stCondLst>
                                        </p:cTn>
                                        <p:tgtEl>
                                          <p:spTgt spid="156675">
                                            <p:txEl>
                                              <p:pRg st="0" end="0"/>
                                            </p:txEl>
                                          </p:spTgt>
                                        </p:tgtEl>
                                        <p:attrNameLst>
                                          <p:attrName>style.visibility</p:attrName>
                                        </p:attrNameLst>
                                      </p:cBhvr>
                                      <p:to>
                                        <p:strVal val="hidden"/>
                                      </p:to>
                                    </p:set>
                                  </p:childTnLst>
                                </p:cTn>
                              </p:par>
                            </p:childTnLst>
                          </p:cTn>
                        </p:par>
                        <p:par>
                          <p:cTn id="18" fill="hold">
                            <p:stCondLst>
                              <p:cond delay="2000"/>
                            </p:stCondLst>
                            <p:childTnLst>
                              <p:par>
                                <p:cTn id="19" presetID="6" presetClass="emph" presetSubtype="0" fill="hold" nodeType="afterEffect">
                                  <p:stCondLst>
                                    <p:cond delay="0"/>
                                  </p:stCondLst>
                                  <p:childTnLst>
                                    <p:animScale>
                                      <p:cBhvr>
                                        <p:cTn id="20" dur="500" fill="hold"/>
                                        <p:tgtEl>
                                          <p:spTgt spid="156675">
                                            <p:txEl>
                                              <p:pRg st="2" end="2"/>
                                            </p:txEl>
                                          </p:spTgt>
                                        </p:tgtEl>
                                      </p:cBhvr>
                                      <p:by x="140000" y="14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Students at IU</a:t>
            </a:r>
            <a:endParaRPr lang="en-US" dirty="0"/>
          </a:p>
        </p:txBody>
      </p:sp>
      <p:graphicFrame>
        <p:nvGraphicFramePr>
          <p:cNvPr id="3" name="Chart 2"/>
          <p:cNvGraphicFramePr/>
          <p:nvPr/>
        </p:nvGraphicFramePr>
        <p:xfrm>
          <a:off x="1600200" y="1828800"/>
          <a:ext cx="5943600" cy="42672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4114800" y="1595735"/>
            <a:ext cx="1219200" cy="461665"/>
          </a:xfrm>
          <a:prstGeom prst="rect">
            <a:avLst/>
          </a:prstGeom>
          <a:noFill/>
        </p:spPr>
        <p:txBody>
          <a:bodyPr wrap="square" rtlCol="0">
            <a:spAutoFit/>
          </a:bodyPr>
          <a:lstStyle/>
          <a:p>
            <a:r>
              <a:rPr lang="en-US" dirty="0" smtClean="0"/>
              <a:t>32,201</a:t>
            </a:r>
            <a:endParaRPr lang="en-US" dirty="0"/>
          </a:p>
        </p:txBody>
      </p:sp>
      <p:sp>
        <p:nvSpPr>
          <p:cNvPr id="5" name="TextBox 4"/>
          <p:cNvSpPr txBox="1"/>
          <p:nvPr/>
        </p:nvSpPr>
        <p:spPr>
          <a:xfrm>
            <a:off x="5257800" y="2205335"/>
            <a:ext cx="1219200" cy="461665"/>
          </a:xfrm>
          <a:prstGeom prst="rect">
            <a:avLst/>
          </a:prstGeom>
          <a:noFill/>
        </p:spPr>
        <p:txBody>
          <a:bodyPr wrap="square" rtlCol="0">
            <a:spAutoFit/>
          </a:bodyPr>
          <a:lstStyle/>
          <a:p>
            <a:r>
              <a:rPr lang="en-US" dirty="0" smtClean="0"/>
              <a:t>37,074</a:t>
            </a:r>
            <a:endParaRPr lang="en-US" dirty="0"/>
          </a:p>
        </p:txBody>
      </p:sp>
      <p:sp>
        <p:nvSpPr>
          <p:cNvPr id="6" name="TextBox 5"/>
          <p:cNvSpPr txBox="1"/>
          <p:nvPr/>
        </p:nvSpPr>
        <p:spPr>
          <a:xfrm>
            <a:off x="5257800" y="5257800"/>
            <a:ext cx="1371600" cy="461665"/>
          </a:xfrm>
          <a:prstGeom prst="rect">
            <a:avLst/>
          </a:prstGeom>
          <a:noFill/>
        </p:spPr>
        <p:txBody>
          <a:bodyPr wrap="square" rtlCol="0">
            <a:spAutoFit/>
          </a:bodyPr>
          <a:lstStyle/>
          <a:p>
            <a:r>
              <a:rPr lang="en-US" dirty="0" smtClean="0"/>
              <a:t>126,357</a:t>
            </a:r>
            <a:endParaRPr lang="en-US" dirty="0"/>
          </a:p>
        </p:txBody>
      </p:sp>
      <p:sp>
        <p:nvSpPr>
          <p:cNvPr id="7" name="TextBox 6"/>
          <p:cNvSpPr txBox="1"/>
          <p:nvPr/>
        </p:nvSpPr>
        <p:spPr>
          <a:xfrm>
            <a:off x="685800" y="3653135"/>
            <a:ext cx="1371600" cy="461665"/>
          </a:xfrm>
          <a:prstGeom prst="rect">
            <a:avLst/>
          </a:prstGeom>
          <a:noFill/>
        </p:spPr>
        <p:txBody>
          <a:bodyPr wrap="square" rtlCol="0">
            <a:spAutoFit/>
          </a:bodyPr>
          <a:lstStyle/>
          <a:p>
            <a:r>
              <a:rPr lang="en-US" dirty="0" smtClean="0"/>
              <a:t>214,687</a:t>
            </a:r>
            <a:endParaRPr lang="en-US"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Person ID diagram.jpg"/>
          <p:cNvPicPr>
            <a:picLocks noChangeAspect="1"/>
          </p:cNvPicPr>
          <p:nvPr/>
        </p:nvPicPr>
        <p:blipFill>
          <a:blip r:embed="rId3"/>
          <a:stretch>
            <a:fillRect/>
          </a:stretch>
        </p:blipFill>
        <p:spPr>
          <a:xfrm>
            <a:off x="4520025" y="979931"/>
            <a:ext cx="4471575" cy="5801869"/>
          </a:xfrm>
          <a:prstGeom prst="rect">
            <a:avLst/>
          </a:prstGeom>
        </p:spPr>
      </p:pic>
      <p:sp>
        <p:nvSpPr>
          <p:cNvPr id="4" name="Rectangle 2"/>
          <p:cNvSpPr>
            <a:spLocks noGrp="1" noChangeArrowheads="1"/>
          </p:cNvSpPr>
          <p:nvPr>
            <p:ph type="title"/>
          </p:nvPr>
        </p:nvSpPr>
        <p:spPr>
          <a:xfrm>
            <a:off x="381000" y="81070"/>
            <a:ext cx="8393113" cy="757130"/>
          </a:xfrm>
        </p:spPr>
        <p:txBody>
          <a:bodyPr/>
          <a:lstStyle/>
          <a:p>
            <a:r>
              <a:rPr lang="en-US" dirty="0" smtClean="0"/>
              <a:t>The bad old days…</a:t>
            </a:r>
            <a:endParaRPr lang="en-US" dirty="0"/>
          </a:p>
        </p:txBody>
      </p:sp>
      <p:sp>
        <p:nvSpPr>
          <p:cNvPr id="6" name="Rectangle 3"/>
          <p:cNvSpPr txBox="1">
            <a:spLocks noChangeArrowheads="1"/>
          </p:cNvSpPr>
          <p:nvPr/>
        </p:nvSpPr>
        <p:spPr>
          <a:xfrm>
            <a:off x="377825" y="1414463"/>
            <a:ext cx="4041775" cy="3081337"/>
          </a:xfrm>
          <a:prstGeom prst="rect">
            <a:avLst/>
          </a:prstGeom>
        </p:spPr>
        <p:txBody>
          <a:bodyPr/>
          <a:lstStyle/>
          <a:p>
            <a:pPr marL="571500" marR="0" lvl="0" indent="-571500" algn="l" defTabSz="914400" rtl="0" eaLnBrk="1" fontAlgn="base" latinLnBrk="0" hangingPunct="1">
              <a:lnSpc>
                <a:spcPct val="90000"/>
              </a:lnSpc>
              <a:spcBef>
                <a:spcPct val="30000"/>
              </a:spcBef>
              <a:spcAft>
                <a:spcPct val="0"/>
              </a:spcAft>
              <a:buClr>
                <a:schemeClr val="tx2"/>
              </a:buClr>
              <a:buSzPct val="95000"/>
              <a:buFont typeface="Wingdings" pitchFamily="2" charset="2"/>
              <a:buBlip>
                <a:blip r:embed="rId4"/>
              </a:buBlip>
              <a:tabLst/>
              <a:defRPr/>
            </a:pPr>
            <a:r>
              <a:rPr kumimoji="0" lang="en-US" sz="32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We need to:</a:t>
            </a:r>
          </a:p>
          <a:p>
            <a:pPr marL="1028700" lvl="1" indent="-571500">
              <a:lnSpc>
                <a:spcPct val="90000"/>
              </a:lnSpc>
              <a:spcBef>
                <a:spcPct val="30000"/>
              </a:spcBef>
              <a:buClr>
                <a:schemeClr val="tx2"/>
              </a:buClr>
              <a:buSzPct val="95000"/>
              <a:buFont typeface="Wingdings" pitchFamily="2" charset="2"/>
              <a:buBlip>
                <a:blip r:embed="rId4"/>
              </a:buBlip>
            </a:pPr>
            <a:r>
              <a:rPr kumimoji="0" lang="en-US" sz="32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Simplify</a:t>
            </a:r>
          </a:p>
          <a:p>
            <a:pPr marL="1028700" lvl="1" indent="-571500">
              <a:lnSpc>
                <a:spcPct val="90000"/>
              </a:lnSpc>
              <a:spcBef>
                <a:spcPct val="30000"/>
              </a:spcBef>
              <a:buClr>
                <a:schemeClr val="tx2"/>
              </a:buClr>
              <a:buSzPct val="95000"/>
              <a:buFont typeface="Wingdings" pitchFamily="2" charset="2"/>
              <a:buBlip>
                <a:blip r:embed="rId4"/>
              </a:buBlip>
            </a:pPr>
            <a:r>
              <a:rPr lang="en-US" sz="3200" kern="0" dirty="0" smtClean="0">
                <a:effectLst>
                  <a:outerShdw blurRad="38100" dist="38100" dir="2700000" algn="tl">
                    <a:srgbClr val="000000"/>
                  </a:outerShdw>
                </a:effectLst>
                <a:latin typeface="+mn-lt"/>
              </a:rPr>
              <a:t>Consolidate</a:t>
            </a:r>
          </a:p>
          <a:p>
            <a:pPr marL="1028700" lvl="1" indent="-571500">
              <a:lnSpc>
                <a:spcPct val="90000"/>
              </a:lnSpc>
              <a:spcBef>
                <a:spcPct val="30000"/>
              </a:spcBef>
              <a:buClr>
                <a:schemeClr val="tx2"/>
              </a:buClr>
              <a:buSzPct val="95000"/>
              <a:buFont typeface="Wingdings" pitchFamily="2" charset="2"/>
              <a:buBlip>
                <a:blip r:embed="rId4"/>
              </a:buBlip>
            </a:pPr>
            <a:r>
              <a:rPr kumimoji="0" lang="en-US" sz="32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Automate</a:t>
            </a:r>
          </a:p>
          <a:p>
            <a:pPr marL="571500" marR="0" lvl="0" indent="-571500" algn="l" defTabSz="914400" rtl="0" eaLnBrk="1" fontAlgn="base" latinLnBrk="0" hangingPunct="1">
              <a:lnSpc>
                <a:spcPct val="90000"/>
              </a:lnSpc>
              <a:spcBef>
                <a:spcPct val="30000"/>
              </a:spcBef>
              <a:spcAft>
                <a:spcPct val="0"/>
              </a:spcAft>
              <a:buClr>
                <a:schemeClr val="tx2"/>
              </a:buClr>
              <a:buSzPct val="95000"/>
              <a:buFont typeface="Wingdings" pitchFamily="2" charset="2"/>
              <a:buBlip>
                <a:blip r:embed="rId4"/>
              </a:buBlip>
              <a:tabLst/>
              <a:defRPr/>
            </a:pPr>
            <a:endParaRPr kumimoji="0" lang="en-US" sz="3200" b="1" i="0" u="none" strike="noStrike" kern="0" cap="none" spc="0" normalizeH="0" baseline="0" noProof="0" dirty="0">
              <a:ln>
                <a:noFill/>
              </a:ln>
              <a:solidFill>
                <a:schemeClr val="tx1"/>
              </a:solidFill>
              <a:effectLst>
                <a:outerShdw blurRad="38100" dist="38100" dir="2700000" algn="tl">
                  <a:srgbClr val="000000"/>
                </a:outerShdw>
              </a:effectLst>
              <a:uLnTx/>
              <a:uFillTx/>
              <a:latin typeface="+mn-lt"/>
              <a:ea typeface="+mn-ea"/>
              <a:cs typeface="+mn-cs"/>
            </a:endParaRP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lstStyle/>
          <a:p>
            <a:r>
              <a:rPr lang="en-US" dirty="0" smtClean="0"/>
              <a:t>Digital identities @ IU</a:t>
            </a:r>
            <a:endParaRPr lang="en-US" dirty="0"/>
          </a:p>
        </p:txBody>
      </p:sp>
      <p:sp>
        <p:nvSpPr>
          <p:cNvPr id="126979" name="Rectangle 3"/>
          <p:cNvSpPr>
            <a:spLocks noGrp="1" noChangeArrowheads="1"/>
          </p:cNvSpPr>
          <p:nvPr>
            <p:ph type="body" sz="half" idx="1"/>
          </p:nvPr>
        </p:nvSpPr>
        <p:spPr>
          <a:xfrm>
            <a:off x="377825" y="1414463"/>
            <a:ext cx="4117975" cy="923330"/>
          </a:xfrm>
        </p:spPr>
        <p:txBody>
          <a:bodyPr/>
          <a:lstStyle/>
          <a:p>
            <a:r>
              <a:rPr lang="en-US" dirty="0"/>
              <a:t>Identity </a:t>
            </a:r>
            <a:r>
              <a:rPr lang="en-US" dirty="0" smtClean="0"/>
              <a:t>store</a:t>
            </a:r>
            <a:endParaRPr lang="en-US" dirty="0"/>
          </a:p>
          <a:p>
            <a:pPr lvl="1"/>
            <a:r>
              <a:rPr lang="en-US" dirty="0"/>
              <a:t>Active </a:t>
            </a:r>
            <a:r>
              <a:rPr lang="en-US" dirty="0" smtClean="0"/>
              <a:t>Directory</a:t>
            </a:r>
            <a:endParaRPr lang="en-US" dirty="0"/>
          </a:p>
        </p:txBody>
      </p:sp>
      <p:sp>
        <p:nvSpPr>
          <p:cNvPr id="126980" name="Rectangle 4"/>
          <p:cNvSpPr>
            <a:spLocks noGrp="1" noChangeArrowheads="1"/>
          </p:cNvSpPr>
          <p:nvPr>
            <p:ph type="body" sz="half" idx="2"/>
          </p:nvPr>
        </p:nvSpPr>
        <p:spPr>
          <a:xfrm>
            <a:off x="4648200" y="1414463"/>
            <a:ext cx="4117975" cy="1809726"/>
          </a:xfrm>
        </p:spPr>
        <p:txBody>
          <a:bodyPr/>
          <a:lstStyle/>
          <a:p>
            <a:r>
              <a:rPr lang="en-US" dirty="0"/>
              <a:t>Credentials</a:t>
            </a:r>
          </a:p>
          <a:p>
            <a:pPr lvl="1"/>
            <a:r>
              <a:rPr lang="en-US" dirty="0" smtClean="0"/>
              <a:t>Passphrases</a:t>
            </a:r>
            <a:endParaRPr lang="en-US" dirty="0"/>
          </a:p>
          <a:p>
            <a:pPr lvl="1"/>
            <a:r>
              <a:rPr lang="en-US" dirty="0" err="1"/>
              <a:t>SafeWord</a:t>
            </a:r>
            <a:r>
              <a:rPr lang="en-US" dirty="0">
                <a:cs typeface="Arial" charset="0"/>
              </a:rPr>
              <a:t>® </a:t>
            </a:r>
            <a:r>
              <a:rPr lang="en-US" dirty="0" smtClean="0">
                <a:cs typeface="Arial" charset="0"/>
              </a:rPr>
              <a:t>tokens</a:t>
            </a:r>
          </a:p>
          <a:p>
            <a:pPr lvl="1"/>
            <a:r>
              <a:rPr lang="en-US" dirty="0" smtClean="0">
                <a:cs typeface="Arial" charset="0"/>
              </a:rPr>
              <a:t>Security Questions</a:t>
            </a:r>
            <a:endParaRPr lang="en-US" dirty="0">
              <a:cs typeface="Arial" charset="0"/>
            </a:endParaRPr>
          </a:p>
        </p:txBody>
      </p:sp>
      <p:pic>
        <p:nvPicPr>
          <p:cNvPr id="126981" name="Picture 5" descr="C:\Users\Alan\AppData\Local\Microsoft\Windows\Temporary Internet Files\Content.IE5\AZFC5JZQ\MCj04348220000[1].png"/>
          <p:cNvPicPr>
            <a:picLocks noChangeAspect="1" noChangeArrowheads="1"/>
          </p:cNvPicPr>
          <p:nvPr/>
        </p:nvPicPr>
        <p:blipFill>
          <a:blip r:embed="rId3"/>
          <a:srcRect/>
          <a:stretch>
            <a:fillRect/>
          </a:stretch>
        </p:blipFill>
        <p:spPr bwMode="auto">
          <a:xfrm>
            <a:off x="685800" y="2362200"/>
            <a:ext cx="3352800" cy="3352800"/>
          </a:xfrm>
          <a:prstGeom prst="rect">
            <a:avLst/>
          </a:prstGeom>
          <a:noFill/>
        </p:spPr>
      </p:pic>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r>
              <a:rPr lang="en-US" dirty="0" smtClean="0"/>
              <a:t>Authentication @ IU</a:t>
            </a:r>
            <a:endParaRPr lang="en-US" dirty="0"/>
          </a:p>
        </p:txBody>
      </p:sp>
      <p:sp>
        <p:nvSpPr>
          <p:cNvPr id="135171" name="Rectangle 3"/>
          <p:cNvSpPr>
            <a:spLocks noGrp="1" noChangeArrowheads="1"/>
          </p:cNvSpPr>
          <p:nvPr>
            <p:ph type="body" idx="1"/>
          </p:nvPr>
        </p:nvSpPr>
        <p:spPr>
          <a:xfrm>
            <a:off x="377825" y="1414463"/>
            <a:ext cx="8388350" cy="4284250"/>
          </a:xfrm>
        </p:spPr>
        <p:txBody>
          <a:bodyPr/>
          <a:lstStyle/>
          <a:p>
            <a:r>
              <a:rPr lang="en-US" dirty="0" smtClean="0"/>
              <a:t>Central Authentication Server (CAS)</a:t>
            </a:r>
            <a:endParaRPr lang="en-US" dirty="0"/>
          </a:p>
          <a:p>
            <a:pPr lvl="1"/>
            <a:r>
              <a:rPr lang="en-US" dirty="0"/>
              <a:t>Trusted login server authenticates users</a:t>
            </a:r>
          </a:p>
          <a:p>
            <a:pPr lvl="1"/>
            <a:r>
              <a:rPr lang="en-US" dirty="0"/>
              <a:t>Other applications accept CAS tokens </a:t>
            </a:r>
            <a:r>
              <a:rPr lang="en-US" dirty="0" smtClean="0"/>
              <a:t>for access</a:t>
            </a:r>
            <a:endParaRPr lang="en-US" dirty="0"/>
          </a:p>
          <a:p>
            <a:pPr lvl="1"/>
            <a:r>
              <a:rPr lang="en-US" dirty="0"/>
              <a:t>Single sign-on</a:t>
            </a:r>
          </a:p>
          <a:p>
            <a:pPr lvl="2"/>
            <a:r>
              <a:rPr lang="en-US" dirty="0"/>
              <a:t>CAS server </a:t>
            </a:r>
            <a:r>
              <a:rPr lang="en-US" dirty="0" smtClean="0"/>
              <a:t>remembers you</a:t>
            </a:r>
          </a:p>
          <a:p>
            <a:pPr lvl="2"/>
            <a:r>
              <a:rPr lang="en-US" dirty="0" smtClean="0"/>
              <a:t>Access multiple applications in a single CAS “session”</a:t>
            </a:r>
          </a:p>
          <a:p>
            <a:r>
              <a:rPr lang="en-US" dirty="0" smtClean="0"/>
              <a:t>Shibboleth/</a:t>
            </a:r>
            <a:r>
              <a:rPr lang="en-US" dirty="0" err="1" smtClean="0"/>
              <a:t>InCommon</a:t>
            </a:r>
            <a:endParaRPr lang="en-US" dirty="0" smtClean="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r>
              <a:rPr lang="en-US" dirty="0" smtClean="0"/>
              <a:t>Identity Management @ IU</a:t>
            </a:r>
            <a:endParaRPr lang="en-US" dirty="0"/>
          </a:p>
        </p:txBody>
      </p:sp>
      <p:sp>
        <p:nvSpPr>
          <p:cNvPr id="128003" name="Rectangle 3"/>
          <p:cNvSpPr>
            <a:spLocks noGrp="1" noChangeArrowheads="1"/>
          </p:cNvSpPr>
          <p:nvPr>
            <p:ph type="body" idx="1"/>
          </p:nvPr>
        </p:nvSpPr>
        <p:spPr>
          <a:xfrm>
            <a:off x="377825" y="1414463"/>
            <a:ext cx="8388350" cy="3342453"/>
          </a:xfrm>
        </p:spPr>
        <p:txBody>
          <a:bodyPr/>
          <a:lstStyle/>
          <a:p>
            <a:r>
              <a:rPr lang="en-US" dirty="0"/>
              <a:t>Management systems</a:t>
            </a:r>
          </a:p>
          <a:p>
            <a:pPr lvl="1"/>
            <a:r>
              <a:rPr lang="en-US" dirty="0" smtClean="0"/>
              <a:t>Account Management System (AMS)</a:t>
            </a:r>
            <a:endParaRPr lang="en-US" dirty="0"/>
          </a:p>
          <a:p>
            <a:pPr lvl="2"/>
            <a:r>
              <a:rPr lang="en-US" dirty="0"/>
              <a:t>Account provisioning and de-provisioning</a:t>
            </a:r>
          </a:p>
          <a:p>
            <a:pPr lvl="2"/>
            <a:r>
              <a:rPr lang="en-US" dirty="0"/>
              <a:t>Helpdesk</a:t>
            </a:r>
          </a:p>
          <a:p>
            <a:pPr lvl="1"/>
            <a:r>
              <a:rPr lang="en-US" dirty="0" smtClean="0"/>
              <a:t>passphrase.iu.edu</a:t>
            </a:r>
            <a:endParaRPr lang="en-US" dirty="0"/>
          </a:p>
          <a:p>
            <a:pPr lvl="2"/>
            <a:r>
              <a:rPr lang="en-US" dirty="0"/>
              <a:t>Self-service change</a:t>
            </a:r>
          </a:p>
          <a:p>
            <a:pPr lvl="2"/>
            <a:r>
              <a:rPr lang="en-US" dirty="0"/>
              <a:t>Administrative </a:t>
            </a:r>
            <a:r>
              <a:rPr lang="en-US" dirty="0" smtClean="0"/>
              <a:t>reset</a:t>
            </a:r>
            <a:endParaRPr lang="en-US" dirty="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n-US" dirty="0" smtClean="0"/>
              <a:t>Identity Management @ IU</a:t>
            </a:r>
          </a:p>
        </p:txBody>
      </p:sp>
      <p:sp>
        <p:nvSpPr>
          <p:cNvPr id="82947" name="Rectangle 3"/>
          <p:cNvSpPr>
            <a:spLocks noGrp="1" noChangeArrowheads="1"/>
          </p:cNvSpPr>
          <p:nvPr>
            <p:ph type="body" idx="1"/>
          </p:nvPr>
        </p:nvSpPr>
        <p:spPr>
          <a:xfrm>
            <a:off x="377825" y="1414463"/>
            <a:ext cx="8388350" cy="4764381"/>
          </a:xfrm>
        </p:spPr>
        <p:txBody>
          <a:bodyPr/>
          <a:lstStyle/>
          <a:p>
            <a:r>
              <a:rPr lang="en-US" dirty="0" smtClean="0"/>
              <a:t>Identity Lifecycle Manager (ILM)</a:t>
            </a:r>
          </a:p>
          <a:p>
            <a:r>
              <a:rPr lang="en-US" dirty="0" err="1" smtClean="0"/>
              <a:t>Metadirectory</a:t>
            </a:r>
            <a:endParaRPr lang="en-US" dirty="0" smtClean="0"/>
          </a:p>
          <a:p>
            <a:pPr lvl="1"/>
            <a:r>
              <a:rPr lang="en-US" dirty="0" smtClean="0"/>
              <a:t>Central database for all identity data</a:t>
            </a:r>
          </a:p>
          <a:p>
            <a:pPr lvl="1"/>
            <a:r>
              <a:rPr lang="en-US" dirty="0" smtClean="0"/>
              <a:t>Connected to other identity stores</a:t>
            </a:r>
          </a:p>
          <a:p>
            <a:pPr lvl="1"/>
            <a:r>
              <a:rPr lang="en-US" dirty="0" smtClean="0"/>
              <a:t>Aggregates identity data</a:t>
            </a:r>
          </a:p>
          <a:p>
            <a:r>
              <a:rPr lang="en-US" dirty="0" smtClean="0"/>
              <a:t>Sync engine</a:t>
            </a:r>
          </a:p>
          <a:p>
            <a:pPr lvl="1"/>
            <a:r>
              <a:rPr lang="en-US" dirty="0" smtClean="0"/>
              <a:t>When identity data changes </a:t>
            </a:r>
            <a:r>
              <a:rPr lang="en-US" i="1" dirty="0" smtClean="0"/>
              <a:t>anywhere</a:t>
            </a:r>
            <a:r>
              <a:rPr lang="en-US" dirty="0" smtClean="0"/>
              <a:t> it gets updated </a:t>
            </a:r>
            <a:r>
              <a:rPr lang="en-US" i="1" dirty="0" smtClean="0"/>
              <a:t>everywhere</a:t>
            </a:r>
          </a:p>
          <a:p>
            <a:endParaRPr lang="en-US"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2743200" y="2593975"/>
            <a:ext cx="3629025" cy="2536825"/>
          </a:xfrm>
          <a:prstGeom prst="rect">
            <a:avLst/>
          </a:prstGeom>
          <a:gradFill rotWithShape="0">
            <a:gsLst>
              <a:gs pos="0">
                <a:schemeClr val="accent2">
                  <a:gamma/>
                  <a:shade val="56078"/>
                  <a:invGamma/>
                </a:schemeClr>
              </a:gs>
              <a:gs pos="50000">
                <a:schemeClr val="accent2">
                  <a:alpha val="5000"/>
                </a:schemeClr>
              </a:gs>
              <a:gs pos="100000">
                <a:schemeClr val="accent2">
                  <a:gamma/>
                  <a:shade val="56078"/>
                  <a:invGamma/>
                </a:schemeClr>
              </a:gs>
            </a:gsLst>
            <a:lin ang="2700000" scaled="1"/>
          </a:gradFill>
          <a:ln w="25400" cap="rnd" algn="ctr">
            <a:solidFill>
              <a:schemeClr val="tx1"/>
            </a:solidFill>
            <a:prstDash val="sysDot"/>
            <a:miter lim="800000"/>
            <a:headEnd/>
            <a:tailEnd type="none" w="med" len="lg"/>
          </a:ln>
          <a:effectLst/>
        </p:spPr>
        <p:txBody>
          <a:bodyPr wrap="none" lIns="91435" tIns="45718" rIns="91435" bIns="45718" anchor="ctr"/>
          <a:lstStyle/>
          <a:p>
            <a:pPr eaLnBrk="0" hangingPunct="0">
              <a:defRPr/>
            </a:pPr>
            <a:endParaRPr lang="en-US" b="1">
              <a:latin typeface="+mj-lt"/>
              <a:ea typeface="ＭＳ Ｐゴシック" pitchFamily="1" charset="-128"/>
              <a:cs typeface="+mn-cs"/>
            </a:endParaRPr>
          </a:p>
        </p:txBody>
      </p:sp>
      <p:grpSp>
        <p:nvGrpSpPr>
          <p:cNvPr id="2" name="Group 68"/>
          <p:cNvGrpSpPr>
            <a:grpSpLocks/>
          </p:cNvGrpSpPr>
          <p:nvPr/>
        </p:nvGrpSpPr>
        <p:grpSpPr bwMode="auto">
          <a:xfrm>
            <a:off x="566738" y="3844925"/>
            <a:ext cx="1636712" cy="1284288"/>
            <a:chOff x="906781" y="4516756"/>
            <a:chExt cx="2618740" cy="1541144"/>
          </a:xfrm>
        </p:grpSpPr>
        <p:sp>
          <p:nvSpPr>
            <p:cNvPr id="6" name="Rectangle 7"/>
            <p:cNvSpPr>
              <a:spLocks noChangeArrowheads="1"/>
            </p:cNvSpPr>
            <p:nvPr/>
          </p:nvSpPr>
          <p:spPr bwMode="auto">
            <a:xfrm>
              <a:off x="906781" y="4516756"/>
              <a:ext cx="2273300" cy="965835"/>
            </a:xfrm>
            <a:prstGeom prst="rect">
              <a:avLst/>
            </a:prstGeom>
            <a:solidFill>
              <a:srgbClr val="00B050"/>
            </a:solidFill>
            <a:ln w="12700" algn="ctr">
              <a:solidFill>
                <a:schemeClr val="hlink"/>
              </a:solidFill>
              <a:miter lim="800000"/>
              <a:headEnd/>
              <a:tailEnd/>
            </a:ln>
            <a:effectLst/>
          </p:spPr>
          <p:txBody>
            <a:bodyPr wrap="none" lIns="130622" tIns="65311" rIns="130622" bIns="65311" anchor="ctr"/>
            <a:lstStyle/>
            <a:p>
              <a:pPr algn="ctr" eaLnBrk="0" hangingPunct="0">
                <a:lnSpc>
                  <a:spcPct val="85000"/>
                </a:lnSpc>
                <a:defRPr/>
              </a:pPr>
              <a:r>
                <a:rPr lang="en-US" b="1" dirty="0">
                  <a:solidFill>
                    <a:schemeClr val="accent3"/>
                  </a:solidFill>
                  <a:latin typeface="+mj-lt"/>
                  <a:ea typeface="ＭＳ Ｐゴシック" pitchFamily="1" charset="-128"/>
                  <a:cs typeface="Arial" charset="0"/>
                </a:rPr>
                <a:t>SIS</a:t>
              </a:r>
            </a:p>
          </p:txBody>
        </p:sp>
        <p:sp>
          <p:nvSpPr>
            <p:cNvPr id="8" name="AutoShape 9"/>
            <p:cNvSpPr>
              <a:spLocks noChangeArrowheads="1"/>
            </p:cNvSpPr>
            <p:nvPr/>
          </p:nvSpPr>
          <p:spPr bwMode="auto">
            <a:xfrm>
              <a:off x="2799081" y="5149215"/>
              <a:ext cx="726440" cy="908685"/>
            </a:xfrm>
            <a:prstGeom prst="can">
              <a:avLst>
                <a:gd name="adj" fmla="val 41696"/>
              </a:avLst>
            </a:prstGeom>
            <a:solidFill>
              <a:schemeClr val="accent2"/>
            </a:solidFill>
            <a:ln w="12700">
              <a:solidFill>
                <a:schemeClr val="tx1"/>
              </a:solidFill>
              <a:round/>
              <a:headEnd/>
              <a:tailEnd/>
            </a:ln>
            <a:effectLst/>
          </p:spPr>
          <p:txBody>
            <a:bodyPr wrap="none" lIns="130622" tIns="65311" rIns="130622" bIns="65311" anchor="ctr"/>
            <a:lstStyle/>
            <a:p>
              <a:pPr algn="ctr" eaLnBrk="0" hangingPunct="0">
                <a:defRPr/>
              </a:pPr>
              <a:endParaRPr lang="en-US" b="1">
                <a:solidFill>
                  <a:schemeClr val="accent3"/>
                </a:solidFill>
                <a:latin typeface="+mj-lt"/>
                <a:ea typeface="ＭＳ Ｐゴシック" pitchFamily="1" charset="-128"/>
                <a:cs typeface="Arial" charset="0"/>
              </a:endParaRPr>
            </a:p>
            <a:p>
              <a:pPr algn="ctr" eaLnBrk="0" hangingPunct="0">
                <a:defRPr/>
              </a:pPr>
              <a:endParaRPr lang="en-US" b="1">
                <a:solidFill>
                  <a:schemeClr val="accent3"/>
                </a:solidFill>
                <a:latin typeface="+mj-lt"/>
                <a:ea typeface="ＭＳ Ｐゴシック" pitchFamily="1" charset="-128"/>
                <a:cs typeface="Arial" charset="0"/>
              </a:endParaRPr>
            </a:p>
          </p:txBody>
        </p:sp>
      </p:grpSp>
      <p:cxnSp>
        <p:nvCxnSpPr>
          <p:cNvPr id="9" name="AutoShape 10"/>
          <p:cNvCxnSpPr>
            <a:cxnSpLocks noChangeShapeType="1"/>
          </p:cNvCxnSpPr>
          <p:nvPr/>
        </p:nvCxnSpPr>
        <p:spPr bwMode="auto">
          <a:xfrm flipV="1">
            <a:off x="2203450" y="4292600"/>
            <a:ext cx="1654175" cy="457200"/>
          </a:xfrm>
          <a:prstGeom prst="straightConnector1">
            <a:avLst/>
          </a:prstGeom>
          <a:noFill/>
          <a:ln w="38100">
            <a:solidFill>
              <a:schemeClr val="tx1"/>
            </a:solidFill>
            <a:prstDash val="sysDot"/>
            <a:round/>
            <a:headEnd/>
            <a:tailEnd type="triangle" w="med" len="med"/>
          </a:ln>
        </p:spPr>
      </p:cxnSp>
      <p:cxnSp>
        <p:nvCxnSpPr>
          <p:cNvPr id="10" name="AutoShape 11"/>
          <p:cNvCxnSpPr>
            <a:cxnSpLocks noChangeShapeType="1"/>
            <a:stCxn id="11" idx="4"/>
          </p:cNvCxnSpPr>
          <p:nvPr/>
        </p:nvCxnSpPr>
        <p:spPr bwMode="auto">
          <a:xfrm rot="5400000">
            <a:off x="4082257" y="5018881"/>
            <a:ext cx="933450" cy="23813"/>
          </a:xfrm>
          <a:prstGeom prst="curvedConnector3">
            <a:avLst>
              <a:gd name="adj1" fmla="val 50000"/>
            </a:avLst>
          </a:prstGeom>
          <a:noFill/>
          <a:ln w="38100">
            <a:solidFill>
              <a:schemeClr val="tx1"/>
            </a:solidFill>
            <a:prstDash val="sysDot"/>
            <a:round/>
            <a:headEnd type="triangle" w="med" len="med"/>
            <a:tailEnd type="triangle" w="med" len="lg"/>
          </a:ln>
        </p:spPr>
      </p:cxnSp>
      <p:sp>
        <p:nvSpPr>
          <p:cNvPr id="11" name="Oval 12"/>
          <p:cNvSpPr>
            <a:spLocks noChangeArrowheads="1"/>
          </p:cNvSpPr>
          <p:nvPr/>
        </p:nvSpPr>
        <p:spPr bwMode="auto">
          <a:xfrm>
            <a:off x="3709988" y="3205163"/>
            <a:ext cx="1700212" cy="1358900"/>
          </a:xfrm>
          <a:prstGeom prst="ellipse">
            <a:avLst/>
          </a:prstGeom>
          <a:solidFill>
            <a:schemeClr val="accent3"/>
          </a:solidFill>
          <a:ln w="50800" algn="ctr">
            <a:solidFill>
              <a:schemeClr val="tx1"/>
            </a:solidFill>
            <a:prstDash val="sysDot"/>
            <a:round/>
            <a:headEnd/>
            <a:tailEnd type="none" w="med" len="lg"/>
          </a:ln>
          <a:effectLst/>
        </p:spPr>
        <p:txBody>
          <a:bodyPr wrap="none" lIns="91435" tIns="45718" rIns="91435" bIns="45718" anchor="ctr"/>
          <a:lstStyle/>
          <a:p>
            <a:pPr algn="ctr" eaLnBrk="0" hangingPunct="0">
              <a:lnSpc>
                <a:spcPct val="85000"/>
              </a:lnSpc>
              <a:defRPr/>
            </a:pPr>
            <a:r>
              <a:rPr lang="en-US" sz="2000" b="1" dirty="0" smtClean="0">
                <a:solidFill>
                  <a:schemeClr val="accent1"/>
                </a:solidFill>
                <a:latin typeface="+mj-lt"/>
                <a:ea typeface="ＭＳ Ｐゴシック" pitchFamily="1" charset="-128"/>
                <a:cs typeface="Arial" charset="0"/>
              </a:rPr>
              <a:t>Identity</a:t>
            </a:r>
          </a:p>
          <a:p>
            <a:pPr algn="ctr" eaLnBrk="0" hangingPunct="0">
              <a:lnSpc>
                <a:spcPct val="85000"/>
              </a:lnSpc>
              <a:defRPr/>
            </a:pPr>
            <a:r>
              <a:rPr lang="en-US" sz="2000" dirty="0" smtClean="0">
                <a:solidFill>
                  <a:schemeClr val="accent1"/>
                </a:solidFill>
                <a:latin typeface="+mj-lt"/>
                <a:ea typeface="ＭＳ Ｐゴシック" pitchFamily="1" charset="-128"/>
                <a:cs typeface="Arial" charset="0"/>
              </a:rPr>
              <a:t>Lifecycle</a:t>
            </a:r>
          </a:p>
          <a:p>
            <a:pPr algn="ctr" eaLnBrk="0" hangingPunct="0">
              <a:lnSpc>
                <a:spcPct val="85000"/>
              </a:lnSpc>
              <a:defRPr/>
            </a:pPr>
            <a:r>
              <a:rPr lang="en-US" sz="2000" b="1" dirty="0" smtClean="0">
                <a:solidFill>
                  <a:schemeClr val="accent1"/>
                </a:solidFill>
                <a:latin typeface="+mj-lt"/>
                <a:ea typeface="ＭＳ Ｐゴシック" pitchFamily="1" charset="-128"/>
                <a:cs typeface="Arial" charset="0"/>
              </a:rPr>
              <a:t>Manager</a:t>
            </a:r>
            <a:endParaRPr lang="en-US" sz="2000" b="1" dirty="0">
              <a:solidFill>
                <a:schemeClr val="accent1"/>
              </a:solidFill>
              <a:latin typeface="+mj-lt"/>
              <a:ea typeface="ＭＳ Ｐゴシック" pitchFamily="1" charset="-128"/>
              <a:cs typeface="Arial" charset="0"/>
            </a:endParaRPr>
          </a:p>
        </p:txBody>
      </p:sp>
      <p:grpSp>
        <p:nvGrpSpPr>
          <p:cNvPr id="3" name="Group 37"/>
          <p:cNvGrpSpPr>
            <a:grpSpLocks/>
          </p:cNvGrpSpPr>
          <p:nvPr/>
        </p:nvGrpSpPr>
        <p:grpSpPr bwMode="auto">
          <a:xfrm>
            <a:off x="2517198" y="5498042"/>
            <a:ext cx="4039370" cy="967029"/>
            <a:chOff x="1648" y="3060"/>
            <a:chExt cx="2624" cy="668"/>
          </a:xfrm>
          <a:solidFill>
            <a:schemeClr val="accent2"/>
          </a:solidFill>
        </p:grpSpPr>
        <p:sp>
          <p:nvSpPr>
            <p:cNvPr id="25" name="AutoShape 38"/>
            <p:cNvSpPr>
              <a:spLocks noChangeArrowheads="1"/>
            </p:cNvSpPr>
            <p:nvPr/>
          </p:nvSpPr>
          <p:spPr bwMode="auto">
            <a:xfrm>
              <a:off x="1648" y="3060"/>
              <a:ext cx="2624" cy="620"/>
            </a:xfrm>
            <a:prstGeom prst="triangle">
              <a:avLst>
                <a:gd name="adj" fmla="val 50000"/>
              </a:avLst>
            </a:prstGeom>
            <a:grpFill/>
            <a:ln w="25400" algn="ctr">
              <a:solidFill>
                <a:schemeClr val="tx1"/>
              </a:solidFill>
              <a:miter lim="800000"/>
              <a:headEnd/>
              <a:tailEnd/>
            </a:ln>
            <a:effectLst/>
          </p:spPr>
          <p:txBody>
            <a:bodyPr wrap="none" anchor="ctr"/>
            <a:lstStyle/>
            <a:p>
              <a:pPr eaLnBrk="0" hangingPunct="0">
                <a:defRPr/>
              </a:pPr>
              <a:endParaRPr lang="en-US" b="1">
                <a:latin typeface="+mj-lt"/>
                <a:ea typeface="ＭＳ Ｐゴシック" pitchFamily="1" charset="-128"/>
                <a:cs typeface="+mn-cs"/>
              </a:endParaRPr>
            </a:p>
          </p:txBody>
        </p:sp>
        <p:grpSp>
          <p:nvGrpSpPr>
            <p:cNvPr id="4" name="Group 41"/>
            <p:cNvGrpSpPr>
              <a:grpSpLocks/>
            </p:cNvGrpSpPr>
            <p:nvPr/>
          </p:nvGrpSpPr>
          <p:grpSpPr bwMode="auto">
            <a:xfrm>
              <a:off x="2792" y="3095"/>
              <a:ext cx="324" cy="247"/>
              <a:chOff x="4863" y="2754"/>
              <a:chExt cx="324" cy="247"/>
            </a:xfrm>
            <a:grpFill/>
          </p:grpSpPr>
          <p:sp>
            <p:nvSpPr>
              <p:cNvPr id="41" name="Oval 42"/>
              <p:cNvSpPr>
                <a:spLocks noChangeArrowheads="1"/>
              </p:cNvSpPr>
              <p:nvPr/>
            </p:nvSpPr>
            <p:spPr bwMode="auto">
              <a:xfrm>
                <a:off x="4863" y="2883"/>
                <a:ext cx="118" cy="118"/>
              </a:xfrm>
              <a:prstGeom prst="ellipse">
                <a:avLst/>
              </a:prstGeom>
              <a:grpFill/>
              <a:ln w="12700" algn="ctr">
                <a:solidFill>
                  <a:schemeClr val="tx1"/>
                </a:solidFill>
                <a:round/>
                <a:headEnd/>
                <a:tailEnd/>
              </a:ln>
              <a:effectLst/>
            </p:spPr>
            <p:txBody>
              <a:bodyPr wrap="none" anchor="ctr"/>
              <a:lstStyle/>
              <a:p>
                <a:pPr eaLnBrk="0" hangingPunct="0">
                  <a:defRPr/>
                </a:pPr>
                <a:endParaRPr lang="en-US" b="1">
                  <a:latin typeface="+mj-lt"/>
                  <a:ea typeface="ＭＳ Ｐゴシック" pitchFamily="1" charset="-128"/>
                  <a:cs typeface="+mn-cs"/>
                </a:endParaRPr>
              </a:p>
            </p:txBody>
          </p:sp>
          <p:sp>
            <p:nvSpPr>
              <p:cNvPr id="42" name="Oval 43"/>
              <p:cNvSpPr>
                <a:spLocks noChangeArrowheads="1"/>
              </p:cNvSpPr>
              <p:nvPr/>
            </p:nvSpPr>
            <p:spPr bwMode="auto">
              <a:xfrm>
                <a:off x="5069" y="2883"/>
                <a:ext cx="118" cy="118"/>
              </a:xfrm>
              <a:prstGeom prst="ellipse">
                <a:avLst/>
              </a:prstGeom>
              <a:grpFill/>
              <a:ln w="12700" algn="ctr">
                <a:solidFill>
                  <a:schemeClr val="tx1"/>
                </a:solidFill>
                <a:round/>
                <a:headEnd/>
                <a:tailEnd/>
              </a:ln>
              <a:effectLst/>
            </p:spPr>
            <p:txBody>
              <a:bodyPr wrap="none" anchor="ctr"/>
              <a:lstStyle/>
              <a:p>
                <a:pPr eaLnBrk="0" hangingPunct="0">
                  <a:defRPr/>
                </a:pPr>
                <a:endParaRPr lang="en-US" b="1">
                  <a:latin typeface="+mj-lt"/>
                  <a:ea typeface="ＭＳ Ｐゴシック" pitchFamily="1" charset="-128"/>
                  <a:cs typeface="+mn-cs"/>
                </a:endParaRPr>
              </a:p>
            </p:txBody>
          </p:sp>
          <p:sp>
            <p:nvSpPr>
              <p:cNvPr id="43" name="Oval 44"/>
              <p:cNvSpPr>
                <a:spLocks noChangeArrowheads="1"/>
              </p:cNvSpPr>
              <p:nvPr/>
            </p:nvSpPr>
            <p:spPr bwMode="auto">
              <a:xfrm>
                <a:off x="4967" y="2754"/>
                <a:ext cx="118" cy="118"/>
              </a:xfrm>
              <a:prstGeom prst="ellipse">
                <a:avLst/>
              </a:prstGeom>
              <a:grpFill/>
              <a:ln w="12700" algn="ctr">
                <a:solidFill>
                  <a:schemeClr val="tx1"/>
                </a:solidFill>
                <a:round/>
                <a:headEnd/>
                <a:tailEnd/>
              </a:ln>
              <a:effectLst/>
            </p:spPr>
            <p:txBody>
              <a:bodyPr wrap="none" anchor="ctr"/>
              <a:lstStyle/>
              <a:p>
                <a:pPr eaLnBrk="0" hangingPunct="0">
                  <a:defRPr/>
                </a:pPr>
                <a:endParaRPr lang="en-US" b="1">
                  <a:latin typeface="+mj-lt"/>
                  <a:ea typeface="ＭＳ Ｐゴシック" pitchFamily="1" charset="-128"/>
                  <a:cs typeface="+mn-cs"/>
                </a:endParaRPr>
              </a:p>
            </p:txBody>
          </p:sp>
          <p:cxnSp>
            <p:nvCxnSpPr>
              <p:cNvPr id="44" name="AutoShape 45"/>
              <p:cNvCxnSpPr>
                <a:cxnSpLocks noChangeShapeType="1"/>
                <a:stCxn id="41" idx="0"/>
                <a:endCxn id="43" idx="2"/>
              </p:cNvCxnSpPr>
              <p:nvPr/>
            </p:nvCxnSpPr>
            <p:spPr bwMode="auto">
              <a:xfrm flipV="1">
                <a:off x="4922" y="2813"/>
                <a:ext cx="45" cy="70"/>
              </a:xfrm>
              <a:prstGeom prst="straightConnector1">
                <a:avLst/>
              </a:prstGeom>
              <a:grpFill/>
              <a:ln w="12700">
                <a:solidFill>
                  <a:schemeClr val="tx1"/>
                </a:solidFill>
                <a:round/>
                <a:headEnd/>
                <a:tailEnd/>
              </a:ln>
              <a:effectLst/>
            </p:spPr>
          </p:cxnSp>
          <p:cxnSp>
            <p:nvCxnSpPr>
              <p:cNvPr id="45" name="AutoShape 46"/>
              <p:cNvCxnSpPr>
                <a:cxnSpLocks noChangeShapeType="1"/>
                <a:stCxn id="42" idx="0"/>
                <a:endCxn id="43" idx="6"/>
              </p:cNvCxnSpPr>
              <p:nvPr/>
            </p:nvCxnSpPr>
            <p:spPr bwMode="auto">
              <a:xfrm flipH="1" flipV="1">
                <a:off x="5085" y="2813"/>
                <a:ext cx="43" cy="70"/>
              </a:xfrm>
              <a:prstGeom prst="straightConnector1">
                <a:avLst/>
              </a:prstGeom>
              <a:grpFill/>
              <a:ln w="12700">
                <a:solidFill>
                  <a:schemeClr val="tx1"/>
                </a:solidFill>
                <a:round/>
                <a:headEnd/>
                <a:tailEnd/>
              </a:ln>
              <a:effectLst/>
            </p:spPr>
          </p:cxnSp>
        </p:grpSp>
        <p:grpSp>
          <p:nvGrpSpPr>
            <p:cNvPr id="7" name="Group 47"/>
            <p:cNvGrpSpPr>
              <a:grpSpLocks/>
            </p:cNvGrpSpPr>
            <p:nvPr/>
          </p:nvGrpSpPr>
          <p:grpSpPr bwMode="auto">
            <a:xfrm>
              <a:off x="3358" y="3372"/>
              <a:ext cx="324" cy="247"/>
              <a:chOff x="4863" y="2754"/>
              <a:chExt cx="324" cy="247"/>
            </a:xfrm>
            <a:grpFill/>
          </p:grpSpPr>
          <p:sp>
            <p:nvSpPr>
              <p:cNvPr id="36" name="Oval 48"/>
              <p:cNvSpPr>
                <a:spLocks noChangeArrowheads="1"/>
              </p:cNvSpPr>
              <p:nvPr/>
            </p:nvSpPr>
            <p:spPr bwMode="auto">
              <a:xfrm>
                <a:off x="4863" y="2883"/>
                <a:ext cx="118" cy="118"/>
              </a:xfrm>
              <a:prstGeom prst="ellipse">
                <a:avLst/>
              </a:prstGeom>
              <a:grpFill/>
              <a:ln w="12700" algn="ctr">
                <a:solidFill>
                  <a:schemeClr val="tx1"/>
                </a:solidFill>
                <a:round/>
                <a:headEnd/>
                <a:tailEnd/>
              </a:ln>
              <a:effectLst/>
            </p:spPr>
            <p:txBody>
              <a:bodyPr wrap="none" anchor="ctr"/>
              <a:lstStyle/>
              <a:p>
                <a:pPr eaLnBrk="0" hangingPunct="0">
                  <a:defRPr/>
                </a:pPr>
                <a:endParaRPr lang="en-US" b="1">
                  <a:latin typeface="+mj-lt"/>
                  <a:ea typeface="ＭＳ Ｐゴシック" pitchFamily="1" charset="-128"/>
                  <a:cs typeface="+mn-cs"/>
                </a:endParaRPr>
              </a:p>
            </p:txBody>
          </p:sp>
          <p:sp>
            <p:nvSpPr>
              <p:cNvPr id="37" name="Oval 49"/>
              <p:cNvSpPr>
                <a:spLocks noChangeArrowheads="1"/>
              </p:cNvSpPr>
              <p:nvPr/>
            </p:nvSpPr>
            <p:spPr bwMode="auto">
              <a:xfrm>
                <a:off x="5069" y="2883"/>
                <a:ext cx="118" cy="118"/>
              </a:xfrm>
              <a:prstGeom prst="ellipse">
                <a:avLst/>
              </a:prstGeom>
              <a:grpFill/>
              <a:ln w="12700" algn="ctr">
                <a:solidFill>
                  <a:schemeClr val="tx1"/>
                </a:solidFill>
                <a:round/>
                <a:headEnd/>
                <a:tailEnd/>
              </a:ln>
              <a:effectLst/>
            </p:spPr>
            <p:txBody>
              <a:bodyPr wrap="none" anchor="ctr"/>
              <a:lstStyle/>
              <a:p>
                <a:pPr eaLnBrk="0" hangingPunct="0">
                  <a:defRPr/>
                </a:pPr>
                <a:endParaRPr lang="en-US" b="1">
                  <a:latin typeface="+mj-lt"/>
                  <a:ea typeface="ＭＳ Ｐゴシック" pitchFamily="1" charset="-128"/>
                  <a:cs typeface="+mn-cs"/>
                </a:endParaRPr>
              </a:p>
            </p:txBody>
          </p:sp>
          <p:sp>
            <p:nvSpPr>
              <p:cNvPr id="38" name="Oval 50"/>
              <p:cNvSpPr>
                <a:spLocks noChangeArrowheads="1"/>
              </p:cNvSpPr>
              <p:nvPr/>
            </p:nvSpPr>
            <p:spPr bwMode="auto">
              <a:xfrm>
                <a:off x="4967" y="2754"/>
                <a:ext cx="118" cy="118"/>
              </a:xfrm>
              <a:prstGeom prst="ellipse">
                <a:avLst/>
              </a:prstGeom>
              <a:grpFill/>
              <a:ln w="12700" algn="ctr">
                <a:solidFill>
                  <a:schemeClr val="tx1"/>
                </a:solidFill>
                <a:round/>
                <a:headEnd/>
                <a:tailEnd/>
              </a:ln>
              <a:effectLst/>
            </p:spPr>
            <p:txBody>
              <a:bodyPr wrap="none" anchor="ctr"/>
              <a:lstStyle/>
              <a:p>
                <a:pPr eaLnBrk="0" hangingPunct="0">
                  <a:defRPr/>
                </a:pPr>
                <a:endParaRPr lang="en-US" b="1">
                  <a:latin typeface="+mj-lt"/>
                  <a:ea typeface="ＭＳ Ｐゴシック" pitchFamily="1" charset="-128"/>
                  <a:cs typeface="+mn-cs"/>
                </a:endParaRPr>
              </a:p>
            </p:txBody>
          </p:sp>
          <p:cxnSp>
            <p:nvCxnSpPr>
              <p:cNvPr id="39" name="AutoShape 51"/>
              <p:cNvCxnSpPr>
                <a:cxnSpLocks noChangeShapeType="1"/>
                <a:stCxn id="36" idx="0"/>
                <a:endCxn id="38" idx="2"/>
              </p:cNvCxnSpPr>
              <p:nvPr/>
            </p:nvCxnSpPr>
            <p:spPr bwMode="auto">
              <a:xfrm flipV="1">
                <a:off x="4922" y="2813"/>
                <a:ext cx="45" cy="70"/>
              </a:xfrm>
              <a:prstGeom prst="straightConnector1">
                <a:avLst/>
              </a:prstGeom>
              <a:grpFill/>
              <a:ln w="12700">
                <a:solidFill>
                  <a:schemeClr val="tx1"/>
                </a:solidFill>
                <a:round/>
                <a:headEnd/>
                <a:tailEnd/>
              </a:ln>
              <a:effectLst/>
            </p:spPr>
          </p:cxnSp>
          <p:cxnSp>
            <p:nvCxnSpPr>
              <p:cNvPr id="40" name="AutoShape 52"/>
              <p:cNvCxnSpPr>
                <a:cxnSpLocks noChangeShapeType="1"/>
                <a:stCxn id="37" idx="0"/>
                <a:endCxn id="38" idx="6"/>
              </p:cNvCxnSpPr>
              <p:nvPr/>
            </p:nvCxnSpPr>
            <p:spPr bwMode="auto">
              <a:xfrm flipH="1" flipV="1">
                <a:off x="5085" y="2813"/>
                <a:ext cx="43" cy="70"/>
              </a:xfrm>
              <a:prstGeom prst="straightConnector1">
                <a:avLst/>
              </a:prstGeom>
              <a:grpFill/>
              <a:ln w="12700">
                <a:solidFill>
                  <a:schemeClr val="tx1"/>
                </a:solidFill>
                <a:round/>
                <a:headEnd/>
                <a:tailEnd/>
              </a:ln>
              <a:effectLst/>
            </p:spPr>
          </p:cxnSp>
        </p:grpSp>
        <p:grpSp>
          <p:nvGrpSpPr>
            <p:cNvPr id="12" name="Group 53"/>
            <p:cNvGrpSpPr>
              <a:grpSpLocks/>
            </p:cNvGrpSpPr>
            <p:nvPr/>
          </p:nvGrpSpPr>
          <p:grpSpPr bwMode="auto">
            <a:xfrm>
              <a:off x="2269" y="3373"/>
              <a:ext cx="324" cy="247"/>
              <a:chOff x="4863" y="2754"/>
              <a:chExt cx="324" cy="247"/>
            </a:xfrm>
            <a:grpFill/>
          </p:grpSpPr>
          <p:sp>
            <p:nvSpPr>
              <p:cNvPr id="31" name="Oval 54"/>
              <p:cNvSpPr>
                <a:spLocks noChangeArrowheads="1"/>
              </p:cNvSpPr>
              <p:nvPr/>
            </p:nvSpPr>
            <p:spPr bwMode="auto">
              <a:xfrm>
                <a:off x="4863" y="2883"/>
                <a:ext cx="118" cy="118"/>
              </a:xfrm>
              <a:prstGeom prst="ellipse">
                <a:avLst/>
              </a:prstGeom>
              <a:grpFill/>
              <a:ln w="12700" algn="ctr">
                <a:solidFill>
                  <a:schemeClr val="tx1"/>
                </a:solidFill>
                <a:round/>
                <a:headEnd/>
                <a:tailEnd/>
              </a:ln>
              <a:effectLst/>
            </p:spPr>
            <p:txBody>
              <a:bodyPr wrap="none" anchor="ctr"/>
              <a:lstStyle/>
              <a:p>
                <a:pPr eaLnBrk="0" hangingPunct="0">
                  <a:defRPr/>
                </a:pPr>
                <a:endParaRPr lang="en-US" b="1">
                  <a:latin typeface="+mj-lt"/>
                  <a:ea typeface="ＭＳ Ｐゴシック" pitchFamily="1" charset="-128"/>
                  <a:cs typeface="+mn-cs"/>
                </a:endParaRPr>
              </a:p>
            </p:txBody>
          </p:sp>
          <p:sp>
            <p:nvSpPr>
              <p:cNvPr id="32" name="Oval 55"/>
              <p:cNvSpPr>
                <a:spLocks noChangeArrowheads="1"/>
              </p:cNvSpPr>
              <p:nvPr/>
            </p:nvSpPr>
            <p:spPr bwMode="auto">
              <a:xfrm>
                <a:off x="5069" y="2883"/>
                <a:ext cx="118" cy="118"/>
              </a:xfrm>
              <a:prstGeom prst="ellipse">
                <a:avLst/>
              </a:prstGeom>
              <a:grpFill/>
              <a:ln w="12700" algn="ctr">
                <a:solidFill>
                  <a:schemeClr val="tx1"/>
                </a:solidFill>
                <a:round/>
                <a:headEnd/>
                <a:tailEnd/>
              </a:ln>
              <a:effectLst/>
            </p:spPr>
            <p:txBody>
              <a:bodyPr wrap="none" anchor="ctr"/>
              <a:lstStyle/>
              <a:p>
                <a:pPr eaLnBrk="0" hangingPunct="0">
                  <a:defRPr/>
                </a:pPr>
                <a:endParaRPr lang="en-US" b="1">
                  <a:latin typeface="+mj-lt"/>
                  <a:ea typeface="ＭＳ Ｐゴシック" pitchFamily="1" charset="-128"/>
                  <a:cs typeface="+mn-cs"/>
                </a:endParaRPr>
              </a:p>
            </p:txBody>
          </p:sp>
          <p:sp>
            <p:nvSpPr>
              <p:cNvPr id="33" name="Oval 56"/>
              <p:cNvSpPr>
                <a:spLocks noChangeArrowheads="1"/>
              </p:cNvSpPr>
              <p:nvPr/>
            </p:nvSpPr>
            <p:spPr bwMode="auto">
              <a:xfrm>
                <a:off x="4967" y="2754"/>
                <a:ext cx="118" cy="118"/>
              </a:xfrm>
              <a:prstGeom prst="ellipse">
                <a:avLst/>
              </a:prstGeom>
              <a:grpFill/>
              <a:ln w="12700" algn="ctr">
                <a:solidFill>
                  <a:schemeClr val="tx1"/>
                </a:solidFill>
                <a:round/>
                <a:headEnd/>
                <a:tailEnd/>
              </a:ln>
              <a:effectLst/>
            </p:spPr>
            <p:txBody>
              <a:bodyPr wrap="none" anchor="ctr"/>
              <a:lstStyle/>
              <a:p>
                <a:pPr eaLnBrk="0" hangingPunct="0">
                  <a:defRPr/>
                </a:pPr>
                <a:endParaRPr lang="en-US" b="1">
                  <a:latin typeface="+mj-lt"/>
                  <a:ea typeface="ＭＳ Ｐゴシック" pitchFamily="1" charset="-128"/>
                  <a:cs typeface="+mn-cs"/>
                </a:endParaRPr>
              </a:p>
            </p:txBody>
          </p:sp>
          <p:cxnSp>
            <p:nvCxnSpPr>
              <p:cNvPr id="34" name="AutoShape 57"/>
              <p:cNvCxnSpPr>
                <a:cxnSpLocks noChangeShapeType="1"/>
                <a:stCxn id="31" idx="0"/>
                <a:endCxn id="33" idx="2"/>
              </p:cNvCxnSpPr>
              <p:nvPr/>
            </p:nvCxnSpPr>
            <p:spPr bwMode="auto">
              <a:xfrm flipV="1">
                <a:off x="4922" y="2813"/>
                <a:ext cx="45" cy="70"/>
              </a:xfrm>
              <a:prstGeom prst="straightConnector1">
                <a:avLst/>
              </a:prstGeom>
              <a:grpFill/>
              <a:ln w="12700">
                <a:solidFill>
                  <a:schemeClr val="tx1"/>
                </a:solidFill>
                <a:round/>
                <a:headEnd/>
                <a:tailEnd/>
              </a:ln>
              <a:effectLst/>
            </p:spPr>
          </p:cxnSp>
          <p:cxnSp>
            <p:nvCxnSpPr>
              <p:cNvPr id="35" name="AutoShape 58"/>
              <p:cNvCxnSpPr>
                <a:cxnSpLocks noChangeShapeType="1"/>
                <a:stCxn id="32" idx="0"/>
                <a:endCxn id="33" idx="6"/>
              </p:cNvCxnSpPr>
              <p:nvPr/>
            </p:nvCxnSpPr>
            <p:spPr bwMode="auto">
              <a:xfrm flipH="1" flipV="1">
                <a:off x="5085" y="2813"/>
                <a:ext cx="43" cy="70"/>
              </a:xfrm>
              <a:prstGeom prst="straightConnector1">
                <a:avLst/>
              </a:prstGeom>
              <a:grpFill/>
              <a:ln w="12700">
                <a:solidFill>
                  <a:schemeClr val="tx1"/>
                </a:solidFill>
                <a:round/>
                <a:headEnd/>
                <a:tailEnd/>
              </a:ln>
              <a:effectLst/>
            </p:spPr>
          </p:cxnSp>
        </p:grpSp>
        <p:sp>
          <p:nvSpPr>
            <p:cNvPr id="27" name="Rectangle 40"/>
            <p:cNvSpPr>
              <a:spLocks noChangeArrowheads="1"/>
            </p:cNvSpPr>
            <p:nvPr/>
          </p:nvSpPr>
          <p:spPr bwMode="auto">
            <a:xfrm>
              <a:off x="1760" y="3286"/>
              <a:ext cx="2410" cy="442"/>
            </a:xfrm>
            <a:prstGeom prst="rect">
              <a:avLst/>
            </a:prstGeom>
            <a:noFill/>
            <a:ln w="12700" algn="ctr">
              <a:noFill/>
              <a:miter lim="800000"/>
              <a:headEnd/>
              <a:tailEnd/>
            </a:ln>
            <a:effectLst/>
          </p:spPr>
          <p:txBody>
            <a:bodyPr wrap="none" anchor="ctr"/>
            <a:lstStyle/>
            <a:p>
              <a:pPr algn="ctr" eaLnBrk="0" hangingPunct="0">
                <a:lnSpc>
                  <a:spcPct val="85000"/>
                </a:lnSpc>
                <a:defRPr/>
              </a:pPr>
              <a:r>
                <a:rPr lang="en-US" b="1" dirty="0" smtClean="0">
                  <a:solidFill>
                    <a:schemeClr val="accent1"/>
                  </a:solidFill>
                  <a:latin typeface="+mj-lt"/>
                  <a:ea typeface="ＭＳ Ｐゴシック" pitchFamily="1" charset="-128"/>
                  <a:cs typeface="Arial" charset="0"/>
                </a:rPr>
                <a:t>Active Directory</a:t>
              </a:r>
              <a:endParaRPr lang="en-US" b="1" dirty="0">
                <a:solidFill>
                  <a:schemeClr val="accent1"/>
                </a:solidFill>
                <a:latin typeface="+mj-lt"/>
                <a:ea typeface="ＭＳ Ｐゴシック" pitchFamily="1" charset="-128"/>
                <a:cs typeface="Arial" charset="0"/>
              </a:endParaRPr>
            </a:p>
          </p:txBody>
        </p:sp>
      </p:grpSp>
      <p:grpSp>
        <p:nvGrpSpPr>
          <p:cNvPr id="13" name="Group 63"/>
          <p:cNvGrpSpPr>
            <a:grpSpLocks/>
          </p:cNvGrpSpPr>
          <p:nvPr/>
        </p:nvGrpSpPr>
        <p:grpSpPr bwMode="auto">
          <a:xfrm>
            <a:off x="581025" y="2208213"/>
            <a:ext cx="1639888" cy="1333500"/>
            <a:chOff x="3535681" y="1219200"/>
            <a:chExt cx="2626360" cy="1600200"/>
          </a:xfrm>
        </p:grpSpPr>
        <p:sp>
          <p:nvSpPr>
            <p:cNvPr id="54" name="Rectangle 101"/>
            <p:cNvSpPr>
              <a:spLocks noChangeArrowheads="1"/>
            </p:cNvSpPr>
            <p:nvPr/>
          </p:nvSpPr>
          <p:spPr bwMode="auto">
            <a:xfrm>
              <a:off x="3535681" y="1219200"/>
              <a:ext cx="2272958" cy="965834"/>
            </a:xfrm>
            <a:prstGeom prst="rect">
              <a:avLst/>
            </a:prstGeom>
            <a:solidFill>
              <a:srgbClr val="00B050"/>
            </a:solidFill>
            <a:ln w="12700" algn="ctr">
              <a:solidFill>
                <a:schemeClr val="hlink"/>
              </a:solidFill>
              <a:miter lim="800000"/>
              <a:headEnd/>
              <a:tailEnd/>
            </a:ln>
            <a:effectLst/>
          </p:spPr>
          <p:txBody>
            <a:bodyPr wrap="none" anchor="ctr"/>
            <a:lstStyle/>
            <a:p>
              <a:pPr algn="ctr" eaLnBrk="0" hangingPunct="0">
                <a:lnSpc>
                  <a:spcPct val="85000"/>
                </a:lnSpc>
                <a:defRPr/>
              </a:pPr>
              <a:r>
                <a:rPr lang="en-US" b="1" dirty="0">
                  <a:solidFill>
                    <a:schemeClr val="accent3"/>
                  </a:solidFill>
                  <a:latin typeface="+mj-lt"/>
                  <a:ea typeface="ＭＳ Ｐゴシック" pitchFamily="1" charset="-128"/>
                  <a:cs typeface="Arial" charset="0"/>
                </a:rPr>
                <a:t>Alumni</a:t>
              </a:r>
            </a:p>
          </p:txBody>
        </p:sp>
        <p:sp>
          <p:nvSpPr>
            <p:cNvPr id="55" name="AutoShape 102"/>
            <p:cNvSpPr>
              <a:spLocks noChangeArrowheads="1"/>
            </p:cNvSpPr>
            <p:nvPr/>
          </p:nvSpPr>
          <p:spPr bwMode="auto">
            <a:xfrm>
              <a:off x="5437440" y="1910714"/>
              <a:ext cx="724601" cy="908686"/>
            </a:xfrm>
            <a:prstGeom prst="can">
              <a:avLst>
                <a:gd name="adj" fmla="val 41696"/>
              </a:avLst>
            </a:prstGeom>
            <a:solidFill>
              <a:schemeClr val="accent2"/>
            </a:solidFill>
            <a:ln w="12700">
              <a:solidFill>
                <a:schemeClr val="tx1"/>
              </a:solidFill>
              <a:round/>
              <a:headEnd/>
              <a:tailEnd/>
            </a:ln>
            <a:effectLst/>
          </p:spPr>
          <p:txBody>
            <a:bodyPr wrap="none" anchor="ctr"/>
            <a:lstStyle/>
            <a:p>
              <a:pPr algn="ctr" eaLnBrk="0" hangingPunct="0">
                <a:defRPr/>
              </a:pPr>
              <a:endParaRPr lang="en-US" b="1">
                <a:solidFill>
                  <a:schemeClr val="accent3"/>
                </a:solidFill>
                <a:latin typeface="+mj-lt"/>
                <a:ea typeface="ＭＳ Ｐゴシック" pitchFamily="1" charset="-128"/>
                <a:cs typeface="Arial" charset="0"/>
              </a:endParaRPr>
            </a:p>
          </p:txBody>
        </p:sp>
      </p:grpSp>
      <p:cxnSp>
        <p:nvCxnSpPr>
          <p:cNvPr id="56" name="AutoShape 103"/>
          <p:cNvCxnSpPr>
            <a:cxnSpLocks noChangeShapeType="1"/>
            <a:endCxn id="11" idx="1"/>
          </p:cNvCxnSpPr>
          <p:nvPr/>
        </p:nvCxnSpPr>
        <p:spPr bwMode="auto">
          <a:xfrm>
            <a:off x="2001838" y="2611438"/>
            <a:ext cx="1957387" cy="792162"/>
          </a:xfrm>
          <a:prstGeom prst="curvedConnector2">
            <a:avLst/>
          </a:prstGeom>
          <a:noFill/>
          <a:ln w="38100">
            <a:solidFill>
              <a:schemeClr val="tx1"/>
            </a:solidFill>
            <a:prstDash val="sysDot"/>
            <a:round/>
            <a:headEnd type="triangle" w="med" len="med"/>
            <a:tailEnd type="triangle" w="med" len="lg"/>
          </a:ln>
        </p:spPr>
      </p:cxnSp>
      <p:sp>
        <p:nvSpPr>
          <p:cNvPr id="61" name="Rectangle 97"/>
          <p:cNvSpPr>
            <a:spLocks noChangeArrowheads="1"/>
          </p:cNvSpPr>
          <p:nvPr/>
        </p:nvSpPr>
        <p:spPr bwMode="auto">
          <a:xfrm>
            <a:off x="6934200" y="2852738"/>
            <a:ext cx="1600200" cy="804862"/>
          </a:xfrm>
          <a:prstGeom prst="rect">
            <a:avLst/>
          </a:prstGeom>
          <a:gradFill rotWithShape="0">
            <a:gsLst>
              <a:gs pos="0">
                <a:schemeClr val="hlink">
                  <a:gamma/>
                  <a:shade val="66275"/>
                  <a:invGamma/>
                </a:schemeClr>
              </a:gs>
              <a:gs pos="50000">
                <a:schemeClr val="hlink"/>
              </a:gs>
              <a:gs pos="100000">
                <a:schemeClr val="hlink">
                  <a:gamma/>
                  <a:shade val="66275"/>
                  <a:invGamma/>
                </a:schemeClr>
              </a:gs>
            </a:gsLst>
            <a:lin ang="2700000" scaled="1"/>
          </a:gradFill>
          <a:ln w="12700" algn="ctr">
            <a:solidFill>
              <a:schemeClr val="hlink"/>
            </a:solidFill>
            <a:miter lim="800000"/>
            <a:headEnd/>
            <a:tailEnd/>
          </a:ln>
          <a:effectLst/>
        </p:spPr>
        <p:txBody>
          <a:bodyPr wrap="none" lIns="64008" tIns="32004" rIns="64008" bIns="32004" anchor="ctr"/>
          <a:lstStyle/>
          <a:p>
            <a:pPr algn="ctr" eaLnBrk="0" hangingPunct="0">
              <a:lnSpc>
                <a:spcPct val="85000"/>
              </a:lnSpc>
              <a:defRPr/>
            </a:pPr>
            <a:r>
              <a:rPr lang="en-US" b="1" dirty="0" smtClean="0">
                <a:solidFill>
                  <a:schemeClr val="accent3"/>
                </a:solidFill>
                <a:latin typeface="+mj-lt"/>
                <a:ea typeface="ＭＳ Ｐゴシック" pitchFamily="1" charset="-128"/>
                <a:cs typeface="Arial" charset="0"/>
              </a:rPr>
              <a:t>LMS</a:t>
            </a:r>
            <a:endParaRPr lang="en-US" b="1" dirty="0">
              <a:solidFill>
                <a:schemeClr val="accent3"/>
              </a:solidFill>
              <a:latin typeface="+mj-lt"/>
              <a:ea typeface="ＭＳ Ｐゴシック" pitchFamily="1" charset="-128"/>
              <a:cs typeface="Arial" charset="0"/>
            </a:endParaRPr>
          </a:p>
        </p:txBody>
      </p:sp>
      <p:sp>
        <p:nvSpPr>
          <p:cNvPr id="75" name="Rectangle 97"/>
          <p:cNvSpPr>
            <a:spLocks noChangeArrowheads="1"/>
          </p:cNvSpPr>
          <p:nvPr/>
        </p:nvSpPr>
        <p:spPr bwMode="auto">
          <a:xfrm>
            <a:off x="6934200" y="4343400"/>
            <a:ext cx="1420813" cy="804863"/>
          </a:xfrm>
          <a:prstGeom prst="rect">
            <a:avLst/>
          </a:prstGeom>
          <a:gradFill rotWithShape="0">
            <a:gsLst>
              <a:gs pos="0">
                <a:schemeClr val="hlink">
                  <a:gamma/>
                  <a:shade val="66275"/>
                  <a:invGamma/>
                </a:schemeClr>
              </a:gs>
              <a:gs pos="50000">
                <a:schemeClr val="hlink"/>
              </a:gs>
              <a:gs pos="100000">
                <a:schemeClr val="hlink">
                  <a:gamma/>
                  <a:shade val="66275"/>
                  <a:invGamma/>
                </a:schemeClr>
              </a:gs>
            </a:gsLst>
            <a:lin ang="2700000" scaled="1"/>
          </a:gradFill>
          <a:ln w="12700" algn="ctr">
            <a:solidFill>
              <a:schemeClr val="hlink"/>
            </a:solidFill>
            <a:miter lim="800000"/>
            <a:headEnd/>
            <a:tailEnd/>
          </a:ln>
          <a:effectLst/>
        </p:spPr>
        <p:txBody>
          <a:bodyPr wrap="none" lIns="64008" tIns="32004" rIns="64008" bIns="32004" anchor="ctr"/>
          <a:lstStyle/>
          <a:p>
            <a:pPr algn="ctr" eaLnBrk="0" hangingPunct="0">
              <a:lnSpc>
                <a:spcPct val="85000"/>
              </a:lnSpc>
              <a:defRPr/>
            </a:pPr>
            <a:r>
              <a:rPr lang="en-US" b="1" dirty="0" smtClean="0">
                <a:solidFill>
                  <a:schemeClr val="accent3"/>
                </a:solidFill>
                <a:latin typeface="+mj-lt"/>
                <a:ea typeface="ＭＳ Ｐゴシック" pitchFamily="1" charset="-128"/>
                <a:cs typeface="Arial" charset="0"/>
              </a:rPr>
              <a:t>E-mail</a:t>
            </a:r>
            <a:endParaRPr lang="en-US" b="1" dirty="0">
              <a:solidFill>
                <a:schemeClr val="accent3"/>
              </a:solidFill>
              <a:latin typeface="+mj-lt"/>
              <a:ea typeface="ＭＳ Ｐゴシック" pitchFamily="1" charset="-128"/>
              <a:cs typeface="Arial" charset="0"/>
            </a:endParaRPr>
          </a:p>
        </p:txBody>
      </p:sp>
      <p:cxnSp>
        <p:nvCxnSpPr>
          <p:cNvPr id="76" name="AutoShape 24"/>
          <p:cNvCxnSpPr>
            <a:cxnSpLocks noChangeShapeType="1"/>
            <a:endCxn id="75" idx="1"/>
          </p:cNvCxnSpPr>
          <p:nvPr/>
        </p:nvCxnSpPr>
        <p:spPr bwMode="auto">
          <a:xfrm>
            <a:off x="5394325" y="4114800"/>
            <a:ext cx="1539875" cy="630238"/>
          </a:xfrm>
          <a:prstGeom prst="curvedConnector3">
            <a:avLst>
              <a:gd name="adj1" fmla="val 50000"/>
            </a:avLst>
          </a:prstGeom>
          <a:noFill/>
          <a:ln w="38100">
            <a:solidFill>
              <a:schemeClr val="tx1"/>
            </a:solidFill>
            <a:prstDash val="sysDot"/>
            <a:round/>
            <a:headEnd type="triangle" w="med" len="med"/>
            <a:tailEnd type="triangle" w="med" len="lg"/>
          </a:ln>
        </p:spPr>
      </p:cxnSp>
      <p:cxnSp>
        <p:nvCxnSpPr>
          <p:cNvPr id="79" name="AutoShape 24"/>
          <p:cNvCxnSpPr>
            <a:cxnSpLocks noChangeShapeType="1"/>
            <a:endCxn id="61" idx="1"/>
          </p:cNvCxnSpPr>
          <p:nvPr/>
        </p:nvCxnSpPr>
        <p:spPr bwMode="auto">
          <a:xfrm flipV="1">
            <a:off x="5257800" y="3255169"/>
            <a:ext cx="1676400" cy="326232"/>
          </a:xfrm>
          <a:prstGeom prst="curvedConnector3">
            <a:avLst>
              <a:gd name="adj1" fmla="val 50000"/>
            </a:avLst>
          </a:prstGeom>
          <a:noFill/>
          <a:ln w="38100">
            <a:solidFill>
              <a:schemeClr val="tx1"/>
            </a:solidFill>
            <a:prstDash val="sysDot"/>
            <a:round/>
            <a:headEnd type="triangle" w="med" len="med"/>
            <a:tailEnd type="triangle" w="med" len="lg"/>
          </a:ln>
        </p:spPr>
      </p:cxnSp>
      <p:sp>
        <p:nvSpPr>
          <p:cNvPr id="59" name="Rectangle 97"/>
          <p:cNvSpPr>
            <a:spLocks noChangeArrowheads="1"/>
          </p:cNvSpPr>
          <p:nvPr/>
        </p:nvSpPr>
        <p:spPr bwMode="auto">
          <a:xfrm>
            <a:off x="4953000" y="1447800"/>
            <a:ext cx="1524000" cy="804863"/>
          </a:xfrm>
          <a:prstGeom prst="rect">
            <a:avLst/>
          </a:prstGeom>
          <a:gradFill rotWithShape="0">
            <a:gsLst>
              <a:gs pos="0">
                <a:schemeClr val="hlink">
                  <a:gamma/>
                  <a:shade val="66275"/>
                  <a:invGamma/>
                </a:schemeClr>
              </a:gs>
              <a:gs pos="50000">
                <a:schemeClr val="hlink"/>
              </a:gs>
              <a:gs pos="100000">
                <a:schemeClr val="hlink">
                  <a:gamma/>
                  <a:shade val="66275"/>
                  <a:invGamma/>
                </a:schemeClr>
              </a:gs>
            </a:gsLst>
            <a:lin ang="2700000" scaled="1"/>
          </a:gradFill>
          <a:ln w="12700" algn="ctr">
            <a:solidFill>
              <a:schemeClr val="hlink"/>
            </a:solidFill>
            <a:miter lim="800000"/>
            <a:headEnd/>
            <a:tailEnd/>
          </a:ln>
          <a:effectLst/>
        </p:spPr>
        <p:txBody>
          <a:bodyPr wrap="none" lIns="64008" tIns="32004" rIns="64008" bIns="32004" anchor="ctr"/>
          <a:lstStyle/>
          <a:p>
            <a:pPr algn="ctr" eaLnBrk="0" hangingPunct="0">
              <a:lnSpc>
                <a:spcPct val="85000"/>
              </a:lnSpc>
              <a:defRPr/>
            </a:pPr>
            <a:r>
              <a:rPr lang="en-US" b="1" dirty="0" smtClean="0">
                <a:solidFill>
                  <a:schemeClr val="accent3"/>
                </a:solidFill>
                <a:latin typeface="+mj-lt"/>
                <a:ea typeface="ＭＳ Ｐゴシック" pitchFamily="1" charset="-128"/>
                <a:cs typeface="Arial" charset="0"/>
              </a:rPr>
              <a:t>Portal</a:t>
            </a:r>
            <a:endParaRPr lang="en-US" b="1" dirty="0">
              <a:solidFill>
                <a:schemeClr val="accent3"/>
              </a:solidFill>
              <a:latin typeface="+mj-lt"/>
              <a:ea typeface="ＭＳ Ｐゴシック" pitchFamily="1" charset="-128"/>
              <a:cs typeface="Arial" charset="0"/>
            </a:endParaRPr>
          </a:p>
        </p:txBody>
      </p:sp>
      <p:cxnSp>
        <p:nvCxnSpPr>
          <p:cNvPr id="60" name="AutoShape 24"/>
          <p:cNvCxnSpPr>
            <a:cxnSpLocks noChangeShapeType="1"/>
            <a:endCxn id="59" idx="2"/>
          </p:cNvCxnSpPr>
          <p:nvPr/>
        </p:nvCxnSpPr>
        <p:spPr bwMode="auto">
          <a:xfrm rot="5400000" flipH="1" flipV="1">
            <a:off x="4860131" y="2421732"/>
            <a:ext cx="1023938" cy="685800"/>
          </a:xfrm>
          <a:prstGeom prst="curvedConnector3">
            <a:avLst>
              <a:gd name="adj1" fmla="val 50000"/>
            </a:avLst>
          </a:prstGeom>
          <a:noFill/>
          <a:ln w="38100">
            <a:solidFill>
              <a:schemeClr val="tx1"/>
            </a:solidFill>
            <a:prstDash val="sysDot"/>
            <a:round/>
            <a:headEnd type="triangle" w="med" len="med"/>
            <a:tailEnd type="triangle" w="med" len="lg"/>
          </a:ln>
        </p:spPr>
      </p:cxnSp>
      <p:sp>
        <p:nvSpPr>
          <p:cNvPr id="65" name="Rectangle 97"/>
          <p:cNvSpPr>
            <a:spLocks noChangeArrowheads="1"/>
          </p:cNvSpPr>
          <p:nvPr/>
        </p:nvSpPr>
        <p:spPr bwMode="auto">
          <a:xfrm>
            <a:off x="2743200" y="1447800"/>
            <a:ext cx="1420813" cy="804863"/>
          </a:xfrm>
          <a:prstGeom prst="rect">
            <a:avLst/>
          </a:prstGeom>
          <a:gradFill rotWithShape="0">
            <a:gsLst>
              <a:gs pos="0">
                <a:schemeClr val="hlink">
                  <a:gamma/>
                  <a:shade val="66275"/>
                  <a:invGamma/>
                </a:schemeClr>
              </a:gs>
              <a:gs pos="50000">
                <a:schemeClr val="hlink"/>
              </a:gs>
              <a:gs pos="100000">
                <a:schemeClr val="hlink">
                  <a:gamma/>
                  <a:shade val="66275"/>
                  <a:invGamma/>
                </a:schemeClr>
              </a:gs>
            </a:gsLst>
            <a:lin ang="2700000" scaled="1"/>
          </a:gradFill>
          <a:ln w="12700" algn="ctr">
            <a:solidFill>
              <a:schemeClr val="hlink"/>
            </a:solidFill>
            <a:miter lim="800000"/>
            <a:headEnd/>
            <a:tailEnd/>
          </a:ln>
          <a:effectLst/>
        </p:spPr>
        <p:txBody>
          <a:bodyPr wrap="none" lIns="64008" tIns="32004" rIns="64008" bIns="32004" anchor="ctr"/>
          <a:lstStyle/>
          <a:p>
            <a:pPr algn="ctr" eaLnBrk="0" hangingPunct="0">
              <a:lnSpc>
                <a:spcPct val="85000"/>
              </a:lnSpc>
              <a:defRPr/>
            </a:pPr>
            <a:r>
              <a:rPr lang="en-US" b="1" dirty="0">
                <a:solidFill>
                  <a:schemeClr val="accent3"/>
                </a:solidFill>
                <a:latin typeface="+mj-lt"/>
                <a:ea typeface="ＭＳ Ｐゴシック" pitchFamily="1" charset="-128"/>
                <a:cs typeface="Arial" charset="0"/>
              </a:rPr>
              <a:t>Printing</a:t>
            </a:r>
          </a:p>
        </p:txBody>
      </p:sp>
      <p:cxnSp>
        <p:nvCxnSpPr>
          <p:cNvPr id="66" name="AutoShape 24"/>
          <p:cNvCxnSpPr>
            <a:cxnSpLocks noChangeShapeType="1"/>
            <a:endCxn id="65" idx="2"/>
          </p:cNvCxnSpPr>
          <p:nvPr/>
        </p:nvCxnSpPr>
        <p:spPr bwMode="auto">
          <a:xfrm rot="16200000" flipV="1">
            <a:off x="3386931" y="2320132"/>
            <a:ext cx="947737" cy="812800"/>
          </a:xfrm>
          <a:prstGeom prst="curvedConnector3">
            <a:avLst>
              <a:gd name="adj1" fmla="val 50000"/>
            </a:avLst>
          </a:prstGeom>
          <a:noFill/>
          <a:ln w="38100">
            <a:solidFill>
              <a:schemeClr val="tx1"/>
            </a:solidFill>
            <a:prstDash val="sysDot"/>
            <a:round/>
            <a:headEnd type="triangle" w="med" len="med"/>
            <a:tailEnd type="triangle" w="med" len="lg"/>
          </a:ln>
        </p:spPr>
      </p:cxnSp>
      <p:sp>
        <p:nvSpPr>
          <p:cNvPr id="48" name="TextBox 47"/>
          <p:cNvSpPr txBox="1"/>
          <p:nvPr/>
        </p:nvSpPr>
        <p:spPr>
          <a:xfrm>
            <a:off x="161756" y="1066800"/>
            <a:ext cx="1133644" cy="369332"/>
          </a:xfrm>
          <a:prstGeom prst="rect">
            <a:avLst/>
          </a:prstGeom>
          <a:noFill/>
        </p:spPr>
        <p:txBody>
          <a:bodyPr wrap="none" rtlCol="0">
            <a:spAutoFit/>
          </a:bodyPr>
          <a:lstStyle/>
          <a:p>
            <a:r>
              <a:rPr lang="en-US" sz="1800" i="0" dirty="0" smtClean="0">
                <a:solidFill>
                  <a:schemeClr val="accent2"/>
                </a:solidFill>
              </a:rPr>
              <a:t>Applicant</a:t>
            </a:r>
            <a:endParaRPr lang="en-US" sz="1800" i="0" dirty="0">
              <a:solidFill>
                <a:schemeClr val="accent2"/>
              </a:solidFill>
            </a:endParaRPr>
          </a:p>
        </p:txBody>
      </p:sp>
      <p:sp>
        <p:nvSpPr>
          <p:cNvPr id="49" name="TextBox 48"/>
          <p:cNvSpPr txBox="1"/>
          <p:nvPr/>
        </p:nvSpPr>
        <p:spPr>
          <a:xfrm>
            <a:off x="2320217" y="1066800"/>
            <a:ext cx="774571" cy="369332"/>
          </a:xfrm>
          <a:prstGeom prst="rect">
            <a:avLst/>
          </a:prstGeom>
          <a:noFill/>
        </p:spPr>
        <p:txBody>
          <a:bodyPr wrap="none" rtlCol="0">
            <a:spAutoFit/>
          </a:bodyPr>
          <a:lstStyle/>
          <a:p>
            <a:r>
              <a:rPr lang="en-US" sz="1800" i="0" dirty="0" smtClean="0">
                <a:solidFill>
                  <a:schemeClr val="accent2"/>
                </a:solidFill>
              </a:rPr>
              <a:t>Admit</a:t>
            </a:r>
            <a:endParaRPr lang="en-US" sz="1800" i="0" dirty="0">
              <a:solidFill>
                <a:schemeClr val="accent2"/>
              </a:solidFill>
            </a:endParaRPr>
          </a:p>
        </p:txBody>
      </p:sp>
      <p:sp>
        <p:nvSpPr>
          <p:cNvPr id="50" name="TextBox 49"/>
          <p:cNvSpPr txBox="1"/>
          <p:nvPr/>
        </p:nvSpPr>
        <p:spPr>
          <a:xfrm>
            <a:off x="4119605" y="1066800"/>
            <a:ext cx="1031051" cy="369332"/>
          </a:xfrm>
          <a:prstGeom prst="rect">
            <a:avLst/>
          </a:prstGeom>
          <a:noFill/>
        </p:spPr>
        <p:txBody>
          <a:bodyPr wrap="none" rtlCol="0">
            <a:spAutoFit/>
          </a:bodyPr>
          <a:lstStyle/>
          <a:p>
            <a:r>
              <a:rPr lang="en-US" sz="1800" i="0" dirty="0" smtClean="0">
                <a:solidFill>
                  <a:schemeClr val="accent2"/>
                </a:solidFill>
              </a:rPr>
              <a:t>Enrolled</a:t>
            </a:r>
            <a:endParaRPr lang="en-US" sz="1800" i="0" dirty="0">
              <a:solidFill>
                <a:schemeClr val="accent2"/>
              </a:solidFill>
            </a:endParaRPr>
          </a:p>
        </p:txBody>
      </p:sp>
      <p:sp>
        <p:nvSpPr>
          <p:cNvPr id="51" name="TextBox 50"/>
          <p:cNvSpPr txBox="1"/>
          <p:nvPr/>
        </p:nvSpPr>
        <p:spPr>
          <a:xfrm>
            <a:off x="6175473" y="1066800"/>
            <a:ext cx="928459" cy="369332"/>
          </a:xfrm>
          <a:prstGeom prst="rect">
            <a:avLst/>
          </a:prstGeom>
          <a:noFill/>
        </p:spPr>
        <p:txBody>
          <a:bodyPr wrap="none" rtlCol="0">
            <a:spAutoFit/>
          </a:bodyPr>
          <a:lstStyle/>
          <a:p>
            <a:r>
              <a:rPr lang="en-US" sz="1800" i="0" dirty="0" smtClean="0">
                <a:solidFill>
                  <a:schemeClr val="accent2"/>
                </a:solidFill>
              </a:rPr>
              <a:t>Former</a:t>
            </a:r>
            <a:endParaRPr lang="en-US" sz="1800" i="0" dirty="0">
              <a:solidFill>
                <a:schemeClr val="accent2"/>
              </a:solidFill>
            </a:endParaRPr>
          </a:p>
        </p:txBody>
      </p:sp>
      <p:sp>
        <p:nvSpPr>
          <p:cNvPr id="52" name="TextBox 51"/>
          <p:cNvSpPr txBox="1"/>
          <p:nvPr/>
        </p:nvSpPr>
        <p:spPr>
          <a:xfrm>
            <a:off x="8128749" y="1066800"/>
            <a:ext cx="710451" cy="369332"/>
          </a:xfrm>
          <a:prstGeom prst="rect">
            <a:avLst/>
          </a:prstGeom>
          <a:noFill/>
        </p:spPr>
        <p:txBody>
          <a:bodyPr wrap="none" rtlCol="0">
            <a:spAutoFit/>
          </a:bodyPr>
          <a:lstStyle/>
          <a:p>
            <a:r>
              <a:rPr lang="en-US" sz="1800" i="0" dirty="0" smtClean="0">
                <a:solidFill>
                  <a:schemeClr val="accent2"/>
                </a:solidFill>
              </a:rPr>
              <a:t>Alum</a:t>
            </a:r>
            <a:endParaRPr lang="en-US" sz="1800" i="0" dirty="0">
              <a:solidFill>
                <a:schemeClr val="accent2"/>
              </a:solidFill>
            </a:endParaRPr>
          </a:p>
        </p:txBody>
      </p:sp>
      <p:cxnSp>
        <p:nvCxnSpPr>
          <p:cNvPr id="57" name="Straight Arrow Connector 56"/>
          <p:cNvCxnSpPr>
            <a:stCxn id="48" idx="3"/>
            <a:endCxn id="49" idx="1"/>
          </p:cNvCxnSpPr>
          <p:nvPr/>
        </p:nvCxnSpPr>
        <p:spPr bwMode="auto">
          <a:xfrm>
            <a:off x="1295400" y="1251466"/>
            <a:ext cx="1024817" cy="1588"/>
          </a:xfrm>
          <a:prstGeom prst="straightConnector1">
            <a:avLst/>
          </a:prstGeom>
          <a:solidFill>
            <a:schemeClr val="accent1"/>
          </a:solidFill>
          <a:ln w="19050" cap="flat" cmpd="sng" algn="ctr">
            <a:solidFill>
              <a:schemeClr val="tx1"/>
            </a:solidFill>
            <a:prstDash val="solid"/>
            <a:round/>
            <a:headEnd type="none" w="med" len="med"/>
            <a:tailEnd type="arrow"/>
          </a:ln>
          <a:effectLst/>
        </p:spPr>
      </p:cxnSp>
      <p:cxnSp>
        <p:nvCxnSpPr>
          <p:cNvPr id="63" name="Straight Arrow Connector 62"/>
          <p:cNvCxnSpPr>
            <a:stCxn id="49" idx="3"/>
            <a:endCxn id="50" idx="1"/>
          </p:cNvCxnSpPr>
          <p:nvPr/>
        </p:nvCxnSpPr>
        <p:spPr bwMode="auto">
          <a:xfrm>
            <a:off x="3094788" y="1251466"/>
            <a:ext cx="1024817" cy="1588"/>
          </a:xfrm>
          <a:prstGeom prst="straightConnector1">
            <a:avLst/>
          </a:prstGeom>
          <a:solidFill>
            <a:schemeClr val="accent1"/>
          </a:solidFill>
          <a:ln w="19050" cap="flat" cmpd="sng" algn="ctr">
            <a:solidFill>
              <a:schemeClr val="tx1"/>
            </a:solidFill>
            <a:prstDash val="solid"/>
            <a:round/>
            <a:headEnd type="none" w="med" len="med"/>
            <a:tailEnd type="arrow"/>
          </a:ln>
          <a:effectLst/>
        </p:spPr>
      </p:cxnSp>
      <p:cxnSp>
        <p:nvCxnSpPr>
          <p:cNvPr id="67" name="Straight Arrow Connector 66"/>
          <p:cNvCxnSpPr>
            <a:stCxn id="50" idx="3"/>
            <a:endCxn id="51" idx="1"/>
          </p:cNvCxnSpPr>
          <p:nvPr/>
        </p:nvCxnSpPr>
        <p:spPr bwMode="auto">
          <a:xfrm>
            <a:off x="5150656" y="1251466"/>
            <a:ext cx="1024817" cy="1588"/>
          </a:xfrm>
          <a:prstGeom prst="straightConnector1">
            <a:avLst/>
          </a:prstGeom>
          <a:solidFill>
            <a:schemeClr val="accent1"/>
          </a:solidFill>
          <a:ln w="19050" cap="flat" cmpd="sng" algn="ctr">
            <a:solidFill>
              <a:schemeClr val="tx1"/>
            </a:solidFill>
            <a:prstDash val="solid"/>
            <a:round/>
            <a:headEnd type="none" w="med" len="med"/>
            <a:tailEnd type="arrow"/>
          </a:ln>
          <a:effectLst/>
        </p:spPr>
      </p:cxnSp>
      <p:cxnSp>
        <p:nvCxnSpPr>
          <p:cNvPr id="69" name="Straight Arrow Connector 68"/>
          <p:cNvCxnSpPr>
            <a:stCxn id="51" idx="3"/>
            <a:endCxn id="52" idx="1"/>
          </p:cNvCxnSpPr>
          <p:nvPr/>
        </p:nvCxnSpPr>
        <p:spPr bwMode="auto">
          <a:xfrm>
            <a:off x="7103932" y="1251466"/>
            <a:ext cx="1024817" cy="1588"/>
          </a:xfrm>
          <a:prstGeom prst="straightConnector1">
            <a:avLst/>
          </a:prstGeom>
          <a:solidFill>
            <a:schemeClr val="accent1"/>
          </a:solidFill>
          <a:ln w="19050" cap="flat" cmpd="sng" algn="ctr">
            <a:solidFill>
              <a:schemeClr val="tx1"/>
            </a:solidFill>
            <a:prstDash val="solid"/>
            <a:round/>
            <a:headEnd type="none" w="med" len="med"/>
            <a:tailEnd type="arrow"/>
          </a:ln>
          <a:effectLst/>
        </p:spPr>
      </p:cxnSp>
      <p:sp>
        <p:nvSpPr>
          <p:cNvPr id="64" name="Rectangle 2"/>
          <p:cNvSpPr>
            <a:spLocks noGrp="1" noChangeArrowheads="1"/>
          </p:cNvSpPr>
          <p:nvPr>
            <p:ph type="title"/>
          </p:nvPr>
        </p:nvSpPr>
        <p:spPr/>
        <p:txBody>
          <a:bodyPr/>
          <a:lstStyle/>
          <a:p>
            <a:r>
              <a:rPr lang="en-US" dirty="0" smtClean="0"/>
              <a:t>Identity Lifecycle in action</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3" presetClass="emph" presetSubtype="2" fill="hold" grpId="0" nodeType="withEffect">
                                  <p:stCondLst>
                                    <p:cond delay="0"/>
                                  </p:stCondLst>
                                  <p:childTnLst>
                                    <p:animClr clrSpc="rgb">
                                      <p:cBhvr override="childStyle">
                                        <p:cTn id="11" dur="500" fill="hold"/>
                                        <p:tgtEl>
                                          <p:spTgt spid="48"/>
                                        </p:tgtEl>
                                        <p:attrNameLst>
                                          <p:attrName>style.color</p:attrName>
                                        </p:attrNameLst>
                                      </p:cBhvr>
                                      <p:to>
                                        <a:schemeClr val="accent1"/>
                                      </p:to>
                                    </p:animClr>
                                  </p:childTnLst>
                                </p:cTn>
                              </p:par>
                              <p:par>
                                <p:cTn id="12" presetID="55" presetClass="entr" presetSubtype="0" fill="hold" nodeType="with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1000" fill="hold"/>
                                        <p:tgtEl>
                                          <p:spTgt spid="9"/>
                                        </p:tgtEl>
                                        <p:attrNameLst>
                                          <p:attrName>ppt_w</p:attrName>
                                        </p:attrNameLst>
                                      </p:cBhvr>
                                      <p:tavLst>
                                        <p:tav tm="0">
                                          <p:val>
                                            <p:strVal val="#ppt_w*0.70"/>
                                          </p:val>
                                        </p:tav>
                                        <p:tav tm="100000">
                                          <p:val>
                                            <p:strVal val="#ppt_w"/>
                                          </p:val>
                                        </p:tav>
                                      </p:tavLst>
                                    </p:anim>
                                    <p:anim calcmode="lin" valueType="num">
                                      <p:cBhvr>
                                        <p:cTn id="15" dur="1000" fill="hold"/>
                                        <p:tgtEl>
                                          <p:spTgt spid="9"/>
                                        </p:tgtEl>
                                        <p:attrNameLst>
                                          <p:attrName>ppt_h</p:attrName>
                                        </p:attrNameLst>
                                      </p:cBhvr>
                                      <p:tavLst>
                                        <p:tav tm="0">
                                          <p:val>
                                            <p:strVal val="#ppt_h"/>
                                          </p:val>
                                        </p:tav>
                                        <p:tav tm="100000">
                                          <p:val>
                                            <p:strVal val="#ppt_h"/>
                                          </p:val>
                                        </p:tav>
                                      </p:tavLst>
                                    </p:anim>
                                    <p:animEffect transition="in" filter="fade">
                                      <p:cBhvr>
                                        <p:cTn id="16" dur="1000"/>
                                        <p:tgtEl>
                                          <p:spTgt spid="9"/>
                                        </p:tgtEl>
                                      </p:cBhvr>
                                    </p:animEffect>
                                  </p:childTnLst>
                                </p:cTn>
                              </p:par>
                            </p:childTnLst>
                          </p:cTn>
                        </p:par>
                        <p:par>
                          <p:cTn id="17" fill="hold">
                            <p:stCondLst>
                              <p:cond delay="1000"/>
                            </p:stCondLst>
                            <p:childTnLst>
                              <p:par>
                                <p:cTn id="18" presetID="55" presetClass="entr" presetSubtype="0" fill="hold" nodeType="after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p:cTn id="20" dur="1000" fill="hold"/>
                                        <p:tgtEl>
                                          <p:spTgt spid="3"/>
                                        </p:tgtEl>
                                        <p:attrNameLst>
                                          <p:attrName>ppt_w</p:attrName>
                                        </p:attrNameLst>
                                      </p:cBhvr>
                                      <p:tavLst>
                                        <p:tav tm="0">
                                          <p:val>
                                            <p:strVal val="#ppt_w*0.70"/>
                                          </p:val>
                                        </p:tav>
                                        <p:tav tm="100000">
                                          <p:val>
                                            <p:strVal val="#ppt_w"/>
                                          </p:val>
                                        </p:tav>
                                      </p:tavLst>
                                    </p:anim>
                                    <p:anim calcmode="lin" valueType="num">
                                      <p:cBhvr>
                                        <p:cTn id="21" dur="1000" fill="hold"/>
                                        <p:tgtEl>
                                          <p:spTgt spid="3"/>
                                        </p:tgtEl>
                                        <p:attrNameLst>
                                          <p:attrName>ppt_h</p:attrName>
                                        </p:attrNameLst>
                                      </p:cBhvr>
                                      <p:tavLst>
                                        <p:tav tm="0">
                                          <p:val>
                                            <p:strVal val="#ppt_h"/>
                                          </p:val>
                                        </p:tav>
                                        <p:tav tm="100000">
                                          <p:val>
                                            <p:strVal val="#ppt_h"/>
                                          </p:val>
                                        </p:tav>
                                      </p:tavLst>
                                    </p:anim>
                                    <p:animEffect transition="in" filter="fade">
                                      <p:cBhvr>
                                        <p:cTn id="22" dur="1000"/>
                                        <p:tgtEl>
                                          <p:spTgt spid="3"/>
                                        </p:tgtEl>
                                      </p:cBhvr>
                                    </p:animEffect>
                                  </p:childTnLst>
                                </p:cTn>
                              </p:par>
                              <p:par>
                                <p:cTn id="23" presetID="55"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p:cTn id="25" dur="1000" fill="hold"/>
                                        <p:tgtEl>
                                          <p:spTgt spid="10"/>
                                        </p:tgtEl>
                                        <p:attrNameLst>
                                          <p:attrName>ppt_w</p:attrName>
                                        </p:attrNameLst>
                                      </p:cBhvr>
                                      <p:tavLst>
                                        <p:tav tm="0">
                                          <p:val>
                                            <p:strVal val="#ppt_w*0.70"/>
                                          </p:val>
                                        </p:tav>
                                        <p:tav tm="100000">
                                          <p:val>
                                            <p:strVal val="#ppt_w"/>
                                          </p:val>
                                        </p:tav>
                                      </p:tavLst>
                                    </p:anim>
                                    <p:anim calcmode="lin" valueType="num">
                                      <p:cBhvr>
                                        <p:cTn id="26" dur="1000" fill="hold"/>
                                        <p:tgtEl>
                                          <p:spTgt spid="10"/>
                                        </p:tgtEl>
                                        <p:attrNameLst>
                                          <p:attrName>ppt_h</p:attrName>
                                        </p:attrNameLst>
                                      </p:cBhvr>
                                      <p:tavLst>
                                        <p:tav tm="0">
                                          <p:val>
                                            <p:strVal val="#ppt_h"/>
                                          </p:val>
                                        </p:tav>
                                        <p:tav tm="100000">
                                          <p:val>
                                            <p:strVal val="#ppt_h"/>
                                          </p:val>
                                        </p:tav>
                                      </p:tavLst>
                                    </p:anim>
                                    <p:animEffect transition="in" filter="fade">
                                      <p:cBhvr>
                                        <p:cTn id="27" dur="1000"/>
                                        <p:tgtEl>
                                          <p:spTgt spid="10"/>
                                        </p:tgtEl>
                                      </p:cBhvr>
                                    </p:animEffect>
                                  </p:childTnLst>
                                </p:cTn>
                              </p:par>
                            </p:childTnLst>
                          </p:cTn>
                        </p:par>
                        <p:par>
                          <p:cTn id="28" fill="hold">
                            <p:stCondLst>
                              <p:cond delay="2000"/>
                            </p:stCondLst>
                            <p:childTnLst>
                              <p:par>
                                <p:cTn id="29" presetID="55" presetClass="entr" presetSubtype="0" fill="hold" grpId="1" nodeType="afterEffect">
                                  <p:stCondLst>
                                    <p:cond delay="0"/>
                                  </p:stCondLst>
                                  <p:childTnLst>
                                    <p:set>
                                      <p:cBhvr>
                                        <p:cTn id="30" dur="1" fill="hold">
                                          <p:stCondLst>
                                            <p:cond delay="0"/>
                                          </p:stCondLst>
                                        </p:cTn>
                                        <p:tgtEl>
                                          <p:spTgt spid="59"/>
                                        </p:tgtEl>
                                        <p:attrNameLst>
                                          <p:attrName>style.visibility</p:attrName>
                                        </p:attrNameLst>
                                      </p:cBhvr>
                                      <p:to>
                                        <p:strVal val="visible"/>
                                      </p:to>
                                    </p:set>
                                    <p:anim calcmode="lin" valueType="num">
                                      <p:cBhvr>
                                        <p:cTn id="31" dur="1000" fill="hold"/>
                                        <p:tgtEl>
                                          <p:spTgt spid="59"/>
                                        </p:tgtEl>
                                        <p:attrNameLst>
                                          <p:attrName>ppt_w</p:attrName>
                                        </p:attrNameLst>
                                      </p:cBhvr>
                                      <p:tavLst>
                                        <p:tav tm="0">
                                          <p:val>
                                            <p:strVal val="#ppt_w*0.70"/>
                                          </p:val>
                                        </p:tav>
                                        <p:tav tm="100000">
                                          <p:val>
                                            <p:strVal val="#ppt_w"/>
                                          </p:val>
                                        </p:tav>
                                      </p:tavLst>
                                    </p:anim>
                                    <p:anim calcmode="lin" valueType="num">
                                      <p:cBhvr>
                                        <p:cTn id="32" dur="1000" fill="hold"/>
                                        <p:tgtEl>
                                          <p:spTgt spid="59"/>
                                        </p:tgtEl>
                                        <p:attrNameLst>
                                          <p:attrName>ppt_h</p:attrName>
                                        </p:attrNameLst>
                                      </p:cBhvr>
                                      <p:tavLst>
                                        <p:tav tm="0">
                                          <p:val>
                                            <p:strVal val="#ppt_h"/>
                                          </p:val>
                                        </p:tav>
                                        <p:tav tm="100000">
                                          <p:val>
                                            <p:strVal val="#ppt_h"/>
                                          </p:val>
                                        </p:tav>
                                      </p:tavLst>
                                    </p:anim>
                                    <p:animEffect transition="in" filter="fade">
                                      <p:cBhvr>
                                        <p:cTn id="33" dur="1000"/>
                                        <p:tgtEl>
                                          <p:spTgt spid="59"/>
                                        </p:tgtEl>
                                      </p:cBhvr>
                                    </p:animEffect>
                                  </p:childTnLst>
                                </p:cTn>
                              </p:par>
                              <p:par>
                                <p:cTn id="34" presetID="55" presetClass="entr" presetSubtype="0" fill="hold" nodeType="withEffect">
                                  <p:stCondLst>
                                    <p:cond delay="0"/>
                                  </p:stCondLst>
                                  <p:childTnLst>
                                    <p:set>
                                      <p:cBhvr>
                                        <p:cTn id="35" dur="1" fill="hold">
                                          <p:stCondLst>
                                            <p:cond delay="0"/>
                                          </p:stCondLst>
                                        </p:cTn>
                                        <p:tgtEl>
                                          <p:spTgt spid="60"/>
                                        </p:tgtEl>
                                        <p:attrNameLst>
                                          <p:attrName>style.visibility</p:attrName>
                                        </p:attrNameLst>
                                      </p:cBhvr>
                                      <p:to>
                                        <p:strVal val="visible"/>
                                      </p:to>
                                    </p:set>
                                    <p:anim calcmode="lin" valueType="num">
                                      <p:cBhvr>
                                        <p:cTn id="36" dur="1000" fill="hold"/>
                                        <p:tgtEl>
                                          <p:spTgt spid="60"/>
                                        </p:tgtEl>
                                        <p:attrNameLst>
                                          <p:attrName>ppt_w</p:attrName>
                                        </p:attrNameLst>
                                      </p:cBhvr>
                                      <p:tavLst>
                                        <p:tav tm="0">
                                          <p:val>
                                            <p:strVal val="#ppt_w*0.70"/>
                                          </p:val>
                                        </p:tav>
                                        <p:tav tm="100000">
                                          <p:val>
                                            <p:strVal val="#ppt_w"/>
                                          </p:val>
                                        </p:tav>
                                      </p:tavLst>
                                    </p:anim>
                                    <p:anim calcmode="lin" valueType="num">
                                      <p:cBhvr>
                                        <p:cTn id="37" dur="1000" fill="hold"/>
                                        <p:tgtEl>
                                          <p:spTgt spid="60"/>
                                        </p:tgtEl>
                                        <p:attrNameLst>
                                          <p:attrName>ppt_h</p:attrName>
                                        </p:attrNameLst>
                                      </p:cBhvr>
                                      <p:tavLst>
                                        <p:tav tm="0">
                                          <p:val>
                                            <p:strVal val="#ppt_h"/>
                                          </p:val>
                                        </p:tav>
                                        <p:tav tm="100000">
                                          <p:val>
                                            <p:strVal val="#ppt_h"/>
                                          </p:val>
                                        </p:tav>
                                      </p:tavLst>
                                    </p:anim>
                                    <p:animEffect transition="in" filter="fade">
                                      <p:cBhvr>
                                        <p:cTn id="38" dur="1000"/>
                                        <p:tgtEl>
                                          <p:spTgt spid="60"/>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mph" presetSubtype="2" fill="hold" grpId="0" nodeType="clickEffect">
                                  <p:stCondLst>
                                    <p:cond delay="0"/>
                                  </p:stCondLst>
                                  <p:childTnLst>
                                    <p:animClr clrSpc="rgb">
                                      <p:cBhvr override="childStyle">
                                        <p:cTn id="42" dur="2000" fill="hold"/>
                                        <p:tgtEl>
                                          <p:spTgt spid="49"/>
                                        </p:tgtEl>
                                        <p:attrNameLst>
                                          <p:attrName>style.color</p:attrName>
                                        </p:attrNameLst>
                                      </p:cBhvr>
                                      <p:to>
                                        <a:schemeClr val="accent1"/>
                                      </p:to>
                                    </p:animClr>
                                  </p:childTnLst>
                                </p:cTn>
                              </p:par>
                            </p:childTnLst>
                          </p:cTn>
                        </p:par>
                        <p:par>
                          <p:cTn id="43" fill="hold">
                            <p:stCondLst>
                              <p:cond delay="2000"/>
                            </p:stCondLst>
                            <p:childTnLst>
                              <p:par>
                                <p:cTn id="44" presetID="3" presetClass="emph" presetSubtype="2" fill="hold" grpId="0" nodeType="afterEffect">
                                  <p:stCondLst>
                                    <p:cond delay="0"/>
                                  </p:stCondLst>
                                  <p:childTnLst>
                                    <p:animClr clrSpc="rgb">
                                      <p:cBhvr override="childStyle">
                                        <p:cTn id="45" dur="2000" fill="hold"/>
                                        <p:tgtEl>
                                          <p:spTgt spid="50"/>
                                        </p:tgtEl>
                                        <p:attrNameLst>
                                          <p:attrName>style.color</p:attrName>
                                        </p:attrNameLst>
                                      </p:cBhvr>
                                      <p:to>
                                        <a:schemeClr val="accent1"/>
                                      </p:to>
                                    </p:animClr>
                                  </p:childTnLst>
                                </p:cTn>
                              </p:par>
                              <p:par>
                                <p:cTn id="46" presetID="55" presetClass="entr" presetSubtype="0" fill="hold" grpId="1" nodeType="withEffect">
                                  <p:stCondLst>
                                    <p:cond delay="0"/>
                                  </p:stCondLst>
                                  <p:childTnLst>
                                    <p:set>
                                      <p:cBhvr>
                                        <p:cTn id="47" dur="1" fill="hold">
                                          <p:stCondLst>
                                            <p:cond delay="0"/>
                                          </p:stCondLst>
                                        </p:cTn>
                                        <p:tgtEl>
                                          <p:spTgt spid="65"/>
                                        </p:tgtEl>
                                        <p:attrNameLst>
                                          <p:attrName>style.visibility</p:attrName>
                                        </p:attrNameLst>
                                      </p:cBhvr>
                                      <p:to>
                                        <p:strVal val="visible"/>
                                      </p:to>
                                    </p:set>
                                    <p:anim calcmode="lin" valueType="num">
                                      <p:cBhvr>
                                        <p:cTn id="48" dur="1000" fill="hold"/>
                                        <p:tgtEl>
                                          <p:spTgt spid="65"/>
                                        </p:tgtEl>
                                        <p:attrNameLst>
                                          <p:attrName>ppt_w</p:attrName>
                                        </p:attrNameLst>
                                      </p:cBhvr>
                                      <p:tavLst>
                                        <p:tav tm="0">
                                          <p:val>
                                            <p:strVal val="#ppt_w*0.70"/>
                                          </p:val>
                                        </p:tav>
                                        <p:tav tm="100000">
                                          <p:val>
                                            <p:strVal val="#ppt_w"/>
                                          </p:val>
                                        </p:tav>
                                      </p:tavLst>
                                    </p:anim>
                                    <p:anim calcmode="lin" valueType="num">
                                      <p:cBhvr>
                                        <p:cTn id="49" dur="1000" fill="hold"/>
                                        <p:tgtEl>
                                          <p:spTgt spid="65"/>
                                        </p:tgtEl>
                                        <p:attrNameLst>
                                          <p:attrName>ppt_h</p:attrName>
                                        </p:attrNameLst>
                                      </p:cBhvr>
                                      <p:tavLst>
                                        <p:tav tm="0">
                                          <p:val>
                                            <p:strVal val="#ppt_h"/>
                                          </p:val>
                                        </p:tav>
                                        <p:tav tm="100000">
                                          <p:val>
                                            <p:strVal val="#ppt_h"/>
                                          </p:val>
                                        </p:tav>
                                      </p:tavLst>
                                    </p:anim>
                                    <p:animEffect transition="in" filter="fade">
                                      <p:cBhvr>
                                        <p:cTn id="50" dur="1000"/>
                                        <p:tgtEl>
                                          <p:spTgt spid="65"/>
                                        </p:tgtEl>
                                      </p:cBhvr>
                                    </p:animEffect>
                                  </p:childTnLst>
                                </p:cTn>
                              </p:par>
                              <p:par>
                                <p:cTn id="51" presetID="55" presetClass="entr" presetSubtype="0" fill="hold" nodeType="withEffect">
                                  <p:stCondLst>
                                    <p:cond delay="0"/>
                                  </p:stCondLst>
                                  <p:childTnLst>
                                    <p:set>
                                      <p:cBhvr>
                                        <p:cTn id="52" dur="1" fill="hold">
                                          <p:stCondLst>
                                            <p:cond delay="0"/>
                                          </p:stCondLst>
                                        </p:cTn>
                                        <p:tgtEl>
                                          <p:spTgt spid="66"/>
                                        </p:tgtEl>
                                        <p:attrNameLst>
                                          <p:attrName>style.visibility</p:attrName>
                                        </p:attrNameLst>
                                      </p:cBhvr>
                                      <p:to>
                                        <p:strVal val="visible"/>
                                      </p:to>
                                    </p:set>
                                    <p:anim calcmode="lin" valueType="num">
                                      <p:cBhvr>
                                        <p:cTn id="53" dur="1000" fill="hold"/>
                                        <p:tgtEl>
                                          <p:spTgt spid="66"/>
                                        </p:tgtEl>
                                        <p:attrNameLst>
                                          <p:attrName>ppt_w</p:attrName>
                                        </p:attrNameLst>
                                      </p:cBhvr>
                                      <p:tavLst>
                                        <p:tav tm="0">
                                          <p:val>
                                            <p:strVal val="#ppt_w*0.70"/>
                                          </p:val>
                                        </p:tav>
                                        <p:tav tm="100000">
                                          <p:val>
                                            <p:strVal val="#ppt_w"/>
                                          </p:val>
                                        </p:tav>
                                      </p:tavLst>
                                    </p:anim>
                                    <p:anim calcmode="lin" valueType="num">
                                      <p:cBhvr>
                                        <p:cTn id="54" dur="1000" fill="hold"/>
                                        <p:tgtEl>
                                          <p:spTgt spid="66"/>
                                        </p:tgtEl>
                                        <p:attrNameLst>
                                          <p:attrName>ppt_h</p:attrName>
                                        </p:attrNameLst>
                                      </p:cBhvr>
                                      <p:tavLst>
                                        <p:tav tm="0">
                                          <p:val>
                                            <p:strVal val="#ppt_h"/>
                                          </p:val>
                                        </p:tav>
                                        <p:tav tm="100000">
                                          <p:val>
                                            <p:strVal val="#ppt_h"/>
                                          </p:val>
                                        </p:tav>
                                      </p:tavLst>
                                    </p:anim>
                                    <p:animEffect transition="in" filter="fade">
                                      <p:cBhvr>
                                        <p:cTn id="55" dur="1000"/>
                                        <p:tgtEl>
                                          <p:spTgt spid="66"/>
                                        </p:tgtEl>
                                      </p:cBhvr>
                                    </p:animEffect>
                                  </p:childTnLst>
                                </p:cTn>
                              </p:par>
                            </p:childTnLst>
                          </p:cTn>
                        </p:par>
                        <p:par>
                          <p:cTn id="56" fill="hold">
                            <p:stCondLst>
                              <p:cond delay="4000"/>
                            </p:stCondLst>
                            <p:childTnLst>
                              <p:par>
                                <p:cTn id="57" presetID="55" presetClass="entr" presetSubtype="0" fill="hold" grpId="1" nodeType="afterEffect">
                                  <p:stCondLst>
                                    <p:cond delay="0"/>
                                  </p:stCondLst>
                                  <p:childTnLst>
                                    <p:set>
                                      <p:cBhvr>
                                        <p:cTn id="58" dur="1" fill="hold">
                                          <p:stCondLst>
                                            <p:cond delay="0"/>
                                          </p:stCondLst>
                                        </p:cTn>
                                        <p:tgtEl>
                                          <p:spTgt spid="61"/>
                                        </p:tgtEl>
                                        <p:attrNameLst>
                                          <p:attrName>style.visibility</p:attrName>
                                        </p:attrNameLst>
                                      </p:cBhvr>
                                      <p:to>
                                        <p:strVal val="visible"/>
                                      </p:to>
                                    </p:set>
                                    <p:anim calcmode="lin" valueType="num">
                                      <p:cBhvr>
                                        <p:cTn id="59" dur="1000" fill="hold"/>
                                        <p:tgtEl>
                                          <p:spTgt spid="61"/>
                                        </p:tgtEl>
                                        <p:attrNameLst>
                                          <p:attrName>ppt_w</p:attrName>
                                        </p:attrNameLst>
                                      </p:cBhvr>
                                      <p:tavLst>
                                        <p:tav tm="0">
                                          <p:val>
                                            <p:strVal val="#ppt_w*0.70"/>
                                          </p:val>
                                        </p:tav>
                                        <p:tav tm="100000">
                                          <p:val>
                                            <p:strVal val="#ppt_w"/>
                                          </p:val>
                                        </p:tav>
                                      </p:tavLst>
                                    </p:anim>
                                    <p:anim calcmode="lin" valueType="num">
                                      <p:cBhvr>
                                        <p:cTn id="60" dur="1000" fill="hold"/>
                                        <p:tgtEl>
                                          <p:spTgt spid="61"/>
                                        </p:tgtEl>
                                        <p:attrNameLst>
                                          <p:attrName>ppt_h</p:attrName>
                                        </p:attrNameLst>
                                      </p:cBhvr>
                                      <p:tavLst>
                                        <p:tav tm="0">
                                          <p:val>
                                            <p:strVal val="#ppt_h"/>
                                          </p:val>
                                        </p:tav>
                                        <p:tav tm="100000">
                                          <p:val>
                                            <p:strVal val="#ppt_h"/>
                                          </p:val>
                                        </p:tav>
                                      </p:tavLst>
                                    </p:anim>
                                    <p:animEffect transition="in" filter="fade">
                                      <p:cBhvr>
                                        <p:cTn id="61" dur="1000"/>
                                        <p:tgtEl>
                                          <p:spTgt spid="61"/>
                                        </p:tgtEl>
                                      </p:cBhvr>
                                    </p:animEffect>
                                  </p:childTnLst>
                                </p:cTn>
                              </p:par>
                              <p:par>
                                <p:cTn id="62" presetID="55" presetClass="entr" presetSubtype="0" fill="hold" nodeType="withEffect">
                                  <p:stCondLst>
                                    <p:cond delay="0"/>
                                  </p:stCondLst>
                                  <p:childTnLst>
                                    <p:set>
                                      <p:cBhvr>
                                        <p:cTn id="63" dur="1" fill="hold">
                                          <p:stCondLst>
                                            <p:cond delay="0"/>
                                          </p:stCondLst>
                                        </p:cTn>
                                        <p:tgtEl>
                                          <p:spTgt spid="79"/>
                                        </p:tgtEl>
                                        <p:attrNameLst>
                                          <p:attrName>style.visibility</p:attrName>
                                        </p:attrNameLst>
                                      </p:cBhvr>
                                      <p:to>
                                        <p:strVal val="visible"/>
                                      </p:to>
                                    </p:set>
                                    <p:anim calcmode="lin" valueType="num">
                                      <p:cBhvr>
                                        <p:cTn id="64" dur="1000" fill="hold"/>
                                        <p:tgtEl>
                                          <p:spTgt spid="79"/>
                                        </p:tgtEl>
                                        <p:attrNameLst>
                                          <p:attrName>ppt_w</p:attrName>
                                        </p:attrNameLst>
                                      </p:cBhvr>
                                      <p:tavLst>
                                        <p:tav tm="0">
                                          <p:val>
                                            <p:strVal val="#ppt_w*0.70"/>
                                          </p:val>
                                        </p:tav>
                                        <p:tav tm="100000">
                                          <p:val>
                                            <p:strVal val="#ppt_w"/>
                                          </p:val>
                                        </p:tav>
                                      </p:tavLst>
                                    </p:anim>
                                    <p:anim calcmode="lin" valueType="num">
                                      <p:cBhvr>
                                        <p:cTn id="65" dur="1000" fill="hold"/>
                                        <p:tgtEl>
                                          <p:spTgt spid="79"/>
                                        </p:tgtEl>
                                        <p:attrNameLst>
                                          <p:attrName>ppt_h</p:attrName>
                                        </p:attrNameLst>
                                      </p:cBhvr>
                                      <p:tavLst>
                                        <p:tav tm="0">
                                          <p:val>
                                            <p:strVal val="#ppt_h"/>
                                          </p:val>
                                        </p:tav>
                                        <p:tav tm="100000">
                                          <p:val>
                                            <p:strVal val="#ppt_h"/>
                                          </p:val>
                                        </p:tav>
                                      </p:tavLst>
                                    </p:anim>
                                    <p:animEffect transition="in" filter="fade">
                                      <p:cBhvr>
                                        <p:cTn id="66" dur="1000"/>
                                        <p:tgtEl>
                                          <p:spTgt spid="79"/>
                                        </p:tgtEl>
                                      </p:cBhvr>
                                    </p:animEffect>
                                  </p:childTnLst>
                                </p:cTn>
                              </p:par>
                            </p:childTnLst>
                          </p:cTn>
                        </p:par>
                        <p:par>
                          <p:cTn id="67" fill="hold">
                            <p:stCondLst>
                              <p:cond delay="5000"/>
                            </p:stCondLst>
                            <p:childTnLst>
                              <p:par>
                                <p:cTn id="68" presetID="10" presetClass="entr" presetSubtype="0" fill="hold" grpId="0" nodeType="afterEffect">
                                  <p:stCondLst>
                                    <p:cond delay="0"/>
                                  </p:stCondLst>
                                  <p:childTnLst>
                                    <p:set>
                                      <p:cBhvr>
                                        <p:cTn id="69" dur="1" fill="hold">
                                          <p:stCondLst>
                                            <p:cond delay="0"/>
                                          </p:stCondLst>
                                        </p:cTn>
                                        <p:tgtEl>
                                          <p:spTgt spid="75"/>
                                        </p:tgtEl>
                                        <p:attrNameLst>
                                          <p:attrName>style.visibility</p:attrName>
                                        </p:attrNameLst>
                                      </p:cBhvr>
                                      <p:to>
                                        <p:strVal val="visible"/>
                                      </p:to>
                                    </p:set>
                                    <p:animEffect transition="in" filter="fade">
                                      <p:cBhvr>
                                        <p:cTn id="70" dur="2000"/>
                                        <p:tgtEl>
                                          <p:spTgt spid="75"/>
                                        </p:tgtEl>
                                      </p:cBhvr>
                                    </p:animEffect>
                                  </p:childTnLst>
                                </p:cTn>
                              </p:par>
                              <p:par>
                                <p:cTn id="71" presetID="10" presetClass="entr" presetSubtype="0" fill="hold" nodeType="withEffect">
                                  <p:stCondLst>
                                    <p:cond delay="0"/>
                                  </p:stCondLst>
                                  <p:childTnLst>
                                    <p:set>
                                      <p:cBhvr>
                                        <p:cTn id="72" dur="1" fill="hold">
                                          <p:stCondLst>
                                            <p:cond delay="0"/>
                                          </p:stCondLst>
                                        </p:cTn>
                                        <p:tgtEl>
                                          <p:spTgt spid="76"/>
                                        </p:tgtEl>
                                        <p:attrNameLst>
                                          <p:attrName>style.visibility</p:attrName>
                                        </p:attrNameLst>
                                      </p:cBhvr>
                                      <p:to>
                                        <p:strVal val="visible"/>
                                      </p:to>
                                    </p:set>
                                    <p:animEffect transition="in" filter="fade">
                                      <p:cBhvr>
                                        <p:cTn id="73" dur="2000"/>
                                        <p:tgtEl>
                                          <p:spTgt spid="76"/>
                                        </p:tgtEl>
                                      </p:cBhvr>
                                    </p:animEffect>
                                  </p:childTnLst>
                                </p:cTn>
                              </p:par>
                            </p:childTnLst>
                          </p:cTn>
                        </p:par>
                      </p:childTnLst>
                    </p:cTn>
                  </p:par>
                  <p:par>
                    <p:cTn id="74" fill="hold">
                      <p:stCondLst>
                        <p:cond delay="indefinite"/>
                      </p:stCondLst>
                      <p:childTnLst>
                        <p:par>
                          <p:cTn id="75" fill="hold">
                            <p:stCondLst>
                              <p:cond delay="0"/>
                            </p:stCondLst>
                            <p:childTnLst>
                              <p:par>
                                <p:cTn id="76" presetID="3" presetClass="emph" presetSubtype="2" fill="hold" grpId="0" nodeType="clickEffect">
                                  <p:stCondLst>
                                    <p:cond delay="0"/>
                                  </p:stCondLst>
                                  <p:childTnLst>
                                    <p:animClr clrSpc="rgb">
                                      <p:cBhvr override="childStyle">
                                        <p:cTn id="77" dur="2000" fill="hold"/>
                                        <p:tgtEl>
                                          <p:spTgt spid="51"/>
                                        </p:tgtEl>
                                        <p:attrNameLst>
                                          <p:attrName>style.color</p:attrName>
                                        </p:attrNameLst>
                                      </p:cBhvr>
                                      <p:to>
                                        <a:schemeClr val="accent1"/>
                                      </p:to>
                                    </p:animClr>
                                  </p:childTnLst>
                                </p:cTn>
                              </p:par>
                            </p:childTnLst>
                          </p:cTn>
                        </p:par>
                        <p:par>
                          <p:cTn id="78" fill="hold">
                            <p:stCondLst>
                              <p:cond delay="2000"/>
                            </p:stCondLst>
                            <p:childTnLst>
                              <p:par>
                                <p:cTn id="79" presetID="10" presetClass="exit" presetSubtype="0" fill="hold" grpId="0" nodeType="afterEffect">
                                  <p:stCondLst>
                                    <p:cond delay="0"/>
                                  </p:stCondLst>
                                  <p:childTnLst>
                                    <p:animEffect transition="out" filter="fade">
                                      <p:cBhvr>
                                        <p:cTn id="80" dur="2000"/>
                                        <p:tgtEl>
                                          <p:spTgt spid="65"/>
                                        </p:tgtEl>
                                      </p:cBhvr>
                                    </p:animEffect>
                                    <p:set>
                                      <p:cBhvr>
                                        <p:cTn id="81" dur="1" fill="hold">
                                          <p:stCondLst>
                                            <p:cond delay="1999"/>
                                          </p:stCondLst>
                                        </p:cTn>
                                        <p:tgtEl>
                                          <p:spTgt spid="65"/>
                                        </p:tgtEl>
                                        <p:attrNameLst>
                                          <p:attrName>style.visibility</p:attrName>
                                        </p:attrNameLst>
                                      </p:cBhvr>
                                      <p:to>
                                        <p:strVal val="hidden"/>
                                      </p:to>
                                    </p:set>
                                  </p:childTnLst>
                                </p:cTn>
                              </p:par>
                              <p:par>
                                <p:cTn id="82" presetID="10" presetClass="exit" presetSubtype="0" fill="hold" nodeType="withEffect">
                                  <p:stCondLst>
                                    <p:cond delay="0"/>
                                  </p:stCondLst>
                                  <p:childTnLst>
                                    <p:animEffect transition="out" filter="fade">
                                      <p:cBhvr>
                                        <p:cTn id="83" dur="2000"/>
                                        <p:tgtEl>
                                          <p:spTgt spid="66"/>
                                        </p:tgtEl>
                                      </p:cBhvr>
                                    </p:animEffect>
                                    <p:set>
                                      <p:cBhvr>
                                        <p:cTn id="84" dur="1" fill="hold">
                                          <p:stCondLst>
                                            <p:cond delay="1999"/>
                                          </p:stCondLst>
                                        </p:cTn>
                                        <p:tgtEl>
                                          <p:spTgt spid="66"/>
                                        </p:tgtEl>
                                        <p:attrNameLst>
                                          <p:attrName>style.visibility</p:attrName>
                                        </p:attrNameLst>
                                      </p:cBhvr>
                                      <p:to>
                                        <p:strVal val="hidden"/>
                                      </p:to>
                                    </p:set>
                                  </p:childTnLst>
                                </p:cTn>
                              </p:par>
                            </p:childTnLst>
                          </p:cTn>
                        </p:par>
                        <p:par>
                          <p:cTn id="85" fill="hold">
                            <p:stCondLst>
                              <p:cond delay="4000"/>
                            </p:stCondLst>
                            <p:childTnLst>
                              <p:par>
                                <p:cTn id="86" presetID="10" presetClass="exit" presetSubtype="0" fill="hold" grpId="0" nodeType="afterEffect">
                                  <p:stCondLst>
                                    <p:cond delay="0"/>
                                  </p:stCondLst>
                                  <p:childTnLst>
                                    <p:animEffect transition="out" filter="fade">
                                      <p:cBhvr>
                                        <p:cTn id="87" dur="2000"/>
                                        <p:tgtEl>
                                          <p:spTgt spid="61"/>
                                        </p:tgtEl>
                                      </p:cBhvr>
                                    </p:animEffect>
                                    <p:set>
                                      <p:cBhvr>
                                        <p:cTn id="88" dur="1" fill="hold">
                                          <p:stCondLst>
                                            <p:cond delay="1999"/>
                                          </p:stCondLst>
                                        </p:cTn>
                                        <p:tgtEl>
                                          <p:spTgt spid="61"/>
                                        </p:tgtEl>
                                        <p:attrNameLst>
                                          <p:attrName>style.visibility</p:attrName>
                                        </p:attrNameLst>
                                      </p:cBhvr>
                                      <p:to>
                                        <p:strVal val="hidden"/>
                                      </p:to>
                                    </p:set>
                                  </p:childTnLst>
                                </p:cTn>
                              </p:par>
                              <p:par>
                                <p:cTn id="89" presetID="10" presetClass="exit" presetSubtype="0" fill="hold" nodeType="withEffect">
                                  <p:stCondLst>
                                    <p:cond delay="0"/>
                                  </p:stCondLst>
                                  <p:childTnLst>
                                    <p:animEffect transition="out" filter="fade">
                                      <p:cBhvr>
                                        <p:cTn id="90" dur="2000"/>
                                        <p:tgtEl>
                                          <p:spTgt spid="79"/>
                                        </p:tgtEl>
                                      </p:cBhvr>
                                    </p:animEffect>
                                    <p:set>
                                      <p:cBhvr>
                                        <p:cTn id="91" dur="1" fill="hold">
                                          <p:stCondLst>
                                            <p:cond delay="1999"/>
                                          </p:stCondLst>
                                        </p:cTn>
                                        <p:tgtEl>
                                          <p:spTgt spid="79"/>
                                        </p:tgtEl>
                                        <p:attrNameLst>
                                          <p:attrName>style.visibility</p:attrName>
                                        </p:attrNameLst>
                                      </p:cBhvr>
                                      <p:to>
                                        <p:strVal val="hidden"/>
                                      </p:to>
                                    </p:set>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nodeType="clickEffect">
                                  <p:stCondLst>
                                    <p:cond delay="0"/>
                                  </p:stCondLst>
                                  <p:childTnLst>
                                    <p:set>
                                      <p:cBhvr>
                                        <p:cTn id="95" dur="1" fill="hold">
                                          <p:stCondLst>
                                            <p:cond delay="0"/>
                                          </p:stCondLst>
                                        </p:cTn>
                                        <p:tgtEl>
                                          <p:spTgt spid="13"/>
                                        </p:tgtEl>
                                        <p:attrNameLst>
                                          <p:attrName>style.visibility</p:attrName>
                                        </p:attrNameLst>
                                      </p:cBhvr>
                                      <p:to>
                                        <p:strVal val="visible"/>
                                      </p:to>
                                    </p:set>
                                    <p:animEffect transition="in" filter="fade">
                                      <p:cBhvr>
                                        <p:cTn id="96" dur="2000"/>
                                        <p:tgtEl>
                                          <p:spTgt spid="13"/>
                                        </p:tgtEl>
                                      </p:cBhvr>
                                    </p:animEffect>
                                  </p:childTnLst>
                                </p:cTn>
                              </p:par>
                              <p:par>
                                <p:cTn id="97" presetID="10" presetClass="entr" presetSubtype="0" fill="hold" nodeType="withEffect">
                                  <p:stCondLst>
                                    <p:cond delay="0"/>
                                  </p:stCondLst>
                                  <p:childTnLst>
                                    <p:set>
                                      <p:cBhvr>
                                        <p:cTn id="98" dur="1" fill="hold">
                                          <p:stCondLst>
                                            <p:cond delay="0"/>
                                          </p:stCondLst>
                                        </p:cTn>
                                        <p:tgtEl>
                                          <p:spTgt spid="56"/>
                                        </p:tgtEl>
                                        <p:attrNameLst>
                                          <p:attrName>style.visibility</p:attrName>
                                        </p:attrNameLst>
                                      </p:cBhvr>
                                      <p:to>
                                        <p:strVal val="visible"/>
                                      </p:to>
                                    </p:set>
                                    <p:animEffect transition="in" filter="fade">
                                      <p:cBhvr>
                                        <p:cTn id="99" dur="2000"/>
                                        <p:tgtEl>
                                          <p:spTgt spid="56"/>
                                        </p:tgtEl>
                                      </p:cBhvr>
                                    </p:animEffect>
                                  </p:childTnLst>
                                </p:cTn>
                              </p:par>
                            </p:childTnLst>
                          </p:cTn>
                        </p:par>
                        <p:par>
                          <p:cTn id="100" fill="hold">
                            <p:stCondLst>
                              <p:cond delay="2000"/>
                            </p:stCondLst>
                            <p:childTnLst>
                              <p:par>
                                <p:cTn id="101" presetID="10" presetClass="exit" presetSubtype="0" fill="hold" nodeType="afterEffect">
                                  <p:stCondLst>
                                    <p:cond delay="0"/>
                                  </p:stCondLst>
                                  <p:childTnLst>
                                    <p:animEffect transition="out" filter="fade">
                                      <p:cBhvr>
                                        <p:cTn id="102" dur="2000"/>
                                        <p:tgtEl>
                                          <p:spTgt spid="2"/>
                                        </p:tgtEl>
                                      </p:cBhvr>
                                    </p:animEffect>
                                    <p:set>
                                      <p:cBhvr>
                                        <p:cTn id="103" dur="1" fill="hold">
                                          <p:stCondLst>
                                            <p:cond delay="1999"/>
                                          </p:stCondLst>
                                        </p:cTn>
                                        <p:tgtEl>
                                          <p:spTgt spid="2"/>
                                        </p:tgtEl>
                                        <p:attrNameLst>
                                          <p:attrName>style.visibility</p:attrName>
                                        </p:attrNameLst>
                                      </p:cBhvr>
                                      <p:to>
                                        <p:strVal val="hidden"/>
                                      </p:to>
                                    </p:set>
                                  </p:childTnLst>
                                </p:cTn>
                              </p:par>
                              <p:par>
                                <p:cTn id="104" presetID="10" presetClass="exit" presetSubtype="0" fill="hold" nodeType="withEffect">
                                  <p:stCondLst>
                                    <p:cond delay="0"/>
                                  </p:stCondLst>
                                  <p:childTnLst>
                                    <p:animEffect transition="out" filter="fade">
                                      <p:cBhvr>
                                        <p:cTn id="105" dur="2000"/>
                                        <p:tgtEl>
                                          <p:spTgt spid="9"/>
                                        </p:tgtEl>
                                      </p:cBhvr>
                                    </p:animEffect>
                                    <p:set>
                                      <p:cBhvr>
                                        <p:cTn id="106" dur="1" fill="hold">
                                          <p:stCondLst>
                                            <p:cond delay="1999"/>
                                          </p:stCondLst>
                                        </p:cTn>
                                        <p:tgtEl>
                                          <p:spTgt spid="9"/>
                                        </p:tgtEl>
                                        <p:attrNameLst>
                                          <p:attrName>style.visibility</p:attrName>
                                        </p:attrNameLst>
                                      </p:cBhvr>
                                      <p:to>
                                        <p:strVal val="hidden"/>
                                      </p:to>
                                    </p:set>
                                  </p:childTnLst>
                                </p:cTn>
                              </p:par>
                              <p:par>
                                <p:cTn id="107" presetID="3" presetClass="emph" presetSubtype="2" fill="hold" grpId="0" nodeType="withEffect">
                                  <p:stCondLst>
                                    <p:cond delay="0"/>
                                  </p:stCondLst>
                                  <p:childTnLst>
                                    <p:animClr clrSpc="rgb">
                                      <p:cBhvr override="childStyle">
                                        <p:cTn id="108" dur="2000" fill="hold"/>
                                        <p:tgtEl>
                                          <p:spTgt spid="52"/>
                                        </p:tgtEl>
                                        <p:attrNameLst>
                                          <p:attrName>style.color</p:attrName>
                                        </p:attrNameLst>
                                      </p:cBhvr>
                                      <p:to>
                                        <a:schemeClr val="accent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animBg="1"/>
      <p:bldP spid="61" grpId="1" animBg="1"/>
      <p:bldP spid="75" grpId="0" animBg="1"/>
      <p:bldP spid="59" grpId="1" animBg="1"/>
      <p:bldP spid="65" grpId="0" animBg="1"/>
      <p:bldP spid="65" grpId="1" animBg="1"/>
      <p:bldP spid="48" grpId="0"/>
      <p:bldP spid="49" grpId="0"/>
      <p:bldP spid="50" grpId="0"/>
      <p:bldP spid="51" grpId="0"/>
      <p:bldP spid="5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0"/>
            <a:ext cx="8393113" cy="750888"/>
          </a:xfrm>
        </p:spPr>
        <p:txBody>
          <a:bodyPr/>
          <a:lstStyle/>
          <a:p>
            <a:pPr algn="ctr"/>
            <a:r>
              <a:rPr lang="en-US" dirty="0" smtClean="0"/>
              <a:t>Inflection Point?</a:t>
            </a:r>
            <a:endParaRPr lang="en-US"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Identity in the Cloud</a:t>
            </a:r>
            <a:endParaRPr lang="en-US" dirty="0"/>
          </a:p>
        </p:txBody>
      </p:sp>
      <p:sp>
        <p:nvSpPr>
          <p:cNvPr id="3" name="Content Placeholder 2"/>
          <p:cNvSpPr>
            <a:spLocks noGrp="1"/>
          </p:cNvSpPr>
          <p:nvPr>
            <p:ph idx="1"/>
          </p:nvPr>
        </p:nvSpPr>
        <p:spPr>
          <a:xfrm>
            <a:off x="377825" y="1414463"/>
            <a:ext cx="8388350" cy="2012859"/>
          </a:xfrm>
        </p:spPr>
        <p:txBody>
          <a:bodyPr/>
          <a:lstStyle/>
          <a:p>
            <a:r>
              <a:rPr lang="en-US" dirty="0" smtClean="0"/>
              <a:t>More and more services are outside of the enterprise</a:t>
            </a:r>
          </a:p>
          <a:p>
            <a:r>
              <a:rPr lang="en-US" dirty="0" smtClean="0"/>
              <a:t>Will cloud identities make their way into the enterprise???</a:t>
            </a:r>
            <a:endParaRPr lang="en-US" dirty="0"/>
          </a:p>
        </p:txBody>
      </p:sp>
      <p:pic>
        <p:nvPicPr>
          <p:cNvPr id="6" name="Picture 7" descr="Microsoft">
            <a:hlinkClick r:id="rId3"/>
          </p:cNvPr>
          <p:cNvPicPr>
            <a:picLocks noChangeAspect="1" noChangeArrowheads="1"/>
          </p:cNvPicPr>
          <p:nvPr/>
        </p:nvPicPr>
        <p:blipFill>
          <a:blip r:embed="rId4"/>
          <a:srcRect/>
          <a:stretch>
            <a:fillRect/>
          </a:stretch>
        </p:blipFill>
        <p:spPr bwMode="auto">
          <a:xfrm>
            <a:off x="2706914" y="4724400"/>
            <a:ext cx="1788886" cy="552450"/>
          </a:xfrm>
          <a:prstGeom prst="rect">
            <a:avLst/>
          </a:prstGeom>
          <a:noFill/>
        </p:spPr>
      </p:pic>
      <p:pic>
        <p:nvPicPr>
          <p:cNvPr id="167941" name="Picture 5" descr="Gmail"/>
          <p:cNvPicPr>
            <a:picLocks noChangeAspect="1" noChangeArrowheads="1"/>
          </p:cNvPicPr>
          <p:nvPr/>
        </p:nvPicPr>
        <p:blipFill>
          <a:blip r:embed="rId5"/>
          <a:srcRect/>
          <a:stretch>
            <a:fillRect/>
          </a:stretch>
        </p:blipFill>
        <p:spPr bwMode="auto">
          <a:xfrm>
            <a:off x="4581525" y="4724400"/>
            <a:ext cx="1362075" cy="561975"/>
          </a:xfrm>
          <a:prstGeom prst="rect">
            <a:avLst/>
          </a:prstGeom>
          <a:noFill/>
        </p:spPr>
      </p:pic>
      <p:sp>
        <p:nvSpPr>
          <p:cNvPr id="167939" name="Cloud"/>
          <p:cNvSpPr>
            <a:spLocks noChangeAspect="1" noEditPoints="1" noChangeArrowheads="1"/>
          </p:cNvSpPr>
          <p:nvPr/>
        </p:nvSpPr>
        <p:spPr bwMode="auto">
          <a:xfrm>
            <a:off x="2171700" y="3350419"/>
            <a:ext cx="4800600" cy="3217069"/>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path" presetSubtype="0" accel="50000" decel="50000" fill="hold" nodeType="withEffect">
                                  <p:stCondLst>
                                    <p:cond delay="0"/>
                                  </p:stCondLst>
                                  <p:childTnLst>
                                    <p:animMotion origin="layout" path="M -0.01042 -6.52325E-7 L -0.26042 -6.52325E-7 " pathEditMode="relative" rAng="0" ptsTypes="AA">
                                      <p:cBhvr>
                                        <p:cTn id="6" dur="2000" fill="hold"/>
                                        <p:tgtEl>
                                          <p:spTgt spid="6"/>
                                        </p:tgtEl>
                                        <p:attrNameLst>
                                          <p:attrName>ppt_x</p:attrName>
                                          <p:attrName>ppt_y</p:attrName>
                                        </p:attrNameLst>
                                      </p:cBhvr>
                                      <p:rCtr x="-125" y="0"/>
                                    </p:animMotion>
                                  </p:childTnLst>
                                </p:cTn>
                              </p:par>
                              <p:par>
                                <p:cTn id="7" presetID="63" presetClass="path" presetSubtype="0" accel="50000" decel="50000" fill="hold" nodeType="withEffect">
                                  <p:stCondLst>
                                    <p:cond delay="0"/>
                                  </p:stCondLst>
                                  <p:childTnLst>
                                    <p:animMotion origin="layout" path="M 0.02448 -4.61485E-6 L 0.27448 -4.61485E-6 " pathEditMode="relative" rAng="0" ptsTypes="AA">
                                      <p:cBhvr>
                                        <p:cTn id="8" dur="2000" fill="hold"/>
                                        <p:tgtEl>
                                          <p:spTgt spid="167941"/>
                                        </p:tgtEl>
                                        <p:attrNameLst>
                                          <p:attrName>ppt_x</p:attrName>
                                          <p:attrName>ppt_y</p:attrName>
                                        </p:attrNameLst>
                                      </p:cBhvr>
                                      <p:rCtr x="125"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r>
              <a:rPr lang="en-US"/>
              <a:t>Agenda</a:t>
            </a:r>
          </a:p>
        </p:txBody>
      </p:sp>
      <p:sp>
        <p:nvSpPr>
          <p:cNvPr id="117763" name="Rectangle 3"/>
          <p:cNvSpPr>
            <a:spLocks noGrp="1" noChangeArrowheads="1"/>
          </p:cNvSpPr>
          <p:nvPr>
            <p:ph type="body" idx="1"/>
          </p:nvPr>
        </p:nvSpPr>
        <p:spPr>
          <a:xfrm>
            <a:off x="377825" y="1414463"/>
            <a:ext cx="8388350" cy="3342453"/>
          </a:xfrm>
        </p:spPr>
        <p:txBody>
          <a:bodyPr/>
          <a:lstStyle/>
          <a:p>
            <a:r>
              <a:rPr lang="en-US" dirty="0" smtClean="0"/>
              <a:t>Identity Management: where are we?</a:t>
            </a:r>
            <a:endParaRPr lang="en-US" dirty="0"/>
          </a:p>
          <a:p>
            <a:r>
              <a:rPr lang="en-US" dirty="0" smtClean="0"/>
              <a:t>Case studies</a:t>
            </a:r>
          </a:p>
          <a:p>
            <a:r>
              <a:rPr lang="en-US" dirty="0" smtClean="0"/>
              <a:t>Mapping digital identities to the student lifecycle</a:t>
            </a:r>
          </a:p>
          <a:p>
            <a:r>
              <a:rPr lang="en-US" dirty="0" smtClean="0"/>
              <a:t>Questions</a:t>
            </a:r>
            <a:endParaRPr lang="en-US" dirty="0"/>
          </a:p>
          <a:p>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4475"/>
            <a:ext cx="9296400" cy="1421928"/>
          </a:xfrm>
        </p:spPr>
        <p:txBody>
          <a:bodyPr/>
          <a:lstStyle/>
          <a:p>
            <a:pPr algn="ctr"/>
            <a:r>
              <a:rPr lang="en-US" dirty="0" smtClean="0"/>
              <a:t>The Identity Decade:</a:t>
            </a:r>
            <a:br>
              <a:rPr lang="en-US" dirty="0" smtClean="0"/>
            </a:br>
            <a:r>
              <a:rPr lang="en-US" dirty="0" smtClean="0"/>
              <a:t> 2000-2009</a:t>
            </a:r>
            <a:endParaRPr lang="en-US" dirty="0"/>
          </a:p>
        </p:txBody>
      </p:sp>
      <p:graphicFrame>
        <p:nvGraphicFramePr>
          <p:cNvPr id="3" name="Diagram 2"/>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53556"/>
            <a:ext cx="8393113" cy="750888"/>
          </a:xfrm>
        </p:spPr>
        <p:txBody>
          <a:bodyPr/>
          <a:lstStyle/>
          <a:p>
            <a:pPr algn="ctr"/>
            <a:r>
              <a:rPr lang="en-US" dirty="0" smtClean="0"/>
              <a:t>Cradle to Endowment</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381000" y="244475"/>
            <a:ext cx="8458200" cy="1421928"/>
          </a:xfrm>
        </p:spPr>
        <p:txBody>
          <a:bodyPr/>
          <a:lstStyle/>
          <a:p>
            <a:r>
              <a:rPr lang="en-US" dirty="0" smtClean="0"/>
              <a:t>Lifecycle Identity Management</a:t>
            </a:r>
            <a:endParaRPr lang="en-US" dirty="0"/>
          </a:p>
        </p:txBody>
      </p:sp>
      <p:sp>
        <p:nvSpPr>
          <p:cNvPr id="129027" name="Rectangle 3"/>
          <p:cNvSpPr>
            <a:spLocks noGrp="1" noChangeArrowheads="1"/>
          </p:cNvSpPr>
          <p:nvPr>
            <p:ph type="body" idx="1"/>
          </p:nvPr>
        </p:nvSpPr>
        <p:spPr>
          <a:xfrm>
            <a:off x="603250" y="1752600"/>
            <a:ext cx="8388350" cy="1902059"/>
          </a:xfrm>
        </p:spPr>
        <p:txBody>
          <a:bodyPr/>
          <a:lstStyle/>
          <a:p>
            <a:pPr lvl="1"/>
            <a:r>
              <a:rPr lang="en-US" dirty="0" smtClean="0"/>
              <a:t>Number of identities increases</a:t>
            </a:r>
          </a:p>
          <a:p>
            <a:pPr lvl="1"/>
            <a:r>
              <a:rPr lang="en-US" dirty="0" smtClean="0"/>
              <a:t>Digital identity is the constant (directory)</a:t>
            </a:r>
          </a:p>
          <a:p>
            <a:pPr lvl="1"/>
            <a:r>
              <a:rPr lang="en-US" dirty="0" smtClean="0"/>
              <a:t>As your role changes, so does your access (e.g. portal)</a:t>
            </a:r>
          </a:p>
        </p:txBody>
      </p:sp>
      <p:graphicFrame>
        <p:nvGraphicFramePr>
          <p:cNvPr id="4" name="Diagram 3"/>
          <p:cNvGraphicFramePr/>
          <p:nvPr/>
        </p:nvGraphicFramePr>
        <p:xfrm>
          <a:off x="1981200" y="3429000"/>
          <a:ext cx="5181600" cy="322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4475"/>
            <a:ext cx="8393113" cy="1421928"/>
          </a:xfrm>
        </p:spPr>
        <p:txBody>
          <a:bodyPr/>
          <a:lstStyle/>
          <a:p>
            <a:r>
              <a:rPr lang="en-US" dirty="0" smtClean="0"/>
              <a:t>The lifecycle is not </a:t>
            </a:r>
            <a:r>
              <a:rPr lang="en-US" i="1" dirty="0" smtClean="0"/>
              <a:t>always</a:t>
            </a:r>
            <a:r>
              <a:rPr lang="en-US" dirty="0" smtClean="0"/>
              <a:t> smooth</a:t>
            </a:r>
            <a:endParaRPr lang="en-US" dirty="0"/>
          </a:p>
        </p:txBody>
      </p:sp>
      <p:pic>
        <p:nvPicPr>
          <p:cNvPr id="1026" name="Picture 2" descr="C:\Users\alwalsh\Desktop\chutesladders-776720.gif"/>
          <p:cNvPicPr>
            <a:picLocks noChangeAspect="1" noChangeArrowheads="1"/>
          </p:cNvPicPr>
          <p:nvPr/>
        </p:nvPicPr>
        <p:blipFill>
          <a:blip r:embed="rId3"/>
          <a:srcRect/>
          <a:stretch>
            <a:fillRect/>
          </a:stretch>
        </p:blipFill>
        <p:spPr bwMode="auto">
          <a:xfrm>
            <a:off x="3200400" y="1165525"/>
            <a:ext cx="5486400" cy="5575000"/>
          </a:xfrm>
          <a:prstGeom prst="rect">
            <a:avLst/>
          </a:prstGeom>
          <a:noFill/>
        </p:spPr>
      </p:pic>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a:t>
            </a:r>
            <a:endParaRPr lang="en-US" dirty="0"/>
          </a:p>
        </p:txBody>
      </p:sp>
      <p:sp>
        <p:nvSpPr>
          <p:cNvPr id="3" name="Content Placeholder 2"/>
          <p:cNvSpPr>
            <a:spLocks noGrp="1"/>
          </p:cNvSpPr>
          <p:nvPr>
            <p:ph idx="1"/>
          </p:nvPr>
        </p:nvSpPr>
        <p:spPr>
          <a:xfrm>
            <a:off x="377825" y="1414463"/>
            <a:ext cx="8388350" cy="1643527"/>
          </a:xfrm>
        </p:spPr>
        <p:txBody>
          <a:bodyPr/>
          <a:lstStyle/>
          <a:p>
            <a:r>
              <a:rPr lang="en-US" dirty="0" smtClean="0"/>
              <a:t>Password reset vs. re-</a:t>
            </a:r>
            <a:r>
              <a:rPr lang="en-US" i="1" dirty="0" smtClean="0"/>
              <a:t>credentialing</a:t>
            </a:r>
          </a:p>
          <a:p>
            <a:r>
              <a:rPr lang="en-US" dirty="0" smtClean="0"/>
              <a:t>System of record?</a:t>
            </a:r>
            <a:endParaRPr lang="en-US" smtClean="0"/>
          </a:p>
          <a:p>
            <a:pPr lvl="1"/>
            <a:r>
              <a:rPr lang="en-US" dirty="0" smtClean="0"/>
              <a:t>Name changes</a:t>
            </a:r>
            <a:endParaRPr lang="en-US" dirty="0"/>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Identity in the Enterprise</a:t>
            </a:r>
            <a:endParaRPr lang="en-US" dirty="0"/>
          </a:p>
        </p:txBody>
      </p:sp>
      <p:sp>
        <p:nvSpPr>
          <p:cNvPr id="3" name="Content Placeholder 2"/>
          <p:cNvSpPr>
            <a:spLocks noGrp="1"/>
          </p:cNvSpPr>
          <p:nvPr>
            <p:ph idx="1"/>
          </p:nvPr>
        </p:nvSpPr>
        <p:spPr>
          <a:xfrm>
            <a:off x="377825" y="1414463"/>
            <a:ext cx="8388350" cy="4598182"/>
          </a:xfrm>
        </p:spPr>
        <p:txBody>
          <a:bodyPr/>
          <a:lstStyle/>
          <a:p>
            <a:r>
              <a:rPr lang="en-US" dirty="0" smtClean="0"/>
              <a:t>We have a lot of identities to manage and…we have to manage digital IDs across a very long lifecycle</a:t>
            </a:r>
          </a:p>
          <a:p>
            <a:r>
              <a:rPr lang="en-US" dirty="0" smtClean="0"/>
              <a:t>We need infrastructure to manage this lifecycle</a:t>
            </a:r>
          </a:p>
          <a:p>
            <a:pPr lvl="1"/>
            <a:r>
              <a:rPr lang="en-US" dirty="0" smtClean="0"/>
              <a:t>Account provisioning/de-provisioning</a:t>
            </a:r>
          </a:p>
          <a:p>
            <a:pPr lvl="1"/>
            <a:r>
              <a:rPr lang="en-US" dirty="0" smtClean="0"/>
              <a:t>Passphrase maintenance</a:t>
            </a:r>
          </a:p>
          <a:p>
            <a:pPr lvl="1"/>
            <a:r>
              <a:rPr lang="en-US" dirty="0" smtClean="0"/>
              <a:t>Identity aggregation and synchronization</a:t>
            </a:r>
          </a:p>
          <a:p>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53556"/>
            <a:ext cx="8393113" cy="757130"/>
          </a:xfrm>
          <a:noFill/>
          <a:ln w="9525">
            <a:noFill/>
            <a:miter lim="800000"/>
            <a:headEnd/>
            <a:tailEnd/>
          </a:ln>
          <a:effectLst>
            <a:outerShdw dist="17961" dir="2700000" algn="ctr" rotWithShape="0">
              <a:schemeClr val="bg2">
                <a:alpha val="50000"/>
              </a:schemeClr>
            </a:outerShdw>
          </a:effectLst>
        </p:spPr>
        <p:txBody>
          <a:bodyPr vert="horz" wrap="square" lIns="91440" tIns="45720" rIns="91440" bIns="45720" numCol="1" anchor="ctr" anchorCtr="0" compatLnSpc="1">
            <a:prstTxWarp prst="textNoShape">
              <a:avLst/>
            </a:prstTxWarp>
            <a:spAutoFit/>
          </a:bodyPr>
          <a:lstStyle/>
          <a:p>
            <a:pPr algn="ctr"/>
            <a:r>
              <a:rPr lang="en-US" dirty="0" smtClean="0"/>
              <a:t>Case Studies</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CCD">
  <a:themeElements>
    <a:clrScheme name="CCD 1">
      <a:dk1>
        <a:srgbClr val="000000"/>
      </a:dk1>
      <a:lt1>
        <a:srgbClr val="FFFFFF"/>
      </a:lt1>
      <a:dk2>
        <a:srgbClr val="00478E"/>
      </a:dk2>
      <a:lt2>
        <a:srgbClr val="FFCC29"/>
      </a:lt2>
      <a:accent1>
        <a:srgbClr val="FCEB98"/>
      </a:accent1>
      <a:accent2>
        <a:srgbClr val="EC773C"/>
      </a:accent2>
      <a:accent3>
        <a:srgbClr val="AAB1C6"/>
      </a:accent3>
      <a:accent4>
        <a:srgbClr val="DADADA"/>
      </a:accent4>
      <a:accent5>
        <a:srgbClr val="FDF3CA"/>
      </a:accent5>
      <a:accent6>
        <a:srgbClr val="D66B35"/>
      </a:accent6>
      <a:hlink>
        <a:srgbClr val="50B72B"/>
      </a:hlink>
      <a:folHlink>
        <a:srgbClr val="569EE0"/>
      </a:folHlink>
    </a:clrScheme>
    <a:fontScheme name="CC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accent2">
                <a:gamma/>
                <a:shade val="56078"/>
                <a:invGamma/>
              </a:schemeClr>
            </a:gs>
            <a:gs pos="50000">
              <a:schemeClr val="accent2"/>
            </a:gs>
            <a:gs pos="100000">
              <a:schemeClr val="accent2">
                <a:gamma/>
                <a:shade val="56078"/>
                <a:invGamma/>
              </a:schemeClr>
            </a:gs>
          </a:gsLst>
          <a:lin ang="2700000" scaled="1"/>
        </a:gradFill>
        <a:ln w="12700" cap="flat" cmpd="sng" algn="ctr">
          <a:solidFill>
            <a:schemeClr val="accent2"/>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gradFill rotWithShape="0">
          <a:gsLst>
            <a:gs pos="0">
              <a:schemeClr val="accent2">
                <a:gamma/>
                <a:shade val="56078"/>
                <a:invGamma/>
              </a:schemeClr>
            </a:gs>
            <a:gs pos="50000">
              <a:schemeClr val="accent2"/>
            </a:gs>
            <a:gs pos="100000">
              <a:schemeClr val="accent2">
                <a:gamma/>
                <a:shade val="56078"/>
                <a:invGamma/>
              </a:schemeClr>
            </a:gs>
          </a:gsLst>
          <a:lin ang="2700000" scaled="1"/>
        </a:gradFill>
        <a:ln w="12700" cap="flat" cmpd="sng" algn="ctr">
          <a:solidFill>
            <a:schemeClr val="accent2"/>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CCD 1">
        <a:dk1>
          <a:srgbClr val="000000"/>
        </a:dk1>
        <a:lt1>
          <a:srgbClr val="FFFFFF"/>
        </a:lt1>
        <a:dk2>
          <a:srgbClr val="00478E"/>
        </a:dk2>
        <a:lt2>
          <a:srgbClr val="FFCC29"/>
        </a:lt2>
        <a:accent1>
          <a:srgbClr val="FCEB98"/>
        </a:accent1>
        <a:accent2>
          <a:srgbClr val="EC773C"/>
        </a:accent2>
        <a:accent3>
          <a:srgbClr val="AAB1C6"/>
        </a:accent3>
        <a:accent4>
          <a:srgbClr val="DADADA"/>
        </a:accent4>
        <a:accent5>
          <a:srgbClr val="FDF3CA"/>
        </a:accent5>
        <a:accent6>
          <a:srgbClr val="D66B35"/>
        </a:accent6>
        <a:hlink>
          <a:srgbClr val="50B72B"/>
        </a:hlink>
        <a:folHlink>
          <a:srgbClr val="569EE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TechEd_Breakout_Template">
  <a:themeElements>
    <a:clrScheme name="1_TechEd_Breakout_Template 1">
      <a:dk1>
        <a:srgbClr val="000000"/>
      </a:dk1>
      <a:lt1>
        <a:srgbClr val="FFFFFF"/>
      </a:lt1>
      <a:dk2>
        <a:srgbClr val="00478E"/>
      </a:dk2>
      <a:lt2>
        <a:srgbClr val="FFCC29"/>
      </a:lt2>
      <a:accent1>
        <a:srgbClr val="FCEB98"/>
      </a:accent1>
      <a:accent2>
        <a:srgbClr val="EC773C"/>
      </a:accent2>
      <a:accent3>
        <a:srgbClr val="AAB1C6"/>
      </a:accent3>
      <a:accent4>
        <a:srgbClr val="DADADA"/>
      </a:accent4>
      <a:accent5>
        <a:srgbClr val="FDF3CA"/>
      </a:accent5>
      <a:accent6>
        <a:srgbClr val="D66B35"/>
      </a:accent6>
      <a:hlink>
        <a:srgbClr val="50B72B"/>
      </a:hlink>
      <a:folHlink>
        <a:srgbClr val="569EE0"/>
      </a:folHlink>
    </a:clrScheme>
    <a:fontScheme name="1_TechEd_Breakout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accent2">
                <a:gamma/>
                <a:shade val="56078"/>
                <a:invGamma/>
              </a:schemeClr>
            </a:gs>
            <a:gs pos="50000">
              <a:schemeClr val="accent2"/>
            </a:gs>
            <a:gs pos="100000">
              <a:schemeClr val="accent2">
                <a:gamma/>
                <a:shade val="56078"/>
                <a:invGamma/>
              </a:schemeClr>
            </a:gs>
          </a:gsLst>
          <a:lin ang="2700000" scaled="1"/>
        </a:gradFill>
        <a:ln w="12700" cap="flat" cmpd="sng" algn="ctr">
          <a:solidFill>
            <a:schemeClr val="accent2"/>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gradFill rotWithShape="0">
          <a:gsLst>
            <a:gs pos="0">
              <a:schemeClr val="accent2">
                <a:gamma/>
                <a:shade val="56078"/>
                <a:invGamma/>
              </a:schemeClr>
            </a:gs>
            <a:gs pos="50000">
              <a:schemeClr val="accent2"/>
            </a:gs>
            <a:gs pos="100000">
              <a:schemeClr val="accent2">
                <a:gamma/>
                <a:shade val="56078"/>
                <a:invGamma/>
              </a:schemeClr>
            </a:gs>
          </a:gsLst>
          <a:lin ang="2700000" scaled="1"/>
        </a:gradFill>
        <a:ln w="12700" cap="flat" cmpd="sng" algn="ctr">
          <a:solidFill>
            <a:schemeClr val="accent2"/>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1_TechEd_Breakout_Template 1">
        <a:dk1>
          <a:srgbClr val="000000"/>
        </a:dk1>
        <a:lt1>
          <a:srgbClr val="FFFFFF"/>
        </a:lt1>
        <a:dk2>
          <a:srgbClr val="00478E"/>
        </a:dk2>
        <a:lt2>
          <a:srgbClr val="FFCC29"/>
        </a:lt2>
        <a:accent1>
          <a:srgbClr val="FCEB98"/>
        </a:accent1>
        <a:accent2>
          <a:srgbClr val="EC773C"/>
        </a:accent2>
        <a:accent3>
          <a:srgbClr val="AAB1C6"/>
        </a:accent3>
        <a:accent4>
          <a:srgbClr val="DADADA"/>
        </a:accent4>
        <a:accent5>
          <a:srgbClr val="FDF3CA"/>
        </a:accent5>
        <a:accent6>
          <a:srgbClr val="D66B35"/>
        </a:accent6>
        <a:hlink>
          <a:srgbClr val="50B72B"/>
        </a:hlink>
        <a:folHlink>
          <a:srgbClr val="569EE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1_TechEd_Breakout_Template 1">
    <a:dk1>
      <a:srgbClr val="000000"/>
    </a:dk1>
    <a:lt1>
      <a:srgbClr val="FFFFFF"/>
    </a:lt1>
    <a:dk2>
      <a:srgbClr val="00478E"/>
    </a:dk2>
    <a:lt2>
      <a:srgbClr val="FFCC29"/>
    </a:lt2>
    <a:accent1>
      <a:srgbClr val="FCEB98"/>
    </a:accent1>
    <a:accent2>
      <a:srgbClr val="EC773C"/>
    </a:accent2>
    <a:accent3>
      <a:srgbClr val="AAB1C6"/>
    </a:accent3>
    <a:accent4>
      <a:srgbClr val="DADADA"/>
    </a:accent4>
    <a:accent5>
      <a:srgbClr val="FDF3CA"/>
    </a:accent5>
    <a:accent6>
      <a:srgbClr val="D66B35"/>
    </a:accent6>
    <a:hlink>
      <a:srgbClr val="50B72B"/>
    </a:hlink>
    <a:folHlink>
      <a:srgbClr val="569EE0"/>
    </a:folHlink>
  </a:clrScheme>
</a:themeOverride>
</file>

<file path=docProps/app.xml><?xml version="1.0" encoding="utf-8"?>
<Properties xmlns="http://schemas.openxmlformats.org/officeDocument/2006/extended-properties" xmlns:vt="http://schemas.openxmlformats.org/officeDocument/2006/docPropsVTypes">
  <Template>CCD</Template>
  <TotalTime>6133</TotalTime>
  <Words>537</Words>
  <Application>Microsoft Office PowerPoint</Application>
  <PresentationFormat>On-screen Show (4:3)</PresentationFormat>
  <Paragraphs>133</Paragraphs>
  <Slides>19</Slides>
  <Notes>15</Notes>
  <HiddenSlides>0</HiddenSlides>
  <MMClips>0</MMClip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CCD</vt:lpstr>
      <vt:lpstr>1_TechEd_Breakout_Template</vt:lpstr>
      <vt:lpstr>Managing Digital Identity</vt:lpstr>
      <vt:lpstr>Agenda</vt:lpstr>
      <vt:lpstr>The Identity Decade:  2000-2009</vt:lpstr>
      <vt:lpstr>Cradle to Endowment</vt:lpstr>
      <vt:lpstr>Lifecycle Identity Management</vt:lpstr>
      <vt:lpstr>The lifecycle is not always smooth</vt:lpstr>
      <vt:lpstr>Challenges</vt:lpstr>
      <vt:lpstr>Identity in the Enterprise</vt:lpstr>
      <vt:lpstr>Case Studies</vt:lpstr>
      <vt:lpstr>How many identities at IU?</vt:lpstr>
      <vt:lpstr>Students at IU</vt:lpstr>
      <vt:lpstr>The bad old days…</vt:lpstr>
      <vt:lpstr>Digital identities @ IU</vt:lpstr>
      <vt:lpstr>Authentication @ IU</vt:lpstr>
      <vt:lpstr>Identity Management @ IU</vt:lpstr>
      <vt:lpstr>Identity Management @ IU</vt:lpstr>
      <vt:lpstr>Identity Lifecycle in action</vt:lpstr>
      <vt:lpstr>Inflection Point?</vt:lpstr>
      <vt:lpstr>Identity in the Cloud</vt:lpstr>
    </vt:vector>
  </TitlesOfParts>
  <Company>Indiana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Roadmap to Identity Management at IU</dc:title>
  <dc:creator>Alan J. Walsh</dc:creator>
  <cp:lastModifiedBy>Alan J. Walsh</cp:lastModifiedBy>
  <cp:revision>280</cp:revision>
  <dcterms:created xsi:type="dcterms:W3CDTF">2004-12-01T02:11:14Z</dcterms:created>
  <dcterms:modified xsi:type="dcterms:W3CDTF">2009-02-05T15:02:24Z</dcterms:modified>
</cp:coreProperties>
</file>