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9CEF1-424B-439D-AC09-6A8183E5B71D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2DC6C-BD8E-4732-ABC0-235FD49F19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Introduction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DC6C-BD8E-4732-ABC0-235FD49F194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DC6C-BD8E-4732-ABC0-235FD49F194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DC6C-BD8E-4732-ABC0-235FD49F194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DC6C-BD8E-4732-ABC0-235FD49F194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DC6C-BD8E-4732-ABC0-235FD49F194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DC6C-BD8E-4732-ABC0-235FD49F194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2DC6C-BD8E-4732-ABC0-235FD49F194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FE10B24-090C-4845-ADAB-A1FDF6F9A133}" type="datetimeFigureOut">
              <a:rPr lang="en-US" smtClean="0"/>
              <a:pPr/>
              <a:t>6/13/2009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9A8C314-2B90-44B5-B2C5-5149550A06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/>
              <a:t>O</a:t>
            </a:r>
            <a:r>
              <a:rPr lang="en-US" sz="7200" cap="none" dirty="0" smtClean="0"/>
              <a:t>pen</a:t>
            </a:r>
            <a:r>
              <a:rPr lang="en-US" sz="7200" dirty="0" smtClean="0"/>
              <a:t>LDAP</a:t>
            </a:r>
            <a:endParaRPr lang="en-US" sz="7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Bob Bailey, Senior </a:t>
            </a:r>
            <a:r>
              <a:rPr lang="en-US" dirty="0" smtClean="0"/>
              <a:t>Developer </a:t>
            </a:r>
          </a:p>
          <a:p>
            <a:r>
              <a:rPr lang="en-US" dirty="0" smtClean="0"/>
              <a:t>Lafayette </a:t>
            </a:r>
            <a:r>
              <a:rPr lang="en-US" dirty="0" smtClean="0"/>
              <a:t>College, Easton , Pa</a:t>
            </a:r>
            <a:endParaRPr lang="en-US" dirty="0"/>
          </a:p>
        </p:txBody>
      </p:sp>
      <p:pic>
        <p:nvPicPr>
          <p:cNvPr id="4" name="Picture 3" descr="its-banner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077200" cy="868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95400"/>
            <a:ext cx="7772400" cy="990600"/>
          </a:xfrm>
        </p:spPr>
        <p:txBody>
          <a:bodyPr/>
          <a:lstStyle/>
          <a:p>
            <a:r>
              <a:rPr lang="en-US" dirty="0" smtClean="0"/>
              <a:t>Why Use OpenLDAP?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3840960"/>
          </a:xfrm>
        </p:spPr>
        <p:txBody>
          <a:bodyPr/>
          <a:lstStyle/>
          <a:p>
            <a:r>
              <a:rPr lang="en-US" dirty="0" smtClean="0"/>
              <a:t>Mature software</a:t>
            </a:r>
          </a:p>
          <a:p>
            <a:r>
              <a:rPr lang="en-US" dirty="0" smtClean="0"/>
              <a:t>Simple config</a:t>
            </a:r>
          </a:p>
          <a:p>
            <a:r>
              <a:rPr lang="en-US" dirty="0" smtClean="0"/>
              <a:t>Flexible and extensible</a:t>
            </a:r>
          </a:p>
          <a:p>
            <a:r>
              <a:rPr lang="en-US" dirty="0" smtClean="0"/>
              <a:t>Included in Linux distributions</a:t>
            </a:r>
          </a:p>
          <a:p>
            <a:r>
              <a:rPr lang="en-US" dirty="0" smtClean="0"/>
              <a:t>It’s free!</a:t>
            </a:r>
            <a:endParaRPr lang="en-US" dirty="0"/>
          </a:p>
        </p:txBody>
      </p:sp>
      <p:pic>
        <p:nvPicPr>
          <p:cNvPr id="4" name="Picture 3" descr="its-banner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077200" cy="868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95400"/>
            <a:ext cx="7772400" cy="990600"/>
          </a:xfrm>
        </p:spPr>
        <p:txBody>
          <a:bodyPr/>
          <a:lstStyle/>
          <a:p>
            <a:r>
              <a:rPr lang="en-US" dirty="0" smtClean="0"/>
              <a:t>OpenLDAP Provides: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3840960"/>
          </a:xfrm>
        </p:spPr>
        <p:txBody>
          <a:bodyPr/>
          <a:lstStyle/>
          <a:p>
            <a:r>
              <a:rPr lang="en-US" dirty="0" smtClean="0"/>
              <a:t>Basic  authentication/authorization</a:t>
            </a:r>
          </a:p>
          <a:p>
            <a:pPr lvl="1"/>
            <a:r>
              <a:rPr lang="en-US" dirty="0" smtClean="0"/>
              <a:t>User ID and password</a:t>
            </a:r>
          </a:p>
          <a:p>
            <a:pPr lvl="1"/>
            <a:r>
              <a:rPr lang="en-US" dirty="0" smtClean="0"/>
              <a:t>Attributes</a:t>
            </a:r>
          </a:p>
          <a:p>
            <a:r>
              <a:rPr lang="en-US" dirty="0" smtClean="0"/>
              <a:t>Stored information about users</a:t>
            </a:r>
          </a:p>
          <a:p>
            <a:endParaRPr lang="en-US" dirty="0"/>
          </a:p>
        </p:txBody>
      </p:sp>
      <p:pic>
        <p:nvPicPr>
          <p:cNvPr id="4" name="Picture 3" descr="its-banner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077200" cy="868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95400"/>
            <a:ext cx="7772400" cy="990600"/>
          </a:xfrm>
        </p:spPr>
        <p:txBody>
          <a:bodyPr/>
          <a:lstStyle/>
          <a:p>
            <a:r>
              <a:rPr lang="en-US" dirty="0" smtClean="0"/>
              <a:t>OpenLDAP </a:t>
            </a:r>
            <a:r>
              <a:rPr lang="en-US" dirty="0" smtClean="0"/>
              <a:t>Authorization: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3840960"/>
          </a:xfrm>
        </p:spPr>
        <p:txBody>
          <a:bodyPr/>
          <a:lstStyle/>
          <a:p>
            <a:r>
              <a:rPr lang="en-US" dirty="0" smtClean="0"/>
              <a:t>eduPerson attributes</a:t>
            </a:r>
          </a:p>
          <a:p>
            <a:r>
              <a:rPr lang="en-US" dirty="0" smtClean="0"/>
              <a:t>Context</a:t>
            </a:r>
          </a:p>
          <a:p>
            <a:r>
              <a:rPr lang="en-US" dirty="0" smtClean="0"/>
              <a:t>Group membership</a:t>
            </a:r>
          </a:p>
          <a:p>
            <a:pPr lvl="1"/>
            <a:r>
              <a:rPr lang="en-US" dirty="0" smtClean="0"/>
              <a:t>Combined with memberOf attribute</a:t>
            </a:r>
          </a:p>
          <a:p>
            <a:pPr lvl="2"/>
            <a:r>
              <a:rPr lang="en-US" dirty="0" smtClean="0"/>
              <a:t>Part of user record</a:t>
            </a:r>
          </a:p>
          <a:p>
            <a:pPr lvl="2"/>
            <a:r>
              <a:rPr lang="en-US" dirty="0" smtClean="0"/>
              <a:t>Multivalued</a:t>
            </a:r>
          </a:p>
          <a:p>
            <a:pPr lvl="2"/>
            <a:r>
              <a:rPr lang="en-US" dirty="0" smtClean="0"/>
              <a:t>DN of a group</a:t>
            </a:r>
            <a:endParaRPr lang="en-US" dirty="0"/>
          </a:p>
        </p:txBody>
      </p:sp>
      <p:pic>
        <p:nvPicPr>
          <p:cNvPr id="4" name="Picture 3" descr="its-banner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077200" cy="868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95400"/>
            <a:ext cx="7772400" cy="990600"/>
          </a:xfrm>
        </p:spPr>
        <p:txBody>
          <a:bodyPr/>
          <a:lstStyle/>
          <a:p>
            <a:r>
              <a:rPr lang="en-US" dirty="0" smtClean="0"/>
              <a:t>Merge with Shibboleth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3840960"/>
          </a:xfrm>
        </p:spPr>
        <p:txBody>
          <a:bodyPr/>
          <a:lstStyle/>
          <a:p>
            <a:r>
              <a:rPr lang="en-US" dirty="0" smtClean="0"/>
              <a:t>Compose attributes based on memberOf</a:t>
            </a:r>
          </a:p>
          <a:p>
            <a:r>
              <a:rPr lang="en-US" dirty="0" smtClean="0"/>
              <a:t>Release to service provider</a:t>
            </a:r>
            <a:endParaRPr lang="en-US" dirty="0"/>
          </a:p>
        </p:txBody>
      </p:sp>
      <p:pic>
        <p:nvPicPr>
          <p:cNvPr id="4" name="Picture 3" descr="its-banner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077200" cy="868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95400"/>
            <a:ext cx="7772400" cy="990600"/>
          </a:xfrm>
        </p:spPr>
        <p:txBody>
          <a:bodyPr/>
          <a:lstStyle/>
          <a:p>
            <a:r>
              <a:rPr lang="en-US" dirty="0" smtClean="0"/>
              <a:t>Other LDAPs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3840960"/>
          </a:xfrm>
        </p:spPr>
        <p:txBody>
          <a:bodyPr/>
          <a:lstStyle/>
          <a:p>
            <a:r>
              <a:rPr lang="en-US" dirty="0" smtClean="0"/>
              <a:t>Novell eDirectory</a:t>
            </a:r>
          </a:p>
          <a:p>
            <a:r>
              <a:rPr lang="en-US" dirty="0" smtClean="0"/>
              <a:t>Microsoft Active Directory</a:t>
            </a:r>
          </a:p>
          <a:p>
            <a:r>
              <a:rPr lang="en-US" dirty="0" smtClean="0"/>
              <a:t>Fully capable but not FREE!!</a:t>
            </a:r>
            <a:endParaRPr lang="en-US" dirty="0"/>
          </a:p>
        </p:txBody>
      </p:sp>
      <p:pic>
        <p:nvPicPr>
          <p:cNvPr id="4" name="Picture 3" descr="its-banner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077200" cy="868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/>
              <a:t>Questions? </a:t>
            </a:r>
            <a:endParaRPr lang="en-US" sz="7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ts-banner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077200" cy="868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</TotalTime>
  <Words>101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OpenLDAP</vt:lpstr>
      <vt:lpstr>Why Use OpenLDAP?</vt:lpstr>
      <vt:lpstr>OpenLDAP Provides:</vt:lpstr>
      <vt:lpstr>OpenLDAP Authorization:</vt:lpstr>
      <vt:lpstr>Merge with Shibboleth</vt:lpstr>
      <vt:lpstr>Other LDAPs</vt:lpstr>
      <vt:lpstr>Questions?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11</cp:revision>
  <dcterms:created xsi:type="dcterms:W3CDTF">2009-06-13T17:59:24Z</dcterms:created>
  <dcterms:modified xsi:type="dcterms:W3CDTF">2009-06-13T19:49:14Z</dcterms:modified>
</cp:coreProperties>
</file>