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9" r:id="rId8"/>
    <p:sldId id="260" r:id="rId9"/>
    <p:sldId id="261" r:id="rId10"/>
    <p:sldId id="25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OCG PPT Backgrn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0" y="60960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schemeClr val="bg1"/>
                </a:solidFill>
                <a:latin typeface="Gill Sans MT" pitchFamily="34" charset="0"/>
              </a:rPr>
              <a:t>Expertise in Identity &amp; Access Management</a:t>
            </a:r>
          </a:p>
        </p:txBody>
      </p:sp>
      <p:sp>
        <p:nvSpPr>
          <p:cNvPr id="6" name="Text Box 11"/>
          <p:cNvSpPr txBox="1">
            <a:spLocks noChangeArrowheads="1"/>
          </p:cNvSpPr>
          <p:nvPr userDrawn="1"/>
        </p:nvSpPr>
        <p:spPr bwMode="auto">
          <a:xfrm>
            <a:off x="4114800" y="5410200"/>
            <a:ext cx="502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Gill Sans MT" pitchFamily="34" charset="0"/>
              </a:rPr>
              <a:t>www.oxfordcomputergroup.com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62400" y="1752600"/>
            <a:ext cx="4495800" cy="838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2667000"/>
            <a:ext cx="4191000" cy="762000"/>
          </a:xfrm>
        </p:spPr>
        <p:txBody>
          <a:bodyPr/>
          <a:lstStyle>
            <a:lvl1pPr marL="0" indent="0">
              <a:buFontTx/>
              <a:buNone/>
              <a:defRPr sz="2800">
                <a:solidFill>
                  <a:srgbClr val="0099FF"/>
                </a:solidFill>
              </a:defRPr>
            </a:lvl1pPr>
          </a:lstStyle>
          <a:p>
            <a:r>
              <a:rPr lang="en-US"/>
              <a:t>Subtitle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762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762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41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341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Content_NoText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7543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414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latin typeface="Gill Sans MT" pitchFamily="34" charset="0"/>
              </a:rPr>
              <a:t>www.oxfordcomputergroup.com</a:t>
            </a:r>
          </a:p>
        </p:txBody>
      </p:sp>
      <p:pic>
        <p:nvPicPr>
          <p:cNvPr id="1030" name="Picture 9" descr="OCG_PPT_3DLogo_medium(Copyright).pn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96200" y="0"/>
            <a:ext cx="1582738" cy="195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99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99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99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99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99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99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99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99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0" y="1676400"/>
            <a:ext cx="44958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AD, </a:t>
            </a:r>
            <a:r>
              <a:rPr lang="en-US" dirty="0" err="1" smtClean="0"/>
              <a:t>AuthZ</a:t>
            </a:r>
            <a:r>
              <a:rPr lang="en-US" dirty="0" smtClean="0"/>
              <a:t> and </a:t>
            </a:r>
            <a:r>
              <a:rPr lang="en-US" dirty="0" smtClean="0"/>
              <a:t>FIM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2362200"/>
            <a:ext cx="41910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(Oh my!)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114800" y="3200400"/>
            <a:ext cx="419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Gill Sans MT" pitchFamily="34" charset="0"/>
              </a:rPr>
              <a:t>Laura E. Hunter</a:t>
            </a:r>
            <a:endParaRPr lang="en-US" sz="2800" dirty="0">
              <a:solidFill>
                <a:schemeClr val="accent2"/>
              </a:solidFill>
              <a:latin typeface="Gill Sans MT" pitchFamily="34" charset="0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14800" y="3733800"/>
            <a:ext cx="419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Gill Sans MT" pitchFamily="34" charset="0"/>
              </a:rPr>
              <a:t>Identity Architect</a:t>
            </a:r>
            <a:endParaRPr lang="en-US" sz="2800" dirty="0">
              <a:solidFill>
                <a:schemeClr val="accent2"/>
              </a:solidFill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Active Directory</a:t>
            </a:r>
          </a:p>
        </p:txBody>
      </p:sp>
      <p:sp>
        <p:nvSpPr>
          <p:cNvPr id="4099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Authentication, Authorization and Auditing</a:t>
            </a:r>
          </a:p>
          <a:p>
            <a:pPr lvl="1" eaLnBrk="1" hangingPunct="1"/>
            <a:r>
              <a:rPr lang="en-US" sz="3200" dirty="0" smtClean="0">
                <a:solidFill>
                  <a:schemeClr val="accent2"/>
                </a:solidFill>
              </a:rPr>
              <a:t>LDAP-based</a:t>
            </a:r>
          </a:p>
          <a:p>
            <a:pPr lvl="1" eaLnBrk="1" hangingPunct="1"/>
            <a:r>
              <a:rPr lang="en-US" sz="3200" dirty="0" smtClean="0">
                <a:solidFill>
                  <a:schemeClr val="accent2"/>
                </a:solidFill>
              </a:rPr>
              <a:t>Low barrier to entry</a:t>
            </a:r>
          </a:p>
          <a:p>
            <a:pPr lvl="2" eaLnBrk="1" hangingPunct="1"/>
            <a:r>
              <a:rPr lang="en-US" sz="3200" dirty="0" smtClean="0">
                <a:solidFill>
                  <a:schemeClr val="accent2"/>
                </a:solidFill>
              </a:rPr>
              <a:t>No separate licensing – you own a Windows server license, you can deploy AD</a:t>
            </a:r>
          </a:p>
          <a:p>
            <a:pPr lvl="1" eaLnBrk="1" hangingPunct="1"/>
            <a:r>
              <a:rPr lang="en-US" sz="3200" dirty="0" smtClean="0">
                <a:solidFill>
                  <a:schemeClr val="accent2"/>
                </a:solidFill>
              </a:rPr>
              <a:t>High levels of penetration in corporate and EDU environments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 for Role Management?</a:t>
            </a:r>
          </a:p>
        </p:txBody>
      </p:sp>
      <p:sp>
        <p:nvSpPr>
          <p:cNvPr id="4099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Which of the </a:t>
            </a:r>
            <a:r>
              <a:rPr lang="en-US" dirty="0" smtClean="0"/>
              <a:t>following is </a:t>
            </a:r>
            <a:r>
              <a:rPr lang="en-US" dirty="0" smtClean="0"/>
              <a:t>my phone number?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+1 (215) 380-4476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215.380.4476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(215) 380-4476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215-380-4476</a:t>
            </a:r>
          </a:p>
          <a:p>
            <a:pPr eaLnBrk="1" hangingPunct="1"/>
            <a:r>
              <a:rPr lang="en-US" dirty="0" smtClean="0"/>
              <a:t>Now…which of those will AD allow me to enter?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Good at replication and publication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Bad at enforcing business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Else Is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Identity Lifecycle Manager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Specifically ILM “2”, a.k.a. FIM 2010</a:t>
            </a:r>
          </a:p>
          <a:p>
            <a:pPr lvl="2"/>
            <a:r>
              <a:rPr lang="en-US" dirty="0" smtClean="0">
                <a:solidFill>
                  <a:schemeClr val="accent2"/>
                </a:solidFill>
              </a:rPr>
              <a:t>(It’ll ship someday, I swear)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Enforces business rules before writing data to a connected directory</a:t>
            </a:r>
          </a:p>
          <a:p>
            <a:pPr lvl="2"/>
            <a:r>
              <a:rPr lang="en-US" i="1" dirty="0" smtClean="0">
                <a:solidFill>
                  <a:schemeClr val="accent2"/>
                </a:solidFill>
              </a:rPr>
              <a:t>“All of Joe Smith’s direct reports will be in a security group called ‘JSDR’”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SQL store provides a single location for “role mining</a:t>
            </a:r>
            <a:r>
              <a:rPr lang="en-US" dirty="0" smtClean="0">
                <a:solidFill>
                  <a:schemeClr val="accent2"/>
                </a:solidFill>
              </a:rPr>
              <a:t>” and historical queries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i="1" dirty="0" smtClean="0"/>
              <a:t>Additional cost/CAL considerations!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There a Middle Ground?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Sure. It’s a “build vs. buy” decision</a:t>
            </a:r>
          </a:p>
          <a:p>
            <a:r>
              <a:rPr lang="en-US" dirty="0" smtClean="0"/>
              <a:t>Anything that can write to LDAP can write to AD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Constrained proxy apps (usually web-based) or scripts</a:t>
            </a:r>
          </a:p>
          <a:p>
            <a:r>
              <a:rPr lang="en-US" dirty="0" smtClean="0"/>
              <a:t>…but the native tools still won’t enforce logic!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62400" y="2438400"/>
            <a:ext cx="5181600" cy="914400"/>
          </a:xfrm>
        </p:spPr>
        <p:txBody>
          <a:bodyPr/>
          <a:lstStyle/>
          <a:p>
            <a:pPr eaLnBrk="1" hangingPunct="1"/>
            <a:r>
              <a:rPr lang="en-US" smtClean="0"/>
              <a:t>Thank You!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B08D69C7DF074DB35ECDDFD87F61C5" ma:contentTypeVersion="0" ma:contentTypeDescription="Create a new document." ma:contentTypeScope="" ma:versionID="0d45a31141eeea57209c7640a6e2b4e0">
  <xsd:schema xmlns:xsd="http://www.w3.org/2001/XMLSchema" xmlns:p="http://schemas.microsoft.com/office/2006/metadata/properties" targetNamespace="http://schemas.microsoft.com/office/2006/metadata/properties" ma:root="true" ma:fieldsID="f29cf408b5b7d9c65b637d170b5614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D61565D-2482-456A-A9B8-88A83F44AC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90B8A153-63AC-4433-8EF9-D21719BCF8D6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2F080F2A-98E7-4E05-B738-93E6CB7DB97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53DD91E-938F-4D8C-A17D-17E7572C561A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217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AD, AuthZ and FIM</vt:lpstr>
      <vt:lpstr>Active Directory</vt:lpstr>
      <vt:lpstr>AD for Role Management?</vt:lpstr>
      <vt:lpstr>So What Else Is There?</vt:lpstr>
      <vt:lpstr>Is There a Middle Ground?</vt:lpstr>
      <vt:lpstr>Thank You!</vt:lpstr>
    </vt:vector>
  </TitlesOfParts>
  <Company>Oxford Computer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Robyn Roybal</dc:creator>
  <cp:lastModifiedBy>Laura</cp:lastModifiedBy>
  <cp:revision>26</cp:revision>
  <dcterms:created xsi:type="dcterms:W3CDTF">2008-02-25T20:15:56Z</dcterms:created>
  <dcterms:modified xsi:type="dcterms:W3CDTF">2009-06-16T15:04:46Z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display_urn:schemas-microsoft-com:office:office#Editor">
    <vt:lpwstr>Hugh Simpson-Wells</vt:lpwstr>
  </property>
  <property fmtid="{D5CDD505-2E9C-101B-9397-08002B2CF9AE}" pid="4" name="xd_Signature">
    <vt:lpwstr/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PublishingStartDate">
    <vt:lpwstr/>
  </property>
  <property fmtid="{D5CDD505-2E9C-101B-9397-08002B2CF9AE}" pid="8" name="PublishingExpirationDate">
    <vt:lpwstr/>
  </property>
  <property fmtid="{D5CDD505-2E9C-101B-9397-08002B2CF9AE}" pid="9" name="display_urn:schemas-microsoft-com:office:office#Author">
    <vt:lpwstr>Hugh Simpson-Wells</vt:lpwstr>
  </property>
  <property fmtid="{D5CDD505-2E9C-101B-9397-08002B2CF9AE}" pid="10" name="ContentTypeId">
    <vt:lpwstr>0x01010063D075CE5B23884F96EEE3EC15F99A28</vt:lpwstr>
  </property>
  <property fmtid="{D5CDD505-2E9C-101B-9397-08002B2CF9AE}" pid="11" name="_SourceUrl">
    <vt:lpwstr/>
  </property>
</Properties>
</file>