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theme/theme4.xml" ContentType="application/vnd.openxmlformats-officedocument.them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 id="2147483652" r:id="rId3"/>
  </p:sldMasterIdLst>
  <p:handoutMasterIdLst>
    <p:handoutMasterId r:id="rId18"/>
  </p:handoutMasterIdLst>
  <p:sldIdLst>
    <p:sldId id="265" r:id="rId4"/>
    <p:sldId id="277" r:id="rId5"/>
    <p:sldId id="258" r:id="rId6"/>
    <p:sldId id="266" r:id="rId7"/>
    <p:sldId id="267" r:id="rId8"/>
    <p:sldId id="274" r:id="rId9"/>
    <p:sldId id="275" r:id="rId10"/>
    <p:sldId id="276" r:id="rId11"/>
    <p:sldId id="268" r:id="rId12"/>
    <p:sldId id="269" r:id="rId13"/>
    <p:sldId id="270" r:id="rId14"/>
    <p:sldId id="271" r:id="rId15"/>
    <p:sldId id="272" r:id="rId16"/>
    <p:sldId id="273"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AEB7A"/>
    <a:srgbClr val="F8E34A"/>
    <a:srgbClr val="3D3193"/>
    <a:srgbClr val="674CDC"/>
    <a:srgbClr val="4426C4"/>
    <a:srgbClr val="DEC508"/>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660" autoAdjust="0"/>
  </p:normalViewPr>
  <p:slideViewPr>
    <p:cSldViewPr>
      <p:cViewPr varScale="1">
        <p:scale>
          <a:sx n="71" d="100"/>
          <a:sy n="71" d="100"/>
        </p:scale>
        <p:origin x="-486" y="-108"/>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741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741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741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B9DA9F8-341F-44D2-9132-F46026E90F1D}" type="slidenum">
              <a:rPr lang="en-US"/>
              <a:pPr/>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a:xfrm>
            <a:off x="685800" y="1295400"/>
            <a:ext cx="7772400" cy="1470025"/>
          </a:xfrm>
        </p:spPr>
        <p:txBody>
          <a:bodyPr/>
          <a:lstStyle>
            <a:lvl1pPr>
              <a:defRPr/>
            </a:lvl1pPr>
          </a:lstStyle>
          <a:p>
            <a:r>
              <a:rPr lang="en-US"/>
              <a:t>Click to edit Master title style</a:t>
            </a:r>
          </a:p>
        </p:txBody>
      </p:sp>
      <p:sp>
        <p:nvSpPr>
          <p:cNvPr id="19459" name="Rectangle 3"/>
          <p:cNvSpPr>
            <a:spLocks noGrp="1" noChangeArrowheads="1"/>
          </p:cNvSpPr>
          <p:nvPr>
            <p:ph type="subTitle" idx="1"/>
          </p:nvPr>
        </p:nvSpPr>
        <p:spPr>
          <a:xfrm>
            <a:off x="1371600" y="3505200"/>
            <a:ext cx="6400800" cy="1752600"/>
          </a:xfrm>
        </p:spPr>
        <p:txBody>
          <a:bodyPr/>
          <a:lstStyle>
            <a:lvl1pPr marL="0" indent="0" algn="ctr">
              <a:buFont typeface="ZapfDingbats" pitchFamily="82" charset="0"/>
              <a:buNone/>
              <a:defRPr/>
            </a:lvl1pPr>
          </a:lstStyle>
          <a:p>
            <a:r>
              <a:rPr lang="en-US"/>
              <a:t>Click to edit Master subtitle style</a:t>
            </a:r>
          </a:p>
        </p:txBody>
      </p:sp>
      <p:sp>
        <p:nvSpPr>
          <p:cNvPr id="19460" name="Rectangle 4"/>
          <p:cNvSpPr>
            <a:spLocks noGrp="1" noChangeArrowheads="1"/>
          </p:cNvSpPr>
          <p:nvPr>
            <p:ph type="dt" sz="half" idx="2"/>
          </p:nvPr>
        </p:nvSpPr>
        <p:spPr/>
        <p:txBody>
          <a:bodyPr/>
          <a:lstStyle>
            <a:lvl1pPr>
              <a:defRPr/>
            </a:lvl1pPr>
          </a:lstStyle>
          <a:p>
            <a:endParaRPr lang="en-US"/>
          </a:p>
        </p:txBody>
      </p:sp>
      <p:sp>
        <p:nvSpPr>
          <p:cNvPr id="19461" name="Rectangle 5"/>
          <p:cNvSpPr>
            <a:spLocks noGrp="1" noChangeArrowheads="1"/>
          </p:cNvSpPr>
          <p:nvPr>
            <p:ph type="ftr" sz="quarter" idx="3"/>
          </p:nvPr>
        </p:nvSpPr>
        <p:spPr/>
        <p:txBody>
          <a:bodyPr/>
          <a:lstStyle>
            <a:lvl1pPr>
              <a:defRPr/>
            </a:lvl1pPr>
          </a:lstStyle>
          <a:p>
            <a:endParaRPr lang="en-US"/>
          </a:p>
        </p:txBody>
      </p:sp>
      <p:sp>
        <p:nvSpPr>
          <p:cNvPr id="19462" name="Rectangle 6"/>
          <p:cNvSpPr>
            <a:spLocks noGrp="1" noChangeArrowheads="1"/>
          </p:cNvSpPr>
          <p:nvPr>
            <p:ph type="sldNum" sz="quarter" idx="4"/>
          </p:nvPr>
        </p:nvSpPr>
        <p:spPr/>
        <p:txBody>
          <a:bodyPr/>
          <a:lstStyle>
            <a:lvl1pPr>
              <a:defRPr/>
            </a:lvl1pPr>
          </a:lstStyle>
          <a:p>
            <a:fld id="{BB5E10F9-C4D3-40DD-99C4-8F41C7AD19CE}" type="slidenum">
              <a:rPr lang="en-US"/>
              <a:pPr/>
              <a:t>‹#›</a:t>
            </a:fld>
            <a:endParaRPr lang="en-US"/>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B2234BA-5A32-457C-BEAA-201E25E08F77}"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3ACF33E-0414-453E-A666-461E8195A469}"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FEF89B1-8339-4FD3-A2F1-DCC0E6A080CD}"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F5951FC6-C704-49B1-A41C-BBCE5157D548}"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F528B5A2-7D9D-49D9-BFB7-2E54B09AB2CD}"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F0C45081-8E48-430C-BADA-C59D40BDB92B}"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F0BB9D5-0CB5-46B7-A5D2-93628048AD27}"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E6381FA-3126-474E-887A-B61EE0E5EF8C}"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D96506B-8B51-40CC-8D8D-61C785104889}"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451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81000"/>
            <a:ext cx="6019800" cy="57451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716B2AC-CD84-4525-B7A2-EFB551965997}"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ctrTitle"/>
          </p:nvPr>
        </p:nvSpPr>
        <p:spPr>
          <a:xfrm>
            <a:off x="685800" y="1295400"/>
            <a:ext cx="7772400" cy="1470025"/>
          </a:xfrm>
        </p:spPr>
        <p:txBody>
          <a:bodyPr/>
          <a:lstStyle>
            <a:lvl1pPr>
              <a:defRPr/>
            </a:lvl1pPr>
          </a:lstStyle>
          <a:p>
            <a:r>
              <a:rPr lang="en-US"/>
              <a:t>Click to edit Master title style</a:t>
            </a:r>
          </a:p>
        </p:txBody>
      </p:sp>
      <p:sp>
        <p:nvSpPr>
          <p:cNvPr id="31747" name="Rectangle 3"/>
          <p:cNvSpPr>
            <a:spLocks noGrp="1" noChangeArrowheads="1"/>
          </p:cNvSpPr>
          <p:nvPr>
            <p:ph type="subTitle" idx="1"/>
          </p:nvPr>
        </p:nvSpPr>
        <p:spPr>
          <a:xfrm>
            <a:off x="1371600" y="3505200"/>
            <a:ext cx="6400800" cy="1752600"/>
          </a:xfrm>
        </p:spPr>
        <p:txBody>
          <a:bodyPr/>
          <a:lstStyle>
            <a:lvl1pPr marL="0" indent="0" algn="ctr">
              <a:buFont typeface="ZapfDingbats" pitchFamily="82" charset="0"/>
              <a:buNone/>
              <a:defRPr/>
            </a:lvl1pPr>
          </a:lstStyle>
          <a:p>
            <a:r>
              <a:rPr lang="en-US"/>
              <a:t>Click to edit Master subtitle style</a:t>
            </a:r>
          </a:p>
        </p:txBody>
      </p:sp>
      <p:sp>
        <p:nvSpPr>
          <p:cNvPr id="31748" name="Rectangle 4"/>
          <p:cNvSpPr>
            <a:spLocks noGrp="1" noChangeArrowheads="1"/>
          </p:cNvSpPr>
          <p:nvPr>
            <p:ph type="dt" sz="half" idx="2"/>
          </p:nvPr>
        </p:nvSpPr>
        <p:spPr/>
        <p:txBody>
          <a:bodyPr/>
          <a:lstStyle>
            <a:lvl1pPr>
              <a:defRPr/>
            </a:lvl1pPr>
          </a:lstStyle>
          <a:p>
            <a:endParaRPr lang="en-US"/>
          </a:p>
        </p:txBody>
      </p:sp>
      <p:sp>
        <p:nvSpPr>
          <p:cNvPr id="31749" name="Rectangle 5"/>
          <p:cNvSpPr>
            <a:spLocks noGrp="1" noChangeArrowheads="1"/>
          </p:cNvSpPr>
          <p:nvPr>
            <p:ph type="ftr" sz="quarter" idx="3"/>
          </p:nvPr>
        </p:nvSpPr>
        <p:spPr/>
        <p:txBody>
          <a:bodyPr/>
          <a:lstStyle>
            <a:lvl1pPr>
              <a:defRPr/>
            </a:lvl1pPr>
          </a:lstStyle>
          <a:p>
            <a:endParaRPr lang="en-US"/>
          </a:p>
        </p:txBody>
      </p:sp>
      <p:sp>
        <p:nvSpPr>
          <p:cNvPr id="31750" name="Rectangle 6"/>
          <p:cNvSpPr>
            <a:spLocks noGrp="1" noChangeArrowheads="1"/>
          </p:cNvSpPr>
          <p:nvPr>
            <p:ph type="sldNum" sz="quarter" idx="4"/>
          </p:nvPr>
        </p:nvSpPr>
        <p:spPr/>
        <p:txBody>
          <a:bodyPr/>
          <a:lstStyle>
            <a:lvl1pPr>
              <a:defRPr/>
            </a:lvl1pPr>
          </a:lstStyle>
          <a:p>
            <a:fld id="{2E58FA39-C388-4B1C-AF33-9B37DE661A23}" type="slidenum">
              <a:rPr lang="en-US"/>
              <a:pPr/>
              <a:t>‹#›</a:t>
            </a:fld>
            <a:endParaRPr lang="en-US"/>
          </a:p>
        </p:txBody>
      </p:sp>
    </p:spTree>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7E899A8-BC0B-4EF3-9172-8396D81FC673}"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3CA8C11-C326-41BC-83C1-6DB15C325EF2}"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C133F5E-A3A2-482A-AF0A-3CA3DAF41EC3}"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93A6BE2A-873A-4FCB-B450-87BE6F18DB98}"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A5A0CB8A-8F80-4E49-BDFB-C812EFA8DE93}" type="slidenum">
              <a:rPr lang="en-US"/>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08D44729-0494-47F5-80BF-CEDCF3411152}" type="slidenum">
              <a:rPr lang="en-US"/>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58AD18C-BBAF-4644-8E2F-909123AFB24A}" type="slidenum">
              <a:rPr lang="en-US"/>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CA1E739-CBD5-4BEC-BDD9-AC584C201621}" type="slidenum">
              <a:rPr lang="en-US"/>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86A0018-2204-48FA-9E0D-62BF7B835722}" type="slidenum">
              <a:rPr lang="en-US"/>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D933046-49E5-444C-B319-07ADA1D9378C}" type="slidenum">
              <a:rPr lang="en-US"/>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ctrTitle"/>
          </p:nvPr>
        </p:nvSpPr>
        <p:spPr>
          <a:xfrm>
            <a:off x="685800" y="1295400"/>
            <a:ext cx="7772400" cy="1470025"/>
          </a:xfrm>
        </p:spPr>
        <p:txBody>
          <a:bodyPr/>
          <a:lstStyle>
            <a:lvl1pPr>
              <a:defRPr/>
            </a:lvl1pPr>
          </a:lstStyle>
          <a:p>
            <a:r>
              <a:rPr lang="en-US"/>
              <a:t>Click to edit Master title style</a:t>
            </a:r>
          </a:p>
        </p:txBody>
      </p:sp>
      <p:sp>
        <p:nvSpPr>
          <p:cNvPr id="38915" name="Rectangle 3"/>
          <p:cNvSpPr>
            <a:spLocks noGrp="1" noChangeArrowheads="1"/>
          </p:cNvSpPr>
          <p:nvPr>
            <p:ph type="subTitle" idx="1"/>
          </p:nvPr>
        </p:nvSpPr>
        <p:spPr>
          <a:xfrm>
            <a:off x="1371600" y="3505200"/>
            <a:ext cx="6400800" cy="1752600"/>
          </a:xfrm>
        </p:spPr>
        <p:txBody>
          <a:bodyPr/>
          <a:lstStyle>
            <a:lvl1pPr marL="0" indent="0" algn="ctr">
              <a:buFont typeface="ZapfDingbats" pitchFamily="82" charset="0"/>
              <a:buNone/>
              <a:defRPr/>
            </a:lvl1pPr>
          </a:lstStyle>
          <a:p>
            <a:r>
              <a:rPr lang="en-US"/>
              <a:t>Click to edit Master subtitle style</a:t>
            </a:r>
          </a:p>
        </p:txBody>
      </p:sp>
      <p:sp>
        <p:nvSpPr>
          <p:cNvPr id="38916" name="Rectangle 4"/>
          <p:cNvSpPr>
            <a:spLocks noGrp="1" noChangeArrowheads="1"/>
          </p:cNvSpPr>
          <p:nvPr>
            <p:ph type="dt" sz="half" idx="2"/>
          </p:nvPr>
        </p:nvSpPr>
        <p:spPr/>
        <p:txBody>
          <a:bodyPr/>
          <a:lstStyle>
            <a:lvl1pPr>
              <a:defRPr/>
            </a:lvl1pPr>
          </a:lstStyle>
          <a:p>
            <a:endParaRPr lang="en-US"/>
          </a:p>
        </p:txBody>
      </p:sp>
      <p:sp>
        <p:nvSpPr>
          <p:cNvPr id="38917" name="Rectangle 5"/>
          <p:cNvSpPr>
            <a:spLocks noGrp="1" noChangeArrowheads="1"/>
          </p:cNvSpPr>
          <p:nvPr>
            <p:ph type="ftr" sz="quarter" idx="3"/>
          </p:nvPr>
        </p:nvSpPr>
        <p:spPr/>
        <p:txBody>
          <a:bodyPr/>
          <a:lstStyle>
            <a:lvl1pPr>
              <a:defRPr/>
            </a:lvl1pPr>
          </a:lstStyle>
          <a:p>
            <a:endParaRPr lang="en-US"/>
          </a:p>
        </p:txBody>
      </p:sp>
      <p:sp>
        <p:nvSpPr>
          <p:cNvPr id="38918" name="Rectangle 6"/>
          <p:cNvSpPr>
            <a:spLocks noGrp="1" noChangeArrowheads="1"/>
          </p:cNvSpPr>
          <p:nvPr>
            <p:ph type="sldNum" sz="quarter" idx="4"/>
          </p:nvPr>
        </p:nvSpPr>
        <p:spPr/>
        <p:txBody>
          <a:bodyPr/>
          <a:lstStyle>
            <a:lvl1pPr>
              <a:defRPr/>
            </a:lvl1pPr>
          </a:lstStyle>
          <a:p>
            <a:fld id="{AFC60910-5DE0-4ACC-9F56-205A87E883E2}" type="slidenum">
              <a:rPr lang="en-US"/>
              <a:pPr/>
              <a:t>‹#›</a:t>
            </a:fld>
            <a:endParaRPr lang="en-US"/>
          </a:p>
        </p:txBody>
      </p:sp>
    </p:spTree>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2F14064-E478-413E-BCE0-1D738EF318AA}" type="slidenum">
              <a:rPr lang="en-US"/>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AC3875A-FEE2-41D7-8EA7-38A1ADD56F38}" type="slidenum">
              <a:rPr lang="en-US"/>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7AFC71D-12B2-4A50-A3B7-C38E3F1FCB7F}" type="slidenum">
              <a:rPr lang="en-US"/>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9832B059-34EF-421D-8CD3-C09B2AD8534B}" type="slidenum">
              <a:rPr lang="en-US"/>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8C001EFC-2088-4644-97DB-585EDD05258A}" type="slidenum">
              <a:rPr lang="en-US"/>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91C6939-A691-4D2F-A613-8E271D853F7E}" type="slidenum">
              <a:rPr lang="en-US"/>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25347C5-0C8C-46AF-AED3-FB265A030F3F}" type="slidenum">
              <a:rPr lang="en-US"/>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0FC3D27-4795-4D7D-871F-E30A1A93A6F3}" type="slidenum">
              <a:rPr lang="en-US"/>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1AF136C-2433-4680-BC15-B63310DD8AAF}" type="slidenum">
              <a:rPr lang="en-US"/>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101E69C-45F0-4AEE-A3B6-964ED8A3339B}"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6.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3.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3810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1CE766E-2ACA-4C42-9DD9-10AEBA958480}"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49"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ransition spd="med">
    <p:fade/>
  </p:transition>
  <p:txStyles>
    <p:titleStyle>
      <a:lvl1pPr algn="ctr" rtl="0" fontAlgn="base">
        <a:lnSpc>
          <a:spcPct val="85000"/>
        </a:lnSpc>
        <a:spcBef>
          <a:spcPct val="0"/>
        </a:spcBef>
        <a:spcAft>
          <a:spcPct val="0"/>
        </a:spcAft>
        <a:defRPr sz="4400" b="1">
          <a:solidFill>
            <a:schemeClr val="tx2"/>
          </a:solidFill>
          <a:latin typeface="+mj-lt"/>
          <a:ea typeface="+mj-ea"/>
          <a:cs typeface="+mj-cs"/>
        </a:defRPr>
      </a:lvl1pPr>
      <a:lvl2pPr algn="ctr" rtl="0" fontAlgn="base">
        <a:lnSpc>
          <a:spcPct val="85000"/>
        </a:lnSpc>
        <a:spcBef>
          <a:spcPct val="0"/>
        </a:spcBef>
        <a:spcAft>
          <a:spcPct val="0"/>
        </a:spcAft>
        <a:defRPr sz="4400" b="1">
          <a:solidFill>
            <a:schemeClr val="tx2"/>
          </a:solidFill>
          <a:latin typeface="Arial" charset="0"/>
          <a:cs typeface="Arial" charset="0"/>
        </a:defRPr>
      </a:lvl2pPr>
      <a:lvl3pPr algn="ctr" rtl="0" fontAlgn="base">
        <a:lnSpc>
          <a:spcPct val="85000"/>
        </a:lnSpc>
        <a:spcBef>
          <a:spcPct val="0"/>
        </a:spcBef>
        <a:spcAft>
          <a:spcPct val="0"/>
        </a:spcAft>
        <a:defRPr sz="4400" b="1">
          <a:solidFill>
            <a:schemeClr val="tx2"/>
          </a:solidFill>
          <a:latin typeface="Arial" charset="0"/>
          <a:cs typeface="Arial" charset="0"/>
        </a:defRPr>
      </a:lvl3pPr>
      <a:lvl4pPr algn="ctr" rtl="0" fontAlgn="base">
        <a:lnSpc>
          <a:spcPct val="85000"/>
        </a:lnSpc>
        <a:spcBef>
          <a:spcPct val="0"/>
        </a:spcBef>
        <a:spcAft>
          <a:spcPct val="0"/>
        </a:spcAft>
        <a:defRPr sz="4400" b="1">
          <a:solidFill>
            <a:schemeClr val="tx2"/>
          </a:solidFill>
          <a:latin typeface="Arial" charset="0"/>
          <a:cs typeface="Arial" charset="0"/>
        </a:defRPr>
      </a:lvl4pPr>
      <a:lvl5pPr algn="ctr" rtl="0" fontAlgn="base">
        <a:lnSpc>
          <a:spcPct val="85000"/>
        </a:lnSpc>
        <a:spcBef>
          <a:spcPct val="0"/>
        </a:spcBef>
        <a:spcAft>
          <a:spcPct val="0"/>
        </a:spcAft>
        <a:defRPr sz="4400" b="1">
          <a:solidFill>
            <a:schemeClr val="tx2"/>
          </a:solidFill>
          <a:latin typeface="Arial" charset="0"/>
          <a:cs typeface="Arial" charset="0"/>
        </a:defRPr>
      </a:lvl5pPr>
      <a:lvl6pPr marL="457200" algn="ctr" rtl="0" fontAlgn="base">
        <a:lnSpc>
          <a:spcPct val="85000"/>
        </a:lnSpc>
        <a:spcBef>
          <a:spcPct val="0"/>
        </a:spcBef>
        <a:spcAft>
          <a:spcPct val="0"/>
        </a:spcAft>
        <a:defRPr sz="4400" b="1">
          <a:solidFill>
            <a:schemeClr val="tx2"/>
          </a:solidFill>
          <a:latin typeface="Arial" charset="0"/>
          <a:cs typeface="Arial" charset="0"/>
        </a:defRPr>
      </a:lvl6pPr>
      <a:lvl7pPr marL="914400" algn="ctr" rtl="0" fontAlgn="base">
        <a:lnSpc>
          <a:spcPct val="85000"/>
        </a:lnSpc>
        <a:spcBef>
          <a:spcPct val="0"/>
        </a:spcBef>
        <a:spcAft>
          <a:spcPct val="0"/>
        </a:spcAft>
        <a:defRPr sz="4400" b="1">
          <a:solidFill>
            <a:schemeClr val="tx2"/>
          </a:solidFill>
          <a:latin typeface="Arial" charset="0"/>
          <a:cs typeface="Arial" charset="0"/>
        </a:defRPr>
      </a:lvl7pPr>
      <a:lvl8pPr marL="1371600" algn="ctr" rtl="0" fontAlgn="base">
        <a:lnSpc>
          <a:spcPct val="85000"/>
        </a:lnSpc>
        <a:spcBef>
          <a:spcPct val="0"/>
        </a:spcBef>
        <a:spcAft>
          <a:spcPct val="0"/>
        </a:spcAft>
        <a:defRPr sz="4400" b="1">
          <a:solidFill>
            <a:schemeClr val="tx2"/>
          </a:solidFill>
          <a:latin typeface="Arial" charset="0"/>
          <a:cs typeface="Arial" charset="0"/>
        </a:defRPr>
      </a:lvl8pPr>
      <a:lvl9pPr marL="1828800" algn="ctr" rtl="0" fontAlgn="base">
        <a:lnSpc>
          <a:spcPct val="85000"/>
        </a:lnSpc>
        <a:spcBef>
          <a:spcPct val="0"/>
        </a:spcBef>
        <a:spcAft>
          <a:spcPct val="0"/>
        </a:spcAft>
        <a:defRPr sz="4400" b="1">
          <a:solidFill>
            <a:schemeClr val="tx2"/>
          </a:solidFill>
          <a:latin typeface="Arial" charset="0"/>
          <a:cs typeface="Arial" charset="0"/>
        </a:defRPr>
      </a:lvl9pPr>
    </p:titleStyle>
    <p:bodyStyle>
      <a:lvl1pPr marL="342900" indent="-342900" algn="l" rtl="0" fontAlgn="base">
        <a:lnSpc>
          <a:spcPct val="85000"/>
        </a:lnSpc>
        <a:spcBef>
          <a:spcPct val="20000"/>
        </a:spcBef>
        <a:spcAft>
          <a:spcPct val="0"/>
        </a:spcAft>
        <a:buClr>
          <a:srgbClr val="E5CD75"/>
        </a:buClr>
        <a:buFont typeface="ZapfDingbats" pitchFamily="82" charset="0"/>
        <a:buBlip>
          <a:blip r:embed="rId14"/>
        </a:buBlip>
        <a:defRPr sz="3200">
          <a:solidFill>
            <a:schemeClr val="tx2"/>
          </a:solidFill>
          <a:latin typeface="+mn-lt"/>
          <a:ea typeface="+mn-ea"/>
          <a:cs typeface="+mn-cs"/>
        </a:defRPr>
      </a:lvl1pPr>
      <a:lvl2pPr marL="742950" indent="-285750" algn="l" rtl="0" fontAlgn="base">
        <a:lnSpc>
          <a:spcPct val="85000"/>
        </a:lnSpc>
        <a:spcBef>
          <a:spcPct val="20000"/>
        </a:spcBef>
        <a:spcAft>
          <a:spcPct val="0"/>
        </a:spcAft>
        <a:buClr>
          <a:srgbClr val="E5CD75"/>
        </a:buClr>
        <a:buSzPct val="60000"/>
        <a:buFont typeface="Wingdings" pitchFamily="2" charset="2"/>
        <a:buBlip>
          <a:blip r:embed="rId15"/>
        </a:buBlip>
        <a:defRPr sz="2800">
          <a:solidFill>
            <a:schemeClr val="tx2"/>
          </a:solidFill>
          <a:latin typeface="+mn-lt"/>
          <a:cs typeface="+mn-cs"/>
        </a:defRPr>
      </a:lvl2pPr>
      <a:lvl3pPr marL="1143000" indent="-228600" algn="l" rtl="0" fontAlgn="base">
        <a:lnSpc>
          <a:spcPct val="85000"/>
        </a:lnSpc>
        <a:spcBef>
          <a:spcPct val="20000"/>
        </a:spcBef>
        <a:spcAft>
          <a:spcPct val="0"/>
        </a:spcAft>
        <a:buClr>
          <a:srgbClr val="E5CD75"/>
        </a:buClr>
        <a:buChar char="•"/>
        <a:defRPr sz="2400">
          <a:solidFill>
            <a:schemeClr val="tx2"/>
          </a:solidFill>
          <a:latin typeface="+mn-lt"/>
          <a:cs typeface="+mn-cs"/>
        </a:defRPr>
      </a:lvl3pPr>
      <a:lvl4pPr marL="16002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4pPr>
      <a:lvl5pPr marL="20574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5pPr>
      <a:lvl6pPr marL="25146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6pPr>
      <a:lvl7pPr marL="29718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7pPr>
      <a:lvl8pPr marL="34290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8pPr>
      <a:lvl9pPr marL="38862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307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307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B1B273B-DBD8-4C81-AB19-E9DAB096B4A1}"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51"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ransition spd="med">
    <p:fade/>
  </p:transition>
  <p:txStyles>
    <p:titleStyle>
      <a:lvl1pPr algn="ctr" rtl="0" fontAlgn="base">
        <a:lnSpc>
          <a:spcPct val="85000"/>
        </a:lnSpc>
        <a:spcBef>
          <a:spcPct val="0"/>
        </a:spcBef>
        <a:spcAft>
          <a:spcPct val="0"/>
        </a:spcAft>
        <a:defRPr sz="4400" b="1">
          <a:solidFill>
            <a:schemeClr val="tx2"/>
          </a:solidFill>
          <a:latin typeface="+mj-lt"/>
          <a:ea typeface="+mj-ea"/>
          <a:cs typeface="+mj-cs"/>
        </a:defRPr>
      </a:lvl1pPr>
      <a:lvl2pPr algn="ctr" rtl="0" fontAlgn="base">
        <a:lnSpc>
          <a:spcPct val="85000"/>
        </a:lnSpc>
        <a:spcBef>
          <a:spcPct val="0"/>
        </a:spcBef>
        <a:spcAft>
          <a:spcPct val="0"/>
        </a:spcAft>
        <a:defRPr sz="4400" b="1">
          <a:solidFill>
            <a:schemeClr val="tx2"/>
          </a:solidFill>
          <a:latin typeface="Arial" charset="0"/>
          <a:cs typeface="Arial" charset="0"/>
        </a:defRPr>
      </a:lvl2pPr>
      <a:lvl3pPr algn="ctr" rtl="0" fontAlgn="base">
        <a:lnSpc>
          <a:spcPct val="85000"/>
        </a:lnSpc>
        <a:spcBef>
          <a:spcPct val="0"/>
        </a:spcBef>
        <a:spcAft>
          <a:spcPct val="0"/>
        </a:spcAft>
        <a:defRPr sz="4400" b="1">
          <a:solidFill>
            <a:schemeClr val="tx2"/>
          </a:solidFill>
          <a:latin typeface="Arial" charset="0"/>
          <a:cs typeface="Arial" charset="0"/>
        </a:defRPr>
      </a:lvl3pPr>
      <a:lvl4pPr algn="ctr" rtl="0" fontAlgn="base">
        <a:lnSpc>
          <a:spcPct val="85000"/>
        </a:lnSpc>
        <a:spcBef>
          <a:spcPct val="0"/>
        </a:spcBef>
        <a:spcAft>
          <a:spcPct val="0"/>
        </a:spcAft>
        <a:defRPr sz="4400" b="1">
          <a:solidFill>
            <a:schemeClr val="tx2"/>
          </a:solidFill>
          <a:latin typeface="Arial" charset="0"/>
          <a:cs typeface="Arial" charset="0"/>
        </a:defRPr>
      </a:lvl4pPr>
      <a:lvl5pPr algn="ctr" rtl="0" fontAlgn="base">
        <a:lnSpc>
          <a:spcPct val="85000"/>
        </a:lnSpc>
        <a:spcBef>
          <a:spcPct val="0"/>
        </a:spcBef>
        <a:spcAft>
          <a:spcPct val="0"/>
        </a:spcAft>
        <a:defRPr sz="4400" b="1">
          <a:solidFill>
            <a:schemeClr val="tx2"/>
          </a:solidFill>
          <a:latin typeface="Arial" charset="0"/>
          <a:cs typeface="Arial" charset="0"/>
        </a:defRPr>
      </a:lvl5pPr>
      <a:lvl6pPr marL="457200" algn="ctr" rtl="0" fontAlgn="base">
        <a:lnSpc>
          <a:spcPct val="85000"/>
        </a:lnSpc>
        <a:spcBef>
          <a:spcPct val="0"/>
        </a:spcBef>
        <a:spcAft>
          <a:spcPct val="0"/>
        </a:spcAft>
        <a:defRPr sz="4400" b="1">
          <a:solidFill>
            <a:schemeClr val="tx2"/>
          </a:solidFill>
          <a:latin typeface="Arial" charset="0"/>
          <a:cs typeface="Arial" charset="0"/>
        </a:defRPr>
      </a:lvl6pPr>
      <a:lvl7pPr marL="914400" algn="ctr" rtl="0" fontAlgn="base">
        <a:lnSpc>
          <a:spcPct val="85000"/>
        </a:lnSpc>
        <a:spcBef>
          <a:spcPct val="0"/>
        </a:spcBef>
        <a:spcAft>
          <a:spcPct val="0"/>
        </a:spcAft>
        <a:defRPr sz="4400" b="1">
          <a:solidFill>
            <a:schemeClr val="tx2"/>
          </a:solidFill>
          <a:latin typeface="Arial" charset="0"/>
          <a:cs typeface="Arial" charset="0"/>
        </a:defRPr>
      </a:lvl7pPr>
      <a:lvl8pPr marL="1371600" algn="ctr" rtl="0" fontAlgn="base">
        <a:lnSpc>
          <a:spcPct val="85000"/>
        </a:lnSpc>
        <a:spcBef>
          <a:spcPct val="0"/>
        </a:spcBef>
        <a:spcAft>
          <a:spcPct val="0"/>
        </a:spcAft>
        <a:defRPr sz="4400" b="1">
          <a:solidFill>
            <a:schemeClr val="tx2"/>
          </a:solidFill>
          <a:latin typeface="Arial" charset="0"/>
          <a:cs typeface="Arial" charset="0"/>
        </a:defRPr>
      </a:lvl8pPr>
      <a:lvl9pPr marL="1828800" algn="ctr" rtl="0" fontAlgn="base">
        <a:lnSpc>
          <a:spcPct val="85000"/>
        </a:lnSpc>
        <a:spcBef>
          <a:spcPct val="0"/>
        </a:spcBef>
        <a:spcAft>
          <a:spcPct val="0"/>
        </a:spcAft>
        <a:defRPr sz="4400" b="1">
          <a:solidFill>
            <a:schemeClr val="tx2"/>
          </a:solidFill>
          <a:latin typeface="Arial" charset="0"/>
          <a:cs typeface="Arial" charset="0"/>
        </a:defRPr>
      </a:lvl9pPr>
    </p:titleStyle>
    <p:bodyStyle>
      <a:lvl1pPr marL="342900" indent="-342900" algn="l" rtl="0" fontAlgn="base">
        <a:lnSpc>
          <a:spcPct val="85000"/>
        </a:lnSpc>
        <a:spcBef>
          <a:spcPct val="20000"/>
        </a:spcBef>
        <a:spcAft>
          <a:spcPct val="0"/>
        </a:spcAft>
        <a:buClr>
          <a:srgbClr val="E5CD75"/>
        </a:buClr>
        <a:buFont typeface="ZapfDingbats" pitchFamily="82" charset="0"/>
        <a:buBlip>
          <a:blip r:embed="rId14"/>
        </a:buBlip>
        <a:defRPr sz="3200">
          <a:solidFill>
            <a:schemeClr val="tx2"/>
          </a:solidFill>
          <a:latin typeface="+mn-lt"/>
          <a:ea typeface="+mn-ea"/>
          <a:cs typeface="+mn-cs"/>
        </a:defRPr>
      </a:lvl1pPr>
      <a:lvl2pPr marL="742950" indent="-285750" algn="l" rtl="0" fontAlgn="base">
        <a:lnSpc>
          <a:spcPct val="85000"/>
        </a:lnSpc>
        <a:spcBef>
          <a:spcPct val="20000"/>
        </a:spcBef>
        <a:spcAft>
          <a:spcPct val="0"/>
        </a:spcAft>
        <a:buClr>
          <a:srgbClr val="E5CD75"/>
        </a:buClr>
        <a:buSzPct val="60000"/>
        <a:buFont typeface="Wingdings" pitchFamily="2" charset="2"/>
        <a:buBlip>
          <a:blip r:embed="rId15"/>
        </a:buBlip>
        <a:defRPr sz="2800">
          <a:solidFill>
            <a:schemeClr val="tx2"/>
          </a:solidFill>
          <a:latin typeface="+mn-lt"/>
          <a:cs typeface="+mn-cs"/>
        </a:defRPr>
      </a:lvl2pPr>
      <a:lvl3pPr marL="1143000" indent="-228600" algn="l" rtl="0" fontAlgn="base">
        <a:lnSpc>
          <a:spcPct val="85000"/>
        </a:lnSpc>
        <a:spcBef>
          <a:spcPct val="20000"/>
        </a:spcBef>
        <a:spcAft>
          <a:spcPct val="0"/>
        </a:spcAft>
        <a:buClr>
          <a:srgbClr val="E5CD75"/>
        </a:buClr>
        <a:buChar char="•"/>
        <a:defRPr sz="2400">
          <a:solidFill>
            <a:schemeClr val="tx2"/>
          </a:solidFill>
          <a:latin typeface="+mn-lt"/>
          <a:cs typeface="+mn-cs"/>
        </a:defRPr>
      </a:lvl3pPr>
      <a:lvl4pPr marL="16002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4pPr>
      <a:lvl5pPr marL="20574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5pPr>
      <a:lvl6pPr marL="25146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6pPr>
      <a:lvl7pPr marL="29718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7pPr>
      <a:lvl8pPr marL="34290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8pPr>
      <a:lvl9pPr marL="3886200" indent="-228600" algn="l" rtl="0" fontAlgn="base">
        <a:lnSpc>
          <a:spcPct val="85000"/>
        </a:lnSpc>
        <a:spcBef>
          <a:spcPct val="20000"/>
        </a:spcBef>
        <a:spcAft>
          <a:spcPct val="0"/>
        </a:spcAft>
        <a:buClr>
          <a:srgbClr val="E5CD75"/>
        </a:buClr>
        <a:buChar char="»"/>
        <a:defRPr sz="2000">
          <a:solidFill>
            <a:schemeClr val="tx2"/>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789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789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3789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3789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64C9215-A407-48F5-92E0-1AAEE999162B}"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5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p:fade/>
  </p:transition>
  <p:txStyles>
    <p:titleStyle>
      <a:lvl1pPr algn="ctr" rtl="0" fontAlgn="base">
        <a:lnSpc>
          <a:spcPct val="85000"/>
        </a:lnSpc>
        <a:spcBef>
          <a:spcPct val="0"/>
        </a:spcBef>
        <a:spcAft>
          <a:spcPct val="0"/>
        </a:spcAft>
        <a:defRPr sz="4400" b="1">
          <a:solidFill>
            <a:schemeClr val="tx2"/>
          </a:solidFill>
          <a:latin typeface="+mj-lt"/>
          <a:ea typeface="+mj-ea"/>
          <a:cs typeface="+mj-cs"/>
        </a:defRPr>
      </a:lvl1pPr>
      <a:lvl2pPr algn="ctr" rtl="0" fontAlgn="base">
        <a:lnSpc>
          <a:spcPct val="85000"/>
        </a:lnSpc>
        <a:spcBef>
          <a:spcPct val="0"/>
        </a:spcBef>
        <a:spcAft>
          <a:spcPct val="0"/>
        </a:spcAft>
        <a:defRPr sz="4400" b="1">
          <a:solidFill>
            <a:schemeClr val="tx2"/>
          </a:solidFill>
          <a:latin typeface="Arial" charset="0"/>
          <a:cs typeface="Arial" charset="0"/>
        </a:defRPr>
      </a:lvl2pPr>
      <a:lvl3pPr algn="ctr" rtl="0" fontAlgn="base">
        <a:lnSpc>
          <a:spcPct val="85000"/>
        </a:lnSpc>
        <a:spcBef>
          <a:spcPct val="0"/>
        </a:spcBef>
        <a:spcAft>
          <a:spcPct val="0"/>
        </a:spcAft>
        <a:defRPr sz="4400" b="1">
          <a:solidFill>
            <a:schemeClr val="tx2"/>
          </a:solidFill>
          <a:latin typeface="Arial" charset="0"/>
          <a:cs typeface="Arial" charset="0"/>
        </a:defRPr>
      </a:lvl3pPr>
      <a:lvl4pPr algn="ctr" rtl="0" fontAlgn="base">
        <a:lnSpc>
          <a:spcPct val="85000"/>
        </a:lnSpc>
        <a:spcBef>
          <a:spcPct val="0"/>
        </a:spcBef>
        <a:spcAft>
          <a:spcPct val="0"/>
        </a:spcAft>
        <a:defRPr sz="4400" b="1">
          <a:solidFill>
            <a:schemeClr val="tx2"/>
          </a:solidFill>
          <a:latin typeface="Arial" charset="0"/>
          <a:cs typeface="Arial" charset="0"/>
        </a:defRPr>
      </a:lvl4pPr>
      <a:lvl5pPr algn="ctr" rtl="0" fontAlgn="base">
        <a:lnSpc>
          <a:spcPct val="85000"/>
        </a:lnSpc>
        <a:spcBef>
          <a:spcPct val="0"/>
        </a:spcBef>
        <a:spcAft>
          <a:spcPct val="0"/>
        </a:spcAft>
        <a:defRPr sz="4400" b="1">
          <a:solidFill>
            <a:schemeClr val="tx2"/>
          </a:solidFill>
          <a:latin typeface="Arial" charset="0"/>
          <a:cs typeface="Arial" charset="0"/>
        </a:defRPr>
      </a:lvl5pPr>
      <a:lvl6pPr marL="457200" algn="ctr" rtl="0" fontAlgn="base">
        <a:lnSpc>
          <a:spcPct val="85000"/>
        </a:lnSpc>
        <a:spcBef>
          <a:spcPct val="0"/>
        </a:spcBef>
        <a:spcAft>
          <a:spcPct val="0"/>
        </a:spcAft>
        <a:defRPr sz="4400" b="1">
          <a:solidFill>
            <a:schemeClr val="tx2"/>
          </a:solidFill>
          <a:latin typeface="Arial" charset="0"/>
          <a:cs typeface="Arial" charset="0"/>
        </a:defRPr>
      </a:lvl6pPr>
      <a:lvl7pPr marL="914400" algn="ctr" rtl="0" fontAlgn="base">
        <a:lnSpc>
          <a:spcPct val="85000"/>
        </a:lnSpc>
        <a:spcBef>
          <a:spcPct val="0"/>
        </a:spcBef>
        <a:spcAft>
          <a:spcPct val="0"/>
        </a:spcAft>
        <a:defRPr sz="4400" b="1">
          <a:solidFill>
            <a:schemeClr val="tx2"/>
          </a:solidFill>
          <a:latin typeface="Arial" charset="0"/>
          <a:cs typeface="Arial" charset="0"/>
        </a:defRPr>
      </a:lvl7pPr>
      <a:lvl8pPr marL="1371600" algn="ctr" rtl="0" fontAlgn="base">
        <a:lnSpc>
          <a:spcPct val="85000"/>
        </a:lnSpc>
        <a:spcBef>
          <a:spcPct val="0"/>
        </a:spcBef>
        <a:spcAft>
          <a:spcPct val="0"/>
        </a:spcAft>
        <a:defRPr sz="4400" b="1">
          <a:solidFill>
            <a:schemeClr val="tx2"/>
          </a:solidFill>
          <a:latin typeface="Arial" charset="0"/>
          <a:cs typeface="Arial" charset="0"/>
        </a:defRPr>
      </a:lvl8pPr>
      <a:lvl9pPr marL="1828800" algn="ctr" rtl="0" fontAlgn="base">
        <a:lnSpc>
          <a:spcPct val="85000"/>
        </a:lnSpc>
        <a:spcBef>
          <a:spcPct val="0"/>
        </a:spcBef>
        <a:spcAft>
          <a:spcPct val="0"/>
        </a:spcAft>
        <a:defRPr sz="4400" b="1">
          <a:solidFill>
            <a:schemeClr val="tx2"/>
          </a:solidFill>
          <a:latin typeface="Arial" charset="0"/>
          <a:cs typeface="Arial" charset="0"/>
        </a:defRPr>
      </a:lvl9pPr>
    </p:titleStyle>
    <p:bodyStyle>
      <a:lvl1pPr marL="342900" indent="-342900" algn="l" rtl="0" fontAlgn="base">
        <a:lnSpc>
          <a:spcPct val="85000"/>
        </a:lnSpc>
        <a:spcBef>
          <a:spcPct val="20000"/>
        </a:spcBef>
        <a:spcAft>
          <a:spcPct val="0"/>
        </a:spcAft>
        <a:buClr>
          <a:srgbClr val="E5CD75"/>
        </a:buClr>
        <a:buFont typeface="ZapfDingbats" pitchFamily="82" charset="0"/>
        <a:buBlip>
          <a:blip r:embed="rId14"/>
        </a:buBlip>
        <a:defRPr sz="3200">
          <a:solidFill>
            <a:schemeClr val="tx2"/>
          </a:solidFill>
          <a:latin typeface="+mn-lt"/>
          <a:ea typeface="+mn-ea"/>
          <a:cs typeface="+mn-cs"/>
        </a:defRPr>
      </a:lvl1pPr>
      <a:lvl2pPr marL="742950" indent="-285750" algn="l" rtl="0" fontAlgn="base">
        <a:lnSpc>
          <a:spcPct val="85000"/>
        </a:lnSpc>
        <a:spcBef>
          <a:spcPct val="20000"/>
        </a:spcBef>
        <a:spcAft>
          <a:spcPct val="0"/>
        </a:spcAft>
        <a:buClr>
          <a:srgbClr val="E5CD75"/>
        </a:buClr>
        <a:buSzPct val="60000"/>
        <a:buFont typeface="Wingdings" pitchFamily="2" charset="2"/>
        <a:buBlip>
          <a:blip r:embed="rId15"/>
        </a:buBlip>
        <a:defRPr sz="2800">
          <a:solidFill>
            <a:schemeClr val="tx2"/>
          </a:solidFill>
          <a:latin typeface="+mn-lt"/>
          <a:cs typeface="+mn-cs"/>
        </a:defRPr>
      </a:lvl2pPr>
      <a:lvl3pPr marL="1143000" indent="-228600" algn="l" rtl="0" fontAlgn="base">
        <a:lnSpc>
          <a:spcPct val="85000"/>
        </a:lnSpc>
        <a:spcBef>
          <a:spcPct val="20000"/>
        </a:spcBef>
        <a:spcAft>
          <a:spcPct val="0"/>
        </a:spcAft>
        <a:buClr>
          <a:srgbClr val="F0CC4A"/>
        </a:buClr>
        <a:buChar char="•"/>
        <a:defRPr sz="2400">
          <a:solidFill>
            <a:schemeClr val="tx2"/>
          </a:solidFill>
          <a:latin typeface="+mn-lt"/>
          <a:cs typeface="+mn-cs"/>
        </a:defRPr>
      </a:lvl3pPr>
      <a:lvl4pPr marL="1600200" indent="-228600" algn="l" rtl="0" fontAlgn="base">
        <a:lnSpc>
          <a:spcPct val="85000"/>
        </a:lnSpc>
        <a:spcBef>
          <a:spcPct val="20000"/>
        </a:spcBef>
        <a:spcAft>
          <a:spcPct val="0"/>
        </a:spcAft>
        <a:buClr>
          <a:srgbClr val="F0CC4A"/>
        </a:buClr>
        <a:buChar char="–"/>
        <a:defRPr sz="2000">
          <a:solidFill>
            <a:schemeClr val="tx2"/>
          </a:solidFill>
          <a:latin typeface="+mn-lt"/>
          <a:cs typeface="+mn-cs"/>
        </a:defRPr>
      </a:lvl4pPr>
      <a:lvl5pPr marL="2057400" indent="-228600" algn="l" rtl="0" fontAlgn="base">
        <a:lnSpc>
          <a:spcPct val="85000"/>
        </a:lnSpc>
        <a:spcBef>
          <a:spcPct val="20000"/>
        </a:spcBef>
        <a:spcAft>
          <a:spcPct val="0"/>
        </a:spcAft>
        <a:buClr>
          <a:srgbClr val="F0CC4A"/>
        </a:buClr>
        <a:buChar char="»"/>
        <a:defRPr sz="2000">
          <a:solidFill>
            <a:schemeClr val="tx2"/>
          </a:solidFill>
          <a:latin typeface="+mn-lt"/>
          <a:cs typeface="+mn-cs"/>
        </a:defRPr>
      </a:lvl5pPr>
      <a:lvl6pPr marL="2514600" indent="-228600" algn="l" rtl="0" fontAlgn="base">
        <a:lnSpc>
          <a:spcPct val="85000"/>
        </a:lnSpc>
        <a:spcBef>
          <a:spcPct val="20000"/>
        </a:spcBef>
        <a:spcAft>
          <a:spcPct val="0"/>
        </a:spcAft>
        <a:buClr>
          <a:srgbClr val="F0CC4A"/>
        </a:buClr>
        <a:buChar char="»"/>
        <a:defRPr sz="2000">
          <a:solidFill>
            <a:schemeClr val="tx2"/>
          </a:solidFill>
          <a:latin typeface="+mn-lt"/>
          <a:cs typeface="+mn-cs"/>
        </a:defRPr>
      </a:lvl6pPr>
      <a:lvl7pPr marL="2971800" indent="-228600" algn="l" rtl="0" fontAlgn="base">
        <a:lnSpc>
          <a:spcPct val="85000"/>
        </a:lnSpc>
        <a:spcBef>
          <a:spcPct val="20000"/>
        </a:spcBef>
        <a:spcAft>
          <a:spcPct val="0"/>
        </a:spcAft>
        <a:buClr>
          <a:srgbClr val="F0CC4A"/>
        </a:buClr>
        <a:buChar char="»"/>
        <a:defRPr sz="2000">
          <a:solidFill>
            <a:schemeClr val="tx2"/>
          </a:solidFill>
          <a:latin typeface="+mn-lt"/>
          <a:cs typeface="+mn-cs"/>
        </a:defRPr>
      </a:lvl7pPr>
      <a:lvl8pPr marL="3429000" indent="-228600" algn="l" rtl="0" fontAlgn="base">
        <a:lnSpc>
          <a:spcPct val="85000"/>
        </a:lnSpc>
        <a:spcBef>
          <a:spcPct val="20000"/>
        </a:spcBef>
        <a:spcAft>
          <a:spcPct val="0"/>
        </a:spcAft>
        <a:buClr>
          <a:srgbClr val="F0CC4A"/>
        </a:buClr>
        <a:buChar char="»"/>
        <a:defRPr sz="2000">
          <a:solidFill>
            <a:schemeClr val="tx2"/>
          </a:solidFill>
          <a:latin typeface="+mn-lt"/>
          <a:cs typeface="+mn-cs"/>
        </a:defRPr>
      </a:lvl8pPr>
      <a:lvl9pPr marL="3886200" indent="-228600" algn="l" rtl="0" fontAlgn="base">
        <a:lnSpc>
          <a:spcPct val="85000"/>
        </a:lnSpc>
        <a:spcBef>
          <a:spcPct val="20000"/>
        </a:spcBef>
        <a:spcAft>
          <a:spcPct val="0"/>
        </a:spcAft>
        <a:buClr>
          <a:srgbClr val="F0CC4A"/>
        </a:buClr>
        <a:buChar char="»"/>
        <a:defRPr sz="2000">
          <a:solidFill>
            <a:schemeClr val="tx2"/>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Rectangle 4"/>
          <p:cNvSpPr>
            <a:spLocks noGrp="1" noChangeArrowheads="1"/>
          </p:cNvSpPr>
          <p:nvPr>
            <p:ph type="ctrTitle"/>
          </p:nvPr>
        </p:nvSpPr>
        <p:spPr/>
        <p:txBody>
          <a:bodyPr/>
          <a:lstStyle/>
          <a:p>
            <a:r>
              <a:rPr lang="en-US"/>
              <a:t>New Identity Theft Rules</a:t>
            </a:r>
          </a:p>
        </p:txBody>
      </p:sp>
      <p:sp>
        <p:nvSpPr>
          <p:cNvPr id="78853" name="Rectangle 5"/>
          <p:cNvSpPr>
            <a:spLocks noGrp="1" noChangeArrowheads="1"/>
          </p:cNvSpPr>
          <p:nvPr>
            <p:ph type="subTitle" idx="1"/>
          </p:nvPr>
        </p:nvSpPr>
        <p:spPr/>
        <p:txBody>
          <a:bodyPr/>
          <a:lstStyle/>
          <a:p>
            <a:pPr>
              <a:lnSpc>
                <a:spcPct val="75000"/>
              </a:lnSpc>
            </a:pPr>
            <a:r>
              <a:rPr lang="en-US" sz="2800"/>
              <a:t>Rodney J. Petersen, J.D.</a:t>
            </a:r>
          </a:p>
          <a:p>
            <a:pPr>
              <a:lnSpc>
                <a:spcPct val="75000"/>
              </a:lnSpc>
            </a:pPr>
            <a:r>
              <a:rPr lang="en-US" sz="2800"/>
              <a:t>Government Relations Officer</a:t>
            </a:r>
          </a:p>
          <a:p>
            <a:pPr>
              <a:lnSpc>
                <a:spcPct val="75000"/>
              </a:lnSpc>
            </a:pPr>
            <a:r>
              <a:rPr lang="en-US" sz="2800"/>
              <a:t>Security Task Force Coordinator</a:t>
            </a:r>
          </a:p>
          <a:p>
            <a:pPr>
              <a:lnSpc>
                <a:spcPct val="75000"/>
              </a:lnSpc>
            </a:pPr>
            <a:r>
              <a:rPr lang="en-US" sz="2800"/>
              <a:t>EDUCAUSE</a:t>
            </a:r>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r>
              <a:rPr lang="en-US"/>
              <a:t>Big Picture of New Rules</a:t>
            </a:r>
          </a:p>
        </p:txBody>
      </p:sp>
      <p:sp>
        <p:nvSpPr>
          <p:cNvPr id="115715" name="Rectangle 3"/>
          <p:cNvSpPr>
            <a:spLocks noGrp="1" noChangeArrowheads="1"/>
          </p:cNvSpPr>
          <p:nvPr>
            <p:ph type="body" idx="1"/>
          </p:nvPr>
        </p:nvSpPr>
        <p:spPr>
          <a:xfrm>
            <a:off x="457200" y="1600200"/>
            <a:ext cx="8229600" cy="4343400"/>
          </a:xfrm>
        </p:spPr>
        <p:txBody>
          <a:bodyPr/>
          <a:lstStyle/>
          <a:p>
            <a:pPr>
              <a:lnSpc>
                <a:spcPct val="75000"/>
              </a:lnSpc>
            </a:pPr>
            <a:r>
              <a:rPr lang="en-US"/>
              <a:t>It’s not about privacy of personally identifiable information</a:t>
            </a:r>
          </a:p>
          <a:p>
            <a:pPr>
              <a:lnSpc>
                <a:spcPct val="75000"/>
              </a:lnSpc>
            </a:pPr>
            <a:r>
              <a:rPr lang="en-US"/>
              <a:t>It’s not about the security of information systems</a:t>
            </a:r>
          </a:p>
          <a:p>
            <a:pPr>
              <a:lnSpc>
                <a:spcPct val="75000"/>
              </a:lnSpc>
            </a:pPr>
            <a:r>
              <a:rPr lang="en-US"/>
              <a:t>It’s about protecting individuals from identity theft once their identity has been assumed by another individual</a:t>
            </a:r>
          </a:p>
          <a:p>
            <a:pPr>
              <a:lnSpc>
                <a:spcPct val="75000"/>
              </a:lnSpc>
            </a:pPr>
            <a:r>
              <a:rPr lang="en-US"/>
              <a:t>Thus, </a:t>
            </a:r>
            <a:r>
              <a:rPr lang="en-US" b="1">
                <a:solidFill>
                  <a:srgbClr val="FF0000"/>
                </a:solidFill>
              </a:rPr>
              <a:t>RED FLAGS! </a:t>
            </a:r>
            <a:r>
              <a:rPr lang="en-US"/>
              <a:t>~ a pattern, practice, </a:t>
            </a:r>
            <a:br>
              <a:rPr lang="en-US"/>
            </a:br>
            <a:r>
              <a:rPr lang="en-US"/>
              <a:t>or specific activity that indicates the </a:t>
            </a:r>
            <a:br>
              <a:rPr lang="en-US"/>
            </a:br>
            <a:r>
              <a:rPr lang="en-US"/>
              <a:t>possible existence of identity theft</a:t>
            </a:r>
            <a:endParaRPr lang="en-US" b="1">
              <a:solidFill>
                <a:srgbClr val="FF0000"/>
              </a:solidFill>
            </a:endParaRP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9" name="Rectangle 5"/>
          <p:cNvSpPr>
            <a:spLocks noGrp="1" noChangeArrowheads="1"/>
          </p:cNvSpPr>
          <p:nvPr>
            <p:ph type="title"/>
          </p:nvPr>
        </p:nvSpPr>
        <p:spPr/>
        <p:txBody>
          <a:bodyPr/>
          <a:lstStyle/>
          <a:p>
            <a:r>
              <a:rPr lang="en-US"/>
              <a:t>Statutory Basis</a:t>
            </a:r>
          </a:p>
        </p:txBody>
      </p:sp>
      <p:sp>
        <p:nvSpPr>
          <p:cNvPr id="21510" name="Rectangle 6"/>
          <p:cNvSpPr>
            <a:spLocks noGrp="1" noChangeArrowheads="1"/>
          </p:cNvSpPr>
          <p:nvPr>
            <p:ph type="body" idx="1"/>
          </p:nvPr>
        </p:nvSpPr>
        <p:spPr/>
        <p:txBody>
          <a:bodyPr/>
          <a:lstStyle/>
          <a:p>
            <a:pPr>
              <a:buClr>
                <a:schemeClr val="bg2"/>
              </a:buClr>
              <a:buFont typeface="Wingdings" pitchFamily="2" charset="2"/>
              <a:buChar char="§"/>
            </a:pPr>
            <a:r>
              <a:rPr lang="en-US"/>
              <a:t>The Fair and Accurate Credit Transactions Act of 2003 (FACT Act) amended the Fair Credit Reporting Act (FCRA)</a:t>
            </a:r>
          </a:p>
          <a:p>
            <a:pPr>
              <a:buClr>
                <a:schemeClr val="bg2"/>
              </a:buClr>
              <a:buFont typeface="Wingdings" pitchFamily="2" charset="2"/>
              <a:buChar char="§"/>
            </a:pPr>
            <a:r>
              <a:rPr lang="en-US"/>
              <a:t>Sections 114 and 315 of the FACT Act</a:t>
            </a:r>
          </a:p>
        </p:txBody>
      </p:sp>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r>
              <a:rPr lang="en-US"/>
              <a:t>Rulemaking</a:t>
            </a:r>
          </a:p>
        </p:txBody>
      </p:sp>
      <p:sp>
        <p:nvSpPr>
          <p:cNvPr id="104451" name="Rectangle 3"/>
          <p:cNvSpPr>
            <a:spLocks noGrp="1" noChangeArrowheads="1"/>
          </p:cNvSpPr>
          <p:nvPr>
            <p:ph type="body" idx="1"/>
          </p:nvPr>
        </p:nvSpPr>
        <p:spPr/>
        <p:txBody>
          <a:bodyPr/>
          <a:lstStyle/>
          <a:p>
            <a:pPr>
              <a:buClr>
                <a:schemeClr val="bg2"/>
              </a:buClr>
              <a:buFont typeface="Wingdings" pitchFamily="2" charset="2"/>
              <a:buChar char="§"/>
            </a:pPr>
            <a:r>
              <a:rPr lang="en-US"/>
              <a:t>Joint rulemaking</a:t>
            </a:r>
          </a:p>
          <a:p>
            <a:pPr>
              <a:buClr>
                <a:schemeClr val="bg2"/>
              </a:buClr>
              <a:buFont typeface="Wingdings" pitchFamily="2" charset="2"/>
              <a:buChar char="§"/>
            </a:pPr>
            <a:r>
              <a:rPr lang="en-US"/>
              <a:t>Final rules published November 9, 2007</a:t>
            </a:r>
            <a:br>
              <a:rPr lang="en-US"/>
            </a:br>
            <a:r>
              <a:rPr lang="en-US" sz="2200"/>
              <a:t>Rules:  72 Fed. Reg. 63718 (November 9, 2007)</a:t>
            </a:r>
            <a:br>
              <a:rPr lang="en-US" sz="2200"/>
            </a:br>
            <a:r>
              <a:rPr lang="en-US" sz="2200"/>
              <a:t>http://www.ftc.gov/os/fedreg/2007/november/071109redflags.pdf</a:t>
            </a:r>
          </a:p>
          <a:p>
            <a:pPr>
              <a:buClr>
                <a:schemeClr val="bg2"/>
              </a:buClr>
              <a:buFont typeface="Wingdings" pitchFamily="2" charset="2"/>
              <a:buChar char="§"/>
            </a:pPr>
            <a:r>
              <a:rPr lang="en-US"/>
              <a:t>Full compliance originally required by November 1, 2008</a:t>
            </a:r>
          </a:p>
          <a:p>
            <a:pPr>
              <a:buClr>
                <a:schemeClr val="bg2"/>
              </a:buClr>
              <a:buFont typeface="Wingdings" pitchFamily="2" charset="2"/>
              <a:buChar char="§"/>
            </a:pPr>
            <a:r>
              <a:rPr lang="en-US"/>
              <a:t>Deadline extended to May 1, 2009</a:t>
            </a:r>
          </a:p>
          <a:p>
            <a:pPr>
              <a:buClr>
                <a:schemeClr val="bg2"/>
              </a:buClr>
              <a:buFont typeface="Wingdings" pitchFamily="2" charset="2"/>
              <a:buNone/>
            </a:pPr>
            <a:endParaRPr lang="en-US" sz="1800"/>
          </a:p>
          <a:p>
            <a:endParaRPr lang="en-US"/>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r>
              <a:rPr lang="en-US"/>
              <a:t>New ID Theft Rules</a:t>
            </a:r>
          </a:p>
        </p:txBody>
      </p:sp>
      <p:sp>
        <p:nvSpPr>
          <p:cNvPr id="105475" name="Rectangle 3"/>
          <p:cNvSpPr>
            <a:spLocks noGrp="1" noChangeArrowheads="1"/>
          </p:cNvSpPr>
          <p:nvPr>
            <p:ph type="body" idx="1"/>
          </p:nvPr>
        </p:nvSpPr>
        <p:spPr/>
        <p:txBody>
          <a:bodyPr/>
          <a:lstStyle/>
          <a:p>
            <a:r>
              <a:rPr lang="en-US"/>
              <a:t>Users of Consumer Reports (Sec. 681.1)</a:t>
            </a:r>
          </a:p>
          <a:p>
            <a:r>
              <a:rPr lang="en-US"/>
              <a:t>Financial Institutions and Creditors holding “covered accounts” (Sec. 681.2)</a:t>
            </a:r>
          </a:p>
          <a:p>
            <a:r>
              <a:rPr lang="en-US"/>
              <a:t>Debit and Credit Card Issuers (Sec. 681.3)</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r>
              <a:rPr lang="en-US"/>
              <a:t>Use of Consumer Reports</a:t>
            </a:r>
          </a:p>
        </p:txBody>
      </p:sp>
      <p:sp>
        <p:nvSpPr>
          <p:cNvPr id="112643" name="Rectangle 3"/>
          <p:cNvSpPr>
            <a:spLocks noGrp="1" noChangeArrowheads="1"/>
          </p:cNvSpPr>
          <p:nvPr>
            <p:ph type="body" idx="1"/>
          </p:nvPr>
        </p:nvSpPr>
        <p:spPr/>
        <p:txBody>
          <a:bodyPr/>
          <a:lstStyle/>
          <a:p>
            <a:r>
              <a:rPr lang="en-US"/>
              <a:t>Effective November 1, 2008</a:t>
            </a:r>
          </a:p>
          <a:p>
            <a:r>
              <a:rPr lang="en-US"/>
              <a:t>Duties of users regarding address discrepancies</a:t>
            </a:r>
          </a:p>
          <a:p>
            <a:r>
              <a:rPr lang="en-US"/>
              <a:t>Triggered by a notice of address discrepancy sent from a consumer reporting agency to an institution to inform them of a “substantial difference between the address for the consumer” that the institution provided</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r>
              <a:rPr lang="en-US"/>
              <a:t>Policies and Procedures</a:t>
            </a:r>
          </a:p>
        </p:txBody>
      </p:sp>
      <p:sp>
        <p:nvSpPr>
          <p:cNvPr id="113667" name="Rectangle 3"/>
          <p:cNvSpPr>
            <a:spLocks noGrp="1" noChangeArrowheads="1"/>
          </p:cNvSpPr>
          <p:nvPr>
            <p:ph type="body" idx="1"/>
          </p:nvPr>
        </p:nvSpPr>
        <p:spPr/>
        <p:txBody>
          <a:bodyPr/>
          <a:lstStyle/>
          <a:p>
            <a:pPr>
              <a:lnSpc>
                <a:spcPct val="65000"/>
              </a:lnSpc>
            </a:pPr>
            <a:r>
              <a:rPr lang="en-US" sz="2800"/>
              <a:t>Institutions must develop and implement reasonable policies and procedures designed to enable the institution to form a reasonable belief that a consumer report relates to the consumer</a:t>
            </a:r>
          </a:p>
          <a:p>
            <a:pPr>
              <a:lnSpc>
                <a:spcPct val="65000"/>
              </a:lnSpc>
            </a:pPr>
            <a:r>
              <a:rPr lang="en-US" sz="2800"/>
              <a:t>Comparing the information in the consumer report with:</a:t>
            </a:r>
          </a:p>
          <a:p>
            <a:pPr lvl="1">
              <a:lnSpc>
                <a:spcPct val="65000"/>
              </a:lnSpc>
            </a:pPr>
            <a:r>
              <a:rPr lang="en-US" sz="2400"/>
              <a:t>Information the institution obtains and uses to verify the consumer’s identity</a:t>
            </a:r>
          </a:p>
          <a:p>
            <a:pPr lvl="1">
              <a:lnSpc>
                <a:spcPct val="65000"/>
              </a:lnSpc>
            </a:pPr>
            <a:r>
              <a:rPr lang="en-US" sz="2400"/>
              <a:t>Maintains in its own records, such as applications, change of address notifications, other customer account records, etc.; or</a:t>
            </a:r>
          </a:p>
          <a:p>
            <a:pPr lvl="1">
              <a:lnSpc>
                <a:spcPct val="65000"/>
              </a:lnSpc>
            </a:pPr>
            <a:r>
              <a:rPr lang="en-US" sz="2400"/>
              <a:t>Obtains from third-party sources.</a:t>
            </a:r>
          </a:p>
          <a:p>
            <a:pPr>
              <a:lnSpc>
                <a:spcPct val="65000"/>
              </a:lnSpc>
            </a:pPr>
            <a:r>
              <a:rPr lang="en-US" sz="2800"/>
              <a:t>Verifying the information in the consumer report provided by the consumer reporting agency with the consumer.</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lstStyle/>
          <a:p>
            <a:r>
              <a:rPr lang="en-US"/>
              <a:t>Consumer’s Address</a:t>
            </a:r>
          </a:p>
        </p:txBody>
      </p:sp>
      <p:sp>
        <p:nvSpPr>
          <p:cNvPr id="114691" name="Rectangle 3"/>
          <p:cNvSpPr>
            <a:spLocks noGrp="1" noChangeArrowheads="1"/>
          </p:cNvSpPr>
          <p:nvPr>
            <p:ph type="body" idx="1"/>
          </p:nvPr>
        </p:nvSpPr>
        <p:spPr/>
        <p:txBody>
          <a:bodyPr/>
          <a:lstStyle/>
          <a:p>
            <a:r>
              <a:rPr lang="en-US" sz="2800"/>
              <a:t>Institutions must develop and implement reasonable policies and procedures for furnishing an address for the consumer that the institution has reasonably confirmed is accurate to the consumer reporting agency from whom it received the notice of address discrepancy</a:t>
            </a:r>
          </a:p>
          <a:p>
            <a:r>
              <a:rPr lang="en-US" sz="2800"/>
              <a:t>Examples of confirmation methods:</a:t>
            </a:r>
          </a:p>
          <a:p>
            <a:pPr lvl="1"/>
            <a:r>
              <a:rPr lang="en-US" sz="2400"/>
              <a:t>Verifying the address with the consumer</a:t>
            </a:r>
          </a:p>
          <a:p>
            <a:pPr lvl="1"/>
            <a:r>
              <a:rPr lang="en-US" sz="2400"/>
              <a:t>Reviewing its own records to verify the address</a:t>
            </a:r>
          </a:p>
          <a:p>
            <a:pPr lvl="1"/>
            <a:r>
              <a:rPr lang="en-US" sz="2400"/>
              <a:t>Verifying the address through third-party sources; or</a:t>
            </a:r>
          </a:p>
          <a:p>
            <a:pPr lvl="1"/>
            <a:r>
              <a:rPr lang="en-US" sz="2400"/>
              <a:t>Using other reasonable means</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0" y="381000"/>
            <a:ext cx="9144000" cy="1143000"/>
          </a:xfrm>
        </p:spPr>
        <p:txBody>
          <a:bodyPr/>
          <a:lstStyle/>
          <a:p>
            <a:r>
              <a:rPr lang="en-US" sz="3600"/>
              <a:t>Creditors Holding “Covered Accounts”</a:t>
            </a:r>
          </a:p>
        </p:txBody>
      </p:sp>
      <p:sp>
        <p:nvSpPr>
          <p:cNvPr id="106499" name="Rectangle 3"/>
          <p:cNvSpPr>
            <a:spLocks noGrp="1" noChangeArrowheads="1"/>
          </p:cNvSpPr>
          <p:nvPr>
            <p:ph type="body" idx="1"/>
          </p:nvPr>
        </p:nvSpPr>
        <p:spPr/>
        <p:txBody>
          <a:bodyPr/>
          <a:lstStyle/>
          <a:p>
            <a:pPr>
              <a:lnSpc>
                <a:spcPct val="75000"/>
              </a:lnSpc>
            </a:pPr>
            <a:r>
              <a:rPr lang="en-US"/>
              <a:t>Effective May 1, 2009</a:t>
            </a:r>
          </a:p>
          <a:p>
            <a:pPr>
              <a:lnSpc>
                <a:spcPct val="75000"/>
              </a:lnSpc>
            </a:pPr>
            <a:r>
              <a:rPr lang="en-US"/>
              <a:t>Creditor - any entity that regularly extends, renews, or continues credit</a:t>
            </a:r>
          </a:p>
          <a:p>
            <a:pPr>
              <a:lnSpc>
                <a:spcPct val="75000"/>
              </a:lnSpc>
            </a:pPr>
            <a:r>
              <a:rPr lang="en-US"/>
              <a:t>Conduct periodic risk assessments to determine if the institution has “covered accounts”</a:t>
            </a:r>
          </a:p>
          <a:p>
            <a:pPr>
              <a:lnSpc>
                <a:spcPct val="75000"/>
              </a:lnSpc>
            </a:pPr>
            <a:r>
              <a:rPr lang="en-US"/>
              <a:t>Jurisdiction of FTC- “Where non-profit and government entities defer payment for goods or services, they, too, are to be considered creditors.”</a:t>
            </a:r>
          </a:p>
          <a:p>
            <a:pPr>
              <a:lnSpc>
                <a:spcPct val="75000"/>
              </a:lnSpc>
              <a:buFont typeface="ZapfDingbats" pitchFamily="82" charset="0"/>
              <a:buNone/>
            </a:pPr>
            <a:r>
              <a:rPr lang="en-US"/>
              <a:t>			FTC Business Alert, June 2008</a:t>
            </a:r>
          </a:p>
          <a:p>
            <a:pPr algn="r">
              <a:lnSpc>
                <a:spcPct val="75000"/>
              </a:lnSpc>
              <a:buFont typeface="ZapfDingbats" pitchFamily="82" charset="0"/>
              <a:buNone/>
            </a:pPr>
            <a:endParaRPr lang="en-US"/>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en-US"/>
              <a:t>Covered Account</a:t>
            </a:r>
          </a:p>
        </p:txBody>
      </p:sp>
      <p:sp>
        <p:nvSpPr>
          <p:cNvPr id="107523" name="Rectangle 3"/>
          <p:cNvSpPr>
            <a:spLocks noGrp="1" noChangeArrowheads="1"/>
          </p:cNvSpPr>
          <p:nvPr>
            <p:ph type="body" idx="1"/>
          </p:nvPr>
        </p:nvSpPr>
        <p:spPr>
          <a:xfrm>
            <a:off x="457200" y="1600200"/>
            <a:ext cx="8229600" cy="4419600"/>
          </a:xfrm>
        </p:spPr>
        <p:txBody>
          <a:bodyPr/>
          <a:lstStyle/>
          <a:p>
            <a:r>
              <a:rPr lang="en-US" sz="2800"/>
              <a:t>Credit card accounts</a:t>
            </a:r>
          </a:p>
          <a:p>
            <a:r>
              <a:rPr lang="en-US" sz="2800"/>
              <a:t>Mortgage loans</a:t>
            </a:r>
          </a:p>
          <a:p>
            <a:r>
              <a:rPr lang="en-US" sz="2800"/>
              <a:t>Automobile loans</a:t>
            </a:r>
          </a:p>
          <a:p>
            <a:r>
              <a:rPr lang="en-US" sz="2800"/>
              <a:t>Margin accounts</a:t>
            </a:r>
          </a:p>
          <a:p>
            <a:r>
              <a:rPr lang="en-US" sz="2800"/>
              <a:t>Cell phone accounts</a:t>
            </a:r>
          </a:p>
          <a:p>
            <a:r>
              <a:rPr lang="en-US" sz="2800"/>
              <a:t>Utility accounts</a:t>
            </a:r>
          </a:p>
          <a:p>
            <a:r>
              <a:rPr lang="en-US" sz="2800"/>
              <a:t>Checking accounts</a:t>
            </a:r>
          </a:p>
          <a:p>
            <a:r>
              <a:rPr lang="en-US" sz="2800"/>
              <a:t>Savings accounts</a:t>
            </a:r>
          </a:p>
          <a:p>
            <a:r>
              <a:rPr lang="en-US" sz="2800"/>
              <a:t>Any account for which there is “a foreseeable </a:t>
            </a:r>
            <a:br>
              <a:rPr lang="en-US" sz="2800"/>
            </a:br>
            <a:r>
              <a:rPr lang="en-US" sz="2800"/>
              <a:t>risk of identity theft”</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en-US"/>
              <a:t>Application to Higher Ed</a:t>
            </a:r>
          </a:p>
        </p:txBody>
      </p:sp>
      <p:sp>
        <p:nvSpPr>
          <p:cNvPr id="108547" name="Rectangle 3"/>
          <p:cNvSpPr>
            <a:spLocks noGrp="1" noChangeArrowheads="1"/>
          </p:cNvSpPr>
          <p:nvPr>
            <p:ph type="body" idx="1"/>
          </p:nvPr>
        </p:nvSpPr>
        <p:spPr/>
        <p:txBody>
          <a:bodyPr/>
          <a:lstStyle/>
          <a:p>
            <a:r>
              <a:rPr lang="en-US"/>
              <a:t>Participating in the Federal Perkins Loan program,</a:t>
            </a:r>
          </a:p>
          <a:p>
            <a:r>
              <a:rPr lang="en-US"/>
              <a:t>Participating as a school lender in the Federal Family Education Loan Program,</a:t>
            </a:r>
          </a:p>
          <a:p>
            <a:r>
              <a:rPr lang="en-US"/>
              <a:t>Offering institutional loans to students, faculty, or staff, or</a:t>
            </a:r>
          </a:p>
          <a:p>
            <a:r>
              <a:rPr lang="en-US"/>
              <a:t>Offering a plan for payment of tuition throughout the semester rather than </a:t>
            </a:r>
            <a:br>
              <a:rPr lang="en-US"/>
            </a:br>
            <a:r>
              <a:rPr lang="en-US"/>
              <a:t>requiring full payment at the beginning </a:t>
            </a:r>
            <a:br>
              <a:rPr lang="en-US"/>
            </a:br>
            <a:r>
              <a:rPr lang="en-US"/>
              <a:t>of the semester</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a:t>ID Theft Prevention Program</a:t>
            </a:r>
          </a:p>
        </p:txBody>
      </p:sp>
      <p:sp>
        <p:nvSpPr>
          <p:cNvPr id="109571" name="Rectangle 3"/>
          <p:cNvSpPr>
            <a:spLocks noGrp="1" noChangeArrowheads="1"/>
          </p:cNvSpPr>
          <p:nvPr>
            <p:ph type="body" idx="1"/>
          </p:nvPr>
        </p:nvSpPr>
        <p:spPr/>
        <p:txBody>
          <a:bodyPr/>
          <a:lstStyle/>
          <a:p>
            <a:pPr>
              <a:lnSpc>
                <a:spcPct val="75000"/>
              </a:lnSpc>
              <a:buFont typeface="ZapfDingbats" pitchFamily="82" charset="0"/>
              <a:buNone/>
            </a:pPr>
            <a:r>
              <a:rPr lang="en-US"/>
              <a:t>	Include reasonable policies and procedures to detect or mitigate identity theft and enable a creditor to:</a:t>
            </a:r>
          </a:p>
          <a:p>
            <a:pPr lvl="1">
              <a:lnSpc>
                <a:spcPct val="75000"/>
              </a:lnSpc>
            </a:pPr>
            <a:r>
              <a:rPr lang="en-US"/>
              <a:t>Identity relevant “red flags” (patterns, practices, and specific activities that signal possible identity theft) and incorporate them into the program;</a:t>
            </a:r>
          </a:p>
          <a:p>
            <a:pPr lvl="1">
              <a:lnSpc>
                <a:spcPct val="75000"/>
              </a:lnSpc>
            </a:pPr>
            <a:r>
              <a:rPr lang="en-US"/>
              <a:t>Detect the red flags that the program incorporates;</a:t>
            </a:r>
          </a:p>
          <a:p>
            <a:pPr lvl="1">
              <a:lnSpc>
                <a:spcPct val="75000"/>
              </a:lnSpc>
            </a:pPr>
            <a:r>
              <a:rPr lang="en-US"/>
              <a:t>Respond appropriately to detected red flags to prevent and mitigate identity theft; and</a:t>
            </a:r>
          </a:p>
          <a:p>
            <a:pPr lvl="1">
              <a:lnSpc>
                <a:spcPct val="75000"/>
              </a:lnSpc>
            </a:pPr>
            <a:r>
              <a:rPr lang="en-US"/>
              <a:t>Ensure that the Program is updated periodically </a:t>
            </a:r>
            <a:br>
              <a:rPr lang="en-US"/>
            </a:br>
            <a:r>
              <a:rPr lang="en-US"/>
              <a:t>to reflect changes in risks</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r>
              <a:rPr lang="en-US" sz="4000"/>
              <a:t>Administration and Maintenance</a:t>
            </a:r>
          </a:p>
        </p:txBody>
      </p:sp>
      <p:sp>
        <p:nvSpPr>
          <p:cNvPr id="110595" name="Rectangle 3"/>
          <p:cNvSpPr>
            <a:spLocks noGrp="1" noChangeArrowheads="1"/>
          </p:cNvSpPr>
          <p:nvPr>
            <p:ph type="body" idx="1"/>
          </p:nvPr>
        </p:nvSpPr>
        <p:spPr/>
        <p:txBody>
          <a:bodyPr/>
          <a:lstStyle/>
          <a:p>
            <a:pPr>
              <a:lnSpc>
                <a:spcPct val="75000"/>
              </a:lnSpc>
            </a:pPr>
            <a:r>
              <a:rPr lang="en-US"/>
              <a:t>The board of directors (or appropriate board committee) must approve the initial written program.</a:t>
            </a:r>
          </a:p>
          <a:p>
            <a:pPr>
              <a:lnSpc>
                <a:spcPct val="75000"/>
              </a:lnSpc>
            </a:pPr>
            <a:r>
              <a:rPr lang="en-US"/>
              <a:t>Involve the board, committee, or designated employee at the level of senior management in the oversight, development, implementation, and administration of the program</a:t>
            </a:r>
          </a:p>
          <a:p>
            <a:pPr>
              <a:lnSpc>
                <a:spcPct val="75000"/>
              </a:lnSpc>
            </a:pPr>
            <a:r>
              <a:rPr lang="en-US"/>
              <a:t>Train staff, as necessary, to effectively implement the Program; and</a:t>
            </a:r>
          </a:p>
          <a:p>
            <a:pPr>
              <a:lnSpc>
                <a:spcPct val="75000"/>
              </a:lnSpc>
            </a:pPr>
            <a:r>
              <a:rPr lang="en-US"/>
              <a:t>Exercise appropriate and effective oversight </a:t>
            </a:r>
            <a:br>
              <a:rPr lang="en-US"/>
            </a:br>
            <a:r>
              <a:rPr lang="en-US"/>
              <a:t>of service provider arrangements.</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r>
              <a:rPr lang="en-US"/>
              <a:t>Conclusion</a:t>
            </a:r>
          </a:p>
        </p:txBody>
      </p:sp>
      <p:sp>
        <p:nvSpPr>
          <p:cNvPr id="111619" name="Rectangle 3"/>
          <p:cNvSpPr>
            <a:spLocks noGrp="1" noChangeArrowheads="1"/>
          </p:cNvSpPr>
          <p:nvPr>
            <p:ph type="body" idx="1"/>
          </p:nvPr>
        </p:nvSpPr>
        <p:spPr/>
        <p:txBody>
          <a:bodyPr/>
          <a:lstStyle/>
          <a:p>
            <a:r>
              <a:rPr lang="en-US"/>
              <a:t>This is clearly a </a:t>
            </a:r>
            <a:r>
              <a:rPr lang="en-US" b="1"/>
              <a:t>legal and regulatory compliance</a:t>
            </a:r>
            <a:r>
              <a:rPr lang="en-US"/>
              <a:t> issue</a:t>
            </a:r>
          </a:p>
          <a:p>
            <a:r>
              <a:rPr lang="en-US"/>
              <a:t>This is mostly about </a:t>
            </a:r>
            <a:r>
              <a:rPr lang="en-US" b="1"/>
              <a:t>business processes</a:t>
            </a:r>
          </a:p>
          <a:p>
            <a:r>
              <a:rPr lang="en-US"/>
              <a:t>There will be </a:t>
            </a:r>
            <a:r>
              <a:rPr lang="en-US" b="1"/>
              <a:t>implications for IT</a:t>
            </a:r>
            <a:r>
              <a:rPr lang="en-US"/>
              <a:t> – but what???</a:t>
            </a:r>
          </a:p>
          <a:p>
            <a:pPr lvl="1"/>
            <a:r>
              <a:rPr lang="en-US" b="1"/>
              <a:t>Information</a:t>
            </a:r>
            <a:r>
              <a:rPr lang="en-US"/>
              <a:t> Privacy and Security</a:t>
            </a:r>
          </a:p>
          <a:p>
            <a:pPr lvl="1"/>
            <a:r>
              <a:rPr lang="en-US" b="1"/>
              <a:t>Technology</a:t>
            </a:r>
            <a:r>
              <a:rPr lang="en-US"/>
              <a:t> Support of Business Processes</a:t>
            </a:r>
          </a:p>
          <a:p>
            <a:pPr lvl="1"/>
            <a:r>
              <a:rPr lang="en-US"/>
              <a:t>Programs, Policies, Procedures, and Training</a:t>
            </a:r>
          </a:p>
          <a:p>
            <a:pPr lvl="1"/>
            <a:r>
              <a:rPr lang="en-US"/>
              <a:t>Management of </a:t>
            </a:r>
            <a:r>
              <a:rPr lang="en-US" b="1"/>
              <a:t>Identities</a:t>
            </a:r>
            <a:r>
              <a:rPr lang="en-US"/>
              <a:t> to Prevent Fraud</a:t>
            </a:r>
          </a:p>
        </p:txBody>
      </p:sp>
    </p:spTree>
  </p:cSld>
  <p:clrMapOvr>
    <a:masterClrMapping/>
  </p:clrMapOvr>
  <p:transition spd="med">
    <p:fade/>
  </p:transition>
</p:sld>
</file>

<file path=ppt/theme/theme1.xml><?xml version="1.0" encoding="utf-8"?>
<a:theme xmlns:a="http://schemas.openxmlformats.org/drawingml/2006/main" name="Policy 2004_Lightblue template">
  <a:themeElements>
    <a:clrScheme name="Policy 2004_Lightblue template 16">
      <a:dk1>
        <a:srgbClr val="FFFFCC"/>
      </a:dk1>
      <a:lt1>
        <a:srgbClr val="FFFFFF"/>
      </a:lt1>
      <a:dk2>
        <a:srgbClr val="32349A"/>
      </a:dk2>
      <a:lt2>
        <a:srgbClr val="000000"/>
      </a:lt2>
      <a:accent1>
        <a:srgbClr val="BBE0E3"/>
      </a:accent1>
      <a:accent2>
        <a:srgbClr val="333399"/>
      </a:accent2>
      <a:accent3>
        <a:srgbClr val="ADAECA"/>
      </a:accent3>
      <a:accent4>
        <a:srgbClr val="DADADA"/>
      </a:accent4>
      <a:accent5>
        <a:srgbClr val="DAEDEF"/>
      </a:accent5>
      <a:accent6>
        <a:srgbClr val="2D2D8A"/>
      </a:accent6>
      <a:hlink>
        <a:srgbClr val="009999"/>
      </a:hlink>
      <a:folHlink>
        <a:srgbClr val="99CC00"/>
      </a:folHlink>
    </a:clrScheme>
    <a:fontScheme name="Policy 2004_Lightblue template">
      <a:majorFont>
        <a:latin typeface="Arial"/>
        <a:ea typeface=""/>
        <a:cs typeface="Arial"/>
      </a:majorFont>
      <a:minorFont>
        <a:latin typeface="Gill Sans MT"/>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olicy 2004_Lightblue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olicy 2004_Lightblue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olicy 2004_Lightblue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olicy 2004_Lightblue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olicy 2004_Lightblue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olicy 2004_Lightblue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olicy 2004_Lightblue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olicy 2004_Lightblue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olicy 2004_Lightblue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olicy 2004_Lightblue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olicy 2004_Lightblue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olicy 2004_Lightblue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Policy 2004_Lightblue template 13">
        <a:dk1>
          <a:srgbClr val="000000"/>
        </a:dk1>
        <a:lt1>
          <a:srgbClr val="3D40B9"/>
        </a:lt1>
        <a:dk2>
          <a:srgbClr val="000000"/>
        </a:dk2>
        <a:lt2>
          <a:srgbClr val="808080"/>
        </a:lt2>
        <a:accent1>
          <a:srgbClr val="BBE0E3"/>
        </a:accent1>
        <a:accent2>
          <a:srgbClr val="333399"/>
        </a:accent2>
        <a:accent3>
          <a:srgbClr val="AFAFD9"/>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olicy 2004_Lightblue template 14">
        <a:dk1>
          <a:srgbClr val="000000"/>
        </a:dk1>
        <a:lt1>
          <a:srgbClr val="3D40B9"/>
        </a:lt1>
        <a:dk2>
          <a:srgbClr val="000000"/>
        </a:dk2>
        <a:lt2>
          <a:srgbClr val="FFFFCC"/>
        </a:lt2>
        <a:accent1>
          <a:srgbClr val="BBE0E3"/>
        </a:accent1>
        <a:accent2>
          <a:srgbClr val="333399"/>
        </a:accent2>
        <a:accent3>
          <a:srgbClr val="AFAFD9"/>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olicy 2004_Lightblue template 15">
        <a:dk1>
          <a:srgbClr val="FFFFCC"/>
        </a:dk1>
        <a:lt1>
          <a:srgbClr val="FFFFFF"/>
        </a:lt1>
        <a:dk2>
          <a:srgbClr val="3D40B9"/>
        </a:dk2>
        <a:lt2>
          <a:srgbClr val="000000"/>
        </a:lt2>
        <a:accent1>
          <a:srgbClr val="BBE0E3"/>
        </a:accent1>
        <a:accent2>
          <a:srgbClr val="333399"/>
        </a:accent2>
        <a:accent3>
          <a:srgbClr val="AFAFD9"/>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
      <a:clrScheme name="Policy 2004_Lightblue template 16">
        <a:dk1>
          <a:srgbClr val="FFFFCC"/>
        </a:dk1>
        <a:lt1>
          <a:srgbClr val="FFFFFF"/>
        </a:lt1>
        <a:dk2>
          <a:srgbClr val="32349A"/>
        </a:dk2>
        <a:lt2>
          <a:srgbClr val="000000"/>
        </a:lt2>
        <a:accent1>
          <a:srgbClr val="BBE0E3"/>
        </a:accent1>
        <a:accent2>
          <a:srgbClr val="333399"/>
        </a:accent2>
        <a:accent3>
          <a:srgbClr val="ADAECA"/>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1_Default Design 16">
      <a:dk1>
        <a:srgbClr val="FFFFCC"/>
      </a:dk1>
      <a:lt1>
        <a:srgbClr val="FFFFFF"/>
      </a:lt1>
      <a:dk2>
        <a:srgbClr val="32349A"/>
      </a:dk2>
      <a:lt2>
        <a:srgbClr val="000000"/>
      </a:lt2>
      <a:accent1>
        <a:srgbClr val="BBE0E3"/>
      </a:accent1>
      <a:accent2>
        <a:srgbClr val="333399"/>
      </a:accent2>
      <a:accent3>
        <a:srgbClr val="ADAECA"/>
      </a:accent3>
      <a:accent4>
        <a:srgbClr val="DADADA"/>
      </a:accent4>
      <a:accent5>
        <a:srgbClr val="DAEDEF"/>
      </a:accent5>
      <a:accent6>
        <a:srgbClr val="2D2D8A"/>
      </a:accent6>
      <a:hlink>
        <a:srgbClr val="009999"/>
      </a:hlink>
      <a:folHlink>
        <a:srgbClr val="99CC00"/>
      </a:folHlink>
    </a:clrScheme>
    <a:fontScheme name="1_Default Design">
      <a:majorFont>
        <a:latin typeface="Arial"/>
        <a:ea typeface=""/>
        <a:cs typeface="Arial"/>
      </a:majorFont>
      <a:minorFont>
        <a:latin typeface="Gill Sans MT"/>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efault Design 13">
        <a:dk1>
          <a:srgbClr val="000000"/>
        </a:dk1>
        <a:lt1>
          <a:srgbClr val="3D40B9"/>
        </a:lt1>
        <a:dk2>
          <a:srgbClr val="000000"/>
        </a:dk2>
        <a:lt2>
          <a:srgbClr val="808080"/>
        </a:lt2>
        <a:accent1>
          <a:srgbClr val="BBE0E3"/>
        </a:accent1>
        <a:accent2>
          <a:srgbClr val="333399"/>
        </a:accent2>
        <a:accent3>
          <a:srgbClr val="AFAFD9"/>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14">
        <a:dk1>
          <a:srgbClr val="000000"/>
        </a:dk1>
        <a:lt1>
          <a:srgbClr val="3D40B9"/>
        </a:lt1>
        <a:dk2>
          <a:srgbClr val="000000"/>
        </a:dk2>
        <a:lt2>
          <a:srgbClr val="FFFFCC"/>
        </a:lt2>
        <a:accent1>
          <a:srgbClr val="BBE0E3"/>
        </a:accent1>
        <a:accent2>
          <a:srgbClr val="333399"/>
        </a:accent2>
        <a:accent3>
          <a:srgbClr val="AFAFD9"/>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15">
        <a:dk1>
          <a:srgbClr val="FFFFCC"/>
        </a:dk1>
        <a:lt1>
          <a:srgbClr val="FFFFFF"/>
        </a:lt1>
        <a:dk2>
          <a:srgbClr val="3D40B9"/>
        </a:dk2>
        <a:lt2>
          <a:srgbClr val="000000"/>
        </a:lt2>
        <a:accent1>
          <a:srgbClr val="BBE0E3"/>
        </a:accent1>
        <a:accent2>
          <a:srgbClr val="333399"/>
        </a:accent2>
        <a:accent3>
          <a:srgbClr val="AFAFD9"/>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
      <a:clrScheme name="1_Default Design 16">
        <a:dk1>
          <a:srgbClr val="FFFFCC"/>
        </a:dk1>
        <a:lt1>
          <a:srgbClr val="FFFFFF"/>
        </a:lt1>
        <a:dk2>
          <a:srgbClr val="32349A"/>
        </a:dk2>
        <a:lt2>
          <a:srgbClr val="000000"/>
        </a:lt2>
        <a:accent1>
          <a:srgbClr val="BBE0E3"/>
        </a:accent1>
        <a:accent2>
          <a:srgbClr val="333399"/>
        </a:accent2>
        <a:accent3>
          <a:srgbClr val="ADAECA"/>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efault Design">
  <a:themeElements>
    <a:clrScheme name="2_Default Design 16">
      <a:dk1>
        <a:srgbClr val="FFFFCC"/>
      </a:dk1>
      <a:lt1>
        <a:srgbClr val="FFFFFF"/>
      </a:lt1>
      <a:dk2>
        <a:srgbClr val="32349A"/>
      </a:dk2>
      <a:lt2>
        <a:srgbClr val="000000"/>
      </a:lt2>
      <a:accent1>
        <a:srgbClr val="BBE0E3"/>
      </a:accent1>
      <a:accent2>
        <a:srgbClr val="333399"/>
      </a:accent2>
      <a:accent3>
        <a:srgbClr val="ADAECA"/>
      </a:accent3>
      <a:accent4>
        <a:srgbClr val="DADADA"/>
      </a:accent4>
      <a:accent5>
        <a:srgbClr val="DAEDEF"/>
      </a:accent5>
      <a:accent6>
        <a:srgbClr val="2D2D8A"/>
      </a:accent6>
      <a:hlink>
        <a:srgbClr val="009999"/>
      </a:hlink>
      <a:folHlink>
        <a:srgbClr val="99CC00"/>
      </a:folHlink>
    </a:clrScheme>
    <a:fontScheme name="2_Default Design">
      <a:majorFont>
        <a:latin typeface="Arial"/>
        <a:ea typeface=""/>
        <a:cs typeface="Arial"/>
      </a:majorFont>
      <a:minorFont>
        <a:latin typeface="Gill Sans MT"/>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2_Default Design 13">
        <a:dk1>
          <a:srgbClr val="000000"/>
        </a:dk1>
        <a:lt1>
          <a:srgbClr val="3D40B9"/>
        </a:lt1>
        <a:dk2>
          <a:srgbClr val="000000"/>
        </a:dk2>
        <a:lt2>
          <a:srgbClr val="808080"/>
        </a:lt2>
        <a:accent1>
          <a:srgbClr val="BBE0E3"/>
        </a:accent1>
        <a:accent2>
          <a:srgbClr val="333399"/>
        </a:accent2>
        <a:accent3>
          <a:srgbClr val="AFAFD9"/>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14">
        <a:dk1>
          <a:srgbClr val="000000"/>
        </a:dk1>
        <a:lt1>
          <a:srgbClr val="3D40B9"/>
        </a:lt1>
        <a:dk2>
          <a:srgbClr val="000000"/>
        </a:dk2>
        <a:lt2>
          <a:srgbClr val="FFFFCC"/>
        </a:lt2>
        <a:accent1>
          <a:srgbClr val="BBE0E3"/>
        </a:accent1>
        <a:accent2>
          <a:srgbClr val="333399"/>
        </a:accent2>
        <a:accent3>
          <a:srgbClr val="AFAFD9"/>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15">
        <a:dk1>
          <a:srgbClr val="FFFFCC"/>
        </a:dk1>
        <a:lt1>
          <a:srgbClr val="FFFFFF"/>
        </a:lt1>
        <a:dk2>
          <a:srgbClr val="3D40B9"/>
        </a:dk2>
        <a:lt2>
          <a:srgbClr val="000000"/>
        </a:lt2>
        <a:accent1>
          <a:srgbClr val="BBE0E3"/>
        </a:accent1>
        <a:accent2>
          <a:srgbClr val="333399"/>
        </a:accent2>
        <a:accent3>
          <a:srgbClr val="AFAFD9"/>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
      <a:clrScheme name="2_Default Design 16">
        <a:dk1>
          <a:srgbClr val="FFFFCC"/>
        </a:dk1>
        <a:lt1>
          <a:srgbClr val="FFFFFF"/>
        </a:lt1>
        <a:dk2>
          <a:srgbClr val="32349A"/>
        </a:dk2>
        <a:lt2>
          <a:srgbClr val="000000"/>
        </a:lt2>
        <a:accent1>
          <a:srgbClr val="BBE0E3"/>
        </a:accent1>
        <a:accent2>
          <a:srgbClr val="333399"/>
        </a:accent2>
        <a:accent3>
          <a:srgbClr val="ADAECA"/>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Policy 2004_Lightblue template</Template>
  <TotalTime>165</TotalTime>
  <Words>677</Words>
  <Application>Microsoft Office PowerPoint</Application>
  <PresentationFormat>On-screen Show (4:3)</PresentationFormat>
  <Paragraphs>80</Paragraphs>
  <Slides>14</Slides>
  <Notes>0</Notes>
  <HiddenSlides>0</HiddenSlides>
  <MMClips>0</MMClips>
  <ScaleCrop>false</ScaleCrop>
  <HeadingPairs>
    <vt:vector size="6" baseType="variant">
      <vt:variant>
        <vt:lpstr>Fonts Used</vt:lpstr>
      </vt:variant>
      <vt:variant>
        <vt:i4>4</vt:i4>
      </vt:variant>
      <vt:variant>
        <vt:lpstr>Design Template</vt:lpstr>
      </vt:variant>
      <vt:variant>
        <vt:i4>3</vt:i4>
      </vt:variant>
      <vt:variant>
        <vt:lpstr>Slide Titles</vt:lpstr>
      </vt:variant>
      <vt:variant>
        <vt:i4>14</vt:i4>
      </vt:variant>
    </vt:vector>
  </HeadingPairs>
  <TitlesOfParts>
    <vt:vector size="21" baseType="lpstr">
      <vt:lpstr>Arial</vt:lpstr>
      <vt:lpstr>Gill Sans MT</vt:lpstr>
      <vt:lpstr>ZapfDingbats</vt:lpstr>
      <vt:lpstr>Wingdings</vt:lpstr>
      <vt:lpstr>Policy 2004_Lightblue template</vt:lpstr>
      <vt:lpstr>1_Default Design</vt:lpstr>
      <vt:lpstr>2_Default Design</vt:lpstr>
      <vt:lpstr>New Identity Theft Rules</vt:lpstr>
      <vt:lpstr>Big Picture of New Rules</vt:lpstr>
      <vt:lpstr>Statutory Basis</vt:lpstr>
      <vt:lpstr>Rulemaking</vt:lpstr>
      <vt:lpstr>New ID Theft Rules</vt:lpstr>
      <vt:lpstr>Use of Consumer Reports</vt:lpstr>
      <vt:lpstr>Policies and Procedures</vt:lpstr>
      <vt:lpstr>Consumer’s Address</vt:lpstr>
      <vt:lpstr>Creditors Holding “Covered Accounts”</vt:lpstr>
      <vt:lpstr>Covered Account</vt:lpstr>
      <vt:lpstr>Application to Higher Ed</vt:lpstr>
      <vt:lpstr>ID Theft Prevention Program</vt:lpstr>
      <vt:lpstr>Administration and Maintenance</vt:lpstr>
      <vt:lpstr>Conclusion</vt:lpstr>
    </vt:vector>
  </TitlesOfParts>
  <Company>EDUCAUSE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Identity Theft Rules</dc:title>
  <dc:subject>ID Theft Red Flags</dc:subject>
  <dc:creator>Rodney Petersen</dc:creator>
  <cp:lastModifiedBy>rpetersen</cp:lastModifiedBy>
  <cp:revision>6</cp:revision>
  <dcterms:created xsi:type="dcterms:W3CDTF">2008-10-29T01:58:45Z</dcterms:created>
  <dcterms:modified xsi:type="dcterms:W3CDTF">2008-10-29T17:59:02Z</dcterms:modified>
</cp:coreProperties>
</file>