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672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9F946B-4199-4F8B-B129-217CF35FA8CC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FA6AF-C691-4627-9661-3D617A667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999F0-541F-49D7-819F-30995B4549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4A92B-9068-4819-AB1D-07C9B9FB8A39}" type="slidenum">
              <a:rPr lang="en-US"/>
              <a:pPr/>
              <a:t>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There are a few obvious answers to that, but the first one that came to mind is…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FA6AF-C691-4627-9661-3D617A667D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CA08D-5ADF-4204-BE11-124B0227E154}" type="slidenum">
              <a:rPr lang="en-US"/>
              <a:pPr/>
              <a:t>24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7F1B3-9899-442C-9D59-BF797AFC7B8C}" type="slidenum">
              <a:rPr lang="en-US"/>
              <a:pPr/>
              <a:t>3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marL="228600" indent="-228600"/>
            <a:r>
              <a:rPr lang="en-US"/>
              <a:t>“… and they’re useful once you’ve completed your research”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What if there was a way to get your work out to the world instantaneously and while you’re in the midst of your research?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DBCCC-CDCE-4F88-9B5C-8B9E5E2114B3}" type="slidenum">
              <a:rPr lang="en-US"/>
              <a:pPr/>
              <a:t>4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marL="228600" indent="-228600"/>
            <a:r>
              <a:rPr lang="en-US"/>
              <a:t>“… and they’re useful once you’ve completed your research”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What if there was a way to get your work out to the world instantaneously and while you’re in the midst of your research?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A6E56-11B9-4C29-9E81-9205412886B6}" type="slidenum">
              <a:rPr lang="en-US"/>
              <a:pPr/>
              <a:t>5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… it’s not always that easy.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You need to know where to host your website, how to build your website.  Beyond that, what if you want a blog, a wiki, or streaming video?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You can probably work your way through all of these things and set up a robust web presence, but chances are they will be individual service silos (stuff on YouTube, Flickr, message boards on other hosts, etc.)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B1285-8BCD-4E16-8CCA-FD5ECDAD8E3F}" type="slidenum">
              <a:rPr lang="en-US"/>
              <a:pPr/>
              <a:t>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… it’s not always that easy.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You need to know where to host your website, how to build your website.  Beyond that, what if you want a blog, a wiki, or streaming video?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You can probably work your way through all of these things and set up a robust web presence, but chances are they will be individual service silos (stuff on YouTube, Flickr, message boards on other hosts, etc.)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CA08D-5ADF-4204-BE11-124B0227E154}" type="slidenum">
              <a:rPr lang="en-US"/>
              <a:pPr/>
              <a:t>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CA08D-5ADF-4204-BE11-124B0227E154}" type="slidenum">
              <a:rPr lang="en-US"/>
              <a:pPr/>
              <a:t>8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CA08D-5ADF-4204-BE11-124B0227E154}" type="slidenum">
              <a:rPr lang="en-US"/>
              <a:pPr/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472F-41B7-4838-85CE-D176DB754EC1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6B0A-8A4D-48F4-ACCC-D259B683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A480-8ED3-43C1-987A-8DD313E4A7CC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2A0E-03ED-4B26-8B1B-92B90ED81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D970-00EA-4927-BD35-EBF9B5E9E988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E48D-F7ED-4F75-BB29-0128F87FC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0BB9-9DAE-4D30-93B9-B32333B06462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920C-D286-43C8-A055-EC6FD5C9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3DEC-AB29-472F-8272-B153CF0DEAF7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8305-FA31-4316-B8E2-A70917425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F347-F673-44BD-821D-F6B298A8BBBD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CD64-7B5E-4295-A292-A234301A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44FD-815B-42FC-BDDD-34057272B515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A7F0-9CBD-4A3D-9991-28AB6E9D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F4AC-E219-4723-9F8A-778E5CA3C569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6D90-981E-40CD-9AFA-402607C59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BE69-016D-4482-BD37-05467F0B70B1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2FB7-4006-4A02-92CD-84176B826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9A73-7C6F-49E2-ADC9-51472A0603AE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D0F9-C447-466C-A1C3-A95260DD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A2A4-1F0B-4167-A7FA-1331A8E39BD7}" type="datetimeFigureOut">
              <a:rPr lang="en-US"/>
              <a:pPr>
                <a:defRPr/>
              </a:pPr>
              <a:t>11/3/2008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EA62-DD8C-4F65-976B-7C0BB37AF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4DDDB5-1545-4736-AC94-29263967E20B}" type="datetimeFigureOut">
              <a:rPr lang="en-US"/>
              <a:pPr>
                <a:defRPr/>
              </a:pPr>
              <a:t>11/3/2008</a:t>
            </a:fld>
            <a:r>
              <a:rPr lang="en-US" dirty="0"/>
              <a:t> :: EDUCAUSE :: Lightning Round  - Information Resources, Digital Content, &amp; Libraries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FEC04-9F12-44DE-8BF4-ACEE78039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logo_e08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2800" y="322263"/>
            <a:ext cx="15811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advClick="0" advTm="30000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6764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Developing an Online Community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for the Sharing of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8288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Andre Tan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Lead Web Architect, </a:t>
            </a:r>
            <a:r>
              <a:rPr lang="en-US" sz="2000" dirty="0" err="1" smtClean="0">
                <a:solidFill>
                  <a:schemeClr val="tx1"/>
                </a:solidFill>
              </a:rPr>
              <a:t>ResearchChannel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University of Washington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71800" y="4419600"/>
          <a:ext cx="3048000" cy="841375"/>
        </p:xfrm>
        <a:graphic>
          <a:graphicData uri="http://schemas.openxmlformats.org/presentationml/2006/ole">
            <p:oleObj spid="_x0000_s1026" name="Image" r:id="rId4" imgW="8888889" imgH="2222222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184525" y="5341938"/>
          <a:ext cx="2606675" cy="127000"/>
        </p:xfrm>
        <a:graphic>
          <a:graphicData uri="http://schemas.openxmlformats.org/presentationml/2006/ole">
            <p:oleObj spid="_x0000_s1027" name="Image" r:id="rId5" imgW="10158730" imgH="495063" progId="">
              <p:embed/>
            </p:oleObj>
          </a:graphicData>
        </a:graphic>
      </p:graphicFrame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Mockup---Home-Pag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21538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11651" name="Picture 3" descr="Mockup2---Project-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415463" cy="6853238"/>
          </a:xfrm>
          <a:prstGeom prst="rect">
            <a:avLst/>
          </a:prstGeom>
          <a:noFill/>
        </p:spPr>
      </p:pic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8518525" y="63579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8382000" y="624840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12675" name="Picture 3" descr="Mockup2---Project-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33600" y="0"/>
            <a:ext cx="13487400" cy="9815513"/>
          </a:xfrm>
          <a:prstGeom prst="rect">
            <a:avLst/>
          </a:prstGeom>
          <a:noFill/>
        </p:spPr>
      </p:pic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685800" y="1219200"/>
            <a:ext cx="4724400" cy="2157413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77" name="Line 5"/>
          <p:cNvSpPr>
            <a:spLocks noChangeShapeType="1"/>
          </p:cNvSpPr>
          <p:nvPr/>
        </p:nvSpPr>
        <p:spPr bwMode="auto">
          <a:xfrm flipH="1">
            <a:off x="5410200" y="990600"/>
            <a:ext cx="228600" cy="2286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4394200" y="682625"/>
            <a:ext cx="2463800" cy="307975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General Project Information</a:t>
            </a:r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8739188" y="6172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14723" name="Picture 3" descr="Mockup2---Project-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33600" y="-2438400"/>
            <a:ext cx="13487400" cy="9815513"/>
          </a:xfrm>
          <a:prstGeom prst="rect">
            <a:avLst/>
          </a:prstGeom>
          <a:noFill/>
        </p:spPr>
      </p:pic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8739188" y="6172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685800" y="990600"/>
            <a:ext cx="4876800" cy="38100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6" name="Line 6"/>
          <p:cNvSpPr>
            <a:spLocks noChangeShapeType="1"/>
          </p:cNvSpPr>
          <p:nvPr/>
        </p:nvSpPr>
        <p:spPr bwMode="auto">
          <a:xfrm flipH="1">
            <a:off x="5562600" y="685800"/>
            <a:ext cx="304800" cy="3048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27" name="Rectangle 7"/>
          <p:cNvSpPr>
            <a:spLocks noChangeArrowheads="1"/>
          </p:cNvSpPr>
          <p:nvPr/>
        </p:nvSpPr>
        <p:spPr bwMode="auto">
          <a:xfrm>
            <a:off x="5105400" y="533400"/>
            <a:ext cx="13716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Project Blog Entry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16771" name="Picture 3" descr="Mockup2---Project-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33600" y="-2438400"/>
            <a:ext cx="13487400" cy="9815513"/>
          </a:xfrm>
          <a:prstGeom prst="rect">
            <a:avLst/>
          </a:prstGeom>
          <a:noFill/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8739188" y="6172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85800" y="4876800"/>
            <a:ext cx="4800600" cy="17526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486400" y="4572000"/>
            <a:ext cx="304800" cy="3048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5029200" y="4419600"/>
            <a:ext cx="13716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Project Forums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15747" name="Picture 3" descr="Mockup2---Project-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33600" y="-2438400"/>
            <a:ext cx="13487400" cy="9815513"/>
          </a:xfrm>
          <a:prstGeom prst="rect">
            <a:avLst/>
          </a:prstGeom>
          <a:noFill/>
        </p:spPr>
      </p:pic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8739188" y="6172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5791200" y="2514600"/>
            <a:ext cx="2590800" cy="37338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>
            <a:off x="5562600" y="2286000"/>
            <a:ext cx="228600" cy="2286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4648200" y="2057400"/>
            <a:ext cx="18288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Project Media Browser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13699" name="Picture 3" descr="Mockup2---Project-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33600" y="0"/>
            <a:ext cx="13487400" cy="9815513"/>
          </a:xfrm>
          <a:prstGeom prst="rect">
            <a:avLst/>
          </a:prstGeom>
          <a:noFill/>
        </p:spPr>
      </p:pic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8739188" y="6172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5791200" y="1143000"/>
            <a:ext cx="2590800" cy="36576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Line 6"/>
          <p:cNvSpPr>
            <a:spLocks noChangeShapeType="1"/>
          </p:cNvSpPr>
          <p:nvPr/>
        </p:nvSpPr>
        <p:spPr bwMode="auto">
          <a:xfrm>
            <a:off x="5486400" y="838200"/>
            <a:ext cx="304800" cy="3048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4953000" y="685800"/>
            <a:ext cx="12954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Featured Media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417795" name="Picture 3" descr="Mockup2--Media-P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438" y="0"/>
            <a:ext cx="9418638" cy="9686925"/>
          </a:xfrm>
          <a:prstGeom prst="rect">
            <a:avLst/>
          </a:prstGeom>
          <a:noFill/>
        </p:spPr>
      </p:pic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83820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418819" name="Picture 3" descr="Mockup2--Media-P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1957050" cy="122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83820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990600" y="1600200"/>
            <a:ext cx="4191000" cy="34290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>
            <a:off x="762000" y="1371600"/>
            <a:ext cx="223838" cy="2286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304800" y="1143000"/>
            <a:ext cx="9906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Media Viewer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419843" name="Picture 3" descr="Mockup2--Media-P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4678363"/>
            <a:ext cx="11957050" cy="122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83820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990600" y="381000"/>
            <a:ext cx="4267200" cy="35052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 flipH="1" flipV="1">
            <a:off x="5257800" y="3886200"/>
            <a:ext cx="533400" cy="3048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7" name="Rectangle 7"/>
          <p:cNvSpPr>
            <a:spLocks noChangeArrowheads="1"/>
          </p:cNvSpPr>
          <p:nvPr/>
        </p:nvSpPr>
        <p:spPr bwMode="auto">
          <a:xfrm>
            <a:off x="5105400" y="4114800"/>
            <a:ext cx="15240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Description/Metadata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1066800" y="1905000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“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6934200" y="2362200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1981200" y="2466975"/>
            <a:ext cx="571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/>
              <a:t>I need to get my work out there out there…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581400" y="2635250"/>
            <a:ext cx="303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800" b="1">
                <a:solidFill>
                  <a:srgbClr val="FE580E"/>
                </a:solidFill>
              </a:rPr>
              <a:t>But How?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420867" name="Picture 3" descr="Mockup2--Media-P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4678363"/>
            <a:ext cx="11957050" cy="122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83820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990600" y="4038600"/>
            <a:ext cx="4267200" cy="28956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 flipH="1">
            <a:off x="5253038" y="3733800"/>
            <a:ext cx="233362" cy="3048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4800600" y="3581400"/>
            <a:ext cx="15240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Visitor Comments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422915" name="Picture 3" descr="Mockup2--main-fo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8339138"/>
          </a:xfrm>
          <a:prstGeom prst="rect">
            <a:avLst/>
          </a:prstGeom>
          <a:noFill/>
        </p:spPr>
      </p:pic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83820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423939" name="Picture 3" descr="Mockup2--main-fo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31925" y="0"/>
            <a:ext cx="12176125" cy="11080750"/>
          </a:xfrm>
          <a:prstGeom prst="rect">
            <a:avLst/>
          </a:prstGeom>
          <a:noFill/>
        </p:spPr>
      </p:pic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762000" y="1600200"/>
            <a:ext cx="5715000" cy="32766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941" name="Line 5"/>
          <p:cNvSpPr>
            <a:spLocks noChangeShapeType="1"/>
          </p:cNvSpPr>
          <p:nvPr/>
        </p:nvSpPr>
        <p:spPr bwMode="auto">
          <a:xfrm>
            <a:off x="533400" y="1371600"/>
            <a:ext cx="223838" cy="2286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76200" y="1143000"/>
            <a:ext cx="17526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Subject-specific Forums</a:t>
            </a: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83820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21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8366125" y="64341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424963" name="Picture 3" descr="Mockup2--main-fo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31925" y="-2089150"/>
            <a:ext cx="12176125" cy="11080750"/>
          </a:xfrm>
          <a:prstGeom prst="rect">
            <a:avLst/>
          </a:prstGeom>
          <a:noFill/>
        </p:spPr>
      </p:pic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762000" y="4495800"/>
            <a:ext cx="5715000" cy="1371600"/>
          </a:xfrm>
          <a:prstGeom prst="rect">
            <a:avLst/>
          </a:prstGeom>
          <a:noFill/>
          <a:ln w="19050">
            <a:solidFill>
              <a:srgbClr val="F99C13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965" name="Line 5"/>
          <p:cNvSpPr>
            <a:spLocks noChangeShapeType="1"/>
          </p:cNvSpPr>
          <p:nvPr/>
        </p:nvSpPr>
        <p:spPr bwMode="auto">
          <a:xfrm>
            <a:off x="533400" y="4267200"/>
            <a:ext cx="223838" cy="228600"/>
          </a:xfrm>
          <a:prstGeom prst="line">
            <a:avLst/>
          </a:prstGeom>
          <a:noFill/>
          <a:ln w="57150">
            <a:solidFill>
              <a:srgbClr val="F99C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152400" y="4038600"/>
            <a:ext cx="1752600" cy="228600"/>
          </a:xfrm>
          <a:prstGeom prst="rect">
            <a:avLst/>
          </a:prstGeom>
          <a:solidFill>
            <a:srgbClr val="FFFFCC"/>
          </a:solidFill>
          <a:ln w="19050">
            <a:solidFill>
              <a:srgbClr val="F99C1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000" b="1"/>
              <a:t>Project-specific Forums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8610600" y="624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22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0" y="5102225"/>
          <a:ext cx="3048000" cy="841375"/>
        </p:xfrm>
        <a:graphic>
          <a:graphicData uri="http://schemas.openxmlformats.org/presentationml/2006/ole">
            <p:oleObj spid="_x0000_s5122" name="Image" r:id="rId4" imgW="8888889" imgH="2222222" progId="">
              <p:embed/>
            </p:oleObj>
          </a:graphicData>
        </a:graphic>
      </p:graphicFrame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1828800" y="1825585"/>
            <a:ext cx="5715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Interested?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Sign up for the Research1 Beta Test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www.researchchannel.org/research1</a:t>
            </a:r>
            <a:endParaRPr lang="en-US" sz="2000" b="1" dirty="0"/>
          </a:p>
        </p:txBody>
      </p:sp>
      <p:graphicFrame>
        <p:nvGraphicFramePr>
          <p:cNvPr id="369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60725" y="6024563"/>
          <a:ext cx="2606675" cy="127000"/>
        </p:xfrm>
        <a:graphic>
          <a:graphicData uri="http://schemas.openxmlformats.org/presentationml/2006/ole">
            <p:oleObj spid="_x0000_s5123" name="Image" r:id="rId5" imgW="10158730" imgH="495063" progId="">
              <p:embed/>
            </p:oleObj>
          </a:graphicData>
        </a:graphic>
      </p:graphicFrame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“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1752600" y="2286000"/>
            <a:ext cx="6781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3600" b="1"/>
              <a:t>Get published in a journal, 			of course…</a:t>
            </a: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7239000" y="2301875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273300" y="3733800"/>
            <a:ext cx="488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>
                <a:solidFill>
                  <a:srgbClr val="174487"/>
                </a:solidFill>
              </a:rPr>
              <a:t>(but first I need to get my work done…)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“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752600" y="2286000"/>
            <a:ext cx="6781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3600" b="1"/>
              <a:t>Get published in a journal, 			of course…</a:t>
            </a:r>
          </a:p>
        </p:txBody>
      </p:sp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7239000" y="2301875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762000" y="1760538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“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1752600" y="2293938"/>
            <a:ext cx="563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/>
              <a:t>I’ll just put something up        		on the Web…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7239000" y="2309813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762000" y="1760538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“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752600" y="2293938"/>
            <a:ext cx="563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/>
              <a:t>I’ll just put something up        		on the Web…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7239000" y="2309813"/>
            <a:ext cx="1085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0">
                <a:solidFill>
                  <a:srgbClr val="FFFFFF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1890713" y="3741738"/>
            <a:ext cx="5653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>
                <a:solidFill>
                  <a:srgbClr val="174487"/>
                </a:solidFill>
              </a:rPr>
              <a:t>(but that’s not always as easy as it sounds…)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3352800" y="9144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HTML?</a:t>
            </a: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5867400" y="5129213"/>
            <a:ext cx="290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>
                    <a:lumMod val="65000"/>
                  </a:schemeClr>
                </a:solidFill>
              </a:rPr>
              <a:t>Cascading Style Sheets?</a:t>
            </a: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Blogs?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762000" y="4572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Wikis?</a:t>
            </a: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2362200" y="55864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>
                    <a:lumMod val="65000"/>
                  </a:schemeClr>
                </a:solidFill>
              </a:rPr>
              <a:t>Databases?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365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Content Management Systems?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>
            <a:off x="6705600" y="16002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Streaming Video?</a:t>
            </a:r>
          </a:p>
        </p:txBody>
      </p:sp>
      <p:sp>
        <p:nvSpPr>
          <p:cNvPr id="359437" name="Text Box 13"/>
          <p:cNvSpPr txBox="1">
            <a:spLocks noChangeArrowheads="1"/>
          </p:cNvSpPr>
          <p:nvPr/>
        </p:nvSpPr>
        <p:spPr bwMode="auto">
          <a:xfrm>
            <a:off x="3733800" y="467201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>
                    <a:lumMod val="65000"/>
                  </a:schemeClr>
                </a:solidFill>
              </a:rPr>
              <a:t>Forums?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/>
      <p:bldP spid="359431" grpId="0"/>
      <p:bldP spid="359432" grpId="0"/>
      <p:bldP spid="359433" grpId="0"/>
      <p:bldP spid="359434" grpId="0"/>
      <p:bldP spid="359435" grpId="0"/>
      <p:bldP spid="359436" grpId="0"/>
      <p:bldP spid="359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>
                <a:lumMod val="75000"/>
              </a:schemeClr>
            </a:gs>
            <a:gs pos="5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0" y="5102225"/>
          <a:ext cx="3048000" cy="841375"/>
        </p:xfrm>
        <a:graphic>
          <a:graphicData uri="http://schemas.openxmlformats.org/presentationml/2006/ole">
            <p:oleObj spid="_x0000_s2050" name="Image" r:id="rId4" imgW="8888889" imgH="2222222" progId="">
              <p:embed/>
            </p:oleObj>
          </a:graphicData>
        </a:graphic>
      </p:graphicFrame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1676400" y="884238"/>
            <a:ext cx="5715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Research1</a:t>
            </a:r>
            <a:r>
              <a:rPr lang="en-US" sz="2400" dirty="0"/>
              <a:t> </a:t>
            </a:r>
            <a:r>
              <a:rPr lang="en-US" sz="2000" dirty="0"/>
              <a:t>is an online community that allows researchers and academics to </a:t>
            </a:r>
            <a:r>
              <a:rPr lang="en-US" sz="2000" b="1" dirty="0"/>
              <a:t>share</a:t>
            </a:r>
            <a:r>
              <a:rPr lang="en-US" sz="2000" dirty="0"/>
              <a:t> their work, and </a:t>
            </a:r>
            <a:r>
              <a:rPr lang="en-US" sz="2000" b="1" dirty="0"/>
              <a:t>interact</a:t>
            </a:r>
            <a:r>
              <a:rPr lang="en-US" sz="2000" dirty="0"/>
              <a:t> with peers and the public</a:t>
            </a:r>
          </a:p>
        </p:txBody>
      </p:sp>
      <p:graphicFrame>
        <p:nvGraphicFramePr>
          <p:cNvPr id="369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60725" y="6024563"/>
          <a:ext cx="2606675" cy="127000"/>
        </p:xfrm>
        <a:graphic>
          <a:graphicData uri="http://schemas.openxmlformats.org/presentationml/2006/ole">
            <p:oleObj spid="_x0000_s2051" name="Image" r:id="rId5" imgW="10158730" imgH="495063" progId="">
              <p:embed/>
            </p:oleObj>
          </a:graphicData>
        </a:graphic>
      </p:graphicFrame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2743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833688"/>
            <a:ext cx="2362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835275"/>
            <a:ext cx="23622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0" y="5867400"/>
          <a:ext cx="3048000" cy="841375"/>
        </p:xfrm>
        <a:graphic>
          <a:graphicData uri="http://schemas.openxmlformats.org/presentationml/2006/ole">
            <p:oleObj spid="_x0000_s3074" name="Image" r:id="rId4" imgW="8888889" imgH="2222222" progId="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6477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Clr>
                <a:schemeClr val="accent2"/>
              </a:buClr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Research1 Core Features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en-US" b="1" dirty="0" smtClean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 smtClean="0"/>
              <a:t>Easily </a:t>
            </a:r>
            <a:r>
              <a:rPr lang="en-US" b="1" dirty="0"/>
              <a:t>create a “Project Hub” </a:t>
            </a:r>
            <a:r>
              <a:rPr lang="en-US" dirty="0"/>
              <a:t>that serves as a </a:t>
            </a:r>
            <a:br>
              <a:rPr lang="en-US" dirty="0"/>
            </a:br>
            <a:r>
              <a:rPr lang="en-US" dirty="0"/>
              <a:t>public-facing </a:t>
            </a:r>
            <a:r>
              <a:rPr lang="en-US" dirty="0" err="1"/>
              <a:t>webspace</a:t>
            </a:r>
            <a:r>
              <a:rPr lang="en-US" dirty="0"/>
              <a:t> for their work and/or a private collaboration area for team members</a:t>
            </a:r>
            <a:br>
              <a:rPr lang="en-US" dirty="0"/>
            </a:br>
            <a:endParaRPr lang="en-US" dirty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/>
              <a:t>Upload, store, and publish digital media </a:t>
            </a:r>
            <a:r>
              <a:rPr lang="en-US" dirty="0"/>
              <a:t>in multiple formats including video, audio, images and documents</a:t>
            </a:r>
            <a:br>
              <a:rPr lang="en-US" dirty="0"/>
            </a:br>
            <a:endParaRPr lang="en-US" dirty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/>
              <a:t>Publish a blog </a:t>
            </a:r>
            <a:r>
              <a:rPr lang="en-US" dirty="0"/>
              <a:t>for the project to discuss ongoing work</a:t>
            </a:r>
            <a:br>
              <a:rPr lang="en-US" dirty="0"/>
            </a:br>
            <a:endParaRPr lang="en-US" dirty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/>
              <a:t>Interact with other researchers and the general public </a:t>
            </a:r>
            <a:r>
              <a:rPr lang="en-US" dirty="0"/>
              <a:t>through project- and discipline-specific message boards, and private messaging</a:t>
            </a:r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slow" advTm="3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0" y="5867400"/>
          <a:ext cx="3048000" cy="841375"/>
        </p:xfrm>
        <a:graphic>
          <a:graphicData uri="http://schemas.openxmlformats.org/presentationml/2006/ole">
            <p:oleObj spid="_x0000_s4098" name="Image" r:id="rId4" imgW="8888889" imgH="2222222" progId="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1492746"/>
            <a:ext cx="6477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Clr>
                <a:schemeClr val="accent2"/>
              </a:buClr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Research1 Platform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Clr>
                <a:schemeClr val="accent2"/>
              </a:buClr>
            </a:pPr>
            <a:endParaRPr lang="en-US" b="1" dirty="0" smtClean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 smtClean="0"/>
              <a:t>Digital Well – </a:t>
            </a:r>
            <a:r>
              <a:rPr lang="en-US" dirty="0" smtClean="0"/>
              <a:t>Digital Asset Management, Storage and Delivery</a:t>
            </a:r>
            <a:br>
              <a:rPr lang="en-US" dirty="0" smtClean="0"/>
            </a:br>
            <a:endParaRPr lang="en-US" dirty="0" smtClean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 smtClean="0"/>
              <a:t>Community Server – </a:t>
            </a:r>
            <a:r>
              <a:rPr lang="en-US" dirty="0" smtClean="0"/>
              <a:t>Blogs, Forums, User Management, Authorization Model</a:t>
            </a:r>
            <a:br>
              <a:rPr lang="en-US" dirty="0" smtClean="0"/>
            </a:br>
            <a:endParaRPr lang="en-US" dirty="0" smtClean="0"/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b="1" dirty="0" smtClean="0"/>
              <a:t>Custom Integration – </a:t>
            </a:r>
            <a:r>
              <a:rPr lang="en-US" dirty="0" smtClean="0"/>
              <a:t>Project Space, Project Management, Authentication</a:t>
            </a:r>
          </a:p>
          <a:p>
            <a:pPr marL="342900" indent="-342900"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2008_lightningroun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e2008_lightninground_template</Template>
  <TotalTime>158</TotalTime>
  <Words>482</Words>
  <Application>Microsoft Office PowerPoint</Application>
  <PresentationFormat>On-screen Show (4:3)</PresentationFormat>
  <Paragraphs>121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e2008_lightninground_template</vt:lpstr>
      <vt:lpstr>Image</vt:lpstr>
      <vt:lpstr>Developing an Online Community for the Sharing of Research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Lightning Round</dc:title>
  <dc:creator>Helen Chu</dc:creator>
  <cp:lastModifiedBy>Andre Tan</cp:lastModifiedBy>
  <cp:revision>6</cp:revision>
  <dcterms:created xsi:type="dcterms:W3CDTF">2008-10-07T18:27:11Z</dcterms:created>
  <dcterms:modified xsi:type="dcterms:W3CDTF">2008-11-04T00:58:09Z</dcterms:modified>
</cp:coreProperties>
</file>