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30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5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Layouts/slideLayout64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8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ata3.xml" ContentType="application/vnd.openxmlformats-officedocument.drawingml.diagramData+xml"/>
  <Override PartName="/ppt/slideLayouts/slideLayout1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png" ContentType="image/png"/>
  <Override PartName="/ppt/slides/slide27.xml" ContentType="application/vnd.openxmlformats-officedocument.presentationml.slide+xml"/>
  <Override PartName="/ppt/slideLayouts/slideLayout8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9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60.xml" ContentType="application/vnd.openxmlformats-officedocument.presentationml.slideLayout+xml"/>
  <Override PartName="/ppt/diagrams/colors4.xml" ContentType="application/vnd.openxmlformats-officedocument.drawingml.diagramColors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89.xml" ContentType="application/vnd.openxmlformats-officedocument.presentationml.slideLayout+xml"/>
  <Override PartName="/ppt/diagrams/layout2.xml" ContentType="application/vnd.openxmlformats-officedocument.drawingml.diagramLayout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4.xml" ContentType="application/vnd.openxmlformats-officedocument.drawingml.diagramStyle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colors3.xml" ContentType="application/vnd.openxmlformats-officedocument.drawingml.diagramColors+xml"/>
  <Override PartName="/ppt/diagrams/data4.xml" ContentType="application/vnd.openxmlformats-officedocument.drawingml.diagramData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diagrams/colors2.xml" ContentType="application/vnd.openxmlformats-officedocument.drawingml.diagramColors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931" r:id="rId9"/>
  </p:sldMasterIdLst>
  <p:notesMasterIdLst>
    <p:notesMasterId r:id="rId43"/>
  </p:notesMasterIdLst>
  <p:handoutMasterIdLst>
    <p:handoutMasterId r:id="rId44"/>
  </p:handoutMasterIdLst>
  <p:sldIdLst>
    <p:sldId id="256" r:id="rId10"/>
    <p:sldId id="298" r:id="rId11"/>
    <p:sldId id="257" r:id="rId12"/>
    <p:sldId id="272" r:id="rId13"/>
    <p:sldId id="273" r:id="rId14"/>
    <p:sldId id="275" r:id="rId15"/>
    <p:sldId id="295" r:id="rId16"/>
    <p:sldId id="296" r:id="rId17"/>
    <p:sldId id="262" r:id="rId18"/>
    <p:sldId id="277" r:id="rId19"/>
    <p:sldId id="283" r:id="rId20"/>
    <p:sldId id="264" r:id="rId21"/>
    <p:sldId id="280" r:id="rId22"/>
    <p:sldId id="281" r:id="rId23"/>
    <p:sldId id="297" r:id="rId24"/>
    <p:sldId id="282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67" r:id="rId33"/>
    <p:sldId id="292" r:id="rId34"/>
    <p:sldId id="274" r:id="rId35"/>
    <p:sldId id="294" r:id="rId36"/>
    <p:sldId id="268" r:id="rId37"/>
    <p:sldId id="299" r:id="rId38"/>
    <p:sldId id="300" r:id="rId39"/>
    <p:sldId id="301" r:id="rId40"/>
    <p:sldId id="302" r:id="rId41"/>
    <p:sldId id="276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1pPr>
    <a:lvl2pPr marL="457200" algn="ctr" rtl="0" fontAlgn="base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2pPr>
    <a:lvl3pPr marL="914400" algn="ctr" rtl="0" fontAlgn="base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3pPr>
    <a:lvl4pPr marL="1371600" algn="ctr" rtl="0" fontAlgn="base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4pPr>
    <a:lvl5pPr marL="1828800" algn="ctr" rtl="0" fontAlgn="base">
      <a:spcBef>
        <a:spcPct val="0"/>
      </a:spcBef>
      <a:spcAft>
        <a:spcPct val="0"/>
      </a:spcAft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5pPr>
    <a:lvl6pPr marL="2286000" algn="l" defTabSz="914400" rtl="0" eaLnBrk="1" latinLnBrk="0" hangingPunct="1"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6pPr>
    <a:lvl7pPr marL="2743200" algn="l" defTabSz="914400" rtl="0" eaLnBrk="1" latinLnBrk="0" hangingPunct="1"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7pPr>
    <a:lvl8pPr marL="3200400" algn="l" defTabSz="914400" rtl="0" eaLnBrk="1" latinLnBrk="0" hangingPunct="1"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8pPr>
    <a:lvl9pPr marL="3657600" algn="l" defTabSz="914400" rtl="0" eaLnBrk="1" latinLnBrk="0" hangingPunct="1">
      <a:defRPr sz="4800" i="1" kern="1200">
        <a:solidFill>
          <a:srgbClr val="000000"/>
        </a:solidFill>
        <a:latin typeface="Times" pitchFamily="-65" charset="0"/>
        <a:ea typeface="ヒラギノ明朝 ProN W3" pitchFamily="-65" charset="-128"/>
        <a:cs typeface="+mn-cs"/>
        <a:sym typeface="Times" pitchFamily="-65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prnPr/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16" y="-1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43" Type="http://schemas.openxmlformats.org/officeDocument/2006/relationships/notesMaster" Target="notesMasters/notesMaster1.xml"/><Relationship Id="rId25" Type="http://schemas.openxmlformats.org/officeDocument/2006/relationships/slide" Target="slides/slide16.xml"/><Relationship Id="rId10" Type="http://schemas.openxmlformats.org/officeDocument/2006/relationships/slide" Target="slides/slide1.xml"/><Relationship Id="rId17" Type="http://schemas.openxmlformats.org/officeDocument/2006/relationships/slide" Target="slides/slide8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9.xml"/><Relationship Id="rId27" Type="http://schemas.openxmlformats.org/officeDocument/2006/relationships/slide" Target="slides/slide18.xml"/><Relationship Id="rId14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9.xml"/><Relationship Id="rId45" Type="http://schemas.openxmlformats.org/officeDocument/2006/relationships/printerSettings" Target="printerSettings/printerSettings1.bin"/><Relationship Id="rId42" Type="http://schemas.openxmlformats.org/officeDocument/2006/relationships/slide" Target="slides/slide33.xml"/><Relationship Id="rId6" Type="http://schemas.openxmlformats.org/officeDocument/2006/relationships/slideMaster" Target="slideMasters/slideMaster6.xml"/><Relationship Id="rId49" Type="http://schemas.openxmlformats.org/officeDocument/2006/relationships/tableStyles" Target="tableStyles.xml"/><Relationship Id="rId44" Type="http://schemas.openxmlformats.org/officeDocument/2006/relationships/handoutMaster" Target="handoutMasters/handoutMaster1.xml"/><Relationship Id="rId19" Type="http://schemas.openxmlformats.org/officeDocument/2006/relationships/slide" Target="slides/slide1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46" Type="http://schemas.openxmlformats.org/officeDocument/2006/relationships/presProps" Target="presProps.xml"/><Relationship Id="rId35" Type="http://schemas.openxmlformats.org/officeDocument/2006/relationships/slide" Target="slides/slide26.xml"/><Relationship Id="rId31" Type="http://schemas.openxmlformats.org/officeDocument/2006/relationships/slide" Target="slides/slide22.xml"/><Relationship Id="rId34" Type="http://schemas.openxmlformats.org/officeDocument/2006/relationships/slide" Target="slides/slide25.xml"/><Relationship Id="rId40" Type="http://schemas.openxmlformats.org/officeDocument/2006/relationships/slide" Target="slides/slide31.xml"/><Relationship Id="rId36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5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12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29" Type="http://schemas.openxmlformats.org/officeDocument/2006/relationships/slide" Target="slides/slide20.xml"/><Relationship Id="rId16" Type="http://schemas.openxmlformats.org/officeDocument/2006/relationships/slide" Target="slides/slide7.xml"/><Relationship Id="rId33" Type="http://schemas.openxmlformats.org/officeDocument/2006/relationships/slide" Target="slides/slide24.xml"/><Relationship Id="rId41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2" Type="http://schemas.openxmlformats.org/officeDocument/2006/relationships/slide" Target="slides/slide13.xml"/><Relationship Id="rId21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A1F1E-CE8F-FB43-A5E4-242F4D841A18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1DD2F78F-BFB5-FA44-9FC3-CDD2E1708AA6}">
      <dgm:prSet phldrT="[Text]"/>
      <dgm:spPr/>
      <dgm:t>
        <a:bodyPr/>
        <a:lstStyle/>
        <a:p>
          <a:r>
            <a:rPr lang="en-US" dirty="0" smtClean="0"/>
            <a:t>New graduate school is planned</a:t>
          </a:r>
          <a:endParaRPr lang="en-US" dirty="0"/>
        </a:p>
      </dgm:t>
    </dgm:pt>
    <dgm:pt modelId="{5A73A803-20F4-2E4B-8A65-690BD19ED5B3}" type="parTrans" cxnId="{EC1DBD6F-9DBE-CA44-A7EA-286A8D846BEB}">
      <dgm:prSet/>
      <dgm:spPr/>
      <dgm:t>
        <a:bodyPr/>
        <a:lstStyle/>
        <a:p>
          <a:endParaRPr lang="en-US"/>
        </a:p>
      </dgm:t>
    </dgm:pt>
    <dgm:pt modelId="{FE4A4CBF-E17E-8A49-8E55-A1C8EEAD7272}" type="sibTrans" cxnId="{EC1DBD6F-9DBE-CA44-A7EA-286A8D846BEB}">
      <dgm:prSet/>
      <dgm:spPr/>
      <dgm:t>
        <a:bodyPr/>
        <a:lstStyle/>
        <a:p>
          <a:endParaRPr lang="en-US"/>
        </a:p>
      </dgm:t>
    </dgm:pt>
    <dgm:pt modelId="{C7B40EBC-22CE-424A-AC85-EDB72EB1FB31}">
      <dgm:prSet phldrT="[Text]"/>
      <dgm:spPr/>
      <dgm:t>
        <a:bodyPr/>
        <a:lstStyle/>
        <a:p>
          <a:r>
            <a:rPr lang="en-US" dirty="0" smtClean="0"/>
            <a:t>Student Info. System is needed.  Off-the-shelf apps do not meet the needs.</a:t>
          </a:r>
          <a:endParaRPr lang="en-US" dirty="0"/>
        </a:p>
      </dgm:t>
    </dgm:pt>
    <dgm:pt modelId="{3DB8C4E6-65E4-6642-89D4-8F8650015E2E}" type="parTrans" cxnId="{51320876-E655-544B-A8D6-A58BED405AD9}">
      <dgm:prSet/>
      <dgm:spPr/>
      <dgm:t>
        <a:bodyPr/>
        <a:lstStyle/>
        <a:p>
          <a:endParaRPr lang="en-US"/>
        </a:p>
      </dgm:t>
    </dgm:pt>
    <dgm:pt modelId="{CDB77A25-BD40-6142-A9C2-716577400A73}" type="sibTrans" cxnId="{51320876-E655-544B-A8D6-A58BED405AD9}">
      <dgm:prSet/>
      <dgm:spPr/>
      <dgm:t>
        <a:bodyPr/>
        <a:lstStyle/>
        <a:p>
          <a:endParaRPr lang="en-US"/>
        </a:p>
      </dgm:t>
    </dgm:pt>
    <dgm:pt modelId="{7F727DF6-A816-464A-B8BC-DBAAF305DE93}">
      <dgm:prSet phldrT="[Text]"/>
      <dgm:spPr/>
      <dgm:t>
        <a:bodyPr/>
        <a:lstStyle/>
        <a:p>
          <a:r>
            <a:rPr lang="en-US" dirty="0" smtClean="0"/>
            <a:t>Internal development group does not have resources to complete app in one year.  Out-sourcing is considered.</a:t>
          </a:r>
          <a:endParaRPr lang="en-US" dirty="0"/>
        </a:p>
      </dgm:t>
    </dgm:pt>
    <dgm:pt modelId="{50B09316-AFBF-9A4F-8684-8677088DF14B}" type="parTrans" cxnId="{EABD6137-35B3-FB40-A007-7FEF2225F973}">
      <dgm:prSet/>
      <dgm:spPr/>
      <dgm:t>
        <a:bodyPr/>
        <a:lstStyle/>
        <a:p>
          <a:endParaRPr lang="en-US"/>
        </a:p>
      </dgm:t>
    </dgm:pt>
    <dgm:pt modelId="{9C8235C4-4F21-394A-84A9-703E535389D3}" type="sibTrans" cxnId="{EABD6137-35B3-FB40-A007-7FEF2225F973}">
      <dgm:prSet/>
      <dgm:spPr/>
      <dgm:t>
        <a:bodyPr/>
        <a:lstStyle/>
        <a:p>
          <a:endParaRPr lang="en-US"/>
        </a:p>
      </dgm:t>
    </dgm:pt>
    <dgm:pt modelId="{EAA74E41-FCC2-704D-A39C-DA6216559E94}">
      <dgm:prSet/>
      <dgm:spPr/>
      <dgm:t>
        <a:bodyPr/>
        <a:lstStyle/>
        <a:p>
          <a:r>
            <a:rPr lang="en-US" dirty="0" smtClean="0"/>
            <a:t>Vendor selection process begins.</a:t>
          </a:r>
        </a:p>
      </dgm:t>
    </dgm:pt>
    <dgm:pt modelId="{20E5FF1B-6DA0-9344-AA85-90CA478C4FA9}" type="parTrans" cxnId="{E8848689-87C4-DA45-A7B1-23A709436DD9}">
      <dgm:prSet/>
      <dgm:spPr/>
      <dgm:t>
        <a:bodyPr/>
        <a:lstStyle/>
        <a:p>
          <a:endParaRPr lang="en-US"/>
        </a:p>
      </dgm:t>
    </dgm:pt>
    <dgm:pt modelId="{46DC7614-78AE-C541-9877-0BD54FB555C5}" type="sibTrans" cxnId="{E8848689-87C4-DA45-A7B1-23A709436DD9}">
      <dgm:prSet/>
      <dgm:spPr/>
      <dgm:t>
        <a:bodyPr/>
        <a:lstStyle/>
        <a:p>
          <a:endParaRPr lang="en-US"/>
        </a:p>
      </dgm:t>
    </dgm:pt>
    <dgm:pt modelId="{07EC0A0B-4F83-2041-9F0F-9449E648DE2C}" type="pres">
      <dgm:prSet presAssocID="{618A1F1E-CE8F-FB43-A5E4-242F4D841A18}" presName="arrowDiagram" presStyleCnt="0">
        <dgm:presLayoutVars>
          <dgm:chMax val="5"/>
          <dgm:dir/>
          <dgm:resizeHandles val="exact"/>
        </dgm:presLayoutVars>
      </dgm:prSet>
      <dgm:spPr/>
    </dgm:pt>
    <dgm:pt modelId="{F76425DC-E2FC-1845-A256-93B5E0931D68}" type="pres">
      <dgm:prSet presAssocID="{618A1F1E-CE8F-FB43-A5E4-242F4D841A18}" presName="arrow" presStyleLbl="bgShp" presStyleIdx="0" presStyleCnt="1" custLinFactNeighborX="6348" custLinFactNeighborY="-4318"/>
      <dgm:spPr/>
    </dgm:pt>
    <dgm:pt modelId="{616FE039-CC9C-9741-A2F1-37248B4CC23F}" type="pres">
      <dgm:prSet presAssocID="{618A1F1E-CE8F-FB43-A5E4-242F4D841A18}" presName="arrowDiagram4" presStyleCnt="0"/>
      <dgm:spPr/>
    </dgm:pt>
    <dgm:pt modelId="{582EFC05-21AD-BE4B-A954-118AF7C8D080}" type="pres">
      <dgm:prSet presAssocID="{1DD2F78F-BFB5-FA44-9FC3-CDD2E1708AA6}" presName="bullet4a" presStyleLbl="node1" presStyleIdx="0" presStyleCnt="4"/>
      <dgm:spPr/>
    </dgm:pt>
    <dgm:pt modelId="{205C75DD-FE14-E24B-9078-7FD9462FC5F1}" type="pres">
      <dgm:prSet presAssocID="{1DD2F78F-BFB5-FA44-9FC3-CDD2E1708AA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1AFF3-22DC-6743-AFFB-E9412BDD302B}" type="pres">
      <dgm:prSet presAssocID="{C7B40EBC-22CE-424A-AC85-EDB72EB1FB31}" presName="bullet4b" presStyleLbl="node1" presStyleIdx="1" presStyleCnt="4"/>
      <dgm:spPr/>
    </dgm:pt>
    <dgm:pt modelId="{7CB3E4F5-DD6E-A14E-8930-CCF90E45DF03}" type="pres">
      <dgm:prSet presAssocID="{C7B40EBC-22CE-424A-AC85-EDB72EB1FB3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32EE7-B519-E149-8B79-4DDD74E66429}" type="pres">
      <dgm:prSet presAssocID="{7F727DF6-A816-464A-B8BC-DBAAF305DE93}" presName="bullet4c" presStyleLbl="node1" presStyleIdx="2" presStyleCnt="4"/>
      <dgm:spPr/>
    </dgm:pt>
    <dgm:pt modelId="{382109A7-FA3A-EB4F-BF02-027CB37EDD35}" type="pres">
      <dgm:prSet presAssocID="{7F727DF6-A816-464A-B8BC-DBAAF305DE93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1AE29-952A-E54C-83EB-B4557C6D8395}" type="pres">
      <dgm:prSet presAssocID="{EAA74E41-FCC2-704D-A39C-DA6216559E94}" presName="bullet4d" presStyleLbl="node1" presStyleIdx="3" presStyleCnt="4"/>
      <dgm:spPr/>
    </dgm:pt>
    <dgm:pt modelId="{47DCFFFC-ACB2-3C41-B2AB-91CAB56A6B0D}" type="pres">
      <dgm:prSet presAssocID="{EAA74E41-FCC2-704D-A39C-DA6216559E9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FCFC8-56A8-DB45-A10B-3748B2F94D6C}" type="presOf" srcId="{1DD2F78F-BFB5-FA44-9FC3-CDD2E1708AA6}" destId="{205C75DD-FE14-E24B-9078-7FD9462FC5F1}" srcOrd="0" destOrd="0" presId="urn:microsoft.com/office/officeart/2005/8/layout/arrow2"/>
    <dgm:cxn modelId="{E8848689-87C4-DA45-A7B1-23A709436DD9}" srcId="{618A1F1E-CE8F-FB43-A5E4-242F4D841A18}" destId="{EAA74E41-FCC2-704D-A39C-DA6216559E94}" srcOrd="3" destOrd="0" parTransId="{20E5FF1B-6DA0-9344-AA85-90CA478C4FA9}" sibTransId="{46DC7614-78AE-C541-9877-0BD54FB555C5}"/>
    <dgm:cxn modelId="{7C915854-FBD2-BB42-A2B1-61A55F7C1D8C}" type="presOf" srcId="{618A1F1E-CE8F-FB43-A5E4-242F4D841A18}" destId="{07EC0A0B-4F83-2041-9F0F-9449E648DE2C}" srcOrd="0" destOrd="0" presId="urn:microsoft.com/office/officeart/2005/8/layout/arrow2"/>
    <dgm:cxn modelId="{9C029013-5676-484F-BBCE-31EAA3B53A4C}" type="presOf" srcId="{7F727DF6-A816-464A-B8BC-DBAAF305DE93}" destId="{382109A7-FA3A-EB4F-BF02-027CB37EDD35}" srcOrd="0" destOrd="0" presId="urn:microsoft.com/office/officeart/2005/8/layout/arrow2"/>
    <dgm:cxn modelId="{801E1685-D1E4-1A4F-ACBC-08258F4EAEDA}" type="presOf" srcId="{C7B40EBC-22CE-424A-AC85-EDB72EB1FB31}" destId="{7CB3E4F5-DD6E-A14E-8930-CCF90E45DF03}" srcOrd="0" destOrd="0" presId="urn:microsoft.com/office/officeart/2005/8/layout/arrow2"/>
    <dgm:cxn modelId="{EABD6137-35B3-FB40-A007-7FEF2225F973}" srcId="{618A1F1E-CE8F-FB43-A5E4-242F4D841A18}" destId="{7F727DF6-A816-464A-B8BC-DBAAF305DE93}" srcOrd="2" destOrd="0" parTransId="{50B09316-AFBF-9A4F-8684-8677088DF14B}" sibTransId="{9C8235C4-4F21-394A-84A9-703E535389D3}"/>
    <dgm:cxn modelId="{864383BC-A065-F849-9DE1-A6E11B86583D}" type="presOf" srcId="{EAA74E41-FCC2-704D-A39C-DA6216559E94}" destId="{47DCFFFC-ACB2-3C41-B2AB-91CAB56A6B0D}" srcOrd="0" destOrd="0" presId="urn:microsoft.com/office/officeart/2005/8/layout/arrow2"/>
    <dgm:cxn modelId="{51320876-E655-544B-A8D6-A58BED405AD9}" srcId="{618A1F1E-CE8F-FB43-A5E4-242F4D841A18}" destId="{C7B40EBC-22CE-424A-AC85-EDB72EB1FB31}" srcOrd="1" destOrd="0" parTransId="{3DB8C4E6-65E4-6642-89D4-8F8650015E2E}" sibTransId="{CDB77A25-BD40-6142-A9C2-716577400A73}"/>
    <dgm:cxn modelId="{EC1DBD6F-9DBE-CA44-A7EA-286A8D846BEB}" srcId="{618A1F1E-CE8F-FB43-A5E4-242F4D841A18}" destId="{1DD2F78F-BFB5-FA44-9FC3-CDD2E1708AA6}" srcOrd="0" destOrd="0" parTransId="{5A73A803-20F4-2E4B-8A65-690BD19ED5B3}" sibTransId="{FE4A4CBF-E17E-8A49-8E55-A1C8EEAD7272}"/>
    <dgm:cxn modelId="{588ECD10-0E65-5849-861C-4ACB8C7408A2}" type="presParOf" srcId="{07EC0A0B-4F83-2041-9F0F-9449E648DE2C}" destId="{F76425DC-E2FC-1845-A256-93B5E0931D68}" srcOrd="0" destOrd="0" presId="urn:microsoft.com/office/officeart/2005/8/layout/arrow2"/>
    <dgm:cxn modelId="{2EDAE9ED-C25E-E040-BEAD-CB07A5B814D8}" type="presParOf" srcId="{07EC0A0B-4F83-2041-9F0F-9449E648DE2C}" destId="{616FE039-CC9C-9741-A2F1-37248B4CC23F}" srcOrd="1" destOrd="0" presId="urn:microsoft.com/office/officeart/2005/8/layout/arrow2"/>
    <dgm:cxn modelId="{B0751B1C-E6E1-8948-B407-8361BBB2D9EB}" type="presParOf" srcId="{616FE039-CC9C-9741-A2F1-37248B4CC23F}" destId="{582EFC05-21AD-BE4B-A954-118AF7C8D080}" srcOrd="0" destOrd="0" presId="urn:microsoft.com/office/officeart/2005/8/layout/arrow2"/>
    <dgm:cxn modelId="{845CCCCF-2BDF-3947-B58F-D8166F7856FE}" type="presParOf" srcId="{616FE039-CC9C-9741-A2F1-37248B4CC23F}" destId="{205C75DD-FE14-E24B-9078-7FD9462FC5F1}" srcOrd="1" destOrd="0" presId="urn:microsoft.com/office/officeart/2005/8/layout/arrow2"/>
    <dgm:cxn modelId="{B1765300-C768-C845-8F40-EF7F311DF7E0}" type="presParOf" srcId="{616FE039-CC9C-9741-A2F1-37248B4CC23F}" destId="{2991AFF3-22DC-6743-AFFB-E9412BDD302B}" srcOrd="2" destOrd="0" presId="urn:microsoft.com/office/officeart/2005/8/layout/arrow2"/>
    <dgm:cxn modelId="{DF62EA56-A828-4C4C-AA4C-CC4663837CEC}" type="presParOf" srcId="{616FE039-CC9C-9741-A2F1-37248B4CC23F}" destId="{7CB3E4F5-DD6E-A14E-8930-CCF90E45DF03}" srcOrd="3" destOrd="0" presId="urn:microsoft.com/office/officeart/2005/8/layout/arrow2"/>
    <dgm:cxn modelId="{29D2B0D3-DA82-3543-84A7-E66CBB429D6D}" type="presParOf" srcId="{616FE039-CC9C-9741-A2F1-37248B4CC23F}" destId="{ACD32EE7-B519-E149-8B79-4DDD74E66429}" srcOrd="4" destOrd="0" presId="urn:microsoft.com/office/officeart/2005/8/layout/arrow2"/>
    <dgm:cxn modelId="{4BED4360-616D-004E-B348-41F0B625E6BF}" type="presParOf" srcId="{616FE039-CC9C-9741-A2F1-37248B4CC23F}" destId="{382109A7-FA3A-EB4F-BF02-027CB37EDD35}" srcOrd="5" destOrd="0" presId="urn:microsoft.com/office/officeart/2005/8/layout/arrow2"/>
    <dgm:cxn modelId="{E2F97BAF-B7E1-0340-A139-FF231FBB931A}" type="presParOf" srcId="{616FE039-CC9C-9741-A2F1-37248B4CC23F}" destId="{38A1AE29-952A-E54C-83EB-B4557C6D8395}" srcOrd="6" destOrd="0" presId="urn:microsoft.com/office/officeart/2005/8/layout/arrow2"/>
    <dgm:cxn modelId="{386E18CC-C7A7-BB4F-BC19-81D165C3E628}" type="presParOf" srcId="{616FE039-CC9C-9741-A2F1-37248B4CC23F}" destId="{47DCFFFC-ACB2-3C41-B2AB-91CAB56A6B0D}" srcOrd="7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4EE1E-4001-3E47-935D-3E712C1C7CE0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15262F-E389-D549-AE3B-774B75412113}">
      <dgm:prSet/>
      <dgm:spPr/>
      <dgm:t>
        <a:bodyPr/>
        <a:lstStyle/>
        <a:p>
          <a:pPr rtl="0"/>
          <a:r>
            <a:rPr lang="en-US" dirty="0" smtClean="0"/>
            <a:t>US-based company</a:t>
          </a:r>
          <a:endParaRPr lang="en-US" dirty="0"/>
        </a:p>
      </dgm:t>
    </dgm:pt>
    <dgm:pt modelId="{4FB3438E-F413-7B4D-AF3F-8D41681FE9DF}" type="parTrans" cxnId="{8FE7ABFD-17ED-934A-89F5-360B99504E79}">
      <dgm:prSet/>
      <dgm:spPr/>
      <dgm:t>
        <a:bodyPr/>
        <a:lstStyle/>
        <a:p>
          <a:endParaRPr lang="en-US"/>
        </a:p>
      </dgm:t>
    </dgm:pt>
    <dgm:pt modelId="{F8E4E790-158F-404C-BB6C-DC62E0DE1082}" type="sibTrans" cxnId="{8FE7ABFD-17ED-934A-89F5-360B99504E79}">
      <dgm:prSet/>
      <dgm:spPr/>
      <dgm:t>
        <a:bodyPr/>
        <a:lstStyle/>
        <a:p>
          <a:endParaRPr lang="en-US"/>
        </a:p>
      </dgm:t>
    </dgm:pt>
    <dgm:pt modelId="{FFB7AA0E-D85E-054F-9A82-090D83A0E64B}">
      <dgm:prSet/>
      <dgm:spPr/>
      <dgm:t>
        <a:bodyPr/>
        <a:lstStyle/>
        <a:p>
          <a:pPr rtl="0"/>
          <a:r>
            <a:rPr lang="en-US" dirty="0" smtClean="0"/>
            <a:t>Fixed priced project</a:t>
          </a:r>
          <a:endParaRPr lang="en-US" dirty="0"/>
        </a:p>
      </dgm:t>
    </dgm:pt>
    <dgm:pt modelId="{09A1CE2F-A776-ED4A-93A6-7673547478F9}" type="parTrans" cxnId="{532AF9B3-6E96-5B41-AE61-7A47795D8386}">
      <dgm:prSet/>
      <dgm:spPr/>
      <dgm:t>
        <a:bodyPr/>
        <a:lstStyle/>
        <a:p>
          <a:endParaRPr lang="en-US"/>
        </a:p>
      </dgm:t>
    </dgm:pt>
    <dgm:pt modelId="{AAAB903A-C1F3-A44E-AB1B-316D6E86EF3F}" type="sibTrans" cxnId="{532AF9B3-6E96-5B41-AE61-7A47795D8386}">
      <dgm:prSet/>
      <dgm:spPr/>
      <dgm:t>
        <a:bodyPr/>
        <a:lstStyle/>
        <a:p>
          <a:endParaRPr lang="en-US"/>
        </a:p>
      </dgm:t>
    </dgm:pt>
    <dgm:pt modelId="{5BDC961E-B6EC-E74C-B8A1-6D4A6F6A4BBF}">
      <dgm:prSet/>
      <dgm:spPr/>
      <dgm:t>
        <a:bodyPr/>
        <a:lstStyle/>
        <a:p>
          <a:pPr rtl="0"/>
          <a:r>
            <a:rPr lang="en-US" dirty="0" smtClean="0"/>
            <a:t>Business analysis needed prior </a:t>
          </a:r>
          <a:r>
            <a:rPr lang="en-US" smtClean="0"/>
            <a:t>to development</a:t>
          </a:r>
          <a:endParaRPr lang="en-US" dirty="0"/>
        </a:p>
      </dgm:t>
    </dgm:pt>
    <dgm:pt modelId="{27E1429B-AAAF-1F45-8DA7-44BA3DB1D37C}" type="parTrans" cxnId="{99C87A15-53A0-BF49-AE04-911047798639}">
      <dgm:prSet/>
      <dgm:spPr/>
      <dgm:t>
        <a:bodyPr/>
        <a:lstStyle/>
        <a:p>
          <a:endParaRPr lang="en-US"/>
        </a:p>
      </dgm:t>
    </dgm:pt>
    <dgm:pt modelId="{18E6C060-EDEF-084F-8081-605FA87002B4}" type="sibTrans" cxnId="{99C87A15-53A0-BF49-AE04-911047798639}">
      <dgm:prSet/>
      <dgm:spPr/>
      <dgm:t>
        <a:bodyPr/>
        <a:lstStyle/>
        <a:p>
          <a:endParaRPr lang="en-US"/>
        </a:p>
      </dgm:t>
    </dgm:pt>
    <dgm:pt modelId="{DB720585-922E-FF43-B685-C8FA20273AAD}">
      <dgm:prSet/>
      <dgm:spPr/>
      <dgm:t>
        <a:bodyPr/>
        <a:lstStyle/>
        <a:p>
          <a:pPr rtl="0"/>
          <a:r>
            <a:rPr lang="en-US" dirty="0" smtClean="0"/>
            <a:t>Technology to be used:</a:t>
          </a:r>
          <a:endParaRPr lang="en-US" dirty="0"/>
        </a:p>
      </dgm:t>
    </dgm:pt>
    <dgm:pt modelId="{8AE96996-54A6-E048-BBC7-9FD86D8AFF0B}" type="parTrans" cxnId="{F3CFFB8F-8CF4-604D-A3C8-12FD44D4912A}">
      <dgm:prSet/>
      <dgm:spPr/>
      <dgm:t>
        <a:bodyPr/>
        <a:lstStyle/>
        <a:p>
          <a:endParaRPr lang="en-US"/>
        </a:p>
      </dgm:t>
    </dgm:pt>
    <dgm:pt modelId="{4DB2802A-0AFE-2246-B8D4-E7BD84A99807}" type="sibTrans" cxnId="{F3CFFB8F-8CF4-604D-A3C8-12FD44D4912A}">
      <dgm:prSet/>
      <dgm:spPr/>
      <dgm:t>
        <a:bodyPr/>
        <a:lstStyle/>
        <a:p>
          <a:endParaRPr lang="en-US"/>
        </a:p>
      </dgm:t>
    </dgm:pt>
    <dgm:pt modelId="{DEA6EDD9-C98F-4E48-B50F-60426CA66DDB}">
      <dgm:prSet/>
      <dgm:spPr/>
      <dgm:t>
        <a:bodyPr/>
        <a:lstStyle/>
        <a:p>
          <a:pPr rtl="0"/>
          <a:r>
            <a:rPr lang="en-US" dirty="0" smtClean="0"/>
            <a:t>.NET framework</a:t>
          </a:r>
          <a:endParaRPr lang="en-US" dirty="0"/>
        </a:p>
      </dgm:t>
    </dgm:pt>
    <dgm:pt modelId="{5D1C30A8-7F9B-B143-A789-EEB140CA939D}" type="parTrans" cxnId="{B5084814-148F-1346-9699-5DA9725BAEA9}">
      <dgm:prSet/>
      <dgm:spPr/>
      <dgm:t>
        <a:bodyPr/>
        <a:lstStyle/>
        <a:p>
          <a:endParaRPr lang="en-US"/>
        </a:p>
      </dgm:t>
    </dgm:pt>
    <dgm:pt modelId="{272724C0-FFE9-7749-852D-DFE270A1149C}" type="sibTrans" cxnId="{B5084814-148F-1346-9699-5DA9725BAEA9}">
      <dgm:prSet/>
      <dgm:spPr/>
      <dgm:t>
        <a:bodyPr/>
        <a:lstStyle/>
        <a:p>
          <a:endParaRPr lang="en-US"/>
        </a:p>
      </dgm:t>
    </dgm:pt>
    <dgm:pt modelId="{2AECD0EE-EC0A-D343-B138-619766F07CA3}">
      <dgm:prSet/>
      <dgm:spPr/>
      <dgm:t>
        <a:bodyPr/>
        <a:lstStyle/>
        <a:p>
          <a:pPr rtl="0"/>
          <a:r>
            <a:rPr lang="en-US" dirty="0" smtClean="0"/>
            <a:t>MS SQL database</a:t>
          </a:r>
          <a:endParaRPr lang="en-US" dirty="0"/>
        </a:p>
      </dgm:t>
    </dgm:pt>
    <dgm:pt modelId="{53E54E9E-317B-C44C-BF84-52625D7A60C6}" type="parTrans" cxnId="{92C0C4A3-D340-EF40-B21F-72541E0D4864}">
      <dgm:prSet/>
      <dgm:spPr/>
      <dgm:t>
        <a:bodyPr/>
        <a:lstStyle/>
        <a:p>
          <a:endParaRPr lang="en-US"/>
        </a:p>
      </dgm:t>
    </dgm:pt>
    <dgm:pt modelId="{6F7B1A40-4E2F-9741-8858-2FBA1D22ED4E}" type="sibTrans" cxnId="{92C0C4A3-D340-EF40-B21F-72541E0D4864}">
      <dgm:prSet/>
      <dgm:spPr/>
      <dgm:t>
        <a:bodyPr/>
        <a:lstStyle/>
        <a:p>
          <a:endParaRPr lang="en-US"/>
        </a:p>
      </dgm:t>
    </dgm:pt>
    <dgm:pt modelId="{D07D9A25-58FB-E747-BECC-02C2558AFAD4}">
      <dgm:prSet/>
      <dgm:spPr/>
      <dgm:t>
        <a:bodyPr/>
        <a:lstStyle/>
        <a:p>
          <a:pPr rtl="0"/>
          <a:r>
            <a:rPr lang="en-US" dirty="0" smtClean="0"/>
            <a:t>Web-based only with full support for Macs</a:t>
          </a:r>
          <a:endParaRPr lang="en-US" dirty="0"/>
        </a:p>
      </dgm:t>
    </dgm:pt>
    <dgm:pt modelId="{2A4F4058-F20F-2F43-AA63-E2CAC0E0F28D}" type="parTrans" cxnId="{8925952C-B7FA-0D4A-936E-6C082A1EE60A}">
      <dgm:prSet/>
      <dgm:spPr/>
      <dgm:t>
        <a:bodyPr/>
        <a:lstStyle/>
        <a:p>
          <a:endParaRPr lang="en-US"/>
        </a:p>
      </dgm:t>
    </dgm:pt>
    <dgm:pt modelId="{C72DF9B3-EE38-7B4E-AF9B-BA3C9967326E}" type="sibTrans" cxnId="{8925952C-B7FA-0D4A-936E-6C082A1EE60A}">
      <dgm:prSet/>
      <dgm:spPr/>
      <dgm:t>
        <a:bodyPr/>
        <a:lstStyle/>
        <a:p>
          <a:endParaRPr lang="en-US"/>
        </a:p>
      </dgm:t>
    </dgm:pt>
    <dgm:pt modelId="{F9D8C8A8-8F36-7040-9BD7-8F7C2F14ABBF}">
      <dgm:prSet/>
      <dgm:spPr/>
      <dgm:t>
        <a:bodyPr/>
        <a:lstStyle/>
        <a:p>
          <a:pPr rtl="0"/>
          <a:r>
            <a:rPr lang="en-US" dirty="0" smtClean="0"/>
            <a:t>Low cost</a:t>
          </a:r>
          <a:endParaRPr lang="en-US" dirty="0"/>
        </a:p>
      </dgm:t>
    </dgm:pt>
    <dgm:pt modelId="{A0542EE1-0423-4446-9182-90FF33AAACB3}" type="parTrans" cxnId="{87D5A633-9A69-9E4E-9A6F-74621559E9F4}">
      <dgm:prSet/>
      <dgm:spPr/>
      <dgm:t>
        <a:bodyPr/>
        <a:lstStyle/>
        <a:p>
          <a:endParaRPr lang="en-US"/>
        </a:p>
      </dgm:t>
    </dgm:pt>
    <dgm:pt modelId="{78391CFB-1B50-A14E-A351-00822AAF1906}" type="sibTrans" cxnId="{87D5A633-9A69-9E4E-9A6F-74621559E9F4}">
      <dgm:prSet/>
      <dgm:spPr/>
      <dgm:t>
        <a:bodyPr/>
        <a:lstStyle/>
        <a:p>
          <a:endParaRPr lang="en-US"/>
        </a:p>
      </dgm:t>
    </dgm:pt>
    <dgm:pt modelId="{6E0A0CC9-3794-EA4C-9E42-49FE60A32B8C}" type="pres">
      <dgm:prSet presAssocID="{CCA4EE1E-4001-3E47-935D-3E712C1C7C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0DBB8-1194-BE4E-9706-AA5E9CD56FE1}" type="pres">
      <dgm:prSet presAssocID="{F9D8C8A8-8F36-7040-9BD7-8F7C2F14ABBF}" presName="node" presStyleLbl="node1" presStyleIdx="0" presStyleCnt="5" custLinFactNeighborX="40931" custLinFactNeighborY="-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DCB55-048C-FA48-B633-28110F748332}" type="pres">
      <dgm:prSet presAssocID="{78391CFB-1B50-A14E-A351-00822AAF1906}" presName="sibTrans" presStyleCnt="0"/>
      <dgm:spPr/>
    </dgm:pt>
    <dgm:pt modelId="{CDDFED0F-7F41-7F46-97ED-12FD2838DD98}" type="pres">
      <dgm:prSet presAssocID="{B715262F-E389-D549-AE3B-774B754121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E980A-E1C0-D246-8B0A-6E6B9A1D580C}" type="pres">
      <dgm:prSet presAssocID="{F8E4E790-158F-404C-BB6C-DC62E0DE1082}" presName="sibTrans" presStyleCnt="0"/>
      <dgm:spPr/>
    </dgm:pt>
    <dgm:pt modelId="{AAE1F009-0C2C-8D48-9D9B-BEABA6874322}" type="pres">
      <dgm:prSet presAssocID="{FFB7AA0E-D85E-054F-9A82-090D83A0E6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6F641-42E9-C44C-BD18-9B504356452F}" type="pres">
      <dgm:prSet presAssocID="{AAAB903A-C1F3-A44E-AB1B-316D6E86EF3F}" presName="sibTrans" presStyleCnt="0"/>
      <dgm:spPr/>
    </dgm:pt>
    <dgm:pt modelId="{2EAF093A-7C0B-CA47-9E0C-E88A25EEF84A}" type="pres">
      <dgm:prSet presAssocID="{5BDC961E-B6EC-E74C-B8A1-6D4A6F6A4B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C75AE-8396-E84E-9E57-2781AD1135E2}" type="pres">
      <dgm:prSet presAssocID="{18E6C060-EDEF-084F-8081-605FA87002B4}" presName="sibTrans" presStyleCnt="0"/>
      <dgm:spPr/>
    </dgm:pt>
    <dgm:pt modelId="{AC1F34FE-110D-A240-A7EC-C97102D5AF9A}" type="pres">
      <dgm:prSet presAssocID="{DB720585-922E-FF43-B685-C8FA20273A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1D24D-A7CE-5140-BC28-C8B87F7470F2}" type="presOf" srcId="{F9D8C8A8-8F36-7040-9BD7-8F7C2F14ABBF}" destId="{8760DBB8-1194-BE4E-9706-AA5E9CD56FE1}" srcOrd="0" destOrd="0" presId="urn:microsoft.com/office/officeart/2005/8/layout/hList6"/>
    <dgm:cxn modelId="{92C0C4A3-D340-EF40-B21F-72541E0D4864}" srcId="{DB720585-922E-FF43-B685-C8FA20273AAD}" destId="{2AECD0EE-EC0A-D343-B138-619766F07CA3}" srcOrd="1" destOrd="0" parTransId="{53E54E9E-317B-C44C-BF84-52625D7A60C6}" sibTransId="{6F7B1A40-4E2F-9741-8858-2FBA1D22ED4E}"/>
    <dgm:cxn modelId="{5BD0C278-6BF8-3443-8DAF-29AB54B89121}" type="presOf" srcId="{5BDC961E-B6EC-E74C-B8A1-6D4A6F6A4BBF}" destId="{2EAF093A-7C0B-CA47-9E0C-E88A25EEF84A}" srcOrd="0" destOrd="0" presId="urn:microsoft.com/office/officeart/2005/8/layout/hList6"/>
    <dgm:cxn modelId="{028115E4-989C-9A4D-9843-AA10E242F42E}" type="presOf" srcId="{D07D9A25-58FB-E747-BECC-02C2558AFAD4}" destId="{AC1F34FE-110D-A240-A7EC-C97102D5AF9A}" srcOrd="0" destOrd="3" presId="urn:microsoft.com/office/officeart/2005/8/layout/hList6"/>
    <dgm:cxn modelId="{8FE7ABFD-17ED-934A-89F5-360B99504E79}" srcId="{CCA4EE1E-4001-3E47-935D-3E712C1C7CE0}" destId="{B715262F-E389-D549-AE3B-774B75412113}" srcOrd="1" destOrd="0" parTransId="{4FB3438E-F413-7B4D-AF3F-8D41681FE9DF}" sibTransId="{F8E4E790-158F-404C-BB6C-DC62E0DE1082}"/>
    <dgm:cxn modelId="{8925952C-B7FA-0D4A-936E-6C082A1EE60A}" srcId="{DB720585-922E-FF43-B685-C8FA20273AAD}" destId="{D07D9A25-58FB-E747-BECC-02C2558AFAD4}" srcOrd="2" destOrd="0" parTransId="{2A4F4058-F20F-2F43-AA63-E2CAC0E0F28D}" sibTransId="{C72DF9B3-EE38-7B4E-AF9B-BA3C9967326E}"/>
    <dgm:cxn modelId="{B5084814-148F-1346-9699-5DA9725BAEA9}" srcId="{DB720585-922E-FF43-B685-C8FA20273AAD}" destId="{DEA6EDD9-C98F-4E48-B50F-60426CA66DDB}" srcOrd="0" destOrd="0" parTransId="{5D1C30A8-7F9B-B143-A789-EEB140CA939D}" sibTransId="{272724C0-FFE9-7749-852D-DFE270A1149C}"/>
    <dgm:cxn modelId="{B6EBE3E8-47CA-044A-B106-27122FD5E2F5}" type="presOf" srcId="{FFB7AA0E-D85E-054F-9A82-090D83A0E64B}" destId="{AAE1F009-0C2C-8D48-9D9B-BEABA6874322}" srcOrd="0" destOrd="0" presId="urn:microsoft.com/office/officeart/2005/8/layout/hList6"/>
    <dgm:cxn modelId="{F3CFFB8F-8CF4-604D-A3C8-12FD44D4912A}" srcId="{CCA4EE1E-4001-3E47-935D-3E712C1C7CE0}" destId="{DB720585-922E-FF43-B685-C8FA20273AAD}" srcOrd="4" destOrd="0" parTransId="{8AE96996-54A6-E048-BBC7-9FD86D8AFF0B}" sibTransId="{4DB2802A-0AFE-2246-B8D4-E7BD84A99807}"/>
    <dgm:cxn modelId="{C8FD1772-29F0-5D4A-9BC2-FE90022E9C38}" type="presOf" srcId="{DEA6EDD9-C98F-4E48-B50F-60426CA66DDB}" destId="{AC1F34FE-110D-A240-A7EC-C97102D5AF9A}" srcOrd="0" destOrd="1" presId="urn:microsoft.com/office/officeart/2005/8/layout/hList6"/>
    <dgm:cxn modelId="{FBB46F14-1C5F-714A-8A40-E4DF03556C2F}" type="presOf" srcId="{CCA4EE1E-4001-3E47-935D-3E712C1C7CE0}" destId="{6E0A0CC9-3794-EA4C-9E42-49FE60A32B8C}" srcOrd="0" destOrd="0" presId="urn:microsoft.com/office/officeart/2005/8/layout/hList6"/>
    <dgm:cxn modelId="{3ECF8F93-D7B2-5B43-849A-F9EEFBFBD007}" type="presOf" srcId="{2AECD0EE-EC0A-D343-B138-619766F07CA3}" destId="{AC1F34FE-110D-A240-A7EC-C97102D5AF9A}" srcOrd="0" destOrd="2" presId="urn:microsoft.com/office/officeart/2005/8/layout/hList6"/>
    <dgm:cxn modelId="{EC4FB5BF-3890-4147-AC36-7D39C0E30DAF}" type="presOf" srcId="{B715262F-E389-D549-AE3B-774B75412113}" destId="{CDDFED0F-7F41-7F46-97ED-12FD2838DD98}" srcOrd="0" destOrd="0" presId="urn:microsoft.com/office/officeart/2005/8/layout/hList6"/>
    <dgm:cxn modelId="{E5780FF7-AFBE-544F-8837-08942072D648}" type="presOf" srcId="{DB720585-922E-FF43-B685-C8FA20273AAD}" destId="{AC1F34FE-110D-A240-A7EC-C97102D5AF9A}" srcOrd="0" destOrd="0" presId="urn:microsoft.com/office/officeart/2005/8/layout/hList6"/>
    <dgm:cxn modelId="{99C87A15-53A0-BF49-AE04-911047798639}" srcId="{CCA4EE1E-4001-3E47-935D-3E712C1C7CE0}" destId="{5BDC961E-B6EC-E74C-B8A1-6D4A6F6A4BBF}" srcOrd="3" destOrd="0" parTransId="{27E1429B-AAAF-1F45-8DA7-44BA3DB1D37C}" sibTransId="{18E6C060-EDEF-084F-8081-605FA87002B4}"/>
    <dgm:cxn modelId="{532AF9B3-6E96-5B41-AE61-7A47795D8386}" srcId="{CCA4EE1E-4001-3E47-935D-3E712C1C7CE0}" destId="{FFB7AA0E-D85E-054F-9A82-090D83A0E64B}" srcOrd="2" destOrd="0" parTransId="{09A1CE2F-A776-ED4A-93A6-7673547478F9}" sibTransId="{AAAB903A-C1F3-A44E-AB1B-316D6E86EF3F}"/>
    <dgm:cxn modelId="{87D5A633-9A69-9E4E-9A6F-74621559E9F4}" srcId="{CCA4EE1E-4001-3E47-935D-3E712C1C7CE0}" destId="{F9D8C8A8-8F36-7040-9BD7-8F7C2F14ABBF}" srcOrd="0" destOrd="0" parTransId="{A0542EE1-0423-4446-9182-90FF33AAACB3}" sibTransId="{78391CFB-1B50-A14E-A351-00822AAF1906}"/>
    <dgm:cxn modelId="{C8B0AE44-3180-0A44-B490-8B7B20A0E269}" type="presParOf" srcId="{6E0A0CC9-3794-EA4C-9E42-49FE60A32B8C}" destId="{8760DBB8-1194-BE4E-9706-AA5E9CD56FE1}" srcOrd="0" destOrd="0" presId="urn:microsoft.com/office/officeart/2005/8/layout/hList6"/>
    <dgm:cxn modelId="{E50DD95A-1EFD-E647-AE60-4FA8EE6EC4B0}" type="presParOf" srcId="{6E0A0CC9-3794-EA4C-9E42-49FE60A32B8C}" destId="{CB1DCB55-048C-FA48-B633-28110F748332}" srcOrd="1" destOrd="0" presId="urn:microsoft.com/office/officeart/2005/8/layout/hList6"/>
    <dgm:cxn modelId="{13655CD6-25B7-0948-8A6B-52547B942932}" type="presParOf" srcId="{6E0A0CC9-3794-EA4C-9E42-49FE60A32B8C}" destId="{CDDFED0F-7F41-7F46-97ED-12FD2838DD98}" srcOrd="2" destOrd="0" presId="urn:microsoft.com/office/officeart/2005/8/layout/hList6"/>
    <dgm:cxn modelId="{4E337C17-7C16-7945-8BFB-91A274E8C62E}" type="presParOf" srcId="{6E0A0CC9-3794-EA4C-9E42-49FE60A32B8C}" destId="{F95E980A-E1C0-D246-8B0A-6E6B9A1D580C}" srcOrd="3" destOrd="0" presId="urn:microsoft.com/office/officeart/2005/8/layout/hList6"/>
    <dgm:cxn modelId="{F67D5BEB-9FE9-584C-92AA-02328212EF50}" type="presParOf" srcId="{6E0A0CC9-3794-EA4C-9E42-49FE60A32B8C}" destId="{AAE1F009-0C2C-8D48-9D9B-BEABA6874322}" srcOrd="4" destOrd="0" presId="urn:microsoft.com/office/officeart/2005/8/layout/hList6"/>
    <dgm:cxn modelId="{26453852-5A43-6642-95EE-6018CA7DD12D}" type="presParOf" srcId="{6E0A0CC9-3794-EA4C-9E42-49FE60A32B8C}" destId="{4706F641-42E9-C44C-BD18-9B504356452F}" srcOrd="5" destOrd="0" presId="urn:microsoft.com/office/officeart/2005/8/layout/hList6"/>
    <dgm:cxn modelId="{AE8DE43E-8CFE-CE42-933D-F0BFB5185AF5}" type="presParOf" srcId="{6E0A0CC9-3794-EA4C-9E42-49FE60A32B8C}" destId="{2EAF093A-7C0B-CA47-9E0C-E88A25EEF84A}" srcOrd="6" destOrd="0" presId="urn:microsoft.com/office/officeart/2005/8/layout/hList6"/>
    <dgm:cxn modelId="{20F35561-2944-D947-8394-99800EB12612}" type="presParOf" srcId="{6E0A0CC9-3794-EA4C-9E42-49FE60A32B8C}" destId="{EE0C75AE-8396-E84E-9E57-2781AD1135E2}" srcOrd="7" destOrd="0" presId="urn:microsoft.com/office/officeart/2005/8/layout/hList6"/>
    <dgm:cxn modelId="{5F023AF4-ED84-8045-9857-3545EE1B7DE1}" type="presParOf" srcId="{6E0A0CC9-3794-EA4C-9E42-49FE60A32B8C}" destId="{AC1F34FE-110D-A240-A7EC-C97102D5AF9A}" srcOrd="8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36DE76-20AB-9A4C-AECE-299695CE06F5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81B8E-3C0B-894F-899F-0BBF0DEE996F}">
      <dgm:prSet phldrT="[Text]"/>
      <dgm:spPr/>
      <dgm:t>
        <a:bodyPr/>
        <a:lstStyle/>
        <a:p>
          <a:r>
            <a:rPr lang="en-US" dirty="0" smtClean="0"/>
            <a:t>On-shore</a:t>
          </a:r>
          <a:endParaRPr lang="en-US" dirty="0"/>
        </a:p>
      </dgm:t>
    </dgm:pt>
    <dgm:pt modelId="{8A6ADA46-99B6-5E45-898E-86DAF16D4F7E}" type="parTrans" cxnId="{458CBBE2-774A-3F45-9692-A647F3012860}">
      <dgm:prSet/>
      <dgm:spPr/>
      <dgm:t>
        <a:bodyPr/>
        <a:lstStyle/>
        <a:p>
          <a:endParaRPr lang="en-US"/>
        </a:p>
      </dgm:t>
    </dgm:pt>
    <dgm:pt modelId="{2DD801F4-1AB6-094A-A8B2-A73201411B11}" type="sibTrans" cxnId="{458CBBE2-774A-3F45-9692-A647F3012860}">
      <dgm:prSet/>
      <dgm:spPr/>
      <dgm:t>
        <a:bodyPr/>
        <a:lstStyle/>
        <a:p>
          <a:endParaRPr lang="en-US"/>
        </a:p>
      </dgm:t>
    </dgm:pt>
    <dgm:pt modelId="{2895619C-3988-E541-92D2-350CF1B7897B}">
      <dgm:prSet phldrT="[Text]"/>
      <dgm:spPr/>
      <dgm:t>
        <a:bodyPr/>
        <a:lstStyle/>
        <a:p>
          <a:r>
            <a:rPr lang="en-US" dirty="0" smtClean="0"/>
            <a:t>$80-120</a:t>
          </a:r>
          <a:endParaRPr lang="en-US" dirty="0"/>
        </a:p>
      </dgm:t>
    </dgm:pt>
    <dgm:pt modelId="{799CDD6B-7CAE-1B4D-A835-F31EC2D1732B}" type="parTrans" cxnId="{88352C5A-8698-6041-9D01-CB64F400F8F9}">
      <dgm:prSet/>
      <dgm:spPr/>
      <dgm:t>
        <a:bodyPr/>
        <a:lstStyle/>
        <a:p>
          <a:endParaRPr lang="en-US"/>
        </a:p>
      </dgm:t>
    </dgm:pt>
    <dgm:pt modelId="{5ED68E4F-5527-D741-972B-CC1AD0CE3F9F}" type="sibTrans" cxnId="{88352C5A-8698-6041-9D01-CB64F400F8F9}">
      <dgm:prSet/>
      <dgm:spPr/>
      <dgm:t>
        <a:bodyPr/>
        <a:lstStyle/>
        <a:p>
          <a:endParaRPr lang="en-US"/>
        </a:p>
      </dgm:t>
    </dgm:pt>
    <dgm:pt modelId="{BA361EF8-E71E-524B-A652-033F184F3303}">
      <dgm:prSet phldrT="[Text]"/>
      <dgm:spPr/>
      <dgm:t>
        <a:bodyPr/>
        <a:lstStyle/>
        <a:p>
          <a:r>
            <a:rPr lang="en-US" dirty="0" smtClean="0"/>
            <a:t>Off-shore</a:t>
          </a:r>
          <a:endParaRPr lang="en-US" dirty="0"/>
        </a:p>
      </dgm:t>
    </dgm:pt>
    <dgm:pt modelId="{B19353CC-F58D-F448-A032-A244736296C9}" type="parTrans" cxnId="{DF09C2B9-44C1-4244-B0CF-83E0B114D76D}">
      <dgm:prSet/>
      <dgm:spPr/>
      <dgm:t>
        <a:bodyPr/>
        <a:lstStyle/>
        <a:p>
          <a:endParaRPr lang="en-US"/>
        </a:p>
      </dgm:t>
    </dgm:pt>
    <dgm:pt modelId="{6E908F22-4210-AA45-BD97-46C82342091D}" type="sibTrans" cxnId="{DF09C2B9-44C1-4244-B0CF-83E0B114D76D}">
      <dgm:prSet/>
      <dgm:spPr/>
      <dgm:t>
        <a:bodyPr/>
        <a:lstStyle/>
        <a:p>
          <a:endParaRPr lang="en-US"/>
        </a:p>
      </dgm:t>
    </dgm:pt>
    <dgm:pt modelId="{EC62D7E9-C949-8145-B741-9B67836BC940}">
      <dgm:prSet phldrT="[Text]"/>
      <dgm:spPr/>
      <dgm:t>
        <a:bodyPr/>
        <a:lstStyle/>
        <a:p>
          <a:r>
            <a:rPr lang="en-US" dirty="0" smtClean="0"/>
            <a:t>$30-35</a:t>
          </a:r>
          <a:endParaRPr lang="en-US" dirty="0"/>
        </a:p>
      </dgm:t>
    </dgm:pt>
    <dgm:pt modelId="{740B307C-7219-2044-B0DC-7C61ECC6D391}" type="parTrans" cxnId="{D810DF70-C48F-4B4F-A536-A39A9BA89614}">
      <dgm:prSet/>
      <dgm:spPr/>
      <dgm:t>
        <a:bodyPr/>
        <a:lstStyle/>
        <a:p>
          <a:endParaRPr lang="en-US"/>
        </a:p>
      </dgm:t>
    </dgm:pt>
    <dgm:pt modelId="{A5292E69-1617-464D-AB3B-207D9A4DFA86}" type="sibTrans" cxnId="{D810DF70-C48F-4B4F-A536-A39A9BA89614}">
      <dgm:prSet/>
      <dgm:spPr/>
      <dgm:t>
        <a:bodyPr/>
        <a:lstStyle/>
        <a:p>
          <a:endParaRPr lang="en-US"/>
        </a:p>
      </dgm:t>
    </dgm:pt>
    <dgm:pt modelId="{F30CAA93-2DC4-5F4E-B7A6-D21A2640219C}">
      <dgm:prSet phldrT="[Text]"/>
      <dgm:spPr/>
      <dgm:t>
        <a:bodyPr/>
        <a:lstStyle/>
        <a:p>
          <a:endParaRPr lang="en-US" dirty="0"/>
        </a:p>
      </dgm:t>
    </dgm:pt>
    <dgm:pt modelId="{2F537FD9-F44D-404A-BEBB-7117704AAEF2}" type="parTrans" cxnId="{6D726BE5-22AA-C74C-B942-8DA62EDD81CE}">
      <dgm:prSet/>
      <dgm:spPr/>
      <dgm:t>
        <a:bodyPr/>
        <a:lstStyle/>
        <a:p>
          <a:endParaRPr lang="en-US"/>
        </a:p>
      </dgm:t>
    </dgm:pt>
    <dgm:pt modelId="{C55A8B21-2032-974B-8AAD-F5A33A27FE62}" type="sibTrans" cxnId="{6D726BE5-22AA-C74C-B942-8DA62EDD81CE}">
      <dgm:prSet/>
      <dgm:spPr/>
      <dgm:t>
        <a:bodyPr/>
        <a:lstStyle/>
        <a:p>
          <a:endParaRPr lang="en-US"/>
        </a:p>
      </dgm:t>
    </dgm:pt>
    <dgm:pt modelId="{2A46C404-18C9-DC4B-9C46-6E9A5F21B1A1}">
      <dgm:prSet phldrT="[Text]"/>
      <dgm:spPr/>
      <dgm:t>
        <a:bodyPr/>
        <a:lstStyle/>
        <a:p>
          <a:r>
            <a:rPr lang="en-US" dirty="0" smtClean="0"/>
            <a:t>$$$</a:t>
          </a:r>
          <a:endParaRPr lang="en-US" dirty="0"/>
        </a:p>
      </dgm:t>
    </dgm:pt>
    <dgm:pt modelId="{399119C5-2505-9149-8D00-C8C22B1D75E8}" type="parTrans" cxnId="{2B4DE3AB-EF66-2E46-860B-FD10C1E17801}">
      <dgm:prSet/>
      <dgm:spPr/>
      <dgm:t>
        <a:bodyPr/>
        <a:lstStyle/>
        <a:p>
          <a:endParaRPr lang="en-US"/>
        </a:p>
      </dgm:t>
    </dgm:pt>
    <dgm:pt modelId="{22FA7E04-8BB5-0241-8D82-B79A5EF23A0F}" type="sibTrans" cxnId="{2B4DE3AB-EF66-2E46-860B-FD10C1E17801}">
      <dgm:prSet/>
      <dgm:spPr/>
      <dgm:t>
        <a:bodyPr/>
        <a:lstStyle/>
        <a:p>
          <a:endParaRPr lang="en-US"/>
        </a:p>
      </dgm:t>
    </dgm:pt>
    <dgm:pt modelId="{8EB1F59E-F369-C24F-95EF-916C0AD275F6}" type="pres">
      <dgm:prSet presAssocID="{B936DE76-20AB-9A4C-AECE-299695CE06F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1FF701-1AAE-834C-A523-E206F7B07C27}" type="pres">
      <dgm:prSet presAssocID="{B936DE76-20AB-9A4C-AECE-299695CE06F5}" presName="dummyMaxCanvas" presStyleCnt="0"/>
      <dgm:spPr/>
    </dgm:pt>
    <dgm:pt modelId="{CF328A1E-AC33-784F-9091-F03DF48DB30B}" type="pres">
      <dgm:prSet presAssocID="{B936DE76-20AB-9A4C-AECE-299695CE06F5}" presName="parentComposite" presStyleCnt="0"/>
      <dgm:spPr/>
    </dgm:pt>
    <dgm:pt modelId="{834E84A9-982E-5241-B1F1-EB16E32A9181}" type="pres">
      <dgm:prSet presAssocID="{B936DE76-20AB-9A4C-AECE-299695CE06F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4631B39-03B8-0646-9E9B-8EDA3CAF6318}" type="pres">
      <dgm:prSet presAssocID="{B936DE76-20AB-9A4C-AECE-299695CE06F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DCFE446-C963-CF46-A19D-5B0885776A20}" type="pres">
      <dgm:prSet presAssocID="{B936DE76-20AB-9A4C-AECE-299695CE06F5}" presName="childrenComposite" presStyleCnt="0"/>
      <dgm:spPr/>
    </dgm:pt>
    <dgm:pt modelId="{A831EBDD-24C2-FC4D-8597-4ACC2EAE5195}" type="pres">
      <dgm:prSet presAssocID="{B936DE76-20AB-9A4C-AECE-299695CE06F5}" presName="dummyMaxCanvas_ChildArea" presStyleCnt="0"/>
      <dgm:spPr/>
    </dgm:pt>
    <dgm:pt modelId="{E125AEE8-9FE2-6C47-B7B3-858E3BE88D07}" type="pres">
      <dgm:prSet presAssocID="{B936DE76-20AB-9A4C-AECE-299695CE06F5}" presName="fulcrum" presStyleLbl="alignAccFollowNode1" presStyleIdx="2" presStyleCnt="4"/>
      <dgm:spPr/>
    </dgm:pt>
    <dgm:pt modelId="{97C075C0-5BA6-3C4F-9931-754AE1B3A24A}" type="pres">
      <dgm:prSet presAssocID="{B936DE76-20AB-9A4C-AECE-299695CE06F5}" presName="balance_21" presStyleLbl="alignAccFollowNode1" presStyleIdx="3" presStyleCnt="4">
        <dgm:presLayoutVars>
          <dgm:bulletEnabled val="1"/>
        </dgm:presLayoutVars>
      </dgm:prSet>
      <dgm:spPr/>
    </dgm:pt>
    <dgm:pt modelId="{F9CC139B-D821-5240-B2F1-E89E61550ECD}" type="pres">
      <dgm:prSet presAssocID="{B936DE76-20AB-9A4C-AECE-299695CE06F5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C134D-34C3-9E4D-9435-252377E54E8B}" type="pres">
      <dgm:prSet presAssocID="{B936DE76-20AB-9A4C-AECE-299695CE06F5}" presName="left_21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C5235-69FD-DD40-927B-17337FC32743}" type="pres">
      <dgm:prSet presAssocID="{B936DE76-20AB-9A4C-AECE-299695CE06F5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CBBE2-774A-3F45-9692-A647F3012860}" srcId="{B936DE76-20AB-9A4C-AECE-299695CE06F5}" destId="{30F81B8E-3C0B-894F-899F-0BBF0DEE996F}" srcOrd="0" destOrd="0" parTransId="{8A6ADA46-99B6-5E45-898E-86DAF16D4F7E}" sibTransId="{2DD801F4-1AB6-094A-A8B2-A73201411B11}"/>
    <dgm:cxn modelId="{88352C5A-8698-6041-9D01-CB64F400F8F9}" srcId="{30F81B8E-3C0B-894F-899F-0BBF0DEE996F}" destId="{2895619C-3988-E541-92D2-350CF1B7897B}" srcOrd="0" destOrd="0" parTransId="{799CDD6B-7CAE-1B4D-A835-F31EC2D1732B}" sibTransId="{5ED68E4F-5527-D741-972B-CC1AD0CE3F9F}"/>
    <dgm:cxn modelId="{EC54F6C1-8FB8-2048-8F6D-42BAE058BB37}" type="presOf" srcId="{B936DE76-20AB-9A4C-AECE-299695CE06F5}" destId="{8EB1F59E-F369-C24F-95EF-916C0AD275F6}" srcOrd="0" destOrd="0" presId="urn:microsoft.com/office/officeart/2005/8/layout/balance1"/>
    <dgm:cxn modelId="{42AB5E57-BBDE-9B4D-A8E2-1B3F6AF4B2B6}" type="presOf" srcId="{EC62D7E9-C949-8145-B741-9B67836BC940}" destId="{E23C5235-69FD-DD40-927B-17337FC32743}" srcOrd="0" destOrd="0" presId="urn:microsoft.com/office/officeart/2005/8/layout/balance1"/>
    <dgm:cxn modelId="{6D726BE5-22AA-C74C-B942-8DA62EDD81CE}" srcId="{B936DE76-20AB-9A4C-AECE-299695CE06F5}" destId="{F30CAA93-2DC4-5F4E-B7A6-D21A2640219C}" srcOrd="2" destOrd="0" parTransId="{2F537FD9-F44D-404A-BEBB-7117704AAEF2}" sibTransId="{C55A8B21-2032-974B-8AAD-F5A33A27FE62}"/>
    <dgm:cxn modelId="{7362365E-3358-9F43-B45F-306069FE8A60}" type="presOf" srcId="{2895619C-3988-E541-92D2-350CF1B7897B}" destId="{F9CC139B-D821-5240-B2F1-E89E61550ECD}" srcOrd="0" destOrd="0" presId="urn:microsoft.com/office/officeart/2005/8/layout/balance1"/>
    <dgm:cxn modelId="{3D1D85BC-E1CC-0143-B5D4-419F921CE033}" type="presOf" srcId="{2A46C404-18C9-DC4B-9C46-6E9A5F21B1A1}" destId="{997C134D-34C3-9E4D-9435-252377E54E8B}" srcOrd="0" destOrd="0" presId="urn:microsoft.com/office/officeart/2005/8/layout/balance1"/>
    <dgm:cxn modelId="{63CA65FE-3CFA-8842-A95A-FF47E1A969DE}" type="presOf" srcId="{30F81B8E-3C0B-894F-899F-0BBF0DEE996F}" destId="{834E84A9-982E-5241-B1F1-EB16E32A9181}" srcOrd="0" destOrd="0" presId="urn:microsoft.com/office/officeart/2005/8/layout/balance1"/>
    <dgm:cxn modelId="{2B4DE3AB-EF66-2E46-860B-FD10C1E17801}" srcId="{30F81B8E-3C0B-894F-899F-0BBF0DEE996F}" destId="{2A46C404-18C9-DC4B-9C46-6E9A5F21B1A1}" srcOrd="1" destOrd="0" parTransId="{399119C5-2505-9149-8D00-C8C22B1D75E8}" sibTransId="{22FA7E04-8BB5-0241-8D82-B79A5EF23A0F}"/>
    <dgm:cxn modelId="{DF09C2B9-44C1-4244-B0CF-83E0B114D76D}" srcId="{B936DE76-20AB-9A4C-AECE-299695CE06F5}" destId="{BA361EF8-E71E-524B-A652-033F184F3303}" srcOrd="1" destOrd="0" parTransId="{B19353CC-F58D-F448-A032-A244736296C9}" sibTransId="{6E908F22-4210-AA45-BD97-46C82342091D}"/>
    <dgm:cxn modelId="{D810DF70-C48F-4B4F-A536-A39A9BA89614}" srcId="{BA361EF8-E71E-524B-A652-033F184F3303}" destId="{EC62D7E9-C949-8145-B741-9B67836BC940}" srcOrd="0" destOrd="0" parTransId="{740B307C-7219-2044-B0DC-7C61ECC6D391}" sibTransId="{A5292E69-1617-464D-AB3B-207D9A4DFA86}"/>
    <dgm:cxn modelId="{D5C1651C-ABA4-EA41-B0CD-F807DCDDE986}" type="presOf" srcId="{BA361EF8-E71E-524B-A652-033F184F3303}" destId="{04631B39-03B8-0646-9E9B-8EDA3CAF6318}" srcOrd="0" destOrd="0" presId="urn:microsoft.com/office/officeart/2005/8/layout/balance1"/>
    <dgm:cxn modelId="{9FFA0FCB-D652-8642-9197-4173AE2D8A97}" type="presParOf" srcId="{8EB1F59E-F369-C24F-95EF-916C0AD275F6}" destId="{1F1FF701-1AAE-834C-A523-E206F7B07C27}" srcOrd="0" destOrd="0" presId="urn:microsoft.com/office/officeart/2005/8/layout/balance1"/>
    <dgm:cxn modelId="{250A6452-2242-E74D-B16F-BFF2F922D238}" type="presParOf" srcId="{8EB1F59E-F369-C24F-95EF-916C0AD275F6}" destId="{CF328A1E-AC33-784F-9091-F03DF48DB30B}" srcOrd="1" destOrd="0" presId="urn:microsoft.com/office/officeart/2005/8/layout/balance1"/>
    <dgm:cxn modelId="{8858C049-5ED1-EB4F-83B7-9380F61E88EE}" type="presParOf" srcId="{CF328A1E-AC33-784F-9091-F03DF48DB30B}" destId="{834E84A9-982E-5241-B1F1-EB16E32A9181}" srcOrd="0" destOrd="0" presId="urn:microsoft.com/office/officeart/2005/8/layout/balance1"/>
    <dgm:cxn modelId="{FC47B05F-5EBB-2546-A33A-0A49F6A51C56}" type="presParOf" srcId="{CF328A1E-AC33-784F-9091-F03DF48DB30B}" destId="{04631B39-03B8-0646-9E9B-8EDA3CAF6318}" srcOrd="1" destOrd="0" presId="urn:microsoft.com/office/officeart/2005/8/layout/balance1"/>
    <dgm:cxn modelId="{169922F1-5E94-E948-AC9C-1A7A90CE9FEE}" type="presParOf" srcId="{8EB1F59E-F369-C24F-95EF-916C0AD275F6}" destId="{3DCFE446-C963-CF46-A19D-5B0885776A20}" srcOrd="2" destOrd="0" presId="urn:microsoft.com/office/officeart/2005/8/layout/balance1"/>
    <dgm:cxn modelId="{8F94AD18-6608-B34D-BB12-85407505F7DE}" type="presParOf" srcId="{3DCFE446-C963-CF46-A19D-5B0885776A20}" destId="{A831EBDD-24C2-FC4D-8597-4ACC2EAE5195}" srcOrd="0" destOrd="0" presId="urn:microsoft.com/office/officeart/2005/8/layout/balance1"/>
    <dgm:cxn modelId="{D707A768-A4D1-5B40-9177-44E570BE1AD2}" type="presParOf" srcId="{3DCFE446-C963-CF46-A19D-5B0885776A20}" destId="{E125AEE8-9FE2-6C47-B7B3-858E3BE88D07}" srcOrd="1" destOrd="0" presId="urn:microsoft.com/office/officeart/2005/8/layout/balance1"/>
    <dgm:cxn modelId="{A9AC3BE1-892C-FA4F-BCE5-DAEDE414CB59}" type="presParOf" srcId="{3DCFE446-C963-CF46-A19D-5B0885776A20}" destId="{97C075C0-5BA6-3C4F-9931-754AE1B3A24A}" srcOrd="2" destOrd="0" presId="urn:microsoft.com/office/officeart/2005/8/layout/balance1"/>
    <dgm:cxn modelId="{BC919F7D-5907-9B4C-8D68-ECFCF440143C}" type="presParOf" srcId="{3DCFE446-C963-CF46-A19D-5B0885776A20}" destId="{F9CC139B-D821-5240-B2F1-E89E61550ECD}" srcOrd="3" destOrd="0" presId="urn:microsoft.com/office/officeart/2005/8/layout/balance1"/>
    <dgm:cxn modelId="{64F0C23F-6D83-4141-9720-A1CFC257F2EB}" type="presParOf" srcId="{3DCFE446-C963-CF46-A19D-5B0885776A20}" destId="{997C134D-34C3-9E4D-9435-252377E54E8B}" srcOrd="4" destOrd="0" presId="urn:microsoft.com/office/officeart/2005/8/layout/balance1"/>
    <dgm:cxn modelId="{603B4141-88E6-E347-90DE-783666288C18}" type="presParOf" srcId="{3DCFE446-C963-CF46-A19D-5B0885776A20}" destId="{E23C5235-69FD-DD40-927B-17337FC32743}" srcOrd="5" destOrd="0" presId="urn:microsoft.com/office/officeart/2005/8/layout/balance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4FCCF-EC8D-B344-AE34-38228D96DBC3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6CE88-63FF-1444-A5F2-880E47E0FC00}">
      <dgm:prSet phldrT="[Text]"/>
      <dgm:spPr/>
      <dgm:t>
        <a:bodyPr/>
        <a:lstStyle/>
        <a:p>
          <a:r>
            <a:rPr lang="en-US" dirty="0" smtClean="0"/>
            <a:t>St. Petersburg</a:t>
          </a:r>
          <a:endParaRPr lang="en-US" dirty="0"/>
        </a:p>
      </dgm:t>
    </dgm:pt>
    <dgm:pt modelId="{2E3469B8-DE80-CA47-A98D-1B528F60C718}" type="parTrans" cxnId="{DC679883-C820-CD48-984A-AD293EE6B0E4}">
      <dgm:prSet/>
      <dgm:spPr/>
      <dgm:t>
        <a:bodyPr/>
        <a:lstStyle/>
        <a:p>
          <a:endParaRPr lang="en-US"/>
        </a:p>
      </dgm:t>
    </dgm:pt>
    <dgm:pt modelId="{D0EB0415-2D2F-5948-B31B-91D0CC8EBB51}" type="sibTrans" cxnId="{DC679883-C820-CD48-984A-AD293EE6B0E4}">
      <dgm:prSet/>
      <dgm:spPr/>
      <dgm:t>
        <a:bodyPr/>
        <a:lstStyle/>
        <a:p>
          <a:endParaRPr lang="en-US"/>
        </a:p>
      </dgm:t>
    </dgm:pt>
    <dgm:pt modelId="{BB57F1AA-1726-5C47-8AA8-DB117702D892}">
      <dgm:prSet phldrT="[Text]"/>
      <dgm:spPr/>
      <dgm:t>
        <a:bodyPr/>
        <a:lstStyle/>
        <a:p>
          <a:r>
            <a:rPr lang="en-US" dirty="0" smtClean="0"/>
            <a:t>Minsk</a:t>
          </a:r>
          <a:endParaRPr lang="en-US" dirty="0"/>
        </a:p>
      </dgm:t>
    </dgm:pt>
    <dgm:pt modelId="{34B5E910-6352-744E-80B1-47C9CCD69AC5}" type="parTrans" cxnId="{F77B0D00-7459-BC4B-8454-ECF0DEEA450D}">
      <dgm:prSet/>
      <dgm:spPr/>
      <dgm:t>
        <a:bodyPr/>
        <a:lstStyle/>
        <a:p>
          <a:endParaRPr lang="en-US"/>
        </a:p>
      </dgm:t>
    </dgm:pt>
    <dgm:pt modelId="{AF9B22AC-B5AD-EC49-983D-CAF7A75BF707}" type="sibTrans" cxnId="{F77B0D00-7459-BC4B-8454-ECF0DEEA450D}">
      <dgm:prSet/>
      <dgm:spPr/>
      <dgm:t>
        <a:bodyPr/>
        <a:lstStyle/>
        <a:p>
          <a:endParaRPr lang="en-US"/>
        </a:p>
      </dgm:t>
    </dgm:pt>
    <dgm:pt modelId="{D97B63DD-5EF4-F148-9195-5DD6F8A296D8}">
      <dgm:prSet phldrT="[Text]"/>
      <dgm:spPr/>
      <dgm:t>
        <a:bodyPr/>
        <a:lstStyle/>
        <a:p>
          <a:r>
            <a:rPr lang="en-US" dirty="0" smtClean="0"/>
            <a:t>Samara</a:t>
          </a:r>
          <a:endParaRPr lang="en-US" dirty="0"/>
        </a:p>
      </dgm:t>
    </dgm:pt>
    <dgm:pt modelId="{E48A7BB4-1161-F94C-933F-A7F57B285F02}" type="parTrans" cxnId="{DAE91494-3758-0541-8910-CE4D39560C45}">
      <dgm:prSet/>
      <dgm:spPr/>
      <dgm:t>
        <a:bodyPr/>
        <a:lstStyle/>
        <a:p>
          <a:endParaRPr lang="en-US"/>
        </a:p>
      </dgm:t>
    </dgm:pt>
    <dgm:pt modelId="{294E8489-75CA-7C4B-9CF0-276AA6F3EFFA}" type="sibTrans" cxnId="{DAE91494-3758-0541-8910-CE4D39560C45}">
      <dgm:prSet/>
      <dgm:spPr/>
      <dgm:t>
        <a:bodyPr/>
        <a:lstStyle/>
        <a:p>
          <a:endParaRPr lang="en-US"/>
        </a:p>
      </dgm:t>
    </dgm:pt>
    <dgm:pt modelId="{419B93E6-D177-5E4D-BC7D-0B5E465DC294}">
      <dgm:prSet phldrT="[Text]"/>
      <dgm:spPr/>
      <dgm:t>
        <a:bodyPr/>
        <a:lstStyle/>
        <a:p>
          <a:r>
            <a:rPr lang="en-US" dirty="0" smtClean="0"/>
            <a:t>Karaganda</a:t>
          </a:r>
          <a:endParaRPr lang="en-US" dirty="0"/>
        </a:p>
      </dgm:t>
    </dgm:pt>
    <dgm:pt modelId="{C314D0F1-E0E9-C045-9F0C-1461D4217327}" type="parTrans" cxnId="{A908B932-DF6A-6A4D-AEA8-D612DF749E4F}">
      <dgm:prSet/>
      <dgm:spPr/>
      <dgm:t>
        <a:bodyPr/>
        <a:lstStyle/>
        <a:p>
          <a:endParaRPr lang="en-US"/>
        </a:p>
      </dgm:t>
    </dgm:pt>
    <dgm:pt modelId="{CB960B7B-E8A5-E941-AE20-F87B79F412F4}" type="sibTrans" cxnId="{A908B932-DF6A-6A4D-AEA8-D612DF749E4F}">
      <dgm:prSet/>
      <dgm:spPr/>
      <dgm:t>
        <a:bodyPr/>
        <a:lstStyle/>
        <a:p>
          <a:endParaRPr lang="en-US"/>
        </a:p>
      </dgm:t>
    </dgm:pt>
    <dgm:pt modelId="{73255842-EE2F-7240-B1AE-F2BC5DE04DA6}">
      <dgm:prSet phldrT="[Text]"/>
      <dgm:spPr/>
      <dgm:t>
        <a:bodyPr/>
        <a:lstStyle/>
        <a:p>
          <a:r>
            <a:rPr lang="en-US" dirty="0" err="1" smtClean="0"/>
            <a:t>Lviv</a:t>
          </a:r>
          <a:endParaRPr lang="en-US" dirty="0"/>
        </a:p>
      </dgm:t>
    </dgm:pt>
    <dgm:pt modelId="{F834207B-A1AE-074E-8ACD-E2D5F6574BBA}" type="parTrans" cxnId="{62B6CD30-5EDE-9640-96CE-E5C164D024F2}">
      <dgm:prSet/>
      <dgm:spPr/>
      <dgm:t>
        <a:bodyPr/>
        <a:lstStyle/>
        <a:p>
          <a:endParaRPr lang="en-US"/>
        </a:p>
      </dgm:t>
    </dgm:pt>
    <dgm:pt modelId="{F9D11650-C8A7-9E46-9F62-2AC1B08446CF}" type="sibTrans" cxnId="{62B6CD30-5EDE-9640-96CE-E5C164D024F2}">
      <dgm:prSet/>
      <dgm:spPr/>
      <dgm:t>
        <a:bodyPr/>
        <a:lstStyle/>
        <a:p>
          <a:endParaRPr lang="en-US"/>
        </a:p>
      </dgm:t>
    </dgm:pt>
    <dgm:pt modelId="{D398D942-9EB8-7E4E-AF36-BC0F272885E4}">
      <dgm:prSet/>
      <dgm:spPr/>
      <dgm:t>
        <a:bodyPr/>
        <a:lstStyle/>
        <a:p>
          <a:r>
            <a:rPr lang="en-US" dirty="0" smtClean="0"/>
            <a:t>**Saratov**</a:t>
          </a:r>
          <a:endParaRPr lang="en-US" dirty="0"/>
        </a:p>
      </dgm:t>
    </dgm:pt>
    <dgm:pt modelId="{5CF5372D-7CDA-3142-A356-CDBFFDFFD4B5}" type="parTrans" cxnId="{E7AE6159-F852-F741-B721-1B07723FA349}">
      <dgm:prSet/>
      <dgm:spPr/>
      <dgm:t>
        <a:bodyPr/>
        <a:lstStyle/>
        <a:p>
          <a:endParaRPr lang="en-US"/>
        </a:p>
      </dgm:t>
    </dgm:pt>
    <dgm:pt modelId="{80AA657E-CE9C-D84D-B08F-82CC423C1D09}" type="sibTrans" cxnId="{E7AE6159-F852-F741-B721-1B07723FA349}">
      <dgm:prSet/>
      <dgm:spPr/>
      <dgm:t>
        <a:bodyPr/>
        <a:lstStyle/>
        <a:p>
          <a:endParaRPr lang="en-US"/>
        </a:p>
      </dgm:t>
    </dgm:pt>
    <dgm:pt modelId="{D57877C5-72A6-FC4A-B8C9-7AC14A326D89}">
      <dgm:prSet/>
      <dgm:spPr/>
      <dgm:t>
        <a:bodyPr/>
        <a:lstStyle/>
        <a:p>
          <a:r>
            <a:rPr lang="en-US" dirty="0" smtClean="0"/>
            <a:t>Yerevan</a:t>
          </a:r>
          <a:endParaRPr lang="en-US" dirty="0"/>
        </a:p>
      </dgm:t>
    </dgm:pt>
    <dgm:pt modelId="{BAB3EC0E-1764-4740-A7FD-2ED8365F1E7D}" type="parTrans" cxnId="{44E15952-BA4F-AD47-AFA6-0B31DCB293A0}">
      <dgm:prSet/>
      <dgm:spPr/>
      <dgm:t>
        <a:bodyPr/>
        <a:lstStyle/>
        <a:p>
          <a:endParaRPr lang="en-US"/>
        </a:p>
      </dgm:t>
    </dgm:pt>
    <dgm:pt modelId="{A8F43371-A7D4-E640-A2C7-EA23B48FB04A}" type="sibTrans" cxnId="{44E15952-BA4F-AD47-AFA6-0B31DCB293A0}">
      <dgm:prSet/>
      <dgm:spPr/>
      <dgm:t>
        <a:bodyPr/>
        <a:lstStyle/>
        <a:p>
          <a:endParaRPr lang="en-US"/>
        </a:p>
      </dgm:t>
    </dgm:pt>
    <dgm:pt modelId="{9B7A6394-F903-3249-AB1D-A5D8F774DC77}">
      <dgm:prSet/>
      <dgm:spPr/>
      <dgm:t>
        <a:bodyPr/>
        <a:lstStyle/>
        <a:p>
          <a:r>
            <a:rPr lang="en-US" dirty="0" err="1" smtClean="0"/>
            <a:t>Kharkin</a:t>
          </a:r>
          <a:endParaRPr lang="en-US" dirty="0"/>
        </a:p>
      </dgm:t>
    </dgm:pt>
    <dgm:pt modelId="{DD61BE59-1164-DD46-B212-C6F2E727F973}" type="parTrans" cxnId="{F26EDEE8-8054-674F-A341-7DABA957D65C}">
      <dgm:prSet/>
      <dgm:spPr/>
      <dgm:t>
        <a:bodyPr/>
        <a:lstStyle/>
        <a:p>
          <a:endParaRPr lang="en-US"/>
        </a:p>
      </dgm:t>
    </dgm:pt>
    <dgm:pt modelId="{AA2C5BEE-445D-8949-982F-C1146CB9ACD5}" type="sibTrans" cxnId="{F26EDEE8-8054-674F-A341-7DABA957D65C}">
      <dgm:prSet/>
      <dgm:spPr/>
      <dgm:t>
        <a:bodyPr/>
        <a:lstStyle/>
        <a:p>
          <a:endParaRPr lang="en-US"/>
        </a:p>
      </dgm:t>
    </dgm:pt>
    <dgm:pt modelId="{65DE9728-05BB-6747-B4C0-BEAFF9CDB24E}" type="pres">
      <dgm:prSet presAssocID="{70D4FCCF-EC8D-B344-AE34-38228D96DB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1B34B0-9ED3-734B-A005-0170138111F2}" type="pres">
      <dgm:prSet presAssocID="{8966CE88-63FF-1444-A5F2-880E47E0FC0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00015-51CA-974E-8A98-2FD7C2F5C1C3}" type="pres">
      <dgm:prSet presAssocID="{8966CE88-63FF-1444-A5F2-880E47E0FC00}" presName="spNode" presStyleCnt="0"/>
      <dgm:spPr/>
    </dgm:pt>
    <dgm:pt modelId="{8C569F77-3BE2-FF46-BB7C-76183ABFBA85}" type="pres">
      <dgm:prSet presAssocID="{D0EB0415-2D2F-5948-B31B-91D0CC8EBB51}" presName="sibTrans" presStyleLbl="sibTrans1D1" presStyleIdx="0" presStyleCnt="8"/>
      <dgm:spPr/>
      <dgm:t>
        <a:bodyPr/>
        <a:lstStyle/>
        <a:p>
          <a:endParaRPr lang="en-US"/>
        </a:p>
      </dgm:t>
    </dgm:pt>
    <dgm:pt modelId="{BFDEDB47-7DBF-3442-AA81-5758BAD0F700}" type="pres">
      <dgm:prSet presAssocID="{D398D942-9EB8-7E4E-AF36-BC0F272885E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45B50-3CCD-9C4B-B4D8-04478FF4C04E}" type="pres">
      <dgm:prSet presAssocID="{D398D942-9EB8-7E4E-AF36-BC0F272885E4}" presName="spNode" presStyleCnt="0"/>
      <dgm:spPr/>
    </dgm:pt>
    <dgm:pt modelId="{71070A3C-57CC-3C4B-AE53-959CEE2EC414}" type="pres">
      <dgm:prSet presAssocID="{80AA657E-CE9C-D84D-B08F-82CC423C1D09}" presName="sibTrans" presStyleLbl="sibTrans1D1" presStyleIdx="1" presStyleCnt="8"/>
      <dgm:spPr/>
      <dgm:t>
        <a:bodyPr/>
        <a:lstStyle/>
        <a:p>
          <a:endParaRPr lang="en-US"/>
        </a:p>
      </dgm:t>
    </dgm:pt>
    <dgm:pt modelId="{449303AE-1D5F-AA49-A3CF-DB301805D331}" type="pres">
      <dgm:prSet presAssocID="{BB57F1AA-1726-5C47-8AA8-DB117702D89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79E89-DB2C-FE4A-BEEE-F41585F8782A}" type="pres">
      <dgm:prSet presAssocID="{BB57F1AA-1726-5C47-8AA8-DB117702D892}" presName="spNode" presStyleCnt="0"/>
      <dgm:spPr/>
    </dgm:pt>
    <dgm:pt modelId="{C11CF80A-6E22-714B-B595-BB1CD68AC8C5}" type="pres">
      <dgm:prSet presAssocID="{AF9B22AC-B5AD-EC49-983D-CAF7A75BF707}" presName="sibTrans" presStyleLbl="sibTrans1D1" presStyleIdx="2" presStyleCnt="8"/>
      <dgm:spPr/>
      <dgm:t>
        <a:bodyPr/>
        <a:lstStyle/>
        <a:p>
          <a:endParaRPr lang="en-US"/>
        </a:p>
      </dgm:t>
    </dgm:pt>
    <dgm:pt modelId="{8E6F7562-D5C5-9B49-BF95-7AE51E280D17}" type="pres">
      <dgm:prSet presAssocID="{D97B63DD-5EF4-F148-9195-5DD6F8A296D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65227-B709-D94A-B2E4-06CA6E09AED1}" type="pres">
      <dgm:prSet presAssocID="{D97B63DD-5EF4-F148-9195-5DD6F8A296D8}" presName="spNode" presStyleCnt="0"/>
      <dgm:spPr/>
    </dgm:pt>
    <dgm:pt modelId="{6592EBA2-E980-3848-88C7-AB2B4EAAEADE}" type="pres">
      <dgm:prSet presAssocID="{294E8489-75CA-7C4B-9CF0-276AA6F3EFFA}" presName="sibTrans" presStyleLbl="sibTrans1D1" presStyleIdx="3" presStyleCnt="8"/>
      <dgm:spPr/>
      <dgm:t>
        <a:bodyPr/>
        <a:lstStyle/>
        <a:p>
          <a:endParaRPr lang="en-US"/>
        </a:p>
      </dgm:t>
    </dgm:pt>
    <dgm:pt modelId="{CDD947FC-5AEE-9442-BB3B-024992D2DBB7}" type="pres">
      <dgm:prSet presAssocID="{419B93E6-D177-5E4D-BC7D-0B5E465DC29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BD637-6F35-A94A-AE7B-11854BE88F82}" type="pres">
      <dgm:prSet presAssocID="{419B93E6-D177-5E4D-BC7D-0B5E465DC294}" presName="spNode" presStyleCnt="0"/>
      <dgm:spPr/>
    </dgm:pt>
    <dgm:pt modelId="{DFEDFEAB-883F-7B49-887B-EC396AD4D06D}" type="pres">
      <dgm:prSet presAssocID="{CB960B7B-E8A5-E941-AE20-F87B79F412F4}" presName="sibTrans" presStyleLbl="sibTrans1D1" presStyleIdx="4" presStyleCnt="8"/>
      <dgm:spPr/>
      <dgm:t>
        <a:bodyPr/>
        <a:lstStyle/>
        <a:p>
          <a:endParaRPr lang="en-US"/>
        </a:p>
      </dgm:t>
    </dgm:pt>
    <dgm:pt modelId="{8DA52E99-47C1-904C-AA85-3732D6CE93C5}" type="pres">
      <dgm:prSet presAssocID="{73255842-EE2F-7240-B1AE-F2BC5DE04DA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D67B5-CD7F-5F4D-AFE1-3914A5A6C7EA}" type="pres">
      <dgm:prSet presAssocID="{73255842-EE2F-7240-B1AE-F2BC5DE04DA6}" presName="spNode" presStyleCnt="0"/>
      <dgm:spPr/>
    </dgm:pt>
    <dgm:pt modelId="{087D310B-E762-0F4D-B2A6-B32F2547CD89}" type="pres">
      <dgm:prSet presAssocID="{F9D11650-C8A7-9E46-9F62-2AC1B08446CF}" presName="sibTrans" presStyleLbl="sibTrans1D1" presStyleIdx="5" presStyleCnt="8"/>
      <dgm:spPr/>
      <dgm:t>
        <a:bodyPr/>
        <a:lstStyle/>
        <a:p>
          <a:endParaRPr lang="en-US"/>
        </a:p>
      </dgm:t>
    </dgm:pt>
    <dgm:pt modelId="{77F81C7A-87D3-6148-9EC8-C32348C90FFD}" type="pres">
      <dgm:prSet presAssocID="{D57877C5-72A6-FC4A-B8C9-7AC14A326D8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2F608-A963-FB45-8286-491EC245A30E}" type="pres">
      <dgm:prSet presAssocID="{D57877C5-72A6-FC4A-B8C9-7AC14A326D89}" presName="spNode" presStyleCnt="0"/>
      <dgm:spPr/>
    </dgm:pt>
    <dgm:pt modelId="{57722D98-A691-7A46-A4B4-5EF040F73EAC}" type="pres">
      <dgm:prSet presAssocID="{A8F43371-A7D4-E640-A2C7-EA23B48FB04A}" presName="sibTrans" presStyleLbl="sibTrans1D1" presStyleIdx="6" presStyleCnt="8"/>
      <dgm:spPr/>
      <dgm:t>
        <a:bodyPr/>
        <a:lstStyle/>
        <a:p>
          <a:endParaRPr lang="en-US"/>
        </a:p>
      </dgm:t>
    </dgm:pt>
    <dgm:pt modelId="{0894A033-5480-DB43-ADE2-822BFED1D5F5}" type="pres">
      <dgm:prSet presAssocID="{9B7A6394-F903-3249-AB1D-A5D8F774DC7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FB103-E38A-3741-B74B-F94F2AA37AFD}" type="pres">
      <dgm:prSet presAssocID="{9B7A6394-F903-3249-AB1D-A5D8F774DC77}" presName="spNode" presStyleCnt="0"/>
      <dgm:spPr/>
    </dgm:pt>
    <dgm:pt modelId="{A09EB832-3FC2-4B48-822B-1E2E1803B06B}" type="pres">
      <dgm:prSet presAssocID="{AA2C5BEE-445D-8949-982F-C1146CB9ACD5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A908B932-DF6A-6A4D-AEA8-D612DF749E4F}" srcId="{70D4FCCF-EC8D-B344-AE34-38228D96DBC3}" destId="{419B93E6-D177-5E4D-BC7D-0B5E465DC294}" srcOrd="4" destOrd="0" parTransId="{C314D0F1-E0E9-C045-9F0C-1461D4217327}" sibTransId="{CB960B7B-E8A5-E941-AE20-F87B79F412F4}"/>
    <dgm:cxn modelId="{3081B263-F8D7-394F-9E67-1C3085678285}" type="presOf" srcId="{D398D942-9EB8-7E4E-AF36-BC0F272885E4}" destId="{BFDEDB47-7DBF-3442-AA81-5758BAD0F700}" srcOrd="0" destOrd="0" presId="urn:microsoft.com/office/officeart/2005/8/layout/cycle6"/>
    <dgm:cxn modelId="{4644684B-6BDF-1243-B145-7D4B85837337}" type="presOf" srcId="{AA2C5BEE-445D-8949-982F-C1146CB9ACD5}" destId="{A09EB832-3FC2-4B48-822B-1E2E1803B06B}" srcOrd="0" destOrd="0" presId="urn:microsoft.com/office/officeart/2005/8/layout/cycle6"/>
    <dgm:cxn modelId="{E7AE6159-F852-F741-B721-1B07723FA349}" srcId="{70D4FCCF-EC8D-B344-AE34-38228D96DBC3}" destId="{D398D942-9EB8-7E4E-AF36-BC0F272885E4}" srcOrd="1" destOrd="0" parTransId="{5CF5372D-7CDA-3142-A356-CDBFFDFFD4B5}" sibTransId="{80AA657E-CE9C-D84D-B08F-82CC423C1D09}"/>
    <dgm:cxn modelId="{FC8E3EAA-02FB-3448-AAF6-F0B1A488AA10}" type="presOf" srcId="{D97B63DD-5EF4-F148-9195-5DD6F8A296D8}" destId="{8E6F7562-D5C5-9B49-BF95-7AE51E280D17}" srcOrd="0" destOrd="0" presId="urn:microsoft.com/office/officeart/2005/8/layout/cycle6"/>
    <dgm:cxn modelId="{4070C2F0-A1C3-CA4F-AE15-1ED8D485973C}" type="presOf" srcId="{294E8489-75CA-7C4B-9CF0-276AA6F3EFFA}" destId="{6592EBA2-E980-3848-88C7-AB2B4EAAEADE}" srcOrd="0" destOrd="0" presId="urn:microsoft.com/office/officeart/2005/8/layout/cycle6"/>
    <dgm:cxn modelId="{E1FAA1C2-9A4D-164B-BD50-88E6598FAB53}" type="presOf" srcId="{F9D11650-C8A7-9E46-9F62-2AC1B08446CF}" destId="{087D310B-E762-0F4D-B2A6-B32F2547CD89}" srcOrd="0" destOrd="0" presId="urn:microsoft.com/office/officeart/2005/8/layout/cycle6"/>
    <dgm:cxn modelId="{DAE91494-3758-0541-8910-CE4D39560C45}" srcId="{70D4FCCF-EC8D-B344-AE34-38228D96DBC3}" destId="{D97B63DD-5EF4-F148-9195-5DD6F8A296D8}" srcOrd="3" destOrd="0" parTransId="{E48A7BB4-1161-F94C-933F-A7F57B285F02}" sibTransId="{294E8489-75CA-7C4B-9CF0-276AA6F3EFFA}"/>
    <dgm:cxn modelId="{B941ECA8-871A-F34C-8B71-202E059380BE}" type="presOf" srcId="{9B7A6394-F903-3249-AB1D-A5D8F774DC77}" destId="{0894A033-5480-DB43-ADE2-822BFED1D5F5}" srcOrd="0" destOrd="0" presId="urn:microsoft.com/office/officeart/2005/8/layout/cycle6"/>
    <dgm:cxn modelId="{4D8B67C5-07B2-CF4A-A0E2-5BC9824D2972}" type="presOf" srcId="{419B93E6-D177-5E4D-BC7D-0B5E465DC294}" destId="{CDD947FC-5AEE-9442-BB3B-024992D2DBB7}" srcOrd="0" destOrd="0" presId="urn:microsoft.com/office/officeart/2005/8/layout/cycle6"/>
    <dgm:cxn modelId="{44E15952-BA4F-AD47-AFA6-0B31DCB293A0}" srcId="{70D4FCCF-EC8D-B344-AE34-38228D96DBC3}" destId="{D57877C5-72A6-FC4A-B8C9-7AC14A326D89}" srcOrd="6" destOrd="0" parTransId="{BAB3EC0E-1764-4740-A7FD-2ED8365F1E7D}" sibTransId="{A8F43371-A7D4-E640-A2C7-EA23B48FB04A}"/>
    <dgm:cxn modelId="{62B6CD30-5EDE-9640-96CE-E5C164D024F2}" srcId="{70D4FCCF-EC8D-B344-AE34-38228D96DBC3}" destId="{73255842-EE2F-7240-B1AE-F2BC5DE04DA6}" srcOrd="5" destOrd="0" parTransId="{F834207B-A1AE-074E-8ACD-E2D5F6574BBA}" sibTransId="{F9D11650-C8A7-9E46-9F62-2AC1B08446CF}"/>
    <dgm:cxn modelId="{3B89B635-1B13-CF40-9F38-AAC50D6B184C}" type="presOf" srcId="{D57877C5-72A6-FC4A-B8C9-7AC14A326D89}" destId="{77F81C7A-87D3-6148-9EC8-C32348C90FFD}" srcOrd="0" destOrd="0" presId="urn:microsoft.com/office/officeart/2005/8/layout/cycle6"/>
    <dgm:cxn modelId="{8353C5BE-D822-1442-8A89-F821CE515A28}" type="presOf" srcId="{70D4FCCF-EC8D-B344-AE34-38228D96DBC3}" destId="{65DE9728-05BB-6747-B4C0-BEAFF9CDB24E}" srcOrd="0" destOrd="0" presId="urn:microsoft.com/office/officeart/2005/8/layout/cycle6"/>
    <dgm:cxn modelId="{A8E082B6-A5B6-DF45-8A68-A668663FB0AC}" type="presOf" srcId="{CB960B7B-E8A5-E941-AE20-F87B79F412F4}" destId="{DFEDFEAB-883F-7B49-887B-EC396AD4D06D}" srcOrd="0" destOrd="0" presId="urn:microsoft.com/office/officeart/2005/8/layout/cycle6"/>
    <dgm:cxn modelId="{4C8EFC4A-0BBE-CC46-83F3-76F7365B227A}" type="presOf" srcId="{A8F43371-A7D4-E640-A2C7-EA23B48FB04A}" destId="{57722D98-A691-7A46-A4B4-5EF040F73EAC}" srcOrd="0" destOrd="0" presId="urn:microsoft.com/office/officeart/2005/8/layout/cycle6"/>
    <dgm:cxn modelId="{F26EDEE8-8054-674F-A341-7DABA957D65C}" srcId="{70D4FCCF-EC8D-B344-AE34-38228D96DBC3}" destId="{9B7A6394-F903-3249-AB1D-A5D8F774DC77}" srcOrd="7" destOrd="0" parTransId="{DD61BE59-1164-DD46-B212-C6F2E727F973}" sibTransId="{AA2C5BEE-445D-8949-982F-C1146CB9ACD5}"/>
    <dgm:cxn modelId="{DC679883-C820-CD48-984A-AD293EE6B0E4}" srcId="{70D4FCCF-EC8D-B344-AE34-38228D96DBC3}" destId="{8966CE88-63FF-1444-A5F2-880E47E0FC00}" srcOrd="0" destOrd="0" parTransId="{2E3469B8-DE80-CA47-A98D-1B528F60C718}" sibTransId="{D0EB0415-2D2F-5948-B31B-91D0CC8EBB51}"/>
    <dgm:cxn modelId="{25B45ECB-B82E-304F-A222-D71E2781F576}" type="presOf" srcId="{73255842-EE2F-7240-B1AE-F2BC5DE04DA6}" destId="{8DA52E99-47C1-904C-AA85-3732D6CE93C5}" srcOrd="0" destOrd="0" presId="urn:microsoft.com/office/officeart/2005/8/layout/cycle6"/>
    <dgm:cxn modelId="{9CA3B774-1062-1C43-9A2F-30F2B56632E7}" type="presOf" srcId="{BB57F1AA-1726-5C47-8AA8-DB117702D892}" destId="{449303AE-1D5F-AA49-A3CF-DB301805D331}" srcOrd="0" destOrd="0" presId="urn:microsoft.com/office/officeart/2005/8/layout/cycle6"/>
    <dgm:cxn modelId="{ED9369E7-79B9-1647-AED7-766DEAEA7AD7}" type="presOf" srcId="{AF9B22AC-B5AD-EC49-983D-CAF7A75BF707}" destId="{C11CF80A-6E22-714B-B595-BB1CD68AC8C5}" srcOrd="0" destOrd="0" presId="urn:microsoft.com/office/officeart/2005/8/layout/cycle6"/>
    <dgm:cxn modelId="{45CF23D0-D011-3045-9775-DF25727310B8}" type="presOf" srcId="{80AA657E-CE9C-D84D-B08F-82CC423C1D09}" destId="{71070A3C-57CC-3C4B-AE53-959CEE2EC414}" srcOrd="0" destOrd="0" presId="urn:microsoft.com/office/officeart/2005/8/layout/cycle6"/>
    <dgm:cxn modelId="{72810748-0E34-5245-A264-EF9788348C6F}" type="presOf" srcId="{D0EB0415-2D2F-5948-B31B-91D0CC8EBB51}" destId="{8C569F77-3BE2-FF46-BB7C-76183ABFBA85}" srcOrd="0" destOrd="0" presId="urn:microsoft.com/office/officeart/2005/8/layout/cycle6"/>
    <dgm:cxn modelId="{F77B0D00-7459-BC4B-8454-ECF0DEEA450D}" srcId="{70D4FCCF-EC8D-B344-AE34-38228D96DBC3}" destId="{BB57F1AA-1726-5C47-8AA8-DB117702D892}" srcOrd="2" destOrd="0" parTransId="{34B5E910-6352-744E-80B1-47C9CCD69AC5}" sibTransId="{AF9B22AC-B5AD-EC49-983D-CAF7A75BF707}"/>
    <dgm:cxn modelId="{2F151C7C-3C06-3F45-A9CB-7F2C1EA51686}" type="presOf" srcId="{8966CE88-63FF-1444-A5F2-880E47E0FC00}" destId="{2B1B34B0-9ED3-734B-A005-0170138111F2}" srcOrd="0" destOrd="0" presId="urn:microsoft.com/office/officeart/2005/8/layout/cycle6"/>
    <dgm:cxn modelId="{5FB65B44-03D7-0247-8B0F-2EFD18019C9C}" type="presParOf" srcId="{65DE9728-05BB-6747-B4C0-BEAFF9CDB24E}" destId="{2B1B34B0-9ED3-734B-A005-0170138111F2}" srcOrd="0" destOrd="0" presId="urn:microsoft.com/office/officeart/2005/8/layout/cycle6"/>
    <dgm:cxn modelId="{59D998AE-6896-8A49-816A-D39880ED03EA}" type="presParOf" srcId="{65DE9728-05BB-6747-B4C0-BEAFF9CDB24E}" destId="{F3D00015-51CA-974E-8A98-2FD7C2F5C1C3}" srcOrd="1" destOrd="0" presId="urn:microsoft.com/office/officeart/2005/8/layout/cycle6"/>
    <dgm:cxn modelId="{DC25BAA6-99A5-2E48-8E51-8CA6637BEC06}" type="presParOf" srcId="{65DE9728-05BB-6747-B4C0-BEAFF9CDB24E}" destId="{8C569F77-3BE2-FF46-BB7C-76183ABFBA85}" srcOrd="2" destOrd="0" presId="urn:microsoft.com/office/officeart/2005/8/layout/cycle6"/>
    <dgm:cxn modelId="{8260C424-0C9E-2447-963D-329320913804}" type="presParOf" srcId="{65DE9728-05BB-6747-B4C0-BEAFF9CDB24E}" destId="{BFDEDB47-7DBF-3442-AA81-5758BAD0F700}" srcOrd="3" destOrd="0" presId="urn:microsoft.com/office/officeart/2005/8/layout/cycle6"/>
    <dgm:cxn modelId="{0FC79E11-DD25-C94B-BBCB-3105CFBD7B2F}" type="presParOf" srcId="{65DE9728-05BB-6747-B4C0-BEAFF9CDB24E}" destId="{A8F45B50-3CCD-9C4B-B4D8-04478FF4C04E}" srcOrd="4" destOrd="0" presId="urn:microsoft.com/office/officeart/2005/8/layout/cycle6"/>
    <dgm:cxn modelId="{EE9EF1EB-6F26-E442-966F-8781E8AEE0DB}" type="presParOf" srcId="{65DE9728-05BB-6747-B4C0-BEAFF9CDB24E}" destId="{71070A3C-57CC-3C4B-AE53-959CEE2EC414}" srcOrd="5" destOrd="0" presId="urn:microsoft.com/office/officeart/2005/8/layout/cycle6"/>
    <dgm:cxn modelId="{A681A861-1532-E148-B0B1-86D8CB51E83F}" type="presParOf" srcId="{65DE9728-05BB-6747-B4C0-BEAFF9CDB24E}" destId="{449303AE-1D5F-AA49-A3CF-DB301805D331}" srcOrd="6" destOrd="0" presId="urn:microsoft.com/office/officeart/2005/8/layout/cycle6"/>
    <dgm:cxn modelId="{2D7450DD-B2BA-A94D-A2FE-7ECD681DEB92}" type="presParOf" srcId="{65DE9728-05BB-6747-B4C0-BEAFF9CDB24E}" destId="{C4279E89-DB2C-FE4A-BEEE-F41585F8782A}" srcOrd="7" destOrd="0" presId="urn:microsoft.com/office/officeart/2005/8/layout/cycle6"/>
    <dgm:cxn modelId="{FCD9375D-1480-554F-91F1-47CF7294C4FD}" type="presParOf" srcId="{65DE9728-05BB-6747-B4C0-BEAFF9CDB24E}" destId="{C11CF80A-6E22-714B-B595-BB1CD68AC8C5}" srcOrd="8" destOrd="0" presId="urn:microsoft.com/office/officeart/2005/8/layout/cycle6"/>
    <dgm:cxn modelId="{5D6B2A2D-4513-DE4A-90A6-00F2FDE3D5AE}" type="presParOf" srcId="{65DE9728-05BB-6747-B4C0-BEAFF9CDB24E}" destId="{8E6F7562-D5C5-9B49-BF95-7AE51E280D17}" srcOrd="9" destOrd="0" presId="urn:microsoft.com/office/officeart/2005/8/layout/cycle6"/>
    <dgm:cxn modelId="{381E817F-0400-8E46-B48D-24FA2AFE7E12}" type="presParOf" srcId="{65DE9728-05BB-6747-B4C0-BEAFF9CDB24E}" destId="{E6165227-B709-D94A-B2E4-06CA6E09AED1}" srcOrd="10" destOrd="0" presId="urn:microsoft.com/office/officeart/2005/8/layout/cycle6"/>
    <dgm:cxn modelId="{27786C61-D211-9944-B59C-03603D345549}" type="presParOf" srcId="{65DE9728-05BB-6747-B4C0-BEAFF9CDB24E}" destId="{6592EBA2-E980-3848-88C7-AB2B4EAAEADE}" srcOrd="11" destOrd="0" presId="urn:microsoft.com/office/officeart/2005/8/layout/cycle6"/>
    <dgm:cxn modelId="{F9474CFA-9C6C-7643-805B-E108F11328C3}" type="presParOf" srcId="{65DE9728-05BB-6747-B4C0-BEAFF9CDB24E}" destId="{CDD947FC-5AEE-9442-BB3B-024992D2DBB7}" srcOrd="12" destOrd="0" presId="urn:microsoft.com/office/officeart/2005/8/layout/cycle6"/>
    <dgm:cxn modelId="{5257446E-6305-8B48-9C39-578CAE327F34}" type="presParOf" srcId="{65DE9728-05BB-6747-B4C0-BEAFF9CDB24E}" destId="{A18BD637-6F35-A94A-AE7B-11854BE88F82}" srcOrd="13" destOrd="0" presId="urn:microsoft.com/office/officeart/2005/8/layout/cycle6"/>
    <dgm:cxn modelId="{0EADEA67-55CA-4A41-B8DC-DBED5308C93F}" type="presParOf" srcId="{65DE9728-05BB-6747-B4C0-BEAFF9CDB24E}" destId="{DFEDFEAB-883F-7B49-887B-EC396AD4D06D}" srcOrd="14" destOrd="0" presId="urn:microsoft.com/office/officeart/2005/8/layout/cycle6"/>
    <dgm:cxn modelId="{DBC53642-E272-3241-8204-2B8EE8872B04}" type="presParOf" srcId="{65DE9728-05BB-6747-B4C0-BEAFF9CDB24E}" destId="{8DA52E99-47C1-904C-AA85-3732D6CE93C5}" srcOrd="15" destOrd="0" presId="urn:microsoft.com/office/officeart/2005/8/layout/cycle6"/>
    <dgm:cxn modelId="{C837EEA6-E1FC-F34A-94EE-60C293756854}" type="presParOf" srcId="{65DE9728-05BB-6747-B4C0-BEAFF9CDB24E}" destId="{900D67B5-CD7F-5F4D-AFE1-3914A5A6C7EA}" srcOrd="16" destOrd="0" presId="urn:microsoft.com/office/officeart/2005/8/layout/cycle6"/>
    <dgm:cxn modelId="{6C14313B-BD66-4F49-AD9C-F802622E453B}" type="presParOf" srcId="{65DE9728-05BB-6747-B4C0-BEAFF9CDB24E}" destId="{087D310B-E762-0F4D-B2A6-B32F2547CD89}" srcOrd="17" destOrd="0" presId="urn:microsoft.com/office/officeart/2005/8/layout/cycle6"/>
    <dgm:cxn modelId="{24F7E9C1-EE86-D345-9703-EAF47EF8A413}" type="presParOf" srcId="{65DE9728-05BB-6747-B4C0-BEAFF9CDB24E}" destId="{77F81C7A-87D3-6148-9EC8-C32348C90FFD}" srcOrd="18" destOrd="0" presId="urn:microsoft.com/office/officeart/2005/8/layout/cycle6"/>
    <dgm:cxn modelId="{2B764556-194F-CE40-93E8-A3A2EB7E7D8B}" type="presParOf" srcId="{65DE9728-05BB-6747-B4C0-BEAFF9CDB24E}" destId="{10B2F608-A963-FB45-8286-491EC245A30E}" srcOrd="19" destOrd="0" presId="urn:microsoft.com/office/officeart/2005/8/layout/cycle6"/>
    <dgm:cxn modelId="{E749EA1F-1F82-B448-A6B2-52ED052B65FB}" type="presParOf" srcId="{65DE9728-05BB-6747-B4C0-BEAFF9CDB24E}" destId="{57722D98-A691-7A46-A4B4-5EF040F73EAC}" srcOrd="20" destOrd="0" presId="urn:microsoft.com/office/officeart/2005/8/layout/cycle6"/>
    <dgm:cxn modelId="{0A1FFC67-F2A7-2E40-8529-434C5E0A148A}" type="presParOf" srcId="{65DE9728-05BB-6747-B4C0-BEAFF9CDB24E}" destId="{0894A033-5480-DB43-ADE2-822BFED1D5F5}" srcOrd="21" destOrd="0" presId="urn:microsoft.com/office/officeart/2005/8/layout/cycle6"/>
    <dgm:cxn modelId="{E13CD88B-5917-C245-999B-6067836F59B0}" type="presParOf" srcId="{65DE9728-05BB-6747-B4C0-BEAFF9CDB24E}" destId="{E78FB103-E38A-3741-B74B-F94F2AA37AFD}" srcOrd="22" destOrd="0" presId="urn:microsoft.com/office/officeart/2005/8/layout/cycle6"/>
    <dgm:cxn modelId="{828CC900-D0CA-7349-9B57-41CAC480D07F}" type="presParOf" srcId="{65DE9728-05BB-6747-B4C0-BEAFF9CDB24E}" destId="{A09EB832-3FC2-4B48-822B-1E2E1803B06B}" srcOrd="23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A2965F-BA5D-45A9-83FD-A9EC8F0B2A4E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297DD6-E3B6-4430-B177-D66FB833B0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46975D-2CBD-49B0-9027-FD9958477D60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F8D597-8734-4D6F-BBB0-188FABD946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8775" y="584200"/>
            <a:ext cx="2752725" cy="819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84200"/>
            <a:ext cx="8105775" cy="819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54300"/>
            <a:ext cx="2489200" cy="612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2200" y="2654300"/>
            <a:ext cx="2489200" cy="612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8775" y="584200"/>
            <a:ext cx="2752725" cy="819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84200"/>
            <a:ext cx="8105775" cy="819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524000"/>
            <a:ext cx="2925762" cy="718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524000"/>
            <a:ext cx="8624888" cy="718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65200"/>
            <a:ext cx="54292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965200"/>
            <a:ext cx="5429250" cy="781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0" y="2654300"/>
            <a:ext cx="1987550" cy="612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13950" y="2654300"/>
            <a:ext cx="1987550" cy="612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851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8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84200"/>
            <a:ext cx="2925762" cy="812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84200"/>
            <a:ext cx="8624888" cy="812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6100" y="2276475"/>
            <a:ext cx="29337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2276475"/>
            <a:ext cx="86487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5156200"/>
            <a:ext cx="289560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5156200"/>
            <a:ext cx="289560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2019300"/>
            <a:ext cx="14859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19300"/>
            <a:ext cx="43053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634163"/>
            <a:ext cx="130143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endParaRPr lang="en-US">
              <a:solidFill>
                <a:srgbClr val="FFFFFF"/>
              </a:solidFill>
              <a:ea typeface="ヒラギノ明朝 ProN W3" pitchFamily="-65" charset="-128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763" y="7043738"/>
            <a:ext cx="13009563" cy="2719387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>
                <a:solidFill>
                  <a:srgbClr val="FFFFFF"/>
                </a:solidFill>
                <a:ea typeface="ヒラギノ明朝 ProN W3" pitchFamily="-65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75360" y="2492589"/>
            <a:ext cx="11054080" cy="2602327"/>
          </a:xfrm>
        </p:spPr>
        <p:txBody>
          <a:bodyPr anchor="b"/>
          <a:lstStyle>
            <a:lvl1pPr algn="r">
              <a:defRPr sz="6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75360" y="5136508"/>
            <a:ext cx="11054080" cy="1706246"/>
          </a:xfrm>
        </p:spPr>
        <p:txBody>
          <a:bodyPr lIns="65023" rIns="65023"/>
          <a:lstStyle>
            <a:lvl1pPr marL="0" marR="91032" indent="0" algn="r">
              <a:buNone/>
              <a:defRPr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C57AF0-7733-4266-ABC2-D98BDC5B5CA9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E9E7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0B82BA-843D-450F-9146-927D87DA7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8556F-924E-46CA-8DF7-F9F793354A11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3BDA-DD68-4C93-997E-49E4B52E2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5172075" y="4275138"/>
            <a:ext cx="260350" cy="3238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EE8779"/>
              </a:gs>
              <a:gs pos="28000">
                <a:srgbClr val="EF5E45"/>
              </a:gs>
              <a:gs pos="100000">
                <a:srgbClr val="BB2E00"/>
              </a:gs>
            </a:gsLst>
            <a:lin ang="54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lIns="130046" tIns="65023" rIns="130046" bIns="65023" anchor="ctr"/>
          <a:lstStyle/>
          <a:p>
            <a:pPr algn="l"/>
            <a:endParaRPr lang="en-US">
              <a:solidFill>
                <a:srgbClr val="FFFFFF"/>
              </a:solidFill>
              <a:latin typeface="Lucida Sans Unicode" pitchFamily="-65" charset="-52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906963" y="4275138"/>
            <a:ext cx="260350" cy="3238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EE8779"/>
              </a:gs>
              <a:gs pos="28000">
                <a:srgbClr val="EF5E45"/>
              </a:gs>
              <a:gs pos="100000">
                <a:srgbClr val="BB2E00"/>
              </a:gs>
            </a:gsLst>
            <a:lin ang="54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lIns="130046" tIns="65023" rIns="130046" bIns="65023" anchor="ctr"/>
          <a:lstStyle/>
          <a:p>
            <a:pPr algn="l"/>
            <a:endParaRPr lang="en-US">
              <a:solidFill>
                <a:srgbClr val="FFFFFF"/>
              </a:solidFill>
              <a:latin typeface="Lucida Sans Unicode" pitchFamily="-65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79" y="1507146"/>
            <a:ext cx="11054080" cy="2600960"/>
          </a:xfrm>
        </p:spPr>
        <p:txBody>
          <a:bodyPr anchor="b"/>
          <a:lstStyle>
            <a:lvl1pPr algn="r">
              <a:buNone/>
              <a:defRPr sz="6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8970" y="4169546"/>
            <a:ext cx="6502400" cy="2069174"/>
          </a:xfrm>
        </p:spPr>
        <p:txBody>
          <a:bodyPr/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5C7AA-48D3-4517-89F4-98A61E413971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8C68B-9648-4F99-8AD3-6725F1679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0677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0677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26DF9-9417-4D08-8FB9-97D02C0963D4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DB287-C495-4283-980F-C1BA3AC0B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88338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7694507"/>
            <a:ext cx="5746045" cy="10837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009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60" y="7694507"/>
            <a:ext cx="5748302" cy="10837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009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2054108"/>
            <a:ext cx="5746045" cy="56060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2054108"/>
            <a:ext cx="5748302" cy="56060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92BC7-BCFF-4641-8C6E-8F3A1270DFE4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3CEB3DD-C747-45B4-854B-291D8E139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7BB27-E78A-4CFE-9876-52F0A16E888A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6530D-9832-430D-B49A-BAF7900D9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3AF13-D204-4772-A715-7EE1A512E9BF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2B1-5B0A-4FE8-90E5-61C918E6F0FC}" type="slidenum">
              <a:rPr lang="en-US"/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6935893"/>
            <a:ext cx="10640748" cy="65024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5653" y="7616145"/>
            <a:ext cx="5652753" cy="1300480"/>
          </a:xfrm>
        </p:spPr>
        <p:txBody>
          <a:bodyPr/>
          <a:lstStyle>
            <a:lvl1pPr marL="0" indent="0" algn="r">
              <a:buNone/>
              <a:defRPr sz="23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00480" y="390144"/>
            <a:ext cx="10637926" cy="6502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4E9A05-A22C-4268-AB90-DF1D43B232C3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7205-D691-4D48-A432-1936DEA15721}" type="slidenum">
              <a:rPr lang="en-US"/>
              <a:pPr/>
              <a:t>‹#›</a:t>
            </a:fld>
            <a:endParaRPr lang="en-US">
              <a:solidFill>
                <a:srgbClr val="8E7C5C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1019175" y="7113588"/>
            <a:ext cx="5407025" cy="20526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76200" y="8228013"/>
            <a:ext cx="5407025" cy="11922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593" y="8236449"/>
            <a:ext cx="4838847" cy="153723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endParaRPr lang="en-US">
              <a:solidFill>
                <a:srgbClr val="FFFFFF"/>
              </a:solidFill>
              <a:ea typeface="ヒラギノ明朝 ProN W3" pitchFamily="-65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3137" y="8231450"/>
            <a:ext cx="4843391" cy="15422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2322175" y="7094538"/>
            <a:ext cx="260350" cy="325437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EE8779"/>
              </a:gs>
              <a:gs pos="28000">
                <a:srgbClr val="EF5E45"/>
              </a:gs>
              <a:gs pos="100000">
                <a:srgbClr val="BB2E00"/>
              </a:gs>
            </a:gsLst>
            <a:lin ang="54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lIns="130046" tIns="65023" rIns="130046" bIns="65023" anchor="ctr"/>
          <a:lstStyle/>
          <a:p>
            <a:pPr algn="l"/>
            <a:endParaRPr lang="en-US">
              <a:solidFill>
                <a:srgbClr val="FFFFFF"/>
              </a:solidFill>
              <a:latin typeface="Lucida Sans Unicode" pitchFamily="-65" charset="-52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12057063" y="7094538"/>
            <a:ext cx="260350" cy="325437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EE8779"/>
              </a:gs>
              <a:gs pos="28000">
                <a:srgbClr val="EF5E45"/>
              </a:gs>
              <a:gs pos="100000">
                <a:srgbClr val="BB2E00"/>
              </a:gs>
            </a:gsLst>
            <a:lin ang="5400000"/>
          </a:gradFill>
          <a:ln w="3175" cap="rnd">
            <a:solidFill>
              <a:srgbClr val="9B320E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lIns="130046" tIns="65023" rIns="130046" bIns="65023" anchor="ctr"/>
          <a:lstStyle/>
          <a:p>
            <a:pPr algn="l"/>
            <a:endParaRPr lang="en-US">
              <a:solidFill>
                <a:srgbClr val="FFFFFF"/>
              </a:solidFill>
              <a:latin typeface="Lucida Sans Unicode" pitchFamily="-65" charset="-5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3086" y="7741727"/>
            <a:ext cx="10187093" cy="921930"/>
          </a:xfrm>
          <a:noFill/>
        </p:spPr>
        <p:txBody>
          <a:bodyPr tIns="0"/>
          <a:lstStyle>
            <a:lvl1pPr marL="0" marR="26009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120" y="270177"/>
            <a:ext cx="12354560" cy="624230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6919284"/>
            <a:ext cx="11485059" cy="80024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45BA30-04E1-4E74-B14D-F9CB9E788186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22E08-4FA8-4643-AD18-732958D0C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106780"/>
            <a:ext cx="11704320" cy="62379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D519B-3ADF-40A5-947B-1AA381BE4E65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A8EEF-0E8B-4AF5-BB73-8F9D3D2DB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3708" y="390600"/>
            <a:ext cx="2527957" cy="7954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994987" cy="7954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AD4E9-A38C-4BC8-9A14-26817C07C531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FDDCA-FD14-4835-AC63-718417F21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1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84200"/>
            <a:ext cx="110109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0" y="2654300"/>
            <a:ext cx="4127500" cy="612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" pitchFamily="-65" charset="0"/>
              </a:rPr>
              <a:t>Second level</a:t>
            </a:r>
          </a:p>
          <a:p>
            <a:pPr lvl="2"/>
            <a:r>
              <a:rPr lang="en-US" smtClean="0">
                <a:sym typeface="Times" pitchFamily="-65" charset="0"/>
              </a:rPr>
              <a:t>Third level</a:t>
            </a:r>
          </a:p>
          <a:p>
            <a:pPr lvl="3"/>
            <a:r>
              <a:rPr lang="en-US" smtClean="0">
                <a:sym typeface="Times" pitchFamily="-65" charset="0"/>
              </a:rPr>
              <a:t>Fourth level</a:t>
            </a:r>
          </a:p>
          <a:p>
            <a:pPr lvl="4"/>
            <a:r>
              <a:rPr lang="en-US" smtClean="0">
                <a:sym typeface="Times" pitchFamily="-65" charset="0"/>
              </a:rPr>
              <a:t>Fifth level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905000"/>
            <a:ext cx="124333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7286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13763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20113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26717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33194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37766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42338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46910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51482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84200"/>
            <a:ext cx="110109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54300"/>
            <a:ext cx="5130800" cy="612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" pitchFamily="-65" charset="0"/>
              </a:rPr>
              <a:t>Second level</a:t>
            </a:r>
          </a:p>
          <a:p>
            <a:pPr lvl="2"/>
            <a:r>
              <a:rPr lang="en-US" smtClean="0">
                <a:sym typeface="Times" pitchFamily="-65" charset="0"/>
              </a:rPr>
              <a:t>Third level</a:t>
            </a:r>
          </a:p>
          <a:p>
            <a:pPr lvl="3"/>
            <a:r>
              <a:rPr lang="en-US" smtClean="0">
                <a:sym typeface="Times" pitchFamily="-65" charset="0"/>
              </a:rPr>
              <a:t>Fourth level</a:t>
            </a:r>
          </a:p>
          <a:p>
            <a:pPr lvl="4"/>
            <a:r>
              <a:rPr lang="en-US" smtClean="0">
                <a:sym typeface="Times" pitchFamily="-65" charset="0"/>
              </a:rPr>
              <a:t>Fifth level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905000"/>
            <a:ext cx="124333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7286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13763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20113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26717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3319463" indent="-461963" algn="l" rtl="0" eaLnBrk="0" fontAlgn="base" hangingPunct="0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37766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42338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46910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5148263" indent="-461963" algn="l" rtl="0" fontAlgn="base">
        <a:spcBef>
          <a:spcPts val="3700"/>
        </a:spcBef>
        <a:spcAft>
          <a:spcPct val="0"/>
        </a:spcAft>
        <a:buSzPct val="46000"/>
        <a:buChar char="•"/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1524000"/>
            <a:ext cx="11290300" cy="307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title style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584700"/>
            <a:ext cx="124333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ransition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342900" indent="-342900"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742950" indent="-285750"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1143000" indent="-228600"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1600200" indent="-228600"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2057400" indent="-228600"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65200"/>
            <a:ext cx="11010900" cy="781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" pitchFamily="-65" charset="0"/>
              </a:rPr>
              <a:t>Second level</a:t>
            </a:r>
          </a:p>
          <a:p>
            <a:pPr lvl="2"/>
            <a:r>
              <a:rPr lang="en-US" smtClean="0">
                <a:sym typeface="Times" pitchFamily="-65" charset="0"/>
              </a:rPr>
              <a:t>Third level</a:t>
            </a:r>
          </a:p>
          <a:p>
            <a:pPr lvl="3"/>
            <a:r>
              <a:rPr lang="en-US" smtClean="0">
                <a:sym typeface="Times" pitchFamily="-65" charset="0"/>
              </a:rPr>
              <a:t>Fourth level</a:t>
            </a:r>
          </a:p>
          <a:p>
            <a:pPr lvl="4"/>
            <a:r>
              <a:rPr lang="en-US" smtClean="0">
                <a:sym typeface="Times" pitchFamily="-6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774700" indent="-508000" algn="l" rtl="0" eaLnBrk="0" fontAlgn="base" hangingPunct="0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1422400" indent="-508000" algn="l" rtl="0" eaLnBrk="0" fontAlgn="base" hangingPunct="0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2057400" indent="-508000" algn="l" rtl="0" eaLnBrk="0" fontAlgn="base" hangingPunct="0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2717800" indent="-508000" algn="l" rtl="0" eaLnBrk="0" fontAlgn="base" hangingPunct="0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3365500" indent="-508000" algn="l" rtl="0" eaLnBrk="0" fontAlgn="base" hangingPunct="0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3822700" indent="-508000" algn="l" rtl="0" fontAlgn="base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4279900" indent="-508000" algn="l" rtl="0" fontAlgn="base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4737100" indent="-508000" algn="l" rtl="0" fontAlgn="base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5194300" indent="-508000" algn="l" rtl="0" fontAlgn="base">
        <a:spcBef>
          <a:spcPts val="46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84200"/>
            <a:ext cx="110109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title style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905000"/>
            <a:ext cx="124333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8255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14732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21082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27686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34163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38735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43307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47879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52451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7543800"/>
            <a:ext cx="117348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19300"/>
            <a:ext cx="594360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156200"/>
            <a:ext cx="59436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" pitchFamily="-65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" pitchFamily="-65" charset="0"/>
              </a:rPr>
              <a:t>Second level</a:t>
            </a:r>
          </a:p>
          <a:p>
            <a:pPr lvl="2"/>
            <a:r>
              <a:rPr lang="en-US" smtClean="0">
                <a:sym typeface="Times" pitchFamily="-65" charset="0"/>
              </a:rPr>
              <a:t>Third level</a:t>
            </a:r>
          </a:p>
          <a:p>
            <a:pPr lvl="3"/>
            <a:r>
              <a:rPr lang="en-US" smtClean="0">
                <a:sym typeface="Times" pitchFamily="-65" charset="0"/>
              </a:rPr>
              <a:t>Fourth level</a:t>
            </a:r>
          </a:p>
          <a:p>
            <a:pPr lvl="4"/>
            <a:r>
              <a:rPr lang="en-US" smtClean="0">
                <a:sym typeface="Times" pitchFamily="-65" charset="0"/>
              </a:rPr>
              <a:t>Fifth level</a:t>
            </a: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825500" y="4724400"/>
            <a:ext cx="7597775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Times" pitchFamily="-6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Times" pitchFamily="-65" charset="0"/>
          <a:ea typeface="ヒラギノ明朝 ProN W3" pitchFamily="-65" charset="-128"/>
          <a:cs typeface="ヒラギノ明朝 ProN W3" pitchFamily="-65" charset="-128"/>
          <a:sym typeface="Times" pitchFamily="-65" charset="0"/>
        </a:defRPr>
      </a:lvl9pPr>
    </p:titleStyle>
    <p:bodyStyle>
      <a:lvl1pPr marL="8255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1pPr>
      <a:lvl2pPr marL="14732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2pPr>
      <a:lvl3pPr marL="21082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3pPr>
      <a:lvl4pPr marL="27686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4pPr>
      <a:lvl5pPr marL="3416300" indent="-508000" algn="l" rtl="0" eaLnBrk="0" fontAlgn="base" hangingPunct="0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5pPr>
      <a:lvl6pPr marL="38735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6pPr>
      <a:lvl7pPr marL="43307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7pPr>
      <a:lvl8pPr marL="47879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8pPr>
      <a:lvl9pPr marL="5245100" indent="-508000" algn="l" rtl="0" fontAlgn="base">
        <a:spcBef>
          <a:spcPts val="2000"/>
        </a:spcBef>
        <a:spcAft>
          <a:spcPct val="0"/>
        </a:spcAft>
        <a:buSzPct val="46000"/>
        <a:buChar char="•"/>
        <a:defRPr sz="4800" i="1">
          <a:solidFill>
            <a:schemeClr val="tx1"/>
          </a:solidFill>
          <a:latin typeface="+mn-lt"/>
          <a:ea typeface="+mn-ea"/>
          <a:cs typeface="+mn-cs"/>
          <a:sym typeface="Times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1019175" y="7113588"/>
            <a:ext cx="5407025" cy="20526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6200" y="8228013"/>
            <a:ext cx="5407025" cy="11922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593" y="8236449"/>
            <a:ext cx="4838847" cy="1537234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endParaRPr lang="en-US">
              <a:solidFill>
                <a:srgbClr val="FFFFFF"/>
              </a:solidFill>
              <a:ea typeface="ヒラギノ明朝 ProN W3" pitchFamily="-65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3137" y="8231450"/>
            <a:ext cx="4843391" cy="15422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50875" y="2106613"/>
            <a:ext cx="11703050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9567863" y="9113838"/>
            <a:ext cx="2730500" cy="519112"/>
          </a:xfrm>
          <a:prstGeom prst="rect">
            <a:avLst/>
          </a:prstGeom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87A46238-267F-43C1-B91E-49F406C02A29}" type="datetime1">
              <a:rPr lang="en-US"/>
              <a:pPr/>
              <a:t>10/30/08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229350" y="9113838"/>
            <a:ext cx="3343275" cy="519112"/>
          </a:xfrm>
          <a:prstGeom prst="rect">
            <a:avLst/>
          </a:prstGeom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298363" y="9113838"/>
            <a:ext cx="520700" cy="519112"/>
          </a:xfrm>
          <a:prstGeom prst="rect">
            <a:avLst/>
          </a:prstGeom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097F78D-F20C-43D8-8C4F-B29A897651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0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61" r:id="rId10"/>
    <p:sldLayoutId id="214748436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800" b="1">
          <a:solidFill>
            <a:schemeClr val="tx2"/>
          </a:solidFill>
          <a:latin typeface="Lucida Sans Unicode" pitchFamily="-65" charset="-52"/>
          <a:ea typeface="ＭＳ Ｐゴシック" pitchFamily="-65" charset="-128"/>
          <a:cs typeface="ＭＳ Ｐゴシック" pitchFamily="-65" charset="-128"/>
        </a:defRPr>
      </a:lvl9pPr>
    </p:titleStyle>
    <p:bodyStyle>
      <a:lvl1pPr marL="519113" indent="-363538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68000"/>
        <a:buFont typeface="Wingdings 3" pitchFamily="-65" charset="2"/>
        <a:buChar char=""/>
        <a:defRPr sz="3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84238" indent="-323850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Font typeface="Verdana" pitchFamily="-65" charset="0"/>
        <a:buChar char="◦"/>
        <a:defRPr sz="3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222375" indent="-3238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Wingdings 2" pitchFamily="-65" charset="2"/>
        <a:buChar char=""/>
        <a:defRPr sz="3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24013" indent="-3238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Wingdings 2" pitchFamily="-65" charset="2"/>
        <a:buChar char="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949450" indent="-3238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Wingdings 2" pitchFamily="-65" charset="2"/>
        <a:buChar char="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275804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34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9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90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zhangq@mskcc.org" TargetMode="External"/><Relationship Id="rId4" Type="http://schemas.openxmlformats.org/officeDocument/2006/relationships/hyperlink" Target="http://www.sloankettering.edu" TargetMode="External"/><Relationship Id="rId5" Type="http://schemas.openxmlformats.org/officeDocument/2006/relationships/hyperlink" Target="mailto:jardinej@mskcc.org" TargetMode="External"/><Relationship Id="rId7" Type="http://schemas.openxmlformats.org/officeDocument/2006/relationships/hyperlink" Target="mailto:songd@mskcc.org" TargetMode="External"/><Relationship Id="rId1" Type="http://schemas.openxmlformats.org/officeDocument/2006/relationships/slideLayout" Target="../slideLayouts/slideLayout90.xml"/><Relationship Id="rId2" Type="http://schemas.openxmlformats.org/officeDocument/2006/relationships/hyperlink" Target="http://www.mskcc.org" TargetMode="External"/><Relationship Id="rId3" Type="http://schemas.openxmlformats.org/officeDocument/2006/relationships/hyperlink" Target="http://www.epam.com" TargetMode="External"/><Relationship Id="rId6" Type="http://schemas.openxmlformats.org/officeDocument/2006/relationships/hyperlink" Target="mailto:valm@mskcc.org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90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1" Type="http://schemas.openxmlformats.org/officeDocument/2006/relationships/slideLayout" Target="../slideLayouts/slideLayout90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5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4.xml"/><Relationship Id="rId1" Type="http://schemas.openxmlformats.org/officeDocument/2006/relationships/slideLayout" Target="../slideLayouts/slideLayout90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5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5854700"/>
            <a:ext cx="12560300" cy="3822700"/>
          </a:xfrm>
        </p:spPr>
        <p:txBody>
          <a:bodyPr/>
          <a:lstStyle/>
          <a:p>
            <a:pPr eaLnBrk="1" hangingPunct="1"/>
            <a:r>
              <a:rPr lang="en-US" smtClean="0"/>
              <a:t>Juany C. Jardines</a:t>
            </a:r>
          </a:p>
          <a:p>
            <a:pPr eaLnBrk="1" hangingPunct="1"/>
            <a:r>
              <a:rPr lang="en-US" smtClean="0"/>
              <a:t>Director of Research &amp; Academic Computing</a:t>
            </a:r>
          </a:p>
          <a:p>
            <a:pPr eaLnBrk="1" hangingPunct="1"/>
            <a:r>
              <a:rPr lang="en-US" smtClean="0"/>
              <a:t>Memorial Sloan-Kettering Cancer Center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584200"/>
            <a:ext cx="12560300" cy="52832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Developing Low Cost Applications Using Off-shore Companies</a:t>
            </a:r>
          </a:p>
        </p:txBody>
      </p:sp>
      <p:pic>
        <p:nvPicPr>
          <p:cNvPr id="113668" name="Picture 5" descr="MSKLocku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2213" y="8466138"/>
            <a:ext cx="2743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Development Cycle Needed</a:t>
            </a:r>
          </a:p>
          <a:p>
            <a:pPr eaLnBrk="1" hangingPunct="1"/>
            <a:r>
              <a:rPr lang="en-US" dirty="0" smtClean="0"/>
              <a:t>Payment:  Fixed Price</a:t>
            </a:r>
          </a:p>
          <a:p>
            <a:pPr lvl="1" eaLnBrk="1" hangingPunct="1"/>
            <a:r>
              <a:rPr lang="en-US" dirty="0" smtClean="0"/>
              <a:t>Business Analysis (on-shore)</a:t>
            </a:r>
          </a:p>
          <a:p>
            <a:pPr lvl="2" eaLnBrk="1" hangingPunct="1"/>
            <a:r>
              <a:rPr lang="en-US" dirty="0" smtClean="0"/>
              <a:t>Analysis completed before vendor provided full project price</a:t>
            </a:r>
          </a:p>
          <a:p>
            <a:pPr lvl="1" eaLnBrk="1" hangingPunct="1"/>
            <a:r>
              <a:rPr lang="en-US" dirty="0" smtClean="0"/>
              <a:t>Story Board creation (on-shore)</a:t>
            </a:r>
          </a:p>
          <a:p>
            <a:pPr lvl="1" eaLnBrk="1" hangingPunct="1"/>
            <a:r>
              <a:rPr lang="en-US" dirty="0" smtClean="0"/>
              <a:t>Development (off-shore)</a:t>
            </a:r>
          </a:p>
          <a:p>
            <a:pPr lvl="1" eaLnBrk="1" hangingPunct="1"/>
            <a:r>
              <a:rPr lang="en-US" dirty="0" smtClean="0"/>
              <a:t>Testing &amp; QA (off-shore and on-shore)</a:t>
            </a:r>
          </a:p>
          <a:p>
            <a:pPr lvl="1" eaLnBrk="1" hangingPunct="1"/>
            <a:r>
              <a:rPr lang="en-US" dirty="0" smtClean="0"/>
              <a:t>Project Management (on-shore)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Wingdings 3" pitchFamily="-65" charset="2"/>
              <a:buNone/>
            </a:pPr>
            <a:r>
              <a:rPr lang="en-US" sz="2400" b="1" u="sng" dirty="0" smtClean="0"/>
              <a:t>When to use</a:t>
            </a:r>
            <a:r>
              <a:rPr lang="en-US" sz="2400" dirty="0" smtClean="0"/>
              <a:t>:  large projects, lack of resources, lack of expertise, hard deadline</a:t>
            </a:r>
          </a:p>
          <a:p>
            <a:pPr eaLnBrk="1" hangingPunct="1">
              <a:buFont typeface="Wingdings 3" pitchFamily="-65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Student Information System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18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GSK</a:t>
            </a:r>
            <a:r>
              <a:rPr lang="en-US" dirty="0" smtClean="0">
                <a:ea typeface="+mj-ea"/>
                <a:cs typeface="+mj-cs"/>
              </a:rPr>
              <a:t> – PhD Application – Sec. 3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22883" name="Content Placeholder 4" descr="Section2Admiss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8527" r="-58527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tent Placeholder 3" descr="Review For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77" r="-3477"/>
          <a:stretch>
            <a:fillRect/>
          </a:stretch>
        </p:blipFill>
        <p:spPr/>
      </p:pic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GSK</a:t>
            </a:r>
            <a:r>
              <a:rPr lang="en-US" dirty="0" smtClean="0">
                <a:ea typeface="+mj-ea"/>
                <a:cs typeface="+mj-cs"/>
              </a:rPr>
              <a:t> – PhD Admissions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GSK</a:t>
            </a:r>
            <a:r>
              <a:rPr lang="en-US" dirty="0" smtClean="0">
                <a:ea typeface="+mj-ea"/>
                <a:cs typeface="+mj-cs"/>
              </a:rPr>
              <a:t> – Student Lab Rotation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24931" name="Content Placeholder 4" descr="labrota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340" r="-28340"/>
          <a:stretch>
            <a:fillRect/>
          </a:stretch>
        </p:blipFill>
        <p:spPr/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GSK</a:t>
            </a:r>
            <a:r>
              <a:rPr lang="en-US" dirty="0" smtClean="0">
                <a:ea typeface="+mj-ea"/>
                <a:cs typeface="+mj-cs"/>
              </a:rPr>
              <a:t> – Mail Notification Approval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25955" name="Content Placeholder 5" descr="EmailConfirma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097" r="-21097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5000" y="2209800"/>
          <a:ext cx="5943600" cy="39624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81200"/>
                <a:gridCol w="1298028"/>
                <a:gridCol w="1144313"/>
                <a:gridCol w="1520059"/>
              </a:tblGrid>
              <a:tr h="4003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In-house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On-shore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Off-shore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Project Management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$30,000.00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Business Analysis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$47,000.00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Testing/QA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$30,000.00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00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Development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$205,000.00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003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Sub-total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$60,000.00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$47,000.00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$205,000.00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003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72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/>
                        <a:t>Total </a:t>
                      </a:r>
                      <a:endParaRPr lang="en-US" sz="1400" b="1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$312,000.00</a:t>
                      </a:r>
                      <a:endParaRPr lang="en-US" sz="14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Off-shore </a:t>
            </a:r>
            <a:r>
              <a:rPr lang="en-US" dirty="0" err="1" smtClean="0"/>
              <a:t>vs</a:t>
            </a:r>
            <a:r>
              <a:rPr lang="en-US" dirty="0" smtClean="0"/>
              <a:t> On-shore pricing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07200" y="2209797"/>
          <a:ext cx="5638800" cy="3886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79600"/>
                <a:gridCol w="1231462"/>
                <a:gridCol w="1308538"/>
                <a:gridCol w="1219200"/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in-house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On-shore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Off-shore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Project Management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$30,000.00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Business Analysis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$47,000.00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Testing/QA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$30,000.00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Development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Verdana"/>
                        </a:rPr>
                        <a:t>$683,333.00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Sub-total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$60,000.00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$730,333.00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Total </a:t>
                      </a:r>
                      <a:endParaRPr lang="en-US" sz="14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$790,333.00</a:t>
                      </a:r>
                      <a:endParaRPr lang="en-US" sz="1400" b="1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600" y="7010400"/>
            <a:ext cx="11277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01600">
              <a:schemeClr val="bg2">
                <a:lumMod val="75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en-US" dirty="0"/>
              <a:t>Total Savings $478,333</a:t>
            </a:r>
          </a:p>
        </p:txBody>
      </p:sp>
      <p:sp>
        <p:nvSpPr>
          <p:cNvPr id="126984" name="TextBox 7"/>
          <p:cNvSpPr txBox="1">
            <a:spLocks noChangeArrowheads="1"/>
          </p:cNvSpPr>
          <p:nvPr/>
        </p:nvSpPr>
        <p:spPr bwMode="auto">
          <a:xfrm>
            <a:off x="635000" y="8077200"/>
            <a:ext cx="1211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/>
              <a:t>Note that this price is for the initial scope of application, 6 modules.  There have been many changes since then.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  Co-development</a:t>
            </a:r>
          </a:p>
          <a:p>
            <a:pPr lvl="1"/>
            <a:r>
              <a:rPr lang="en-US" dirty="0" smtClean="0"/>
              <a:t>Database (MSKCC)</a:t>
            </a:r>
          </a:p>
          <a:p>
            <a:pPr lvl="1"/>
            <a:r>
              <a:rPr lang="en-US" dirty="0" smtClean="0"/>
              <a:t>Administrative module (MSKCC)</a:t>
            </a:r>
          </a:p>
          <a:p>
            <a:pPr lvl="1"/>
            <a:r>
              <a:rPr lang="en-US" dirty="0" smtClean="0"/>
              <a:t>User module (</a:t>
            </a:r>
            <a:r>
              <a:rPr lang="en-US" dirty="0" err="1" smtClean="0"/>
              <a:t>outsourced</a:t>
            </a:r>
            <a:r>
              <a:rPr lang="en-US" dirty="0" smtClean="0"/>
              <a:t>, off-shore)</a:t>
            </a:r>
          </a:p>
          <a:p>
            <a:pPr lvl="1"/>
            <a:r>
              <a:rPr lang="en-US" dirty="0" smtClean="0"/>
              <a:t>Testing &amp; QA (joint effort)</a:t>
            </a:r>
          </a:p>
          <a:p>
            <a:pPr lvl="1"/>
            <a:r>
              <a:rPr lang="en-US" dirty="0" smtClean="0"/>
              <a:t>Support (MSKCC)</a:t>
            </a:r>
          </a:p>
          <a:p>
            <a:r>
              <a:rPr lang="en-US" dirty="0" smtClean="0"/>
              <a:t>Payment: Time &amp; Material with cap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Font typeface="Wingdings 3" pitchFamily="-65" charset="2"/>
              <a:buNone/>
            </a:pPr>
            <a:r>
              <a:rPr lang="en-US" sz="2400" b="1" u="sng" dirty="0" smtClean="0"/>
              <a:t>When to use</a:t>
            </a:r>
            <a:r>
              <a:rPr lang="en-US" sz="2400" b="1" dirty="0" smtClean="0"/>
              <a:t>:  </a:t>
            </a:r>
            <a:r>
              <a:rPr lang="en-US" sz="2400" dirty="0" smtClean="0"/>
              <a:t>Need shorten development life cycle, lack of resources, lack of expertise in particular area. 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Monoclonal Antibody Core Facility</a:t>
            </a:r>
            <a:br>
              <a:rPr lang="en-US" dirty="0" smtClean="0"/>
            </a:br>
            <a:r>
              <a:rPr lang="en-US" dirty="0" smtClean="0"/>
              <a:t>LIMS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Content Placeholder 3" descr="immuniza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13" r="-681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MACF Immunization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MACF Production</a:t>
            </a:r>
            <a:endParaRPr lang="en-US" dirty="0"/>
          </a:p>
        </p:txBody>
      </p:sp>
      <p:pic>
        <p:nvPicPr>
          <p:cNvPr id="130051" name="Content Placeholder 5" descr="produc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13" r="-6813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Content Placeholder 3" descr="cell invento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13" r="-681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MACF Cell Inventory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Manhattan’s upper East Side</a:t>
            </a:r>
          </a:p>
          <a:p>
            <a:r>
              <a:rPr lang="en-US" dirty="0" smtClean="0"/>
              <a:t>World’s oldest &amp; largest private cancer center</a:t>
            </a:r>
          </a:p>
          <a:p>
            <a:r>
              <a:rPr lang="en-US" dirty="0" smtClean="0"/>
              <a:t>Over 9000 employees</a:t>
            </a:r>
          </a:p>
          <a:p>
            <a:r>
              <a:rPr lang="en-US" dirty="0" smtClean="0"/>
              <a:t>21,000 patients admitted</a:t>
            </a:r>
          </a:p>
          <a:p>
            <a:r>
              <a:rPr lang="en-US" dirty="0" smtClean="0"/>
              <a:t>443,000 outpatient visits</a:t>
            </a:r>
          </a:p>
          <a:p>
            <a:r>
              <a:rPr lang="en-US" dirty="0" smtClean="0"/>
              <a:t>8 Research Programs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Memorial Sloan-Kettering Cancer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MACF User – Add Service</a:t>
            </a:r>
            <a:endParaRPr lang="en-US" dirty="0"/>
          </a:p>
        </p:txBody>
      </p:sp>
      <p:pic>
        <p:nvPicPr>
          <p:cNvPr id="132099" name="Content Placeholder 5" descr="user - new mab servi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13" r="-6813"/>
          <a:stretch>
            <a:fillRect/>
          </a:stretch>
        </p:blipFill>
        <p:spPr/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MACF User – Naïve </a:t>
            </a:r>
            <a:r>
              <a:rPr lang="en-US" dirty="0" err="1" smtClean="0"/>
              <a:t>b</a:t>
            </a:r>
            <a:r>
              <a:rPr lang="en-US" dirty="0" smtClean="0"/>
              <a:t> cell Library</a:t>
            </a:r>
            <a:endParaRPr lang="en-US" dirty="0"/>
          </a:p>
        </p:txBody>
      </p:sp>
      <p:pic>
        <p:nvPicPr>
          <p:cNvPr id="133123" name="Content Placeholder 5" descr="user - new naive b cell libra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13" r="-6813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MACF User – Established </a:t>
            </a:r>
            <a:r>
              <a:rPr lang="en-US" dirty="0" err="1" smtClean="0"/>
              <a:t>Mab</a:t>
            </a:r>
            <a:endParaRPr lang="en-US" dirty="0"/>
          </a:p>
        </p:txBody>
      </p:sp>
      <p:pic>
        <p:nvPicPr>
          <p:cNvPr id="134147" name="Content Placeholder 5" descr="user - est ma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13" r="-6813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  Full development, </a:t>
            </a:r>
            <a:r>
              <a:rPr lang="en-US" dirty="0" err="1" smtClean="0"/>
              <a:t>outsourced</a:t>
            </a:r>
            <a:r>
              <a:rPr lang="en-US" dirty="0" smtClean="0"/>
              <a:t>, off-shore </a:t>
            </a:r>
          </a:p>
          <a:p>
            <a:r>
              <a:rPr lang="en-US" dirty="0" smtClean="0"/>
              <a:t>Payment: Time &amp; Material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 smtClean="0"/>
              <a:t>Grants Central allows researchers and their administrative support staff to electronically initiate the review and approval of:</a:t>
            </a:r>
          </a:p>
          <a:p>
            <a:pPr lvl="2"/>
            <a:r>
              <a:rPr lang="en-US" sz="2400" dirty="0" smtClean="0"/>
              <a:t>All proposals submitted to funding agencies and sponsors</a:t>
            </a:r>
          </a:p>
          <a:p>
            <a:pPr lvl="2"/>
            <a:r>
              <a:rPr lang="en-US" sz="2400" dirty="0" smtClean="0"/>
              <a:t>Certifications &amp; Assurances by Principal Investigators</a:t>
            </a:r>
          </a:p>
          <a:p>
            <a:pPr lvl="2"/>
            <a:r>
              <a:rPr lang="en-US" sz="2400" dirty="0" smtClean="0"/>
              <a:t>All notices of awards</a:t>
            </a:r>
          </a:p>
          <a:p>
            <a:pPr lvl="2"/>
            <a:r>
              <a:rPr lang="en-US" sz="2400" dirty="0" smtClean="0"/>
              <a:t>SKI fund account requests</a:t>
            </a:r>
          </a:p>
          <a:p>
            <a:pPr lvl="2"/>
            <a:r>
              <a:rPr lang="en-US" sz="2400" dirty="0" smtClean="0"/>
              <a:t>Reports and e-mail notifications</a:t>
            </a:r>
          </a:p>
          <a:p>
            <a:pPr>
              <a:buFont typeface="Wingdings 3" pitchFamily="-65" charset="2"/>
              <a:buNone/>
            </a:pPr>
            <a:r>
              <a:rPr lang="en-US" sz="2400" b="1" u="sng" dirty="0" smtClean="0"/>
              <a:t>When to use</a:t>
            </a:r>
            <a:r>
              <a:rPr lang="en-US" sz="2400" b="1" dirty="0" smtClean="0"/>
              <a:t>:  </a:t>
            </a:r>
            <a:r>
              <a:rPr lang="en-US" sz="2400" dirty="0" smtClean="0"/>
              <a:t>Need shorten development life cycle, lack of resources, lack of expertise in particular area. 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Office of Sponsored Projects</a:t>
            </a:r>
            <a:br>
              <a:rPr lang="en-US" dirty="0" smtClean="0"/>
            </a:br>
            <a:r>
              <a:rPr lang="en-US" dirty="0" smtClean="0"/>
              <a:t>Grants Central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Content Placeholder 3" descr="grantcentra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45" r="-8345"/>
          <a:stretch>
            <a:fillRect/>
          </a:stretch>
        </p:blipFill>
        <p:spPr/>
      </p:pic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Grants Central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Proposals &amp; Awards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Grants Central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Digest Award Report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37219" name="Content Placeholder 5" descr="gc_dige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182" r="-7182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ontent Placeholder 1"/>
          <p:cNvSpPr>
            <a:spLocks noGrp="1"/>
          </p:cNvSpPr>
          <p:nvPr>
            <p:ph idx="1"/>
          </p:nvPr>
        </p:nvSpPr>
        <p:spPr>
          <a:xfrm>
            <a:off x="711200" y="1828800"/>
            <a:ext cx="11658600" cy="7239000"/>
          </a:xfrm>
        </p:spPr>
        <p:txBody>
          <a:bodyPr/>
          <a:lstStyle/>
          <a:p>
            <a:pPr eaLnBrk="1" hangingPunct="1"/>
            <a:r>
              <a:rPr lang="en-US" dirty="0" smtClean="0"/>
              <a:t>Language:  Accents can be difficult to understand</a:t>
            </a:r>
          </a:p>
          <a:p>
            <a:pPr eaLnBrk="1" hangingPunct="1"/>
            <a:r>
              <a:rPr lang="en-US" dirty="0" smtClean="0"/>
              <a:t>Time Zone differences may cause work hours to shift</a:t>
            </a:r>
          </a:p>
          <a:p>
            <a:pPr eaLnBrk="1" hangingPunct="1"/>
            <a:r>
              <a:rPr lang="en-US" dirty="0" smtClean="0"/>
              <a:t>Development team may change without notification</a:t>
            </a:r>
          </a:p>
          <a:p>
            <a:pPr eaLnBrk="1" hangingPunct="1"/>
            <a:r>
              <a:rPr lang="en-US" dirty="0" smtClean="0"/>
              <a:t>Lack of familiarity with scientific terms</a:t>
            </a:r>
          </a:p>
          <a:p>
            <a:pPr eaLnBrk="1" hangingPunct="1"/>
            <a:r>
              <a:rPr lang="en-US" dirty="0" smtClean="0"/>
              <a:t>Error messages &amp; prompts may not use correct US English terms</a:t>
            </a:r>
          </a:p>
          <a:p>
            <a:pPr eaLnBrk="1" hangingPunct="1"/>
            <a:r>
              <a:rPr lang="en-US" dirty="0" smtClean="0"/>
              <a:t>Critical components of production are not available in development environment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Content Placeholder 1"/>
          <p:cNvSpPr>
            <a:spLocks noGrp="1"/>
          </p:cNvSpPr>
          <p:nvPr>
            <p:ph idx="1"/>
          </p:nvPr>
        </p:nvSpPr>
        <p:spPr>
          <a:xfrm>
            <a:off x="635000" y="1752600"/>
            <a:ext cx="11703050" cy="7046913"/>
          </a:xfrm>
        </p:spPr>
        <p:txBody>
          <a:bodyPr/>
          <a:lstStyle/>
          <a:p>
            <a:pPr eaLnBrk="1" hangingPunct="1"/>
            <a:r>
              <a:rPr lang="en-US" dirty="0" smtClean="0"/>
              <a:t>Price</a:t>
            </a:r>
          </a:p>
          <a:p>
            <a:pPr eaLnBrk="1" hangingPunct="1"/>
            <a:r>
              <a:rPr lang="en-US" dirty="0" smtClean="0"/>
              <a:t>24 hour development cycle can be achieved</a:t>
            </a:r>
          </a:p>
          <a:p>
            <a:pPr eaLnBrk="1" hangingPunct="1"/>
            <a:r>
              <a:rPr lang="en-US" dirty="0" smtClean="0"/>
              <a:t>Documentation is thorough</a:t>
            </a:r>
          </a:p>
          <a:p>
            <a:pPr eaLnBrk="1" hangingPunct="1"/>
            <a:r>
              <a:rPr lang="en-US" dirty="0" smtClean="0"/>
              <a:t>Vast knowledge</a:t>
            </a:r>
          </a:p>
          <a:p>
            <a:pPr eaLnBrk="1" hangingPunct="1"/>
            <a:r>
              <a:rPr lang="en-US" dirty="0" smtClean="0"/>
              <a:t>Development team can grow/shrink as needed</a:t>
            </a:r>
          </a:p>
          <a:p>
            <a:pPr eaLnBrk="1" hangingPunct="1"/>
            <a:r>
              <a:rPr lang="en-US" dirty="0" smtClean="0"/>
              <a:t>More simultaneous projects can be undertaken</a:t>
            </a:r>
          </a:p>
          <a:p>
            <a:pPr eaLnBrk="1" hangingPunct="1"/>
            <a:r>
              <a:rPr lang="en-US" dirty="0" smtClean="0"/>
              <a:t>Systemic methodology is used</a:t>
            </a:r>
          </a:p>
          <a:p>
            <a:pPr eaLnBrk="1" hangingPunct="1"/>
            <a:r>
              <a:rPr lang="en-US" dirty="0" smtClean="0"/>
              <a:t>Modules can be re-used for other applications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9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idx="1"/>
          </p:nvPr>
        </p:nvSpPr>
        <p:spPr>
          <a:xfrm>
            <a:off x="650875" y="1828800"/>
            <a:ext cx="11703050" cy="7467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Have </a:t>
            </a:r>
            <a:r>
              <a:rPr lang="en-US" sz="3600" dirty="0" err="1" smtClean="0"/>
              <a:t>a</a:t>
            </a:r>
            <a:r>
              <a:rPr lang="en-US" sz="3600" dirty="0" smtClean="0"/>
              <a:t> shared calendar since holidays do not coincide and tend to be longer</a:t>
            </a:r>
          </a:p>
          <a:p>
            <a:pPr eaLnBrk="1" hangingPunct="1"/>
            <a:r>
              <a:rPr lang="en-US" sz="3600" dirty="0" smtClean="0"/>
              <a:t>Vendor’s infrastructure may be as robust so outages in the country will impact deadlines</a:t>
            </a:r>
          </a:p>
          <a:p>
            <a:pPr eaLnBrk="1" hangingPunct="1"/>
            <a:r>
              <a:rPr lang="en-US" sz="3600" dirty="0" smtClean="0"/>
              <a:t>Determine frequency of builds to be delivered</a:t>
            </a:r>
          </a:p>
          <a:p>
            <a:pPr eaLnBrk="1" hangingPunct="1"/>
            <a:r>
              <a:rPr lang="en-US" sz="3600" dirty="0" smtClean="0"/>
              <a:t>Ensure common view of bug tracking</a:t>
            </a:r>
          </a:p>
          <a:p>
            <a:pPr eaLnBrk="1" hangingPunct="1"/>
            <a:r>
              <a:rPr lang="en-US" sz="3600" dirty="0" smtClean="0"/>
              <a:t>Ensure you can support the application once project is complete</a:t>
            </a:r>
          </a:p>
          <a:p>
            <a:pPr eaLnBrk="1" hangingPunct="1"/>
            <a:r>
              <a:rPr lang="en-US" sz="3600" dirty="0" smtClean="0"/>
              <a:t>Testing will need to be more thorough</a:t>
            </a:r>
          </a:p>
          <a:p>
            <a:pPr eaLnBrk="1" hangingPunct="1"/>
            <a:r>
              <a:rPr lang="en-US" sz="3600" dirty="0" smtClean="0"/>
              <a:t>You will need internal staff to support the development effort</a:t>
            </a: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Lessons Learned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apshot 2008-10-30 00-25-13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23691" b="-2369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Tracking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0240" y="2106778"/>
          <a:ext cx="11704320" cy="64369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Brief History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425DC-E2FC-1845-A256-93B5E0931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76425DC-E2FC-1845-A256-93B5E0931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EFC05-21AD-BE4B-A954-118AF7C8D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82EFC05-21AD-BE4B-A954-118AF7C8D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C75DD-FE14-E24B-9078-7FD9462F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205C75DD-FE14-E24B-9078-7FD9462FC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1AFF3-22DC-6743-AFFB-E9412BDD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991AFF3-22DC-6743-AFFB-E9412BDD3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3E4F5-DD6E-A14E-8930-CCF90E45D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CB3E4F5-DD6E-A14E-8930-CCF90E45D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D32EE7-B519-E149-8B79-4DDD74E66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CD32EE7-B519-E149-8B79-4DDD74E66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109A7-FA3A-EB4F-BF02-027CB37ED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382109A7-FA3A-EB4F-BF02-027CB37ED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A1AE29-952A-E54C-83EB-B4557C6D8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38A1AE29-952A-E54C-83EB-B4557C6D8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CFFFC-ACB2-3C41-B2AB-91CAB56A6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47DCFFFC-ACB2-3C41-B2AB-91CAB56A6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</a:t>
            </a:r>
            <a:endParaRPr lang="en-US" dirty="0"/>
          </a:p>
        </p:txBody>
      </p:sp>
      <p:pic>
        <p:nvPicPr>
          <p:cNvPr id="6" name="Content Placeholder 5" descr="Snapshot 2008-10-30 00-32-21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0813" b="-108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apshot 2008-10-30 00-35-15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484" r="-948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apshot 2008-10-30 00-37-24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811" r="-981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 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Memorial Sloan-Kettering Cancer Center</a:t>
            </a:r>
          </a:p>
          <a:p>
            <a:pPr lvl="1" eaLnBrk="1" hangingPunct="1"/>
            <a:r>
              <a:rPr lang="en-US" smtClean="0">
                <a:hlinkClick r:id="rId2"/>
              </a:rPr>
              <a:t>http://www.mskcc.org</a:t>
            </a:r>
            <a:endParaRPr lang="en-US" smtClean="0"/>
          </a:p>
          <a:p>
            <a:pPr eaLnBrk="1" hangingPunct="1"/>
            <a:r>
              <a:rPr lang="en-US" smtClean="0"/>
              <a:t>EPAM – Vendor</a:t>
            </a:r>
          </a:p>
          <a:p>
            <a:pPr lvl="1" eaLnBrk="1" hangingPunct="1"/>
            <a:r>
              <a:rPr lang="en-US" smtClean="0">
                <a:hlinkClick r:id="rId3"/>
              </a:rPr>
              <a:t>http://www.epam.com</a:t>
            </a:r>
            <a:endParaRPr lang="en-US" smtClean="0"/>
          </a:p>
          <a:p>
            <a:pPr eaLnBrk="1" hangingPunct="1"/>
            <a:r>
              <a:rPr lang="en-US" smtClean="0"/>
              <a:t>Gerstner Sloan-Kettering Graduate School of Biomedical Sciences</a:t>
            </a:r>
          </a:p>
          <a:p>
            <a:pPr lvl="1" eaLnBrk="1" hangingPunct="1"/>
            <a:r>
              <a:rPr lang="en-US" smtClean="0">
                <a:hlinkClick r:id="rId4"/>
              </a:rPr>
              <a:t>http://www.sloankettering.edu</a:t>
            </a:r>
            <a:endParaRPr lang="en-US" smtClean="0"/>
          </a:p>
          <a:p>
            <a:pPr eaLnBrk="1" hangingPunct="1"/>
            <a:r>
              <a:rPr lang="en-US" smtClean="0"/>
              <a:t>Juany:  </a:t>
            </a:r>
            <a:r>
              <a:rPr lang="en-US" smtClean="0">
                <a:hlinkClick r:id="rId5"/>
              </a:rPr>
              <a:t>jardinej@mskcc.org</a:t>
            </a:r>
            <a:endParaRPr lang="en-US" smtClean="0"/>
          </a:p>
          <a:p>
            <a:pPr eaLnBrk="1" hangingPunct="1"/>
            <a:r>
              <a:rPr lang="en-US" smtClean="0"/>
              <a:t>Developers:  </a:t>
            </a:r>
            <a:r>
              <a:rPr lang="en-US" smtClean="0">
                <a:hlinkClick r:id="rId6"/>
              </a:rPr>
              <a:t>valm@mskcc.org</a:t>
            </a:r>
            <a:r>
              <a:rPr lang="en-US" smtClean="0"/>
              <a:t>, </a:t>
            </a:r>
            <a:r>
              <a:rPr lang="en-US" smtClean="0">
                <a:hlinkClick r:id="rId7"/>
              </a:rPr>
              <a:t>songd@mskcc.org</a:t>
            </a:r>
            <a:r>
              <a:rPr lang="en-US" smtClean="0"/>
              <a:t>, </a:t>
            </a:r>
            <a:r>
              <a:rPr lang="en-US" smtClean="0">
                <a:hlinkClick r:id="rId8"/>
              </a:rPr>
              <a:t>zhangq@mskcc.org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65" charset="2"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For more information: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0240" y="2106778"/>
          <a:ext cx="11704320" cy="643692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Vendor Selection Criteria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0DBB8-1194-BE4E-9706-AA5E9CD56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760DBB8-1194-BE4E-9706-AA5E9CD56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FED0F-7F41-7F46-97ED-12FD2838D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DDFED0F-7F41-7F46-97ED-12FD2838D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E1F009-0C2C-8D48-9D9B-BEABA6874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AE1F009-0C2C-8D48-9D9B-BEABA6874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AF093A-7C0B-CA47-9E0C-E88A25EEF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EAF093A-7C0B-CA47-9E0C-E88A25EEF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F34FE-110D-A240-A7EC-C97102D5A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AC1F34FE-110D-A240-A7EC-C97102D5A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0875" y="2106613"/>
          <a:ext cx="11703050" cy="64373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Cost options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5AEE8-9FE2-6C47-B7B3-858E3BE8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25AEE8-9FE2-6C47-B7B3-858E3BE8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075C0-5BA6-3C4F-9931-754AE1B3A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97C075C0-5BA6-3C4F-9931-754AE1B3A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E84A9-982E-5241-B1F1-EB16E32A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34E84A9-982E-5241-B1F1-EB16E32A9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631B39-03B8-0646-9E9B-8EDA3CAF6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04631B39-03B8-0646-9E9B-8EDA3CAF6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CC139B-D821-5240-B2F1-E89E61550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9CC139B-D821-5240-B2F1-E89E61550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C134D-34C3-9E4D-9435-252377E54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997C134D-34C3-9E4D-9435-252377E54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5235-69FD-DD40-927B-17337FC32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E23C5235-69FD-DD40-927B-17337FC32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Off-Shore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7763" name="Subtitle 3"/>
          <p:cNvSpPr>
            <a:spLocks noGrp="1"/>
          </p:cNvSpPr>
          <p:nvPr>
            <p:ph type="subTitle" idx="1"/>
          </p:nvPr>
        </p:nvSpPr>
        <p:spPr>
          <a:xfrm>
            <a:off x="974725" y="5137150"/>
            <a:ext cx="11055350" cy="170497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sz="3500" smtClean="0"/>
              <a:t>Off-shore becomes the selling point of vendors on short list.  It becomes clear that this is the </a:t>
            </a:r>
            <a:r>
              <a:rPr lang="en-US" sz="3500" b="1" u="sng" smtClean="0"/>
              <a:t>only</a:t>
            </a:r>
            <a:r>
              <a:rPr lang="en-US" sz="3500" smtClean="0"/>
              <a:t> option for staying within budget.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years in business</a:t>
            </a:r>
          </a:p>
          <a:p>
            <a:r>
              <a:rPr lang="en-US" dirty="0" smtClean="0"/>
              <a:t>Based in New Jersey</a:t>
            </a:r>
          </a:p>
          <a:p>
            <a:r>
              <a:rPr lang="en-US" dirty="0" smtClean="0"/>
              <a:t>Development Centers in Eastern Europe &amp; Russia</a:t>
            </a:r>
          </a:p>
          <a:p>
            <a:r>
              <a:rPr lang="en-US" dirty="0" smtClean="0"/>
              <a:t>CMMI level 4 &amp; ISO 9001:2000 certifications</a:t>
            </a:r>
          </a:p>
          <a:p>
            <a:r>
              <a:rPr lang="en-US" dirty="0" smtClean="0"/>
              <a:t>Solid Methodology</a:t>
            </a:r>
          </a:p>
          <a:p>
            <a:r>
              <a:rPr lang="en-US" dirty="0" smtClean="0"/>
              <a:t>On-shore and Off-shore personnel</a:t>
            </a:r>
          </a:p>
          <a:p>
            <a:r>
              <a:rPr lang="en-US" dirty="0" smtClean="0"/>
              <a:t>Expertise in .Net development framework</a:t>
            </a:r>
          </a:p>
          <a:p>
            <a:r>
              <a:rPr lang="en-US" dirty="0" smtClean="0"/>
              <a:t>Fixed and Time &amp; Materials pricing available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Company Selected: EPAM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8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0875" y="2106613"/>
          <a:ext cx="11703050" cy="64373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 smtClean="0"/>
              <a:t>EPAM Development Centers</a:t>
            </a:r>
            <a:endParaRPr lang="en-US" dirty="0"/>
          </a:p>
        </p:txBody>
      </p:sp>
      <p:sp>
        <p:nvSpPr>
          <p:cNvPr id="119812" name="TextBox 4"/>
          <p:cNvSpPr txBox="1">
            <a:spLocks noChangeArrowheads="1"/>
          </p:cNvSpPr>
          <p:nvPr/>
        </p:nvSpPr>
        <p:spPr bwMode="auto">
          <a:xfrm>
            <a:off x="0" y="7772400"/>
            <a:ext cx="421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** Our development team is in Saratov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B34B0-9ED3-734B-A005-017013811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B1B34B0-9ED3-734B-A005-017013811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B1B34B0-9ED3-734B-A005-017013811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69F77-3BE2-FF46-BB7C-76183ABFB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C569F77-3BE2-FF46-BB7C-76183ABFB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C569F77-3BE2-FF46-BB7C-76183ABFB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EDB47-7DBF-3442-AA81-5758BAD0F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FDEDB47-7DBF-3442-AA81-5758BAD0F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FDEDB47-7DBF-3442-AA81-5758BAD0F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070A3C-57CC-3C4B-AE53-959CEE2EC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1070A3C-57CC-3C4B-AE53-959CEE2EC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1070A3C-57CC-3C4B-AE53-959CEE2EC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303AE-1D5F-AA49-A3CF-DB301805D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49303AE-1D5F-AA49-A3CF-DB301805D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49303AE-1D5F-AA49-A3CF-DB301805D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CF80A-6E22-714B-B595-BB1CD68AC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11CF80A-6E22-714B-B595-BB1CD68AC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11CF80A-6E22-714B-B595-BB1CD68AC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F7562-D5C5-9B49-BF95-7AE51E28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6F7562-D5C5-9B49-BF95-7AE51E28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6F7562-D5C5-9B49-BF95-7AE51E28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92EBA2-E980-3848-88C7-AB2B4EAAE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592EBA2-E980-3848-88C7-AB2B4EAAE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592EBA2-E980-3848-88C7-AB2B4EAAE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947FC-5AEE-9442-BB3B-024992D2D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CDD947FC-5AEE-9442-BB3B-024992D2D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CDD947FC-5AEE-9442-BB3B-024992D2D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DFEAB-883F-7B49-887B-EC396AD4D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DFEDFEAB-883F-7B49-887B-EC396AD4D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DFEDFEAB-883F-7B49-887B-EC396AD4D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52E99-47C1-904C-AA85-3732D6C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DA52E99-47C1-904C-AA85-3732D6C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DA52E99-47C1-904C-AA85-3732D6CE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D310B-E762-0F4D-B2A6-B32F2547C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087D310B-E762-0F4D-B2A6-B32F2547C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087D310B-E762-0F4D-B2A6-B32F2547C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81C7A-87D3-6148-9EC8-C32348C90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77F81C7A-87D3-6148-9EC8-C32348C90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7F81C7A-87D3-6148-9EC8-C32348C90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22D98-A691-7A46-A4B4-5EF040F73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57722D98-A691-7A46-A4B4-5EF040F73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57722D98-A691-7A46-A4B4-5EF040F73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4A033-5480-DB43-ADE2-822BFED1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894A033-5480-DB43-ADE2-822BFED1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894A033-5480-DB43-ADE2-822BFED1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EB832-3FC2-4B48-822B-1E2E1803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A09EB832-3FC2-4B48-822B-1E2E1803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A09EB832-3FC2-4B48-822B-1E2E1803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Student Information System (2005-2006)</a:t>
            </a:r>
          </a:p>
          <a:p>
            <a:pPr lvl="1" eaLnBrk="1" hangingPunct="1"/>
            <a:r>
              <a:rPr lang="en-US" dirty="0" smtClean="0"/>
              <a:t>Gerstner Sloan-Kettering Graduate School of </a:t>
            </a:r>
            <a:r>
              <a:rPr lang="en-US" dirty="0" err="1" smtClean="0"/>
              <a:t>BioMedical</a:t>
            </a:r>
            <a:r>
              <a:rPr lang="en-US" dirty="0" smtClean="0"/>
              <a:t> Science</a:t>
            </a:r>
          </a:p>
          <a:p>
            <a:pPr eaLnBrk="1" hangingPunct="1"/>
            <a:r>
              <a:rPr lang="en-US" dirty="0" smtClean="0"/>
              <a:t>Laboratory </a:t>
            </a:r>
            <a:r>
              <a:rPr lang="en-US" dirty="0" err="1" smtClean="0"/>
              <a:t>Managemet</a:t>
            </a:r>
            <a:r>
              <a:rPr lang="en-US" dirty="0" smtClean="0"/>
              <a:t> System (2007 – 2008)</a:t>
            </a:r>
          </a:p>
          <a:p>
            <a:pPr lvl="1" eaLnBrk="1" hangingPunct="1"/>
            <a:r>
              <a:rPr lang="en-US" dirty="0" smtClean="0"/>
              <a:t>Monoclonal Antibody Core Facility</a:t>
            </a:r>
          </a:p>
          <a:p>
            <a:pPr eaLnBrk="1" hangingPunct="1"/>
            <a:r>
              <a:rPr lang="en-US" dirty="0" smtClean="0"/>
              <a:t>Grant Central (2008)</a:t>
            </a:r>
          </a:p>
          <a:p>
            <a:pPr lvl="1" eaLnBrk="1" hangingPunct="1"/>
            <a:r>
              <a:rPr lang="en-US" dirty="0" smtClean="0"/>
              <a:t>Office of Sponsored Projects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Projects</a:t>
            </a:r>
            <a:r>
              <a:rPr lang="en-US" dirty="0" smtClean="0">
                <a:ea typeface="+mj-ea"/>
                <a:cs typeface="+mj-cs"/>
              </a:rPr>
              <a:t> undertaken to date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65" charset="0"/>
            <a:ea typeface="ヒラギノ明朝 ProN W3" pitchFamily="-65" charset="-128"/>
            <a:cs typeface="ヒラギノ明朝 ProN W3" pitchFamily="-65" charset="-128"/>
            <a:sym typeface="Times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Pages>0</Pages>
  <Words>956</Words>
  <Characters>0</Characters>
  <PresentationFormat>Custom</PresentationFormat>
  <Lines>0</Lines>
  <Paragraphs>184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Title &amp; Bullets - Right</vt:lpstr>
      <vt:lpstr>Title &amp; Bullets - Left</vt:lpstr>
      <vt:lpstr>Title - Center</vt:lpstr>
      <vt:lpstr>Bullets</vt:lpstr>
      <vt:lpstr>Title - Top</vt:lpstr>
      <vt:lpstr>Photo - Horizontal</vt:lpstr>
      <vt:lpstr>Photo - Vertical</vt:lpstr>
      <vt:lpstr>Blank</vt:lpstr>
      <vt:lpstr>Concourse</vt:lpstr>
      <vt:lpstr>Developing Low Cost Applications Using Off-shore Companies</vt:lpstr>
      <vt:lpstr>Memorial Sloan-Kettering Cancer Center</vt:lpstr>
      <vt:lpstr>Brief History</vt:lpstr>
      <vt:lpstr>Vendor Selection Criteria</vt:lpstr>
      <vt:lpstr>Cost options</vt:lpstr>
      <vt:lpstr>Off-Shore</vt:lpstr>
      <vt:lpstr>Company Selected: EPAM</vt:lpstr>
      <vt:lpstr>EPAM Development Centers</vt:lpstr>
      <vt:lpstr>Projects undertaken to date</vt:lpstr>
      <vt:lpstr>Student Information System</vt:lpstr>
      <vt:lpstr>GSK – PhD Application – Sec. 3</vt:lpstr>
      <vt:lpstr>GSK – PhD Admissions</vt:lpstr>
      <vt:lpstr>GSK – Student Lab Rotation</vt:lpstr>
      <vt:lpstr>GSK – Mail Notification Approval</vt:lpstr>
      <vt:lpstr>Off-shore vs On-shore pricing</vt:lpstr>
      <vt:lpstr>Monoclonal Antibody Core Facility LIMS</vt:lpstr>
      <vt:lpstr>MACF Immunization</vt:lpstr>
      <vt:lpstr>MACF Production</vt:lpstr>
      <vt:lpstr>MACF Cell Inventory</vt:lpstr>
      <vt:lpstr>MACF User – Add Service</vt:lpstr>
      <vt:lpstr>MACF User – Naïve b cell Library</vt:lpstr>
      <vt:lpstr>MACF User – Established Mab</vt:lpstr>
      <vt:lpstr>Office of Sponsored Projects Grants Central</vt:lpstr>
      <vt:lpstr>Grants Central Proposals &amp; Awards</vt:lpstr>
      <vt:lpstr>Grants Central Digest Award Report</vt:lpstr>
      <vt:lpstr>Cons</vt:lpstr>
      <vt:lpstr>Pros</vt:lpstr>
      <vt:lpstr>Lessons Learned</vt:lpstr>
      <vt:lpstr>Bug Tracking</vt:lpstr>
      <vt:lpstr>Documents</vt:lpstr>
      <vt:lpstr>Defects Chart</vt:lpstr>
      <vt:lpstr>Project Plan Tasks</vt:lpstr>
      <vt:lpstr>For more 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Juany</cp:lastModifiedBy>
  <cp:revision>31</cp:revision>
  <cp:lastPrinted>2008-10-24T14:23:07Z</cp:lastPrinted>
  <dcterms:created xsi:type="dcterms:W3CDTF">2008-10-30T04:27:15Z</dcterms:created>
  <dcterms:modified xsi:type="dcterms:W3CDTF">2008-10-30T04:40:23Z</dcterms:modified>
</cp:coreProperties>
</file>