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45"/>
  </p:notesMasterIdLst>
  <p:sldIdLst>
    <p:sldId id="256" r:id="rId3"/>
    <p:sldId id="292" r:id="rId4"/>
    <p:sldId id="331" r:id="rId5"/>
    <p:sldId id="340" r:id="rId6"/>
    <p:sldId id="332" r:id="rId7"/>
    <p:sldId id="300" r:id="rId8"/>
    <p:sldId id="301" r:id="rId9"/>
    <p:sldId id="302" r:id="rId10"/>
    <p:sldId id="347" r:id="rId11"/>
    <p:sldId id="303" r:id="rId12"/>
    <p:sldId id="324" r:id="rId13"/>
    <p:sldId id="325" r:id="rId14"/>
    <p:sldId id="326" r:id="rId15"/>
    <p:sldId id="327" r:id="rId16"/>
    <p:sldId id="328" r:id="rId17"/>
    <p:sldId id="308" r:id="rId18"/>
    <p:sldId id="305" r:id="rId19"/>
    <p:sldId id="310" r:id="rId20"/>
    <p:sldId id="311" r:id="rId21"/>
    <p:sldId id="312" r:id="rId22"/>
    <p:sldId id="313" r:id="rId23"/>
    <p:sldId id="314" r:id="rId24"/>
    <p:sldId id="333" r:id="rId25"/>
    <p:sldId id="334" r:id="rId26"/>
    <p:sldId id="335" r:id="rId27"/>
    <p:sldId id="315" r:id="rId28"/>
    <p:sldId id="318" r:id="rId29"/>
    <p:sldId id="319" r:id="rId30"/>
    <p:sldId id="320" r:id="rId31"/>
    <p:sldId id="337" r:id="rId32"/>
    <p:sldId id="338" r:id="rId33"/>
    <p:sldId id="341" r:id="rId34"/>
    <p:sldId id="352" r:id="rId35"/>
    <p:sldId id="353" r:id="rId36"/>
    <p:sldId id="354" r:id="rId37"/>
    <p:sldId id="348" r:id="rId38"/>
    <p:sldId id="355" r:id="rId39"/>
    <p:sldId id="349" r:id="rId40"/>
    <p:sldId id="346" r:id="rId41"/>
    <p:sldId id="321" r:id="rId42"/>
    <p:sldId id="322" r:id="rId43"/>
    <p:sldId id="276" r:id="rId44"/>
  </p:sldIdLst>
  <p:sldSz cx="9144000" cy="6858000" type="screen4x3"/>
  <p:notesSz cx="7019925" cy="9305925"/>
  <p:defaultTextStyle>
    <a:defPPr>
      <a:defRPr lang="en-US"/>
    </a:defPPr>
    <a:lvl1pPr algn="ctr" rtl="0" fontAlgn="base">
      <a:spcBef>
        <a:spcPct val="0"/>
      </a:spcBef>
      <a:spcAft>
        <a:spcPct val="0"/>
      </a:spcAft>
      <a:defRPr sz="3100" kern="1200">
        <a:solidFill>
          <a:srgbClr val="000000"/>
        </a:solidFill>
        <a:latin typeface="Gill Sans" pitchFamily="-128" charset="0"/>
        <a:ea typeface="ヒラギノ角ゴ ProN W3" pitchFamily="-128" charset="-128"/>
        <a:cs typeface="+mn-cs"/>
        <a:sym typeface="Gill Sans" pitchFamily="-128" charset="0"/>
      </a:defRPr>
    </a:lvl1pPr>
    <a:lvl2pPr marL="411163" indent="46038" algn="ctr" rtl="0" fontAlgn="base">
      <a:spcBef>
        <a:spcPct val="0"/>
      </a:spcBef>
      <a:spcAft>
        <a:spcPct val="0"/>
      </a:spcAft>
      <a:defRPr sz="3100" kern="1200">
        <a:solidFill>
          <a:srgbClr val="000000"/>
        </a:solidFill>
        <a:latin typeface="Gill Sans" pitchFamily="-128" charset="0"/>
        <a:ea typeface="ヒラギノ角ゴ ProN W3" pitchFamily="-128" charset="-128"/>
        <a:cs typeface="+mn-cs"/>
        <a:sym typeface="Gill Sans" pitchFamily="-128" charset="0"/>
      </a:defRPr>
    </a:lvl2pPr>
    <a:lvl3pPr marL="822325" indent="92075" algn="ctr" rtl="0" fontAlgn="base">
      <a:spcBef>
        <a:spcPct val="0"/>
      </a:spcBef>
      <a:spcAft>
        <a:spcPct val="0"/>
      </a:spcAft>
      <a:defRPr sz="3100" kern="1200">
        <a:solidFill>
          <a:srgbClr val="000000"/>
        </a:solidFill>
        <a:latin typeface="Gill Sans" pitchFamily="-128" charset="0"/>
        <a:ea typeface="ヒラギノ角ゴ ProN W3" pitchFamily="-128" charset="-128"/>
        <a:cs typeface="+mn-cs"/>
        <a:sym typeface="Gill Sans" pitchFamily="-128" charset="0"/>
      </a:defRPr>
    </a:lvl3pPr>
    <a:lvl4pPr marL="1233488" indent="138113" algn="ctr" rtl="0" fontAlgn="base">
      <a:spcBef>
        <a:spcPct val="0"/>
      </a:spcBef>
      <a:spcAft>
        <a:spcPct val="0"/>
      </a:spcAft>
      <a:defRPr sz="3100" kern="1200">
        <a:solidFill>
          <a:srgbClr val="000000"/>
        </a:solidFill>
        <a:latin typeface="Gill Sans" pitchFamily="-128" charset="0"/>
        <a:ea typeface="ヒラギノ角ゴ ProN W3" pitchFamily="-128" charset="-128"/>
        <a:cs typeface="+mn-cs"/>
        <a:sym typeface="Gill Sans" pitchFamily="-128" charset="0"/>
      </a:defRPr>
    </a:lvl4pPr>
    <a:lvl5pPr marL="1644650" indent="184150" algn="ctr" rtl="0" fontAlgn="base">
      <a:spcBef>
        <a:spcPct val="0"/>
      </a:spcBef>
      <a:spcAft>
        <a:spcPct val="0"/>
      </a:spcAft>
      <a:defRPr sz="3100" kern="1200">
        <a:solidFill>
          <a:srgbClr val="000000"/>
        </a:solidFill>
        <a:latin typeface="Gill Sans" pitchFamily="-128" charset="0"/>
        <a:ea typeface="ヒラギノ角ゴ ProN W3" pitchFamily="-128" charset="-128"/>
        <a:cs typeface="+mn-cs"/>
        <a:sym typeface="Gill Sans" pitchFamily="-128" charset="0"/>
      </a:defRPr>
    </a:lvl5pPr>
    <a:lvl6pPr marL="2286000" algn="l" defTabSz="914400" rtl="0" eaLnBrk="1" latinLnBrk="0" hangingPunct="1">
      <a:defRPr sz="3100" kern="1200">
        <a:solidFill>
          <a:srgbClr val="000000"/>
        </a:solidFill>
        <a:latin typeface="Gill Sans" pitchFamily="-128" charset="0"/>
        <a:ea typeface="ヒラギノ角ゴ ProN W3" pitchFamily="-128" charset="-128"/>
        <a:cs typeface="+mn-cs"/>
        <a:sym typeface="Gill Sans" pitchFamily="-128" charset="0"/>
      </a:defRPr>
    </a:lvl6pPr>
    <a:lvl7pPr marL="2743200" algn="l" defTabSz="914400" rtl="0" eaLnBrk="1" latinLnBrk="0" hangingPunct="1">
      <a:defRPr sz="3100" kern="1200">
        <a:solidFill>
          <a:srgbClr val="000000"/>
        </a:solidFill>
        <a:latin typeface="Gill Sans" pitchFamily="-128" charset="0"/>
        <a:ea typeface="ヒラギノ角ゴ ProN W3" pitchFamily="-128" charset="-128"/>
        <a:cs typeface="+mn-cs"/>
        <a:sym typeface="Gill Sans" pitchFamily="-128" charset="0"/>
      </a:defRPr>
    </a:lvl7pPr>
    <a:lvl8pPr marL="3200400" algn="l" defTabSz="914400" rtl="0" eaLnBrk="1" latinLnBrk="0" hangingPunct="1">
      <a:defRPr sz="3100" kern="1200">
        <a:solidFill>
          <a:srgbClr val="000000"/>
        </a:solidFill>
        <a:latin typeface="Gill Sans" pitchFamily="-128" charset="0"/>
        <a:ea typeface="ヒラギノ角ゴ ProN W3" pitchFamily="-128" charset="-128"/>
        <a:cs typeface="+mn-cs"/>
        <a:sym typeface="Gill Sans" pitchFamily="-128" charset="0"/>
      </a:defRPr>
    </a:lvl8pPr>
    <a:lvl9pPr marL="3657600" algn="l" defTabSz="914400" rtl="0" eaLnBrk="1" latinLnBrk="0" hangingPunct="1">
      <a:defRPr sz="3100" kern="1200">
        <a:solidFill>
          <a:srgbClr val="000000"/>
        </a:solidFill>
        <a:latin typeface="Gill Sans" pitchFamily="-128" charset="0"/>
        <a:ea typeface="ヒラギノ角ゴ ProN W3" pitchFamily="-128" charset="-128"/>
        <a:cs typeface="+mn-cs"/>
        <a:sym typeface="Gill Sans" pitchFamily="-12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7283" autoAdjust="0"/>
    <p:restoredTop sz="55634" autoAdjust="0"/>
  </p:normalViewPr>
  <p:slideViewPr>
    <p:cSldViewPr snapToGrid="0">
      <p:cViewPr varScale="1">
        <p:scale>
          <a:sx n="91" d="100"/>
          <a:sy n="91" d="100"/>
        </p:scale>
        <p:origin x="-210" y="-96"/>
      </p:cViewPr>
      <p:guideLst>
        <p:guide orient="horz" pos="2160"/>
        <p:guide pos="2880"/>
      </p:guideLst>
    </p:cSldViewPr>
  </p:slideViewPr>
  <p:outlineViewPr>
    <p:cViewPr>
      <p:scale>
        <a:sx n="33" d="100"/>
        <a:sy n="33" d="100"/>
      </p:scale>
      <p:origin x="246" y="3959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2238" y="-12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F1B42-9194-45BE-A126-1C243BF7A78F}" type="doc">
      <dgm:prSet loTypeId="urn:microsoft.com/office/officeart/2005/8/layout/gear1" loCatId="process" qsTypeId="urn:microsoft.com/office/officeart/2005/8/quickstyle/simple1" qsCatId="simple" csTypeId="urn:microsoft.com/office/officeart/2005/8/colors/colorful4" csCatId="colorful" phldr="1"/>
      <dgm:spPr/>
    </dgm:pt>
    <dgm:pt modelId="{7B4BA07E-AEF1-4308-BD7E-B72DF62177D8}">
      <dgm:prSet phldrT="[Text]"/>
      <dgm:spPr/>
      <dgm:t>
        <a:bodyPr/>
        <a:lstStyle/>
        <a:p>
          <a:r>
            <a:rPr lang="en-US" dirty="0" smtClean="0"/>
            <a:t>Bugs</a:t>
          </a:r>
          <a:endParaRPr lang="en-US" dirty="0"/>
        </a:p>
      </dgm:t>
    </dgm:pt>
    <dgm:pt modelId="{4D91B490-E3A0-4E1C-83EF-F7EECE92653F}" type="parTrans" cxnId="{EDCC98CC-4010-4C37-B119-38951EDCC0C8}">
      <dgm:prSet/>
      <dgm:spPr/>
      <dgm:t>
        <a:bodyPr/>
        <a:lstStyle/>
        <a:p>
          <a:endParaRPr lang="en-US"/>
        </a:p>
      </dgm:t>
    </dgm:pt>
    <dgm:pt modelId="{24AB56C3-2E27-4C88-A1AF-7BE5CAD06F62}" type="sibTrans" cxnId="{EDCC98CC-4010-4C37-B119-38951EDCC0C8}">
      <dgm:prSet/>
      <dgm:spPr/>
      <dgm:t>
        <a:bodyPr/>
        <a:lstStyle/>
        <a:p>
          <a:endParaRPr lang="en-US"/>
        </a:p>
      </dgm:t>
    </dgm:pt>
    <dgm:pt modelId="{631A395E-CF31-4E09-8E7B-123EA3B87DE1}">
      <dgm:prSet phldrT="[Text]"/>
      <dgm:spPr/>
      <dgm:t>
        <a:bodyPr/>
        <a:lstStyle/>
        <a:p>
          <a:r>
            <a:rPr lang="en-US" dirty="0" smtClean="0"/>
            <a:t>Cycle</a:t>
          </a:r>
          <a:endParaRPr lang="en-US" dirty="0"/>
        </a:p>
      </dgm:t>
    </dgm:pt>
    <dgm:pt modelId="{8516FED5-CBC9-4316-95C4-4D999B0062A2}" type="parTrans" cxnId="{8DFC8E14-20C4-458B-AD4B-E00FCC382DC9}">
      <dgm:prSet/>
      <dgm:spPr/>
      <dgm:t>
        <a:bodyPr/>
        <a:lstStyle/>
        <a:p>
          <a:endParaRPr lang="en-US"/>
        </a:p>
      </dgm:t>
    </dgm:pt>
    <dgm:pt modelId="{56B774A8-9541-487D-98DB-29952F6D65E5}" type="sibTrans" cxnId="{8DFC8E14-20C4-458B-AD4B-E00FCC382DC9}">
      <dgm:prSet/>
      <dgm:spPr/>
      <dgm:t>
        <a:bodyPr/>
        <a:lstStyle/>
        <a:p>
          <a:endParaRPr lang="en-US"/>
        </a:p>
      </dgm:t>
    </dgm:pt>
    <dgm:pt modelId="{915536FC-CBC0-4E75-B624-BD5E8980BB5D}">
      <dgm:prSet phldrT="[Text]"/>
      <dgm:spPr>
        <a:solidFill>
          <a:schemeClr val="bg2">
            <a:lumMod val="60000"/>
            <a:lumOff val="40000"/>
          </a:schemeClr>
        </a:solidFill>
      </dgm:spPr>
      <dgm:t>
        <a:bodyPr/>
        <a:lstStyle/>
        <a:p>
          <a:r>
            <a:rPr lang="en-US" dirty="0" smtClean="0"/>
            <a:t>3%</a:t>
          </a:r>
          <a:endParaRPr lang="en-US" dirty="0"/>
        </a:p>
      </dgm:t>
    </dgm:pt>
    <dgm:pt modelId="{34B32159-D67C-4DE6-8F45-C52DB8DFC8F1}" type="parTrans" cxnId="{93A43970-3299-4CF4-BC51-C45D0AAD5417}">
      <dgm:prSet/>
      <dgm:spPr/>
      <dgm:t>
        <a:bodyPr/>
        <a:lstStyle/>
        <a:p>
          <a:endParaRPr lang="en-US"/>
        </a:p>
      </dgm:t>
    </dgm:pt>
    <dgm:pt modelId="{418CEF46-A88C-4E1A-8A49-C890DBD33CDF}" type="sibTrans" cxnId="{93A43970-3299-4CF4-BC51-C45D0AAD5417}">
      <dgm:prSet/>
      <dgm:spPr>
        <a:solidFill>
          <a:schemeClr val="bg2">
            <a:lumMod val="60000"/>
            <a:lumOff val="40000"/>
          </a:schemeClr>
        </a:solidFill>
      </dgm:spPr>
      <dgm:t>
        <a:bodyPr/>
        <a:lstStyle/>
        <a:p>
          <a:endParaRPr lang="en-US"/>
        </a:p>
      </dgm:t>
    </dgm:pt>
    <dgm:pt modelId="{55C369BA-E770-4041-B6A4-80F1E16659E8}" type="pres">
      <dgm:prSet presAssocID="{170F1B42-9194-45BE-A126-1C243BF7A78F}" presName="composite" presStyleCnt="0">
        <dgm:presLayoutVars>
          <dgm:chMax val="3"/>
          <dgm:animLvl val="lvl"/>
          <dgm:resizeHandles val="exact"/>
        </dgm:presLayoutVars>
      </dgm:prSet>
      <dgm:spPr/>
    </dgm:pt>
    <dgm:pt modelId="{7693384A-EC0B-4E10-8B15-D8768598DFED}" type="pres">
      <dgm:prSet presAssocID="{7B4BA07E-AEF1-4308-BD7E-B72DF62177D8}" presName="gear1" presStyleLbl="node1" presStyleIdx="0" presStyleCnt="3" custLinFactX="53795" custLinFactY="17039" custLinFactNeighborX="100000" custLinFactNeighborY="100000">
        <dgm:presLayoutVars>
          <dgm:chMax val="1"/>
          <dgm:bulletEnabled val="1"/>
        </dgm:presLayoutVars>
      </dgm:prSet>
      <dgm:spPr/>
      <dgm:t>
        <a:bodyPr/>
        <a:lstStyle/>
        <a:p>
          <a:endParaRPr lang="en-US"/>
        </a:p>
      </dgm:t>
    </dgm:pt>
    <dgm:pt modelId="{3E4BDDF2-FF48-4BFB-B88E-F46BC8F8D0F0}" type="pres">
      <dgm:prSet presAssocID="{7B4BA07E-AEF1-4308-BD7E-B72DF62177D8}" presName="gear1srcNode" presStyleLbl="node1" presStyleIdx="0" presStyleCnt="3"/>
      <dgm:spPr/>
      <dgm:t>
        <a:bodyPr/>
        <a:lstStyle/>
        <a:p>
          <a:endParaRPr lang="en-US"/>
        </a:p>
      </dgm:t>
    </dgm:pt>
    <dgm:pt modelId="{3B377B9E-8B71-472A-B6AF-79A556B7760D}" type="pres">
      <dgm:prSet presAssocID="{7B4BA07E-AEF1-4308-BD7E-B72DF62177D8}" presName="gear1dstNode" presStyleLbl="node1" presStyleIdx="0" presStyleCnt="3"/>
      <dgm:spPr/>
      <dgm:t>
        <a:bodyPr/>
        <a:lstStyle/>
        <a:p>
          <a:endParaRPr lang="en-US"/>
        </a:p>
      </dgm:t>
    </dgm:pt>
    <dgm:pt modelId="{AD43030C-5A44-4BBB-8D48-A5848A33167C}" type="pres">
      <dgm:prSet presAssocID="{631A395E-CF31-4E09-8E7B-123EA3B87DE1}" presName="gear2" presStyleLbl="node1" presStyleIdx="1" presStyleCnt="3" custLinFactNeighborY="37240">
        <dgm:presLayoutVars>
          <dgm:chMax val="1"/>
          <dgm:bulletEnabled val="1"/>
        </dgm:presLayoutVars>
      </dgm:prSet>
      <dgm:spPr/>
      <dgm:t>
        <a:bodyPr/>
        <a:lstStyle/>
        <a:p>
          <a:endParaRPr lang="en-US"/>
        </a:p>
      </dgm:t>
    </dgm:pt>
    <dgm:pt modelId="{FD00E523-E6DA-4100-AD4B-FA21998253EE}" type="pres">
      <dgm:prSet presAssocID="{631A395E-CF31-4E09-8E7B-123EA3B87DE1}" presName="gear2srcNode" presStyleLbl="node1" presStyleIdx="1" presStyleCnt="3"/>
      <dgm:spPr/>
      <dgm:t>
        <a:bodyPr/>
        <a:lstStyle/>
        <a:p>
          <a:endParaRPr lang="en-US"/>
        </a:p>
      </dgm:t>
    </dgm:pt>
    <dgm:pt modelId="{CAEA84A3-1D35-4B27-A78D-898D8C9F2F57}" type="pres">
      <dgm:prSet presAssocID="{631A395E-CF31-4E09-8E7B-123EA3B87DE1}" presName="gear2dstNode" presStyleLbl="node1" presStyleIdx="1" presStyleCnt="3"/>
      <dgm:spPr/>
      <dgm:t>
        <a:bodyPr/>
        <a:lstStyle/>
        <a:p>
          <a:endParaRPr lang="en-US"/>
        </a:p>
      </dgm:t>
    </dgm:pt>
    <dgm:pt modelId="{FB79A14C-B979-4382-A6E9-B2FD2AC913FA}" type="pres">
      <dgm:prSet presAssocID="{915536FC-CBC0-4E75-B624-BD5E8980BB5D}" presName="gear3" presStyleLbl="node1" presStyleIdx="2" presStyleCnt="3" custLinFactNeighborY="15512"/>
      <dgm:spPr/>
      <dgm:t>
        <a:bodyPr/>
        <a:lstStyle/>
        <a:p>
          <a:endParaRPr lang="en-US"/>
        </a:p>
      </dgm:t>
    </dgm:pt>
    <dgm:pt modelId="{34199613-E32D-4D5D-B5FF-2242E0CB9DBF}" type="pres">
      <dgm:prSet presAssocID="{915536FC-CBC0-4E75-B624-BD5E8980BB5D}" presName="gear3tx" presStyleLbl="node1" presStyleIdx="2" presStyleCnt="3">
        <dgm:presLayoutVars>
          <dgm:chMax val="1"/>
          <dgm:bulletEnabled val="1"/>
        </dgm:presLayoutVars>
      </dgm:prSet>
      <dgm:spPr/>
      <dgm:t>
        <a:bodyPr/>
        <a:lstStyle/>
        <a:p>
          <a:endParaRPr lang="en-US"/>
        </a:p>
      </dgm:t>
    </dgm:pt>
    <dgm:pt modelId="{1F1DD11F-44F9-494F-8CF9-7FCAE34C07EC}" type="pres">
      <dgm:prSet presAssocID="{915536FC-CBC0-4E75-B624-BD5E8980BB5D}" presName="gear3srcNode" presStyleLbl="node1" presStyleIdx="2" presStyleCnt="3"/>
      <dgm:spPr/>
      <dgm:t>
        <a:bodyPr/>
        <a:lstStyle/>
        <a:p>
          <a:endParaRPr lang="en-US"/>
        </a:p>
      </dgm:t>
    </dgm:pt>
    <dgm:pt modelId="{A52BFB80-BADA-4611-94A6-21461569D3F3}" type="pres">
      <dgm:prSet presAssocID="{915536FC-CBC0-4E75-B624-BD5E8980BB5D}" presName="gear3dstNode" presStyleLbl="node1" presStyleIdx="2" presStyleCnt="3"/>
      <dgm:spPr/>
      <dgm:t>
        <a:bodyPr/>
        <a:lstStyle/>
        <a:p>
          <a:endParaRPr lang="en-US"/>
        </a:p>
      </dgm:t>
    </dgm:pt>
    <dgm:pt modelId="{78EAE615-655B-4A83-8A82-F3A7E555829C}" type="pres">
      <dgm:prSet presAssocID="{24AB56C3-2E27-4C88-A1AF-7BE5CAD06F62}" presName="connector1" presStyleLbl="sibTrans2D1" presStyleIdx="0" presStyleCnt="3" custLinFactNeighborX="31752" custLinFactNeighborY="2268"/>
      <dgm:spPr/>
      <dgm:t>
        <a:bodyPr/>
        <a:lstStyle/>
        <a:p>
          <a:endParaRPr lang="en-US"/>
        </a:p>
      </dgm:t>
    </dgm:pt>
    <dgm:pt modelId="{EC7C7784-EDD9-44DF-AD70-712EC997FD82}" type="pres">
      <dgm:prSet presAssocID="{56B774A8-9541-487D-98DB-29952F6D65E5}" presName="connector2" presStyleLbl="sibTrans2D1" presStyleIdx="1" presStyleCnt="3" custLinFactNeighborY="31200"/>
      <dgm:spPr/>
      <dgm:t>
        <a:bodyPr/>
        <a:lstStyle/>
        <a:p>
          <a:endParaRPr lang="en-US"/>
        </a:p>
      </dgm:t>
    </dgm:pt>
    <dgm:pt modelId="{29E7B018-E6D4-4267-8867-7CA89E7228BD}" type="pres">
      <dgm:prSet presAssocID="{418CEF46-A88C-4E1A-8A49-C890DBD33CDF}" presName="connector3" presStyleLbl="sibTrans2D1" presStyleIdx="2" presStyleCnt="3" custLinFactNeighborY="10615"/>
      <dgm:spPr/>
      <dgm:t>
        <a:bodyPr/>
        <a:lstStyle/>
        <a:p>
          <a:endParaRPr lang="en-US"/>
        </a:p>
      </dgm:t>
    </dgm:pt>
  </dgm:ptLst>
  <dgm:cxnLst>
    <dgm:cxn modelId="{93A43970-3299-4CF4-BC51-C45D0AAD5417}" srcId="{170F1B42-9194-45BE-A126-1C243BF7A78F}" destId="{915536FC-CBC0-4E75-B624-BD5E8980BB5D}" srcOrd="2" destOrd="0" parTransId="{34B32159-D67C-4DE6-8F45-C52DB8DFC8F1}" sibTransId="{418CEF46-A88C-4E1A-8A49-C890DBD33CDF}"/>
    <dgm:cxn modelId="{2BA9B7B6-817B-4142-9A78-1201E58D58D7}" type="presOf" srcId="{7B4BA07E-AEF1-4308-BD7E-B72DF62177D8}" destId="{3E4BDDF2-FF48-4BFB-B88E-F46BC8F8D0F0}" srcOrd="1" destOrd="0" presId="urn:microsoft.com/office/officeart/2005/8/layout/gear1"/>
    <dgm:cxn modelId="{EDCC98CC-4010-4C37-B119-38951EDCC0C8}" srcId="{170F1B42-9194-45BE-A126-1C243BF7A78F}" destId="{7B4BA07E-AEF1-4308-BD7E-B72DF62177D8}" srcOrd="0" destOrd="0" parTransId="{4D91B490-E3A0-4E1C-83EF-F7EECE92653F}" sibTransId="{24AB56C3-2E27-4C88-A1AF-7BE5CAD06F62}"/>
    <dgm:cxn modelId="{09B78217-4B24-427E-BFE8-6B8E0D16CEC6}" type="presOf" srcId="{56B774A8-9541-487D-98DB-29952F6D65E5}" destId="{EC7C7784-EDD9-44DF-AD70-712EC997FD82}" srcOrd="0" destOrd="0" presId="urn:microsoft.com/office/officeart/2005/8/layout/gear1"/>
    <dgm:cxn modelId="{184D440F-1B33-44A4-8E6C-4ACCA874605C}" type="presOf" srcId="{170F1B42-9194-45BE-A126-1C243BF7A78F}" destId="{55C369BA-E770-4041-B6A4-80F1E16659E8}" srcOrd="0" destOrd="0" presId="urn:microsoft.com/office/officeart/2005/8/layout/gear1"/>
    <dgm:cxn modelId="{BAB6402B-1560-46AA-8C9A-BFBC42FF85ED}" type="presOf" srcId="{631A395E-CF31-4E09-8E7B-123EA3B87DE1}" destId="{AD43030C-5A44-4BBB-8D48-A5848A33167C}" srcOrd="0" destOrd="0" presId="urn:microsoft.com/office/officeart/2005/8/layout/gear1"/>
    <dgm:cxn modelId="{D023C025-C655-4B22-8642-18FE016659C4}" type="presOf" srcId="{418CEF46-A88C-4E1A-8A49-C890DBD33CDF}" destId="{29E7B018-E6D4-4267-8867-7CA89E7228BD}" srcOrd="0" destOrd="0" presId="urn:microsoft.com/office/officeart/2005/8/layout/gear1"/>
    <dgm:cxn modelId="{22928EB1-10E2-454B-A28D-0E650331FCBD}" type="presOf" srcId="{24AB56C3-2E27-4C88-A1AF-7BE5CAD06F62}" destId="{78EAE615-655B-4A83-8A82-F3A7E555829C}" srcOrd="0" destOrd="0" presId="urn:microsoft.com/office/officeart/2005/8/layout/gear1"/>
    <dgm:cxn modelId="{19E32244-99E9-4BEB-B894-45DFBD61DDA8}" type="presOf" srcId="{915536FC-CBC0-4E75-B624-BD5E8980BB5D}" destId="{FB79A14C-B979-4382-A6E9-B2FD2AC913FA}" srcOrd="0" destOrd="0" presId="urn:microsoft.com/office/officeart/2005/8/layout/gear1"/>
    <dgm:cxn modelId="{62111B04-B232-47A9-B22D-CA8F9CF0A94F}" type="presOf" srcId="{915536FC-CBC0-4E75-B624-BD5E8980BB5D}" destId="{34199613-E32D-4D5D-B5FF-2242E0CB9DBF}" srcOrd="1" destOrd="0" presId="urn:microsoft.com/office/officeart/2005/8/layout/gear1"/>
    <dgm:cxn modelId="{42FEC8B4-0C83-47BE-B8A5-C91170055D6F}" type="presOf" srcId="{631A395E-CF31-4E09-8E7B-123EA3B87DE1}" destId="{CAEA84A3-1D35-4B27-A78D-898D8C9F2F57}" srcOrd="2" destOrd="0" presId="urn:microsoft.com/office/officeart/2005/8/layout/gear1"/>
    <dgm:cxn modelId="{E7722EFD-757C-4551-8040-96EF1EFD524B}" type="presOf" srcId="{7B4BA07E-AEF1-4308-BD7E-B72DF62177D8}" destId="{7693384A-EC0B-4E10-8B15-D8768598DFED}" srcOrd="0" destOrd="0" presId="urn:microsoft.com/office/officeart/2005/8/layout/gear1"/>
    <dgm:cxn modelId="{CEDBAFE1-1FF9-41E0-BB45-21E0FD10FBC7}" type="presOf" srcId="{915536FC-CBC0-4E75-B624-BD5E8980BB5D}" destId="{1F1DD11F-44F9-494F-8CF9-7FCAE34C07EC}" srcOrd="2" destOrd="0" presId="urn:microsoft.com/office/officeart/2005/8/layout/gear1"/>
    <dgm:cxn modelId="{5D7A400A-45D1-4FD2-A5C6-165758E22791}" type="presOf" srcId="{915536FC-CBC0-4E75-B624-BD5E8980BB5D}" destId="{A52BFB80-BADA-4611-94A6-21461569D3F3}" srcOrd="3" destOrd="0" presId="urn:microsoft.com/office/officeart/2005/8/layout/gear1"/>
    <dgm:cxn modelId="{53701504-D288-46B6-A212-0EB16F1E7C98}" type="presOf" srcId="{631A395E-CF31-4E09-8E7B-123EA3B87DE1}" destId="{FD00E523-E6DA-4100-AD4B-FA21998253EE}" srcOrd="1" destOrd="0" presId="urn:microsoft.com/office/officeart/2005/8/layout/gear1"/>
    <dgm:cxn modelId="{8DFC8E14-20C4-458B-AD4B-E00FCC382DC9}" srcId="{170F1B42-9194-45BE-A126-1C243BF7A78F}" destId="{631A395E-CF31-4E09-8E7B-123EA3B87DE1}" srcOrd="1" destOrd="0" parTransId="{8516FED5-CBC9-4316-95C4-4D999B0062A2}" sibTransId="{56B774A8-9541-487D-98DB-29952F6D65E5}"/>
    <dgm:cxn modelId="{CB700938-6248-468D-8247-9F0307BC228F}" type="presOf" srcId="{7B4BA07E-AEF1-4308-BD7E-B72DF62177D8}" destId="{3B377B9E-8B71-472A-B6AF-79A556B7760D}" srcOrd="2" destOrd="0" presId="urn:microsoft.com/office/officeart/2005/8/layout/gear1"/>
    <dgm:cxn modelId="{C6C39629-C668-4161-AB3B-1ED6B4545749}" type="presParOf" srcId="{55C369BA-E770-4041-B6A4-80F1E16659E8}" destId="{7693384A-EC0B-4E10-8B15-D8768598DFED}" srcOrd="0" destOrd="0" presId="urn:microsoft.com/office/officeart/2005/8/layout/gear1"/>
    <dgm:cxn modelId="{5426E77A-7E6C-4916-94A9-2FD780378C5F}" type="presParOf" srcId="{55C369BA-E770-4041-B6A4-80F1E16659E8}" destId="{3E4BDDF2-FF48-4BFB-B88E-F46BC8F8D0F0}" srcOrd="1" destOrd="0" presId="urn:microsoft.com/office/officeart/2005/8/layout/gear1"/>
    <dgm:cxn modelId="{2E311F50-6033-449F-B1EB-D5FE6B589EF6}" type="presParOf" srcId="{55C369BA-E770-4041-B6A4-80F1E16659E8}" destId="{3B377B9E-8B71-472A-B6AF-79A556B7760D}" srcOrd="2" destOrd="0" presId="urn:microsoft.com/office/officeart/2005/8/layout/gear1"/>
    <dgm:cxn modelId="{7A76A84F-5B16-437C-9511-26F02C23BE48}" type="presParOf" srcId="{55C369BA-E770-4041-B6A4-80F1E16659E8}" destId="{AD43030C-5A44-4BBB-8D48-A5848A33167C}" srcOrd="3" destOrd="0" presId="urn:microsoft.com/office/officeart/2005/8/layout/gear1"/>
    <dgm:cxn modelId="{382E8464-53BB-4000-9B4D-CB3846E3C7CA}" type="presParOf" srcId="{55C369BA-E770-4041-B6A4-80F1E16659E8}" destId="{FD00E523-E6DA-4100-AD4B-FA21998253EE}" srcOrd="4" destOrd="0" presId="urn:microsoft.com/office/officeart/2005/8/layout/gear1"/>
    <dgm:cxn modelId="{80D98413-CA59-482A-8604-0BF9342E6185}" type="presParOf" srcId="{55C369BA-E770-4041-B6A4-80F1E16659E8}" destId="{CAEA84A3-1D35-4B27-A78D-898D8C9F2F57}" srcOrd="5" destOrd="0" presId="urn:microsoft.com/office/officeart/2005/8/layout/gear1"/>
    <dgm:cxn modelId="{D58E166A-1B02-4164-A09D-C1B316A3304C}" type="presParOf" srcId="{55C369BA-E770-4041-B6A4-80F1E16659E8}" destId="{FB79A14C-B979-4382-A6E9-B2FD2AC913FA}" srcOrd="6" destOrd="0" presId="urn:microsoft.com/office/officeart/2005/8/layout/gear1"/>
    <dgm:cxn modelId="{24F28ECD-0686-4E6A-8BDB-9C93025C0309}" type="presParOf" srcId="{55C369BA-E770-4041-B6A4-80F1E16659E8}" destId="{34199613-E32D-4D5D-B5FF-2242E0CB9DBF}" srcOrd="7" destOrd="0" presId="urn:microsoft.com/office/officeart/2005/8/layout/gear1"/>
    <dgm:cxn modelId="{90D0D576-1721-46B4-84F4-849B3BFFC8CF}" type="presParOf" srcId="{55C369BA-E770-4041-B6A4-80F1E16659E8}" destId="{1F1DD11F-44F9-494F-8CF9-7FCAE34C07EC}" srcOrd="8" destOrd="0" presId="urn:microsoft.com/office/officeart/2005/8/layout/gear1"/>
    <dgm:cxn modelId="{2184F121-2197-4DF8-BB35-C1CA2BD132E8}" type="presParOf" srcId="{55C369BA-E770-4041-B6A4-80F1E16659E8}" destId="{A52BFB80-BADA-4611-94A6-21461569D3F3}" srcOrd="9" destOrd="0" presId="urn:microsoft.com/office/officeart/2005/8/layout/gear1"/>
    <dgm:cxn modelId="{816A15BC-8D45-401E-BAB9-9455773CFE28}" type="presParOf" srcId="{55C369BA-E770-4041-B6A4-80F1E16659E8}" destId="{78EAE615-655B-4A83-8A82-F3A7E555829C}" srcOrd="10" destOrd="0" presId="urn:microsoft.com/office/officeart/2005/8/layout/gear1"/>
    <dgm:cxn modelId="{6CFFAA3D-7656-4B33-92A2-CC4419AF0586}" type="presParOf" srcId="{55C369BA-E770-4041-B6A4-80F1E16659E8}" destId="{EC7C7784-EDD9-44DF-AD70-712EC997FD82}" srcOrd="11" destOrd="0" presId="urn:microsoft.com/office/officeart/2005/8/layout/gear1"/>
    <dgm:cxn modelId="{EECF7D2C-0F1A-4567-A792-84D7C1C2EC14}" type="presParOf" srcId="{55C369BA-E770-4041-B6A4-80F1E16659E8}" destId="{29E7B018-E6D4-4267-8867-7CA89E7228BD}"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D8B8D03C-B272-417E-9401-839C6D311D47}" type="doc">
      <dgm:prSet loTypeId="urn:microsoft.com/office/officeart/2005/8/layout/process2" loCatId="process" qsTypeId="urn:microsoft.com/office/officeart/2005/8/quickstyle/3d2" qsCatId="3D" csTypeId="urn:microsoft.com/office/officeart/2005/8/colors/accent4_3" csCatId="accent4" phldr="1"/>
      <dgm:spPr/>
    </dgm:pt>
    <dgm:pt modelId="{D1E4FE3B-8198-4784-90A7-956780CD7357}">
      <dgm:prSet phldrT="[Text]"/>
      <dgm:spPr/>
      <dgm:t>
        <a:bodyPr/>
        <a:lstStyle/>
        <a:p>
          <a:r>
            <a:rPr lang="en-US" dirty="0" smtClean="0"/>
            <a:t>Weeding</a:t>
          </a:r>
          <a:endParaRPr lang="en-US" dirty="0"/>
        </a:p>
      </dgm:t>
    </dgm:pt>
    <dgm:pt modelId="{3A375CF7-51BB-414E-9FE8-9F51B55FF1DD}" type="parTrans" cxnId="{957E8349-1558-4E85-A2D7-88B5F73F11B9}">
      <dgm:prSet/>
      <dgm:spPr/>
      <dgm:t>
        <a:bodyPr/>
        <a:lstStyle/>
        <a:p>
          <a:endParaRPr lang="en-US"/>
        </a:p>
      </dgm:t>
    </dgm:pt>
    <dgm:pt modelId="{6DFBB460-3BB6-435E-90E0-C462C74F6939}" type="sibTrans" cxnId="{957E8349-1558-4E85-A2D7-88B5F73F11B9}">
      <dgm:prSet/>
      <dgm:spPr/>
      <dgm:t>
        <a:bodyPr/>
        <a:lstStyle/>
        <a:p>
          <a:endParaRPr lang="en-US"/>
        </a:p>
      </dgm:t>
    </dgm:pt>
    <dgm:pt modelId="{B9D336C0-1962-46A8-B130-A8A3CA6084D7}">
      <dgm:prSet phldrT="[Text]"/>
      <dgm:spPr/>
      <dgm:t>
        <a:bodyPr/>
        <a:lstStyle/>
        <a:p>
          <a:r>
            <a:rPr lang="en-US" dirty="0" smtClean="0"/>
            <a:t>Thinning</a:t>
          </a:r>
          <a:endParaRPr lang="en-US" dirty="0"/>
        </a:p>
      </dgm:t>
    </dgm:pt>
    <dgm:pt modelId="{DDB8BBF7-0C92-42D5-B785-240679D6F9CF}" type="parTrans" cxnId="{5EC2BE6D-E7C2-4691-BE7F-FBEF7C5E0BD2}">
      <dgm:prSet/>
      <dgm:spPr/>
      <dgm:t>
        <a:bodyPr/>
        <a:lstStyle/>
        <a:p>
          <a:endParaRPr lang="en-US"/>
        </a:p>
      </dgm:t>
    </dgm:pt>
    <dgm:pt modelId="{5DDC3C6B-FA9C-49D8-8890-3BF5DD8E50DA}" type="sibTrans" cxnId="{5EC2BE6D-E7C2-4691-BE7F-FBEF7C5E0BD2}">
      <dgm:prSet/>
      <dgm:spPr/>
      <dgm:t>
        <a:bodyPr/>
        <a:lstStyle/>
        <a:p>
          <a:endParaRPr lang="en-US"/>
        </a:p>
      </dgm:t>
    </dgm:pt>
    <dgm:pt modelId="{5A385EA8-30C3-45D1-91EB-7DD28E779ED5}">
      <dgm:prSet phldrT="[Text]"/>
      <dgm:spPr/>
      <dgm:t>
        <a:bodyPr/>
        <a:lstStyle/>
        <a:p>
          <a:r>
            <a:rPr lang="en-US" dirty="0" smtClean="0"/>
            <a:t>Pruning</a:t>
          </a:r>
          <a:endParaRPr lang="en-US" dirty="0"/>
        </a:p>
      </dgm:t>
    </dgm:pt>
    <dgm:pt modelId="{F4200D94-76D8-43A6-98C5-3D42C3F46AA0}" type="parTrans" cxnId="{A2A0D3D6-09A5-40BF-8EE7-2D5BA8EDF688}">
      <dgm:prSet/>
      <dgm:spPr/>
      <dgm:t>
        <a:bodyPr/>
        <a:lstStyle/>
        <a:p>
          <a:endParaRPr lang="en-US"/>
        </a:p>
      </dgm:t>
    </dgm:pt>
    <dgm:pt modelId="{DD983F36-62D9-4685-826A-0E7ABE0569D3}" type="sibTrans" cxnId="{A2A0D3D6-09A5-40BF-8EE7-2D5BA8EDF688}">
      <dgm:prSet/>
      <dgm:spPr/>
      <dgm:t>
        <a:bodyPr/>
        <a:lstStyle/>
        <a:p>
          <a:endParaRPr lang="en-US"/>
        </a:p>
      </dgm:t>
    </dgm:pt>
    <dgm:pt modelId="{64FAA4D9-5636-48EC-B098-676879C5ED32}">
      <dgm:prSet phldrT="[Text]"/>
      <dgm:spPr/>
      <dgm:t>
        <a:bodyPr/>
        <a:lstStyle/>
        <a:p>
          <a:r>
            <a:rPr lang="en-US" dirty="0" smtClean="0"/>
            <a:t>Replanting</a:t>
          </a:r>
          <a:endParaRPr lang="en-US" dirty="0"/>
        </a:p>
      </dgm:t>
    </dgm:pt>
    <dgm:pt modelId="{94741BA0-EFF9-4730-AFFC-EB4A163E9854}" type="parTrans" cxnId="{4AB7132D-5AB2-4A6C-BDF9-7F3D00C8FFB8}">
      <dgm:prSet/>
      <dgm:spPr/>
      <dgm:t>
        <a:bodyPr/>
        <a:lstStyle/>
        <a:p>
          <a:endParaRPr lang="en-US"/>
        </a:p>
      </dgm:t>
    </dgm:pt>
    <dgm:pt modelId="{BCD1D341-9015-4995-A2F8-602FBA9C2C03}" type="sibTrans" cxnId="{4AB7132D-5AB2-4A6C-BDF9-7F3D00C8FFB8}">
      <dgm:prSet/>
      <dgm:spPr/>
      <dgm:t>
        <a:bodyPr/>
        <a:lstStyle/>
        <a:p>
          <a:endParaRPr lang="en-US"/>
        </a:p>
      </dgm:t>
    </dgm:pt>
    <dgm:pt modelId="{ECA21FE1-A6C3-4908-BF5E-242D7C603889}">
      <dgm:prSet phldrT="[Text]"/>
      <dgm:spPr/>
      <dgm:t>
        <a:bodyPr/>
        <a:lstStyle/>
        <a:p>
          <a:r>
            <a:rPr lang="en-US" dirty="0" smtClean="0"/>
            <a:t>Controlling Pests</a:t>
          </a:r>
          <a:endParaRPr lang="en-US" dirty="0"/>
        </a:p>
      </dgm:t>
    </dgm:pt>
    <dgm:pt modelId="{7F847DCE-0C3E-4004-988A-774800772C96}" type="parTrans" cxnId="{9091D546-DA88-4C3B-9EB0-0F48D0C7B3A4}">
      <dgm:prSet/>
      <dgm:spPr/>
      <dgm:t>
        <a:bodyPr/>
        <a:lstStyle/>
        <a:p>
          <a:endParaRPr lang="en-US"/>
        </a:p>
      </dgm:t>
    </dgm:pt>
    <dgm:pt modelId="{578B09AB-CC94-4993-AF54-DD58997832F1}" type="sibTrans" cxnId="{9091D546-DA88-4C3B-9EB0-0F48D0C7B3A4}">
      <dgm:prSet/>
      <dgm:spPr/>
      <dgm:t>
        <a:bodyPr/>
        <a:lstStyle/>
        <a:p>
          <a:endParaRPr lang="en-US"/>
        </a:p>
      </dgm:t>
    </dgm:pt>
    <dgm:pt modelId="{D5A4C4F7-D936-4F23-8128-94D2CB27EB2A}">
      <dgm:prSet phldrT="[Text]"/>
      <dgm:spPr/>
      <dgm:t>
        <a:bodyPr/>
        <a:lstStyle/>
        <a:p>
          <a:r>
            <a:rPr lang="en-US" dirty="0" smtClean="0"/>
            <a:t>Harvesting</a:t>
          </a:r>
          <a:endParaRPr lang="en-US" dirty="0"/>
        </a:p>
      </dgm:t>
    </dgm:pt>
    <dgm:pt modelId="{364AFB37-F418-4553-804B-D34D07B601F5}" type="parTrans" cxnId="{894AA5F8-B30A-43C3-846F-835047937392}">
      <dgm:prSet/>
      <dgm:spPr/>
      <dgm:t>
        <a:bodyPr/>
        <a:lstStyle/>
        <a:p>
          <a:endParaRPr lang="en-US"/>
        </a:p>
      </dgm:t>
    </dgm:pt>
    <dgm:pt modelId="{900B473C-DB4F-4E5B-926B-13C86B02DF23}" type="sibTrans" cxnId="{894AA5F8-B30A-43C3-846F-835047937392}">
      <dgm:prSet/>
      <dgm:spPr/>
      <dgm:t>
        <a:bodyPr/>
        <a:lstStyle/>
        <a:p>
          <a:endParaRPr lang="en-US"/>
        </a:p>
      </dgm:t>
    </dgm:pt>
    <dgm:pt modelId="{C70302D2-00CD-4F24-ACD7-F079521765C1}" type="pres">
      <dgm:prSet presAssocID="{D8B8D03C-B272-417E-9401-839C6D311D47}" presName="linearFlow" presStyleCnt="0">
        <dgm:presLayoutVars>
          <dgm:resizeHandles val="exact"/>
        </dgm:presLayoutVars>
      </dgm:prSet>
      <dgm:spPr/>
    </dgm:pt>
    <dgm:pt modelId="{F2878717-0770-4A3B-BAE6-F6D942BED8D4}" type="pres">
      <dgm:prSet presAssocID="{D1E4FE3B-8198-4784-90A7-956780CD7357}" presName="node" presStyleLbl="node1" presStyleIdx="0" presStyleCnt="6">
        <dgm:presLayoutVars>
          <dgm:bulletEnabled val="1"/>
        </dgm:presLayoutVars>
      </dgm:prSet>
      <dgm:spPr/>
      <dgm:t>
        <a:bodyPr/>
        <a:lstStyle/>
        <a:p>
          <a:endParaRPr lang="en-US"/>
        </a:p>
      </dgm:t>
    </dgm:pt>
    <dgm:pt modelId="{85D29149-5527-40D9-BA51-4FD7D17D6524}" type="pres">
      <dgm:prSet presAssocID="{6DFBB460-3BB6-435E-90E0-C462C74F6939}" presName="sibTrans" presStyleLbl="sibTrans2D1" presStyleIdx="0" presStyleCnt="5"/>
      <dgm:spPr/>
      <dgm:t>
        <a:bodyPr/>
        <a:lstStyle/>
        <a:p>
          <a:endParaRPr lang="en-US"/>
        </a:p>
      </dgm:t>
    </dgm:pt>
    <dgm:pt modelId="{55763221-D1EC-4C85-BCC6-C327D6F97D09}" type="pres">
      <dgm:prSet presAssocID="{6DFBB460-3BB6-435E-90E0-C462C74F6939}" presName="connectorText" presStyleLbl="sibTrans2D1" presStyleIdx="0" presStyleCnt="5"/>
      <dgm:spPr/>
      <dgm:t>
        <a:bodyPr/>
        <a:lstStyle/>
        <a:p>
          <a:endParaRPr lang="en-US"/>
        </a:p>
      </dgm:t>
    </dgm:pt>
    <dgm:pt modelId="{72D7BF55-E1D3-4B60-B9FD-D03FBC268E48}" type="pres">
      <dgm:prSet presAssocID="{B9D336C0-1962-46A8-B130-A8A3CA6084D7}" presName="node" presStyleLbl="node1" presStyleIdx="1" presStyleCnt="6">
        <dgm:presLayoutVars>
          <dgm:bulletEnabled val="1"/>
        </dgm:presLayoutVars>
      </dgm:prSet>
      <dgm:spPr/>
      <dgm:t>
        <a:bodyPr/>
        <a:lstStyle/>
        <a:p>
          <a:endParaRPr lang="en-US"/>
        </a:p>
      </dgm:t>
    </dgm:pt>
    <dgm:pt modelId="{0FFF570B-1382-4450-AB04-8AAB37612D3A}" type="pres">
      <dgm:prSet presAssocID="{5DDC3C6B-FA9C-49D8-8890-3BF5DD8E50DA}" presName="sibTrans" presStyleLbl="sibTrans2D1" presStyleIdx="1" presStyleCnt="5"/>
      <dgm:spPr/>
      <dgm:t>
        <a:bodyPr/>
        <a:lstStyle/>
        <a:p>
          <a:endParaRPr lang="en-US"/>
        </a:p>
      </dgm:t>
    </dgm:pt>
    <dgm:pt modelId="{716D0433-A109-4423-97E1-8D0B57F068B4}" type="pres">
      <dgm:prSet presAssocID="{5DDC3C6B-FA9C-49D8-8890-3BF5DD8E50DA}" presName="connectorText" presStyleLbl="sibTrans2D1" presStyleIdx="1" presStyleCnt="5"/>
      <dgm:spPr/>
      <dgm:t>
        <a:bodyPr/>
        <a:lstStyle/>
        <a:p>
          <a:endParaRPr lang="en-US"/>
        </a:p>
      </dgm:t>
    </dgm:pt>
    <dgm:pt modelId="{D5323F14-5B21-4CD4-BC63-0EAEA5AAC182}" type="pres">
      <dgm:prSet presAssocID="{5A385EA8-30C3-45D1-91EB-7DD28E779ED5}" presName="node" presStyleLbl="node1" presStyleIdx="2" presStyleCnt="6">
        <dgm:presLayoutVars>
          <dgm:bulletEnabled val="1"/>
        </dgm:presLayoutVars>
      </dgm:prSet>
      <dgm:spPr/>
      <dgm:t>
        <a:bodyPr/>
        <a:lstStyle/>
        <a:p>
          <a:endParaRPr lang="en-US"/>
        </a:p>
      </dgm:t>
    </dgm:pt>
    <dgm:pt modelId="{98363FB4-CCE8-4836-A111-8A3845496B4F}" type="pres">
      <dgm:prSet presAssocID="{DD983F36-62D9-4685-826A-0E7ABE0569D3}" presName="sibTrans" presStyleLbl="sibTrans2D1" presStyleIdx="2" presStyleCnt="5"/>
      <dgm:spPr/>
      <dgm:t>
        <a:bodyPr/>
        <a:lstStyle/>
        <a:p>
          <a:endParaRPr lang="en-US"/>
        </a:p>
      </dgm:t>
    </dgm:pt>
    <dgm:pt modelId="{EF8B83FF-73A4-4807-B99E-989A7C46A434}" type="pres">
      <dgm:prSet presAssocID="{DD983F36-62D9-4685-826A-0E7ABE0569D3}" presName="connectorText" presStyleLbl="sibTrans2D1" presStyleIdx="2" presStyleCnt="5"/>
      <dgm:spPr/>
      <dgm:t>
        <a:bodyPr/>
        <a:lstStyle/>
        <a:p>
          <a:endParaRPr lang="en-US"/>
        </a:p>
      </dgm:t>
    </dgm:pt>
    <dgm:pt modelId="{BBF681D6-6AB9-4680-8D79-73F2599FF0EE}" type="pres">
      <dgm:prSet presAssocID="{64FAA4D9-5636-48EC-B098-676879C5ED32}" presName="node" presStyleLbl="node1" presStyleIdx="3" presStyleCnt="6">
        <dgm:presLayoutVars>
          <dgm:bulletEnabled val="1"/>
        </dgm:presLayoutVars>
      </dgm:prSet>
      <dgm:spPr/>
      <dgm:t>
        <a:bodyPr/>
        <a:lstStyle/>
        <a:p>
          <a:endParaRPr lang="en-US"/>
        </a:p>
      </dgm:t>
    </dgm:pt>
    <dgm:pt modelId="{271FDDF4-F53C-4AA4-A7BC-0959D1487B54}" type="pres">
      <dgm:prSet presAssocID="{BCD1D341-9015-4995-A2F8-602FBA9C2C03}" presName="sibTrans" presStyleLbl="sibTrans2D1" presStyleIdx="3" presStyleCnt="5"/>
      <dgm:spPr/>
      <dgm:t>
        <a:bodyPr/>
        <a:lstStyle/>
        <a:p>
          <a:endParaRPr lang="en-US"/>
        </a:p>
      </dgm:t>
    </dgm:pt>
    <dgm:pt modelId="{3E5B2196-F86C-4F21-BCA4-8E0F6A4E6B87}" type="pres">
      <dgm:prSet presAssocID="{BCD1D341-9015-4995-A2F8-602FBA9C2C03}" presName="connectorText" presStyleLbl="sibTrans2D1" presStyleIdx="3" presStyleCnt="5"/>
      <dgm:spPr/>
      <dgm:t>
        <a:bodyPr/>
        <a:lstStyle/>
        <a:p>
          <a:endParaRPr lang="en-US"/>
        </a:p>
      </dgm:t>
    </dgm:pt>
    <dgm:pt modelId="{4A5ADA78-1A0F-4D61-968C-D8AA8F9FBE90}" type="pres">
      <dgm:prSet presAssocID="{ECA21FE1-A6C3-4908-BF5E-242D7C603889}" presName="node" presStyleLbl="node1" presStyleIdx="4" presStyleCnt="6">
        <dgm:presLayoutVars>
          <dgm:bulletEnabled val="1"/>
        </dgm:presLayoutVars>
      </dgm:prSet>
      <dgm:spPr/>
      <dgm:t>
        <a:bodyPr/>
        <a:lstStyle/>
        <a:p>
          <a:endParaRPr lang="en-US"/>
        </a:p>
      </dgm:t>
    </dgm:pt>
    <dgm:pt modelId="{458AF626-616D-449C-8216-89F738CAE4AC}" type="pres">
      <dgm:prSet presAssocID="{578B09AB-CC94-4993-AF54-DD58997832F1}" presName="sibTrans" presStyleLbl="sibTrans2D1" presStyleIdx="4" presStyleCnt="5"/>
      <dgm:spPr/>
      <dgm:t>
        <a:bodyPr/>
        <a:lstStyle/>
        <a:p>
          <a:endParaRPr lang="en-US"/>
        </a:p>
      </dgm:t>
    </dgm:pt>
    <dgm:pt modelId="{53F6B03B-EAAC-4CC4-BC18-B021B2ED0A4C}" type="pres">
      <dgm:prSet presAssocID="{578B09AB-CC94-4993-AF54-DD58997832F1}" presName="connectorText" presStyleLbl="sibTrans2D1" presStyleIdx="4" presStyleCnt="5"/>
      <dgm:spPr/>
      <dgm:t>
        <a:bodyPr/>
        <a:lstStyle/>
        <a:p>
          <a:endParaRPr lang="en-US"/>
        </a:p>
      </dgm:t>
    </dgm:pt>
    <dgm:pt modelId="{0DD3B5F4-345D-42C1-B0E8-B79CAFC2C76F}" type="pres">
      <dgm:prSet presAssocID="{D5A4C4F7-D936-4F23-8128-94D2CB27EB2A}" presName="node" presStyleLbl="node1" presStyleIdx="5" presStyleCnt="6">
        <dgm:presLayoutVars>
          <dgm:bulletEnabled val="1"/>
        </dgm:presLayoutVars>
      </dgm:prSet>
      <dgm:spPr/>
      <dgm:t>
        <a:bodyPr/>
        <a:lstStyle/>
        <a:p>
          <a:endParaRPr lang="en-US"/>
        </a:p>
      </dgm:t>
    </dgm:pt>
  </dgm:ptLst>
  <dgm:cxnLst>
    <dgm:cxn modelId="{0ADD1150-81F5-46E7-B42F-A1001C6903CA}" type="presOf" srcId="{578B09AB-CC94-4993-AF54-DD58997832F1}" destId="{53F6B03B-EAAC-4CC4-BC18-B021B2ED0A4C}" srcOrd="1" destOrd="0" presId="urn:microsoft.com/office/officeart/2005/8/layout/process2"/>
    <dgm:cxn modelId="{3BA82228-1C69-4955-AFDA-CA62B1683776}" type="presOf" srcId="{6DFBB460-3BB6-435E-90E0-C462C74F6939}" destId="{85D29149-5527-40D9-BA51-4FD7D17D6524}" srcOrd="0" destOrd="0" presId="urn:microsoft.com/office/officeart/2005/8/layout/process2"/>
    <dgm:cxn modelId="{C46EC346-5AE0-47C2-A7FB-347EBFBFD402}" type="presOf" srcId="{D1E4FE3B-8198-4784-90A7-956780CD7357}" destId="{F2878717-0770-4A3B-BAE6-F6D942BED8D4}" srcOrd="0" destOrd="0" presId="urn:microsoft.com/office/officeart/2005/8/layout/process2"/>
    <dgm:cxn modelId="{8FCC0E5D-B516-4CE0-89D4-16E9EFDD1B7B}" type="presOf" srcId="{DD983F36-62D9-4685-826A-0E7ABE0569D3}" destId="{98363FB4-CCE8-4836-A111-8A3845496B4F}" srcOrd="0" destOrd="0" presId="urn:microsoft.com/office/officeart/2005/8/layout/process2"/>
    <dgm:cxn modelId="{423B7A98-D6E9-4F11-B561-E5B4B98CC8B6}" type="presOf" srcId="{BCD1D341-9015-4995-A2F8-602FBA9C2C03}" destId="{271FDDF4-F53C-4AA4-A7BC-0959D1487B54}" srcOrd="0" destOrd="0" presId="urn:microsoft.com/office/officeart/2005/8/layout/process2"/>
    <dgm:cxn modelId="{D4F5D1F0-4A91-4B81-86EA-75F7E933A135}" type="presOf" srcId="{5A385EA8-30C3-45D1-91EB-7DD28E779ED5}" destId="{D5323F14-5B21-4CD4-BC63-0EAEA5AAC182}" srcOrd="0" destOrd="0" presId="urn:microsoft.com/office/officeart/2005/8/layout/process2"/>
    <dgm:cxn modelId="{A2A0D3D6-09A5-40BF-8EE7-2D5BA8EDF688}" srcId="{D8B8D03C-B272-417E-9401-839C6D311D47}" destId="{5A385EA8-30C3-45D1-91EB-7DD28E779ED5}" srcOrd="2" destOrd="0" parTransId="{F4200D94-76D8-43A6-98C5-3D42C3F46AA0}" sibTransId="{DD983F36-62D9-4685-826A-0E7ABE0569D3}"/>
    <dgm:cxn modelId="{957E8349-1558-4E85-A2D7-88B5F73F11B9}" srcId="{D8B8D03C-B272-417E-9401-839C6D311D47}" destId="{D1E4FE3B-8198-4784-90A7-956780CD7357}" srcOrd="0" destOrd="0" parTransId="{3A375CF7-51BB-414E-9FE8-9F51B55FF1DD}" sibTransId="{6DFBB460-3BB6-435E-90E0-C462C74F6939}"/>
    <dgm:cxn modelId="{B49843C9-3B59-4430-95D0-8DA94D96E082}" type="presOf" srcId="{578B09AB-CC94-4993-AF54-DD58997832F1}" destId="{458AF626-616D-449C-8216-89F738CAE4AC}" srcOrd="0" destOrd="0" presId="urn:microsoft.com/office/officeart/2005/8/layout/process2"/>
    <dgm:cxn modelId="{894AA5F8-B30A-43C3-846F-835047937392}" srcId="{D8B8D03C-B272-417E-9401-839C6D311D47}" destId="{D5A4C4F7-D936-4F23-8128-94D2CB27EB2A}" srcOrd="5" destOrd="0" parTransId="{364AFB37-F418-4553-804B-D34D07B601F5}" sibTransId="{900B473C-DB4F-4E5B-926B-13C86B02DF23}"/>
    <dgm:cxn modelId="{08DF005C-B34B-4BD8-A389-2069927DBCD5}" type="presOf" srcId="{6DFBB460-3BB6-435E-90E0-C462C74F6939}" destId="{55763221-D1EC-4C85-BCC6-C327D6F97D09}" srcOrd="1" destOrd="0" presId="urn:microsoft.com/office/officeart/2005/8/layout/process2"/>
    <dgm:cxn modelId="{47C02C3F-6CC0-45D8-96EA-B4F9BA52E5C6}" type="presOf" srcId="{5DDC3C6B-FA9C-49D8-8890-3BF5DD8E50DA}" destId="{716D0433-A109-4423-97E1-8D0B57F068B4}" srcOrd="1" destOrd="0" presId="urn:microsoft.com/office/officeart/2005/8/layout/process2"/>
    <dgm:cxn modelId="{A4297029-CEB3-4E4A-8E62-FF6316CB21E6}" type="presOf" srcId="{DD983F36-62D9-4685-826A-0E7ABE0569D3}" destId="{EF8B83FF-73A4-4807-B99E-989A7C46A434}" srcOrd="1" destOrd="0" presId="urn:microsoft.com/office/officeart/2005/8/layout/process2"/>
    <dgm:cxn modelId="{108D6D42-7226-498B-A5D1-95DFBA79C49D}" type="presOf" srcId="{64FAA4D9-5636-48EC-B098-676879C5ED32}" destId="{BBF681D6-6AB9-4680-8D79-73F2599FF0EE}" srcOrd="0" destOrd="0" presId="urn:microsoft.com/office/officeart/2005/8/layout/process2"/>
    <dgm:cxn modelId="{9091D546-DA88-4C3B-9EB0-0F48D0C7B3A4}" srcId="{D8B8D03C-B272-417E-9401-839C6D311D47}" destId="{ECA21FE1-A6C3-4908-BF5E-242D7C603889}" srcOrd="4" destOrd="0" parTransId="{7F847DCE-0C3E-4004-988A-774800772C96}" sibTransId="{578B09AB-CC94-4993-AF54-DD58997832F1}"/>
    <dgm:cxn modelId="{1DB38507-D6DE-40D2-A7AC-44B200DD516A}" type="presOf" srcId="{D8B8D03C-B272-417E-9401-839C6D311D47}" destId="{C70302D2-00CD-4F24-ACD7-F079521765C1}" srcOrd="0" destOrd="0" presId="urn:microsoft.com/office/officeart/2005/8/layout/process2"/>
    <dgm:cxn modelId="{53BE10CD-CA9D-43DF-B82F-829E7B009EA4}" type="presOf" srcId="{B9D336C0-1962-46A8-B130-A8A3CA6084D7}" destId="{72D7BF55-E1D3-4B60-B9FD-D03FBC268E48}" srcOrd="0" destOrd="0" presId="urn:microsoft.com/office/officeart/2005/8/layout/process2"/>
    <dgm:cxn modelId="{E60B5378-BBD9-403E-ADF6-8D3237B0A81E}" type="presOf" srcId="{D5A4C4F7-D936-4F23-8128-94D2CB27EB2A}" destId="{0DD3B5F4-345D-42C1-B0E8-B79CAFC2C76F}" srcOrd="0" destOrd="0" presId="urn:microsoft.com/office/officeart/2005/8/layout/process2"/>
    <dgm:cxn modelId="{C4080049-63F2-4665-90A4-2F4EFEEAB5AF}" type="presOf" srcId="{ECA21FE1-A6C3-4908-BF5E-242D7C603889}" destId="{4A5ADA78-1A0F-4D61-968C-D8AA8F9FBE90}" srcOrd="0" destOrd="0" presId="urn:microsoft.com/office/officeart/2005/8/layout/process2"/>
    <dgm:cxn modelId="{52806CAF-FA2A-4BA4-A925-9160201E1D81}" type="presOf" srcId="{BCD1D341-9015-4995-A2F8-602FBA9C2C03}" destId="{3E5B2196-F86C-4F21-BCA4-8E0F6A4E6B87}" srcOrd="1" destOrd="0" presId="urn:microsoft.com/office/officeart/2005/8/layout/process2"/>
    <dgm:cxn modelId="{5EC2BE6D-E7C2-4691-BE7F-FBEF7C5E0BD2}" srcId="{D8B8D03C-B272-417E-9401-839C6D311D47}" destId="{B9D336C0-1962-46A8-B130-A8A3CA6084D7}" srcOrd="1" destOrd="0" parTransId="{DDB8BBF7-0C92-42D5-B785-240679D6F9CF}" sibTransId="{5DDC3C6B-FA9C-49D8-8890-3BF5DD8E50DA}"/>
    <dgm:cxn modelId="{3F962325-9964-41B1-A272-832EB485D026}" type="presOf" srcId="{5DDC3C6B-FA9C-49D8-8890-3BF5DD8E50DA}" destId="{0FFF570B-1382-4450-AB04-8AAB37612D3A}" srcOrd="0" destOrd="0" presId="urn:microsoft.com/office/officeart/2005/8/layout/process2"/>
    <dgm:cxn modelId="{4AB7132D-5AB2-4A6C-BDF9-7F3D00C8FFB8}" srcId="{D8B8D03C-B272-417E-9401-839C6D311D47}" destId="{64FAA4D9-5636-48EC-B098-676879C5ED32}" srcOrd="3" destOrd="0" parTransId="{94741BA0-EFF9-4730-AFFC-EB4A163E9854}" sibTransId="{BCD1D341-9015-4995-A2F8-602FBA9C2C03}"/>
    <dgm:cxn modelId="{1186CDF9-300A-4FD9-A2EF-46F31F62DF6D}" type="presParOf" srcId="{C70302D2-00CD-4F24-ACD7-F079521765C1}" destId="{F2878717-0770-4A3B-BAE6-F6D942BED8D4}" srcOrd="0" destOrd="0" presId="urn:microsoft.com/office/officeart/2005/8/layout/process2"/>
    <dgm:cxn modelId="{D1313B16-D774-4B17-9724-79B9EDE755B1}" type="presParOf" srcId="{C70302D2-00CD-4F24-ACD7-F079521765C1}" destId="{85D29149-5527-40D9-BA51-4FD7D17D6524}" srcOrd="1" destOrd="0" presId="urn:microsoft.com/office/officeart/2005/8/layout/process2"/>
    <dgm:cxn modelId="{F141A27A-CF8E-45CA-8388-9CE2AB8796F5}" type="presParOf" srcId="{85D29149-5527-40D9-BA51-4FD7D17D6524}" destId="{55763221-D1EC-4C85-BCC6-C327D6F97D09}" srcOrd="0" destOrd="0" presId="urn:microsoft.com/office/officeart/2005/8/layout/process2"/>
    <dgm:cxn modelId="{6B041BA9-847F-46F8-91FA-E945A4D9A937}" type="presParOf" srcId="{C70302D2-00CD-4F24-ACD7-F079521765C1}" destId="{72D7BF55-E1D3-4B60-B9FD-D03FBC268E48}" srcOrd="2" destOrd="0" presId="urn:microsoft.com/office/officeart/2005/8/layout/process2"/>
    <dgm:cxn modelId="{7D5B13BF-3FEE-4144-8194-999D31DF5A19}" type="presParOf" srcId="{C70302D2-00CD-4F24-ACD7-F079521765C1}" destId="{0FFF570B-1382-4450-AB04-8AAB37612D3A}" srcOrd="3" destOrd="0" presId="urn:microsoft.com/office/officeart/2005/8/layout/process2"/>
    <dgm:cxn modelId="{BB5C08E4-6EDA-45F4-845E-57BF7D084928}" type="presParOf" srcId="{0FFF570B-1382-4450-AB04-8AAB37612D3A}" destId="{716D0433-A109-4423-97E1-8D0B57F068B4}" srcOrd="0" destOrd="0" presId="urn:microsoft.com/office/officeart/2005/8/layout/process2"/>
    <dgm:cxn modelId="{D52E8146-5AA9-4E04-A607-2CA1073310FA}" type="presParOf" srcId="{C70302D2-00CD-4F24-ACD7-F079521765C1}" destId="{D5323F14-5B21-4CD4-BC63-0EAEA5AAC182}" srcOrd="4" destOrd="0" presId="urn:microsoft.com/office/officeart/2005/8/layout/process2"/>
    <dgm:cxn modelId="{0B9AC7F3-5C16-42CB-926F-54383DE800A4}" type="presParOf" srcId="{C70302D2-00CD-4F24-ACD7-F079521765C1}" destId="{98363FB4-CCE8-4836-A111-8A3845496B4F}" srcOrd="5" destOrd="0" presId="urn:microsoft.com/office/officeart/2005/8/layout/process2"/>
    <dgm:cxn modelId="{8D52196D-0CD8-4797-BD83-F41975B697EB}" type="presParOf" srcId="{98363FB4-CCE8-4836-A111-8A3845496B4F}" destId="{EF8B83FF-73A4-4807-B99E-989A7C46A434}" srcOrd="0" destOrd="0" presId="urn:microsoft.com/office/officeart/2005/8/layout/process2"/>
    <dgm:cxn modelId="{021CAFD1-08F0-4CB3-81B9-9753C046A21C}" type="presParOf" srcId="{C70302D2-00CD-4F24-ACD7-F079521765C1}" destId="{BBF681D6-6AB9-4680-8D79-73F2599FF0EE}" srcOrd="6" destOrd="0" presId="urn:microsoft.com/office/officeart/2005/8/layout/process2"/>
    <dgm:cxn modelId="{6FCADC6D-4E6C-49FF-873C-0C50D85414EB}" type="presParOf" srcId="{C70302D2-00CD-4F24-ACD7-F079521765C1}" destId="{271FDDF4-F53C-4AA4-A7BC-0959D1487B54}" srcOrd="7" destOrd="0" presId="urn:microsoft.com/office/officeart/2005/8/layout/process2"/>
    <dgm:cxn modelId="{E3C0B1A9-B7D4-495B-AB32-D3AFDE14DD20}" type="presParOf" srcId="{271FDDF4-F53C-4AA4-A7BC-0959D1487B54}" destId="{3E5B2196-F86C-4F21-BCA4-8E0F6A4E6B87}" srcOrd="0" destOrd="0" presId="urn:microsoft.com/office/officeart/2005/8/layout/process2"/>
    <dgm:cxn modelId="{A20D6AB1-4228-472E-A46B-38CD4F77558E}" type="presParOf" srcId="{C70302D2-00CD-4F24-ACD7-F079521765C1}" destId="{4A5ADA78-1A0F-4D61-968C-D8AA8F9FBE90}" srcOrd="8" destOrd="0" presId="urn:microsoft.com/office/officeart/2005/8/layout/process2"/>
    <dgm:cxn modelId="{F9F8EA4B-7767-45A7-B628-A1C995FE5B12}" type="presParOf" srcId="{C70302D2-00CD-4F24-ACD7-F079521765C1}" destId="{458AF626-616D-449C-8216-89F738CAE4AC}" srcOrd="9" destOrd="0" presId="urn:microsoft.com/office/officeart/2005/8/layout/process2"/>
    <dgm:cxn modelId="{8A3E1BEC-954E-4831-94AA-AED3B052FA5D}" type="presParOf" srcId="{458AF626-616D-449C-8216-89F738CAE4AC}" destId="{53F6B03B-EAAC-4CC4-BC18-B021B2ED0A4C}" srcOrd="0" destOrd="0" presId="urn:microsoft.com/office/officeart/2005/8/layout/process2"/>
    <dgm:cxn modelId="{8405330C-8FE7-43FA-ACBB-BABF7D79255A}" type="presParOf" srcId="{C70302D2-00CD-4F24-ACD7-F079521765C1}" destId="{0DD3B5F4-345D-42C1-B0E8-B79CAFC2C76F}" srcOrd="10"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p:cNvSpPr>
          <p:nvPr>
            <p:ph type="hdr" sz="quarter"/>
          </p:nvPr>
        </p:nvSpPr>
        <p:spPr bwMode="auto">
          <a:xfrm>
            <a:off x="1" y="1"/>
            <a:ext cx="3041967" cy="465296"/>
          </a:xfrm>
          <a:prstGeom prst="rect">
            <a:avLst/>
          </a:prstGeom>
          <a:noFill/>
          <a:ln w="25400">
            <a:noFill/>
            <a:miter lim="800000"/>
            <a:headEnd/>
            <a:tailEnd/>
          </a:ln>
          <a:effectLst/>
        </p:spPr>
        <p:txBody>
          <a:bodyPr vert="horz" wrap="square" lIns="93276" tIns="46638" rIns="93276" bIns="46638" numCol="1" anchor="t" anchorCtr="0" compatLnSpc="1">
            <a:prstTxWarp prst="textNoShape">
              <a:avLst/>
            </a:prstTxWarp>
          </a:bodyPr>
          <a:lstStyle>
            <a:lvl1pPr algn="l">
              <a:defRPr sz="1200" smtClean="0"/>
            </a:lvl1pPr>
          </a:lstStyle>
          <a:p>
            <a:pPr>
              <a:defRPr/>
            </a:pPr>
            <a:endParaRPr lang="en-US"/>
          </a:p>
        </p:txBody>
      </p:sp>
      <p:sp>
        <p:nvSpPr>
          <p:cNvPr id="53251" name="Rectangle 3"/>
          <p:cNvSpPr>
            <a:spLocks noGrp="1"/>
          </p:cNvSpPr>
          <p:nvPr>
            <p:ph type="dt" idx="1"/>
          </p:nvPr>
        </p:nvSpPr>
        <p:spPr bwMode="auto">
          <a:xfrm>
            <a:off x="3977958" y="1"/>
            <a:ext cx="3041967" cy="465296"/>
          </a:xfrm>
          <a:prstGeom prst="rect">
            <a:avLst/>
          </a:prstGeom>
          <a:noFill/>
          <a:ln w="25400">
            <a:noFill/>
            <a:miter lim="800000"/>
            <a:headEnd/>
            <a:tailEnd/>
          </a:ln>
          <a:effectLst/>
        </p:spPr>
        <p:txBody>
          <a:bodyPr vert="horz" wrap="square" lIns="93276" tIns="46638" rIns="93276" bIns="46638" numCol="1" anchor="t" anchorCtr="0" compatLnSpc="1">
            <a:prstTxWarp prst="textNoShape">
              <a:avLst/>
            </a:prstTxWarp>
          </a:bodyPr>
          <a:lstStyle>
            <a:lvl1pPr algn="r">
              <a:defRPr sz="1200" smtClean="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53253" name="Rectangle 5"/>
          <p:cNvSpPr>
            <a:spLocks noGrp="1"/>
          </p:cNvSpPr>
          <p:nvPr>
            <p:ph type="body" sz="quarter" idx="3"/>
          </p:nvPr>
        </p:nvSpPr>
        <p:spPr bwMode="auto">
          <a:xfrm>
            <a:off x="935991" y="4420316"/>
            <a:ext cx="5147945" cy="4187666"/>
          </a:xfrm>
          <a:prstGeom prst="rect">
            <a:avLst/>
          </a:prstGeom>
          <a:noFill/>
          <a:ln w="25400">
            <a:noFill/>
            <a:miter lim="800000"/>
            <a:headEnd/>
            <a:tailEnd/>
          </a:ln>
          <a:effectLst/>
        </p:spPr>
        <p:txBody>
          <a:bodyPr vert="horz" wrap="square" lIns="93276" tIns="46638" rIns="93276" bIns="46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p:cNvSpPr>
          <p:nvPr>
            <p:ph type="ftr" sz="quarter" idx="4"/>
          </p:nvPr>
        </p:nvSpPr>
        <p:spPr bwMode="auto">
          <a:xfrm>
            <a:off x="1" y="8840629"/>
            <a:ext cx="3041967" cy="465296"/>
          </a:xfrm>
          <a:prstGeom prst="rect">
            <a:avLst/>
          </a:prstGeom>
          <a:noFill/>
          <a:ln w="25400">
            <a:noFill/>
            <a:miter lim="800000"/>
            <a:headEnd/>
            <a:tailEnd/>
          </a:ln>
          <a:effectLst/>
        </p:spPr>
        <p:txBody>
          <a:bodyPr vert="horz" wrap="square" lIns="93276" tIns="46638" rIns="93276" bIns="46638" numCol="1" anchor="b" anchorCtr="0" compatLnSpc="1">
            <a:prstTxWarp prst="textNoShape">
              <a:avLst/>
            </a:prstTxWarp>
          </a:bodyPr>
          <a:lstStyle>
            <a:lvl1pPr algn="l">
              <a:defRPr sz="1200" smtClean="0"/>
            </a:lvl1pPr>
          </a:lstStyle>
          <a:p>
            <a:pPr>
              <a:defRPr/>
            </a:pPr>
            <a:endParaRPr lang="en-US"/>
          </a:p>
        </p:txBody>
      </p:sp>
      <p:sp>
        <p:nvSpPr>
          <p:cNvPr id="53255" name="Rectangle 7"/>
          <p:cNvSpPr>
            <a:spLocks noGrp="1"/>
          </p:cNvSpPr>
          <p:nvPr>
            <p:ph type="sldNum" sz="quarter" idx="5"/>
          </p:nvPr>
        </p:nvSpPr>
        <p:spPr bwMode="auto">
          <a:xfrm>
            <a:off x="3977958" y="8840629"/>
            <a:ext cx="3041967" cy="465296"/>
          </a:xfrm>
          <a:prstGeom prst="rect">
            <a:avLst/>
          </a:prstGeom>
          <a:noFill/>
          <a:ln w="25400">
            <a:noFill/>
            <a:miter lim="800000"/>
            <a:headEnd/>
            <a:tailEnd/>
          </a:ln>
          <a:effectLst/>
        </p:spPr>
        <p:txBody>
          <a:bodyPr vert="horz" wrap="square" lIns="93276" tIns="46638" rIns="93276" bIns="46638" numCol="1" anchor="b" anchorCtr="0" compatLnSpc="1">
            <a:prstTxWarp prst="textNoShape">
              <a:avLst/>
            </a:prstTxWarp>
          </a:bodyPr>
          <a:lstStyle>
            <a:lvl1pPr algn="r">
              <a:defRPr sz="1200" smtClean="0"/>
            </a:lvl1pPr>
          </a:lstStyle>
          <a:p>
            <a:pPr>
              <a:defRPr/>
            </a:pPr>
            <a:fld id="{B07E45E1-8BA1-40FD-80D9-8D1BD74D64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Gill Sans" pitchFamily="-128" charset="0"/>
        <a:ea typeface="+mn-ea"/>
        <a:cs typeface="+mn-cs"/>
      </a:defRPr>
    </a:lvl1pPr>
    <a:lvl2pPr marL="411163" algn="l" rtl="0" eaLnBrk="0" fontAlgn="base" hangingPunct="0">
      <a:spcBef>
        <a:spcPct val="0"/>
      </a:spcBef>
      <a:spcAft>
        <a:spcPct val="0"/>
      </a:spcAft>
      <a:defRPr sz="1100" kern="1200">
        <a:solidFill>
          <a:schemeClr val="tx1"/>
        </a:solidFill>
        <a:latin typeface="Gill Sans" pitchFamily="-128" charset="0"/>
        <a:ea typeface="+mn-ea"/>
        <a:cs typeface="+mn-cs"/>
      </a:defRPr>
    </a:lvl2pPr>
    <a:lvl3pPr marL="822325" algn="l" rtl="0" eaLnBrk="0" fontAlgn="base" hangingPunct="0">
      <a:spcBef>
        <a:spcPct val="0"/>
      </a:spcBef>
      <a:spcAft>
        <a:spcPct val="0"/>
      </a:spcAft>
      <a:defRPr sz="1100" kern="1200">
        <a:solidFill>
          <a:schemeClr val="tx1"/>
        </a:solidFill>
        <a:latin typeface="Gill Sans" pitchFamily="-128" charset="0"/>
        <a:ea typeface="+mn-ea"/>
        <a:cs typeface="+mn-cs"/>
      </a:defRPr>
    </a:lvl3pPr>
    <a:lvl4pPr marL="1233488" algn="l" rtl="0" eaLnBrk="0" fontAlgn="base" hangingPunct="0">
      <a:spcBef>
        <a:spcPct val="0"/>
      </a:spcBef>
      <a:spcAft>
        <a:spcPct val="0"/>
      </a:spcAft>
      <a:defRPr sz="1100" kern="1200">
        <a:solidFill>
          <a:schemeClr val="tx1"/>
        </a:solidFill>
        <a:latin typeface="Gill Sans" pitchFamily="-128" charset="0"/>
        <a:ea typeface="+mn-ea"/>
        <a:cs typeface="+mn-cs"/>
      </a:defRPr>
    </a:lvl4pPr>
    <a:lvl5pPr marL="1644650" algn="l" rtl="0" eaLnBrk="0" fontAlgn="base" hangingPunct="0">
      <a:spcBef>
        <a:spcPct val="0"/>
      </a:spcBef>
      <a:spcAft>
        <a:spcPct val="0"/>
      </a:spcAft>
      <a:defRPr sz="1100" kern="1200">
        <a:solidFill>
          <a:schemeClr val="tx1"/>
        </a:solidFill>
        <a:latin typeface="Gill Sans" pitchFamily="-128" charset="0"/>
        <a:ea typeface="+mn-ea"/>
        <a:cs typeface="+mn-cs"/>
      </a:defRPr>
    </a:lvl5pPr>
    <a:lvl6pPr marL="2057400" algn="l" defTabSz="822960" rtl="0" eaLnBrk="1" latinLnBrk="0" hangingPunct="1">
      <a:defRPr sz="1100" kern="1200">
        <a:solidFill>
          <a:schemeClr val="tx1"/>
        </a:solidFill>
        <a:latin typeface="+mn-lt"/>
        <a:ea typeface="+mn-ea"/>
        <a:cs typeface="+mn-cs"/>
      </a:defRPr>
    </a:lvl6pPr>
    <a:lvl7pPr marL="2468880" algn="l" defTabSz="822960" rtl="0" eaLnBrk="1" latinLnBrk="0" hangingPunct="1">
      <a:defRPr sz="1100" kern="1200">
        <a:solidFill>
          <a:schemeClr val="tx1"/>
        </a:solidFill>
        <a:latin typeface="+mn-lt"/>
        <a:ea typeface="+mn-ea"/>
        <a:cs typeface="+mn-cs"/>
      </a:defRPr>
    </a:lvl7pPr>
    <a:lvl8pPr marL="2880360" algn="l" defTabSz="822960" rtl="0" eaLnBrk="1" latinLnBrk="0" hangingPunct="1">
      <a:defRPr sz="1100" kern="1200">
        <a:solidFill>
          <a:schemeClr val="tx1"/>
        </a:solidFill>
        <a:latin typeface="+mn-lt"/>
        <a:ea typeface="+mn-ea"/>
        <a:cs typeface="+mn-cs"/>
      </a:defRPr>
    </a:lvl8pPr>
    <a:lvl9pPr marL="3291840" algn="l" defTabSz="8229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p>
            <a:fld id="{D6921729-10BF-4ED5-9E41-ACFF6F875190}" type="slidenum">
              <a:rPr lang="en-US"/>
              <a:pPr/>
              <a:t>1</a:t>
            </a:fld>
            <a:endParaRPr lang="en-US"/>
          </a:p>
        </p:txBody>
      </p:sp>
      <p:sp>
        <p:nvSpPr>
          <p:cNvPr id="46083" name="Rectangle 1"/>
          <p:cNvSpPr>
            <a:spLocks noGrp="1" noRot="1" noChangeAspect="1" noChangeArrowheads="1" noTextEdit="1"/>
          </p:cNvSpPr>
          <p:nvPr>
            <p:ph type="sldImg"/>
          </p:nvPr>
        </p:nvSpPr>
        <p:spPr>
          <a:solidFill>
            <a:srgbClr val="FFFFFF"/>
          </a:solidFill>
          <a:ln/>
        </p:spPr>
      </p:sp>
      <p:sp>
        <p:nvSpPr>
          <p:cNvPr id="46084" name="Rectangle 2"/>
          <p:cNvSpPr>
            <a:spLocks noGrp="1" noChangeArrowheads="1"/>
          </p:cNvSpPr>
          <p:nvPr>
            <p:ph type="body" idx="1"/>
          </p:nvPr>
        </p:nvSpPr>
        <p:spPr>
          <a:xfrm>
            <a:off x="701993" y="4420316"/>
            <a:ext cx="5615940" cy="4187666"/>
          </a:xfrm>
          <a:noFill/>
          <a:ln w="9525"/>
        </p:spPr>
        <p:txBody>
          <a:bodyPr/>
          <a:lstStyle/>
          <a:p>
            <a:pPr marL="40485" eaLnBrk="1" hangingPunct="1">
              <a:spcBef>
                <a:spcPts val="433"/>
              </a:spcBef>
            </a:pPr>
            <a:endParaRPr lang="en-US" dirty="0" smtClean="0">
              <a:solidFill>
                <a:srgbClr val="000000"/>
              </a:solidFill>
              <a:latin typeface="Arial" charset="0"/>
              <a:cs typeface="Arial" charset="0"/>
              <a:sym typeface="Arial" charset="0"/>
            </a:endParaRPr>
          </a:p>
          <a:p>
            <a:pPr marL="40485" eaLnBrk="1" hangingPunct="1">
              <a:spcBef>
                <a:spcPts val="433"/>
              </a:spcBef>
            </a:pPr>
            <a:r>
              <a:rPr lang="en-US" dirty="0" smtClean="0">
                <a:solidFill>
                  <a:srgbClr val="000000"/>
                </a:solidFill>
                <a:latin typeface="Arial" charset="0"/>
                <a:cs typeface="Arial" charset="0"/>
                <a:sym typeface="Arial" charset="0"/>
              </a:rPr>
              <a:t>How can higher education IT Managers show progress and convey value? </a:t>
            </a:r>
          </a:p>
          <a:p>
            <a:pPr marL="40485" eaLnBrk="1" hangingPunct="1">
              <a:spcBef>
                <a:spcPts val="433"/>
              </a:spcBef>
            </a:pPr>
            <a:r>
              <a:rPr lang="en-US" dirty="0" smtClean="0">
                <a:solidFill>
                  <a:srgbClr val="000000"/>
                </a:solidFill>
                <a:latin typeface="Arial" charset="0"/>
                <a:cs typeface="Arial" charset="0"/>
                <a:sym typeface="Arial" charset="0"/>
              </a:rPr>
              <a:t>How do you manage client expectations? </a:t>
            </a:r>
          </a:p>
          <a:p>
            <a:pPr marL="40485" eaLnBrk="1" hangingPunct="1">
              <a:spcBef>
                <a:spcPts val="433"/>
              </a:spcBef>
            </a:pPr>
            <a:r>
              <a:rPr lang="en-US" dirty="0" smtClean="0">
                <a:solidFill>
                  <a:srgbClr val="000000"/>
                </a:solidFill>
                <a:latin typeface="Arial" charset="0"/>
                <a:cs typeface="Arial" charset="0"/>
                <a:sym typeface="Arial" charset="0"/>
              </a:rPr>
              <a:t>What “soft skills” are essential in this niche?</a:t>
            </a:r>
          </a:p>
          <a:p>
            <a:pPr marL="40485" eaLnBrk="1" hangingPunct="1">
              <a:spcBef>
                <a:spcPts val="433"/>
              </a:spcBef>
            </a:pPr>
            <a:r>
              <a:rPr lang="en-US" dirty="0" smtClean="0">
                <a:solidFill>
                  <a:srgbClr val="000000"/>
                </a:solidFill>
                <a:latin typeface="Arial" charset="0"/>
                <a:cs typeface="Arial" charset="0"/>
                <a:sym typeface="Arial" charset="0"/>
              </a:rPr>
              <a:t/>
            </a:r>
            <a:br>
              <a:rPr lang="en-US" dirty="0" smtClean="0">
                <a:solidFill>
                  <a:srgbClr val="000000"/>
                </a:solidFill>
                <a:latin typeface="Arial" charset="0"/>
                <a:cs typeface="Arial" charset="0"/>
                <a:sym typeface="Arial" charset="0"/>
              </a:rPr>
            </a:br>
            <a:endParaRPr lang="en-US" dirty="0" smtClean="0">
              <a:solidFill>
                <a:srgbClr val="000000"/>
              </a:solidFill>
              <a:latin typeface="Arial" charset="0"/>
              <a:cs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Teach all staff to have a "party line"</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Scripting and boilerplate if necessary </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lang="en-US" sz="2200" dirty="0" smtClean="0"/>
              <a:t>We use "</a:t>
            </a:r>
            <a:r>
              <a:rPr lang="en-US" sz="2200" dirty="0" err="1" smtClean="0"/>
              <a:t>TUhelp</a:t>
            </a:r>
            <a:r>
              <a:rPr lang="en-US" sz="2200" dirty="0" smtClean="0"/>
              <a:t>", which gives client and IT a tracking number, so request doesn't get lost </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Respond within 48 hours</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Meet within 14 days</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Make it clear that project is not yet  approved or started </a:t>
            </a:r>
          </a:p>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Listen!</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Define needs in writing</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Ask for time constraints </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200"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Make client aware of your process</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Make client aware of your workload</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200"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A quick fix "band-aid" goes a long way</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200" dirty="0" smtClean="0"/>
              <a:t>Long Term needs, benefits of phased implementation </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200"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200"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200" dirty="0" smtClean="0"/>
          </a:p>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GAIL, we need a</a:t>
            </a:r>
            <a:r>
              <a:rPr lang="en-US" baseline="0" dirty="0" smtClean="0"/>
              <a:t> graphic here….  Maybe a woodcut waterfall,  our a architectural design, or elves building something.</a:t>
            </a:r>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Without these, project expectations can go awry </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Avoids "development limbo"</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Can control scope creep </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In-person, regular meetings are critical</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Conference calls if necessary</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000" dirty="0" smtClean="0"/>
              <a:t>Automatic notification and self-service systems</a:t>
            </a:r>
          </a:p>
          <a:p>
            <a:pPr marL="1131570" lvl="3" eaLnBrk="1" hangingPunct="1">
              <a:lnSpc>
                <a:spcPct val="95000"/>
              </a:lnSpc>
              <a:spcBef>
                <a:spcPct val="0"/>
              </a:spcBef>
              <a:spcAft>
                <a:spcPts val="400"/>
              </a:spcAft>
              <a:buClr>
                <a:schemeClr val="tx1">
                  <a:lumMod val="50000"/>
                  <a:lumOff val="50000"/>
                </a:schemeClr>
              </a:buClr>
              <a:buFont typeface="Wingdings" pitchFamily="2" charset="2"/>
              <a:buChar char="§"/>
            </a:pPr>
            <a:r>
              <a:rPr lang="en-US" dirty="0" smtClean="0"/>
              <a:t>Pending requests</a:t>
            </a:r>
          </a:p>
          <a:p>
            <a:pPr marL="1131570" lvl="3" eaLnBrk="1" hangingPunct="1">
              <a:lnSpc>
                <a:spcPct val="95000"/>
              </a:lnSpc>
              <a:spcBef>
                <a:spcPct val="0"/>
              </a:spcBef>
              <a:spcAft>
                <a:spcPts val="400"/>
              </a:spcAft>
              <a:buClr>
                <a:schemeClr val="tx1">
                  <a:lumMod val="50000"/>
                  <a:lumOff val="50000"/>
                </a:schemeClr>
              </a:buClr>
              <a:buFont typeface="Wingdings" pitchFamily="2" charset="2"/>
              <a:buChar char="§"/>
            </a:pPr>
            <a:r>
              <a:rPr lang="en-US" dirty="0" smtClean="0"/>
              <a:t>Scheduled requests</a:t>
            </a:r>
          </a:p>
          <a:p>
            <a:pPr marL="1131570" lvl="3" eaLnBrk="1" hangingPunct="1">
              <a:lnSpc>
                <a:spcPct val="95000"/>
              </a:lnSpc>
              <a:spcBef>
                <a:spcPct val="0"/>
              </a:spcBef>
              <a:spcAft>
                <a:spcPts val="400"/>
              </a:spcAft>
              <a:buClr>
                <a:schemeClr val="tx1">
                  <a:lumMod val="50000"/>
                  <a:lumOff val="50000"/>
                </a:schemeClr>
              </a:buClr>
              <a:buFont typeface="Wingdings" pitchFamily="2" charset="2"/>
              <a:buChar char="§"/>
            </a:pPr>
            <a:r>
              <a:rPr lang="en-US" dirty="0" smtClean="0"/>
              <a:t>Active request</a:t>
            </a:r>
          </a:p>
          <a:p>
            <a:pPr marL="0" indent="0" eaLnBrk="1" hangingPunct="1">
              <a:lnSpc>
                <a:spcPct val="95000"/>
              </a:lnSpc>
              <a:spcBef>
                <a:spcPct val="0"/>
              </a:spcBef>
              <a:spcAft>
                <a:spcPts val="400"/>
              </a:spcAft>
              <a:buNone/>
            </a:pPr>
            <a:endParaRPr lang="en-US" sz="2400" dirty="0" smtClean="0">
              <a:latin typeface="Arial" charset="0"/>
            </a:endParaRPr>
          </a:p>
          <a:p>
            <a:pPr marL="771525" lvl="2" indent="-257175" eaLnBrk="1" hangingPunct="1">
              <a:lnSpc>
                <a:spcPct val="95000"/>
              </a:lnSpc>
              <a:spcBef>
                <a:spcPct val="0"/>
              </a:spcBef>
              <a:spcAft>
                <a:spcPts val="400"/>
              </a:spcAft>
              <a:buClr>
                <a:srgbClr val="33339D"/>
              </a:buClr>
              <a:buSzPct val="80000"/>
              <a:buFont typeface="Trebuchet MS" pitchFamily="34" charset="0"/>
              <a:buChar char="—"/>
            </a:pPr>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400" dirty="0" smtClean="0"/>
              <a:t>Seasonal </a:t>
            </a:r>
            <a:r>
              <a:rPr lang="en-US" sz="2400" dirty="0" smtClean="0"/>
              <a:t>revisions</a:t>
            </a:r>
            <a:endParaRPr lang="en-US"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400" dirty="0" smtClean="0"/>
              <a:t>Overall product lifecycle </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endParaRPr lang="en-US" sz="2400" dirty="0" smtClean="0"/>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400" dirty="0" smtClean="0"/>
              <a:t>Jerry – this</a:t>
            </a:r>
            <a:r>
              <a:rPr lang="en-US" sz="2400" baseline="0" dirty="0" smtClean="0"/>
              <a:t> graphic is good.  I changed to grayscale to fit the rest of the theme.  Will come back to this if I have time.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6334" y="8839015"/>
            <a:ext cx="3041967" cy="465296"/>
          </a:xfrm>
          <a:prstGeom prst="rect">
            <a:avLst/>
          </a:prstGeom>
          <a:noFill/>
          <a:ln w="9525">
            <a:noFill/>
            <a:miter lim="800000"/>
            <a:headEnd/>
            <a:tailEnd/>
          </a:ln>
        </p:spPr>
        <p:txBody>
          <a:bodyPr lIns="93276" tIns="46638" rIns="93276" bIns="46638" anchor="b"/>
          <a:lstStyle/>
          <a:p>
            <a:pPr algn="r"/>
            <a:fld id="{069F03F0-54CC-4CA3-A731-0D4C093404E9}" type="slidenum">
              <a:rPr lang="en-US" sz="1200"/>
              <a:pPr algn="r"/>
              <a:t>2</a:t>
            </a:fld>
            <a:endParaRPr lang="en-US" sz="1200" dirty="0"/>
          </a:p>
        </p:txBody>
      </p:sp>
      <p:sp>
        <p:nvSpPr>
          <p:cNvPr id="47107" name="Rectangle 2"/>
          <p:cNvSpPr>
            <a:spLocks noGrp="1" noRot="1" noChangeAspect="1" noChangeArrowheads="1" noTextEdit="1"/>
          </p:cNvSpPr>
          <p:nvPr>
            <p:ph type="sldImg"/>
          </p:nvPr>
        </p:nvSpPr>
        <p:spPr>
          <a:xfrm>
            <a:off x="1187450" y="698500"/>
            <a:ext cx="4649788" cy="3487738"/>
          </a:xfrm>
          <a:ln/>
        </p:spPr>
      </p:sp>
      <p:sp>
        <p:nvSpPr>
          <p:cNvPr id="47108" name="Rectangle 3"/>
          <p:cNvSpPr>
            <a:spLocks noGrp="1" noChangeArrowheads="1"/>
          </p:cNvSpPr>
          <p:nvPr>
            <p:ph type="body" idx="1"/>
          </p:nvPr>
        </p:nvSpPr>
        <p:spPr>
          <a:noFill/>
          <a:ln w="9525"/>
        </p:spPr>
        <p:txBody>
          <a:bodyPr/>
          <a:lstStyle/>
          <a:p>
            <a:pPr eaLnBrk="1" hangingPunct="1"/>
            <a:r>
              <a:rPr lang="en-US" smtClean="0"/>
              <a:t>Computer ownership facts 93% own their own computers 45% laptops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Philadelphia, PA.   36,000 enrollment,</a:t>
            </a:r>
            <a:r>
              <a:rPr lang="en-US" baseline="0" dirty="0" smtClean="0"/>
              <a:t>  Over 250 Computer Services employees.</a:t>
            </a:r>
          </a:p>
          <a:p>
            <a:r>
              <a:rPr lang="en-US" baseline="0" dirty="0" smtClean="0"/>
              <a:t>Solutions Development group designs and maintains custom web-based applications for university departments.   Examples might include online Help system for Help Desk, invitation system for the President’s Office,  Faculty Expertise database for Provost’s Office, election systems for student and faculty governance</a:t>
            </a:r>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a:t>
            </a:r>
            <a:r>
              <a:rPr lang="en-US" baseline="0" dirty="0" smtClean="0"/>
              <a:t>Medium</a:t>
            </a:r>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GAIL</a:t>
            </a:r>
            <a:r>
              <a:rPr lang="en-US" baseline="0" dirty="0" smtClean="0"/>
              <a:t>  I added an animation to make the elevator ride “up” on entry.</a:t>
            </a:r>
          </a:p>
          <a:p>
            <a:endParaRPr lang="en-US" baseline="0" dirty="0" smtClean="0"/>
          </a:p>
          <a:p>
            <a:r>
              <a:rPr lang="en-US" baseline="0" dirty="0" smtClean="0"/>
              <a:t>That’s funny!</a:t>
            </a:r>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07E45E1-8BA1-40FD-80D9-8D1BD74D6459}"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4FA96A8-B09B-4475-8D24-52C26EF310C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1CB5A6E-5EFC-4791-B126-E70A204C698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6766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
            <a:ext cx="6035040" cy="6766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DB106E6-AD54-4A66-ACB7-1AE5BF36D93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0EC4A05-A9E7-4128-BAD2-80473FA1EC3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1FB84130-BBA8-4B42-B4C2-DDF0113655C8}"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a:prstGeom prst="rect">
            <a:avLst/>
          </a:prstGeom>
        </p:spPr>
        <p:txBody>
          <a:bodyPr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7DC8FD72-BFAF-418F-824F-973B8A30608F}"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5B126049-E26F-4E70-918A-0A71090D9132}"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EDDA56F8-676B-4614-8BD4-EE3A3466511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FEB6758E-E6D6-4A7C-BFCF-325BE5A90AD4}"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C2AAC8D1-14D3-4AD3-9F29-3A2A12EAE446}"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64B4AE8E-4A92-486D-AC87-3F94CF25770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9342397-8716-451D-BEAD-4171C9180364}"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a:prstGeom prst="rect">
            <a:avLst/>
          </a:prstGeom>
        </p:spPr>
        <p:txBody>
          <a:bodyPr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Trebuchet MS" pitchFamily="-128"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4F73CD0-0B80-49B8-81A1-01A15F90AEA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8C309F29-AC1E-4E4F-9035-48B7239D9EC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8DE048C8-7D90-4589-BB87-F0D3F4D2751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0E6D161-3833-4E61-8489-3B4BAFF71DC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7343"/>
            <a:ext cx="4046220" cy="52606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597343"/>
            <a:ext cx="4046220" cy="52606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D5622EA-5D2C-4FE9-A8BC-BC5719FD1C3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2591C8E-D0ED-485E-A39F-9DC29964DAB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FFBAA32-725B-473E-8D3C-33689C31CF4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CAC7998-6378-4BC6-937F-26320A3B5C8D}"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F0A30AA-7929-44BA-B6BD-C4ADC872333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Trebuchet MS" pitchFamily="-128"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559DAFD-E52F-4A8E-81B6-66D4D749A28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92075"/>
            <a:ext cx="8229600" cy="150495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Trebuchet MS" pitchFamily="-128" charset="0"/>
              </a:rPr>
              <a:t>Click to edit Master title style</a:t>
            </a:r>
          </a:p>
        </p:txBody>
      </p:sp>
      <p:sp>
        <p:nvSpPr>
          <p:cNvPr id="3075" name="Rectangle 2"/>
          <p:cNvSpPr>
            <a:spLocks noGrp="1" noChangeArrowheads="1"/>
          </p:cNvSpPr>
          <p:nvPr>
            <p:ph type="body" idx="1"/>
          </p:nvPr>
        </p:nvSpPr>
        <p:spPr bwMode="auto">
          <a:xfrm>
            <a:off x="457200" y="1597025"/>
            <a:ext cx="8229600" cy="5260975"/>
          </a:xfrm>
          <a:prstGeom prst="rect">
            <a:avLst/>
          </a:prstGeom>
          <a:noFill/>
          <a:ln w="12700">
            <a:noFill/>
            <a:miter lim="800000"/>
            <a:headEnd/>
            <a:tailEnd/>
          </a:ln>
        </p:spPr>
        <p:txBody>
          <a:bodyPr vert="horz" wrap="square" lIns="34290" tIns="34290" rIns="34290" bIns="34290" numCol="1" anchor="t" anchorCtr="0" compatLnSpc="1">
            <a:prstTxWarp prst="textNoShape">
              <a:avLst/>
            </a:prstTxWarp>
          </a:bodyPr>
          <a:lstStyle/>
          <a:p>
            <a:pPr lvl="0"/>
            <a:r>
              <a:rPr lang="en-US" dirty="0" smtClean="0">
                <a:sym typeface="Trebuchet MS" pitchFamily="-128" charset="0"/>
              </a:rPr>
              <a:t>Click to edit Master text styles</a:t>
            </a:r>
          </a:p>
          <a:p>
            <a:pPr lvl="1"/>
            <a:r>
              <a:rPr lang="en-US" dirty="0" smtClean="0">
                <a:sym typeface="Trebuchet MS" pitchFamily="-128" charset="0"/>
              </a:rPr>
              <a:t>Second level</a:t>
            </a:r>
          </a:p>
          <a:p>
            <a:pPr lvl="2"/>
            <a:r>
              <a:rPr lang="en-US" dirty="0" smtClean="0">
                <a:sym typeface="Trebuchet MS" pitchFamily="-128" charset="0"/>
              </a:rPr>
              <a:t>Third level</a:t>
            </a:r>
          </a:p>
          <a:p>
            <a:pPr lvl="3"/>
            <a:r>
              <a:rPr lang="en-US" dirty="0" smtClean="0">
                <a:sym typeface="Trebuchet MS" pitchFamily="-128" charset="0"/>
              </a:rPr>
              <a:t>Fourth level</a:t>
            </a:r>
          </a:p>
          <a:p>
            <a:pPr lvl="4"/>
            <a:r>
              <a:rPr lang="en-US" dirty="0" smtClean="0">
                <a:sym typeface="Trebuchet MS" pitchFamily="-128" charset="0"/>
              </a:rPr>
              <a:t>Fifth level</a:t>
            </a:r>
          </a:p>
        </p:txBody>
      </p:sp>
      <p:sp>
        <p:nvSpPr>
          <p:cNvPr id="2051" name="Text Box 3"/>
          <p:cNvSpPr txBox="1">
            <a:spLocks noGrp="1" noChangeArrowheads="1"/>
          </p:cNvSpPr>
          <p:nvPr>
            <p:ph type="sldNum" sz="quarter" idx="4"/>
          </p:nvPr>
        </p:nvSpPr>
        <p:spPr bwMode="auto">
          <a:xfrm>
            <a:off x="8402638" y="6440488"/>
            <a:ext cx="279400" cy="274637"/>
          </a:xfrm>
          <a:prstGeom prst="rect">
            <a:avLst/>
          </a:prstGeom>
          <a:noFill/>
          <a:ln w="12700">
            <a:noFill/>
            <a:miter lim="800000"/>
            <a:headEnd/>
            <a:tailEnd/>
          </a:ln>
          <a:effectLst/>
        </p:spPr>
        <p:txBody>
          <a:bodyPr vert="horz" wrap="none" lIns="82296" tIns="41148" rIns="82296" bIns="41148" numCol="1" anchor="t" anchorCtr="0" compatLnSpc="1">
            <a:prstTxWarp prst="textNoShape">
              <a:avLst/>
            </a:prstTxWarp>
          </a:bodyPr>
          <a:lstStyle>
            <a:lvl1pPr>
              <a:defRPr sz="1300" smtClean="0">
                <a:solidFill>
                  <a:schemeClr val="tx1"/>
                </a:solidFill>
                <a:latin typeface="Arial" charset="0"/>
                <a:cs typeface="Arial" charset="0"/>
                <a:sym typeface="Arial" charset="0"/>
              </a:defRPr>
            </a:lvl1pPr>
          </a:lstStyle>
          <a:p>
            <a:pPr>
              <a:defRPr/>
            </a:pPr>
            <a:fld id="{EBBB7F21-A7B2-4954-BF53-EFCF848304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ftr="0" dt="0"/>
  <p:txStyles>
    <p:titleStyle>
      <a:lvl1pPr algn="l" rtl="0" eaLnBrk="0" fontAlgn="base" hangingPunct="0">
        <a:spcBef>
          <a:spcPct val="0"/>
        </a:spcBef>
        <a:spcAft>
          <a:spcPct val="0"/>
        </a:spcAft>
        <a:defRPr sz="4300">
          <a:solidFill>
            <a:srgbClr val="990033"/>
          </a:solidFill>
          <a:latin typeface="+mj-lt"/>
          <a:ea typeface="+mj-ea"/>
          <a:cs typeface="+mj-cs"/>
          <a:sym typeface="Trebuchet MS" pitchFamily="-128" charset="0"/>
        </a:defRPr>
      </a:lvl1pPr>
      <a:lvl2pPr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2pPr>
      <a:lvl3pPr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3pPr>
      <a:lvl4pPr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4pPr>
      <a:lvl5pPr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5pPr>
      <a:lvl6pPr marL="411480"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6pPr>
      <a:lvl7pPr marL="822960"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7pPr>
      <a:lvl8pPr marL="1234440"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8pPr>
      <a:lvl9pPr marL="1645920"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9pPr>
    </p:titleStyle>
    <p:bodyStyle>
      <a:lvl1pPr marL="307975" indent="-307975" algn="l" rtl="0" eaLnBrk="0" fontAlgn="base" hangingPunct="0">
        <a:spcBef>
          <a:spcPts val="813"/>
        </a:spcBef>
        <a:spcAft>
          <a:spcPct val="0"/>
        </a:spcAft>
        <a:buClr>
          <a:srgbClr val="000000"/>
        </a:buClr>
        <a:buSzPct val="100000"/>
        <a:buFont typeface="Trebuchet MS" pitchFamily="-128" charset="0"/>
        <a:buChar char="•"/>
        <a:defRPr sz="3100">
          <a:solidFill>
            <a:schemeClr val="tx1">
              <a:lumMod val="65000"/>
              <a:lumOff val="35000"/>
            </a:schemeClr>
          </a:solidFill>
          <a:latin typeface="+mn-lt"/>
          <a:ea typeface="+mn-ea"/>
          <a:cs typeface="+mn-cs"/>
          <a:sym typeface="Trebuchet MS" pitchFamily="-128" charset="0"/>
        </a:defRPr>
      </a:lvl1pPr>
      <a:lvl2pPr marL="600075" indent="-257175" algn="l" rtl="0" eaLnBrk="0" fontAlgn="base" hangingPunct="0">
        <a:spcBef>
          <a:spcPts val="725"/>
        </a:spcBef>
        <a:spcAft>
          <a:spcPct val="0"/>
        </a:spcAft>
        <a:buClr>
          <a:srgbClr val="3333FF"/>
        </a:buClr>
        <a:buSzPct val="100000"/>
        <a:buFont typeface="Arial" charset="0"/>
        <a:buChar char="–"/>
        <a:defRPr sz="2700">
          <a:solidFill>
            <a:schemeClr val="tx1">
              <a:lumMod val="65000"/>
              <a:lumOff val="35000"/>
            </a:schemeClr>
          </a:solidFill>
          <a:latin typeface="+mn-lt"/>
          <a:ea typeface="+mn-ea"/>
          <a:sym typeface="Trebuchet MS" pitchFamily="-128" charset="0"/>
        </a:defRPr>
      </a:lvl2pPr>
      <a:lvl3pPr marL="958850" indent="-204788" algn="l" rtl="0" eaLnBrk="0" fontAlgn="base" hangingPunct="0">
        <a:spcBef>
          <a:spcPts val="625"/>
        </a:spcBef>
        <a:spcAft>
          <a:spcPct val="0"/>
        </a:spcAft>
        <a:buClr>
          <a:srgbClr val="000000"/>
        </a:buClr>
        <a:buSzPct val="100000"/>
        <a:buFont typeface="Trebuchet MS" pitchFamily="-128" charset="0"/>
        <a:buChar char="•"/>
        <a:defRPr sz="2300">
          <a:solidFill>
            <a:schemeClr val="tx1">
              <a:lumMod val="65000"/>
              <a:lumOff val="35000"/>
            </a:schemeClr>
          </a:solidFill>
          <a:latin typeface="+mn-lt"/>
          <a:ea typeface="+mn-ea"/>
          <a:sym typeface="Trebuchet MS" pitchFamily="-128" charset="0"/>
        </a:defRPr>
      </a:lvl3pPr>
      <a:lvl4pPr marL="1371600" indent="-204788" algn="l" rtl="0" eaLnBrk="0" fontAlgn="base" hangingPunct="0">
        <a:spcBef>
          <a:spcPts val="538"/>
        </a:spcBef>
        <a:spcAft>
          <a:spcPct val="0"/>
        </a:spcAft>
        <a:buClr>
          <a:srgbClr val="000000"/>
        </a:buClr>
        <a:buSzPct val="100000"/>
        <a:buFont typeface="Trebuchet MS" pitchFamily="-128" charset="0"/>
        <a:buChar char="–"/>
        <a:defRPr>
          <a:solidFill>
            <a:schemeClr val="tx1">
              <a:lumMod val="65000"/>
              <a:lumOff val="35000"/>
            </a:schemeClr>
          </a:solidFill>
          <a:latin typeface="+mn-lt"/>
          <a:ea typeface="+mn-ea"/>
          <a:sym typeface="Trebuchet MS" pitchFamily="-128" charset="0"/>
        </a:defRPr>
      </a:lvl4pPr>
      <a:lvl5pPr marL="1782763" indent="-204788" algn="l" rtl="0" eaLnBrk="0" fontAlgn="base" hangingPunct="0">
        <a:spcBef>
          <a:spcPts val="538"/>
        </a:spcBef>
        <a:spcAft>
          <a:spcPct val="0"/>
        </a:spcAft>
        <a:buClr>
          <a:srgbClr val="000000"/>
        </a:buClr>
        <a:buSzPct val="100000"/>
        <a:buFont typeface="Trebuchet MS" pitchFamily="-128" charset="0"/>
        <a:buChar char="»"/>
        <a:defRPr>
          <a:solidFill>
            <a:schemeClr val="tx1">
              <a:lumMod val="65000"/>
              <a:lumOff val="35000"/>
            </a:schemeClr>
          </a:solidFill>
          <a:latin typeface="+mn-lt"/>
          <a:ea typeface="+mn-ea"/>
          <a:sym typeface="Trebuchet MS" pitchFamily="-128" charset="0"/>
        </a:defRPr>
      </a:lvl5pPr>
      <a:lvl6pPr marL="2194560"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6pPr>
      <a:lvl7pPr marL="2606040"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7pPr>
      <a:lvl8pPr marL="3017520"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8pPr>
      <a:lvl9pPr marL="3429000"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ext Box 1"/>
          <p:cNvSpPr txBox="1">
            <a:spLocks noGrp="1" noChangeArrowheads="1"/>
          </p:cNvSpPr>
          <p:nvPr>
            <p:ph type="sldNum" sz="quarter" idx="4"/>
          </p:nvPr>
        </p:nvSpPr>
        <p:spPr bwMode="auto">
          <a:xfrm>
            <a:off x="8402638" y="6440488"/>
            <a:ext cx="279400" cy="274637"/>
          </a:xfrm>
          <a:prstGeom prst="rect">
            <a:avLst/>
          </a:prstGeom>
          <a:noFill/>
          <a:ln w="12700">
            <a:noFill/>
            <a:miter lim="800000"/>
            <a:headEnd/>
            <a:tailEnd/>
          </a:ln>
          <a:effectLst/>
        </p:spPr>
        <p:txBody>
          <a:bodyPr vert="horz" wrap="none" lIns="82296" tIns="41148" rIns="82296" bIns="41148" numCol="1" anchor="t" anchorCtr="0" compatLnSpc="1">
            <a:prstTxWarp prst="textNoShape">
              <a:avLst/>
            </a:prstTxWarp>
          </a:bodyPr>
          <a:lstStyle>
            <a:lvl1pPr>
              <a:defRPr sz="1300" smtClean="0">
                <a:solidFill>
                  <a:schemeClr val="tx1"/>
                </a:solidFill>
                <a:latin typeface="Arial" charset="0"/>
                <a:cs typeface="Arial" charset="0"/>
                <a:sym typeface="Arial" charset="0"/>
              </a:defRPr>
            </a:lvl1pPr>
          </a:lstStyle>
          <a:p>
            <a:pPr>
              <a:defRPr/>
            </a:pPr>
            <a:fld id="{76F8C344-1CC8-423C-8B8C-D984C66F9B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marL="39688" indent="-39688" algn="l" rtl="0" eaLnBrk="0" fontAlgn="base" hangingPunct="0">
        <a:spcBef>
          <a:spcPct val="0"/>
        </a:spcBef>
        <a:spcAft>
          <a:spcPct val="0"/>
        </a:spcAft>
        <a:defRPr sz="4300">
          <a:solidFill>
            <a:srgbClr val="990033"/>
          </a:solidFill>
          <a:latin typeface="+mj-lt"/>
          <a:ea typeface="+mj-ea"/>
          <a:cs typeface="+mj-cs"/>
          <a:sym typeface="Trebuchet MS" pitchFamily="-128" charset="0"/>
        </a:defRPr>
      </a:lvl1pPr>
      <a:lvl2pPr marL="39688" indent="-39688"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2pPr>
      <a:lvl3pPr marL="39688" indent="-39688"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3pPr>
      <a:lvl4pPr marL="39688" indent="-39688"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4pPr>
      <a:lvl5pPr marL="39688" indent="-39688" algn="l" rtl="0" eaLnBrk="0" fontAlgn="base" hangingPunct="0">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5pPr>
      <a:lvl6pPr marL="451485"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6pPr>
      <a:lvl7pPr marL="862965"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7pPr>
      <a:lvl8pPr marL="1274445"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8pPr>
      <a:lvl9pPr marL="1685925" algn="l" rtl="0" fontAlgn="base">
        <a:spcBef>
          <a:spcPct val="0"/>
        </a:spcBef>
        <a:spcAft>
          <a:spcPct val="0"/>
        </a:spcAft>
        <a:defRPr sz="4300">
          <a:solidFill>
            <a:srgbClr val="990033"/>
          </a:solidFill>
          <a:latin typeface="Trebuchet MS" pitchFamily="-128" charset="0"/>
          <a:ea typeface="ヒラギノ角ゴ ProN W3" pitchFamily="-128" charset="-128"/>
          <a:sym typeface="Trebuchet MS" pitchFamily="-128" charset="0"/>
        </a:defRPr>
      </a:lvl9pPr>
    </p:titleStyle>
    <p:bodyStyle>
      <a:lvl1pPr marL="342900" indent="-307975" algn="l" rtl="0" eaLnBrk="0" fontAlgn="base" hangingPunct="0">
        <a:spcBef>
          <a:spcPts val="813"/>
        </a:spcBef>
        <a:spcAft>
          <a:spcPct val="0"/>
        </a:spcAft>
        <a:buClr>
          <a:srgbClr val="000000"/>
        </a:buClr>
        <a:buSzPct val="100000"/>
        <a:buFont typeface="Trebuchet MS" pitchFamily="-128" charset="0"/>
        <a:buChar char="•"/>
        <a:defRPr sz="3100">
          <a:solidFill>
            <a:schemeClr val="tx1"/>
          </a:solidFill>
          <a:latin typeface="+mn-lt"/>
          <a:ea typeface="+mn-ea"/>
          <a:cs typeface="+mn-cs"/>
          <a:sym typeface="Trebuchet MS" pitchFamily="-128" charset="0"/>
        </a:defRPr>
      </a:lvl1pPr>
      <a:lvl2pPr marL="703263" indent="-257175" algn="l" rtl="0" eaLnBrk="0" fontAlgn="base" hangingPunct="0">
        <a:spcBef>
          <a:spcPts val="725"/>
        </a:spcBef>
        <a:spcAft>
          <a:spcPct val="0"/>
        </a:spcAft>
        <a:buClr>
          <a:srgbClr val="3333FF"/>
        </a:buClr>
        <a:buSzPct val="100000"/>
        <a:buFont typeface="Arial" charset="0"/>
        <a:buChar char="–"/>
        <a:defRPr sz="2700">
          <a:solidFill>
            <a:schemeClr val="tx1"/>
          </a:solidFill>
          <a:latin typeface="+mn-lt"/>
          <a:ea typeface="+mn-ea"/>
          <a:sym typeface="Trebuchet MS" pitchFamily="-128" charset="0"/>
        </a:defRPr>
      </a:lvl2pPr>
      <a:lvl3pPr marL="1063625" indent="-204788" algn="l" rtl="0" eaLnBrk="0" fontAlgn="base" hangingPunct="0">
        <a:spcBef>
          <a:spcPts val="625"/>
        </a:spcBef>
        <a:spcAft>
          <a:spcPct val="0"/>
        </a:spcAft>
        <a:buClr>
          <a:srgbClr val="000000"/>
        </a:buClr>
        <a:buSzPct val="100000"/>
        <a:buFont typeface="Trebuchet MS" pitchFamily="-128" charset="0"/>
        <a:buChar char="•"/>
        <a:defRPr sz="2300">
          <a:solidFill>
            <a:schemeClr val="tx1"/>
          </a:solidFill>
          <a:latin typeface="+mn-lt"/>
          <a:ea typeface="+mn-ea"/>
          <a:sym typeface="Trebuchet MS" pitchFamily="-128" charset="0"/>
        </a:defRPr>
      </a:lvl3pPr>
      <a:lvl4pPr marL="1474788" indent="-204788" algn="l" rtl="0" eaLnBrk="0" fontAlgn="base" hangingPunct="0">
        <a:spcBef>
          <a:spcPts val="538"/>
        </a:spcBef>
        <a:spcAft>
          <a:spcPct val="0"/>
        </a:spcAft>
        <a:buClr>
          <a:srgbClr val="000000"/>
        </a:buClr>
        <a:buSzPct val="100000"/>
        <a:buFont typeface="Trebuchet MS" pitchFamily="-128" charset="0"/>
        <a:buChar char="–"/>
        <a:defRPr>
          <a:solidFill>
            <a:schemeClr val="tx1"/>
          </a:solidFill>
          <a:latin typeface="+mn-lt"/>
          <a:ea typeface="+mn-ea"/>
          <a:sym typeface="Trebuchet MS" pitchFamily="-128" charset="0"/>
        </a:defRPr>
      </a:lvl4pPr>
      <a:lvl5pPr marL="1885950" indent="-204788" algn="l" rtl="0" eaLnBrk="0" fontAlgn="base" hangingPunct="0">
        <a:spcBef>
          <a:spcPts val="538"/>
        </a:spcBef>
        <a:spcAft>
          <a:spcPct val="0"/>
        </a:spcAft>
        <a:buClr>
          <a:srgbClr val="000000"/>
        </a:buClr>
        <a:buSzPct val="100000"/>
        <a:buFont typeface="Trebuchet MS" pitchFamily="-128" charset="0"/>
        <a:buChar char="»"/>
        <a:defRPr>
          <a:solidFill>
            <a:schemeClr val="tx1"/>
          </a:solidFill>
          <a:latin typeface="+mn-lt"/>
          <a:ea typeface="+mn-ea"/>
          <a:sym typeface="Trebuchet MS" pitchFamily="-128" charset="0"/>
        </a:defRPr>
      </a:lvl5pPr>
      <a:lvl6pPr marL="2298859"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6pPr>
      <a:lvl7pPr marL="2710339"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7pPr>
      <a:lvl8pPr marL="3121819"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8pPr>
      <a:lvl9pPr marL="3533299" indent="-205740" algn="l" rtl="0" fontAlgn="base">
        <a:spcBef>
          <a:spcPts val="540"/>
        </a:spcBef>
        <a:spcAft>
          <a:spcPct val="0"/>
        </a:spcAft>
        <a:buClr>
          <a:srgbClr val="000000"/>
        </a:buClr>
        <a:buSzPct val="100000"/>
        <a:buFont typeface="Trebuchet MS" pitchFamily="-128" charset="0"/>
        <a:buChar char="»"/>
        <a:defRPr sz="1800">
          <a:solidFill>
            <a:schemeClr val="tx1"/>
          </a:solidFill>
          <a:latin typeface="+mn-lt"/>
          <a:ea typeface="+mn-ea"/>
          <a:sym typeface="Trebuchet MS" pitchFamily="-128"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image" Target="../media/image50.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TitleSlideOriginal.jpg"/>
          <p:cNvPicPr>
            <a:picLocks noChangeAspect="1"/>
          </p:cNvPicPr>
          <p:nvPr/>
        </p:nvPicPr>
        <p:blipFill>
          <a:blip r:embed="rId3"/>
          <a:srcRect/>
          <a:stretch>
            <a:fillRect/>
          </a:stretch>
        </p:blipFill>
        <p:spPr bwMode="auto">
          <a:xfrm>
            <a:off x="0" y="3175"/>
            <a:ext cx="9144000" cy="6854825"/>
          </a:xfrm>
          <a:prstGeom prst="rect">
            <a:avLst/>
          </a:prstGeom>
          <a:noFill/>
          <a:ln w="9525">
            <a:noFill/>
            <a:miter lim="800000"/>
            <a:headEnd/>
            <a:tailEnd/>
          </a:ln>
        </p:spPr>
      </p:pic>
      <p:sp>
        <p:nvSpPr>
          <p:cNvPr id="5122" name="Rectangle 2"/>
          <p:cNvSpPr>
            <a:spLocks/>
          </p:cNvSpPr>
          <p:nvPr/>
        </p:nvSpPr>
        <p:spPr bwMode="auto">
          <a:xfrm>
            <a:off x="2187575" y="2795588"/>
            <a:ext cx="7112000" cy="577850"/>
          </a:xfrm>
          <a:prstGeom prst="rect">
            <a:avLst/>
          </a:prstGeom>
          <a:noFill/>
          <a:ln w="12700">
            <a:noFill/>
            <a:miter lim="800000"/>
            <a:headEnd/>
            <a:tailEnd/>
          </a:ln>
        </p:spPr>
        <p:txBody>
          <a:bodyPr lIns="34290" tIns="34290" rIns="34290" bIns="34290"/>
          <a:lstStyle/>
          <a:p>
            <a:pPr algn="l">
              <a:defRPr/>
            </a:pPr>
            <a:endParaRPr lang="en-US" sz="2400" b="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endParaRPr>
          </a:p>
        </p:txBody>
      </p:sp>
      <p:pic>
        <p:nvPicPr>
          <p:cNvPr id="6149"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
        <p:nvSpPr>
          <p:cNvPr id="6150" name="Rectangle 5"/>
          <p:cNvSpPr>
            <a:spLocks/>
          </p:cNvSpPr>
          <p:nvPr/>
        </p:nvSpPr>
        <p:spPr bwMode="auto">
          <a:xfrm>
            <a:off x="2392363" y="4000500"/>
            <a:ext cx="6743700" cy="981075"/>
          </a:xfrm>
          <a:prstGeom prst="rect">
            <a:avLst/>
          </a:prstGeom>
          <a:noFill/>
          <a:ln w="12700">
            <a:noFill/>
            <a:miter lim="800000"/>
            <a:headEnd/>
            <a:tailEnd/>
          </a:ln>
        </p:spPr>
        <p:txBody>
          <a:bodyPr lIns="34290" tIns="34290" rIns="34290" bIns="34290"/>
          <a:lstStyle/>
          <a:p>
            <a:pPr algn="l">
              <a:spcAft>
                <a:spcPts val="300"/>
              </a:spcAft>
            </a:pPr>
            <a:r>
              <a:rPr lang="en-US" sz="1800" b="1" dirty="0">
                <a:solidFill>
                  <a:srgbClr val="595959"/>
                </a:solidFill>
                <a:latin typeface="Trebuchet MS" pitchFamily="-128" charset="0"/>
                <a:sym typeface="Trebuchet MS" pitchFamily="-128" charset="0"/>
              </a:rPr>
              <a:t>Sheri </a:t>
            </a:r>
            <a:r>
              <a:rPr lang="en-US" sz="1800" b="1" dirty="0" smtClean="0">
                <a:solidFill>
                  <a:srgbClr val="595959"/>
                </a:solidFill>
                <a:latin typeface="Trebuchet MS" pitchFamily="-128" charset="0"/>
                <a:sym typeface="Trebuchet MS" pitchFamily="-128" charset="0"/>
              </a:rPr>
              <a:t>Stahler</a:t>
            </a:r>
            <a:r>
              <a:rPr lang="en-US" sz="1800" b="1" dirty="0">
                <a:solidFill>
                  <a:srgbClr val="595959"/>
                </a:solidFill>
                <a:latin typeface="Trebuchet MS" pitchFamily="-128" charset="0"/>
                <a:sym typeface="Trebuchet MS" pitchFamily="-128" charset="0"/>
              </a:rPr>
              <a:t>, Associate Vice President</a:t>
            </a:r>
          </a:p>
          <a:p>
            <a:pPr algn="l">
              <a:spcAft>
                <a:spcPts val="300"/>
              </a:spcAft>
            </a:pPr>
            <a:r>
              <a:rPr lang="en-US" sz="1800" b="1" dirty="0">
                <a:solidFill>
                  <a:srgbClr val="595959"/>
                </a:solidFill>
                <a:latin typeface="Trebuchet MS" pitchFamily="-128" charset="0"/>
                <a:sym typeface="Trebuchet MS" pitchFamily="-128" charset="0"/>
              </a:rPr>
              <a:t>Jeremy </a:t>
            </a:r>
            <a:r>
              <a:rPr lang="en-US" sz="1800" b="1" dirty="0" smtClean="0">
                <a:solidFill>
                  <a:srgbClr val="595959"/>
                </a:solidFill>
                <a:latin typeface="Trebuchet MS" pitchFamily="-128" charset="0"/>
                <a:sym typeface="Trebuchet MS" pitchFamily="-128" charset="0"/>
              </a:rPr>
              <a:t>Shafer</a:t>
            </a:r>
            <a:r>
              <a:rPr lang="en-US" sz="1800" b="1" dirty="0">
                <a:solidFill>
                  <a:srgbClr val="595959"/>
                </a:solidFill>
                <a:latin typeface="Trebuchet MS" pitchFamily="-128" charset="0"/>
                <a:sym typeface="Trebuchet MS" pitchFamily="-128" charset="0"/>
              </a:rPr>
              <a:t>, Director, Solutions Development</a:t>
            </a:r>
          </a:p>
          <a:p>
            <a:pPr algn="l">
              <a:spcAft>
                <a:spcPts val="300"/>
              </a:spcAft>
            </a:pPr>
            <a:r>
              <a:rPr lang="en-US" sz="1800" b="1" dirty="0">
                <a:solidFill>
                  <a:srgbClr val="595959"/>
                </a:solidFill>
                <a:latin typeface="Trebuchet MS" pitchFamily="-128" charset="0"/>
                <a:sym typeface="Trebuchet MS" pitchFamily="-128" charset="0"/>
              </a:rPr>
              <a:t>Jerry Hinkle, Executive Director</a:t>
            </a:r>
          </a:p>
        </p:txBody>
      </p:sp>
      <p:sp>
        <p:nvSpPr>
          <p:cNvPr id="5126" name="Rectangle 6"/>
          <p:cNvSpPr>
            <a:spLocks/>
          </p:cNvSpPr>
          <p:nvPr/>
        </p:nvSpPr>
        <p:spPr bwMode="auto">
          <a:xfrm>
            <a:off x="2201863" y="2874963"/>
            <a:ext cx="6786562" cy="882650"/>
          </a:xfrm>
          <a:prstGeom prst="rect">
            <a:avLst/>
          </a:prstGeom>
          <a:noFill/>
          <a:ln w="12700">
            <a:noFill/>
            <a:miter lim="800000"/>
            <a:headEnd/>
            <a:tailEnd/>
          </a:ln>
        </p:spPr>
        <p:txBody>
          <a:bodyPr lIns="34290" tIns="34290" rIns="34290" bIns="34290"/>
          <a:lstStyle/>
          <a:p>
            <a:pPr algn="l">
              <a:defRPr/>
            </a:pPr>
            <a:r>
              <a:rPr lang="en-US" sz="2600" b="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rPr>
              <a:t>The </a:t>
            </a:r>
            <a:r>
              <a:rPr lang="en-US" sz="2600" b="1" i="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rPr>
              <a:t>soft side </a:t>
            </a:r>
            <a:r>
              <a:rPr lang="en-US" sz="2600" b="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rPr>
              <a:t>of Application Development </a:t>
            </a:r>
            <a:br>
              <a:rPr lang="en-US" sz="2600" b="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rPr>
            </a:br>
            <a:r>
              <a:rPr lang="en-US" sz="2600" b="1" dirty="0">
                <a:solidFill>
                  <a:srgbClr val="990033"/>
                </a:solidFill>
                <a:effectLst>
                  <a:outerShdw blurRad="38100" dist="38100" dir="2700000" algn="tl">
                    <a:srgbClr val="C0C0C0"/>
                  </a:outerShdw>
                </a:effectLst>
                <a:latin typeface="Trebuchet MS" pitchFamily="-128" charset="0"/>
                <a:ea typeface="Trebuchet MS" pitchFamily="-128" charset="0"/>
                <a:cs typeface="Trebuchet MS" pitchFamily="-128" charset="0"/>
                <a:sym typeface="Trebuchet MS" pitchFamily="-128" charset="0"/>
              </a:rPr>
              <a:t>in a non-profit setting </a:t>
            </a:r>
          </a:p>
        </p:txBody>
      </p:sp>
      <p:sp>
        <p:nvSpPr>
          <p:cNvPr id="10" name="Text Box 13"/>
          <p:cNvSpPr txBox="1">
            <a:spLocks noChangeArrowheads="1"/>
          </p:cNvSpPr>
          <p:nvPr/>
        </p:nvSpPr>
        <p:spPr bwMode="auto">
          <a:xfrm>
            <a:off x="4572000" y="5692775"/>
            <a:ext cx="4394200" cy="923330"/>
          </a:xfrm>
          <a:prstGeom prst="rect">
            <a:avLst/>
          </a:prstGeom>
          <a:noFill/>
          <a:ln w="9525">
            <a:noFill/>
            <a:miter lim="800000"/>
            <a:headEnd/>
            <a:tailEnd/>
          </a:ln>
          <a:effectLst/>
        </p:spPr>
        <p:txBody>
          <a:bodyPr>
            <a:spAutoFit/>
          </a:bodyPr>
          <a:lstStyle/>
          <a:p>
            <a:pPr algn="l">
              <a:spcBef>
                <a:spcPct val="50000"/>
              </a:spcBef>
            </a:pPr>
            <a:r>
              <a:rPr lang="en-US" sz="900" b="0" dirty="0">
                <a:latin typeface="Trebuchet MS" pitchFamily="34" charset="0"/>
              </a:rPr>
              <a:t>Copyright Temple University, Computer Services 2008.  This work is the </a:t>
            </a:r>
            <a:br>
              <a:rPr lang="en-US" sz="900" b="0" dirty="0">
                <a:latin typeface="Trebuchet MS" pitchFamily="34" charset="0"/>
              </a:rPr>
            </a:br>
            <a:r>
              <a:rPr lang="en-US" sz="900" b="0" dirty="0">
                <a:latin typeface="Trebuchet MS" pitchFamily="34" charset="0"/>
              </a:rPr>
              <a:t>intellectual property of the author. Permission is granted for this material </a:t>
            </a:r>
            <a:br>
              <a:rPr lang="en-US" sz="900" b="0" dirty="0">
                <a:latin typeface="Trebuchet MS" pitchFamily="34" charset="0"/>
              </a:rPr>
            </a:br>
            <a:r>
              <a:rPr lang="en-US" sz="900" b="0" dirty="0">
                <a:latin typeface="Trebuchet MS" pitchFamily="34" charset="0"/>
              </a:rPr>
              <a:t>to be shared for non-commercial, educational purposes, provided that this </a:t>
            </a:r>
            <a:br>
              <a:rPr lang="en-US" sz="900" b="0" dirty="0">
                <a:latin typeface="Trebuchet MS" pitchFamily="34" charset="0"/>
              </a:rPr>
            </a:br>
            <a:r>
              <a:rPr lang="en-US" sz="900" b="0" dirty="0">
                <a:latin typeface="Trebuchet MS" pitchFamily="34" charset="0"/>
              </a:rPr>
              <a:t>copyright statement appears on the reproduced materials and notice is given </a:t>
            </a:r>
            <a:br>
              <a:rPr lang="en-US" sz="900" b="0" dirty="0">
                <a:latin typeface="Trebuchet MS" pitchFamily="34" charset="0"/>
              </a:rPr>
            </a:br>
            <a:r>
              <a:rPr lang="en-US" sz="900" b="0" dirty="0">
                <a:latin typeface="Trebuchet MS" pitchFamily="34" charset="0"/>
              </a:rPr>
              <a:t>that the copying is by permission of the author. To disseminate otherwise or </a:t>
            </a:r>
            <a:br>
              <a:rPr lang="en-US" sz="900" b="0" dirty="0">
                <a:latin typeface="Trebuchet MS" pitchFamily="34" charset="0"/>
              </a:rPr>
            </a:br>
            <a:r>
              <a:rPr lang="en-US" sz="900" b="0" dirty="0">
                <a:latin typeface="Trebuchet MS" pitchFamily="34" charset="0"/>
              </a:rPr>
              <a:t>to republish requires written permission from the author.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65020" y="582331"/>
            <a:ext cx="8698230" cy="822960"/>
          </a:xfrm>
        </p:spPr>
        <p:txBody>
          <a:bodyPr lIns="0" tIns="0" rIns="0" bIns="0" anchor="t"/>
          <a:lstStyle/>
          <a:p>
            <a:pPr eaLnBrk="1" hangingPunct="1">
              <a:lnSpc>
                <a:spcPct val="95000"/>
              </a:lnSpc>
              <a:defRPr/>
            </a:pPr>
            <a:r>
              <a:rPr lang="en-US" sz="4000" dirty="0" smtClean="0"/>
              <a:t>The challenges . . .</a:t>
            </a:r>
          </a:p>
        </p:txBody>
      </p:sp>
      <p:sp>
        <p:nvSpPr>
          <p:cNvPr id="10243" name="Rectangle 2"/>
          <p:cNvSpPr>
            <a:spLocks noGrp="1" noChangeArrowheads="1"/>
          </p:cNvSpPr>
          <p:nvPr>
            <p:ph type="body" idx="1"/>
          </p:nvPr>
        </p:nvSpPr>
        <p:spPr>
          <a:xfrm>
            <a:off x="459257" y="1179379"/>
            <a:ext cx="8701088"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endParaRPr lang="en-US" sz="2800"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err="1" smtClean="0"/>
              <a:t>Trifold</a:t>
            </a:r>
            <a:r>
              <a:rPr lang="en-US" sz="2800" dirty="0" smtClean="0"/>
              <a:t> constraint, </a:t>
            </a:r>
            <a:r>
              <a:rPr lang="en-US" sz="2800" i="1" dirty="0" smtClean="0"/>
              <a:t>un</a:t>
            </a:r>
            <a:r>
              <a:rPr lang="en-US" sz="2800" dirty="0" smtClean="0"/>
              <a:t>constrained</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Our understanding of client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Client’s  understanding of us </a:t>
            </a:r>
            <a:endParaRPr lang="en-US" sz="2400" dirty="0" smtClean="0"/>
          </a:p>
          <a:p>
            <a:pPr marL="0" indent="0" eaLnBrk="1" hangingPunct="1">
              <a:lnSpc>
                <a:spcPct val="95000"/>
              </a:lnSpc>
              <a:spcBef>
                <a:spcPct val="0"/>
              </a:spcBef>
            </a:pPr>
            <a:endParaRPr lang="en-US" sz="2400" dirty="0" smtClean="0">
              <a:solidFill>
                <a:srgbClr val="000000"/>
              </a:solidFill>
              <a:latin typeface="Arial" charset="0"/>
            </a:endParaRPr>
          </a:p>
          <a:p>
            <a:pPr marL="0" indent="0" eaLnBrk="1" hangingPunct="1">
              <a:lnSpc>
                <a:spcPct val="95000"/>
              </a:lnSpc>
              <a:spcBef>
                <a:spcPct val="0"/>
              </a:spcBef>
            </a:pPr>
            <a:endParaRPr lang="en-US" sz="2400" dirty="0" smtClean="0">
              <a:solidFill>
                <a:srgbClr val="000000"/>
              </a:solidFill>
              <a:latin typeface="Arial" charset="0"/>
            </a:endParaRPr>
          </a:p>
        </p:txBody>
      </p:sp>
      <p:pic>
        <p:nvPicPr>
          <p:cNvPr id="4" name="Picture 4"/>
          <p:cNvPicPr>
            <a:picLocks noChangeArrowheads="1"/>
          </p:cNvPicPr>
          <p:nvPr/>
        </p:nvPicPr>
        <p:blipFill>
          <a:blip r:embed="rId3"/>
          <a:srcRect/>
          <a:stretch>
            <a:fillRect/>
          </a:stretch>
        </p:blipFill>
        <p:spPr bwMode="auto">
          <a:xfrm>
            <a:off x="527948" y="6165396"/>
            <a:ext cx="1897063" cy="342900"/>
          </a:xfrm>
          <a:prstGeom prst="rect">
            <a:avLst/>
          </a:prstGeom>
          <a:noFill/>
          <a:ln w="12700">
            <a:noFill/>
            <a:miter lim="800000"/>
            <a:headEnd/>
            <a:tailEnd/>
          </a:ln>
        </p:spPr>
      </p:pic>
      <p:pic>
        <p:nvPicPr>
          <p:cNvPr id="6" name="Picture 5" descr="falling elf.jpg"/>
          <p:cNvPicPr>
            <a:picLocks noChangeAspect="1"/>
          </p:cNvPicPr>
          <p:nvPr/>
        </p:nvPicPr>
        <p:blipFill>
          <a:blip r:embed="rId4"/>
          <a:stretch>
            <a:fillRect/>
          </a:stretch>
        </p:blipFill>
        <p:spPr>
          <a:xfrm>
            <a:off x="5796644" y="2112288"/>
            <a:ext cx="3347356" cy="43152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A70B3576-4394-4EBB-9FDA-75EC508539AC}" type="slidenum">
              <a:rPr lang="en-US"/>
              <a:pPr/>
              <a:t>11</a:t>
            </a:fld>
            <a:endParaRPr lang="en-US"/>
          </a:p>
        </p:txBody>
      </p:sp>
      <p:pic>
        <p:nvPicPr>
          <p:cNvPr id="31747" name="Picture 1"/>
          <p:cNvPicPr>
            <a:picLocks noChangeAspect="1" noChangeArrowheads="1"/>
          </p:cNvPicPr>
          <p:nvPr/>
        </p:nvPicPr>
        <p:blipFill>
          <a:blip r:embed="rId2"/>
          <a:srcRect/>
          <a:stretch>
            <a:fillRect/>
          </a:stretch>
        </p:blipFill>
        <p:spPr bwMode="auto">
          <a:xfrm>
            <a:off x="1246188" y="674688"/>
            <a:ext cx="6662737" cy="551973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0999BB35-3C24-4EA0-964D-63B0CEAD5F37}" type="slidenum">
              <a:rPr lang="en-US"/>
              <a:pPr/>
              <a:t>12</a:t>
            </a:fld>
            <a:endParaRPr lang="en-US"/>
          </a:p>
        </p:txBody>
      </p:sp>
      <p:pic>
        <p:nvPicPr>
          <p:cNvPr id="32771" name="Picture 1"/>
          <p:cNvPicPr>
            <a:picLocks noChangeAspect="1" noChangeArrowheads="1"/>
          </p:cNvPicPr>
          <p:nvPr/>
        </p:nvPicPr>
        <p:blipFill>
          <a:blip r:embed="rId2"/>
          <a:srcRect/>
          <a:stretch>
            <a:fillRect/>
          </a:stretch>
        </p:blipFill>
        <p:spPr bwMode="auto">
          <a:xfrm>
            <a:off x="1246188" y="674688"/>
            <a:ext cx="6662737" cy="551973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D2CD7963-8FF3-4DD6-B2ED-8543EBC7412F}" type="slidenum">
              <a:rPr lang="en-US"/>
              <a:pPr/>
              <a:t>13</a:t>
            </a:fld>
            <a:endParaRPr lang="en-US"/>
          </a:p>
        </p:txBody>
      </p:sp>
      <p:pic>
        <p:nvPicPr>
          <p:cNvPr id="33795" name="Picture 1"/>
          <p:cNvPicPr>
            <a:picLocks noChangeAspect="1" noChangeArrowheads="1"/>
          </p:cNvPicPr>
          <p:nvPr/>
        </p:nvPicPr>
        <p:blipFill>
          <a:blip r:embed="rId2"/>
          <a:srcRect/>
          <a:stretch>
            <a:fillRect/>
          </a:stretch>
        </p:blipFill>
        <p:spPr bwMode="auto">
          <a:xfrm>
            <a:off x="1246188" y="674688"/>
            <a:ext cx="6662737" cy="551973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86EEAD86-EFA5-4D1B-99A2-E5A8A526A165}" type="slidenum">
              <a:rPr lang="en-US"/>
              <a:pPr/>
              <a:t>14</a:t>
            </a:fld>
            <a:endParaRPr lang="en-US"/>
          </a:p>
        </p:txBody>
      </p:sp>
      <p:pic>
        <p:nvPicPr>
          <p:cNvPr id="34819" name="Picture 1"/>
          <p:cNvPicPr>
            <a:picLocks noChangeAspect="1" noChangeArrowheads="1"/>
          </p:cNvPicPr>
          <p:nvPr/>
        </p:nvPicPr>
        <p:blipFill>
          <a:blip r:embed="rId2"/>
          <a:srcRect/>
          <a:stretch>
            <a:fillRect/>
          </a:stretch>
        </p:blipFill>
        <p:spPr bwMode="auto">
          <a:xfrm>
            <a:off x="1246188" y="674688"/>
            <a:ext cx="6662737" cy="551973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42343C22-E70B-4958-99CD-90DA7061F746}" type="slidenum">
              <a:rPr lang="en-US"/>
              <a:pPr/>
              <a:t>15</a:t>
            </a:fld>
            <a:endParaRPr lang="en-US"/>
          </a:p>
        </p:txBody>
      </p:sp>
      <p:pic>
        <p:nvPicPr>
          <p:cNvPr id="35843" name="Picture 1"/>
          <p:cNvPicPr>
            <a:picLocks noChangeAspect="1" noChangeArrowheads="1"/>
          </p:cNvPicPr>
          <p:nvPr/>
        </p:nvPicPr>
        <p:blipFill>
          <a:blip r:embed="rId2"/>
          <a:srcRect/>
          <a:stretch>
            <a:fillRect/>
          </a:stretch>
        </p:blipFill>
        <p:spPr bwMode="auto">
          <a:xfrm>
            <a:off x="1246188" y="674688"/>
            <a:ext cx="6662737" cy="551973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copy.jpg"/>
          <p:cNvPicPr>
            <a:picLocks noChangeAspect="1"/>
          </p:cNvPicPr>
          <p:nvPr/>
        </p:nvPicPr>
        <p:blipFill>
          <a:blip r:embed="rId2"/>
          <a:stretch>
            <a:fillRect/>
          </a:stretch>
        </p:blipFill>
        <p:spPr>
          <a:xfrm>
            <a:off x="0" y="0"/>
            <a:ext cx="9144000" cy="6858000"/>
          </a:xfrm>
          <a:prstGeom prst="rect">
            <a:avLst/>
          </a:prstGeom>
        </p:spPr>
      </p:pic>
      <p:sp>
        <p:nvSpPr>
          <p:cNvPr id="15362" name="Rectangle 1"/>
          <p:cNvSpPr>
            <a:spLocks noGrp="1" noChangeArrowheads="1"/>
          </p:cNvSpPr>
          <p:nvPr>
            <p:ph type="title"/>
          </p:nvPr>
        </p:nvSpPr>
        <p:spPr>
          <a:xfrm>
            <a:off x="455818" y="585813"/>
            <a:ext cx="8698230" cy="822960"/>
          </a:xfrm>
        </p:spPr>
        <p:txBody>
          <a:bodyPr lIns="0" tIns="0" rIns="0" bIns="0" anchor="t"/>
          <a:lstStyle/>
          <a:p>
            <a:pPr eaLnBrk="1" hangingPunct="1">
              <a:lnSpc>
                <a:spcPct val="95000"/>
              </a:lnSpc>
              <a:defRPr/>
            </a:pPr>
            <a:r>
              <a:rPr lang="en-US" sz="4000" dirty="0" smtClean="0"/>
              <a:t>A meeting of the (unlike) minds</a:t>
            </a:r>
          </a:p>
        </p:txBody>
      </p:sp>
      <p:sp>
        <p:nvSpPr>
          <p:cNvPr id="15363" name="Rectangle 2"/>
          <p:cNvSpPr>
            <a:spLocks noGrp="1" noChangeArrowheads="1"/>
          </p:cNvSpPr>
          <p:nvPr>
            <p:ph type="body" idx="1"/>
          </p:nvPr>
        </p:nvSpPr>
        <p:spPr>
          <a:xfrm>
            <a:off x="494548" y="1591347"/>
            <a:ext cx="8008163" cy="4947762"/>
          </a:xfrm>
        </p:spPr>
        <p:txBody>
          <a:bodyPr lIns="0" tIns="0" rIns="0" bIns="0"/>
          <a:lstStyle/>
          <a:p>
            <a:pPr marL="0" indent="0" eaLnBrk="1" hangingPunct="1">
              <a:lnSpc>
                <a:spcPct val="95000"/>
              </a:lnSpc>
              <a:spcBef>
                <a:spcPct val="0"/>
              </a:spcBef>
              <a:buClr>
                <a:schemeClr val="tx1">
                  <a:lumMod val="50000"/>
                  <a:lumOff val="50000"/>
                </a:schemeClr>
              </a:buClr>
              <a:buNone/>
            </a:pPr>
            <a:r>
              <a:rPr lang="en-US" sz="2800" i="1" dirty="0" smtClean="0"/>
              <a:t>Watch out for these common assumptions:</a:t>
            </a:r>
            <a:endParaRPr lang="en-US" sz="2800" dirty="0" smtClean="0"/>
          </a:p>
          <a:p>
            <a:pPr marL="0" indent="0" eaLnBrk="1" hangingPunct="1">
              <a:lnSpc>
                <a:spcPct val="95000"/>
              </a:lnSpc>
              <a:spcBef>
                <a:spcPct val="0"/>
              </a:spcBef>
              <a:buClr>
                <a:schemeClr val="tx1">
                  <a:lumMod val="50000"/>
                  <a:lumOff val="50000"/>
                </a:schemeClr>
              </a:buClr>
              <a:buNone/>
            </a:pPr>
            <a:endParaRPr lang="en-US" sz="2800"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“Everyone thinks just like me”</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“I know what my client wants”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“I know what my client </a:t>
            </a:r>
            <a:r>
              <a:rPr lang="en-US" sz="2800" i="1" dirty="0" smtClean="0"/>
              <a:t>really</a:t>
            </a:r>
            <a:r>
              <a:rPr lang="en-US" sz="2800" dirty="0" smtClean="0"/>
              <a:t> needs”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“Everyone's priorities are the same as mine”</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“Everyone knows how really busy we are”</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fslipper.gif"/>
          <p:cNvPicPr>
            <a:picLocks noChangeAspect="1"/>
          </p:cNvPicPr>
          <p:nvPr/>
        </p:nvPicPr>
        <p:blipFill>
          <a:blip r:embed="rId2"/>
          <a:stretch>
            <a:fillRect/>
          </a:stretch>
        </p:blipFill>
        <p:spPr>
          <a:xfrm rot="20105387">
            <a:off x="1403812" y="4499894"/>
            <a:ext cx="2990850" cy="1200150"/>
          </a:xfrm>
          <a:prstGeom prst="rect">
            <a:avLst/>
          </a:prstGeom>
        </p:spPr>
      </p:pic>
      <p:sp>
        <p:nvSpPr>
          <p:cNvPr id="12290" name="Rectangle 1"/>
          <p:cNvSpPr>
            <a:spLocks noGrp="1" noChangeArrowheads="1"/>
          </p:cNvSpPr>
          <p:nvPr>
            <p:ph type="title"/>
          </p:nvPr>
        </p:nvSpPr>
        <p:spPr>
          <a:xfrm>
            <a:off x="455818" y="591958"/>
            <a:ext cx="8698230" cy="822960"/>
          </a:xfrm>
        </p:spPr>
        <p:txBody>
          <a:bodyPr lIns="0" tIns="0" rIns="0" bIns="0" anchor="t"/>
          <a:lstStyle/>
          <a:p>
            <a:pPr eaLnBrk="1" hangingPunct="1">
              <a:lnSpc>
                <a:spcPct val="95000"/>
              </a:lnSpc>
              <a:defRPr/>
            </a:pPr>
            <a:r>
              <a:rPr lang="en-US" sz="4000" dirty="0" smtClean="0"/>
              <a:t>Client understanding of product</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pic>
        <p:nvPicPr>
          <p:cNvPr id="8" name="Picture 7" descr="shoeold.jpg"/>
          <p:cNvPicPr>
            <a:picLocks noChangeAspect="1"/>
          </p:cNvPicPr>
          <p:nvPr/>
        </p:nvPicPr>
        <p:blipFill>
          <a:blip r:embed="rId4"/>
          <a:stretch>
            <a:fillRect/>
          </a:stretch>
        </p:blipFill>
        <p:spPr>
          <a:xfrm rot="1173498">
            <a:off x="569590" y="1615205"/>
            <a:ext cx="1828800" cy="1155700"/>
          </a:xfrm>
          <a:prstGeom prst="rect">
            <a:avLst/>
          </a:prstGeom>
        </p:spPr>
      </p:pic>
      <p:pic>
        <p:nvPicPr>
          <p:cNvPr id="7" name="Picture 6" descr="slipper.jpg"/>
          <p:cNvPicPr>
            <a:picLocks noChangeAspect="1"/>
          </p:cNvPicPr>
          <p:nvPr/>
        </p:nvPicPr>
        <p:blipFill>
          <a:blip r:embed="rId5"/>
          <a:stretch>
            <a:fillRect/>
          </a:stretch>
        </p:blipFill>
        <p:spPr>
          <a:xfrm>
            <a:off x="2804858" y="1716961"/>
            <a:ext cx="1562100" cy="1917700"/>
          </a:xfrm>
          <a:prstGeom prst="rect">
            <a:avLst/>
          </a:prstGeom>
        </p:spPr>
      </p:pic>
      <p:pic>
        <p:nvPicPr>
          <p:cNvPr id="10" name="Picture 9" descr="skids.gif"/>
          <p:cNvPicPr>
            <a:picLocks noChangeAspect="1"/>
          </p:cNvPicPr>
          <p:nvPr/>
        </p:nvPicPr>
        <p:blipFill>
          <a:blip r:embed="rId6"/>
          <a:stretch>
            <a:fillRect/>
          </a:stretch>
        </p:blipFill>
        <p:spPr>
          <a:xfrm rot="890169">
            <a:off x="393996" y="3253112"/>
            <a:ext cx="2266895" cy="1062607"/>
          </a:xfrm>
          <a:prstGeom prst="rect">
            <a:avLst/>
          </a:prstGeom>
        </p:spPr>
      </p:pic>
      <p:pic>
        <p:nvPicPr>
          <p:cNvPr id="11" name="Picture 10" descr="elfdatabaseleft.jpg"/>
          <p:cNvPicPr>
            <a:picLocks noChangeAspect="1"/>
          </p:cNvPicPr>
          <p:nvPr/>
        </p:nvPicPr>
        <p:blipFill>
          <a:blip r:embed="rId7"/>
          <a:stretch>
            <a:fillRect/>
          </a:stretch>
        </p:blipFill>
        <p:spPr>
          <a:xfrm>
            <a:off x="4493260" y="1761490"/>
            <a:ext cx="4445000" cy="4229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urture1.jpg"/>
          <p:cNvPicPr>
            <a:picLocks noChangeAspect="1"/>
          </p:cNvPicPr>
          <p:nvPr/>
        </p:nvPicPr>
        <p:blipFill>
          <a:blip r:embed="rId2"/>
          <a:stretch>
            <a:fillRect/>
          </a:stretch>
        </p:blipFill>
        <p:spPr>
          <a:xfrm>
            <a:off x="4379844" y="3490567"/>
            <a:ext cx="4572000" cy="3136900"/>
          </a:xfrm>
          <a:prstGeom prst="rect">
            <a:avLst/>
          </a:prstGeom>
        </p:spPr>
      </p:pic>
      <p:sp>
        <p:nvSpPr>
          <p:cNvPr id="17410" name="Rectangle 1"/>
          <p:cNvSpPr>
            <a:spLocks noGrp="1" noChangeArrowheads="1"/>
          </p:cNvSpPr>
          <p:nvPr>
            <p:ph type="ctrTitle"/>
          </p:nvPr>
        </p:nvSpPr>
        <p:spPr>
          <a:xfrm>
            <a:off x="455833" y="609584"/>
            <a:ext cx="7600950" cy="1097280"/>
          </a:xfrm>
        </p:spPr>
        <p:txBody>
          <a:bodyPr lIns="0" tIns="0" rIns="0" bIns="0" anchor="t"/>
          <a:lstStyle/>
          <a:p>
            <a:pPr eaLnBrk="1" hangingPunct="1">
              <a:lnSpc>
                <a:spcPct val="95000"/>
              </a:lnSpc>
              <a:defRPr/>
            </a:pPr>
            <a:r>
              <a:rPr lang="en-US" sz="4000" dirty="0" smtClean="0">
                <a:effectLst>
                  <a:outerShdw blurRad="38100" dist="38100" dir="2700000" algn="tl">
                    <a:srgbClr val="000000">
                      <a:alpha val="43137"/>
                    </a:srgbClr>
                  </a:outerShdw>
                </a:effectLst>
              </a:rPr>
              <a:t>Take a walk on the </a:t>
            </a:r>
            <a:r>
              <a:rPr lang="en-US" sz="4000" i="1" dirty="0" smtClean="0">
                <a:effectLst>
                  <a:outerShdw blurRad="38100" dist="38100" dir="2700000" algn="tl">
                    <a:srgbClr val="000000">
                      <a:alpha val="43137"/>
                    </a:srgbClr>
                  </a:outerShdw>
                </a:effectLst>
              </a:rPr>
              <a:t>soft side</a:t>
            </a:r>
          </a:p>
        </p:txBody>
      </p:sp>
      <p:sp>
        <p:nvSpPr>
          <p:cNvPr id="17411" name="Rectangle 2"/>
          <p:cNvSpPr>
            <a:spLocks noGrp="1" noChangeArrowheads="1"/>
          </p:cNvSpPr>
          <p:nvPr>
            <p:ph type="subTitle" idx="1"/>
          </p:nvPr>
        </p:nvSpPr>
        <p:spPr>
          <a:xfrm>
            <a:off x="878384" y="1975051"/>
            <a:ext cx="8278861" cy="2580527"/>
          </a:xfrm>
        </p:spPr>
        <p:txBody>
          <a:bodyPr lIns="0" tIns="0" rIns="0" bIns="0"/>
          <a:lstStyle/>
          <a:p>
            <a:pPr marL="282575" indent="-282575" algn="l" eaLnBrk="1" hangingPunct="1">
              <a:lnSpc>
                <a:spcPct val="95000"/>
              </a:lnSpc>
              <a:spcBef>
                <a:spcPct val="0"/>
              </a:spcBef>
            </a:pPr>
            <a:r>
              <a:rPr lang="en-US" sz="4000" dirty="0" smtClean="0">
                <a:effectLst>
                  <a:outerShdw blurRad="38100" dist="38100" dir="2700000" algn="tl">
                    <a:srgbClr val="000000">
                      <a:alpha val="43137"/>
                    </a:srgbClr>
                  </a:outerShdw>
                </a:effectLst>
              </a:rPr>
              <a:t>Managing Projects</a:t>
            </a:r>
            <a:endParaRPr lang="en-US" sz="3600" dirty="0" smtClean="0">
              <a:effectLst>
                <a:outerShdw blurRad="38100" dist="38100" dir="2700000" algn="tl">
                  <a:srgbClr val="000000">
                    <a:alpha val="43137"/>
                  </a:srgbClr>
                </a:outerShdw>
              </a:effectLst>
            </a:endParaRPr>
          </a:p>
          <a:p>
            <a:pPr marL="282575" indent="-282575" algn="l" eaLnBrk="1" hangingPunct="1">
              <a:lnSpc>
                <a:spcPct val="95000"/>
              </a:lnSpc>
              <a:spcBef>
                <a:spcPts val="600"/>
              </a:spcBef>
            </a:pPr>
            <a:r>
              <a:rPr lang="en-US" sz="3600" dirty="0" smtClean="0">
                <a:effectLst>
                  <a:outerShdw blurRad="38100" dist="38100" dir="2700000" algn="tl">
                    <a:srgbClr val="000000">
                      <a:alpha val="43137"/>
                    </a:srgbClr>
                  </a:outerShdw>
                </a:effectLst>
              </a:rPr>
              <a:t> </a:t>
            </a:r>
            <a:r>
              <a:rPr lang="en-US" sz="3200" dirty="0" smtClean="0"/>
              <a:t>Nurture and orchestrate your client’s expectations and assumptions</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unningelves.jpg"/>
          <p:cNvPicPr>
            <a:picLocks noChangeAspect="1"/>
          </p:cNvPicPr>
          <p:nvPr/>
        </p:nvPicPr>
        <p:blipFill>
          <a:blip r:embed="rId3"/>
          <a:stretch>
            <a:fillRect/>
          </a:stretch>
        </p:blipFill>
        <p:spPr>
          <a:xfrm>
            <a:off x="5860775" y="1563759"/>
            <a:ext cx="3033596" cy="4651513"/>
          </a:xfrm>
          <a:prstGeom prst="rect">
            <a:avLst/>
          </a:prstGeom>
        </p:spPr>
      </p:pic>
      <p:sp>
        <p:nvSpPr>
          <p:cNvPr id="18435" name="Rectangle 2"/>
          <p:cNvSpPr>
            <a:spLocks noGrp="1" noChangeArrowheads="1"/>
          </p:cNvSpPr>
          <p:nvPr>
            <p:ph type="body" idx="1"/>
          </p:nvPr>
        </p:nvSpPr>
        <p:spPr>
          <a:xfrm>
            <a:off x="498815" y="1189426"/>
            <a:ext cx="8701088" cy="4947762"/>
          </a:xfrm>
        </p:spPr>
        <p:txBody>
          <a:bodyPr lIns="0" tIns="0" rIns="0" bIns="0"/>
          <a:lstStyle/>
          <a:p>
            <a:pPr marL="0" indent="0" eaLnBrk="1" hangingPunct="1">
              <a:lnSpc>
                <a:spcPct val="95000"/>
              </a:lnSpc>
              <a:spcBef>
                <a:spcPct val="0"/>
              </a:spcBef>
              <a:buNone/>
            </a:pPr>
            <a:endParaRPr lang="en-US" sz="2400" dirty="0" smtClean="0">
              <a:solidFill>
                <a:srgbClr val="000000"/>
              </a:solidFill>
              <a:latin typeface="Arial" charset="0"/>
            </a:endParaRP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A "necessary evil,"  watch your step!</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Usually informal </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Can be misleading on both sides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Move to the next formal step</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Keep your staff on the same page </a:t>
            </a:r>
            <a:br>
              <a:rPr lang="en-US" sz="2400" dirty="0" smtClean="0"/>
            </a:br>
            <a:r>
              <a:rPr lang="en-US" sz="2400" dirty="0" smtClean="0"/>
              <a:t>with responses</a:t>
            </a:r>
          </a:p>
          <a:p>
            <a:pPr marL="0" indent="0" eaLnBrk="1" hangingPunct="1">
              <a:lnSpc>
                <a:spcPct val="95000"/>
              </a:lnSpc>
              <a:spcBef>
                <a:spcPct val="0"/>
              </a:spcBef>
              <a:buNone/>
            </a:pPr>
            <a:endParaRPr lang="en-US" sz="2400" dirty="0" smtClean="0">
              <a:solidFill>
                <a:srgbClr val="000000"/>
              </a:solidFill>
            </a:endParaRPr>
          </a:p>
        </p:txBody>
      </p:sp>
      <p:sp>
        <p:nvSpPr>
          <p:cNvPr id="18434" name="Rectangle 1"/>
          <p:cNvSpPr>
            <a:spLocks noGrp="1" noChangeArrowheads="1"/>
          </p:cNvSpPr>
          <p:nvPr>
            <p:ph type="title"/>
          </p:nvPr>
        </p:nvSpPr>
        <p:spPr>
          <a:xfrm>
            <a:off x="445770" y="542274"/>
            <a:ext cx="8698230" cy="822960"/>
          </a:xfrm>
        </p:spPr>
        <p:txBody>
          <a:bodyPr lIns="0" tIns="0" rIns="0" bIns="0" anchor="t"/>
          <a:lstStyle/>
          <a:p>
            <a:pPr eaLnBrk="1" hangingPunct="1">
              <a:lnSpc>
                <a:spcPct val="95000"/>
              </a:lnSpc>
              <a:defRPr/>
            </a:pPr>
            <a:r>
              <a:rPr lang="en-US" sz="4000" dirty="0" smtClean="0"/>
              <a:t>Initial inquiry phase</a:t>
            </a:r>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LiacourasWalk2"/>
          <p:cNvPicPr>
            <a:picLocks noChangeArrowheads="1"/>
          </p:cNvPicPr>
          <p:nvPr/>
        </p:nvPicPr>
        <p:blipFill>
          <a:blip r:embed="rId3"/>
          <a:srcRect/>
          <a:stretch>
            <a:fillRect/>
          </a:stretch>
        </p:blipFill>
        <p:spPr bwMode="auto">
          <a:xfrm>
            <a:off x="0" y="304800"/>
            <a:ext cx="9144000" cy="6553200"/>
          </a:xfrm>
          <a:prstGeom prst="rect">
            <a:avLst/>
          </a:prstGeom>
          <a:noFill/>
          <a:ln w="9525">
            <a:noFill/>
            <a:miter lim="800000"/>
            <a:headEnd/>
            <a:tailEnd/>
          </a:ln>
        </p:spPr>
      </p:pic>
      <p:sp>
        <p:nvSpPr>
          <p:cNvPr id="7171" name="Title 1"/>
          <p:cNvSpPr>
            <a:spLocks noGrp="1"/>
          </p:cNvSpPr>
          <p:nvPr>
            <p:ph type="title" idx="4294967295"/>
          </p:nvPr>
        </p:nvSpPr>
        <p:spPr>
          <a:xfrm>
            <a:off x="90488" y="92075"/>
            <a:ext cx="7772400" cy="1143000"/>
          </a:xfrm>
        </p:spPr>
        <p:txBody>
          <a:bodyPr/>
          <a:lstStyle/>
          <a:p>
            <a:pPr eaLnBrk="1" hangingPunct="1"/>
            <a:r>
              <a:rPr lang="en-US" dirty="0" smtClean="0">
                <a:effectLst>
                  <a:outerShdw blurRad="38100" dist="38100" dir="2700000" algn="tl">
                    <a:srgbClr val="000000">
                      <a:alpha val="43137"/>
                    </a:srgbClr>
                  </a:outerShdw>
                </a:effectLst>
              </a:rPr>
              <a:t>About Temple University</a:t>
            </a:r>
          </a:p>
        </p:txBody>
      </p:sp>
      <p:pic>
        <p:nvPicPr>
          <p:cNvPr id="7173" name="Picture 5" descr="CSLogosmall"/>
          <p:cNvPicPr>
            <a:picLocks noChangeAspect="1" noChangeArrowheads="1"/>
          </p:cNvPicPr>
          <p:nvPr/>
        </p:nvPicPr>
        <p:blipFill>
          <a:blip r:embed="rId4"/>
          <a:srcRect/>
          <a:stretch>
            <a:fillRect/>
          </a:stretch>
        </p:blipFill>
        <p:spPr bwMode="auto">
          <a:xfrm>
            <a:off x="6169025" y="6249988"/>
            <a:ext cx="2276475" cy="411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descr="tuhelpbackground.jpg"/>
          <p:cNvPicPr>
            <a:picLocks noChangeAspect="1"/>
          </p:cNvPicPr>
          <p:nvPr/>
        </p:nvPicPr>
        <p:blipFill>
          <a:blip r:embed="rId3"/>
          <a:stretch>
            <a:fillRect/>
          </a:stretch>
        </p:blipFill>
        <p:spPr>
          <a:xfrm>
            <a:off x="1304476" y="0"/>
            <a:ext cx="6535047" cy="6858000"/>
          </a:xfrm>
          <a:prstGeom prst="rect">
            <a:avLst/>
          </a:prstGeom>
        </p:spPr>
      </p:pic>
      <p:sp>
        <p:nvSpPr>
          <p:cNvPr id="19458" name="Rectangle 1"/>
          <p:cNvSpPr>
            <a:spLocks noGrp="1" noChangeArrowheads="1"/>
          </p:cNvSpPr>
          <p:nvPr>
            <p:ph type="title"/>
          </p:nvPr>
        </p:nvSpPr>
        <p:spPr>
          <a:xfrm>
            <a:off x="455818" y="575774"/>
            <a:ext cx="8698230" cy="822960"/>
          </a:xfrm>
        </p:spPr>
        <p:txBody>
          <a:bodyPr lIns="0" tIns="0" rIns="0" bIns="0" anchor="t"/>
          <a:lstStyle/>
          <a:p>
            <a:pPr eaLnBrk="1" hangingPunct="1">
              <a:lnSpc>
                <a:spcPct val="95000"/>
              </a:lnSpc>
              <a:defRPr/>
            </a:pPr>
            <a:r>
              <a:rPr lang="en-US" sz="3900" dirty="0" smtClean="0"/>
              <a:t>Formal request phase</a:t>
            </a:r>
          </a:p>
        </p:txBody>
      </p:sp>
      <p:sp>
        <p:nvSpPr>
          <p:cNvPr id="19459" name="Rectangle 2"/>
          <p:cNvSpPr>
            <a:spLocks noGrp="1" noChangeArrowheads="1"/>
          </p:cNvSpPr>
          <p:nvPr>
            <p:ph type="body" idx="1"/>
          </p:nvPr>
        </p:nvSpPr>
        <p:spPr>
          <a:xfrm>
            <a:off x="466966" y="1551154"/>
            <a:ext cx="8425243"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Develop a standard, uniform way of officially submitting requests</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Makes it "official" with both parties</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Helps with tracking</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Structured follow-ups</a:t>
            </a:r>
          </a:p>
          <a:p>
            <a:pPr marL="0" indent="0" eaLnBrk="1" hangingPunct="1">
              <a:lnSpc>
                <a:spcPct val="95000"/>
              </a:lnSpc>
              <a:spcBef>
                <a:spcPct val="0"/>
              </a:spcBef>
              <a:buClr>
                <a:schemeClr val="tx1">
                  <a:lumMod val="50000"/>
                  <a:lumOff val="50000"/>
                </a:schemeClr>
              </a:buClr>
              <a:buNone/>
            </a:pPr>
            <a:endParaRPr lang="en-US" sz="2400" dirty="0" smtClean="0">
              <a:solidFill>
                <a:srgbClr val="000000"/>
              </a:solidFill>
            </a:endParaRPr>
          </a:p>
          <a:p>
            <a:pPr marL="0" indent="0" eaLnBrk="1" hangingPunct="1">
              <a:lnSpc>
                <a:spcPct val="95000"/>
              </a:lnSpc>
              <a:spcBef>
                <a:spcPct val="0"/>
              </a:spcBef>
              <a:buNone/>
            </a:pPr>
            <a:endParaRPr lang="en-US" sz="2400" dirty="0" smtClean="0">
              <a:solidFill>
                <a:srgbClr val="000000"/>
              </a:solidFill>
            </a:endParaRPr>
          </a:p>
          <a:p>
            <a:pPr marL="0" indent="0" eaLnBrk="1" hangingPunct="1">
              <a:lnSpc>
                <a:spcPct val="95000"/>
              </a:lnSpc>
              <a:spcBef>
                <a:spcPct val="0"/>
              </a:spcBef>
              <a:buNone/>
            </a:pPr>
            <a:endParaRPr lang="en-US" sz="2400" dirty="0" smtClean="0">
              <a:solidFill>
                <a:srgbClr val="000000"/>
              </a:solidFill>
            </a:endParaRPr>
          </a:p>
        </p:txBody>
      </p:sp>
      <p:pic>
        <p:nvPicPr>
          <p:cNvPr id="6" name="Picture 5"/>
          <p:cNvPicPr>
            <a:picLocks noChangeArrowheads="1"/>
          </p:cNvPicPr>
          <p:nvPr/>
        </p:nvPicPr>
        <p:blipFill>
          <a:blip r:embed="rId4"/>
          <a:srcRect/>
          <a:stretch>
            <a:fillRect/>
          </a:stretch>
        </p:blipFill>
        <p:spPr bwMode="auto">
          <a:xfrm>
            <a:off x="6651163"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body" idx="1"/>
          </p:nvPr>
        </p:nvSpPr>
        <p:spPr>
          <a:xfrm>
            <a:off x="221457" y="1651635"/>
            <a:ext cx="8701088" cy="4947762"/>
          </a:xfrm>
        </p:spPr>
        <p:txBody>
          <a:bodyPr lIns="0" tIns="0" rIns="0" bIns="0"/>
          <a:lstStyle/>
          <a:p>
            <a:pPr marL="0" indent="0" eaLnBrk="1" hangingPunct="1">
              <a:lnSpc>
                <a:spcPct val="95000"/>
              </a:lnSpc>
              <a:spcBef>
                <a:spcPct val="0"/>
              </a:spcBef>
              <a:buNone/>
            </a:pPr>
            <a:r>
              <a:rPr lang="en-US" sz="2400" dirty="0" smtClean="0">
                <a:solidFill>
                  <a:srgbClr val="000000"/>
                </a:solidFill>
                <a:latin typeface="Arial" charset="0"/>
              </a:rPr>
              <a:t> </a:t>
            </a:r>
          </a:p>
        </p:txBody>
      </p:sp>
      <p:pic>
        <p:nvPicPr>
          <p:cNvPr id="7" name="Picture 6" descr="tuhelp.jpg"/>
          <p:cNvPicPr>
            <a:picLocks noChangeAspect="1"/>
          </p:cNvPicPr>
          <p:nvPr/>
        </p:nvPicPr>
        <p:blipFill>
          <a:blip r:embed="rId2"/>
          <a:stretch>
            <a:fillRect/>
          </a:stretch>
        </p:blipFill>
        <p:spPr>
          <a:xfrm>
            <a:off x="1583978" y="0"/>
            <a:ext cx="6533186" cy="6858000"/>
          </a:xfrm>
          <a:prstGeom prst="rect">
            <a:avLst/>
          </a:prstGeom>
        </p:spPr>
      </p:pic>
      <p:sp>
        <p:nvSpPr>
          <p:cNvPr id="5" name="Rectangle 4"/>
          <p:cNvSpPr/>
          <p:nvPr/>
        </p:nvSpPr>
        <p:spPr bwMode="auto">
          <a:xfrm rot="16200000">
            <a:off x="-1360454" y="2932762"/>
            <a:ext cx="4477800" cy="864803"/>
          </a:xfrm>
          <a:prstGeom prst="rect">
            <a:avLst/>
          </a:prstGeom>
          <a:noFill/>
          <a:ln w="28575"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err="1" smtClean="0">
                <a:ln>
                  <a:noFill/>
                </a:ln>
                <a:solidFill>
                  <a:srgbClr val="990033"/>
                </a:solidFill>
                <a:effectLst>
                  <a:outerShdw blurRad="38100" dist="38100" dir="2700000" algn="tl">
                    <a:srgbClr val="000000">
                      <a:alpha val="43137"/>
                    </a:srgbClr>
                  </a:outerShdw>
                </a:effectLst>
                <a:latin typeface="Gill Sans" pitchFamily="-128" charset="0"/>
                <a:ea typeface="ヒラギノ角ゴ ProN W3" pitchFamily="-128" charset="-128"/>
                <a:sym typeface="Gill Sans" pitchFamily="-128" charset="0"/>
              </a:rPr>
              <a:t>TUhelp</a:t>
            </a:r>
            <a:r>
              <a:rPr kumimoji="0" lang="en-US" sz="4400" b="1" i="0" u="none" strike="noStrike" cap="none" normalizeH="0" dirty="0" smtClean="0">
                <a:ln>
                  <a:noFill/>
                </a:ln>
                <a:solidFill>
                  <a:srgbClr val="990033"/>
                </a:solidFill>
                <a:effectLst>
                  <a:outerShdw blurRad="38100" dist="38100" dir="2700000" algn="tl">
                    <a:srgbClr val="000000">
                      <a:alpha val="43137"/>
                    </a:srgbClr>
                  </a:outerShdw>
                </a:effectLst>
                <a:latin typeface="Gill Sans" pitchFamily="-128" charset="0"/>
                <a:ea typeface="ヒラギノ角ゴ ProN W3" pitchFamily="-128" charset="-128"/>
                <a:sym typeface="Gill Sans" pitchFamily="-128" charset="0"/>
              </a:rPr>
              <a:t> Screen</a:t>
            </a:r>
            <a:endParaRPr kumimoji="0" lang="en-US" sz="4400" b="1" i="0" u="none" strike="noStrike" cap="none" normalizeH="0" baseline="0" dirty="0" smtClean="0">
              <a:ln>
                <a:noFill/>
              </a:ln>
              <a:solidFill>
                <a:srgbClr val="990033"/>
              </a:solidFill>
              <a:effectLst>
                <a:outerShdw blurRad="38100" dist="38100" dir="2700000" algn="tl">
                  <a:srgbClr val="000000">
                    <a:alpha val="43137"/>
                  </a:srgbClr>
                </a:outerShdw>
              </a:effectLst>
              <a:latin typeface="Gill Sans" pitchFamily="-128" charset="0"/>
              <a:ea typeface="ヒラギノ角ゴ ProN W3" pitchFamily="-128" charset="-128"/>
              <a:sym typeface="Gill Sans" pitchFamily="-12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ick.jpg"/>
          <p:cNvPicPr>
            <a:picLocks noChangeAspect="1"/>
          </p:cNvPicPr>
          <p:nvPr/>
        </p:nvPicPr>
        <p:blipFill>
          <a:blip r:embed="rId3"/>
          <a:stretch>
            <a:fillRect/>
          </a:stretch>
        </p:blipFill>
        <p:spPr>
          <a:xfrm>
            <a:off x="4319578" y="1959429"/>
            <a:ext cx="4403508" cy="3993243"/>
          </a:xfrm>
          <a:prstGeom prst="rect">
            <a:avLst/>
          </a:prstGeom>
        </p:spPr>
      </p:pic>
      <p:sp>
        <p:nvSpPr>
          <p:cNvPr id="21506" name="Rectangle 1"/>
          <p:cNvSpPr>
            <a:spLocks noGrp="1" noChangeArrowheads="1"/>
          </p:cNvSpPr>
          <p:nvPr>
            <p:ph type="title"/>
          </p:nvPr>
        </p:nvSpPr>
        <p:spPr>
          <a:xfrm>
            <a:off x="454008" y="585824"/>
            <a:ext cx="8698230" cy="822960"/>
          </a:xfrm>
        </p:spPr>
        <p:txBody>
          <a:bodyPr lIns="0" tIns="0" rIns="0" bIns="0" anchor="t"/>
          <a:lstStyle/>
          <a:p>
            <a:pPr eaLnBrk="1" hangingPunct="1">
              <a:lnSpc>
                <a:spcPct val="95000"/>
              </a:lnSpc>
              <a:defRPr/>
            </a:pPr>
            <a:r>
              <a:rPr lang="en-US" sz="3900" dirty="0" smtClean="0">
                <a:latin typeface="Arial" charset="0"/>
              </a:rPr>
              <a:t>Kickoff phase</a:t>
            </a:r>
          </a:p>
        </p:txBody>
      </p:sp>
      <p:sp>
        <p:nvSpPr>
          <p:cNvPr id="21507" name="Rectangle 2"/>
          <p:cNvSpPr>
            <a:spLocks noGrp="1" noChangeArrowheads="1"/>
          </p:cNvSpPr>
          <p:nvPr>
            <p:ph type="body" idx="1"/>
          </p:nvPr>
        </p:nvSpPr>
        <p:spPr>
          <a:xfrm>
            <a:off x="482570" y="1525084"/>
            <a:ext cx="8701088"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Determine actual needs </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Define both parties expectations</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Look at short and long term solutions</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Determine if there’s a fit</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Create a summary of work </a:t>
            </a:r>
          </a:p>
          <a:p>
            <a:pPr marL="411480" lvl="1" indent="-308610" eaLnBrk="1" hangingPunct="1">
              <a:lnSpc>
                <a:spcPct val="95000"/>
              </a:lnSpc>
              <a:spcBef>
                <a:spcPct val="0"/>
              </a:spcBef>
              <a:spcAft>
                <a:spcPts val="600"/>
              </a:spcAft>
              <a:buClr>
                <a:schemeClr val="tx1">
                  <a:lumMod val="50000"/>
                  <a:lumOff val="50000"/>
                </a:schemeClr>
              </a:buClr>
              <a:buFont typeface="Arial" pitchFamily="34" charset="0"/>
              <a:buChar char="•"/>
            </a:pPr>
            <a:r>
              <a:rPr lang="en-US" sz="2400" dirty="0" smtClean="0"/>
              <a:t>Define next steps </a:t>
            </a:r>
          </a:p>
          <a:p>
            <a:pPr marL="0" indent="0" eaLnBrk="1" hangingPunct="1">
              <a:lnSpc>
                <a:spcPct val="95000"/>
              </a:lnSpc>
              <a:spcBef>
                <a:spcPct val="0"/>
              </a:spcBef>
              <a:buClr>
                <a:schemeClr val="tx1">
                  <a:lumMod val="50000"/>
                  <a:lumOff val="50000"/>
                </a:schemeClr>
              </a:buClr>
              <a:buFont typeface="Arial" pitchFamily="34" charset="0"/>
              <a:buChar char="•"/>
            </a:pPr>
            <a:endParaRPr lang="en-US" sz="2400" dirty="0" smtClean="0">
              <a:latin typeface="Arial" charset="0"/>
            </a:endParaRPr>
          </a:p>
          <a:p>
            <a:pPr marL="0" indent="0" eaLnBrk="1" hangingPunct="1">
              <a:lnSpc>
                <a:spcPct val="95000"/>
              </a:lnSpc>
              <a:spcBef>
                <a:spcPct val="0"/>
              </a:spcBef>
              <a:buClr>
                <a:schemeClr val="tx1">
                  <a:lumMod val="50000"/>
                  <a:lumOff val="50000"/>
                </a:schemeClr>
              </a:buClr>
              <a:buFont typeface="Arial" pitchFamily="34" charset="0"/>
              <a:buChar char="•"/>
            </a:pPr>
            <a:endParaRPr lang="en-US" sz="2400" dirty="0" smtClean="0">
              <a:latin typeface="Arial" charset="0"/>
            </a:endParaRPr>
          </a:p>
          <a:p>
            <a:pPr marL="0" indent="0" eaLnBrk="1" hangingPunct="1">
              <a:lnSpc>
                <a:spcPct val="95000"/>
              </a:lnSpc>
              <a:spcBef>
                <a:spcPct val="0"/>
              </a:spcBef>
              <a:buClr>
                <a:schemeClr val="tx1">
                  <a:lumMod val="50000"/>
                  <a:lumOff val="50000"/>
                </a:schemeClr>
              </a:buClr>
              <a:buFont typeface="Arial" pitchFamily="34" charset="0"/>
              <a:buChar char="•"/>
            </a:pPr>
            <a:endParaRPr lang="en-US" sz="2400" dirty="0" smtClean="0">
              <a:latin typeface="Arial" charset="0"/>
            </a:endParaRPr>
          </a:p>
        </p:txBody>
      </p:sp>
      <p:pic>
        <p:nvPicPr>
          <p:cNvPr id="5" name="Picture 4"/>
          <p:cNvPicPr>
            <a:picLocks noChangeArrowheads="1"/>
          </p:cNvPicPr>
          <p:nvPr/>
        </p:nvPicPr>
        <p:blipFill>
          <a:blip r:embed="rId4"/>
          <a:srcRect/>
          <a:stretch>
            <a:fillRect/>
          </a:stretch>
        </p:blipFill>
        <p:spPr bwMode="auto">
          <a:xfrm>
            <a:off x="707563" y="60674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f fall from building.jpg"/>
          <p:cNvPicPr>
            <a:picLocks noChangeAspect="1"/>
          </p:cNvPicPr>
          <p:nvPr/>
        </p:nvPicPr>
        <p:blipFill>
          <a:blip r:embed="rId3"/>
          <a:stretch>
            <a:fillRect/>
          </a:stretch>
        </p:blipFill>
        <p:spPr>
          <a:xfrm>
            <a:off x="4874080" y="1843313"/>
            <a:ext cx="4000500" cy="4445000"/>
          </a:xfrm>
          <a:prstGeom prst="rect">
            <a:avLst/>
          </a:prstGeom>
        </p:spPr>
      </p:pic>
      <p:sp>
        <p:nvSpPr>
          <p:cNvPr id="13314" name="Rectangle 1"/>
          <p:cNvSpPr>
            <a:spLocks noGrp="1" noChangeArrowheads="1"/>
          </p:cNvSpPr>
          <p:nvPr>
            <p:ph type="title"/>
          </p:nvPr>
        </p:nvSpPr>
        <p:spPr>
          <a:xfrm>
            <a:off x="455818" y="590687"/>
            <a:ext cx="8698230" cy="822960"/>
          </a:xfrm>
        </p:spPr>
        <p:txBody>
          <a:bodyPr lIns="0" tIns="0" rIns="0" bIns="0" anchor="t"/>
          <a:lstStyle/>
          <a:p>
            <a:pPr eaLnBrk="1" hangingPunct="1">
              <a:lnSpc>
                <a:spcPct val="95000"/>
              </a:lnSpc>
              <a:defRPr/>
            </a:pPr>
            <a:r>
              <a:rPr lang="en-US" sz="3900" dirty="0" smtClean="0"/>
              <a:t>Client understanding of process</a:t>
            </a:r>
            <a:br>
              <a:rPr lang="en-US" sz="3900" dirty="0" smtClean="0"/>
            </a:br>
            <a:r>
              <a:rPr lang="en-US" sz="3900" dirty="0" smtClean="0"/>
              <a:t/>
            </a:r>
            <a:br>
              <a:rPr lang="en-US" sz="3900" dirty="0" smtClean="0"/>
            </a:br>
            <a:r>
              <a:rPr lang="en-US" sz="3900" dirty="0" smtClean="0"/>
              <a:t/>
            </a:r>
            <a:br>
              <a:rPr lang="en-US" sz="3900" dirty="0" smtClean="0"/>
            </a:br>
            <a:endParaRPr lang="en-US" sz="3900" dirty="0" smtClean="0"/>
          </a:p>
        </p:txBody>
      </p:sp>
      <p:sp>
        <p:nvSpPr>
          <p:cNvPr id="13315" name="Rectangle 2"/>
          <p:cNvSpPr>
            <a:spLocks noGrp="1" noChangeArrowheads="1"/>
          </p:cNvSpPr>
          <p:nvPr>
            <p:ph type="body" idx="1"/>
          </p:nvPr>
        </p:nvSpPr>
        <p:spPr>
          <a:xfrm>
            <a:off x="698183" y="1519555"/>
            <a:ext cx="7736682" cy="4947762"/>
          </a:xfrm>
        </p:spPr>
        <p:txBody>
          <a:bodyPr lIns="0" tIns="0" rIns="0" bIns="0"/>
          <a:lstStyle/>
          <a:p>
            <a:pPr marL="0" indent="0" eaLnBrk="1" hangingPunct="1">
              <a:lnSpc>
                <a:spcPct val="95000"/>
              </a:lnSpc>
              <a:spcBef>
                <a:spcPct val="0"/>
              </a:spcBef>
              <a:spcAft>
                <a:spcPts val="600"/>
              </a:spcAft>
              <a:buClr>
                <a:schemeClr val="tx1">
                  <a:lumMod val="50000"/>
                  <a:lumOff val="50000"/>
                </a:schemeClr>
              </a:buClr>
            </a:pPr>
            <a:r>
              <a:rPr lang="en-US" sz="3200" dirty="0" smtClean="0"/>
              <a:t>Waterfall development</a:t>
            </a:r>
          </a:p>
          <a:p>
            <a:pPr marL="0" indent="0" eaLnBrk="1" hangingPunct="1">
              <a:lnSpc>
                <a:spcPct val="95000"/>
              </a:lnSpc>
              <a:spcBef>
                <a:spcPct val="0"/>
              </a:spcBef>
              <a:buClr>
                <a:schemeClr val="tx1">
                  <a:lumMod val="50000"/>
                  <a:lumOff val="50000"/>
                </a:schemeClr>
              </a:buClr>
            </a:pPr>
            <a:r>
              <a:rPr lang="en-US" sz="3200" dirty="0" smtClean="0"/>
              <a:t>Agile development</a:t>
            </a:r>
            <a:endParaRPr lang="en-US" dirty="0" smtClean="0"/>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p:cNvSpPr>
          <p:nvPr/>
        </p:nvSpPr>
        <p:spPr bwMode="auto">
          <a:xfrm>
            <a:off x="8428038" y="6440488"/>
            <a:ext cx="258762" cy="200025"/>
          </a:xfrm>
          <a:prstGeom prst="rect">
            <a:avLst/>
          </a:prstGeom>
          <a:noFill/>
          <a:ln w="12700">
            <a:noFill/>
            <a:miter lim="800000"/>
            <a:headEnd/>
            <a:tailEnd/>
          </a:ln>
        </p:spPr>
        <p:txBody>
          <a:bodyPr wrap="none" lIns="0" tIns="0" rIns="40640" bIns="0">
            <a:spAutoFit/>
          </a:bodyPr>
          <a:lstStyle/>
          <a:p>
            <a:pPr marL="39688" algn="r"/>
            <a:r>
              <a:rPr lang="en-US" sz="1300">
                <a:solidFill>
                  <a:schemeClr val="tx1"/>
                </a:solidFill>
                <a:latin typeface="Arial" charset="0"/>
                <a:cs typeface="Arial" charset="0"/>
                <a:sym typeface="Arial" charset="0"/>
              </a:rPr>
              <a:t>11</a:t>
            </a:r>
          </a:p>
        </p:txBody>
      </p:sp>
      <p:pic>
        <p:nvPicPr>
          <p:cNvPr id="2" name="Picture 2"/>
          <p:cNvPicPr>
            <a:picLocks noChangeArrowheads="1"/>
          </p:cNvPicPr>
          <p:nvPr/>
        </p:nvPicPr>
        <p:blipFill>
          <a:blip r:embed="rId2"/>
          <a:srcRect/>
          <a:stretch>
            <a:fillRect/>
          </a:stretch>
        </p:blipFill>
        <p:spPr bwMode="auto">
          <a:xfrm>
            <a:off x="0" y="0"/>
            <a:ext cx="9144000" cy="6858000"/>
          </a:xfrm>
          <a:prstGeom prst="rect">
            <a:avLst/>
          </a:prstGeom>
          <a:noFill/>
          <a:ln w="12700">
            <a:noFill/>
            <a:miter lim="800000"/>
            <a:headEnd/>
            <a:tailEnd/>
          </a:ln>
        </p:spPr>
      </p:pic>
      <p:pic>
        <p:nvPicPr>
          <p:cNvPr id="28676" name="Picture 4"/>
          <p:cNvPicPr>
            <a:picLocks noChangeArrowheads="1"/>
          </p:cNvPicPr>
          <p:nvPr/>
        </p:nvPicPr>
        <p:blipFill>
          <a:blip r:embed="rId3"/>
          <a:srcRect/>
          <a:stretch>
            <a:fillRect/>
          </a:stretch>
        </p:blipFill>
        <p:spPr bwMode="auto">
          <a:xfrm>
            <a:off x="2420938" y="1706563"/>
            <a:ext cx="2136775" cy="823912"/>
          </a:xfrm>
          <a:prstGeom prst="rect">
            <a:avLst/>
          </a:prstGeom>
          <a:noFill/>
          <a:ln w="12700">
            <a:noFill/>
            <a:miter lim="800000"/>
            <a:headEnd/>
            <a:tailEnd/>
          </a:ln>
        </p:spPr>
      </p:pic>
      <p:pic>
        <p:nvPicPr>
          <p:cNvPr id="28680" name="Picture 8"/>
          <p:cNvPicPr>
            <a:picLocks noChangeArrowheads="1"/>
          </p:cNvPicPr>
          <p:nvPr/>
        </p:nvPicPr>
        <p:blipFill>
          <a:blip r:embed="rId4"/>
          <a:srcRect/>
          <a:stretch>
            <a:fillRect/>
          </a:stretch>
        </p:blipFill>
        <p:spPr bwMode="auto">
          <a:xfrm>
            <a:off x="677863" y="3927475"/>
            <a:ext cx="3132137" cy="949325"/>
          </a:xfrm>
          <a:prstGeom prst="rect">
            <a:avLst/>
          </a:prstGeom>
          <a:noFill/>
          <a:ln w="12700">
            <a:noFill/>
            <a:miter lim="800000"/>
            <a:headEnd/>
            <a:tailEnd/>
          </a:ln>
        </p:spPr>
      </p:pic>
      <p:pic>
        <p:nvPicPr>
          <p:cNvPr id="11" name="Picture 10" descr="strategy.jpg"/>
          <p:cNvPicPr>
            <a:picLocks noChangeAspect="1"/>
          </p:cNvPicPr>
          <p:nvPr/>
        </p:nvPicPr>
        <p:blipFill>
          <a:blip r:embed="rId5"/>
          <a:srcRect/>
          <a:stretch>
            <a:fillRect/>
          </a:stretch>
        </p:blipFill>
        <p:spPr bwMode="auto">
          <a:xfrm>
            <a:off x="385763" y="228600"/>
            <a:ext cx="2205037" cy="803275"/>
          </a:xfrm>
          <a:prstGeom prst="rect">
            <a:avLst/>
          </a:prstGeom>
          <a:noFill/>
          <a:ln w="9525">
            <a:noFill/>
            <a:miter lim="800000"/>
            <a:headEnd/>
            <a:tailEnd/>
          </a:ln>
        </p:spPr>
      </p:pic>
      <p:pic>
        <p:nvPicPr>
          <p:cNvPr id="12" name="Picture 11" descr="test.jpg"/>
          <p:cNvPicPr>
            <a:picLocks noChangeAspect="1"/>
          </p:cNvPicPr>
          <p:nvPr/>
        </p:nvPicPr>
        <p:blipFill>
          <a:blip r:embed="rId6"/>
          <a:srcRect/>
          <a:stretch>
            <a:fillRect/>
          </a:stretch>
        </p:blipFill>
        <p:spPr bwMode="auto">
          <a:xfrm>
            <a:off x="6858000" y="4378325"/>
            <a:ext cx="1838325" cy="1717675"/>
          </a:xfrm>
          <a:prstGeom prst="rect">
            <a:avLst/>
          </a:prstGeom>
          <a:noFill/>
          <a:ln w="9525">
            <a:noFill/>
            <a:miter lim="800000"/>
            <a:headEnd/>
            <a:tailEnd/>
          </a:ln>
        </p:spPr>
      </p:pic>
      <p:pic>
        <p:nvPicPr>
          <p:cNvPr id="13" name="Picture 12" descr="build.jpg"/>
          <p:cNvPicPr>
            <a:picLocks noChangeAspect="1"/>
          </p:cNvPicPr>
          <p:nvPr/>
        </p:nvPicPr>
        <p:blipFill>
          <a:blip r:embed="rId7"/>
          <a:srcRect/>
          <a:stretch>
            <a:fillRect/>
          </a:stretch>
        </p:blipFill>
        <p:spPr bwMode="auto">
          <a:xfrm>
            <a:off x="4643438" y="3048000"/>
            <a:ext cx="1778000" cy="914400"/>
          </a:xfrm>
          <a:prstGeom prst="rect">
            <a:avLst/>
          </a:prstGeom>
          <a:noFill/>
          <a:ln w="9525">
            <a:noFill/>
            <a:miter lim="800000"/>
            <a:headEnd/>
            <a:tailEnd/>
          </a:ln>
        </p:spPr>
      </p:pic>
      <p:pic>
        <p:nvPicPr>
          <p:cNvPr id="14" name="Picture 13" descr="production.jpg"/>
          <p:cNvPicPr>
            <a:picLocks noChangeAspect="1"/>
          </p:cNvPicPr>
          <p:nvPr/>
        </p:nvPicPr>
        <p:blipFill>
          <a:blip r:embed="rId8"/>
          <a:srcRect/>
          <a:stretch>
            <a:fillRect/>
          </a:stretch>
        </p:blipFill>
        <p:spPr bwMode="auto">
          <a:xfrm>
            <a:off x="76200" y="5491163"/>
            <a:ext cx="3475038" cy="1138237"/>
          </a:xfrm>
          <a:prstGeom prst="rect">
            <a:avLst/>
          </a:prstGeom>
          <a:noFill/>
          <a:ln w="9525">
            <a:noFill/>
            <a:miter lim="800000"/>
            <a:headEnd/>
            <a:tailEnd/>
          </a:ln>
        </p:spPr>
      </p:pic>
      <p:pic>
        <p:nvPicPr>
          <p:cNvPr id="15" name="Picture 14" descr="design.jpg"/>
          <p:cNvPicPr>
            <a:picLocks noChangeAspect="1"/>
          </p:cNvPicPr>
          <p:nvPr/>
        </p:nvPicPr>
        <p:blipFill>
          <a:blip r:embed="rId9"/>
          <a:srcRect/>
          <a:stretch>
            <a:fillRect/>
          </a:stretch>
        </p:blipFill>
        <p:spPr bwMode="auto">
          <a:xfrm>
            <a:off x="5867400" y="1955800"/>
            <a:ext cx="2133600" cy="101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ssolve">
                                      <p:cBhvr>
                                        <p:cTn id="15" dur="500"/>
                                        <p:tgtEl>
                                          <p:spTgt spid="2867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8680"/>
                                        </p:tgtEl>
                                        <p:attrNameLst>
                                          <p:attrName>style.visibility</p:attrName>
                                        </p:attrNameLst>
                                      </p:cBhvr>
                                      <p:to>
                                        <p:strVal val="visible"/>
                                      </p:to>
                                    </p:set>
                                    <p:animEffect transition="in" filter="dissolve">
                                      <p:cBhvr>
                                        <p:cTn id="31" dur="500"/>
                                        <p:tgtEl>
                                          <p:spTgt spid="28680"/>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D7697B1C-1101-4918-BEBD-235E7C84CE19}" type="slidenum">
              <a:rPr lang="en-US"/>
              <a:pPr/>
              <a:t>25</a:t>
            </a:fld>
            <a:endParaRPr lang="en-US"/>
          </a:p>
        </p:txBody>
      </p:sp>
      <p:pic>
        <p:nvPicPr>
          <p:cNvPr id="29699" name="Picture 1"/>
          <p:cNvPicPr>
            <a:picLocks noChangeAspect="1" noChangeArrowheads="1"/>
          </p:cNvPicPr>
          <p:nvPr/>
        </p:nvPicPr>
        <p:blipFill>
          <a:blip r:embed="rId2"/>
          <a:srcRect/>
          <a:stretch>
            <a:fillRect/>
          </a:stretch>
        </p:blipFill>
        <p:spPr bwMode="auto">
          <a:xfrm>
            <a:off x="-571500" y="227"/>
            <a:ext cx="10275888" cy="684688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rtfolio.jpg"/>
          <p:cNvPicPr>
            <a:picLocks noChangeAspect="1"/>
          </p:cNvPicPr>
          <p:nvPr/>
        </p:nvPicPr>
        <p:blipFill>
          <a:blip r:embed="rId2"/>
          <a:stretch>
            <a:fillRect/>
          </a:stretch>
        </p:blipFill>
        <p:spPr>
          <a:xfrm>
            <a:off x="6464470" y="3331032"/>
            <a:ext cx="2679530" cy="2694212"/>
          </a:xfrm>
          <a:prstGeom prst="rect">
            <a:avLst/>
          </a:prstGeom>
        </p:spPr>
      </p:pic>
      <p:sp>
        <p:nvSpPr>
          <p:cNvPr id="22531" name="Rectangle 2"/>
          <p:cNvSpPr>
            <a:spLocks noGrp="1" noChangeArrowheads="1"/>
          </p:cNvSpPr>
          <p:nvPr>
            <p:ph type="body" idx="1"/>
          </p:nvPr>
        </p:nvSpPr>
        <p:spPr>
          <a:xfrm>
            <a:off x="476145" y="1517807"/>
            <a:ext cx="8701088" cy="4947762"/>
          </a:xfrm>
        </p:spPr>
        <p:txBody>
          <a:bodyPr lIns="0" tIns="0" rIns="0" bIns="0"/>
          <a:lstStyle/>
          <a:p>
            <a:pPr marL="411480" lvl="1" indent="-308610" eaLnBrk="1" hangingPunct="1">
              <a:lnSpc>
                <a:spcPct val="95000"/>
              </a:lnSpc>
              <a:spcBef>
                <a:spcPct val="0"/>
              </a:spcBef>
              <a:spcAft>
                <a:spcPts val="400"/>
              </a:spcAft>
              <a:buClr>
                <a:schemeClr val="tx1">
                  <a:lumMod val="50000"/>
                  <a:lumOff val="50000"/>
                </a:schemeClr>
              </a:buClr>
              <a:buFontTx/>
              <a:buChar char="•"/>
            </a:pPr>
            <a:r>
              <a:rPr lang="en-US" sz="2800" i="1" dirty="0" smtClean="0">
                <a:latin typeface="Arial" charset="0"/>
              </a:rPr>
              <a:t>"</a:t>
            </a:r>
            <a:r>
              <a:rPr lang="en-US" sz="2800" i="1" dirty="0" smtClean="0"/>
              <a:t>It's free, but not cheap"</a:t>
            </a:r>
            <a:endParaRPr lang="en-US" sz="28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quantify your portfolio</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profile your projects</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profile your clients </a:t>
            </a:r>
          </a:p>
          <a:p>
            <a:pPr marL="411480" lvl="1" indent="-308610" eaLnBrk="1" hangingPunct="1">
              <a:lnSpc>
                <a:spcPct val="95000"/>
              </a:lnSpc>
              <a:spcBef>
                <a:spcPts val="400"/>
              </a:spcBef>
              <a:spcAft>
                <a:spcPts val="400"/>
              </a:spcAft>
              <a:buClr>
                <a:schemeClr val="tx1">
                  <a:lumMod val="50000"/>
                  <a:lumOff val="50000"/>
                </a:schemeClr>
              </a:buClr>
              <a:buFontTx/>
              <a:buChar char="•"/>
            </a:pPr>
            <a:r>
              <a:rPr lang="en-US" sz="2800" dirty="0" smtClean="0"/>
              <a:t>Compare with outside contractors</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"Real life" </a:t>
            </a:r>
            <a:r>
              <a:rPr lang="en-US" sz="2200" dirty="0" smtClean="0"/>
              <a:t>costs will add instant value  </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Some clients may actually choose</a:t>
            </a:r>
            <a:br>
              <a:rPr lang="en-US" sz="2200" dirty="0" smtClean="0"/>
            </a:br>
            <a:r>
              <a:rPr lang="en-US" sz="2200" dirty="0" smtClean="0"/>
              <a:t> this option  </a:t>
            </a:r>
          </a:p>
          <a:p>
            <a:pPr marL="1184275" lvl="3"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Serving a "broker" role with vendors </a:t>
            </a:r>
            <a:br>
              <a:rPr lang="en-US" dirty="0" smtClean="0"/>
            </a:br>
            <a:r>
              <a:rPr lang="en-US" dirty="0" smtClean="0"/>
              <a:t>or freelancers</a:t>
            </a:r>
          </a:p>
          <a:p>
            <a:pPr marL="1184275" lvl="3"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Serve a "mentor" role for student workers</a:t>
            </a: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sp>
        <p:nvSpPr>
          <p:cNvPr id="22530" name="Rectangle 1"/>
          <p:cNvSpPr>
            <a:spLocks noGrp="1" noChangeArrowheads="1"/>
          </p:cNvSpPr>
          <p:nvPr>
            <p:ph type="title"/>
          </p:nvPr>
        </p:nvSpPr>
        <p:spPr>
          <a:xfrm>
            <a:off x="455818" y="585821"/>
            <a:ext cx="8698230" cy="822960"/>
          </a:xfrm>
        </p:spPr>
        <p:txBody>
          <a:bodyPr lIns="0" tIns="0" rIns="0" bIns="0" anchor="t"/>
          <a:lstStyle/>
          <a:p>
            <a:pPr eaLnBrk="1" hangingPunct="1">
              <a:lnSpc>
                <a:spcPct val="95000"/>
              </a:lnSpc>
              <a:defRPr/>
            </a:pPr>
            <a:r>
              <a:rPr lang="en-US" sz="4000" dirty="0" smtClean="0"/>
              <a:t>Creating value</a:t>
            </a:r>
          </a:p>
        </p:txBody>
      </p:sp>
      <p:pic>
        <p:nvPicPr>
          <p:cNvPr id="5" name="Picture 4"/>
          <p:cNvPicPr>
            <a:picLocks noChangeArrowheads="1"/>
          </p:cNvPicPr>
          <p:nvPr/>
        </p:nvPicPr>
        <p:blipFill>
          <a:blip r:embed="rId3"/>
          <a:srcRect/>
          <a:stretch>
            <a:fillRect/>
          </a:stretch>
        </p:blipFill>
        <p:spPr bwMode="auto">
          <a:xfrm>
            <a:off x="409471"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eting.jpg"/>
          <p:cNvPicPr>
            <a:picLocks noChangeAspect="1"/>
          </p:cNvPicPr>
          <p:nvPr/>
        </p:nvPicPr>
        <p:blipFill>
          <a:blip r:embed="rId3"/>
          <a:stretch>
            <a:fillRect/>
          </a:stretch>
        </p:blipFill>
        <p:spPr>
          <a:xfrm>
            <a:off x="0" y="0"/>
            <a:ext cx="9144000" cy="6858000"/>
          </a:xfrm>
          <a:prstGeom prst="rect">
            <a:avLst/>
          </a:prstGeom>
        </p:spPr>
      </p:pic>
      <p:sp>
        <p:nvSpPr>
          <p:cNvPr id="25602" name="Rectangle 1"/>
          <p:cNvSpPr>
            <a:spLocks noGrp="1" noChangeArrowheads="1"/>
          </p:cNvSpPr>
          <p:nvPr>
            <p:ph type="title"/>
          </p:nvPr>
        </p:nvSpPr>
        <p:spPr>
          <a:xfrm>
            <a:off x="454004" y="595871"/>
            <a:ext cx="8698230" cy="822960"/>
          </a:xfrm>
        </p:spPr>
        <p:txBody>
          <a:bodyPr lIns="0" tIns="0" rIns="0" bIns="0" anchor="t"/>
          <a:lstStyle/>
          <a:p>
            <a:pPr eaLnBrk="1" hangingPunct="1">
              <a:lnSpc>
                <a:spcPct val="95000"/>
              </a:lnSpc>
              <a:defRPr/>
            </a:pPr>
            <a:r>
              <a:rPr lang="en-US" sz="4000" dirty="0" smtClean="0"/>
              <a:t>Checkpoints</a:t>
            </a:r>
          </a:p>
        </p:txBody>
      </p:sp>
      <p:sp>
        <p:nvSpPr>
          <p:cNvPr id="25603" name="Rectangle 2"/>
          <p:cNvSpPr>
            <a:spLocks noGrp="1" noChangeArrowheads="1"/>
          </p:cNvSpPr>
          <p:nvPr>
            <p:ph type="body" idx="1"/>
          </p:nvPr>
        </p:nvSpPr>
        <p:spPr>
          <a:xfrm>
            <a:off x="479137" y="1541107"/>
            <a:ext cx="8701088" cy="4947762"/>
          </a:xfrm>
        </p:spPr>
        <p:txBody>
          <a:bodyPr lIns="0" tIns="0" rIns="0" bIns="0"/>
          <a:lstStyle/>
          <a:p>
            <a:pPr marL="411480" lvl="1" indent="-308610" eaLnBrk="1" hangingPunct="1">
              <a:lnSpc>
                <a:spcPct val="95000"/>
              </a:lnSpc>
              <a:spcBef>
                <a:spcPct val="0"/>
              </a:spcBef>
              <a:spcAft>
                <a:spcPts val="400"/>
              </a:spcAft>
              <a:buClr>
                <a:schemeClr val="tx1">
                  <a:lumMod val="50000"/>
                  <a:lumOff val="50000"/>
                </a:schemeClr>
              </a:buClr>
              <a:buFontTx/>
              <a:buChar char="•"/>
            </a:pPr>
            <a:r>
              <a:rPr lang="en-US" sz="2200" dirty="0" smtClean="0"/>
              <a:t>What is a checkpoint?</a:t>
            </a:r>
            <a:endParaRPr lang="en-US" dirty="0" smtClean="0"/>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200" dirty="0" smtClean="0"/>
              <a:t>Regular meetings of decision-makers and hands-on staff</a:t>
            </a:r>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200" i="1" dirty="0" smtClean="0"/>
              <a:t>"Hey, why do we need all these meetings"?</a:t>
            </a:r>
            <a:endParaRPr lang="en-US" sz="2200" dirty="0" smtClean="0"/>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200" dirty="0" smtClean="0"/>
              <a:t>In-person and automated checkpoints</a:t>
            </a:r>
            <a:endParaRPr lang="en-US" dirty="0" smtClean="0"/>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pic>
        <p:nvPicPr>
          <p:cNvPr id="6" name="Picture 5"/>
          <p:cNvPicPr>
            <a:picLocks noChangeArrowheads="1"/>
          </p:cNvPicPr>
          <p:nvPr/>
        </p:nvPicPr>
        <p:blipFill>
          <a:blip r:embed="rId4"/>
          <a:srcRect/>
          <a:stretch>
            <a:fillRect/>
          </a:stretch>
        </p:blipFill>
        <p:spPr bwMode="auto">
          <a:xfrm>
            <a:off x="6651163"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 elves.jpg"/>
          <p:cNvPicPr>
            <a:picLocks noChangeAspect="1"/>
          </p:cNvPicPr>
          <p:nvPr/>
        </p:nvPicPr>
        <p:blipFill>
          <a:blip r:embed="rId3"/>
          <a:stretch>
            <a:fillRect/>
          </a:stretch>
        </p:blipFill>
        <p:spPr>
          <a:xfrm>
            <a:off x="4368632" y="4882747"/>
            <a:ext cx="4284714" cy="1685321"/>
          </a:xfrm>
          <a:prstGeom prst="rect">
            <a:avLst/>
          </a:prstGeom>
        </p:spPr>
      </p:pic>
      <p:sp>
        <p:nvSpPr>
          <p:cNvPr id="26626" name="Rectangle 1"/>
          <p:cNvSpPr>
            <a:spLocks noGrp="1" noChangeArrowheads="1"/>
          </p:cNvSpPr>
          <p:nvPr>
            <p:ph type="title"/>
          </p:nvPr>
        </p:nvSpPr>
        <p:spPr>
          <a:xfrm>
            <a:off x="373606" y="585823"/>
            <a:ext cx="8698230" cy="822960"/>
          </a:xfrm>
        </p:spPr>
        <p:txBody>
          <a:bodyPr lIns="0" tIns="0" rIns="0" bIns="0" anchor="t"/>
          <a:lstStyle/>
          <a:p>
            <a:pPr eaLnBrk="1" hangingPunct="1">
              <a:lnSpc>
                <a:spcPct val="95000"/>
              </a:lnSpc>
              <a:defRPr/>
            </a:pPr>
            <a:r>
              <a:rPr lang="en-US" sz="3900" dirty="0" smtClean="0"/>
              <a:t> </a:t>
            </a:r>
            <a:r>
              <a:rPr lang="en-US" sz="4000" dirty="0" smtClean="0"/>
              <a:t>"Are We Done Yet?"  phase</a:t>
            </a:r>
          </a:p>
        </p:txBody>
      </p:sp>
      <p:sp>
        <p:nvSpPr>
          <p:cNvPr id="26627" name="Rectangle 2"/>
          <p:cNvSpPr>
            <a:spLocks noGrp="1" noChangeArrowheads="1"/>
          </p:cNvSpPr>
          <p:nvPr>
            <p:ph type="body" idx="1"/>
          </p:nvPr>
        </p:nvSpPr>
        <p:spPr>
          <a:xfrm>
            <a:off x="469521" y="1521011"/>
            <a:ext cx="8701088"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When is the project over?</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Define the end at the beginning</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Agile development and checkpoints help </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Formal notification of completion</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Is the project really ever over?</a:t>
            </a:r>
          </a:p>
          <a:p>
            <a:pPr marL="0" indent="0" eaLnBrk="1" hangingPunct="1">
              <a:lnSpc>
                <a:spcPct val="95000"/>
              </a:lnSpc>
              <a:spcBef>
                <a:spcPct val="0"/>
              </a:spcBef>
              <a:spcAft>
                <a:spcPts val="600"/>
              </a:spcAft>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373607" y="585820"/>
            <a:ext cx="8698230" cy="822960"/>
          </a:xfrm>
        </p:spPr>
        <p:txBody>
          <a:bodyPr lIns="0" tIns="0" rIns="0" bIns="0" anchor="t"/>
          <a:lstStyle/>
          <a:p>
            <a:pPr eaLnBrk="1" hangingPunct="1">
              <a:lnSpc>
                <a:spcPct val="95000"/>
              </a:lnSpc>
              <a:defRPr/>
            </a:pPr>
            <a:r>
              <a:rPr lang="en-US" sz="3900" dirty="0" smtClean="0"/>
              <a:t> </a:t>
            </a:r>
            <a:r>
              <a:rPr lang="en-US" sz="4000" dirty="0" smtClean="0"/>
              <a:t>Maintenance phase</a:t>
            </a:r>
          </a:p>
        </p:txBody>
      </p:sp>
      <p:sp>
        <p:nvSpPr>
          <p:cNvPr id="27651" name="Rectangle 2"/>
          <p:cNvSpPr>
            <a:spLocks noGrp="1" noChangeArrowheads="1"/>
          </p:cNvSpPr>
          <p:nvPr>
            <p:ph type="body" idx="1"/>
          </p:nvPr>
        </p:nvSpPr>
        <p:spPr>
          <a:xfrm>
            <a:off x="459473" y="1591347"/>
            <a:ext cx="8701088"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Old Projects never die...</a:t>
            </a:r>
            <a:endParaRPr lang="en-US"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Initial debugging </a:t>
            </a:r>
            <a:endParaRPr lang="en-US"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Regular maintenance and fixes: the 3% rule</a:t>
            </a:r>
            <a:endParaRPr lang="en-US"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Empowering the client by design: Content management</a:t>
            </a:r>
            <a:endParaRPr lang="en-US"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"Never design a project that only you can maintain" </a:t>
            </a:r>
            <a:endParaRPr lang="en-US"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Remember cyclical factors for future scheduling</a:t>
            </a:r>
            <a:endParaRPr lang="en-US" dirty="0" smtClean="0"/>
          </a:p>
          <a:p>
            <a:pPr marL="0" indent="0" eaLnBrk="1" hangingPunct="1">
              <a:lnSpc>
                <a:spcPct val="95000"/>
              </a:lnSpc>
              <a:spcBef>
                <a:spcPct val="0"/>
              </a:spcBef>
              <a:buClr>
                <a:schemeClr val="tx1">
                  <a:lumMod val="50000"/>
                  <a:lumOff val="50000"/>
                </a:schemeClr>
              </a:buClr>
              <a:buSzPct val="80000"/>
              <a:buNone/>
            </a:pPr>
            <a:endParaRPr lang="en-US" sz="2400" dirty="0" smtClean="0">
              <a:latin typeface="Arial" charset="0"/>
            </a:endParaRP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graphicFrame>
        <p:nvGraphicFramePr>
          <p:cNvPr id="5" name="Diagram 4"/>
          <p:cNvGraphicFramePr/>
          <p:nvPr/>
        </p:nvGraphicFramePr>
        <p:xfrm>
          <a:off x="4998705" y="4173158"/>
          <a:ext cx="3508480" cy="2338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CAC7998-6378-4BC6-937F-26320A3B5C8D}" type="slidenum">
              <a:rPr lang="en-US" smtClean="0"/>
              <a:pPr>
                <a:defRPr/>
              </a:pPr>
              <a:t>3</a:t>
            </a:fld>
            <a:endParaRPr lang="en-US"/>
          </a:p>
        </p:txBody>
      </p:sp>
      <p:pic>
        <p:nvPicPr>
          <p:cNvPr id="4" name="Picture 3" descr="templebackdrop.jpg"/>
          <p:cNvPicPr>
            <a:picLocks noChangeAspect="1"/>
          </p:cNvPicPr>
          <p:nvPr/>
        </p:nvPicPr>
        <p:blipFill>
          <a:blip r:embed="rId3"/>
          <a:stretch>
            <a:fillRect/>
          </a:stretch>
        </p:blipFill>
        <p:spPr>
          <a:xfrm>
            <a:off x="0" y="303707"/>
            <a:ext cx="9144000" cy="6558586"/>
          </a:xfrm>
          <a:prstGeom prst="rect">
            <a:avLst/>
          </a:prstGeom>
        </p:spPr>
      </p:pic>
      <p:sp>
        <p:nvSpPr>
          <p:cNvPr id="5" name="Title 1"/>
          <p:cNvSpPr txBox="1">
            <a:spLocks/>
          </p:cNvSpPr>
          <p:nvPr/>
        </p:nvSpPr>
        <p:spPr bwMode="auto">
          <a:xfrm>
            <a:off x="90488" y="92075"/>
            <a:ext cx="7772400"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0" i="0" u="none" strike="noStrike" kern="0" cap="none" spc="0" normalizeH="0" baseline="0" noProof="0" smtClean="0">
                <a:ln>
                  <a:noFill/>
                </a:ln>
                <a:solidFill>
                  <a:srgbClr val="990033"/>
                </a:solidFill>
                <a:effectLst/>
                <a:uLnTx/>
                <a:uFillTx/>
                <a:latin typeface="+mj-lt"/>
                <a:ea typeface="+mj-ea"/>
                <a:cs typeface="+mj-cs"/>
                <a:sym typeface="Trebuchet MS" pitchFamily="-128" charset="0"/>
              </a:rPr>
              <a:t>About Temple University</a:t>
            </a:r>
            <a:endParaRPr kumimoji="0" lang="en-US" sz="4300" b="0" i="0" u="none" strike="noStrike" kern="0" cap="none" spc="0" normalizeH="0" baseline="0" noProof="0" dirty="0" smtClean="0">
              <a:ln>
                <a:noFill/>
              </a:ln>
              <a:solidFill>
                <a:srgbClr val="990033"/>
              </a:solidFill>
              <a:effectLst/>
              <a:uLnTx/>
              <a:uFillTx/>
              <a:latin typeface="+mj-lt"/>
              <a:ea typeface="+mj-ea"/>
              <a:cs typeface="+mj-cs"/>
              <a:sym typeface="Trebuchet MS" pitchFamily="-128" charset="0"/>
            </a:endParaRPr>
          </a:p>
        </p:txBody>
      </p:sp>
      <p:sp>
        <p:nvSpPr>
          <p:cNvPr id="6" name="Content Placeholder 2"/>
          <p:cNvSpPr txBox="1">
            <a:spLocks/>
          </p:cNvSpPr>
          <p:nvPr/>
        </p:nvSpPr>
        <p:spPr bwMode="auto">
          <a:xfrm>
            <a:off x="762000" y="1636713"/>
            <a:ext cx="8229600" cy="3097212"/>
          </a:xfrm>
          <a:prstGeom prst="rect">
            <a:avLst/>
          </a:prstGeom>
          <a:noFill/>
          <a:ln w="12700">
            <a:noFill/>
            <a:miter lim="800000"/>
            <a:headEnd/>
            <a:tailEnd/>
          </a:ln>
        </p:spPr>
        <p:txBody>
          <a:bodyPr vert="horz" wrap="square" lIns="34290" tIns="34290" rIns="34290" bIns="34290" numCol="1" anchor="t" anchorCtr="0" compatLnSpc="1">
            <a:prstTxWarp prst="textNoShape">
              <a:avLst/>
            </a:prstTxWarp>
          </a:bodyPr>
          <a:lstStyle/>
          <a:p>
            <a:pPr marL="307975" marR="0" lvl="0" indent="-307975" algn="l" defTabSz="914400" rtl="0" eaLnBrk="1" fontAlgn="base" latinLnBrk="0" hangingPunct="1">
              <a:lnSpc>
                <a:spcPct val="100000"/>
              </a:lnSpc>
              <a:spcBef>
                <a:spcPts val="813"/>
              </a:spcBef>
              <a:spcAft>
                <a:spcPct val="0"/>
              </a:spcAft>
              <a:buClr>
                <a:srgbClr val="000000"/>
              </a:buClr>
              <a:buSzPct val="100000"/>
              <a:buFont typeface="Trebuchet MS" pitchFamily="-12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sym typeface="Trebuchet MS" pitchFamily="-128" charset="0"/>
              </a:rPr>
              <a:t>Location</a:t>
            </a:r>
          </a:p>
          <a:p>
            <a:pPr marL="307975" marR="0" lvl="0" indent="-307975" algn="l" defTabSz="914400" rtl="0" eaLnBrk="1" fontAlgn="base" latinLnBrk="0" hangingPunct="1">
              <a:lnSpc>
                <a:spcPct val="100000"/>
              </a:lnSpc>
              <a:spcBef>
                <a:spcPts val="813"/>
              </a:spcBef>
              <a:spcAft>
                <a:spcPct val="0"/>
              </a:spcAft>
              <a:buClr>
                <a:srgbClr val="000000"/>
              </a:buClr>
              <a:buSzPct val="100000"/>
              <a:buFont typeface="Trebuchet MS" pitchFamily="-12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sym typeface="Trebuchet MS" pitchFamily="-128" charset="0"/>
              </a:rPr>
              <a:t>Enrollment</a:t>
            </a:r>
          </a:p>
          <a:p>
            <a:pPr marL="307975" marR="0" lvl="0" indent="-307975" algn="l" defTabSz="914400" rtl="0" eaLnBrk="1" fontAlgn="base" latinLnBrk="0" hangingPunct="1">
              <a:lnSpc>
                <a:spcPct val="100000"/>
              </a:lnSpc>
              <a:spcBef>
                <a:spcPts val="813"/>
              </a:spcBef>
              <a:spcAft>
                <a:spcPct val="0"/>
              </a:spcAft>
              <a:buClr>
                <a:srgbClr val="000000"/>
              </a:buClr>
              <a:buSzPct val="100000"/>
              <a:buFont typeface="Trebuchet MS" pitchFamily="-12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sym typeface="Trebuchet MS" pitchFamily="-128" charset="0"/>
              </a:rPr>
              <a:t>Computer Services organization</a:t>
            </a:r>
          </a:p>
          <a:p>
            <a:pPr marL="307975" marR="0" lvl="0" indent="-307975" algn="l" defTabSz="914400" rtl="0" eaLnBrk="1" fontAlgn="base" latinLnBrk="0" hangingPunct="1">
              <a:lnSpc>
                <a:spcPct val="100000"/>
              </a:lnSpc>
              <a:spcBef>
                <a:spcPts val="813"/>
              </a:spcBef>
              <a:spcAft>
                <a:spcPct val="0"/>
              </a:spcAft>
              <a:buClr>
                <a:srgbClr val="000000"/>
              </a:buClr>
              <a:buSzPct val="100000"/>
              <a:buFont typeface="Trebuchet MS" pitchFamily="-12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sym typeface="Trebuchet MS" pitchFamily="-128" charset="0"/>
              </a:rPr>
              <a:t>Solutions Development group</a:t>
            </a:r>
          </a:p>
          <a:p>
            <a:pPr marL="307975" marR="0" lvl="0" indent="-307975" algn="l" defTabSz="914400" rtl="0" eaLnBrk="1" fontAlgn="base" latinLnBrk="0" hangingPunct="1">
              <a:lnSpc>
                <a:spcPct val="100000"/>
              </a:lnSpc>
              <a:spcBef>
                <a:spcPts val="813"/>
              </a:spcBef>
              <a:spcAft>
                <a:spcPct val="0"/>
              </a:spcAft>
              <a:buClr>
                <a:srgbClr val="000000"/>
              </a:buClr>
              <a:buSzPct val="100000"/>
              <a:buFont typeface="Trebuchet MS" pitchFamily="-12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sym typeface="Trebuchet MS" pitchFamily="-128" charset="0"/>
              </a:rPr>
              <a:t>Representative projects</a:t>
            </a:r>
          </a:p>
        </p:txBody>
      </p:sp>
      <p:pic>
        <p:nvPicPr>
          <p:cNvPr id="7"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f&amp;client copy.jpg"/>
          <p:cNvPicPr>
            <a:picLocks noChangeAspect="1"/>
          </p:cNvPicPr>
          <p:nvPr/>
        </p:nvPicPr>
        <p:blipFill>
          <a:blip r:embed="rId2"/>
          <a:stretch>
            <a:fillRect/>
          </a:stretch>
        </p:blipFill>
        <p:spPr>
          <a:xfrm>
            <a:off x="6215222" y="2922805"/>
            <a:ext cx="2879792" cy="3069778"/>
          </a:xfrm>
          <a:prstGeom prst="rect">
            <a:avLst/>
          </a:prstGeom>
        </p:spPr>
      </p:pic>
      <p:sp>
        <p:nvSpPr>
          <p:cNvPr id="16387" name="Rectangle 2"/>
          <p:cNvSpPr>
            <a:spLocks noGrp="1" noChangeArrowheads="1"/>
          </p:cNvSpPr>
          <p:nvPr>
            <p:ph type="body" idx="1"/>
          </p:nvPr>
        </p:nvSpPr>
        <p:spPr>
          <a:xfrm>
            <a:off x="485347" y="1179379"/>
            <a:ext cx="7837340" cy="4947762"/>
          </a:xfrm>
        </p:spPr>
        <p:txBody>
          <a:bodyPr lIns="0" tIns="0" rIns="0" bIns="0"/>
          <a:lstStyle/>
          <a:p>
            <a:pPr marL="0" indent="0" eaLnBrk="1" hangingPunct="1">
              <a:lnSpc>
                <a:spcPct val="95000"/>
              </a:lnSpc>
              <a:spcBef>
                <a:spcPct val="0"/>
              </a:spcBef>
              <a:buNone/>
            </a:pPr>
            <a:endParaRPr lang="en-US" sz="2400" dirty="0" smtClean="0">
              <a:solidFill>
                <a:srgbClr val="000000"/>
              </a:solidFill>
              <a:latin typeface="Arial" charset="0"/>
            </a:endParaRPr>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400" dirty="0" smtClean="0"/>
              <a:t>Listen!  Understand your client's needs and expectations </a:t>
            </a:r>
          </a:p>
          <a:p>
            <a:pPr marL="411480" lvl="1" indent="-308610" eaLnBrk="1" hangingPunct="1">
              <a:lnSpc>
                <a:spcPct val="95000"/>
              </a:lnSpc>
              <a:spcBef>
                <a:spcPts val="600"/>
              </a:spcBef>
              <a:spcAft>
                <a:spcPts val="400"/>
              </a:spcAft>
              <a:buClr>
                <a:schemeClr val="tx1">
                  <a:lumMod val="50000"/>
                  <a:lumOff val="50000"/>
                </a:schemeClr>
              </a:buClr>
              <a:buFontTx/>
              <a:buChar char="•"/>
            </a:pPr>
            <a:r>
              <a:rPr lang="en-US" sz="2400" dirty="0" smtClean="0"/>
              <a:t>Set expectations </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Create a summary of work</a:t>
            </a:r>
          </a:p>
          <a:p>
            <a:pPr marL="411480" lvl="1" indent="-308610" eaLnBrk="1" hangingPunct="1">
              <a:lnSpc>
                <a:spcPct val="95000"/>
              </a:lnSpc>
              <a:spcBef>
                <a:spcPts val="600"/>
              </a:spcBef>
              <a:spcAft>
                <a:spcPts val="400"/>
              </a:spcAft>
              <a:buClr>
                <a:schemeClr val="tx1">
                  <a:lumMod val="50000"/>
                  <a:lumOff val="50000"/>
                </a:schemeClr>
              </a:buClr>
              <a:buFontTx/>
              <a:buChar char="•"/>
            </a:pPr>
            <a:r>
              <a:rPr lang="en-US" sz="2400" dirty="0" smtClean="0"/>
              <a:t>Regular, scheduled follow-ups </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Kickoffs</a:t>
            </a:r>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Checkpoints</a:t>
            </a:r>
          </a:p>
          <a:p>
            <a:pPr marL="771525" lvl="2" indent="-257175" eaLnBrk="1" hangingPunct="1">
              <a:lnSpc>
                <a:spcPct val="95000"/>
              </a:lnSpc>
              <a:spcBef>
                <a:spcPct val="0"/>
              </a:spcBef>
              <a:spcAft>
                <a:spcPts val="400"/>
              </a:spcAft>
              <a:buClr>
                <a:srgbClr val="33339D"/>
              </a:buClr>
              <a:buSzPct val="80000"/>
              <a:buNone/>
            </a:pPr>
            <a:endParaRPr lang="en-US" sz="2400" dirty="0" smtClean="0">
              <a:solidFill>
                <a:srgbClr val="990033"/>
              </a:solidFill>
            </a:endParaRPr>
          </a:p>
          <a:p>
            <a:pPr marL="411480" lvl="1" indent="-308610" eaLnBrk="1" hangingPunct="1">
              <a:lnSpc>
                <a:spcPct val="95000"/>
              </a:lnSpc>
              <a:spcBef>
                <a:spcPts val="1000"/>
              </a:spcBef>
              <a:spcAft>
                <a:spcPts val="400"/>
              </a:spcAft>
              <a:buClr>
                <a:schemeClr val="tx1">
                  <a:lumMod val="50000"/>
                  <a:lumOff val="50000"/>
                </a:schemeClr>
              </a:buClr>
              <a:buNone/>
            </a:pPr>
            <a:r>
              <a:rPr lang="en-US" sz="2400" b="1" dirty="0" smtClean="0">
                <a:solidFill>
                  <a:srgbClr val="990033"/>
                </a:solidFill>
                <a:effectLst>
                  <a:outerShdw blurRad="38100" dist="38100" dir="2700000" algn="tl">
                    <a:srgbClr val="000000">
                      <a:alpha val="43137"/>
                    </a:srgbClr>
                  </a:outerShdw>
                </a:effectLst>
              </a:rPr>
              <a:t>Communicate, communicate, communicate!</a:t>
            </a:r>
          </a:p>
        </p:txBody>
      </p:sp>
      <p:sp>
        <p:nvSpPr>
          <p:cNvPr id="16386" name="Rectangle 1"/>
          <p:cNvSpPr>
            <a:spLocks noGrp="1" noChangeArrowheads="1"/>
          </p:cNvSpPr>
          <p:nvPr>
            <p:ph type="title"/>
          </p:nvPr>
        </p:nvSpPr>
        <p:spPr>
          <a:xfrm>
            <a:off x="455818" y="595869"/>
            <a:ext cx="8698230" cy="822960"/>
          </a:xfrm>
        </p:spPr>
        <p:txBody>
          <a:bodyPr lIns="0" tIns="0" rIns="0" bIns="0" anchor="t"/>
          <a:lstStyle/>
          <a:p>
            <a:pPr eaLnBrk="1" hangingPunct="1">
              <a:lnSpc>
                <a:spcPct val="95000"/>
              </a:lnSpc>
              <a:defRPr/>
            </a:pPr>
            <a:r>
              <a:rPr lang="en-US" sz="4000" dirty="0" smtClean="0"/>
              <a:t>Communication is key </a:t>
            </a:r>
          </a:p>
        </p:txBody>
      </p:sp>
      <p:pic>
        <p:nvPicPr>
          <p:cNvPr id="6"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ardening elves.gif"/>
          <p:cNvPicPr>
            <a:picLocks noChangeAspect="1"/>
          </p:cNvPicPr>
          <p:nvPr/>
        </p:nvPicPr>
        <p:blipFill>
          <a:blip r:embed="rId2"/>
          <a:stretch>
            <a:fillRect/>
          </a:stretch>
        </p:blipFill>
        <p:spPr>
          <a:xfrm>
            <a:off x="5154062" y="3414919"/>
            <a:ext cx="3658634" cy="2794431"/>
          </a:xfrm>
          <a:prstGeom prst="rect">
            <a:avLst/>
          </a:prstGeom>
        </p:spPr>
      </p:pic>
      <p:sp>
        <p:nvSpPr>
          <p:cNvPr id="17410" name="Rectangle 1"/>
          <p:cNvSpPr>
            <a:spLocks noGrp="1" noChangeArrowheads="1"/>
          </p:cNvSpPr>
          <p:nvPr>
            <p:ph type="ctrTitle"/>
          </p:nvPr>
        </p:nvSpPr>
        <p:spPr>
          <a:xfrm>
            <a:off x="455833" y="609584"/>
            <a:ext cx="7600950" cy="1097280"/>
          </a:xfrm>
        </p:spPr>
        <p:txBody>
          <a:bodyPr lIns="0" tIns="0" rIns="0" bIns="0" anchor="t"/>
          <a:lstStyle/>
          <a:p>
            <a:pPr eaLnBrk="1" hangingPunct="1">
              <a:lnSpc>
                <a:spcPct val="95000"/>
              </a:lnSpc>
              <a:defRPr/>
            </a:pPr>
            <a:r>
              <a:rPr lang="en-US" sz="4000" dirty="0" smtClean="0">
                <a:effectLst>
                  <a:outerShdw blurRad="38100" dist="38100" dir="2700000" algn="tl">
                    <a:srgbClr val="000000">
                      <a:alpha val="43137"/>
                    </a:srgbClr>
                  </a:outerShdw>
                </a:effectLst>
              </a:rPr>
              <a:t>How does your garden grow?</a:t>
            </a:r>
            <a:endParaRPr lang="en-US" sz="4000" i="1" dirty="0" smtClean="0">
              <a:effectLst>
                <a:outerShdw blurRad="38100" dist="38100" dir="2700000" algn="tl">
                  <a:srgbClr val="000000">
                    <a:alpha val="43137"/>
                  </a:srgbClr>
                </a:outerShdw>
              </a:effectLst>
            </a:endParaRPr>
          </a:p>
        </p:txBody>
      </p:sp>
      <p:sp>
        <p:nvSpPr>
          <p:cNvPr id="17411" name="Rectangle 2"/>
          <p:cNvSpPr>
            <a:spLocks noGrp="1" noChangeArrowheads="1"/>
          </p:cNvSpPr>
          <p:nvPr>
            <p:ph type="subTitle" idx="1"/>
          </p:nvPr>
        </p:nvSpPr>
        <p:spPr>
          <a:xfrm>
            <a:off x="947682" y="1935489"/>
            <a:ext cx="7571286" cy="2580527"/>
          </a:xfrm>
        </p:spPr>
        <p:txBody>
          <a:bodyPr lIns="0" tIns="0" rIns="0" bIns="0"/>
          <a:lstStyle/>
          <a:p>
            <a:pPr marL="282575" indent="-282575" algn="l" eaLnBrk="1" hangingPunct="1">
              <a:lnSpc>
                <a:spcPct val="95000"/>
              </a:lnSpc>
              <a:spcBef>
                <a:spcPct val="0"/>
              </a:spcBef>
            </a:pPr>
            <a:r>
              <a:rPr lang="en-US" sz="4000" dirty="0" smtClean="0">
                <a:effectLst>
                  <a:outerShdw blurRad="38100" dist="38100" dir="2700000" algn="tl">
                    <a:srgbClr val="000000">
                      <a:alpha val="43137"/>
                    </a:srgbClr>
                  </a:outerShdw>
                </a:effectLst>
              </a:rPr>
              <a:t>Managing Portfolios</a:t>
            </a:r>
            <a:endParaRPr lang="en-US" sz="3600" dirty="0" smtClean="0">
              <a:effectLst>
                <a:outerShdw blurRad="38100" dist="38100" dir="2700000" algn="tl">
                  <a:srgbClr val="000000">
                    <a:alpha val="43137"/>
                  </a:srgbClr>
                </a:outerShdw>
              </a:effectLst>
            </a:endParaRPr>
          </a:p>
          <a:p>
            <a:pPr marL="282575" indent="-282575" algn="l" eaLnBrk="1" hangingPunct="1">
              <a:lnSpc>
                <a:spcPct val="95000"/>
              </a:lnSpc>
              <a:spcBef>
                <a:spcPts val="600"/>
              </a:spcBef>
            </a:pPr>
            <a:r>
              <a:rPr lang="en-US" sz="3600" dirty="0" smtClean="0">
                <a:effectLst>
                  <a:outerShdw blurRad="38100" dist="38100" dir="2700000" algn="tl">
                    <a:srgbClr val="000000">
                      <a:alpha val="43137"/>
                    </a:srgbClr>
                  </a:outerShdw>
                </a:effectLst>
              </a:rPr>
              <a:t> </a:t>
            </a:r>
            <a:r>
              <a:rPr lang="en-US" sz="2800" dirty="0" smtClean="0"/>
              <a:t>Tools and techniques for cultivating </a:t>
            </a:r>
            <a:br>
              <a:rPr lang="en-US" sz="2800" dirty="0" smtClean="0"/>
            </a:br>
            <a:r>
              <a:rPr lang="en-US" sz="2800" dirty="0" smtClean="0"/>
              <a:t>your institution’s projects</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rvestphoto copy.jpg"/>
          <p:cNvPicPr>
            <a:picLocks noChangeAspect="1"/>
          </p:cNvPicPr>
          <p:nvPr/>
        </p:nvPicPr>
        <p:blipFill>
          <a:blip r:embed="rId3"/>
          <a:stretch>
            <a:fillRect/>
          </a:stretch>
        </p:blipFill>
        <p:spPr>
          <a:xfrm>
            <a:off x="0" y="0"/>
            <a:ext cx="9144000" cy="6858000"/>
          </a:xfrm>
          <a:prstGeom prst="rect">
            <a:avLst/>
          </a:prstGeom>
        </p:spPr>
      </p:pic>
      <p:sp>
        <p:nvSpPr>
          <p:cNvPr id="27650" name="Rectangle 1"/>
          <p:cNvSpPr>
            <a:spLocks noGrp="1" noChangeArrowheads="1"/>
          </p:cNvSpPr>
          <p:nvPr>
            <p:ph type="title"/>
          </p:nvPr>
        </p:nvSpPr>
        <p:spPr>
          <a:xfrm>
            <a:off x="373607" y="585820"/>
            <a:ext cx="8698230" cy="822960"/>
          </a:xfrm>
        </p:spPr>
        <p:txBody>
          <a:bodyPr lIns="0" tIns="0" rIns="0" bIns="0" anchor="t"/>
          <a:lstStyle/>
          <a:p>
            <a:pPr eaLnBrk="1" hangingPunct="1">
              <a:lnSpc>
                <a:spcPct val="95000"/>
              </a:lnSpc>
              <a:defRPr/>
            </a:pPr>
            <a:r>
              <a:rPr lang="en-US" sz="3900" dirty="0" smtClean="0"/>
              <a:t> </a:t>
            </a:r>
            <a:r>
              <a:rPr lang="en-US" sz="4000" dirty="0" smtClean="0"/>
              <a:t>Portfolio Management</a:t>
            </a:r>
          </a:p>
        </p:txBody>
      </p:sp>
      <p:sp>
        <p:nvSpPr>
          <p:cNvPr id="27651" name="Rectangle 2"/>
          <p:cNvSpPr>
            <a:spLocks noGrp="1" noChangeArrowheads="1"/>
          </p:cNvSpPr>
          <p:nvPr>
            <p:ph type="body" idx="1"/>
          </p:nvPr>
        </p:nvSpPr>
        <p:spPr>
          <a:xfrm>
            <a:off x="686227" y="1205960"/>
            <a:ext cx="7695773" cy="4947762"/>
          </a:xfrm>
        </p:spPr>
        <p:txBody>
          <a:bodyPr lIns="0" tIns="0" rIns="0" bIns="0"/>
          <a:lstStyle/>
          <a:p>
            <a:pPr marL="0" indent="0" eaLnBrk="1" hangingPunct="1">
              <a:lnSpc>
                <a:spcPct val="95000"/>
              </a:lnSpc>
              <a:spcBef>
                <a:spcPct val="0"/>
              </a:spcBef>
              <a:buClr>
                <a:schemeClr val="tx1">
                  <a:lumMod val="50000"/>
                  <a:lumOff val="50000"/>
                </a:schemeClr>
              </a:buClr>
              <a:buSzPct val="80000"/>
              <a:buNone/>
            </a:pPr>
            <a:endParaRPr lang="en-US" sz="2800" dirty="0" smtClean="0">
              <a:latin typeface="Trebuchet MS" pitchFamily="34" charset="0"/>
            </a:endParaRPr>
          </a:p>
          <a:p>
            <a:pPr marL="0" indent="0" eaLnBrk="1" hangingPunct="1">
              <a:lnSpc>
                <a:spcPct val="95000"/>
              </a:lnSpc>
              <a:spcBef>
                <a:spcPct val="0"/>
              </a:spcBef>
              <a:spcAft>
                <a:spcPts val="600"/>
              </a:spcAft>
              <a:buClr>
                <a:schemeClr val="tx1">
                  <a:lumMod val="50000"/>
                  <a:lumOff val="50000"/>
                </a:schemeClr>
              </a:buClr>
              <a:buSzPct val="80000"/>
            </a:pPr>
            <a:r>
              <a:rPr lang="en-US" sz="2800" dirty="0" smtClean="0">
                <a:latin typeface="Trebuchet MS" pitchFamily="34" charset="0"/>
              </a:rPr>
              <a:t> Managing projects just the start</a:t>
            </a:r>
          </a:p>
          <a:p>
            <a:pPr marL="0" indent="0" eaLnBrk="1" hangingPunct="1">
              <a:lnSpc>
                <a:spcPct val="95000"/>
              </a:lnSpc>
              <a:spcBef>
                <a:spcPct val="0"/>
              </a:spcBef>
              <a:spcAft>
                <a:spcPts val="600"/>
              </a:spcAft>
              <a:buClr>
                <a:schemeClr val="tx1">
                  <a:lumMod val="50000"/>
                  <a:lumOff val="50000"/>
                </a:schemeClr>
              </a:buClr>
              <a:buSzPct val="80000"/>
            </a:pPr>
            <a:r>
              <a:rPr lang="en-US" sz="2800" dirty="0" smtClean="0">
                <a:latin typeface="Trebuchet MS" pitchFamily="34" charset="0"/>
              </a:rPr>
              <a:t> Cultivating your whole project portfolio</a:t>
            </a:r>
          </a:p>
          <a:p>
            <a:pPr marL="0" indent="0" eaLnBrk="1" hangingPunct="1">
              <a:lnSpc>
                <a:spcPct val="95000"/>
              </a:lnSpc>
              <a:spcBef>
                <a:spcPct val="0"/>
              </a:spcBef>
              <a:spcAft>
                <a:spcPts val="600"/>
              </a:spcAft>
              <a:buClr>
                <a:schemeClr val="tx1">
                  <a:lumMod val="50000"/>
                  <a:lumOff val="50000"/>
                </a:schemeClr>
              </a:buClr>
              <a:buSzPct val="80000"/>
            </a:pPr>
            <a:r>
              <a:rPr lang="en-US" sz="2800" dirty="0" smtClean="0">
                <a:latin typeface="Trebuchet MS" pitchFamily="34" charset="0"/>
              </a:rPr>
              <a:t> Upgrading your tools</a:t>
            </a:r>
          </a:p>
          <a:p>
            <a:pPr marL="0" indent="0" eaLnBrk="1" hangingPunct="1">
              <a:lnSpc>
                <a:spcPct val="95000"/>
              </a:lnSpc>
              <a:spcBef>
                <a:spcPct val="0"/>
              </a:spcBef>
              <a:spcAft>
                <a:spcPts val="600"/>
              </a:spcAft>
              <a:buClr>
                <a:schemeClr val="tx1">
                  <a:lumMod val="50000"/>
                  <a:lumOff val="50000"/>
                </a:schemeClr>
              </a:buClr>
              <a:buSzPct val="80000"/>
            </a:pPr>
            <a:r>
              <a:rPr lang="en-US" sz="2800" dirty="0" smtClean="0">
                <a:latin typeface="Trebuchet MS" pitchFamily="34" charset="0"/>
              </a:rPr>
              <a:t> Harvesting your crop</a:t>
            </a:r>
          </a:p>
          <a:p>
            <a:pPr marL="0" indent="0" eaLnBrk="1" hangingPunct="1">
              <a:lnSpc>
                <a:spcPct val="95000"/>
              </a:lnSpc>
              <a:spcBef>
                <a:spcPct val="0"/>
              </a:spcBef>
              <a:spcAft>
                <a:spcPts val="600"/>
              </a:spcAft>
              <a:buClr>
                <a:schemeClr val="tx1">
                  <a:lumMod val="50000"/>
                  <a:lumOff val="50000"/>
                </a:schemeClr>
              </a:buClr>
              <a:buSzPct val="80000"/>
            </a:pPr>
            <a:endParaRPr lang="en-US" sz="2800" dirty="0" smtClean="0">
              <a:latin typeface="Trebuchet MS" pitchFamily="34" charset="0"/>
            </a:endParaRPr>
          </a:p>
          <a:p>
            <a:pPr marL="0" indent="0" eaLnBrk="1" hangingPunct="1">
              <a:lnSpc>
                <a:spcPct val="95000"/>
              </a:lnSpc>
              <a:spcBef>
                <a:spcPct val="0"/>
              </a:spcBef>
              <a:buClr>
                <a:schemeClr val="tx1">
                  <a:lumMod val="50000"/>
                  <a:lumOff val="50000"/>
                </a:schemeClr>
              </a:buClr>
              <a:buSzPct val="80000"/>
            </a:pPr>
            <a:endParaRPr lang="en-US" sz="2400" dirty="0" smtClean="0">
              <a:latin typeface="Trebuchet MS" pitchFamily="34" charset="0"/>
            </a:endParaRPr>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elvestress.png"/>
          <p:cNvPicPr>
            <a:picLocks noChangeAspect="1"/>
          </p:cNvPicPr>
          <p:nvPr/>
        </p:nvPicPr>
        <p:blipFill>
          <a:blip r:embed="rId2"/>
          <a:stretch>
            <a:fillRect/>
          </a:stretch>
        </p:blipFill>
        <p:spPr>
          <a:xfrm>
            <a:off x="6178726" y="2988129"/>
            <a:ext cx="2769326" cy="3461656"/>
          </a:xfrm>
          <a:prstGeom prst="rect">
            <a:avLst/>
          </a:prstGeom>
        </p:spPr>
      </p:pic>
      <p:sp>
        <p:nvSpPr>
          <p:cNvPr id="22531" name="Rectangle 2"/>
          <p:cNvSpPr>
            <a:spLocks noGrp="1" noChangeArrowheads="1"/>
          </p:cNvSpPr>
          <p:nvPr>
            <p:ph type="body" idx="1"/>
          </p:nvPr>
        </p:nvSpPr>
        <p:spPr>
          <a:xfrm>
            <a:off x="476145" y="1517807"/>
            <a:ext cx="8701088" cy="494776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Not just about individual projects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Need to manage entire project portfolio</a:t>
            </a:r>
          </a:p>
          <a:p>
            <a:pPr marL="411480" lvl="1" indent="-308610" eaLnBrk="1" hangingPunct="1">
              <a:lnSpc>
                <a:spcPct val="95000"/>
              </a:lnSpc>
              <a:spcBef>
                <a:spcPts val="400"/>
              </a:spcBef>
              <a:spcAft>
                <a:spcPts val="400"/>
              </a:spcAft>
              <a:buClr>
                <a:schemeClr val="tx1">
                  <a:lumMod val="50000"/>
                  <a:lumOff val="50000"/>
                </a:schemeClr>
              </a:buClr>
              <a:buFontTx/>
              <a:buChar char="•"/>
            </a:pPr>
            <a:r>
              <a:rPr lang="en-US" sz="2400" dirty="0" smtClean="0"/>
              <a:t>Who is your client?</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The department requesting the project?</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The university officer overseeing many </a:t>
            </a:r>
            <a:br>
              <a:rPr lang="en-US" sz="2200" dirty="0" smtClean="0"/>
            </a:br>
            <a:r>
              <a:rPr lang="en-US" sz="2200" dirty="0" smtClean="0"/>
              <a:t>departments?</a:t>
            </a:r>
          </a:p>
          <a:p>
            <a:pPr marL="412750" lvl="1" eaLnBrk="1" hangingPunct="1">
              <a:lnSpc>
                <a:spcPct val="95000"/>
              </a:lnSpc>
              <a:spcBef>
                <a:spcPts val="600"/>
              </a:spcBef>
              <a:spcAft>
                <a:spcPts val="400"/>
              </a:spcAft>
              <a:buClr>
                <a:schemeClr val="tx1">
                  <a:lumMod val="50000"/>
                  <a:lumOff val="50000"/>
                </a:schemeClr>
              </a:buClr>
              <a:buSzPct val="80000"/>
              <a:buFont typeface="Arial" pitchFamily="34" charset="0"/>
              <a:buChar char="•"/>
            </a:pPr>
            <a:r>
              <a:rPr lang="en-US" sz="2400" dirty="0" smtClean="0"/>
              <a:t>Need tools for both you and your</a:t>
            </a:r>
            <a:br>
              <a:rPr lang="en-US" sz="2400" dirty="0" smtClean="0"/>
            </a:br>
            <a:r>
              <a:rPr lang="en-US" sz="2400" dirty="0" smtClean="0"/>
              <a:t> clients to manage portfolios</a:t>
            </a:r>
            <a:br>
              <a:rPr lang="en-US" sz="2400" dirty="0" smtClean="0"/>
            </a:br>
            <a:endParaRPr lang="en-US" sz="2400" dirty="0" smtClean="0"/>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sp>
        <p:nvSpPr>
          <p:cNvPr id="22530" name="Rectangle 1"/>
          <p:cNvSpPr>
            <a:spLocks noGrp="1" noChangeArrowheads="1"/>
          </p:cNvSpPr>
          <p:nvPr>
            <p:ph type="title"/>
          </p:nvPr>
        </p:nvSpPr>
        <p:spPr>
          <a:xfrm>
            <a:off x="455818" y="585821"/>
            <a:ext cx="8698230" cy="822960"/>
          </a:xfrm>
        </p:spPr>
        <p:txBody>
          <a:bodyPr lIns="0" tIns="0" rIns="0" bIns="0" anchor="t"/>
          <a:lstStyle/>
          <a:p>
            <a:pPr eaLnBrk="1" hangingPunct="1">
              <a:lnSpc>
                <a:spcPct val="95000"/>
              </a:lnSpc>
              <a:defRPr/>
            </a:pPr>
            <a:r>
              <a:rPr lang="en-US" sz="4000" dirty="0" smtClean="0"/>
              <a:t>Seeing the forest and the trees</a:t>
            </a:r>
          </a:p>
        </p:txBody>
      </p:sp>
      <p:pic>
        <p:nvPicPr>
          <p:cNvPr id="5" name="Picture 4"/>
          <p:cNvPicPr>
            <a:picLocks noChangeArrowheads="1"/>
          </p:cNvPicPr>
          <p:nvPr/>
        </p:nvPicPr>
        <p:blipFill>
          <a:blip r:embed="rId3"/>
          <a:srcRect/>
          <a:stretch>
            <a:fillRect/>
          </a:stretch>
        </p:blipFill>
        <p:spPr bwMode="auto">
          <a:xfrm>
            <a:off x="409471"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ltivate2jpg.jpg"/>
          <p:cNvPicPr>
            <a:picLocks noChangeAspect="1"/>
          </p:cNvPicPr>
          <p:nvPr/>
        </p:nvPicPr>
        <p:blipFill>
          <a:blip r:embed="rId2"/>
          <a:stretch>
            <a:fillRect/>
          </a:stretch>
        </p:blipFill>
        <p:spPr>
          <a:xfrm flipH="1">
            <a:off x="4581945" y="3728574"/>
            <a:ext cx="4562055" cy="2427298"/>
          </a:xfrm>
          <a:prstGeom prst="rect">
            <a:avLst/>
          </a:prstGeom>
          <a:scene3d>
            <a:camera prst="orthographicFront">
              <a:rot lat="0" lon="300000" rev="0"/>
            </a:camera>
            <a:lightRig rig="threePt" dir="t"/>
          </a:scene3d>
        </p:spPr>
      </p:pic>
      <p:sp>
        <p:nvSpPr>
          <p:cNvPr id="22531" name="Rectangle 2"/>
          <p:cNvSpPr>
            <a:spLocks noGrp="1" noChangeArrowheads="1"/>
          </p:cNvSpPr>
          <p:nvPr>
            <p:ph type="body" idx="1"/>
          </p:nvPr>
        </p:nvSpPr>
        <p:spPr>
          <a:xfrm>
            <a:off x="476145" y="1517807"/>
            <a:ext cx="8701088" cy="4947762"/>
          </a:xfrm>
        </p:spPr>
        <p:txBody>
          <a:bodyPr lIns="0" tIns="0" rIns="0" bIns="0"/>
          <a:lstStyle/>
          <a:p>
            <a:pPr marL="411480" lvl="1" indent="-308610" eaLnBrk="1" hangingPunct="1">
              <a:lnSpc>
                <a:spcPct val="95000"/>
              </a:lnSpc>
              <a:spcBef>
                <a:spcPct val="0"/>
              </a:spcBef>
              <a:spcAft>
                <a:spcPts val="400"/>
              </a:spcAft>
              <a:buClr>
                <a:schemeClr val="tx1">
                  <a:lumMod val="50000"/>
                  <a:lumOff val="50000"/>
                </a:schemeClr>
              </a:buClr>
              <a:buNone/>
            </a:pPr>
            <a:r>
              <a:rPr lang="en-US" sz="2800" dirty="0" smtClean="0"/>
              <a:t>Project Management software</a:t>
            </a:r>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400" dirty="0" smtClean="0"/>
              <a:t>Pros</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Helps you manage your project</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Provides high level of detail</a:t>
            </a:r>
          </a:p>
          <a:p>
            <a:pPr marL="412750" lvl="1" eaLnBrk="1" hangingPunct="1">
              <a:lnSpc>
                <a:spcPct val="95000"/>
              </a:lnSpc>
              <a:spcBef>
                <a:spcPts val="600"/>
              </a:spcBef>
              <a:spcAft>
                <a:spcPts val="400"/>
              </a:spcAft>
              <a:buClr>
                <a:schemeClr val="tx1">
                  <a:lumMod val="50000"/>
                  <a:lumOff val="50000"/>
                </a:schemeClr>
              </a:buClr>
              <a:buSzPct val="80000"/>
              <a:buFont typeface="Arial" pitchFamily="34" charset="0"/>
              <a:buChar char="•"/>
            </a:pPr>
            <a:r>
              <a:rPr lang="en-US" sz="2600" dirty="0" smtClean="0"/>
              <a:t>Cons</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The “huh?” factor</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Too much detail for clients</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One-sided approach</a:t>
            </a: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sp>
        <p:nvSpPr>
          <p:cNvPr id="22530" name="Rectangle 1"/>
          <p:cNvSpPr>
            <a:spLocks noGrp="1" noChangeArrowheads="1"/>
          </p:cNvSpPr>
          <p:nvPr>
            <p:ph type="title"/>
          </p:nvPr>
        </p:nvSpPr>
        <p:spPr>
          <a:xfrm>
            <a:off x="455818" y="585821"/>
            <a:ext cx="8698230" cy="822960"/>
          </a:xfrm>
        </p:spPr>
        <p:txBody>
          <a:bodyPr lIns="0" tIns="0" rIns="0" bIns="0" anchor="t"/>
          <a:lstStyle/>
          <a:p>
            <a:pPr eaLnBrk="1" hangingPunct="1">
              <a:lnSpc>
                <a:spcPct val="95000"/>
              </a:lnSpc>
              <a:defRPr/>
            </a:pPr>
            <a:r>
              <a:rPr lang="en-US" sz="4000" dirty="0" smtClean="0"/>
              <a:t>Traditional Tools</a:t>
            </a:r>
          </a:p>
        </p:txBody>
      </p:sp>
      <p:pic>
        <p:nvPicPr>
          <p:cNvPr id="5" name="Picture 4"/>
          <p:cNvPicPr>
            <a:picLocks noChangeArrowheads="1"/>
          </p:cNvPicPr>
          <p:nvPr/>
        </p:nvPicPr>
        <p:blipFill>
          <a:blip r:embed="rId3"/>
          <a:srcRect/>
          <a:stretch>
            <a:fillRect/>
          </a:stretch>
        </p:blipFill>
        <p:spPr bwMode="auto">
          <a:xfrm>
            <a:off x="409471"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body" idx="1"/>
          </p:nvPr>
        </p:nvSpPr>
        <p:spPr>
          <a:xfrm>
            <a:off x="476145" y="1517807"/>
            <a:ext cx="8701088" cy="4947762"/>
          </a:xfrm>
        </p:spPr>
        <p:txBody>
          <a:bodyPr lIns="0" tIns="0" rIns="0" bIns="0"/>
          <a:lstStyle/>
          <a:p>
            <a:pPr marL="411480" lvl="1" indent="-308610" eaLnBrk="1" hangingPunct="1">
              <a:lnSpc>
                <a:spcPct val="95000"/>
              </a:lnSpc>
              <a:spcBef>
                <a:spcPct val="0"/>
              </a:spcBef>
              <a:spcAft>
                <a:spcPts val="400"/>
              </a:spcAft>
              <a:buClr>
                <a:schemeClr val="tx1">
                  <a:lumMod val="50000"/>
                  <a:lumOff val="50000"/>
                </a:schemeClr>
              </a:buClr>
              <a:buNone/>
            </a:pPr>
            <a:r>
              <a:rPr lang="en-US" sz="2800" dirty="0" smtClean="0"/>
              <a:t>Incident Tracking Systems</a:t>
            </a:r>
          </a:p>
          <a:p>
            <a:pPr marL="411480" lvl="1" indent="-308610" eaLnBrk="1" hangingPunct="1">
              <a:lnSpc>
                <a:spcPct val="95000"/>
              </a:lnSpc>
              <a:spcBef>
                <a:spcPct val="0"/>
              </a:spcBef>
              <a:spcAft>
                <a:spcPts val="400"/>
              </a:spcAft>
              <a:buClr>
                <a:schemeClr val="tx1">
                  <a:lumMod val="50000"/>
                  <a:lumOff val="50000"/>
                </a:schemeClr>
              </a:buClr>
              <a:buFontTx/>
              <a:buChar char="•"/>
            </a:pPr>
            <a:r>
              <a:rPr lang="en-US" sz="2400" dirty="0" smtClean="0"/>
              <a:t>Pros</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dirty="0" smtClean="0"/>
              <a:t>Captures project requests</a:t>
            </a:r>
            <a:endParaRPr lang="en-US" sz="2200" dirty="0" smtClean="0"/>
          </a:p>
          <a:p>
            <a:pPr marL="771525" lvl="2" indent="-257175" eaLnBrk="1" hangingPunct="1">
              <a:lnSpc>
                <a:spcPct val="95000"/>
              </a:lnSpc>
              <a:spcBef>
                <a:spcPct val="0"/>
              </a:spcBef>
              <a:spcAft>
                <a:spcPts val="400"/>
              </a:spcAft>
              <a:buClr>
                <a:srgbClr val="33339D"/>
              </a:buClr>
              <a:buSzPct val="80000"/>
              <a:buFont typeface="Trebuchet MS" pitchFamily="34" charset="0"/>
              <a:buChar char="—"/>
            </a:pPr>
            <a:r>
              <a:rPr lang="en-US" sz="2200" dirty="0" smtClean="0"/>
              <a:t>Can provide reminders and tracking for IT group</a:t>
            </a:r>
          </a:p>
          <a:p>
            <a:pPr marL="412750" lvl="1" eaLnBrk="1" hangingPunct="1">
              <a:lnSpc>
                <a:spcPct val="95000"/>
              </a:lnSpc>
              <a:spcBef>
                <a:spcPts val="600"/>
              </a:spcBef>
              <a:spcAft>
                <a:spcPts val="400"/>
              </a:spcAft>
              <a:buClr>
                <a:schemeClr val="tx1">
                  <a:lumMod val="50000"/>
                  <a:lumOff val="50000"/>
                </a:schemeClr>
              </a:buClr>
              <a:buSzPct val="80000"/>
              <a:buFont typeface="Arial" pitchFamily="34" charset="0"/>
              <a:buChar char="•"/>
            </a:pPr>
            <a:r>
              <a:rPr lang="en-US" sz="2600" dirty="0" smtClean="0"/>
              <a:t>Cons</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One-sided approach</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Too much detail for clients</a:t>
            </a:r>
          </a:p>
          <a:p>
            <a:pPr marL="771525" lvl="2" eaLnBrk="1" hangingPunct="1">
              <a:lnSpc>
                <a:spcPct val="95000"/>
              </a:lnSpc>
              <a:spcBef>
                <a:spcPct val="0"/>
              </a:spcBef>
              <a:spcAft>
                <a:spcPts val="400"/>
              </a:spcAft>
              <a:buClr>
                <a:srgbClr val="33339D"/>
              </a:buClr>
              <a:buSzPct val="80000"/>
              <a:buFont typeface="Trebuchet MS" pitchFamily="34" charset="0"/>
              <a:buChar char="—"/>
            </a:pPr>
            <a:r>
              <a:rPr lang="en-US" dirty="0" smtClean="0"/>
              <a:t>Addresses request, but not the plan</a:t>
            </a: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a:p>
            <a:pPr marL="0" indent="0" eaLnBrk="1" hangingPunct="1">
              <a:lnSpc>
                <a:spcPct val="95000"/>
              </a:lnSpc>
              <a:spcBef>
                <a:spcPct val="0"/>
              </a:spcBef>
              <a:buNone/>
            </a:pPr>
            <a:endParaRPr lang="en-US" sz="2400" dirty="0" smtClean="0">
              <a:solidFill>
                <a:srgbClr val="000000"/>
              </a:solidFill>
              <a:latin typeface="Arial" charset="0"/>
            </a:endParaRPr>
          </a:p>
        </p:txBody>
      </p:sp>
      <p:sp>
        <p:nvSpPr>
          <p:cNvPr id="22530" name="Rectangle 1"/>
          <p:cNvSpPr>
            <a:spLocks noGrp="1" noChangeArrowheads="1"/>
          </p:cNvSpPr>
          <p:nvPr>
            <p:ph type="title"/>
          </p:nvPr>
        </p:nvSpPr>
        <p:spPr>
          <a:xfrm>
            <a:off x="455818" y="585821"/>
            <a:ext cx="8698230" cy="822960"/>
          </a:xfrm>
        </p:spPr>
        <p:txBody>
          <a:bodyPr lIns="0" tIns="0" rIns="0" bIns="0" anchor="t"/>
          <a:lstStyle/>
          <a:p>
            <a:pPr eaLnBrk="1" hangingPunct="1">
              <a:lnSpc>
                <a:spcPct val="95000"/>
              </a:lnSpc>
              <a:defRPr/>
            </a:pPr>
            <a:r>
              <a:rPr lang="en-US" sz="4000" dirty="0" smtClean="0"/>
              <a:t>Traditional Tools</a:t>
            </a:r>
          </a:p>
        </p:txBody>
      </p:sp>
      <p:pic>
        <p:nvPicPr>
          <p:cNvPr id="5" name="Picture 4"/>
          <p:cNvPicPr>
            <a:picLocks noChangeArrowheads="1"/>
          </p:cNvPicPr>
          <p:nvPr/>
        </p:nvPicPr>
        <p:blipFill>
          <a:blip r:embed="rId2"/>
          <a:srcRect/>
          <a:stretch>
            <a:fillRect/>
          </a:stretch>
        </p:blipFill>
        <p:spPr bwMode="auto">
          <a:xfrm>
            <a:off x="409471" y="6181725"/>
            <a:ext cx="1897063" cy="342900"/>
          </a:xfrm>
          <a:prstGeom prst="rect">
            <a:avLst/>
          </a:prstGeom>
          <a:noFill/>
          <a:ln w="12700">
            <a:noFill/>
            <a:miter lim="800000"/>
            <a:headEnd/>
            <a:tailEnd/>
          </a:ln>
        </p:spPr>
      </p:pic>
      <p:pic>
        <p:nvPicPr>
          <p:cNvPr id="7" name="Picture 6" descr="spade.gif"/>
          <p:cNvPicPr>
            <a:picLocks noChangeAspect="1"/>
          </p:cNvPicPr>
          <p:nvPr/>
        </p:nvPicPr>
        <p:blipFill>
          <a:blip r:embed="rId3"/>
          <a:stretch>
            <a:fillRect/>
          </a:stretch>
        </p:blipFill>
        <p:spPr>
          <a:xfrm flipH="1">
            <a:off x="7543801" y="2918316"/>
            <a:ext cx="1024556" cy="353752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f book.gif"/>
          <p:cNvPicPr>
            <a:picLocks noChangeAspect="1"/>
          </p:cNvPicPr>
          <p:nvPr/>
        </p:nvPicPr>
        <p:blipFill>
          <a:blip r:embed="rId2"/>
          <a:stretch>
            <a:fillRect/>
          </a:stretch>
        </p:blipFill>
        <p:spPr>
          <a:xfrm>
            <a:off x="6007393" y="3279844"/>
            <a:ext cx="2576770" cy="3150077"/>
          </a:xfrm>
          <a:prstGeom prst="rect">
            <a:avLst/>
          </a:prstGeom>
        </p:spPr>
      </p:pic>
      <p:sp>
        <p:nvSpPr>
          <p:cNvPr id="15362" name="Rectangle 1"/>
          <p:cNvSpPr>
            <a:spLocks noGrp="1" noChangeArrowheads="1"/>
          </p:cNvSpPr>
          <p:nvPr>
            <p:ph type="title"/>
          </p:nvPr>
        </p:nvSpPr>
        <p:spPr>
          <a:xfrm>
            <a:off x="455818" y="585813"/>
            <a:ext cx="8698230" cy="822960"/>
          </a:xfrm>
        </p:spPr>
        <p:txBody>
          <a:bodyPr lIns="0" tIns="0" rIns="0" bIns="0" anchor="t"/>
          <a:lstStyle/>
          <a:p>
            <a:pPr eaLnBrk="1" hangingPunct="1">
              <a:lnSpc>
                <a:spcPct val="95000"/>
              </a:lnSpc>
              <a:defRPr/>
            </a:pPr>
            <a:r>
              <a:rPr lang="en-US" sz="4000" dirty="0" smtClean="0"/>
              <a:t>“2.0” Tools: Service Catalogs</a:t>
            </a:r>
          </a:p>
        </p:txBody>
      </p:sp>
      <p:sp>
        <p:nvSpPr>
          <p:cNvPr id="15363" name="Rectangle 2"/>
          <p:cNvSpPr>
            <a:spLocks noGrp="1" noChangeArrowheads="1"/>
          </p:cNvSpPr>
          <p:nvPr>
            <p:ph type="body" idx="1"/>
          </p:nvPr>
        </p:nvSpPr>
        <p:spPr>
          <a:xfrm>
            <a:off x="494548" y="1150464"/>
            <a:ext cx="8008163" cy="4947762"/>
          </a:xfrm>
        </p:spPr>
        <p:txBody>
          <a:bodyPr lIns="0" tIns="0" rIns="0" bIns="0"/>
          <a:lstStyle/>
          <a:p>
            <a:pPr marL="0" indent="0" eaLnBrk="1" hangingPunct="1">
              <a:lnSpc>
                <a:spcPct val="95000"/>
              </a:lnSpc>
              <a:spcBef>
                <a:spcPct val="0"/>
              </a:spcBef>
              <a:buClr>
                <a:schemeClr val="tx1">
                  <a:lumMod val="50000"/>
                  <a:lumOff val="50000"/>
                </a:schemeClr>
              </a:buClr>
              <a:buNone/>
            </a:pPr>
            <a:endParaRPr lang="en-US" sz="2800"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Provides a full catalog of services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“Packages” services into bundles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Allows client to submit their own request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Allows clients to track requests</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laborate.jpg"/>
          <p:cNvPicPr>
            <a:picLocks noChangeAspect="1"/>
          </p:cNvPicPr>
          <p:nvPr/>
        </p:nvPicPr>
        <p:blipFill>
          <a:blip r:embed="rId2"/>
          <a:stretch>
            <a:fillRect/>
          </a:stretch>
        </p:blipFill>
        <p:spPr>
          <a:xfrm>
            <a:off x="0" y="0"/>
            <a:ext cx="9144000" cy="6858000"/>
          </a:xfrm>
          <a:prstGeom prst="rect">
            <a:avLst/>
          </a:prstGeom>
        </p:spPr>
      </p:pic>
      <p:sp>
        <p:nvSpPr>
          <p:cNvPr id="15362" name="Rectangle 1"/>
          <p:cNvSpPr>
            <a:spLocks noGrp="1" noChangeArrowheads="1"/>
          </p:cNvSpPr>
          <p:nvPr>
            <p:ph type="title"/>
          </p:nvPr>
        </p:nvSpPr>
        <p:spPr>
          <a:xfrm>
            <a:off x="455818" y="585813"/>
            <a:ext cx="8698230" cy="822960"/>
          </a:xfrm>
        </p:spPr>
        <p:txBody>
          <a:bodyPr lIns="0" tIns="0" rIns="0" bIns="0" anchor="t"/>
          <a:lstStyle/>
          <a:p>
            <a:pPr eaLnBrk="1" hangingPunct="1">
              <a:lnSpc>
                <a:spcPct val="95000"/>
              </a:lnSpc>
              <a:defRPr/>
            </a:pPr>
            <a:r>
              <a:rPr lang="en-US" sz="4000" dirty="0" smtClean="0"/>
              <a:t>“2.0” Tools: Collaborative Apps</a:t>
            </a:r>
          </a:p>
        </p:txBody>
      </p:sp>
      <p:sp>
        <p:nvSpPr>
          <p:cNvPr id="15363" name="Rectangle 2"/>
          <p:cNvSpPr>
            <a:spLocks noGrp="1" noChangeArrowheads="1"/>
          </p:cNvSpPr>
          <p:nvPr>
            <p:ph type="body" idx="1"/>
          </p:nvPr>
        </p:nvSpPr>
        <p:spPr>
          <a:xfrm>
            <a:off x="478219" y="987182"/>
            <a:ext cx="8008163" cy="4947762"/>
          </a:xfrm>
        </p:spPr>
        <p:txBody>
          <a:bodyPr lIns="0" tIns="0" rIns="0" bIns="0"/>
          <a:lstStyle/>
          <a:p>
            <a:pPr marL="0" indent="0" eaLnBrk="1" hangingPunct="1">
              <a:lnSpc>
                <a:spcPct val="95000"/>
              </a:lnSpc>
              <a:spcBef>
                <a:spcPct val="0"/>
              </a:spcBef>
              <a:spcAft>
                <a:spcPts val="600"/>
              </a:spcAft>
              <a:buClr>
                <a:schemeClr val="tx1">
                  <a:lumMod val="50000"/>
                  <a:lumOff val="50000"/>
                </a:schemeClr>
              </a:buClr>
              <a:buNone/>
            </a:pPr>
            <a:endParaRPr lang="en-US" sz="3200"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Lets clients and IT easily share plans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Enhances “agile” development through collaboration with clients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Any time, anywhere interaction</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3200" dirty="0" smtClean="0"/>
              <a:t>Potential for library of resources</a:t>
            </a:r>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ideoconference.jpg"/>
          <p:cNvPicPr>
            <a:picLocks noChangeAspect="1"/>
          </p:cNvPicPr>
          <p:nvPr/>
        </p:nvPicPr>
        <p:blipFill>
          <a:blip r:embed="rId2"/>
          <a:stretch>
            <a:fillRect/>
          </a:stretch>
        </p:blipFill>
        <p:spPr>
          <a:xfrm>
            <a:off x="0" y="0"/>
            <a:ext cx="9144000" cy="6857999"/>
          </a:xfrm>
          <a:prstGeom prst="rect">
            <a:avLst/>
          </a:prstGeom>
        </p:spPr>
      </p:pic>
      <p:sp>
        <p:nvSpPr>
          <p:cNvPr id="15362" name="Rectangle 1"/>
          <p:cNvSpPr>
            <a:spLocks noGrp="1" noChangeArrowheads="1"/>
          </p:cNvSpPr>
          <p:nvPr>
            <p:ph type="title"/>
          </p:nvPr>
        </p:nvSpPr>
        <p:spPr>
          <a:xfrm>
            <a:off x="455818" y="585813"/>
            <a:ext cx="8698230" cy="822960"/>
          </a:xfrm>
        </p:spPr>
        <p:txBody>
          <a:bodyPr lIns="0" tIns="0" rIns="0" bIns="0" anchor="t"/>
          <a:lstStyle/>
          <a:p>
            <a:pPr eaLnBrk="1" hangingPunct="1">
              <a:lnSpc>
                <a:spcPct val="95000"/>
              </a:lnSpc>
              <a:defRPr/>
            </a:pPr>
            <a:r>
              <a:rPr lang="en-US" sz="4000" dirty="0" smtClean="0"/>
              <a:t>“2.0” Tools: Conferencing Tools</a:t>
            </a:r>
          </a:p>
        </p:txBody>
      </p:sp>
      <p:sp>
        <p:nvSpPr>
          <p:cNvPr id="15363" name="Rectangle 2"/>
          <p:cNvSpPr>
            <a:spLocks noGrp="1" noChangeArrowheads="1"/>
          </p:cNvSpPr>
          <p:nvPr>
            <p:ph type="body" idx="1"/>
          </p:nvPr>
        </p:nvSpPr>
        <p:spPr>
          <a:xfrm>
            <a:off x="494548" y="1108481"/>
            <a:ext cx="8008163" cy="4947762"/>
          </a:xfrm>
        </p:spPr>
        <p:txBody>
          <a:bodyPr lIns="0" tIns="0" rIns="0" bIns="0"/>
          <a:lstStyle/>
          <a:p>
            <a:pPr marL="0" indent="0" eaLnBrk="1" hangingPunct="1">
              <a:lnSpc>
                <a:spcPct val="95000"/>
              </a:lnSpc>
              <a:spcBef>
                <a:spcPct val="0"/>
              </a:spcBef>
              <a:buClr>
                <a:schemeClr val="tx1">
                  <a:lumMod val="50000"/>
                  <a:lumOff val="50000"/>
                </a:schemeClr>
              </a:buClr>
              <a:buNone/>
            </a:pPr>
            <a:endParaRPr lang="en-US" sz="2800" dirty="0" smtClean="0"/>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Encourages “Checkpoints” without having to meet in person</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Screen-sharing video, audio</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Remote </a:t>
            </a:r>
            <a:r>
              <a:rPr lang="en-US" sz="3200" dirty="0" smtClean="0"/>
              <a:t>development</a:t>
            </a:r>
            <a:r>
              <a:rPr lang="en-US" sz="2800" dirty="0" smtClean="0"/>
              <a:t> for multi-campus settings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Recording allows for review of client’s needs</a:t>
            </a:r>
          </a:p>
          <a:p>
            <a:pPr marL="411480" lvl="1" indent="-308610" eaLnBrk="1" hangingPunct="1">
              <a:lnSpc>
                <a:spcPct val="95000"/>
              </a:lnSpc>
              <a:spcBef>
                <a:spcPct val="0"/>
              </a:spcBef>
              <a:spcAft>
                <a:spcPts val="600"/>
              </a:spcAft>
              <a:buClr>
                <a:schemeClr val="tx1">
                  <a:lumMod val="50000"/>
                  <a:lumOff val="50000"/>
                </a:schemeClr>
              </a:buClr>
              <a:buFontTx/>
              <a:buChar char="•"/>
            </a:pPr>
            <a:endParaRPr lang="en-US" sz="2800" dirty="0" smtClean="0"/>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f cultivating.gif"/>
          <p:cNvPicPr>
            <a:picLocks noChangeAspect="1"/>
          </p:cNvPicPr>
          <p:nvPr/>
        </p:nvPicPr>
        <p:blipFill>
          <a:blip r:embed="rId3"/>
          <a:stretch>
            <a:fillRect/>
          </a:stretch>
        </p:blipFill>
        <p:spPr>
          <a:xfrm>
            <a:off x="5494278" y="3657602"/>
            <a:ext cx="3470113" cy="2561575"/>
          </a:xfrm>
          <a:prstGeom prst="rect">
            <a:avLst/>
          </a:prstGeom>
        </p:spPr>
      </p:pic>
      <p:sp>
        <p:nvSpPr>
          <p:cNvPr id="27650" name="Rectangle 1"/>
          <p:cNvSpPr>
            <a:spLocks noGrp="1" noChangeArrowheads="1"/>
          </p:cNvSpPr>
          <p:nvPr>
            <p:ph type="title"/>
          </p:nvPr>
        </p:nvSpPr>
        <p:spPr>
          <a:xfrm>
            <a:off x="373607" y="585820"/>
            <a:ext cx="8698230" cy="822960"/>
          </a:xfrm>
        </p:spPr>
        <p:txBody>
          <a:bodyPr lIns="0" tIns="0" rIns="0" bIns="0" anchor="t"/>
          <a:lstStyle/>
          <a:p>
            <a:pPr eaLnBrk="1" hangingPunct="1">
              <a:lnSpc>
                <a:spcPct val="95000"/>
              </a:lnSpc>
              <a:defRPr/>
            </a:pPr>
            <a:r>
              <a:rPr lang="en-US" sz="4000" dirty="0" smtClean="0"/>
              <a:t>Harvesting your portfolio</a:t>
            </a:r>
          </a:p>
        </p:txBody>
      </p:sp>
      <p:sp>
        <p:nvSpPr>
          <p:cNvPr id="27651" name="Rectangle 2"/>
          <p:cNvSpPr>
            <a:spLocks noGrp="1" noChangeArrowheads="1"/>
          </p:cNvSpPr>
          <p:nvPr>
            <p:ph type="body" idx="1"/>
          </p:nvPr>
        </p:nvSpPr>
        <p:spPr>
          <a:xfrm>
            <a:off x="686227" y="1124315"/>
            <a:ext cx="7299533" cy="4947762"/>
          </a:xfrm>
        </p:spPr>
        <p:txBody>
          <a:bodyPr lIns="0" tIns="0" rIns="0" bIns="0"/>
          <a:lstStyle/>
          <a:p>
            <a:pPr marL="292100" lvl="1" indent="0" eaLnBrk="1" hangingPunct="1">
              <a:lnSpc>
                <a:spcPct val="95000"/>
              </a:lnSpc>
              <a:spcBef>
                <a:spcPct val="0"/>
              </a:spcBef>
              <a:buClr>
                <a:srgbClr val="33339D"/>
              </a:buClr>
              <a:buSzPct val="80000"/>
              <a:buNone/>
            </a:pPr>
            <a:endParaRPr lang="en-US" sz="2800" dirty="0" smtClean="0">
              <a:latin typeface="Arial" charset="0"/>
            </a:endParaRPr>
          </a:p>
          <a:p>
            <a:pPr marL="0" indent="0" eaLnBrk="1" hangingPunct="1">
              <a:lnSpc>
                <a:spcPct val="95000"/>
              </a:lnSpc>
              <a:spcBef>
                <a:spcPct val="0"/>
              </a:spcBef>
              <a:buClr>
                <a:schemeClr val="tx1">
                  <a:lumMod val="65000"/>
                  <a:lumOff val="35000"/>
                </a:schemeClr>
              </a:buClr>
              <a:buSzPct val="80000"/>
            </a:pPr>
            <a:r>
              <a:rPr lang="en-US" sz="2800" dirty="0" smtClean="0">
                <a:latin typeface="Trebuchet MS" pitchFamily="34" charset="0"/>
              </a:rPr>
              <a:t> </a:t>
            </a:r>
            <a:r>
              <a:rPr lang="en-US" sz="3200" dirty="0" smtClean="0">
                <a:latin typeface="Trebuchet MS" pitchFamily="34" charset="0"/>
              </a:rPr>
              <a:t>Use your portfolio to showcase tools</a:t>
            </a:r>
          </a:p>
          <a:p>
            <a:pPr marL="292100" lvl="1" indent="0" eaLnBrk="1" hangingPunct="1">
              <a:lnSpc>
                <a:spcPct val="95000"/>
              </a:lnSpc>
              <a:spcBef>
                <a:spcPct val="0"/>
              </a:spcBef>
              <a:buClr>
                <a:srgbClr val="1B1B9D"/>
              </a:buClr>
              <a:buSzPct val="80000"/>
            </a:pPr>
            <a:r>
              <a:rPr lang="en-US" sz="2800" dirty="0" smtClean="0">
                <a:latin typeface="Trebuchet MS" pitchFamily="34" charset="0"/>
              </a:rPr>
              <a:t>Internally</a:t>
            </a:r>
          </a:p>
          <a:p>
            <a:pPr marL="292100" lvl="1" indent="0" eaLnBrk="1" hangingPunct="1">
              <a:lnSpc>
                <a:spcPct val="95000"/>
              </a:lnSpc>
              <a:spcBef>
                <a:spcPct val="0"/>
              </a:spcBef>
              <a:buClr>
                <a:srgbClr val="1B1B9D"/>
              </a:buClr>
              <a:buSzPct val="80000"/>
            </a:pPr>
            <a:r>
              <a:rPr lang="en-US" sz="2800" dirty="0" smtClean="0">
                <a:latin typeface="Trebuchet MS" pitchFamily="34" charset="0"/>
              </a:rPr>
              <a:t>Externally</a:t>
            </a:r>
          </a:p>
          <a:p>
            <a:pPr marL="0" indent="0" eaLnBrk="1" hangingPunct="1">
              <a:lnSpc>
                <a:spcPct val="95000"/>
              </a:lnSpc>
              <a:spcBef>
                <a:spcPts val="600"/>
              </a:spcBef>
              <a:spcAft>
                <a:spcPts val="600"/>
              </a:spcAft>
              <a:buClr>
                <a:schemeClr val="tx1">
                  <a:lumMod val="65000"/>
                  <a:lumOff val="35000"/>
                </a:schemeClr>
              </a:buClr>
              <a:buSzPct val="80000"/>
            </a:pPr>
            <a:r>
              <a:rPr lang="en-US" sz="2800" dirty="0" smtClean="0">
                <a:latin typeface="Trebuchet MS" pitchFamily="34" charset="0"/>
              </a:rPr>
              <a:t> </a:t>
            </a:r>
            <a:r>
              <a:rPr lang="en-US" sz="3200" dirty="0" smtClean="0">
                <a:latin typeface="Trebuchet MS" pitchFamily="34" charset="0"/>
              </a:rPr>
              <a:t>Taking it on the road</a:t>
            </a:r>
          </a:p>
          <a:p>
            <a:pPr marL="0" indent="0" eaLnBrk="1" hangingPunct="1">
              <a:lnSpc>
                <a:spcPct val="95000"/>
              </a:lnSpc>
              <a:spcBef>
                <a:spcPct val="0"/>
              </a:spcBef>
              <a:buClr>
                <a:schemeClr val="tx1">
                  <a:lumMod val="65000"/>
                  <a:lumOff val="35000"/>
                </a:schemeClr>
              </a:buClr>
              <a:buSzPct val="80000"/>
            </a:pPr>
            <a:r>
              <a:rPr lang="en-US" sz="3200" dirty="0" smtClean="0">
                <a:latin typeface="Trebuchet MS" pitchFamily="34" charset="0"/>
              </a:rPr>
              <a:t> What’s ahead “Democratization” of IT</a:t>
            </a:r>
          </a:p>
          <a:p>
            <a:pPr marL="0" indent="0" eaLnBrk="1" hangingPunct="1">
              <a:lnSpc>
                <a:spcPct val="95000"/>
              </a:lnSpc>
              <a:spcBef>
                <a:spcPct val="0"/>
              </a:spcBef>
              <a:buClr>
                <a:srgbClr val="33339D"/>
              </a:buClr>
              <a:buSzPct val="80000"/>
            </a:pPr>
            <a:endParaRPr lang="en-US" sz="2800" dirty="0" smtClean="0">
              <a:latin typeface="Trebuchet MS" pitchFamily="34" charset="0"/>
            </a:endParaRPr>
          </a:p>
          <a:p>
            <a:pPr marL="0" indent="0" eaLnBrk="1" hangingPunct="1">
              <a:lnSpc>
                <a:spcPct val="95000"/>
              </a:lnSpc>
              <a:spcBef>
                <a:spcPct val="0"/>
              </a:spcBef>
              <a:buClr>
                <a:srgbClr val="33339D"/>
              </a:buClr>
              <a:buSzPct val="80000"/>
            </a:pPr>
            <a:endParaRPr lang="en-US" sz="2800" dirty="0" smtClean="0">
              <a:latin typeface="Trebuchet MS" pitchFamily="34" charset="0"/>
            </a:endParaRPr>
          </a:p>
          <a:p>
            <a:pPr marL="0" indent="0" eaLnBrk="1" hangingPunct="1">
              <a:lnSpc>
                <a:spcPct val="95000"/>
              </a:lnSpc>
              <a:spcBef>
                <a:spcPct val="0"/>
              </a:spcBef>
              <a:buClr>
                <a:srgbClr val="33339D"/>
              </a:buClr>
              <a:buSzPct val="80000"/>
            </a:pPr>
            <a:endParaRPr lang="en-US" sz="1600" dirty="0" smtClean="0">
              <a:latin typeface="Trebuchet MS" pitchFamily="34" charset="0"/>
            </a:endParaRPr>
          </a:p>
          <a:p>
            <a:pPr marL="2298065" lvl="6" indent="0">
              <a:lnSpc>
                <a:spcPct val="95000"/>
              </a:lnSpc>
              <a:spcBef>
                <a:spcPct val="0"/>
              </a:spcBef>
              <a:buClr>
                <a:schemeClr val="tx1">
                  <a:lumMod val="50000"/>
                  <a:lumOff val="50000"/>
                </a:schemeClr>
              </a:buClr>
              <a:buSzPct val="80000"/>
            </a:pPr>
            <a:endParaRPr lang="en-US" sz="1100" dirty="0" smtClean="0">
              <a:latin typeface="Trebuchet MS" pitchFamily="34" charset="0"/>
            </a:endParaRPr>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 . .</a:t>
            </a:r>
            <a:endParaRPr lang="en-US" dirty="0"/>
          </a:p>
        </p:txBody>
      </p:sp>
      <p:sp>
        <p:nvSpPr>
          <p:cNvPr id="3" name="Content Placeholder 2"/>
          <p:cNvSpPr>
            <a:spLocks noGrp="1"/>
          </p:cNvSpPr>
          <p:nvPr>
            <p:ph idx="1"/>
          </p:nvPr>
        </p:nvSpPr>
        <p:spPr/>
        <p:txBody>
          <a:bodyPr/>
          <a:lstStyle/>
          <a:p>
            <a:r>
              <a:rPr lang="en-US" sz="3200" dirty="0" smtClean="0">
                <a:effectLst>
                  <a:outerShdw blurRad="38100" dist="38100" dir="2700000" algn="tl">
                    <a:srgbClr val="000000">
                      <a:alpha val="43137"/>
                    </a:srgbClr>
                  </a:outerShdw>
                </a:effectLst>
              </a:rPr>
              <a:t>You provide a service</a:t>
            </a:r>
          </a:p>
          <a:p>
            <a:r>
              <a:rPr lang="en-US" sz="3600" dirty="0" smtClean="0">
                <a:effectLst>
                  <a:outerShdw blurRad="38100" dist="38100" dir="2700000" algn="tl">
                    <a:srgbClr val="000000">
                      <a:alpha val="43137"/>
                    </a:srgbClr>
                  </a:outerShdw>
                </a:effectLst>
              </a:rPr>
              <a:t>It’s “free”</a:t>
            </a:r>
          </a:p>
          <a:p>
            <a:r>
              <a:rPr lang="en-US" sz="4000" dirty="0" smtClean="0">
                <a:effectLst>
                  <a:outerShdw blurRad="38100" dist="38100" dir="2700000" algn="tl">
                    <a:srgbClr val="000000">
                      <a:alpha val="43137"/>
                    </a:srgbClr>
                  </a:outerShdw>
                </a:effectLst>
              </a:rPr>
              <a:t>Everybody wants it</a:t>
            </a:r>
          </a:p>
          <a:p>
            <a:r>
              <a:rPr lang="en-US" sz="4400" dirty="0" smtClean="0">
                <a:effectLst>
                  <a:outerShdw blurRad="38100" dist="38100" dir="2700000" algn="tl">
                    <a:srgbClr val="000000">
                      <a:alpha val="43137"/>
                    </a:srgbClr>
                  </a:outerShdw>
                </a:effectLst>
              </a:rPr>
              <a:t>Everybody wants it all</a:t>
            </a:r>
          </a:p>
          <a:p>
            <a:r>
              <a:rPr lang="en-US" sz="4800" b="1" dirty="0" smtClean="0">
                <a:effectLst>
                  <a:outerShdw blurRad="38100" dist="38100" dir="2700000" algn="tl">
                    <a:srgbClr val="000000">
                      <a:alpha val="43137"/>
                    </a:srgbClr>
                  </a:outerShdw>
                </a:effectLst>
              </a:rPr>
              <a:t>Everybody wants it all</a:t>
            </a:r>
            <a:endParaRPr lang="en-US" sz="48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29342397-8716-451D-BEAD-4171C918036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500"/>
                            </p:stCondLst>
                            <p:childTnLst>
                              <p:par>
                                <p:cTn id="29" presetID="1" presetClass="exit" presetSubtype="0" fill="hold" nodeType="afterEffect">
                                  <p:stCondLst>
                                    <p:cond delay="100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childTnLst>
                          </p:cTn>
                        </p:par>
                        <p:par>
                          <p:cTn id="31" fill="hold">
                            <p:stCondLst>
                              <p:cond delay="1500"/>
                            </p:stCondLst>
                            <p:childTnLst>
                              <p:par>
                                <p:cTn id="32" presetID="1" presetClass="exit" presetSubtype="0"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childTnLst>
                          </p:cTn>
                        </p:par>
                        <p:par>
                          <p:cTn id="34" fill="hold">
                            <p:stCondLst>
                              <p:cond delay="1500"/>
                            </p:stCondLst>
                            <p:childTnLst>
                              <p:par>
                                <p:cTn id="35" presetID="1" presetClass="exit" presetSubtype="0"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hidden"/>
                                      </p:to>
                                    </p:set>
                                  </p:childTnLst>
                                </p:cTn>
                              </p:par>
                            </p:childTnLst>
                          </p:cTn>
                        </p:par>
                        <p:par>
                          <p:cTn id="37" fill="hold">
                            <p:stCondLst>
                              <p:cond delay="1500"/>
                            </p:stCondLst>
                            <p:childTnLst>
                              <p:par>
                                <p:cTn id="38" presetID="1" presetClass="exit" presetSubtype="0"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hidden"/>
                                      </p:to>
                                    </p:set>
                                  </p:childTnLst>
                                </p:cTn>
                              </p:par>
                            </p:childTnLst>
                          </p:cTn>
                        </p:par>
                        <p:par>
                          <p:cTn id="40" fill="hold">
                            <p:stCondLst>
                              <p:cond delay="1500"/>
                            </p:stCondLst>
                            <p:childTnLst>
                              <p:par>
                                <p:cTn id="41" presetID="1" presetClass="exit"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lower1.gif"/>
          <p:cNvPicPr>
            <a:picLocks noChangeAspect="1"/>
          </p:cNvPicPr>
          <p:nvPr/>
        </p:nvPicPr>
        <p:blipFill>
          <a:blip r:embed="rId2"/>
          <a:stretch>
            <a:fillRect/>
          </a:stretch>
        </p:blipFill>
        <p:spPr>
          <a:xfrm>
            <a:off x="7102928" y="3284082"/>
            <a:ext cx="1791669" cy="2724829"/>
          </a:xfrm>
          <a:prstGeom prst="rect">
            <a:avLst/>
          </a:prstGeom>
        </p:spPr>
      </p:pic>
      <p:sp>
        <p:nvSpPr>
          <p:cNvPr id="28674" name="Rectangle 1"/>
          <p:cNvSpPr>
            <a:spLocks noGrp="1" noChangeArrowheads="1"/>
          </p:cNvSpPr>
          <p:nvPr>
            <p:ph type="title"/>
          </p:nvPr>
        </p:nvSpPr>
        <p:spPr>
          <a:xfrm>
            <a:off x="453990" y="585820"/>
            <a:ext cx="8698230" cy="822960"/>
          </a:xfrm>
        </p:spPr>
        <p:txBody>
          <a:bodyPr lIns="0" tIns="0" rIns="0" bIns="0" anchor="t"/>
          <a:lstStyle/>
          <a:p>
            <a:pPr eaLnBrk="1" hangingPunct="1">
              <a:lnSpc>
                <a:spcPct val="95000"/>
              </a:lnSpc>
              <a:defRPr/>
            </a:pPr>
            <a:r>
              <a:rPr lang="en-US" sz="3900" dirty="0" smtClean="0">
                <a:solidFill>
                  <a:srgbClr val="000000"/>
                </a:solidFill>
                <a:latin typeface="Arial" charset="0"/>
              </a:rPr>
              <a:t> ”</a:t>
            </a:r>
            <a:r>
              <a:rPr lang="en-US" sz="4000" dirty="0" smtClean="0"/>
              <a:t>Gardening” your whole portfolio</a:t>
            </a:r>
          </a:p>
        </p:txBody>
      </p:sp>
      <p:graphicFrame>
        <p:nvGraphicFramePr>
          <p:cNvPr id="60" name="Diagram 59"/>
          <p:cNvGraphicFramePr/>
          <p:nvPr/>
        </p:nvGraphicFramePr>
        <p:xfrm>
          <a:off x="-655991" y="1385049"/>
          <a:ext cx="5007129" cy="467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906819" y="1435720"/>
            <a:ext cx="5941462" cy="4834451"/>
            <a:chOff x="2861116" y="1510365"/>
            <a:chExt cx="5768531" cy="4693741"/>
          </a:xfrm>
        </p:grpSpPr>
        <p:sp>
          <p:nvSpPr>
            <p:cNvPr id="61" name="Rectangle 60"/>
            <p:cNvSpPr/>
            <p:nvPr/>
          </p:nvSpPr>
          <p:spPr>
            <a:xfrm>
              <a:off x="3167063" y="1510365"/>
              <a:ext cx="4143372" cy="430887"/>
            </a:xfrm>
            <a:prstGeom prst="rect">
              <a:avLst/>
            </a:prstGeom>
          </p:spPr>
          <p:txBody>
            <a:bodyPr wrap="square">
              <a:spAutoFit/>
            </a:bodyPr>
            <a:lstStyle/>
            <a:p>
              <a:pPr algn="l"/>
              <a:r>
                <a:rPr lang="en-US" sz="2200" dirty="0" smtClean="0">
                  <a:latin typeface="+mn-lt"/>
                </a:rPr>
                <a:t>Eliminate unwanted projects</a:t>
              </a:r>
              <a:endParaRPr lang="en-US" sz="2200" i="1" dirty="0">
                <a:latin typeface="+mn-lt"/>
              </a:endParaRPr>
            </a:p>
          </p:txBody>
        </p:sp>
        <p:cxnSp>
          <p:nvCxnSpPr>
            <p:cNvPr id="62" name="Straight Arrow Connector 61"/>
            <p:cNvCxnSpPr/>
            <p:nvPr/>
          </p:nvCxnSpPr>
          <p:spPr>
            <a:xfrm>
              <a:off x="2865880" y="1724025"/>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167064" y="3120090"/>
              <a:ext cx="4143372" cy="430887"/>
            </a:xfrm>
            <a:prstGeom prst="rect">
              <a:avLst/>
            </a:prstGeom>
          </p:spPr>
          <p:txBody>
            <a:bodyPr wrap="square">
              <a:spAutoFit/>
            </a:bodyPr>
            <a:lstStyle/>
            <a:p>
              <a:pPr algn="l"/>
              <a:r>
                <a:rPr lang="en-US" sz="2200" dirty="0" smtClean="0">
                  <a:latin typeface="+mn-lt"/>
                </a:rPr>
                <a:t>Control scope creep</a:t>
              </a:r>
              <a:endParaRPr lang="en-US" sz="2200" i="1" dirty="0">
                <a:latin typeface="+mn-lt"/>
              </a:endParaRPr>
            </a:p>
          </p:txBody>
        </p:sp>
        <p:cxnSp>
          <p:nvCxnSpPr>
            <p:cNvPr id="64" name="Straight Arrow Connector 63"/>
            <p:cNvCxnSpPr/>
            <p:nvPr/>
          </p:nvCxnSpPr>
          <p:spPr>
            <a:xfrm>
              <a:off x="2861119" y="3319462"/>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162298" y="3929715"/>
              <a:ext cx="5467349" cy="769441"/>
            </a:xfrm>
            <a:prstGeom prst="rect">
              <a:avLst/>
            </a:prstGeom>
          </p:spPr>
          <p:txBody>
            <a:bodyPr wrap="square">
              <a:spAutoFit/>
            </a:bodyPr>
            <a:lstStyle/>
            <a:p>
              <a:pPr algn="l"/>
              <a:r>
                <a:rPr lang="en-US" sz="2200" dirty="0" smtClean="0">
                  <a:latin typeface="+mn-lt"/>
                </a:rPr>
                <a:t>Remember the lifecycle </a:t>
              </a:r>
              <a:br>
                <a:rPr lang="en-US" sz="2200" dirty="0" smtClean="0">
                  <a:latin typeface="+mn-lt"/>
                </a:rPr>
              </a:br>
              <a:r>
                <a:rPr lang="en-US" sz="2200" dirty="0" smtClean="0">
                  <a:latin typeface="+mn-lt"/>
                </a:rPr>
                <a:t>in your schedule </a:t>
              </a:r>
              <a:endParaRPr lang="en-US" sz="2200" i="1" dirty="0">
                <a:latin typeface="+mn-lt"/>
              </a:endParaRPr>
            </a:p>
          </p:txBody>
        </p:sp>
        <p:cxnSp>
          <p:nvCxnSpPr>
            <p:cNvPr id="66" name="Straight Arrow Connector 65"/>
            <p:cNvCxnSpPr/>
            <p:nvPr/>
          </p:nvCxnSpPr>
          <p:spPr>
            <a:xfrm>
              <a:off x="2861116" y="4110035"/>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171826" y="4653615"/>
              <a:ext cx="5314947" cy="769441"/>
            </a:xfrm>
            <a:prstGeom prst="rect">
              <a:avLst/>
            </a:prstGeom>
          </p:spPr>
          <p:txBody>
            <a:bodyPr wrap="square">
              <a:spAutoFit/>
            </a:bodyPr>
            <a:lstStyle/>
            <a:p>
              <a:pPr algn="l"/>
              <a:r>
                <a:rPr lang="en-US" sz="2200" dirty="0" smtClean="0">
                  <a:latin typeface="+mn-lt"/>
                </a:rPr>
                <a:t>Eliminate tasks outside </a:t>
              </a:r>
              <a:br>
                <a:rPr lang="en-US" sz="2200" dirty="0" smtClean="0">
                  <a:latin typeface="+mn-lt"/>
                </a:rPr>
              </a:br>
              <a:r>
                <a:rPr lang="en-US" sz="2200" dirty="0" smtClean="0">
                  <a:latin typeface="+mn-lt"/>
                </a:rPr>
                <a:t>your scope</a:t>
              </a:r>
              <a:endParaRPr lang="en-US" sz="2200" i="1" dirty="0">
                <a:latin typeface="+mn-lt"/>
              </a:endParaRPr>
            </a:p>
          </p:txBody>
        </p:sp>
        <p:cxnSp>
          <p:nvCxnSpPr>
            <p:cNvPr id="68" name="Straight Arrow Connector 67"/>
            <p:cNvCxnSpPr/>
            <p:nvPr/>
          </p:nvCxnSpPr>
          <p:spPr>
            <a:xfrm>
              <a:off x="2861121" y="4852987"/>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167063" y="5434665"/>
              <a:ext cx="4143372" cy="769441"/>
            </a:xfrm>
            <a:prstGeom prst="rect">
              <a:avLst/>
            </a:prstGeom>
          </p:spPr>
          <p:txBody>
            <a:bodyPr wrap="square">
              <a:spAutoFit/>
            </a:bodyPr>
            <a:lstStyle/>
            <a:p>
              <a:pPr algn="l"/>
              <a:r>
                <a:rPr lang="en-US" sz="2200" dirty="0" smtClean="0">
                  <a:latin typeface="+mn-lt"/>
                </a:rPr>
                <a:t>Publicize your best</a:t>
              </a:r>
              <a:br>
                <a:rPr lang="en-US" sz="2200" dirty="0" smtClean="0">
                  <a:latin typeface="+mn-lt"/>
                </a:rPr>
              </a:br>
              <a:r>
                <a:rPr lang="en-US" sz="2200" dirty="0" smtClean="0">
                  <a:latin typeface="+mn-lt"/>
                </a:rPr>
                <a:t> projects</a:t>
              </a:r>
              <a:endParaRPr lang="en-US" sz="2200" i="1" dirty="0">
                <a:latin typeface="+mn-lt"/>
              </a:endParaRPr>
            </a:p>
          </p:txBody>
        </p:sp>
        <p:cxnSp>
          <p:nvCxnSpPr>
            <p:cNvPr id="70" name="Straight Arrow Connector 69"/>
            <p:cNvCxnSpPr/>
            <p:nvPr/>
          </p:nvCxnSpPr>
          <p:spPr>
            <a:xfrm>
              <a:off x="2875407" y="5634037"/>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167066" y="2319990"/>
              <a:ext cx="4143372" cy="430887"/>
            </a:xfrm>
            <a:prstGeom prst="rect">
              <a:avLst/>
            </a:prstGeom>
          </p:spPr>
          <p:txBody>
            <a:bodyPr wrap="square">
              <a:spAutoFit/>
            </a:bodyPr>
            <a:lstStyle/>
            <a:p>
              <a:pPr algn="l"/>
              <a:r>
                <a:rPr lang="en-US" sz="2200" dirty="0" smtClean="0">
                  <a:latin typeface="+mn-lt"/>
                </a:rPr>
                <a:t>Eliminate weakened projects</a:t>
              </a:r>
              <a:endParaRPr lang="en-US" sz="2200" i="1" dirty="0">
                <a:latin typeface="+mn-lt"/>
              </a:endParaRPr>
            </a:p>
          </p:txBody>
        </p:sp>
        <p:cxnSp>
          <p:nvCxnSpPr>
            <p:cNvPr id="72" name="Straight Arrow Connector 71"/>
            <p:cNvCxnSpPr/>
            <p:nvPr/>
          </p:nvCxnSpPr>
          <p:spPr>
            <a:xfrm>
              <a:off x="2861123" y="2519362"/>
              <a:ext cx="365760" cy="1588"/>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5"/>
          <p:cNvPicPr>
            <a:picLocks noChangeArrowheads="1"/>
          </p:cNvPicPr>
          <p:nvPr/>
        </p:nvPicPr>
        <p:blipFill>
          <a:blip r:embed="rId7"/>
          <a:srcRect/>
          <a:stretch>
            <a:fillRect/>
          </a:stretch>
        </p:blipFill>
        <p:spPr bwMode="auto">
          <a:xfrm>
            <a:off x="6472168" y="6243914"/>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ftalk3.jpg"/>
          <p:cNvPicPr>
            <a:picLocks noChangeAspect="1"/>
          </p:cNvPicPr>
          <p:nvPr/>
        </p:nvPicPr>
        <p:blipFill>
          <a:blip r:embed="rId2"/>
          <a:stretch>
            <a:fillRect/>
          </a:stretch>
        </p:blipFill>
        <p:spPr>
          <a:xfrm>
            <a:off x="5668523" y="3818308"/>
            <a:ext cx="3193684" cy="2500318"/>
          </a:xfrm>
          <a:prstGeom prst="rect">
            <a:avLst/>
          </a:prstGeom>
        </p:spPr>
      </p:pic>
      <p:sp>
        <p:nvSpPr>
          <p:cNvPr id="29698" name="Rectangle 1"/>
          <p:cNvSpPr>
            <a:spLocks noGrp="1" noChangeArrowheads="1"/>
          </p:cNvSpPr>
          <p:nvPr>
            <p:ph type="title"/>
          </p:nvPr>
        </p:nvSpPr>
        <p:spPr>
          <a:xfrm>
            <a:off x="455818" y="585819"/>
            <a:ext cx="8698230" cy="822960"/>
          </a:xfrm>
        </p:spPr>
        <p:txBody>
          <a:bodyPr lIns="0" tIns="0" rIns="0" bIns="0" anchor="t"/>
          <a:lstStyle/>
          <a:p>
            <a:pPr eaLnBrk="1" hangingPunct="1">
              <a:lnSpc>
                <a:spcPct val="95000"/>
              </a:lnSpc>
              <a:defRPr/>
            </a:pPr>
            <a:r>
              <a:rPr lang="en-US" sz="3900" dirty="0" smtClean="0">
                <a:latin typeface="Arial" charset="0"/>
              </a:rPr>
              <a:t> </a:t>
            </a:r>
            <a:r>
              <a:rPr lang="en-US" sz="4000" dirty="0" smtClean="0"/>
              <a:t>In summary...</a:t>
            </a:r>
          </a:p>
        </p:txBody>
      </p:sp>
      <p:sp>
        <p:nvSpPr>
          <p:cNvPr id="29699" name="Rectangle 2"/>
          <p:cNvSpPr>
            <a:spLocks noGrp="1" noChangeArrowheads="1"/>
          </p:cNvSpPr>
          <p:nvPr>
            <p:ph type="body" idx="1"/>
          </p:nvPr>
        </p:nvSpPr>
        <p:spPr>
          <a:xfrm>
            <a:off x="468885" y="1531058"/>
            <a:ext cx="6815835" cy="4321102"/>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Listen to your client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Remember that we all "think different"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400" dirty="0" smtClean="0"/>
              <a:t>Establish structured "soft side" process:</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100" dirty="0" smtClean="0"/>
              <a:t>Formal request process</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100" dirty="0" smtClean="0"/>
              <a:t>Kickoff</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100" dirty="0" smtClean="0"/>
              <a:t>Checkpoint</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100" dirty="0" smtClean="0"/>
              <a:t>Define endpoint</a:t>
            </a:r>
          </a:p>
          <a:p>
            <a:pPr marL="771525" lvl="2" indent="-257175" eaLnBrk="1" hangingPunct="1">
              <a:lnSpc>
                <a:spcPct val="95000"/>
              </a:lnSpc>
              <a:spcBef>
                <a:spcPct val="0"/>
              </a:spcBef>
              <a:spcAft>
                <a:spcPts val="600"/>
              </a:spcAft>
              <a:buClr>
                <a:srgbClr val="33339D"/>
              </a:buClr>
              <a:buSzPct val="80000"/>
              <a:buFont typeface="Trebuchet MS" pitchFamily="34" charset="0"/>
              <a:buChar char="—"/>
            </a:pPr>
            <a:r>
              <a:rPr lang="en-US" sz="2100" dirty="0" smtClean="0"/>
              <a:t>Maintenance</a:t>
            </a:r>
          </a:p>
          <a:p>
            <a:pPr eaLnBrk="1" hangingPunct="1">
              <a:lnSpc>
                <a:spcPct val="95000"/>
              </a:lnSpc>
              <a:spcBef>
                <a:spcPct val="0"/>
              </a:spcBef>
              <a:spcAft>
                <a:spcPts val="600"/>
              </a:spcAft>
              <a:buClr>
                <a:schemeClr val="tx1">
                  <a:lumMod val="50000"/>
                  <a:lumOff val="50000"/>
                </a:schemeClr>
              </a:buClr>
              <a:buSzPct val="80000"/>
            </a:pPr>
            <a:r>
              <a:rPr lang="en-US" sz="2400" dirty="0" smtClean="0"/>
              <a:t>Use the proper tools for both </a:t>
            </a:r>
            <a:br>
              <a:rPr lang="en-US" sz="2400" dirty="0" smtClean="0"/>
            </a:br>
            <a:r>
              <a:rPr lang="en-US" sz="2400" dirty="0" smtClean="0"/>
              <a:t>project </a:t>
            </a:r>
            <a:r>
              <a:rPr lang="en-US" sz="2400" i="1" dirty="0" smtClean="0"/>
              <a:t>and</a:t>
            </a:r>
            <a:r>
              <a:rPr lang="en-US" sz="2400" dirty="0" smtClean="0"/>
              <a:t> portfolio management</a:t>
            </a:r>
          </a:p>
          <a:p>
            <a:pPr marL="412750" lvl="1" eaLnBrk="1" hangingPunct="1">
              <a:lnSpc>
                <a:spcPct val="95000"/>
              </a:lnSpc>
              <a:spcBef>
                <a:spcPct val="0"/>
              </a:spcBef>
              <a:spcAft>
                <a:spcPts val="600"/>
              </a:spcAft>
              <a:buClr>
                <a:srgbClr val="33339D"/>
              </a:buClr>
              <a:buSzPct val="80000"/>
              <a:buNone/>
            </a:pPr>
            <a:endParaRPr lang="en-US" sz="2500" dirty="0" smtClean="0"/>
          </a:p>
        </p:txBody>
      </p:sp>
      <p:pic>
        <p:nvPicPr>
          <p:cNvPr id="4"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jpg"/>
          <p:cNvPicPr>
            <a:picLocks noChangeAspect="1"/>
          </p:cNvPicPr>
          <p:nvPr/>
        </p:nvPicPr>
        <p:blipFill>
          <a:blip r:embed="rId3"/>
          <a:stretch>
            <a:fillRect/>
          </a:stretch>
        </p:blipFill>
        <p:spPr>
          <a:xfrm>
            <a:off x="202125" y="390008"/>
            <a:ext cx="8888020" cy="6363015"/>
          </a:xfrm>
          <a:prstGeom prst="rect">
            <a:avLst/>
          </a:prstGeom>
        </p:spPr>
      </p:pic>
      <p:sp>
        <p:nvSpPr>
          <p:cNvPr id="51203" name="Rectangle 3"/>
          <p:cNvSpPr>
            <a:spLocks noGrp="1" noChangeArrowheads="1"/>
          </p:cNvSpPr>
          <p:nvPr>
            <p:ph type="title"/>
          </p:nvPr>
        </p:nvSpPr>
        <p:spPr bwMode="auto">
          <a:xfrm>
            <a:off x="456534" y="381835"/>
            <a:ext cx="4317699" cy="954595"/>
          </a:xfrm>
          <a:ln w="12700">
            <a:miter lim="800000"/>
            <a:headEnd/>
            <a:tailEnd/>
          </a:ln>
        </p:spPr>
        <p:txBody>
          <a:bodyPr vert="horz" wrap="square" lIns="34290" tIns="34290" rIns="0" bIns="34290" numCol="1" anchor="ctr" anchorCtr="0" compatLnSpc="1">
            <a:prstTxWarp prst="textNoShape">
              <a:avLst/>
            </a:prstTxWarp>
          </a:bodyPr>
          <a:lstStyle/>
          <a:p>
            <a:pPr marL="0" indent="0" eaLnBrk="1" hangingPunct="1">
              <a:defRPr/>
            </a:pPr>
            <a:r>
              <a:rPr lang="en-US" sz="4000" dirty="0" smtClean="0">
                <a:effectLst>
                  <a:outerShdw blurRad="38100" dist="38100" dir="2700000" algn="tl">
                    <a:srgbClr val="C0C0C0"/>
                  </a:outerShdw>
                </a:effectLst>
              </a:rPr>
              <a:t>Questions?</a:t>
            </a:r>
          </a:p>
        </p:txBody>
      </p:sp>
      <p:sp>
        <p:nvSpPr>
          <p:cNvPr id="44037" name="Rectangle 4"/>
          <p:cNvSpPr>
            <a:spLocks/>
          </p:cNvSpPr>
          <p:nvPr/>
        </p:nvSpPr>
        <p:spPr bwMode="auto">
          <a:xfrm>
            <a:off x="320675" y="2622550"/>
            <a:ext cx="8458200" cy="1859015"/>
          </a:xfrm>
          <a:prstGeom prst="rect">
            <a:avLst/>
          </a:prstGeom>
          <a:noFill/>
          <a:ln w="12700">
            <a:noFill/>
            <a:miter lim="800000"/>
            <a:headEnd/>
            <a:tailEnd/>
          </a:ln>
        </p:spPr>
        <p:txBody>
          <a:bodyPr lIns="0" tIns="0" rIns="0" bIns="0" anchor="ctr"/>
          <a:lstStyle/>
          <a:p>
            <a:pPr>
              <a:lnSpc>
                <a:spcPct val="95000"/>
              </a:lnSpc>
            </a:pPr>
            <a:endParaRPr lang="en-US" sz="4000" dirty="0" smtClean="0">
              <a:latin typeface="+mn-lt"/>
            </a:endParaRPr>
          </a:p>
          <a:p>
            <a:pPr algn="l">
              <a:lnSpc>
                <a:spcPct val="95000"/>
              </a:lnSpc>
            </a:pPr>
            <a:endParaRPr lang="en-US" sz="3200" i="1" dirty="0" smtClean="0">
              <a:latin typeface="+mn-lt"/>
            </a:endParaRPr>
          </a:p>
        </p:txBody>
      </p:sp>
      <p:pic>
        <p:nvPicPr>
          <p:cNvPr id="44038" name="Picture 5"/>
          <p:cNvPicPr>
            <a:picLocks noChangeArrowheads="1"/>
          </p:cNvPicPr>
          <p:nvPr/>
        </p:nvPicPr>
        <p:blipFill>
          <a:blip r:embed="rId4"/>
          <a:srcRect/>
          <a:stretch>
            <a:fillRect/>
          </a:stretch>
        </p:blipFill>
        <p:spPr bwMode="auto">
          <a:xfrm>
            <a:off x="6472168" y="6243914"/>
            <a:ext cx="1897063" cy="342900"/>
          </a:xfrm>
          <a:prstGeom prst="rect">
            <a:avLst/>
          </a:prstGeom>
          <a:noFill/>
          <a:ln w="12700">
            <a:noFill/>
            <a:miter lim="800000"/>
            <a:headEnd/>
            <a:tailEnd/>
          </a:ln>
        </p:spPr>
      </p:pic>
      <p:sp>
        <p:nvSpPr>
          <p:cNvPr id="7" name="TextBox 6"/>
          <p:cNvSpPr txBox="1"/>
          <p:nvPr/>
        </p:nvSpPr>
        <p:spPr>
          <a:xfrm>
            <a:off x="2143493" y="2154063"/>
            <a:ext cx="5868237" cy="1123384"/>
          </a:xfrm>
          <a:prstGeom prst="rect">
            <a:avLst/>
          </a:prstGeom>
          <a:noFill/>
        </p:spPr>
        <p:txBody>
          <a:bodyPr wrap="square" rtlCol="0">
            <a:spAutoFit/>
          </a:bodyPr>
          <a:lstStyle/>
          <a:p>
            <a:pPr algn="l"/>
            <a:r>
              <a:rPr lang="en-US" sz="3600" dirty="0" smtClean="0">
                <a:solidFill>
                  <a:schemeClr val="tx1">
                    <a:lumMod val="65000"/>
                    <a:lumOff val="35000"/>
                  </a:schemeClr>
                </a:solidFill>
                <a:effectLst>
                  <a:outerShdw blurRad="38100" dist="38100" dir="2700000" algn="tl">
                    <a:srgbClr val="000000">
                      <a:alpha val="43137"/>
                    </a:srgbClr>
                  </a:outerShdw>
                </a:effectLst>
                <a:latin typeface="Trebuchet MS" pitchFamily="34" charset="0"/>
              </a:rPr>
              <a:t>solutionsdev@temple.edu</a:t>
            </a:r>
          </a:p>
          <a:p>
            <a:endParaRPr lang="en-US" dirty="0"/>
          </a:p>
        </p:txBody>
      </p:sp>
      <p:sp>
        <p:nvSpPr>
          <p:cNvPr id="9" name="TextBox 8"/>
          <p:cNvSpPr txBox="1"/>
          <p:nvPr/>
        </p:nvSpPr>
        <p:spPr>
          <a:xfrm>
            <a:off x="2347745" y="2900545"/>
            <a:ext cx="6360825" cy="1298817"/>
          </a:xfrm>
          <a:prstGeom prst="rect">
            <a:avLst/>
          </a:prstGeom>
          <a:noFill/>
        </p:spPr>
        <p:txBody>
          <a:bodyPr wrap="square" rtlCol="0">
            <a:spAutoFit/>
          </a:bodyPr>
          <a:lstStyle/>
          <a:p>
            <a:pPr algn="l">
              <a:lnSpc>
                <a:spcPct val="95000"/>
              </a:lnSpc>
              <a:spcAft>
                <a:spcPts val="600"/>
              </a:spcAft>
            </a:pPr>
            <a:r>
              <a:rPr lang="en-US" sz="2400" dirty="0" smtClean="0">
                <a:solidFill>
                  <a:schemeClr val="tx1">
                    <a:lumMod val="65000"/>
                    <a:lumOff val="35000"/>
                  </a:schemeClr>
                </a:solidFill>
                <a:latin typeface="+mn-lt"/>
              </a:rPr>
              <a:t>Sheri </a:t>
            </a:r>
            <a:r>
              <a:rPr lang="en-US" sz="2400" dirty="0" err="1" smtClean="0">
                <a:solidFill>
                  <a:schemeClr val="tx1">
                    <a:lumMod val="65000"/>
                    <a:lumOff val="35000"/>
                  </a:schemeClr>
                </a:solidFill>
                <a:latin typeface="+mn-lt"/>
              </a:rPr>
              <a:t>Stahler</a:t>
            </a:r>
            <a:r>
              <a:rPr lang="en-US" sz="2400" dirty="0" smtClean="0">
                <a:solidFill>
                  <a:schemeClr val="tx1">
                    <a:lumMod val="65000"/>
                    <a:lumOff val="35000"/>
                  </a:schemeClr>
                </a:solidFill>
                <a:latin typeface="+mn-lt"/>
              </a:rPr>
              <a:t>     sstahler@temple.edu</a:t>
            </a:r>
          </a:p>
          <a:p>
            <a:pPr algn="l">
              <a:lnSpc>
                <a:spcPct val="95000"/>
              </a:lnSpc>
              <a:spcAft>
                <a:spcPts val="600"/>
              </a:spcAft>
            </a:pPr>
            <a:r>
              <a:rPr lang="en-US" sz="2400" dirty="0" smtClean="0">
                <a:solidFill>
                  <a:schemeClr val="tx1">
                    <a:lumMod val="65000"/>
                    <a:lumOff val="35000"/>
                  </a:schemeClr>
                </a:solidFill>
                <a:latin typeface="+mn-lt"/>
              </a:rPr>
              <a:t>Jeremy Shafer   jeremy@temple.edu</a:t>
            </a:r>
          </a:p>
          <a:p>
            <a:pPr algn="l">
              <a:lnSpc>
                <a:spcPct val="95000"/>
              </a:lnSpc>
              <a:spcAft>
                <a:spcPts val="600"/>
              </a:spcAft>
            </a:pPr>
            <a:r>
              <a:rPr lang="en-US" sz="2400" dirty="0" smtClean="0">
                <a:solidFill>
                  <a:schemeClr val="tx1">
                    <a:lumMod val="65000"/>
                    <a:lumOff val="35000"/>
                  </a:schemeClr>
                </a:solidFill>
                <a:latin typeface="+mn-lt"/>
              </a:rPr>
              <a:t>Jerry Hinkle       ghinkle@temple.edu</a:t>
            </a:r>
            <a:endParaRPr lang="en-US" sz="2400" dirty="0">
              <a:solidFill>
                <a:schemeClr val="tx1">
                  <a:lumMod val="65000"/>
                  <a:lumOff val="35000"/>
                </a:schemeClr>
              </a:solidFill>
              <a:latin typeface="+mn-lt"/>
            </a:endParaRPr>
          </a:p>
        </p:txBody>
      </p:sp>
      <p:sp>
        <p:nvSpPr>
          <p:cNvPr id="11" name="TextBox 10"/>
          <p:cNvSpPr txBox="1"/>
          <p:nvPr/>
        </p:nvSpPr>
        <p:spPr>
          <a:xfrm>
            <a:off x="929071" y="1213994"/>
            <a:ext cx="5300869" cy="646331"/>
          </a:xfrm>
          <a:prstGeom prst="rect">
            <a:avLst/>
          </a:prstGeom>
          <a:noFill/>
        </p:spPr>
        <p:txBody>
          <a:bodyPr wrap="square" rtlCol="0">
            <a:spAutoFit/>
          </a:bodyPr>
          <a:lstStyle/>
          <a:p>
            <a:pPr algn="l"/>
            <a:r>
              <a:rPr lang="en-US" sz="3600" i="1" dirty="0" smtClean="0">
                <a:solidFill>
                  <a:srgbClr val="990033"/>
                </a:solidFill>
                <a:latin typeface="Trebuchet MS" pitchFamily="34" charset="0"/>
              </a:rPr>
              <a:t>Please contact us at:</a:t>
            </a:r>
            <a:endParaRPr lang="en-US" sz="3600" i="1" dirty="0">
              <a:solidFill>
                <a:srgbClr val="990033"/>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342397-8716-451D-BEAD-4171C9180364}" type="slidenum">
              <a:rPr lang="en-US" smtClean="0"/>
              <a:pPr>
                <a:defRPr/>
              </a:pPr>
              <a:t>5</a:t>
            </a:fld>
            <a:endParaRPr lang="en-US"/>
          </a:p>
        </p:txBody>
      </p:sp>
      <p:pic>
        <p:nvPicPr>
          <p:cNvPr id="6" name="Picture 5" descr="now.jpg"/>
          <p:cNvPicPr>
            <a:picLocks noChangeAspect="1"/>
          </p:cNvPicPr>
          <p:nvPr/>
        </p:nvPicPr>
        <p:blipFill>
          <a:blip r:embed="rId2"/>
          <a:stretch>
            <a:fillRect/>
          </a:stretch>
        </p:blipFill>
        <p:spPr>
          <a:xfrm>
            <a:off x="1092573" y="-365762"/>
            <a:ext cx="6934482" cy="61697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318055" y="2233308"/>
            <a:ext cx="8415130" cy="2312187"/>
          </a:xfrm>
        </p:spPr>
        <p:txBody>
          <a:bodyPr lIns="0" tIns="0" rIns="0" bIns="0" anchor="t"/>
          <a:lstStyle/>
          <a:p>
            <a:pPr marL="231775" indent="-231775" eaLnBrk="1" hangingPunct="1">
              <a:lnSpc>
                <a:spcPct val="95000"/>
              </a:lnSpc>
              <a:defRPr/>
            </a:pPr>
            <a:r>
              <a:rPr lang="en-US" dirty="0" smtClean="0">
                <a:solidFill>
                  <a:schemeClr val="tx1">
                    <a:lumMod val="65000"/>
                    <a:lumOff val="35000"/>
                  </a:schemeClr>
                </a:solidFill>
                <a:latin typeface="+mn-lt"/>
              </a:rPr>
              <a:t>“</a:t>
            </a:r>
            <a:r>
              <a:rPr lang="en-US" dirty="0" smtClean="0">
                <a:solidFill>
                  <a:schemeClr val="tx1">
                    <a:lumMod val="65000"/>
                    <a:lumOff val="35000"/>
                  </a:schemeClr>
                </a:solidFill>
                <a:effectLst>
                  <a:outerShdw blurRad="38100" dist="38100" dir="2700000" algn="tl">
                    <a:srgbClr val="000000">
                      <a:alpha val="43137"/>
                    </a:srgbClr>
                  </a:outerShdw>
                </a:effectLst>
                <a:latin typeface="+mn-lt"/>
              </a:rPr>
              <a:t>I was wondering if you could help me with a small project...  </a:t>
            </a:r>
            <a:r>
              <a:rPr lang="en-US" dirty="0" smtClean="0">
                <a:effectLst>
                  <a:outerShdw blurRad="38100" dist="38100" dir="2700000" algn="tl">
                    <a:srgbClr val="000000">
                      <a:alpha val="43137"/>
                    </a:srgbClr>
                  </a:outerShdw>
                </a:effectLst>
                <a:latin typeface="+mn-lt"/>
              </a:rPr>
              <a:t/>
            </a:r>
            <a:br>
              <a:rPr lang="en-US" dirty="0" smtClean="0">
                <a:effectLst>
                  <a:outerShdw blurRad="38100" dist="38100" dir="2700000" algn="tl">
                    <a:srgbClr val="000000">
                      <a:alpha val="43137"/>
                    </a:srgbClr>
                  </a:outerShdw>
                </a:effectLst>
                <a:latin typeface="+mn-lt"/>
              </a:rPr>
            </a:br>
            <a:r>
              <a:rPr lang="en-US" dirty="0" smtClean="0">
                <a:solidFill>
                  <a:srgbClr val="000000"/>
                </a:solidFill>
                <a:effectLst>
                  <a:outerShdw blurRad="38100" dist="38100" dir="2700000" algn="tl">
                    <a:srgbClr val="000000">
                      <a:alpha val="43137"/>
                    </a:srgbClr>
                  </a:outerShdw>
                </a:effectLst>
                <a:latin typeface="+mn-lt"/>
              </a:rPr>
              <a:t> </a:t>
            </a:r>
            <a:r>
              <a:rPr lang="en-US" dirty="0" smtClean="0">
                <a:latin typeface="+mn-lt"/>
              </a:rPr>
              <a:t/>
            </a:r>
            <a:br>
              <a:rPr lang="en-US" dirty="0" smtClean="0">
                <a:latin typeface="+mn-lt"/>
              </a:rPr>
            </a:br>
            <a:endParaRPr lang="en-US" sz="2900" i="1" dirty="0" smtClean="0">
              <a:solidFill>
                <a:srgbClr val="000000"/>
              </a:solidFill>
              <a:latin typeface="+mn-lt"/>
            </a:endParaRPr>
          </a:p>
        </p:txBody>
      </p:sp>
      <p:sp>
        <p:nvSpPr>
          <p:cNvPr id="7171" name="Text Box 4"/>
          <p:cNvSpPr txBox="1">
            <a:spLocks noChangeArrowheads="1"/>
          </p:cNvSpPr>
          <p:nvPr/>
        </p:nvSpPr>
        <p:spPr bwMode="auto">
          <a:xfrm>
            <a:off x="161455" y="589327"/>
            <a:ext cx="4676298" cy="584775"/>
          </a:xfrm>
          <a:prstGeom prst="rect">
            <a:avLst/>
          </a:prstGeom>
          <a:noFill/>
          <a:ln w="9525">
            <a:noFill/>
            <a:miter lim="800000"/>
            <a:headEnd/>
            <a:tailEnd/>
          </a:ln>
        </p:spPr>
        <p:txBody>
          <a:bodyPr lIns="0" tIns="0" rIns="0" bIns="0">
            <a:spAutoFit/>
          </a:bodyPr>
          <a:lstStyle/>
          <a:p>
            <a:pPr>
              <a:lnSpc>
                <a:spcPct val="95000"/>
              </a:lnSpc>
            </a:pPr>
            <a:r>
              <a:rPr lang="en-US" sz="4000" dirty="0">
                <a:solidFill>
                  <a:srgbClr val="990033"/>
                </a:solidFill>
                <a:effectLst>
                  <a:outerShdw blurRad="38100" dist="38100" dir="2700000" algn="tl">
                    <a:srgbClr val="000000">
                      <a:alpha val="43137"/>
                    </a:srgbClr>
                  </a:outerShdw>
                </a:effectLst>
                <a:latin typeface="+mj-lt"/>
              </a:rPr>
              <a:t>It all starts with...</a:t>
            </a:r>
          </a:p>
        </p:txBody>
      </p:sp>
      <p:sp>
        <p:nvSpPr>
          <p:cNvPr id="5" name="TextBox 4"/>
          <p:cNvSpPr txBox="1"/>
          <p:nvPr/>
        </p:nvSpPr>
        <p:spPr>
          <a:xfrm>
            <a:off x="2030603" y="4791961"/>
            <a:ext cx="7305152" cy="584775"/>
          </a:xfrm>
          <a:prstGeom prst="rect">
            <a:avLst/>
          </a:prstGeom>
          <a:noFill/>
        </p:spPr>
        <p:txBody>
          <a:bodyPr wrap="square" rtlCol="0">
            <a:spAutoFit/>
          </a:bodyPr>
          <a:lstStyle/>
          <a:p>
            <a:pPr algn="l"/>
            <a:r>
              <a:rPr lang="en-US" sz="3200" i="1" dirty="0" smtClean="0">
                <a:solidFill>
                  <a:srgbClr val="990033"/>
                </a:solidFill>
                <a:latin typeface="+mn-lt"/>
              </a:rPr>
              <a:t>. . . It shouldn't take too much time.</a:t>
            </a:r>
          </a:p>
        </p:txBody>
      </p:sp>
      <p:pic>
        <p:nvPicPr>
          <p:cNvPr id="6" name="Picture 4"/>
          <p:cNvPicPr>
            <a:picLocks noChangeArrowheads="1"/>
          </p:cNvPicPr>
          <p:nvPr/>
        </p:nvPicPr>
        <p:blipFill>
          <a:blip r:embed="rId3"/>
          <a:srcRect/>
          <a:stretch>
            <a:fillRect/>
          </a:stretch>
        </p:blipFill>
        <p:spPr bwMode="auto">
          <a:xfrm>
            <a:off x="384175" y="6181725"/>
            <a:ext cx="1897063" cy="342900"/>
          </a:xfrm>
          <a:prstGeom prst="rect">
            <a:avLst/>
          </a:prstGeom>
          <a:noFill/>
          <a:ln w="12700">
            <a:noFill/>
            <a:miter lim="800000"/>
            <a:headEnd/>
            <a:tailEnd/>
          </a:ln>
        </p:spPr>
      </p:pic>
      <p:sp>
        <p:nvSpPr>
          <p:cNvPr id="8" name="TextBox 7"/>
          <p:cNvSpPr txBox="1"/>
          <p:nvPr/>
        </p:nvSpPr>
        <p:spPr>
          <a:xfrm>
            <a:off x="2018467" y="5303590"/>
            <a:ext cx="7305152" cy="584775"/>
          </a:xfrm>
          <a:prstGeom prst="rect">
            <a:avLst/>
          </a:prstGeom>
          <a:noFill/>
        </p:spPr>
        <p:txBody>
          <a:bodyPr wrap="square" rtlCol="0">
            <a:spAutoFit/>
          </a:bodyPr>
          <a:lstStyle/>
          <a:p>
            <a:pPr algn="l"/>
            <a:r>
              <a:rPr lang="en-US" sz="3200" i="1" dirty="0" smtClean="0">
                <a:solidFill>
                  <a:srgbClr val="990033"/>
                </a:solidFill>
                <a:latin typeface="+mn-lt"/>
              </a:rPr>
              <a:t>. . . but we have a bit of a deadline.</a:t>
            </a:r>
            <a:endParaRPr lang="en-US" dirty="0">
              <a:solidFill>
                <a:srgbClr val="99003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par>
                          <p:cTn id="8" fill="hold">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3000" fill="hold"/>
                                        <p:tgtEl>
                                          <p:spTgt spid="8"/>
                                        </p:tgtEl>
                                        <p:attrNameLst>
                                          <p:attrName>ppt_y</p:attrName>
                                        </p:attrNameLst>
                                      </p:cBhvr>
                                      <p:tavLst>
                                        <p:tav tm="0">
                                          <p:val>
                                            <p:strVal val="#ppt_y"/>
                                          </p:val>
                                        </p:tav>
                                        <p:tav tm="100000">
                                          <p:val>
                                            <p:strVal val="#ppt_y"/>
                                          </p:val>
                                        </p:tav>
                                      </p:tavLst>
                                    </p:anim>
                                    <p:anim calcmode="lin" valueType="num">
                                      <p:cBhvr>
                                        <p:cTn id="17" dur="3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3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45770" y="582331"/>
            <a:ext cx="8698230" cy="822960"/>
          </a:xfrm>
        </p:spPr>
        <p:txBody>
          <a:bodyPr lIns="0" tIns="0" rIns="0" bIns="0" anchor="t"/>
          <a:lstStyle/>
          <a:p>
            <a:pPr eaLnBrk="1" hangingPunct="1">
              <a:lnSpc>
                <a:spcPct val="95000"/>
              </a:lnSpc>
              <a:defRPr/>
            </a:pPr>
            <a:r>
              <a:rPr lang="en-US" sz="4000" dirty="0" smtClean="0"/>
              <a:t>What </a:t>
            </a:r>
            <a:r>
              <a:rPr lang="en-US" sz="4000" i="1" dirty="0" smtClean="0"/>
              <a:t>often</a:t>
            </a:r>
            <a:r>
              <a:rPr lang="en-US" sz="4000" dirty="0" smtClean="0"/>
              <a:t> happens </a:t>
            </a:r>
          </a:p>
        </p:txBody>
      </p:sp>
      <p:sp>
        <p:nvSpPr>
          <p:cNvPr id="8195" name="Rectangle 2"/>
          <p:cNvSpPr>
            <a:spLocks noGrp="1" noChangeArrowheads="1"/>
          </p:cNvSpPr>
          <p:nvPr>
            <p:ph type="body" idx="1"/>
          </p:nvPr>
        </p:nvSpPr>
        <p:spPr>
          <a:xfrm>
            <a:off x="459689" y="1189427"/>
            <a:ext cx="8701088" cy="4947762"/>
          </a:xfrm>
        </p:spPr>
        <p:txBody>
          <a:bodyPr lIns="0" tIns="0" rIns="0" bIns="0"/>
          <a:lstStyle/>
          <a:p>
            <a:pPr marL="0" indent="0" eaLnBrk="1" hangingPunct="1">
              <a:lnSpc>
                <a:spcPct val="95000"/>
              </a:lnSpc>
              <a:spcBef>
                <a:spcPct val="0"/>
              </a:spcBef>
              <a:buNone/>
            </a:pPr>
            <a:endParaRPr lang="en-US" sz="2400" dirty="0" smtClean="0">
              <a:solidFill>
                <a:srgbClr val="000000"/>
              </a:solidFill>
              <a:latin typeface="Arial" charset="0"/>
            </a:endParaRP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Elevators </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Elves </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Elevated expectations</a:t>
            </a:r>
          </a:p>
        </p:txBody>
      </p:sp>
      <p:pic>
        <p:nvPicPr>
          <p:cNvPr id="6" name="Picture 5" descr="elevatorelves copy.jpg"/>
          <p:cNvPicPr>
            <a:picLocks noChangeAspect="1"/>
          </p:cNvPicPr>
          <p:nvPr/>
        </p:nvPicPr>
        <p:blipFill>
          <a:blip r:embed="rId3"/>
          <a:stretch>
            <a:fillRect/>
          </a:stretch>
        </p:blipFill>
        <p:spPr>
          <a:xfrm>
            <a:off x="5347277" y="1300248"/>
            <a:ext cx="3354303" cy="4093387"/>
          </a:xfrm>
          <a:prstGeom prst="rect">
            <a:avLst/>
          </a:prstGeom>
        </p:spPr>
      </p:pic>
      <p:pic>
        <p:nvPicPr>
          <p:cNvPr id="7" name="Picture 4"/>
          <p:cNvPicPr>
            <a:picLocks noChangeArrowheads="1"/>
          </p:cNvPicPr>
          <p:nvPr/>
        </p:nvPicPr>
        <p:blipFill>
          <a:blip r:embed="rId4"/>
          <a:srcRect/>
          <a:stretch>
            <a:fillRect/>
          </a:stretch>
        </p:blipFill>
        <p:spPr bwMode="auto">
          <a:xfrm>
            <a:off x="6651163" y="6181725"/>
            <a:ext cx="1897063" cy="342900"/>
          </a:xfrm>
          <a:prstGeom prst="rect">
            <a:avLst/>
          </a:prstGeom>
          <a:noFill/>
          <a:ln w="12700">
            <a:noFill/>
            <a:miter lim="800000"/>
            <a:headEnd/>
            <a:tailEnd/>
          </a:ln>
        </p:spPr>
      </p:pic>
      <p:pic>
        <p:nvPicPr>
          <p:cNvPr id="8" name="Picture 7" descr="elvesshoesflip.jpg"/>
          <p:cNvPicPr>
            <a:picLocks noChangeAspect="1"/>
          </p:cNvPicPr>
          <p:nvPr/>
        </p:nvPicPr>
        <p:blipFill>
          <a:blip r:embed="rId5"/>
          <a:stretch>
            <a:fillRect/>
          </a:stretch>
        </p:blipFill>
        <p:spPr>
          <a:xfrm>
            <a:off x="865256" y="3655114"/>
            <a:ext cx="3442868" cy="262641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ckoff.jpg"/>
          <p:cNvPicPr>
            <a:picLocks noChangeAspect="1"/>
          </p:cNvPicPr>
          <p:nvPr/>
        </p:nvPicPr>
        <p:blipFill>
          <a:blip r:embed="rId3"/>
          <a:stretch>
            <a:fillRect/>
          </a:stretch>
        </p:blipFill>
        <p:spPr>
          <a:xfrm>
            <a:off x="-25667" y="-28875"/>
            <a:ext cx="9169667" cy="6877250"/>
          </a:xfrm>
          <a:prstGeom prst="rect">
            <a:avLst/>
          </a:prstGeom>
        </p:spPr>
      </p:pic>
      <p:sp>
        <p:nvSpPr>
          <p:cNvPr id="9218" name="Rectangle 1"/>
          <p:cNvSpPr>
            <a:spLocks noGrp="1" noChangeArrowheads="1"/>
          </p:cNvSpPr>
          <p:nvPr>
            <p:ph type="title"/>
          </p:nvPr>
        </p:nvSpPr>
        <p:spPr>
          <a:xfrm>
            <a:off x="444270" y="582333"/>
            <a:ext cx="8698230" cy="822960"/>
          </a:xfrm>
        </p:spPr>
        <p:txBody>
          <a:bodyPr lIns="0" tIns="0" rIns="0" bIns="0" anchor="t"/>
          <a:lstStyle/>
          <a:p>
            <a:pPr eaLnBrk="1" hangingPunct="1">
              <a:lnSpc>
                <a:spcPct val="95000"/>
              </a:lnSpc>
              <a:defRPr/>
            </a:pPr>
            <a:r>
              <a:rPr lang="en-US" sz="4000" dirty="0" smtClean="0"/>
              <a:t>What </a:t>
            </a:r>
            <a:r>
              <a:rPr lang="en-US" sz="4000" i="1" dirty="0" smtClean="0"/>
              <a:t>needs</a:t>
            </a:r>
            <a:r>
              <a:rPr lang="en-US" sz="4000" dirty="0" smtClean="0"/>
              <a:t> to happen </a:t>
            </a:r>
          </a:p>
        </p:txBody>
      </p:sp>
      <p:sp>
        <p:nvSpPr>
          <p:cNvPr id="9219" name="Rectangle 2"/>
          <p:cNvSpPr>
            <a:spLocks noGrp="1" noChangeArrowheads="1"/>
          </p:cNvSpPr>
          <p:nvPr>
            <p:ph type="body" idx="1"/>
          </p:nvPr>
        </p:nvSpPr>
        <p:spPr>
          <a:xfrm>
            <a:off x="459473" y="1169331"/>
            <a:ext cx="8701088" cy="4947762"/>
          </a:xfrm>
        </p:spPr>
        <p:txBody>
          <a:bodyPr lIns="0" tIns="0" rIns="0" bIns="0"/>
          <a:lstStyle/>
          <a:p>
            <a:pPr marL="0" indent="0" eaLnBrk="1" hangingPunct="1">
              <a:lnSpc>
                <a:spcPct val="95000"/>
              </a:lnSpc>
              <a:spcBef>
                <a:spcPct val="0"/>
              </a:spcBef>
              <a:buNone/>
            </a:pPr>
            <a:endParaRPr lang="en-US" sz="2400" dirty="0" smtClean="0">
              <a:solidFill>
                <a:srgbClr val="000000"/>
              </a:solidFill>
              <a:latin typeface="Arial" charset="0"/>
            </a:endParaRP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Standardized request system</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Defined needs and expectations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Established checkpoints and notifications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Actual endpoint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Plan for maintenance  </a:t>
            </a:r>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jpg"/>
          <p:cNvPicPr>
            <a:picLocks noChangeAspect="1"/>
          </p:cNvPicPr>
          <p:nvPr/>
        </p:nvPicPr>
        <p:blipFill>
          <a:blip r:embed="rId3"/>
          <a:stretch>
            <a:fillRect/>
          </a:stretch>
        </p:blipFill>
        <p:spPr>
          <a:xfrm>
            <a:off x="0" y="349250"/>
            <a:ext cx="9144000" cy="6508750"/>
          </a:xfrm>
          <a:prstGeom prst="rect">
            <a:avLst/>
          </a:prstGeom>
        </p:spPr>
      </p:pic>
      <p:sp>
        <p:nvSpPr>
          <p:cNvPr id="5122" name="Rectangle 1"/>
          <p:cNvSpPr>
            <a:spLocks noGrp="1" noChangeArrowheads="1"/>
          </p:cNvSpPr>
          <p:nvPr>
            <p:ph type="title"/>
          </p:nvPr>
        </p:nvSpPr>
        <p:spPr>
          <a:xfrm>
            <a:off x="457550" y="572429"/>
            <a:ext cx="8698230" cy="822960"/>
          </a:xfrm>
        </p:spPr>
        <p:txBody>
          <a:bodyPr lIns="0" tIns="0" rIns="0" bIns="0" anchor="t"/>
          <a:lstStyle/>
          <a:p>
            <a:pPr eaLnBrk="1" hangingPunct="1">
              <a:lnSpc>
                <a:spcPct val="95000"/>
              </a:lnSpc>
              <a:defRPr/>
            </a:pPr>
            <a:r>
              <a:rPr lang="en-US" sz="4000" dirty="0" smtClean="0"/>
              <a:t>A few questions . . .</a:t>
            </a:r>
          </a:p>
        </p:txBody>
      </p:sp>
      <p:sp>
        <p:nvSpPr>
          <p:cNvPr id="5123" name="Rectangle 2"/>
          <p:cNvSpPr>
            <a:spLocks noGrp="1" noChangeArrowheads="1"/>
          </p:cNvSpPr>
          <p:nvPr>
            <p:ph type="body" idx="1"/>
          </p:nvPr>
        </p:nvSpPr>
        <p:spPr>
          <a:xfrm>
            <a:off x="470733" y="1585632"/>
            <a:ext cx="8337987" cy="4937760"/>
          </a:xfrm>
        </p:spPr>
        <p:txBody>
          <a:bodyPr lIns="0" tIns="0" rIns="0" bIns="0"/>
          <a:lstStyle/>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How does a casual inquiry become a project? </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How do you keep a “little” project from growing too big?</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How can you grasp your client’s needs and expectations?</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How do you explain complexity, time, and scope to client?</a:t>
            </a:r>
          </a:p>
          <a:p>
            <a:pPr marL="411480" lvl="1" indent="-308610" eaLnBrk="1" hangingPunct="1">
              <a:lnSpc>
                <a:spcPct val="95000"/>
              </a:lnSpc>
              <a:spcBef>
                <a:spcPct val="0"/>
              </a:spcBef>
              <a:spcAft>
                <a:spcPts val="600"/>
              </a:spcAft>
              <a:buClr>
                <a:schemeClr val="tx1">
                  <a:lumMod val="50000"/>
                  <a:lumOff val="50000"/>
                </a:schemeClr>
              </a:buClr>
              <a:buFontTx/>
              <a:buChar char="•"/>
            </a:pPr>
            <a:r>
              <a:rPr lang="en-US" sz="2800" dirty="0" smtClean="0"/>
              <a:t>How do you manage portfolios of projects?</a:t>
            </a:r>
          </a:p>
          <a:p>
            <a:pPr marL="411480" lvl="1" indent="-308610" eaLnBrk="1" hangingPunct="1">
              <a:lnSpc>
                <a:spcPct val="95000"/>
              </a:lnSpc>
              <a:spcBef>
                <a:spcPct val="0"/>
              </a:spcBef>
              <a:spcAft>
                <a:spcPts val="600"/>
              </a:spcAft>
              <a:buClr>
                <a:schemeClr val="tx1">
                  <a:lumMod val="50000"/>
                  <a:lumOff val="50000"/>
                </a:schemeClr>
              </a:buClr>
              <a:buFontTx/>
              <a:buChar char="•"/>
            </a:pPr>
            <a:endParaRPr lang="en-US" sz="2800" dirty="0" smtClean="0"/>
          </a:p>
        </p:txBody>
      </p:sp>
      <p:pic>
        <p:nvPicPr>
          <p:cNvPr id="4" name="Picture 4"/>
          <p:cNvPicPr>
            <a:picLocks noChangeArrowheads="1"/>
          </p:cNvPicPr>
          <p:nvPr/>
        </p:nvPicPr>
        <p:blipFill>
          <a:blip r:embed="rId4"/>
          <a:srcRect/>
          <a:stretch>
            <a:fillRect/>
          </a:stretch>
        </p:blipFill>
        <p:spPr bwMode="auto">
          <a:xfrm>
            <a:off x="384175" y="6181725"/>
            <a:ext cx="1897063" cy="3429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dissolve">
                                      <p:cBhvr>
                                        <p:cTn id="11" dur="500"/>
                                        <p:tgtEl>
                                          <p:spTgt spid="5123">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dissolve">
                                      <p:cBhvr>
                                        <p:cTn id="15" dur="500"/>
                                        <p:tgtEl>
                                          <p:spTgt spid="5123">
                                            <p:txEl>
                                              <p:pRg st="2" end="2"/>
                                            </p:tx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dissolve">
                                      <p:cBhvr>
                                        <p:cTn id="19" dur="500"/>
                                        <p:tgtEl>
                                          <p:spTgt spid="5123">
                                            <p:txEl>
                                              <p:pRg st="3" end="3"/>
                                            </p:tx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dissolve">
                                      <p:cBhvr>
                                        <p:cTn id="23"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theme/theme1.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Trebuchet MS"/>
        <a:ea typeface="ヒラギノ角ゴ ProN W3"/>
        <a:cs typeface=""/>
      </a:majorFont>
      <a:minorFont>
        <a:latin typeface="Trebuchet M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000000"/>
            </a:solidFill>
            <a:effectLst/>
            <a:latin typeface="Gill Sans" pitchFamily="-128" charset="0"/>
            <a:ea typeface="ヒラギノ角ゴ ProN W3" pitchFamily="-128" charset="-128"/>
            <a:sym typeface="Gill Sans" pitchFamily="-128"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000000"/>
            </a:solidFill>
            <a:effectLst/>
            <a:latin typeface="Gill Sans" pitchFamily="-128" charset="0"/>
            <a:ea typeface="ヒラギノ角ゴ ProN W3" pitchFamily="-128" charset="-128"/>
            <a:sym typeface="Gill Sans" pitchFamily="-128"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Trebuchet MS"/>
        <a:ea typeface="ヒラギノ角ゴ ProN W3"/>
        <a:cs typeface=""/>
      </a:majorFont>
      <a:minorFont>
        <a:latin typeface="Trebuchet M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000000"/>
            </a:solidFill>
            <a:effectLst/>
            <a:latin typeface="Gill Sans" pitchFamily="-128" charset="0"/>
            <a:ea typeface="ヒラギノ角ゴ ProN W3" pitchFamily="-128" charset="-128"/>
            <a:sym typeface="Gill Sans" pitchFamily="-128"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000000"/>
            </a:solidFill>
            <a:effectLst/>
            <a:latin typeface="Gill Sans" pitchFamily="-128" charset="0"/>
            <a:ea typeface="ヒラギノ角ゴ ProN W3" pitchFamily="-128" charset="-128"/>
            <a:sym typeface="Gill Sans" pitchFamily="-128"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Pages>0</Pages>
  <Words>1122</Words>
  <Characters>0</Characters>
  <PresentationFormat>On-screen Show (4:3)</PresentationFormat>
  <Lines>0</Lines>
  <Paragraphs>292</Paragraphs>
  <Slides>42</Slides>
  <Notes>19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Default - Title and Content</vt:lpstr>
      <vt:lpstr>Default - Blank</vt:lpstr>
      <vt:lpstr>Slide 1</vt:lpstr>
      <vt:lpstr>About Temple University</vt:lpstr>
      <vt:lpstr>Slide 3</vt:lpstr>
      <vt:lpstr>The problem . . .</vt:lpstr>
      <vt:lpstr>Slide 5</vt:lpstr>
      <vt:lpstr>“I was wondering if you could help me with a small project...     </vt:lpstr>
      <vt:lpstr>What often happens </vt:lpstr>
      <vt:lpstr>What needs to happen </vt:lpstr>
      <vt:lpstr>A few questions . . .</vt:lpstr>
      <vt:lpstr>The challenges . . .</vt:lpstr>
      <vt:lpstr>Slide 11</vt:lpstr>
      <vt:lpstr>Slide 12</vt:lpstr>
      <vt:lpstr>Slide 13</vt:lpstr>
      <vt:lpstr>Slide 14</vt:lpstr>
      <vt:lpstr>Slide 15</vt:lpstr>
      <vt:lpstr>A meeting of the (unlike) minds</vt:lpstr>
      <vt:lpstr>Client understanding of product</vt:lpstr>
      <vt:lpstr>Take a walk on the soft side</vt:lpstr>
      <vt:lpstr>Initial inquiry phase</vt:lpstr>
      <vt:lpstr>Formal request phase</vt:lpstr>
      <vt:lpstr>Slide 21</vt:lpstr>
      <vt:lpstr>Kickoff phase</vt:lpstr>
      <vt:lpstr>Client understanding of process   </vt:lpstr>
      <vt:lpstr>Slide 24</vt:lpstr>
      <vt:lpstr>Slide 25</vt:lpstr>
      <vt:lpstr>Creating value</vt:lpstr>
      <vt:lpstr>Checkpoints</vt:lpstr>
      <vt:lpstr> "Are We Done Yet?"  phase</vt:lpstr>
      <vt:lpstr> Maintenance phase</vt:lpstr>
      <vt:lpstr>Communication is key </vt:lpstr>
      <vt:lpstr>How does your garden grow?</vt:lpstr>
      <vt:lpstr> Portfolio Management</vt:lpstr>
      <vt:lpstr>Seeing the forest and the trees</vt:lpstr>
      <vt:lpstr>Traditional Tools</vt:lpstr>
      <vt:lpstr>Traditional Tools</vt:lpstr>
      <vt:lpstr>“2.0” Tools: Service Catalogs</vt:lpstr>
      <vt:lpstr>“2.0” Tools: Collaborative Apps</vt:lpstr>
      <vt:lpstr>“2.0” Tools: Conferencing Tools</vt:lpstr>
      <vt:lpstr>Harvesting your portfolio</vt:lpstr>
      <vt:lpstr> ”Gardening” your whole portfolio</vt:lpstr>
      <vt:lpstr> In 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Soft side of Application Development in a Non-Profit Setting</dc:title>
  <dc:subject>Educause 2008  Mid-Atlantic Regional Conference: Interaction, Ideas, Inspiration</dc:subject>
  <dc:creator>Sheri Stahler, Jeremy Shafer, Jerry Hinkle</dc:creator>
  <cp:keywords/>
  <dc:description/>
  <cp:lastModifiedBy>Gail M Gallo</cp:lastModifiedBy>
  <cp:revision>430</cp:revision>
  <dcterms:modified xsi:type="dcterms:W3CDTF">2008-11-11T14:44:58Z</dcterms:modified>
</cp:coreProperties>
</file>