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diagrams/data2.xml" ContentType="application/vnd.openxmlformats-officedocument.drawingml.diagramData+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1"/>
  </p:notesMasterIdLst>
  <p:handoutMasterIdLst>
    <p:handoutMasterId r:id="rId42"/>
  </p:handoutMasterIdLst>
  <p:sldIdLst>
    <p:sldId id="256" r:id="rId2"/>
    <p:sldId id="257" r:id="rId3"/>
    <p:sldId id="314" r:id="rId4"/>
    <p:sldId id="261" r:id="rId5"/>
    <p:sldId id="300" r:id="rId6"/>
    <p:sldId id="271" r:id="rId7"/>
    <p:sldId id="275" r:id="rId8"/>
    <p:sldId id="278" r:id="rId9"/>
    <p:sldId id="272" r:id="rId10"/>
    <p:sldId id="279" r:id="rId11"/>
    <p:sldId id="291" r:id="rId12"/>
    <p:sldId id="292" r:id="rId13"/>
    <p:sldId id="274" r:id="rId14"/>
    <p:sldId id="262" r:id="rId15"/>
    <p:sldId id="266" r:id="rId16"/>
    <p:sldId id="301" r:id="rId17"/>
    <p:sldId id="295" r:id="rId18"/>
    <p:sldId id="258" r:id="rId19"/>
    <p:sldId id="293" r:id="rId20"/>
    <p:sldId id="283" r:id="rId21"/>
    <p:sldId id="299" r:id="rId22"/>
    <p:sldId id="284" r:id="rId23"/>
    <p:sldId id="285" r:id="rId24"/>
    <p:sldId id="286" r:id="rId25"/>
    <p:sldId id="312" r:id="rId26"/>
    <p:sldId id="315" r:id="rId27"/>
    <p:sldId id="307" r:id="rId28"/>
    <p:sldId id="308" r:id="rId29"/>
    <p:sldId id="309" r:id="rId30"/>
    <p:sldId id="298" r:id="rId31"/>
    <p:sldId id="287" r:id="rId32"/>
    <p:sldId id="265" r:id="rId33"/>
    <p:sldId id="290" r:id="rId34"/>
    <p:sldId id="305" r:id="rId35"/>
    <p:sldId id="306" r:id="rId36"/>
    <p:sldId id="310" r:id="rId37"/>
    <p:sldId id="311" r:id="rId38"/>
    <p:sldId id="267" r:id="rId39"/>
    <p:sldId id="269"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829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59" autoAdjust="0"/>
    <p:restoredTop sz="75798" autoAdjust="0"/>
  </p:normalViewPr>
  <p:slideViewPr>
    <p:cSldViewPr>
      <p:cViewPr>
        <p:scale>
          <a:sx n="100" d="100"/>
          <a:sy n="100" d="100"/>
        </p:scale>
        <p:origin x="84" y="-108"/>
      </p:cViewPr>
      <p:guideLst>
        <p:guide orient="horz" pos="2160"/>
        <p:guide pos="2880"/>
      </p:guideLst>
    </p:cSldViewPr>
  </p:slideViewPr>
  <p:outlineViewPr>
    <p:cViewPr>
      <p:scale>
        <a:sx n="33" d="100"/>
        <a:sy n="33" d="100"/>
      </p:scale>
      <p:origin x="0" y="1038"/>
    </p:cViewPr>
  </p:outlineViewPr>
  <p:notesTextViewPr>
    <p:cViewPr>
      <p:scale>
        <a:sx n="100" d="100"/>
        <a:sy n="100" d="100"/>
      </p:scale>
      <p:origin x="0" y="0"/>
    </p:cViewPr>
  </p:notesTextViewPr>
  <p:sorterViewPr>
    <p:cViewPr>
      <p:scale>
        <a:sx n="80" d="100"/>
        <a:sy n="8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4"/>
  <c:chart>
    <c:plotArea>
      <c:layout/>
      <c:barChart>
        <c:barDir val="col"/>
        <c:grouping val="stacked"/>
        <c:ser>
          <c:idx val="0"/>
          <c:order val="0"/>
          <c:tx>
            <c:strRef>
              <c:f>Sheet1!$B$1</c:f>
              <c:strCache>
                <c:ptCount val="1"/>
                <c:pt idx="0">
                  <c:v>Series 1</c:v>
                </c:pt>
              </c:strCache>
            </c:strRef>
          </c:tx>
          <c:spPr>
            <a:effectLst>
              <a:outerShdw blurRad="50800" dist="38100" dir="2700000" algn="tl" rotWithShape="0">
                <a:prstClr val="black">
                  <a:alpha val="40000"/>
                </a:prstClr>
              </a:outerShdw>
            </a:effectLst>
          </c:spPr>
          <c:cat>
            <c:strRef>
              <c:f>Sheet1!$A$2:$A$3</c:f>
              <c:strCache>
                <c:ptCount val="2"/>
                <c:pt idx="0">
                  <c:v>Students</c:v>
                </c:pt>
                <c:pt idx="1">
                  <c:v>Faculty / Staff</c:v>
                </c:pt>
              </c:strCache>
            </c:strRef>
          </c:cat>
          <c:val>
            <c:numRef>
              <c:f>Sheet1!$B$2:$B$3</c:f>
              <c:numCache>
                <c:formatCode>General</c:formatCode>
                <c:ptCount val="2"/>
                <c:pt idx="0">
                  <c:v>4331</c:v>
                </c:pt>
                <c:pt idx="1">
                  <c:v>778</c:v>
                </c:pt>
              </c:numCache>
            </c:numRef>
          </c:val>
        </c:ser>
        <c:ser>
          <c:idx val="1"/>
          <c:order val="1"/>
          <c:tx>
            <c:strRef>
              <c:f>Sheet1!$C$1</c:f>
              <c:strCache>
                <c:ptCount val="1"/>
                <c:pt idx="0">
                  <c:v>Series 2</c:v>
                </c:pt>
              </c:strCache>
            </c:strRef>
          </c:tx>
          <c:spPr>
            <a:solidFill>
              <a:schemeClr val="bg1">
                <a:lumMod val="85000"/>
              </a:schemeClr>
            </a:solidFill>
            <a:effectLst>
              <a:outerShdw blurRad="50800" dist="38100" dir="2700000" algn="tl" rotWithShape="0">
                <a:prstClr val="black">
                  <a:alpha val="40000"/>
                </a:prstClr>
              </a:outerShdw>
            </a:effectLst>
          </c:spPr>
          <c:cat>
            <c:strRef>
              <c:f>Sheet1!$A$2:$A$3</c:f>
              <c:strCache>
                <c:ptCount val="2"/>
                <c:pt idx="0">
                  <c:v>Students</c:v>
                </c:pt>
                <c:pt idx="1">
                  <c:v>Faculty / Staff</c:v>
                </c:pt>
              </c:strCache>
            </c:strRef>
          </c:cat>
          <c:val>
            <c:numRef>
              <c:f>Sheet1!$C$2:$C$3</c:f>
              <c:numCache>
                <c:formatCode>General</c:formatCode>
                <c:ptCount val="2"/>
                <c:pt idx="0">
                  <c:v>2069</c:v>
                </c:pt>
                <c:pt idx="1">
                  <c:v>485</c:v>
                </c:pt>
              </c:numCache>
            </c:numRef>
          </c:val>
        </c:ser>
        <c:overlap val="100"/>
        <c:axId val="130447232"/>
        <c:axId val="130448768"/>
      </c:barChart>
      <c:catAx>
        <c:axId val="130447232"/>
        <c:scaling>
          <c:orientation val="minMax"/>
        </c:scaling>
        <c:axPos val="b"/>
        <c:tickLblPos val="nextTo"/>
        <c:crossAx val="130448768"/>
        <c:crosses val="autoZero"/>
        <c:auto val="1"/>
        <c:lblAlgn val="ctr"/>
        <c:lblOffset val="100"/>
      </c:catAx>
      <c:valAx>
        <c:axId val="130448768"/>
        <c:scaling>
          <c:orientation val="minMax"/>
        </c:scaling>
        <c:axPos val="l"/>
        <c:majorGridlines/>
        <c:numFmt formatCode="General" sourceLinked="1"/>
        <c:tickLblPos val="nextTo"/>
        <c:crossAx val="130447232"/>
        <c:crosses val="autoZero"/>
        <c:crossBetween val="between"/>
      </c:valAx>
    </c:plotArea>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0"/>
  <c:chart>
    <c:autoTitleDeleted val="1"/>
    <c:view3D>
      <c:rotX val="50"/>
      <c:rotY val="100"/>
      <c:depthPercent val="100"/>
      <c:perspective val="50"/>
    </c:view3D>
    <c:plotArea>
      <c:layout>
        <c:manualLayout>
          <c:layoutTarget val="inner"/>
          <c:xMode val="edge"/>
          <c:yMode val="edge"/>
          <c:x val="0"/>
          <c:y val="0.1518937255484574"/>
          <c:w val="1"/>
          <c:h val="0.82480612093299521"/>
        </c:manualLayout>
      </c:layout>
      <c:pie3DChart>
        <c:varyColors val="1"/>
        <c:ser>
          <c:idx val="0"/>
          <c:order val="0"/>
          <c:tx>
            <c:strRef>
              <c:f>Sheet1!$B$1</c:f>
              <c:strCache>
                <c:ptCount val="1"/>
                <c:pt idx="0">
                  <c:v>Column1</c:v>
                </c:pt>
              </c:strCache>
            </c:strRef>
          </c:tx>
          <c:explosion val="6"/>
          <c:dLbls>
            <c:dLbl>
              <c:idx val="0"/>
              <c:layout>
                <c:manualLayout>
                  <c:x val="0.21359461942257221"/>
                  <c:y val="-0.10534251968503942"/>
                </c:manualLayout>
              </c:layout>
              <c:tx>
                <c:rich>
                  <a:bodyPr/>
                  <a:lstStyle/>
                  <a:p>
                    <a:r>
                      <a:rPr lang="en-US" dirty="0" smtClean="0"/>
                      <a:t>Students</a:t>
                    </a:r>
                    <a:br>
                      <a:rPr lang="en-US" dirty="0" smtClean="0"/>
                    </a:br>
                    <a:r>
                      <a:rPr lang="en-US" dirty="0" smtClean="0"/>
                      <a:t> </a:t>
                    </a:r>
                    <a:r>
                      <a:rPr lang="en-US" dirty="0"/>
                      <a:t>4331</a:t>
                    </a:r>
                  </a:p>
                </c:rich>
              </c:tx>
              <c:showCatName val="1"/>
            </c:dLbl>
            <c:dLbl>
              <c:idx val="1"/>
              <c:layout>
                <c:manualLayout>
                  <c:x val="-3.6245585042610412E-2"/>
                  <c:y val="-0.13454193225846794"/>
                </c:manualLayout>
              </c:layout>
              <c:tx>
                <c:rich>
                  <a:bodyPr/>
                  <a:lstStyle/>
                  <a:p>
                    <a:pPr>
                      <a:defRPr/>
                    </a:pPr>
                    <a:r>
                      <a:rPr lang="en-US"/>
                      <a:t>Faculty/</a:t>
                    </a:r>
                    <a:br>
                      <a:rPr lang="en-US"/>
                    </a:br>
                    <a:r>
                      <a:rPr lang="en-US"/>
                      <a:t>Staff</a:t>
                    </a:r>
                    <a:br>
                      <a:rPr lang="en-US"/>
                    </a:br>
                    <a:r>
                      <a:rPr lang="en-US"/>
                      <a:t> 778</a:t>
                    </a:r>
                  </a:p>
                </c:rich>
              </c:tx>
              <c:spPr/>
              <c:showCatName val="1"/>
            </c:dLbl>
            <c:showCatName val="1"/>
          </c:dLbls>
          <c:cat>
            <c:strRef>
              <c:f>Sheet1!$A$2:$A$3</c:f>
              <c:strCache>
                <c:ptCount val="2"/>
                <c:pt idx="0">
                  <c:v>Students</c:v>
                </c:pt>
                <c:pt idx="1">
                  <c:v>Faculty/Staff</c:v>
                </c:pt>
              </c:strCache>
            </c:strRef>
          </c:cat>
          <c:val>
            <c:numRef>
              <c:f>Sheet1!$B$2:$B$3</c:f>
              <c:numCache>
                <c:formatCode>General</c:formatCode>
                <c:ptCount val="2"/>
                <c:pt idx="0">
                  <c:v>4331</c:v>
                </c:pt>
                <c:pt idx="1">
                  <c:v>778</c:v>
                </c:pt>
              </c:numCache>
            </c:numRef>
          </c:val>
        </c:ser>
        <c:dLbls>
          <c:showCatName val="1"/>
        </c:dLbls>
      </c:pie3DChart>
    </c:plotArea>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20"/>
  <c:chart>
    <c:autoTitleDeleted val="1"/>
    <c:plotArea>
      <c:layout/>
      <c:barChart>
        <c:barDir val="col"/>
        <c:grouping val="clustered"/>
        <c:ser>
          <c:idx val="0"/>
          <c:order val="0"/>
          <c:tx>
            <c:strRef>
              <c:f>Sheet1!$B$1</c:f>
              <c:strCache>
                <c:ptCount val="1"/>
                <c:pt idx="0">
                  <c:v>#</c:v>
                </c:pt>
              </c:strCache>
            </c:strRef>
          </c:tx>
          <c:cat>
            <c:numRef>
              <c:f>Sheet1!$A$2:$A$5</c:f>
              <c:numCache>
                <c:formatCode>d\-mmm</c:formatCode>
                <c:ptCount val="4"/>
                <c:pt idx="0" formatCode="d\-mmm\-yy">
                  <c:v>39931</c:v>
                </c:pt>
                <c:pt idx="1">
                  <c:v>40029</c:v>
                </c:pt>
                <c:pt idx="2">
                  <c:v>40035</c:v>
                </c:pt>
                <c:pt idx="3">
                  <c:v>40057</c:v>
                </c:pt>
              </c:numCache>
            </c:numRef>
          </c:cat>
          <c:val>
            <c:numRef>
              <c:f>Sheet1!$B$2:$B$5</c:f>
              <c:numCache>
                <c:formatCode>#,##0</c:formatCode>
                <c:ptCount val="4"/>
                <c:pt idx="0">
                  <c:v>3481</c:v>
                </c:pt>
                <c:pt idx="1">
                  <c:v>1222</c:v>
                </c:pt>
                <c:pt idx="2">
                  <c:v>7781</c:v>
                </c:pt>
                <c:pt idx="3">
                  <c:v>19744</c:v>
                </c:pt>
              </c:numCache>
            </c:numRef>
          </c:val>
        </c:ser>
        <c:axId val="130656512"/>
        <c:axId val="130662400"/>
      </c:barChart>
      <c:catAx>
        <c:axId val="130656512"/>
        <c:scaling>
          <c:orientation val="minMax"/>
        </c:scaling>
        <c:axPos val="b"/>
        <c:numFmt formatCode="m/d/yy;@" sourceLinked="0"/>
        <c:tickLblPos val="nextTo"/>
        <c:crossAx val="130662400"/>
        <c:crosses val="autoZero"/>
        <c:lblAlgn val="ctr"/>
        <c:lblOffset val="100"/>
      </c:catAx>
      <c:valAx>
        <c:axId val="130662400"/>
        <c:scaling>
          <c:orientation val="minMax"/>
        </c:scaling>
        <c:axPos val="l"/>
        <c:majorGridlines/>
        <c:numFmt formatCode="#,##0" sourceLinked="1"/>
        <c:tickLblPos val="nextTo"/>
        <c:crossAx val="130656512"/>
        <c:crosses val="autoZero"/>
        <c:crossBetween val="between"/>
      </c:valAx>
    </c:plotArea>
    <c:plotVisOnly val="1"/>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style val="10"/>
  <c:chart>
    <c:title>
      <c:tx>
        <c:rich>
          <a:bodyPr/>
          <a:lstStyle/>
          <a:p>
            <a:pPr>
              <a:defRPr kumimoji="0" lang="en-US" sz="4000" kern="1200" dirty="0" smtClean="0">
                <a:solidFill>
                  <a:schemeClr val="tx2"/>
                </a:solidFill>
                <a:latin typeface="+mj-lt"/>
                <a:ea typeface="+mj-ea"/>
                <a:cs typeface="+mj-cs"/>
              </a:defRPr>
            </a:pPr>
            <a:r>
              <a:rPr kumimoji="0" lang="en-US" sz="4000" b="0" kern="1200" dirty="0" smtClean="0">
                <a:solidFill>
                  <a:schemeClr val="tx2"/>
                </a:solidFill>
                <a:latin typeface="+mj-lt"/>
                <a:ea typeface="+mj-ea"/>
                <a:cs typeface="+mj-cs"/>
              </a:rPr>
              <a:t># of myHome users per day</a:t>
            </a:r>
          </a:p>
        </c:rich>
      </c:tx>
    </c:title>
    <c:plotArea>
      <c:layout>
        <c:manualLayout>
          <c:layoutTarget val="inner"/>
          <c:xMode val="edge"/>
          <c:yMode val="edge"/>
          <c:x val="0.15754884806065936"/>
          <c:y val="0.18918362565328917"/>
          <c:w val="0.7029423058228832"/>
          <c:h val="0.65964359005258355"/>
        </c:manualLayout>
      </c:layout>
      <c:barChart>
        <c:barDir val="col"/>
        <c:grouping val="stacked"/>
        <c:ser>
          <c:idx val="0"/>
          <c:order val="0"/>
          <c:tx>
            <c:strRef>
              <c:f>Sheet1!$B$1</c:f>
              <c:strCache>
                <c:ptCount val="1"/>
                <c:pt idx="0">
                  <c:v>Students</c:v>
                </c:pt>
              </c:strCache>
            </c:strRef>
          </c:tx>
          <c:dLbls>
            <c:txPr>
              <a:bodyPr rot="-5400000" vert="horz"/>
              <a:lstStyle/>
              <a:p>
                <a:pPr>
                  <a:defRPr sz="1000" b="0">
                    <a:solidFill>
                      <a:schemeClr val="bg1"/>
                    </a:solidFill>
                  </a:defRPr>
                </a:pPr>
                <a:endParaRPr lang="en-US"/>
              </a:p>
            </c:txPr>
            <c:showVal val="1"/>
          </c:dLbls>
          <c:cat>
            <c:numRef>
              <c:f>Sheet1!$A$2:$A$10</c:f>
              <c:numCache>
                <c:formatCode>dddd\,\ m/d/yy</c:formatCode>
                <c:ptCount val="9"/>
                <c:pt idx="0">
                  <c:v>40085</c:v>
                </c:pt>
                <c:pt idx="1">
                  <c:v>40086</c:v>
                </c:pt>
                <c:pt idx="2">
                  <c:v>40087</c:v>
                </c:pt>
                <c:pt idx="3">
                  <c:v>40088</c:v>
                </c:pt>
                <c:pt idx="4">
                  <c:v>40089</c:v>
                </c:pt>
                <c:pt idx="5">
                  <c:v>40090</c:v>
                </c:pt>
                <c:pt idx="6">
                  <c:v>40091</c:v>
                </c:pt>
                <c:pt idx="7">
                  <c:v>40092</c:v>
                </c:pt>
                <c:pt idx="8">
                  <c:v>40093</c:v>
                </c:pt>
              </c:numCache>
            </c:numRef>
          </c:cat>
          <c:val>
            <c:numRef>
              <c:f>Sheet1!$B$2:$B$10</c:f>
              <c:numCache>
                <c:formatCode>General</c:formatCode>
                <c:ptCount val="9"/>
                <c:pt idx="0">
                  <c:v>5200</c:v>
                </c:pt>
                <c:pt idx="1">
                  <c:v>5141</c:v>
                </c:pt>
                <c:pt idx="2">
                  <c:v>5040</c:v>
                </c:pt>
                <c:pt idx="3">
                  <c:v>4623</c:v>
                </c:pt>
                <c:pt idx="4">
                  <c:v>3720</c:v>
                </c:pt>
                <c:pt idx="5">
                  <c:v>4604</c:v>
                </c:pt>
                <c:pt idx="6">
                  <c:v>5182</c:v>
                </c:pt>
                <c:pt idx="7">
                  <c:v>5133</c:v>
                </c:pt>
                <c:pt idx="8">
                  <c:v>5120</c:v>
                </c:pt>
              </c:numCache>
            </c:numRef>
          </c:val>
        </c:ser>
        <c:ser>
          <c:idx val="1"/>
          <c:order val="1"/>
          <c:tx>
            <c:strRef>
              <c:f>Sheet1!$C$1</c:f>
              <c:strCache>
                <c:ptCount val="1"/>
                <c:pt idx="0">
                  <c:v>Fac/Staff</c:v>
                </c:pt>
              </c:strCache>
            </c:strRef>
          </c:tx>
          <c:dLbls>
            <c:txPr>
              <a:bodyPr/>
              <a:lstStyle/>
              <a:p>
                <a:pPr>
                  <a:defRPr sz="1000" b="0"/>
                </a:pPr>
                <a:endParaRPr lang="en-US"/>
              </a:p>
            </c:txPr>
            <c:showVal val="1"/>
          </c:dLbls>
          <c:cat>
            <c:numRef>
              <c:f>Sheet1!$A$2:$A$10</c:f>
              <c:numCache>
                <c:formatCode>dddd\,\ m/d/yy</c:formatCode>
                <c:ptCount val="9"/>
                <c:pt idx="0">
                  <c:v>40085</c:v>
                </c:pt>
                <c:pt idx="1">
                  <c:v>40086</c:v>
                </c:pt>
                <c:pt idx="2">
                  <c:v>40087</c:v>
                </c:pt>
                <c:pt idx="3">
                  <c:v>40088</c:v>
                </c:pt>
                <c:pt idx="4">
                  <c:v>40089</c:v>
                </c:pt>
                <c:pt idx="5">
                  <c:v>40090</c:v>
                </c:pt>
                <c:pt idx="6">
                  <c:v>40091</c:v>
                </c:pt>
                <c:pt idx="7">
                  <c:v>40092</c:v>
                </c:pt>
                <c:pt idx="8">
                  <c:v>40093</c:v>
                </c:pt>
              </c:numCache>
            </c:numRef>
          </c:cat>
          <c:val>
            <c:numRef>
              <c:f>Sheet1!$C$2:$C$10</c:f>
              <c:numCache>
                <c:formatCode>General</c:formatCode>
                <c:ptCount val="9"/>
                <c:pt idx="0">
                  <c:v>731</c:v>
                </c:pt>
                <c:pt idx="1">
                  <c:v>745</c:v>
                </c:pt>
                <c:pt idx="2">
                  <c:v>712</c:v>
                </c:pt>
                <c:pt idx="3">
                  <c:v>678</c:v>
                </c:pt>
                <c:pt idx="4">
                  <c:v>432</c:v>
                </c:pt>
                <c:pt idx="5">
                  <c:v>489</c:v>
                </c:pt>
                <c:pt idx="6">
                  <c:v>725</c:v>
                </c:pt>
                <c:pt idx="7">
                  <c:v>739</c:v>
                </c:pt>
                <c:pt idx="8">
                  <c:v>702</c:v>
                </c:pt>
              </c:numCache>
            </c:numRef>
          </c:val>
        </c:ser>
        <c:overlap val="100"/>
        <c:axId val="129898368"/>
        <c:axId val="129899904"/>
      </c:barChart>
      <c:lineChart>
        <c:grouping val="standard"/>
        <c:ser>
          <c:idx val="2"/>
          <c:order val="2"/>
          <c:tx>
            <c:strRef>
              <c:f>Sheet1!$D$1</c:f>
              <c:strCache>
                <c:ptCount val="1"/>
                <c:pt idx="0">
                  <c:v>% of IC Population</c:v>
                </c:pt>
              </c:strCache>
            </c:strRef>
          </c:tx>
          <c:marker>
            <c:symbol val="none"/>
          </c:marker>
          <c:dLbls>
            <c:txPr>
              <a:bodyPr/>
              <a:lstStyle/>
              <a:p>
                <a:pPr>
                  <a:defRPr sz="1200"/>
                </a:pPr>
                <a:endParaRPr lang="en-US"/>
              </a:p>
            </c:txPr>
            <c:dLblPos val="t"/>
            <c:showVal val="1"/>
          </c:dLbls>
          <c:cat>
            <c:numRef>
              <c:f>Sheet1!$A$2:$A$10</c:f>
              <c:numCache>
                <c:formatCode>dddd\,\ m/d/yy</c:formatCode>
                <c:ptCount val="9"/>
                <c:pt idx="0">
                  <c:v>40085</c:v>
                </c:pt>
                <c:pt idx="1">
                  <c:v>40086</c:v>
                </c:pt>
                <c:pt idx="2">
                  <c:v>40087</c:v>
                </c:pt>
                <c:pt idx="3">
                  <c:v>40088</c:v>
                </c:pt>
                <c:pt idx="4">
                  <c:v>40089</c:v>
                </c:pt>
                <c:pt idx="5">
                  <c:v>40090</c:v>
                </c:pt>
                <c:pt idx="6">
                  <c:v>40091</c:v>
                </c:pt>
                <c:pt idx="7">
                  <c:v>40092</c:v>
                </c:pt>
                <c:pt idx="8">
                  <c:v>40093</c:v>
                </c:pt>
              </c:numCache>
            </c:numRef>
          </c:cat>
          <c:val>
            <c:numRef>
              <c:f>Sheet1!$D$2:$D$10</c:f>
              <c:numCache>
                <c:formatCode>0%</c:formatCode>
                <c:ptCount val="9"/>
                <c:pt idx="0">
                  <c:v>0.81593066446553864</c:v>
                </c:pt>
                <c:pt idx="1">
                  <c:v>0.80973999174576949</c:v>
                </c:pt>
                <c:pt idx="2">
                  <c:v>0.79130554409134657</c:v>
                </c:pt>
                <c:pt idx="3">
                  <c:v>0.72926124638877465</c:v>
                </c:pt>
                <c:pt idx="4">
                  <c:v>0.57119273627734213</c:v>
                </c:pt>
                <c:pt idx="5">
                  <c:v>0.70064658137295344</c:v>
                </c:pt>
                <c:pt idx="6">
                  <c:v>0.81262897234832898</c:v>
                </c:pt>
                <c:pt idx="7">
                  <c:v>0.80781400467739739</c:v>
                </c:pt>
                <c:pt idx="8">
                  <c:v>0.80093547943320964</c:v>
                </c:pt>
              </c:numCache>
            </c:numRef>
          </c:val>
        </c:ser>
        <c:marker val="1"/>
        <c:axId val="129908096"/>
        <c:axId val="129906176"/>
      </c:lineChart>
      <c:dateAx>
        <c:axId val="129898368"/>
        <c:scaling>
          <c:orientation val="minMax"/>
        </c:scaling>
        <c:axPos val="b"/>
        <c:numFmt formatCode="m/d;@" sourceLinked="0"/>
        <c:tickLblPos val="nextTo"/>
        <c:txPr>
          <a:bodyPr/>
          <a:lstStyle/>
          <a:p>
            <a:pPr>
              <a:defRPr sz="1200"/>
            </a:pPr>
            <a:endParaRPr lang="en-US"/>
          </a:p>
        </c:txPr>
        <c:crossAx val="129899904"/>
        <c:crosses val="autoZero"/>
        <c:auto val="1"/>
        <c:lblOffset val="100"/>
      </c:dateAx>
      <c:valAx>
        <c:axId val="129899904"/>
        <c:scaling>
          <c:orientation val="minMax"/>
        </c:scaling>
        <c:axPos val="l"/>
        <c:majorGridlines>
          <c:spPr>
            <a:ln>
              <a:solidFill>
                <a:schemeClr val="bg2"/>
              </a:solidFill>
            </a:ln>
          </c:spPr>
        </c:majorGridlines>
        <c:title>
          <c:tx>
            <c:rich>
              <a:bodyPr rot="-5400000" vert="horz"/>
              <a:lstStyle/>
              <a:p>
                <a:pPr>
                  <a:defRPr/>
                </a:pPr>
                <a:r>
                  <a:rPr lang="en-US" sz="1600" b="0" dirty="0" smtClean="0"/>
                  <a:t>Headcount</a:t>
                </a:r>
              </a:p>
            </c:rich>
          </c:tx>
        </c:title>
        <c:numFmt formatCode="#,##0" sourceLinked="0"/>
        <c:tickLblPos val="nextTo"/>
        <c:txPr>
          <a:bodyPr/>
          <a:lstStyle/>
          <a:p>
            <a:pPr>
              <a:defRPr sz="1200"/>
            </a:pPr>
            <a:endParaRPr lang="en-US"/>
          </a:p>
        </c:txPr>
        <c:crossAx val="129898368"/>
        <c:crosses val="autoZero"/>
        <c:crossBetween val="between"/>
      </c:valAx>
      <c:valAx>
        <c:axId val="129906176"/>
        <c:scaling>
          <c:orientation val="minMax"/>
        </c:scaling>
        <c:axPos val="r"/>
        <c:title>
          <c:tx>
            <c:rich>
              <a:bodyPr rot="-5400000" vert="horz"/>
              <a:lstStyle/>
              <a:p>
                <a:pPr>
                  <a:defRPr/>
                </a:pPr>
                <a:r>
                  <a:rPr lang="en-US" sz="1600" b="0" dirty="0" smtClean="0"/>
                  <a:t>% IC population</a:t>
                </a:r>
                <a:endParaRPr lang="en-US" sz="1600" b="0" dirty="0"/>
              </a:p>
            </c:rich>
          </c:tx>
        </c:title>
        <c:numFmt formatCode="0%" sourceLinked="0"/>
        <c:tickLblPos val="nextTo"/>
        <c:txPr>
          <a:bodyPr/>
          <a:lstStyle/>
          <a:p>
            <a:pPr>
              <a:defRPr sz="1200"/>
            </a:pPr>
            <a:endParaRPr lang="en-US"/>
          </a:p>
        </c:txPr>
        <c:crossAx val="129908096"/>
        <c:crosses val="max"/>
        <c:crossBetween val="between"/>
      </c:valAx>
      <c:dateAx>
        <c:axId val="129908096"/>
        <c:scaling>
          <c:orientation val="minMax"/>
        </c:scaling>
        <c:delete val="1"/>
        <c:axPos val="b"/>
        <c:numFmt formatCode="dddd\,\ m/d/yy" sourceLinked="1"/>
        <c:tickLblPos val="none"/>
        <c:crossAx val="129906176"/>
        <c:crosses val="autoZero"/>
        <c:auto val="1"/>
        <c:lblOffset val="100"/>
      </c:dateAx>
    </c:plotArea>
    <c:legend>
      <c:legendPos val="b"/>
    </c:legend>
    <c:plotVisOnly val="1"/>
    <c:dispBlanksAs val="gap"/>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style val="20"/>
  <c:chart>
    <c:autoTitleDeleted val="1"/>
    <c:plotArea>
      <c:layout/>
      <c:barChart>
        <c:barDir val="col"/>
        <c:grouping val="clustered"/>
        <c:ser>
          <c:idx val="0"/>
          <c:order val="0"/>
          <c:tx>
            <c:strRef>
              <c:f>Sheet1!$B$1</c:f>
              <c:strCache>
                <c:ptCount val="1"/>
                <c:pt idx="0">
                  <c:v>Logins</c:v>
                </c:pt>
              </c:strCache>
            </c:strRef>
          </c:tx>
          <c:cat>
            <c:strRef>
              <c:f>Sheet1!$A$2:$A$25</c:f>
              <c:strCache>
                <c:ptCount val="24"/>
                <c:pt idx="0">
                  <c:v>Midnight</c:v>
                </c:pt>
                <c:pt idx="1">
                  <c:v>1 AM</c:v>
                </c:pt>
                <c:pt idx="2">
                  <c:v>2 AM</c:v>
                </c:pt>
                <c:pt idx="3">
                  <c:v>3 AM</c:v>
                </c:pt>
                <c:pt idx="4">
                  <c:v>4 AM</c:v>
                </c:pt>
                <c:pt idx="5">
                  <c:v>5 AM</c:v>
                </c:pt>
                <c:pt idx="6">
                  <c:v>6 AM</c:v>
                </c:pt>
                <c:pt idx="7">
                  <c:v>7 AM</c:v>
                </c:pt>
                <c:pt idx="8">
                  <c:v>8 AM</c:v>
                </c:pt>
                <c:pt idx="9">
                  <c:v>9 AM</c:v>
                </c:pt>
                <c:pt idx="10">
                  <c:v>10 AM</c:v>
                </c:pt>
                <c:pt idx="11">
                  <c:v>11 AM</c:v>
                </c:pt>
                <c:pt idx="12">
                  <c:v>12 PM</c:v>
                </c:pt>
                <c:pt idx="13">
                  <c:v>1 PM</c:v>
                </c:pt>
                <c:pt idx="14">
                  <c:v>2 PM</c:v>
                </c:pt>
                <c:pt idx="15">
                  <c:v>3 PM</c:v>
                </c:pt>
                <c:pt idx="16">
                  <c:v>4 PM</c:v>
                </c:pt>
                <c:pt idx="17">
                  <c:v>5 PM</c:v>
                </c:pt>
                <c:pt idx="18">
                  <c:v>6 PM</c:v>
                </c:pt>
                <c:pt idx="19">
                  <c:v>7 PM</c:v>
                </c:pt>
                <c:pt idx="20">
                  <c:v>8 PM</c:v>
                </c:pt>
                <c:pt idx="21">
                  <c:v>9 PM</c:v>
                </c:pt>
                <c:pt idx="22">
                  <c:v>10 PM</c:v>
                </c:pt>
                <c:pt idx="23">
                  <c:v>11 PM</c:v>
                </c:pt>
              </c:strCache>
            </c:strRef>
          </c:cat>
          <c:val>
            <c:numRef>
              <c:f>Sheet1!$B$2:$B$25</c:f>
              <c:numCache>
                <c:formatCode>General</c:formatCode>
                <c:ptCount val="24"/>
                <c:pt idx="0">
                  <c:v>716</c:v>
                </c:pt>
                <c:pt idx="1">
                  <c:v>391</c:v>
                </c:pt>
                <c:pt idx="2">
                  <c:v>141</c:v>
                </c:pt>
                <c:pt idx="3">
                  <c:v>59</c:v>
                </c:pt>
                <c:pt idx="4">
                  <c:v>38</c:v>
                </c:pt>
                <c:pt idx="5">
                  <c:v>30</c:v>
                </c:pt>
                <c:pt idx="6">
                  <c:v>114</c:v>
                </c:pt>
                <c:pt idx="7">
                  <c:v>482</c:v>
                </c:pt>
                <c:pt idx="8">
                  <c:v>920</c:v>
                </c:pt>
                <c:pt idx="9">
                  <c:v>1200</c:v>
                </c:pt>
                <c:pt idx="10">
                  <c:v>1456</c:v>
                </c:pt>
                <c:pt idx="11">
                  <c:v>1186</c:v>
                </c:pt>
                <c:pt idx="12">
                  <c:v>1635</c:v>
                </c:pt>
                <c:pt idx="13">
                  <c:v>1365</c:v>
                </c:pt>
                <c:pt idx="14">
                  <c:v>1451</c:v>
                </c:pt>
                <c:pt idx="15">
                  <c:v>1292</c:v>
                </c:pt>
                <c:pt idx="16">
                  <c:v>1279</c:v>
                </c:pt>
                <c:pt idx="17">
                  <c:v>1086</c:v>
                </c:pt>
                <c:pt idx="18">
                  <c:v>1057</c:v>
                </c:pt>
                <c:pt idx="19">
                  <c:v>1156</c:v>
                </c:pt>
                <c:pt idx="20">
                  <c:v>1193</c:v>
                </c:pt>
                <c:pt idx="21">
                  <c:v>1300</c:v>
                </c:pt>
                <c:pt idx="22">
                  <c:v>1161</c:v>
                </c:pt>
                <c:pt idx="23">
                  <c:v>1084</c:v>
                </c:pt>
              </c:numCache>
            </c:numRef>
          </c:val>
        </c:ser>
        <c:axId val="130491520"/>
        <c:axId val="130493056"/>
      </c:barChart>
      <c:catAx>
        <c:axId val="130491520"/>
        <c:scaling>
          <c:orientation val="minMax"/>
        </c:scaling>
        <c:axPos val="b"/>
        <c:numFmt formatCode="General" sourceLinked="1"/>
        <c:tickLblPos val="nextTo"/>
        <c:crossAx val="130493056"/>
        <c:crosses val="autoZero"/>
        <c:auto val="1"/>
        <c:lblAlgn val="ctr"/>
        <c:lblOffset val="100"/>
      </c:catAx>
      <c:valAx>
        <c:axId val="130493056"/>
        <c:scaling>
          <c:orientation val="minMax"/>
        </c:scaling>
        <c:axPos val="l"/>
        <c:majorGridlines/>
        <c:numFmt formatCode="#,##0" sourceLinked="0"/>
        <c:tickLblPos val="nextTo"/>
        <c:crossAx val="130491520"/>
        <c:crosses val="autoZero"/>
        <c:crossBetween val="between"/>
      </c:valAx>
    </c:plotArea>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139290-2942-4A98-959F-200D31DDC068}" type="doc">
      <dgm:prSet loTypeId="urn:microsoft.com/office/officeart/2005/8/layout/vList5" loCatId="list" qsTypeId="urn:microsoft.com/office/officeart/2005/8/quickstyle/simple4" qsCatId="simple" csTypeId="urn:microsoft.com/office/officeart/2005/8/colors/accent2_2" csCatId="accent2" phldr="1"/>
      <dgm:spPr/>
      <dgm:t>
        <a:bodyPr/>
        <a:lstStyle/>
        <a:p>
          <a:endParaRPr lang="en-US"/>
        </a:p>
      </dgm:t>
    </dgm:pt>
    <dgm:pt modelId="{DB2FDBEB-B09B-4302-BA7B-037A8389903C}">
      <dgm:prSet/>
      <dgm:spPr/>
      <dgm:t>
        <a:bodyPr/>
        <a:lstStyle/>
        <a:p>
          <a:pPr rtl="0"/>
          <a:r>
            <a:rPr lang="en-US" dirty="0" smtClean="0"/>
            <a:t>Web Strategy Group</a:t>
          </a:r>
          <a:endParaRPr lang="en-US" dirty="0"/>
        </a:p>
      </dgm:t>
    </dgm:pt>
    <dgm:pt modelId="{12D32BF9-05F2-4E55-A74B-49B7FE76A0F4}" type="parTrans" cxnId="{E5F8FECC-2A58-4B26-B5EC-C022A7150DD5}">
      <dgm:prSet/>
      <dgm:spPr/>
      <dgm:t>
        <a:bodyPr/>
        <a:lstStyle/>
        <a:p>
          <a:endParaRPr lang="en-US"/>
        </a:p>
      </dgm:t>
    </dgm:pt>
    <dgm:pt modelId="{E76A4566-9D13-403A-BFE6-1CC38C6C9848}" type="sibTrans" cxnId="{E5F8FECC-2A58-4B26-B5EC-C022A7150DD5}">
      <dgm:prSet/>
      <dgm:spPr/>
      <dgm:t>
        <a:bodyPr/>
        <a:lstStyle/>
        <a:p>
          <a:endParaRPr lang="en-US"/>
        </a:p>
      </dgm:t>
    </dgm:pt>
    <dgm:pt modelId="{809F5FD0-1B40-40A1-B7EA-7D0216B3EAA7}">
      <dgm:prSet/>
      <dgm:spPr/>
      <dgm:t>
        <a:bodyPr/>
        <a:lstStyle/>
        <a:p>
          <a:pPr rtl="0"/>
          <a:r>
            <a:rPr lang="en-US" dirty="0" smtClean="0"/>
            <a:t>Information Technology Services</a:t>
          </a:r>
          <a:endParaRPr lang="en-US" dirty="0"/>
        </a:p>
      </dgm:t>
    </dgm:pt>
    <dgm:pt modelId="{D73C637F-9CBF-49ED-AF5A-0861A28D800B}" type="parTrans" cxnId="{1244F3B7-99D8-4F3D-ABAA-D1928C09902F}">
      <dgm:prSet/>
      <dgm:spPr/>
      <dgm:t>
        <a:bodyPr/>
        <a:lstStyle/>
        <a:p>
          <a:endParaRPr lang="en-US"/>
        </a:p>
      </dgm:t>
    </dgm:pt>
    <dgm:pt modelId="{E5BC792C-D8FB-4090-8DBF-EA4682EA69B2}" type="sibTrans" cxnId="{1244F3B7-99D8-4F3D-ABAA-D1928C09902F}">
      <dgm:prSet/>
      <dgm:spPr/>
      <dgm:t>
        <a:bodyPr/>
        <a:lstStyle/>
        <a:p>
          <a:endParaRPr lang="en-US"/>
        </a:p>
      </dgm:t>
    </dgm:pt>
    <dgm:pt modelId="{76BD05B8-7CA0-460D-B6FD-5FC1C4F0AFAE}">
      <dgm:prSet/>
      <dgm:spPr/>
      <dgm:t>
        <a:bodyPr/>
        <a:lstStyle/>
        <a:p>
          <a:pPr rtl="0"/>
          <a:r>
            <a:rPr lang="en-US" dirty="0" smtClean="0"/>
            <a:t>Marketing Communications</a:t>
          </a:r>
          <a:endParaRPr lang="en-US" dirty="0"/>
        </a:p>
      </dgm:t>
    </dgm:pt>
    <dgm:pt modelId="{17B82624-08A3-4882-996C-BB53336363BE}" type="parTrans" cxnId="{D7458E64-3844-42BC-9095-E840FC71A895}">
      <dgm:prSet/>
      <dgm:spPr/>
      <dgm:t>
        <a:bodyPr/>
        <a:lstStyle/>
        <a:p>
          <a:endParaRPr lang="en-US"/>
        </a:p>
      </dgm:t>
    </dgm:pt>
    <dgm:pt modelId="{5F942B47-773F-4C0F-9073-0452DED938E4}" type="sibTrans" cxnId="{D7458E64-3844-42BC-9095-E840FC71A895}">
      <dgm:prSet/>
      <dgm:spPr/>
      <dgm:t>
        <a:bodyPr/>
        <a:lstStyle/>
        <a:p>
          <a:endParaRPr lang="en-US"/>
        </a:p>
      </dgm:t>
    </dgm:pt>
    <dgm:pt modelId="{B9708A1E-B9E3-4D77-A702-81A3A4007F0A}">
      <dgm:prSet/>
      <dgm:spPr/>
      <dgm:t>
        <a:bodyPr/>
        <a:lstStyle/>
        <a:p>
          <a:pPr rtl="0"/>
          <a:r>
            <a:rPr lang="en-US" dirty="0" smtClean="0"/>
            <a:t>Executive oversight</a:t>
          </a:r>
          <a:endParaRPr lang="en-US" dirty="0"/>
        </a:p>
      </dgm:t>
    </dgm:pt>
    <dgm:pt modelId="{4E0F22BE-AD6B-42D2-8AA5-51FA026BE2AF}" type="parTrans" cxnId="{9211FEDC-29DF-4C19-9A79-3681393A4FF8}">
      <dgm:prSet/>
      <dgm:spPr/>
      <dgm:t>
        <a:bodyPr/>
        <a:lstStyle/>
        <a:p>
          <a:endParaRPr lang="en-US"/>
        </a:p>
      </dgm:t>
    </dgm:pt>
    <dgm:pt modelId="{8FD3D7A1-8E39-4D4A-A056-16669B7FC422}" type="sibTrans" cxnId="{9211FEDC-29DF-4C19-9A79-3681393A4FF8}">
      <dgm:prSet/>
      <dgm:spPr/>
      <dgm:t>
        <a:bodyPr/>
        <a:lstStyle/>
        <a:p>
          <a:endParaRPr lang="en-US"/>
        </a:p>
      </dgm:t>
    </dgm:pt>
    <dgm:pt modelId="{F74E3A7F-CB1E-400D-9C18-023983E0D888}">
      <dgm:prSet/>
      <dgm:spPr/>
      <dgm:t>
        <a:bodyPr/>
        <a:lstStyle/>
        <a:p>
          <a:pPr rtl="0"/>
          <a:r>
            <a:rPr lang="en-US" dirty="0" smtClean="0"/>
            <a:t>Technical Leadership</a:t>
          </a:r>
          <a:endParaRPr lang="en-US" dirty="0"/>
        </a:p>
      </dgm:t>
    </dgm:pt>
    <dgm:pt modelId="{ACA5EDA3-8007-4C6D-BF08-F755D0B598D7}" type="parTrans" cxnId="{24EB2D55-1FEC-48D9-92D8-919334F14E74}">
      <dgm:prSet/>
      <dgm:spPr/>
      <dgm:t>
        <a:bodyPr/>
        <a:lstStyle/>
        <a:p>
          <a:endParaRPr lang="en-US"/>
        </a:p>
      </dgm:t>
    </dgm:pt>
    <dgm:pt modelId="{7DB01E5D-59C4-4C55-BD6F-6D5E99492B02}" type="sibTrans" cxnId="{24EB2D55-1FEC-48D9-92D8-919334F14E74}">
      <dgm:prSet/>
      <dgm:spPr/>
      <dgm:t>
        <a:bodyPr/>
        <a:lstStyle/>
        <a:p>
          <a:endParaRPr lang="en-US"/>
        </a:p>
      </dgm:t>
    </dgm:pt>
    <dgm:pt modelId="{EEA74271-DC60-424F-B336-2DE3961D55E2}">
      <dgm:prSet/>
      <dgm:spPr/>
      <dgm:t>
        <a:bodyPr/>
        <a:lstStyle/>
        <a:p>
          <a:pPr rtl="0"/>
          <a:r>
            <a:rPr lang="en-US" dirty="0" smtClean="0"/>
            <a:t>Shares responsibility with ITS for managing the college’s Web presence</a:t>
          </a:r>
          <a:endParaRPr lang="en-US" dirty="0"/>
        </a:p>
      </dgm:t>
    </dgm:pt>
    <dgm:pt modelId="{5F8305B0-199E-4CEF-B077-29D871DC0697}" type="parTrans" cxnId="{D78390C8-BFD5-44B0-8E0C-F910B9F3146C}">
      <dgm:prSet/>
      <dgm:spPr/>
      <dgm:t>
        <a:bodyPr/>
        <a:lstStyle/>
        <a:p>
          <a:endParaRPr lang="en-US"/>
        </a:p>
      </dgm:t>
    </dgm:pt>
    <dgm:pt modelId="{58AB5F99-F8B3-44D0-88EE-ED2C81C40D5F}" type="sibTrans" cxnId="{D78390C8-BFD5-44B0-8E0C-F910B9F3146C}">
      <dgm:prSet/>
      <dgm:spPr/>
      <dgm:t>
        <a:bodyPr/>
        <a:lstStyle/>
        <a:p>
          <a:endParaRPr lang="en-US"/>
        </a:p>
      </dgm:t>
    </dgm:pt>
    <dgm:pt modelId="{2EB579C4-351B-488A-9D8D-DC93139B094B}">
      <dgm:prSet/>
      <dgm:spPr/>
      <dgm:t>
        <a:bodyPr/>
        <a:lstStyle/>
        <a:p>
          <a:pPr rtl="0"/>
          <a:r>
            <a:rPr lang="en-US" dirty="0" smtClean="0"/>
            <a:t>Reviews &amp; approves policies, guidelines and resource needs</a:t>
          </a:r>
          <a:endParaRPr lang="en-US" dirty="0"/>
        </a:p>
      </dgm:t>
    </dgm:pt>
    <dgm:pt modelId="{2B4BC529-8061-4931-887C-6FC3ED92189A}" type="parTrans" cxnId="{5C540C05-C58D-4C04-B199-4C1C3C748CCC}">
      <dgm:prSet/>
      <dgm:spPr/>
      <dgm:t>
        <a:bodyPr/>
        <a:lstStyle/>
        <a:p>
          <a:endParaRPr lang="en-US"/>
        </a:p>
      </dgm:t>
    </dgm:pt>
    <dgm:pt modelId="{CEC5C420-90E1-4A66-BAD7-2B093E3F81A5}" type="sibTrans" cxnId="{5C540C05-C58D-4C04-B199-4C1C3C748CCC}">
      <dgm:prSet/>
      <dgm:spPr/>
      <dgm:t>
        <a:bodyPr/>
        <a:lstStyle/>
        <a:p>
          <a:endParaRPr lang="en-US"/>
        </a:p>
      </dgm:t>
    </dgm:pt>
    <dgm:pt modelId="{B915CF7C-4118-4A99-BA91-C7ABE68524E9}">
      <dgm:prSet/>
      <dgm:spPr/>
      <dgm:t>
        <a:bodyPr/>
        <a:lstStyle/>
        <a:p>
          <a:pPr rtl="0"/>
          <a:r>
            <a:rPr lang="en-US" dirty="0" smtClean="0"/>
            <a:t>Hosting services</a:t>
          </a:r>
          <a:endParaRPr lang="en-US" dirty="0"/>
        </a:p>
      </dgm:t>
    </dgm:pt>
    <dgm:pt modelId="{AE45BC44-DE0D-49F8-A860-BCFFB8571BC5}" type="parTrans" cxnId="{772FB901-5D86-4B27-ADE7-C0F9C746EB76}">
      <dgm:prSet/>
      <dgm:spPr/>
    </dgm:pt>
    <dgm:pt modelId="{9D44513B-4A1B-465C-85C1-F86DEF783028}" type="sibTrans" cxnId="{772FB901-5D86-4B27-ADE7-C0F9C746EB76}">
      <dgm:prSet/>
      <dgm:spPr/>
    </dgm:pt>
    <dgm:pt modelId="{CEDE8BA0-007A-4203-B071-D07EB4A888EE}">
      <dgm:prSet/>
      <dgm:spPr/>
      <dgm:t>
        <a:bodyPr/>
        <a:lstStyle/>
        <a:p>
          <a:pPr rtl="0"/>
          <a:r>
            <a:rPr lang="en-US" dirty="0" smtClean="0"/>
            <a:t>Web &amp; </a:t>
          </a:r>
          <a:r>
            <a:rPr lang="en-US" dirty="0" err="1" smtClean="0"/>
            <a:t>eMedia</a:t>
          </a:r>
          <a:r>
            <a:rPr lang="en-US" dirty="0" smtClean="0"/>
            <a:t> developers</a:t>
          </a:r>
          <a:endParaRPr lang="en-US" dirty="0"/>
        </a:p>
      </dgm:t>
    </dgm:pt>
    <dgm:pt modelId="{5C246E3A-2421-4818-94EC-15C686325A7C}" type="parTrans" cxnId="{BAAE5360-82A4-4CC0-8939-C125C9F37497}">
      <dgm:prSet/>
      <dgm:spPr/>
    </dgm:pt>
    <dgm:pt modelId="{C3B78C0E-3BDC-407F-8881-04CB2C9D1E0B}" type="sibTrans" cxnId="{BAAE5360-82A4-4CC0-8939-C125C9F37497}">
      <dgm:prSet/>
      <dgm:spPr/>
    </dgm:pt>
    <dgm:pt modelId="{7C2E6F3D-4CE6-4655-8584-257F1AA51905}" type="pres">
      <dgm:prSet presAssocID="{39139290-2942-4A98-959F-200D31DDC068}" presName="Name0" presStyleCnt="0">
        <dgm:presLayoutVars>
          <dgm:dir/>
          <dgm:animLvl val="lvl"/>
          <dgm:resizeHandles val="exact"/>
        </dgm:presLayoutVars>
      </dgm:prSet>
      <dgm:spPr/>
      <dgm:t>
        <a:bodyPr/>
        <a:lstStyle/>
        <a:p>
          <a:endParaRPr lang="en-US"/>
        </a:p>
      </dgm:t>
    </dgm:pt>
    <dgm:pt modelId="{FA983948-BD29-4C2B-9E9D-9085E4DDD8C0}" type="pres">
      <dgm:prSet presAssocID="{DB2FDBEB-B09B-4302-BA7B-037A8389903C}" presName="linNode" presStyleCnt="0"/>
      <dgm:spPr/>
    </dgm:pt>
    <dgm:pt modelId="{DDE44C70-881A-40CE-92FA-1E514B8F2564}" type="pres">
      <dgm:prSet presAssocID="{DB2FDBEB-B09B-4302-BA7B-037A8389903C}" presName="parentText" presStyleLbl="node1" presStyleIdx="0" presStyleCnt="3">
        <dgm:presLayoutVars>
          <dgm:chMax val="1"/>
          <dgm:bulletEnabled val="1"/>
        </dgm:presLayoutVars>
      </dgm:prSet>
      <dgm:spPr/>
      <dgm:t>
        <a:bodyPr/>
        <a:lstStyle/>
        <a:p>
          <a:endParaRPr lang="en-US"/>
        </a:p>
      </dgm:t>
    </dgm:pt>
    <dgm:pt modelId="{27436B49-E049-41C2-A303-57BC1848E3BE}" type="pres">
      <dgm:prSet presAssocID="{DB2FDBEB-B09B-4302-BA7B-037A8389903C}" presName="descendantText" presStyleLbl="alignAccFollowNode1" presStyleIdx="0" presStyleCnt="3">
        <dgm:presLayoutVars>
          <dgm:bulletEnabled val="1"/>
        </dgm:presLayoutVars>
      </dgm:prSet>
      <dgm:spPr/>
      <dgm:t>
        <a:bodyPr/>
        <a:lstStyle/>
        <a:p>
          <a:endParaRPr lang="en-US"/>
        </a:p>
      </dgm:t>
    </dgm:pt>
    <dgm:pt modelId="{1396997C-2BCD-4736-85C0-902F8D84EA14}" type="pres">
      <dgm:prSet presAssocID="{E76A4566-9D13-403A-BFE6-1CC38C6C9848}" presName="sp" presStyleCnt="0"/>
      <dgm:spPr/>
    </dgm:pt>
    <dgm:pt modelId="{FC0A3182-25E8-4386-9EEE-AC63CEA0FA5B}" type="pres">
      <dgm:prSet presAssocID="{809F5FD0-1B40-40A1-B7EA-7D0216B3EAA7}" presName="linNode" presStyleCnt="0"/>
      <dgm:spPr/>
    </dgm:pt>
    <dgm:pt modelId="{C3E2AA60-2A7B-4BB8-98DF-3A2E59B50F71}" type="pres">
      <dgm:prSet presAssocID="{809F5FD0-1B40-40A1-B7EA-7D0216B3EAA7}" presName="parentText" presStyleLbl="node1" presStyleIdx="1" presStyleCnt="3">
        <dgm:presLayoutVars>
          <dgm:chMax val="1"/>
          <dgm:bulletEnabled val="1"/>
        </dgm:presLayoutVars>
      </dgm:prSet>
      <dgm:spPr/>
      <dgm:t>
        <a:bodyPr/>
        <a:lstStyle/>
        <a:p>
          <a:endParaRPr lang="en-US"/>
        </a:p>
      </dgm:t>
    </dgm:pt>
    <dgm:pt modelId="{5CFFA6E5-4721-44FC-8461-17DD44D446CB}" type="pres">
      <dgm:prSet presAssocID="{809F5FD0-1B40-40A1-B7EA-7D0216B3EAA7}" presName="descendantText" presStyleLbl="alignAccFollowNode1" presStyleIdx="1" presStyleCnt="3">
        <dgm:presLayoutVars>
          <dgm:bulletEnabled val="1"/>
        </dgm:presLayoutVars>
      </dgm:prSet>
      <dgm:spPr/>
      <dgm:t>
        <a:bodyPr/>
        <a:lstStyle/>
        <a:p>
          <a:endParaRPr lang="en-US"/>
        </a:p>
      </dgm:t>
    </dgm:pt>
    <dgm:pt modelId="{7BB735B2-93EB-4D4C-A3C6-47AFD59829B6}" type="pres">
      <dgm:prSet presAssocID="{E5BC792C-D8FB-4090-8DBF-EA4682EA69B2}" presName="sp" presStyleCnt="0"/>
      <dgm:spPr/>
    </dgm:pt>
    <dgm:pt modelId="{A06388DA-0926-4B16-94DE-AA67EFA5B381}" type="pres">
      <dgm:prSet presAssocID="{76BD05B8-7CA0-460D-B6FD-5FC1C4F0AFAE}" presName="linNode" presStyleCnt="0"/>
      <dgm:spPr/>
    </dgm:pt>
    <dgm:pt modelId="{B64903F5-670C-4A4D-B945-B07AED1F1147}" type="pres">
      <dgm:prSet presAssocID="{76BD05B8-7CA0-460D-B6FD-5FC1C4F0AFAE}" presName="parentText" presStyleLbl="node1" presStyleIdx="2" presStyleCnt="3">
        <dgm:presLayoutVars>
          <dgm:chMax val="1"/>
          <dgm:bulletEnabled val="1"/>
        </dgm:presLayoutVars>
      </dgm:prSet>
      <dgm:spPr/>
      <dgm:t>
        <a:bodyPr/>
        <a:lstStyle/>
        <a:p>
          <a:endParaRPr lang="en-US"/>
        </a:p>
      </dgm:t>
    </dgm:pt>
    <dgm:pt modelId="{C0F777A6-0C2E-407A-8DE8-103FB8DB3238}" type="pres">
      <dgm:prSet presAssocID="{76BD05B8-7CA0-460D-B6FD-5FC1C4F0AFAE}" presName="descendantText" presStyleLbl="alignAccFollowNode1" presStyleIdx="2" presStyleCnt="3">
        <dgm:presLayoutVars>
          <dgm:bulletEnabled val="1"/>
        </dgm:presLayoutVars>
      </dgm:prSet>
      <dgm:spPr/>
      <dgm:t>
        <a:bodyPr/>
        <a:lstStyle/>
        <a:p>
          <a:endParaRPr lang="en-US"/>
        </a:p>
      </dgm:t>
    </dgm:pt>
  </dgm:ptLst>
  <dgm:cxnLst>
    <dgm:cxn modelId="{8BE290B9-43C6-4476-9201-619F413B63D1}" type="presOf" srcId="{B9708A1E-B9E3-4D77-A702-81A3A4007F0A}" destId="{27436B49-E049-41C2-A303-57BC1848E3BE}" srcOrd="0" destOrd="0" presId="urn:microsoft.com/office/officeart/2005/8/layout/vList5"/>
    <dgm:cxn modelId="{E5F8FECC-2A58-4B26-B5EC-C022A7150DD5}" srcId="{39139290-2942-4A98-959F-200D31DDC068}" destId="{DB2FDBEB-B09B-4302-BA7B-037A8389903C}" srcOrd="0" destOrd="0" parTransId="{12D32BF9-05F2-4E55-A74B-49B7FE76A0F4}" sibTransId="{E76A4566-9D13-403A-BFE6-1CC38C6C9848}"/>
    <dgm:cxn modelId="{942F9BF7-8F58-4E48-AD57-AE632E296D92}" type="presOf" srcId="{809F5FD0-1B40-40A1-B7EA-7D0216B3EAA7}" destId="{C3E2AA60-2A7B-4BB8-98DF-3A2E59B50F71}" srcOrd="0" destOrd="0" presId="urn:microsoft.com/office/officeart/2005/8/layout/vList5"/>
    <dgm:cxn modelId="{772FB901-5D86-4B27-ADE7-C0F9C746EB76}" srcId="{809F5FD0-1B40-40A1-B7EA-7D0216B3EAA7}" destId="{B915CF7C-4118-4A99-BA91-C7ABE68524E9}" srcOrd="2" destOrd="0" parTransId="{AE45BC44-DE0D-49F8-A860-BCFFB8571BC5}" sibTransId="{9D44513B-4A1B-465C-85C1-F86DEF783028}"/>
    <dgm:cxn modelId="{D7458E64-3844-42BC-9095-E840FC71A895}" srcId="{39139290-2942-4A98-959F-200D31DDC068}" destId="{76BD05B8-7CA0-460D-B6FD-5FC1C4F0AFAE}" srcOrd="2" destOrd="0" parTransId="{17B82624-08A3-4882-996C-BB53336363BE}" sibTransId="{5F942B47-773F-4C0F-9073-0452DED938E4}"/>
    <dgm:cxn modelId="{24EB2D55-1FEC-48D9-92D8-919334F14E74}" srcId="{809F5FD0-1B40-40A1-B7EA-7D0216B3EAA7}" destId="{F74E3A7F-CB1E-400D-9C18-023983E0D888}" srcOrd="0" destOrd="0" parTransId="{ACA5EDA3-8007-4C6D-BF08-F755D0B598D7}" sibTransId="{7DB01E5D-59C4-4C55-BD6F-6D5E99492B02}"/>
    <dgm:cxn modelId="{D78390C8-BFD5-44B0-8E0C-F910B9F3146C}" srcId="{76BD05B8-7CA0-460D-B6FD-5FC1C4F0AFAE}" destId="{EEA74271-DC60-424F-B336-2DE3961D55E2}" srcOrd="0" destOrd="0" parTransId="{5F8305B0-199E-4CEF-B077-29D871DC0697}" sibTransId="{58AB5F99-F8B3-44D0-88EE-ED2C81C40D5F}"/>
    <dgm:cxn modelId="{48F4930F-DC99-450E-8777-4F4D2FF9B805}" type="presOf" srcId="{DB2FDBEB-B09B-4302-BA7B-037A8389903C}" destId="{DDE44C70-881A-40CE-92FA-1E514B8F2564}" srcOrd="0" destOrd="0" presId="urn:microsoft.com/office/officeart/2005/8/layout/vList5"/>
    <dgm:cxn modelId="{C75B1FD9-BFAD-43C7-87DF-3A1E9A4C69D1}" type="presOf" srcId="{76BD05B8-7CA0-460D-B6FD-5FC1C4F0AFAE}" destId="{B64903F5-670C-4A4D-B945-B07AED1F1147}" srcOrd="0" destOrd="0" presId="urn:microsoft.com/office/officeart/2005/8/layout/vList5"/>
    <dgm:cxn modelId="{222B9BE5-A58D-4F53-A92C-7A188D087EE7}" type="presOf" srcId="{EEA74271-DC60-424F-B336-2DE3961D55E2}" destId="{C0F777A6-0C2E-407A-8DE8-103FB8DB3238}" srcOrd="0" destOrd="0" presId="urn:microsoft.com/office/officeart/2005/8/layout/vList5"/>
    <dgm:cxn modelId="{BAAE5360-82A4-4CC0-8939-C125C9F37497}" srcId="{809F5FD0-1B40-40A1-B7EA-7D0216B3EAA7}" destId="{CEDE8BA0-007A-4203-B071-D07EB4A888EE}" srcOrd="1" destOrd="0" parTransId="{5C246E3A-2421-4818-94EC-15C686325A7C}" sibTransId="{C3B78C0E-3BDC-407F-8881-04CB2C9D1E0B}"/>
    <dgm:cxn modelId="{1244F3B7-99D8-4F3D-ABAA-D1928C09902F}" srcId="{39139290-2942-4A98-959F-200D31DDC068}" destId="{809F5FD0-1B40-40A1-B7EA-7D0216B3EAA7}" srcOrd="1" destOrd="0" parTransId="{D73C637F-9CBF-49ED-AF5A-0861A28D800B}" sibTransId="{E5BC792C-D8FB-4090-8DBF-EA4682EA69B2}"/>
    <dgm:cxn modelId="{F989B8DF-E752-4E0A-8736-B0E29F466464}" type="presOf" srcId="{39139290-2942-4A98-959F-200D31DDC068}" destId="{7C2E6F3D-4CE6-4655-8584-257F1AA51905}" srcOrd="0" destOrd="0" presId="urn:microsoft.com/office/officeart/2005/8/layout/vList5"/>
    <dgm:cxn modelId="{ABFCA40C-A130-4F1D-8F36-B43CEFBC527D}" type="presOf" srcId="{CEDE8BA0-007A-4203-B071-D07EB4A888EE}" destId="{5CFFA6E5-4721-44FC-8461-17DD44D446CB}" srcOrd="0" destOrd="1" presId="urn:microsoft.com/office/officeart/2005/8/layout/vList5"/>
    <dgm:cxn modelId="{6BDBEF67-5B10-494D-B556-F9AFC07E28CF}" type="presOf" srcId="{B915CF7C-4118-4A99-BA91-C7ABE68524E9}" destId="{5CFFA6E5-4721-44FC-8461-17DD44D446CB}" srcOrd="0" destOrd="2" presId="urn:microsoft.com/office/officeart/2005/8/layout/vList5"/>
    <dgm:cxn modelId="{9211FEDC-29DF-4C19-9A79-3681393A4FF8}" srcId="{DB2FDBEB-B09B-4302-BA7B-037A8389903C}" destId="{B9708A1E-B9E3-4D77-A702-81A3A4007F0A}" srcOrd="0" destOrd="0" parTransId="{4E0F22BE-AD6B-42D2-8AA5-51FA026BE2AF}" sibTransId="{8FD3D7A1-8E39-4D4A-A056-16669B7FC422}"/>
    <dgm:cxn modelId="{4D6D3A9A-15D4-4AC6-A90B-7CE0FC09C301}" type="presOf" srcId="{F74E3A7F-CB1E-400D-9C18-023983E0D888}" destId="{5CFFA6E5-4721-44FC-8461-17DD44D446CB}" srcOrd="0" destOrd="0" presId="urn:microsoft.com/office/officeart/2005/8/layout/vList5"/>
    <dgm:cxn modelId="{5C540C05-C58D-4C04-B199-4C1C3C748CCC}" srcId="{DB2FDBEB-B09B-4302-BA7B-037A8389903C}" destId="{2EB579C4-351B-488A-9D8D-DC93139B094B}" srcOrd="1" destOrd="0" parTransId="{2B4BC529-8061-4931-887C-6FC3ED92189A}" sibTransId="{CEC5C420-90E1-4A66-BAD7-2B093E3F81A5}"/>
    <dgm:cxn modelId="{C4BDBE06-0947-47F3-B4FA-B6799C837D16}" type="presOf" srcId="{2EB579C4-351B-488A-9D8D-DC93139B094B}" destId="{27436B49-E049-41C2-A303-57BC1848E3BE}" srcOrd="0" destOrd="1" presId="urn:microsoft.com/office/officeart/2005/8/layout/vList5"/>
    <dgm:cxn modelId="{AEE00E03-C05F-4ED1-B9EF-F585D6D01423}" type="presParOf" srcId="{7C2E6F3D-4CE6-4655-8584-257F1AA51905}" destId="{FA983948-BD29-4C2B-9E9D-9085E4DDD8C0}" srcOrd="0" destOrd="0" presId="urn:microsoft.com/office/officeart/2005/8/layout/vList5"/>
    <dgm:cxn modelId="{6AE4AB12-AB5D-4C64-B53C-51890F22ACA0}" type="presParOf" srcId="{FA983948-BD29-4C2B-9E9D-9085E4DDD8C0}" destId="{DDE44C70-881A-40CE-92FA-1E514B8F2564}" srcOrd="0" destOrd="0" presId="urn:microsoft.com/office/officeart/2005/8/layout/vList5"/>
    <dgm:cxn modelId="{6052B49B-F1B2-4C2B-BB6C-76557AA97C3F}" type="presParOf" srcId="{FA983948-BD29-4C2B-9E9D-9085E4DDD8C0}" destId="{27436B49-E049-41C2-A303-57BC1848E3BE}" srcOrd="1" destOrd="0" presId="urn:microsoft.com/office/officeart/2005/8/layout/vList5"/>
    <dgm:cxn modelId="{5B7085B4-1733-4C66-B5D3-83266A663E21}" type="presParOf" srcId="{7C2E6F3D-4CE6-4655-8584-257F1AA51905}" destId="{1396997C-2BCD-4736-85C0-902F8D84EA14}" srcOrd="1" destOrd="0" presId="urn:microsoft.com/office/officeart/2005/8/layout/vList5"/>
    <dgm:cxn modelId="{F5544143-EDBB-4136-889C-F83899C7DE50}" type="presParOf" srcId="{7C2E6F3D-4CE6-4655-8584-257F1AA51905}" destId="{FC0A3182-25E8-4386-9EEE-AC63CEA0FA5B}" srcOrd="2" destOrd="0" presId="urn:microsoft.com/office/officeart/2005/8/layout/vList5"/>
    <dgm:cxn modelId="{7E01B5C4-74A4-4AA1-8FA6-BDA8FDDF226B}" type="presParOf" srcId="{FC0A3182-25E8-4386-9EEE-AC63CEA0FA5B}" destId="{C3E2AA60-2A7B-4BB8-98DF-3A2E59B50F71}" srcOrd="0" destOrd="0" presId="urn:microsoft.com/office/officeart/2005/8/layout/vList5"/>
    <dgm:cxn modelId="{C3069EF2-49AA-486F-A40F-25B3CCD189EF}" type="presParOf" srcId="{FC0A3182-25E8-4386-9EEE-AC63CEA0FA5B}" destId="{5CFFA6E5-4721-44FC-8461-17DD44D446CB}" srcOrd="1" destOrd="0" presId="urn:microsoft.com/office/officeart/2005/8/layout/vList5"/>
    <dgm:cxn modelId="{1A622646-B8C7-42D3-B2FB-5F63C3C5F8DC}" type="presParOf" srcId="{7C2E6F3D-4CE6-4655-8584-257F1AA51905}" destId="{7BB735B2-93EB-4D4C-A3C6-47AFD59829B6}" srcOrd="3" destOrd="0" presId="urn:microsoft.com/office/officeart/2005/8/layout/vList5"/>
    <dgm:cxn modelId="{00ADF711-057E-4C65-8FB8-9A8A23041F52}" type="presParOf" srcId="{7C2E6F3D-4CE6-4655-8584-257F1AA51905}" destId="{A06388DA-0926-4B16-94DE-AA67EFA5B381}" srcOrd="4" destOrd="0" presId="urn:microsoft.com/office/officeart/2005/8/layout/vList5"/>
    <dgm:cxn modelId="{E80F259C-07BF-4AD9-8571-FE26A5B0D528}" type="presParOf" srcId="{A06388DA-0926-4B16-94DE-AA67EFA5B381}" destId="{B64903F5-670C-4A4D-B945-B07AED1F1147}" srcOrd="0" destOrd="0" presId="urn:microsoft.com/office/officeart/2005/8/layout/vList5"/>
    <dgm:cxn modelId="{659D46C9-CA9B-4C93-A309-ED043C7CDC4E}" type="presParOf" srcId="{A06388DA-0926-4B16-94DE-AA67EFA5B381}" destId="{C0F777A6-0C2E-407A-8DE8-103FB8DB3238}"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A5311A-5749-450D-BB01-36D9D8465279}" type="doc">
      <dgm:prSet loTypeId="urn:microsoft.com/office/officeart/2005/8/layout/process4" loCatId="process" qsTypeId="urn:microsoft.com/office/officeart/2005/8/quickstyle/simple4" qsCatId="simple" csTypeId="urn:microsoft.com/office/officeart/2005/8/colors/accent2_2" csCatId="accent2" phldr="1"/>
      <dgm:spPr/>
    </dgm:pt>
    <dgm:pt modelId="{92B86EF7-21EC-4134-82F7-B2089D7CB3C2}">
      <dgm:prSet phldrT="[Text]" custT="1"/>
      <dgm:spPr/>
      <dgm:t>
        <a:bodyPr/>
        <a:lstStyle/>
        <a:p>
          <a:r>
            <a:rPr lang="en-US" sz="2000" dirty="0" smtClean="0"/>
            <a:t>Spring 2007</a:t>
          </a:r>
          <a:endParaRPr lang="en-US" sz="2000" dirty="0"/>
        </a:p>
      </dgm:t>
    </dgm:pt>
    <dgm:pt modelId="{B5F9A266-0097-4D70-B6D3-E3D720459D6D}" type="parTrans" cxnId="{C890B8AB-D435-4746-B2F7-3EEEE46F5DFB}">
      <dgm:prSet/>
      <dgm:spPr/>
      <dgm:t>
        <a:bodyPr/>
        <a:lstStyle/>
        <a:p>
          <a:endParaRPr lang="en-US"/>
        </a:p>
      </dgm:t>
    </dgm:pt>
    <dgm:pt modelId="{8A57569D-A90B-47F9-B0C2-5C024D6B4F09}" type="sibTrans" cxnId="{C890B8AB-D435-4746-B2F7-3EEEE46F5DFB}">
      <dgm:prSet/>
      <dgm:spPr/>
      <dgm:t>
        <a:bodyPr/>
        <a:lstStyle/>
        <a:p>
          <a:endParaRPr lang="en-US"/>
        </a:p>
      </dgm:t>
    </dgm:pt>
    <dgm:pt modelId="{3081AD52-E295-4DF1-96EE-051095CBF20D}">
      <dgm:prSet phldrT="[Text]" custT="1"/>
      <dgm:spPr/>
      <dgm:t>
        <a:bodyPr/>
        <a:lstStyle/>
        <a:p>
          <a:r>
            <a:rPr lang="en-US" sz="2000" dirty="0" smtClean="0"/>
            <a:t>Summer 2007</a:t>
          </a:r>
          <a:endParaRPr lang="en-US" sz="2000" dirty="0"/>
        </a:p>
      </dgm:t>
    </dgm:pt>
    <dgm:pt modelId="{640A428C-B77F-49DA-AD4D-69267CBED1FB}" type="parTrans" cxnId="{6D997A1D-5E15-4449-8222-F8197A232459}">
      <dgm:prSet/>
      <dgm:spPr/>
      <dgm:t>
        <a:bodyPr/>
        <a:lstStyle/>
        <a:p>
          <a:endParaRPr lang="en-US"/>
        </a:p>
      </dgm:t>
    </dgm:pt>
    <dgm:pt modelId="{A2530542-D09E-4450-89FC-8184FE58DFF0}" type="sibTrans" cxnId="{6D997A1D-5E15-4449-8222-F8197A232459}">
      <dgm:prSet/>
      <dgm:spPr/>
      <dgm:t>
        <a:bodyPr/>
        <a:lstStyle/>
        <a:p>
          <a:endParaRPr lang="en-US"/>
        </a:p>
      </dgm:t>
    </dgm:pt>
    <dgm:pt modelId="{7FBBF96A-FE40-4899-B330-17E54A1DB40B}">
      <dgm:prSet phldrT="[Text]" custT="1"/>
      <dgm:spPr/>
      <dgm:t>
        <a:bodyPr/>
        <a:lstStyle/>
        <a:p>
          <a:r>
            <a:rPr lang="en-US" sz="2000" dirty="0" smtClean="0"/>
            <a:t>Fall 2007</a:t>
          </a:r>
          <a:endParaRPr lang="en-US" sz="2000" dirty="0"/>
        </a:p>
      </dgm:t>
    </dgm:pt>
    <dgm:pt modelId="{0456CDD5-C712-4A0C-AB46-4BDEFF32C82B}" type="parTrans" cxnId="{2B334B0E-18F3-42BD-8883-56D131ACC0C2}">
      <dgm:prSet/>
      <dgm:spPr/>
      <dgm:t>
        <a:bodyPr/>
        <a:lstStyle/>
        <a:p>
          <a:endParaRPr lang="en-US"/>
        </a:p>
      </dgm:t>
    </dgm:pt>
    <dgm:pt modelId="{BF3A08C4-AB3B-4E51-BDCA-6BFFD1B7E2FD}" type="sibTrans" cxnId="{2B334B0E-18F3-42BD-8883-56D131ACC0C2}">
      <dgm:prSet/>
      <dgm:spPr/>
      <dgm:t>
        <a:bodyPr/>
        <a:lstStyle/>
        <a:p>
          <a:endParaRPr lang="en-US"/>
        </a:p>
      </dgm:t>
    </dgm:pt>
    <dgm:pt modelId="{D64FDB78-40CE-4B5D-933F-1D6F3B5300F6}">
      <dgm:prSet phldrT="[Text]"/>
      <dgm:spPr/>
      <dgm:t>
        <a:bodyPr/>
        <a:lstStyle/>
        <a:p>
          <a:r>
            <a:rPr lang="en-US" dirty="0" smtClean="0"/>
            <a:t>Web Strategy Group Defined Need</a:t>
          </a:r>
          <a:endParaRPr lang="en-US" dirty="0"/>
        </a:p>
      </dgm:t>
    </dgm:pt>
    <dgm:pt modelId="{6E80EB98-8821-4C7B-A1A8-39F6F377FBF9}" type="parTrans" cxnId="{911B5F07-944B-40D9-9978-80735586E3CF}">
      <dgm:prSet/>
      <dgm:spPr/>
      <dgm:t>
        <a:bodyPr/>
        <a:lstStyle/>
        <a:p>
          <a:endParaRPr lang="en-US"/>
        </a:p>
      </dgm:t>
    </dgm:pt>
    <dgm:pt modelId="{2029CA53-E5C5-4AE3-AB85-4282B4B32D6C}" type="sibTrans" cxnId="{911B5F07-944B-40D9-9978-80735586E3CF}">
      <dgm:prSet/>
      <dgm:spPr/>
      <dgm:t>
        <a:bodyPr/>
        <a:lstStyle/>
        <a:p>
          <a:endParaRPr lang="en-US"/>
        </a:p>
      </dgm:t>
    </dgm:pt>
    <dgm:pt modelId="{3A279EE8-D207-49B9-A0CE-A986A77E7267}">
      <dgm:prSet phldrT="[Text]"/>
      <dgm:spPr/>
      <dgm:t>
        <a:bodyPr/>
        <a:lstStyle/>
        <a:p>
          <a:r>
            <a:rPr lang="en-US" dirty="0" smtClean="0"/>
            <a:t>Proposal Created and Funded</a:t>
          </a:r>
          <a:endParaRPr lang="en-US" dirty="0"/>
        </a:p>
      </dgm:t>
    </dgm:pt>
    <dgm:pt modelId="{8F5F3175-0229-4E44-8AAC-55A70A60C4D3}" type="parTrans" cxnId="{74BB451C-ED6E-40FA-9538-55DC28D3A4BD}">
      <dgm:prSet/>
      <dgm:spPr/>
      <dgm:t>
        <a:bodyPr/>
        <a:lstStyle/>
        <a:p>
          <a:endParaRPr lang="en-US"/>
        </a:p>
      </dgm:t>
    </dgm:pt>
    <dgm:pt modelId="{E8E8DD3A-991E-42C9-BAE7-B66529272A89}" type="sibTrans" cxnId="{74BB451C-ED6E-40FA-9538-55DC28D3A4BD}">
      <dgm:prSet/>
      <dgm:spPr/>
      <dgm:t>
        <a:bodyPr/>
        <a:lstStyle/>
        <a:p>
          <a:endParaRPr lang="en-US"/>
        </a:p>
      </dgm:t>
    </dgm:pt>
    <dgm:pt modelId="{C4B6E06E-4E24-4204-925D-A16DE55B1441}">
      <dgm:prSet phldrT="[Text]"/>
      <dgm:spPr/>
      <dgm:t>
        <a:bodyPr/>
        <a:lstStyle/>
        <a:p>
          <a:r>
            <a:rPr lang="en-US" dirty="0" smtClean="0"/>
            <a:t>Development Work Started</a:t>
          </a:r>
          <a:endParaRPr lang="en-US" dirty="0"/>
        </a:p>
      </dgm:t>
    </dgm:pt>
    <dgm:pt modelId="{1E9E9E89-E317-452F-85F1-65A7CDA83BBD}" type="parTrans" cxnId="{C2919045-6928-49B4-AC7E-0BEFA76005E6}">
      <dgm:prSet/>
      <dgm:spPr/>
      <dgm:t>
        <a:bodyPr/>
        <a:lstStyle/>
        <a:p>
          <a:endParaRPr lang="en-US"/>
        </a:p>
      </dgm:t>
    </dgm:pt>
    <dgm:pt modelId="{F339CBAF-F2C9-47DE-B26D-29FF8C802BC7}" type="sibTrans" cxnId="{C2919045-6928-49B4-AC7E-0BEFA76005E6}">
      <dgm:prSet/>
      <dgm:spPr/>
      <dgm:t>
        <a:bodyPr/>
        <a:lstStyle/>
        <a:p>
          <a:endParaRPr lang="en-US"/>
        </a:p>
      </dgm:t>
    </dgm:pt>
    <dgm:pt modelId="{A75A537A-90AF-4DC6-8AE9-935F72E0DC0E}">
      <dgm:prSet phldrT="[Text]" custT="1"/>
      <dgm:spPr/>
      <dgm:t>
        <a:bodyPr/>
        <a:lstStyle/>
        <a:p>
          <a:r>
            <a:rPr lang="en-US" sz="2000" dirty="0" smtClean="0"/>
            <a:t>Spring 2008</a:t>
          </a:r>
          <a:endParaRPr lang="en-US" sz="2000" dirty="0"/>
        </a:p>
      </dgm:t>
    </dgm:pt>
    <dgm:pt modelId="{117009CC-6621-4BB3-8C5A-BAB508CE2687}" type="parTrans" cxnId="{A7412236-4A9F-4D10-B818-30A6E68B5A83}">
      <dgm:prSet/>
      <dgm:spPr/>
      <dgm:t>
        <a:bodyPr/>
        <a:lstStyle/>
        <a:p>
          <a:endParaRPr lang="en-US"/>
        </a:p>
      </dgm:t>
    </dgm:pt>
    <dgm:pt modelId="{E48CB164-1A30-4CFF-BCC8-0127149872AA}" type="sibTrans" cxnId="{A7412236-4A9F-4D10-B818-30A6E68B5A83}">
      <dgm:prSet/>
      <dgm:spPr/>
      <dgm:t>
        <a:bodyPr/>
        <a:lstStyle/>
        <a:p>
          <a:endParaRPr lang="en-US"/>
        </a:p>
      </dgm:t>
    </dgm:pt>
    <dgm:pt modelId="{811B85CD-78A4-49C4-866E-535B4F7BB910}">
      <dgm:prSet phldrT="[Text]"/>
      <dgm:spPr/>
      <dgm:t>
        <a:bodyPr/>
        <a:lstStyle/>
        <a:p>
          <a:r>
            <a:rPr lang="en-US" dirty="0" smtClean="0"/>
            <a:t>Alpha Version – Jan</a:t>
          </a:r>
          <a:endParaRPr lang="en-US" dirty="0"/>
        </a:p>
      </dgm:t>
    </dgm:pt>
    <dgm:pt modelId="{5499B62E-8886-4311-B7C9-7BAAC3B0ADD0}" type="parTrans" cxnId="{895A7879-1040-4049-B99A-79AE26B87BCA}">
      <dgm:prSet/>
      <dgm:spPr/>
      <dgm:t>
        <a:bodyPr/>
        <a:lstStyle/>
        <a:p>
          <a:endParaRPr lang="en-US"/>
        </a:p>
      </dgm:t>
    </dgm:pt>
    <dgm:pt modelId="{EE75145D-9331-4836-95B3-01A44BEF001F}" type="sibTrans" cxnId="{895A7879-1040-4049-B99A-79AE26B87BCA}">
      <dgm:prSet/>
      <dgm:spPr/>
      <dgm:t>
        <a:bodyPr/>
        <a:lstStyle/>
        <a:p>
          <a:endParaRPr lang="en-US"/>
        </a:p>
      </dgm:t>
    </dgm:pt>
    <dgm:pt modelId="{D1AE76AA-A20E-4857-B9AB-F270E6DCD69F}">
      <dgm:prSet phldrT="[Text]"/>
      <dgm:spPr/>
      <dgm:t>
        <a:bodyPr/>
        <a:lstStyle/>
        <a:p>
          <a:r>
            <a:rPr lang="en-US" dirty="0" smtClean="0"/>
            <a:t>Public Beta – March</a:t>
          </a:r>
          <a:endParaRPr lang="en-US" dirty="0"/>
        </a:p>
      </dgm:t>
    </dgm:pt>
    <dgm:pt modelId="{3B265E1B-7349-4AB2-9327-AD808E7E89DB}" type="parTrans" cxnId="{18046C83-A879-48E2-9660-8222A95574C2}">
      <dgm:prSet/>
      <dgm:spPr/>
      <dgm:t>
        <a:bodyPr/>
        <a:lstStyle/>
        <a:p>
          <a:endParaRPr lang="en-US"/>
        </a:p>
      </dgm:t>
    </dgm:pt>
    <dgm:pt modelId="{39D78C55-47F6-4612-BA14-31ABE3936265}" type="sibTrans" cxnId="{18046C83-A879-48E2-9660-8222A95574C2}">
      <dgm:prSet/>
      <dgm:spPr/>
      <dgm:t>
        <a:bodyPr/>
        <a:lstStyle/>
        <a:p>
          <a:endParaRPr lang="en-US"/>
        </a:p>
      </dgm:t>
    </dgm:pt>
    <dgm:pt modelId="{8300E01D-19A1-4F53-907A-AB21BF196A22}">
      <dgm:prSet phldrT="[Text]" custT="1"/>
      <dgm:spPr/>
      <dgm:t>
        <a:bodyPr/>
        <a:lstStyle/>
        <a:p>
          <a:r>
            <a:rPr lang="en-US" sz="2000" dirty="0" smtClean="0"/>
            <a:t>August 2008</a:t>
          </a:r>
          <a:endParaRPr lang="en-US" sz="2000" dirty="0"/>
        </a:p>
      </dgm:t>
    </dgm:pt>
    <dgm:pt modelId="{2BAFD5EA-C1C7-4A13-B4A7-C4873A5E4360}" type="parTrans" cxnId="{E0C5F84A-8677-49EA-AE4C-758F532A225B}">
      <dgm:prSet/>
      <dgm:spPr/>
      <dgm:t>
        <a:bodyPr/>
        <a:lstStyle/>
        <a:p>
          <a:endParaRPr lang="en-US"/>
        </a:p>
      </dgm:t>
    </dgm:pt>
    <dgm:pt modelId="{382E38E4-50EE-4FB9-BEE9-745F8C53D690}" type="sibTrans" cxnId="{E0C5F84A-8677-49EA-AE4C-758F532A225B}">
      <dgm:prSet/>
      <dgm:spPr/>
      <dgm:t>
        <a:bodyPr/>
        <a:lstStyle/>
        <a:p>
          <a:endParaRPr lang="en-US"/>
        </a:p>
      </dgm:t>
    </dgm:pt>
    <dgm:pt modelId="{198414D0-E3A2-4934-970F-B84C9B00EED8}">
      <dgm:prSet phldrT="[Text]"/>
      <dgm:spPr/>
      <dgm:t>
        <a:bodyPr/>
        <a:lstStyle/>
        <a:p>
          <a:r>
            <a:rPr lang="en-US" dirty="0" smtClean="0"/>
            <a:t>Public Launch - Release 1 </a:t>
          </a:r>
          <a:endParaRPr lang="en-US" dirty="0"/>
        </a:p>
      </dgm:t>
    </dgm:pt>
    <dgm:pt modelId="{317CF135-0736-4395-BBC0-C0B2E4C9174D}" type="parTrans" cxnId="{54D60DFF-0DD1-4E0C-9057-4573193AC56D}">
      <dgm:prSet/>
      <dgm:spPr/>
      <dgm:t>
        <a:bodyPr/>
        <a:lstStyle/>
        <a:p>
          <a:endParaRPr lang="en-US"/>
        </a:p>
      </dgm:t>
    </dgm:pt>
    <dgm:pt modelId="{A2F12752-3CE2-4233-84DE-5EF6D4ECDF4E}" type="sibTrans" cxnId="{54D60DFF-0DD1-4E0C-9057-4573193AC56D}">
      <dgm:prSet/>
      <dgm:spPr/>
      <dgm:t>
        <a:bodyPr/>
        <a:lstStyle/>
        <a:p>
          <a:endParaRPr lang="en-US"/>
        </a:p>
      </dgm:t>
    </dgm:pt>
    <dgm:pt modelId="{372646CE-6D67-46C6-966B-21446660F0F6}">
      <dgm:prSet phldrT="[Text]"/>
      <dgm:spPr/>
      <dgm:t>
        <a:bodyPr/>
        <a:lstStyle/>
        <a:p>
          <a:r>
            <a:rPr lang="en-US" dirty="0" smtClean="0"/>
            <a:t>Researched Options</a:t>
          </a:r>
          <a:endParaRPr lang="en-US" dirty="0"/>
        </a:p>
      </dgm:t>
    </dgm:pt>
    <dgm:pt modelId="{9BCA9C83-E037-43B6-AD0A-2B82BF233D97}" type="parTrans" cxnId="{1D381AB5-8EC1-4E83-9362-E514E160C0B2}">
      <dgm:prSet/>
      <dgm:spPr/>
      <dgm:t>
        <a:bodyPr/>
        <a:lstStyle/>
        <a:p>
          <a:endParaRPr lang="en-US"/>
        </a:p>
      </dgm:t>
    </dgm:pt>
    <dgm:pt modelId="{66B2418D-C5B8-49EF-A8AA-1219A84C31FA}" type="sibTrans" cxnId="{1D381AB5-8EC1-4E83-9362-E514E160C0B2}">
      <dgm:prSet/>
      <dgm:spPr/>
      <dgm:t>
        <a:bodyPr/>
        <a:lstStyle/>
        <a:p>
          <a:endParaRPr lang="en-US"/>
        </a:p>
      </dgm:t>
    </dgm:pt>
    <dgm:pt modelId="{59288010-645B-4E82-98EF-A7CA99F9A12D}">
      <dgm:prSet phldrT="[Text]" custT="1"/>
      <dgm:spPr/>
      <dgm:t>
        <a:bodyPr/>
        <a:lstStyle/>
        <a:p>
          <a:r>
            <a:rPr lang="en-US" sz="2000" dirty="0" smtClean="0"/>
            <a:t>August 2009</a:t>
          </a:r>
          <a:endParaRPr lang="en-US" sz="2000" dirty="0"/>
        </a:p>
      </dgm:t>
    </dgm:pt>
    <dgm:pt modelId="{B0079F9F-09AB-4EE2-A66A-014815608D53}" type="parTrans" cxnId="{A4728909-6331-4581-AC69-C0D8ED5027A4}">
      <dgm:prSet/>
      <dgm:spPr/>
      <dgm:t>
        <a:bodyPr/>
        <a:lstStyle/>
        <a:p>
          <a:endParaRPr lang="en-US"/>
        </a:p>
      </dgm:t>
    </dgm:pt>
    <dgm:pt modelId="{844805FD-808E-4913-9616-F383AA5AC711}" type="sibTrans" cxnId="{A4728909-6331-4581-AC69-C0D8ED5027A4}">
      <dgm:prSet/>
      <dgm:spPr/>
      <dgm:t>
        <a:bodyPr/>
        <a:lstStyle/>
        <a:p>
          <a:endParaRPr lang="en-US"/>
        </a:p>
      </dgm:t>
    </dgm:pt>
    <dgm:pt modelId="{46017082-C5D7-4E83-B8FE-D29C5DD5A7BE}">
      <dgm:prSet phldrT="[Text]"/>
      <dgm:spPr/>
      <dgm:t>
        <a:bodyPr/>
        <a:lstStyle/>
        <a:p>
          <a:r>
            <a:rPr lang="en-US" dirty="0" smtClean="0"/>
            <a:t>Release 2 (Community &amp; Mobile)</a:t>
          </a:r>
          <a:endParaRPr lang="en-US" dirty="0"/>
        </a:p>
      </dgm:t>
    </dgm:pt>
    <dgm:pt modelId="{C8B6FB2F-3732-4DE4-83A1-2D77702E8059}" type="parTrans" cxnId="{1BD0E30C-4E13-4FFB-AA16-12D2F1B6D234}">
      <dgm:prSet/>
      <dgm:spPr/>
      <dgm:t>
        <a:bodyPr/>
        <a:lstStyle/>
        <a:p>
          <a:endParaRPr lang="en-US"/>
        </a:p>
      </dgm:t>
    </dgm:pt>
    <dgm:pt modelId="{7D8440F3-4174-4A23-83E7-167D64BAA86A}" type="sibTrans" cxnId="{1BD0E30C-4E13-4FFB-AA16-12D2F1B6D234}">
      <dgm:prSet/>
      <dgm:spPr/>
      <dgm:t>
        <a:bodyPr/>
        <a:lstStyle/>
        <a:p>
          <a:endParaRPr lang="en-US"/>
        </a:p>
      </dgm:t>
    </dgm:pt>
    <dgm:pt modelId="{FE299DC6-30F3-4482-BEE0-5122D117DD3B}" type="pres">
      <dgm:prSet presAssocID="{D0A5311A-5749-450D-BB01-36D9D8465279}" presName="Name0" presStyleCnt="0">
        <dgm:presLayoutVars>
          <dgm:dir/>
          <dgm:animLvl val="lvl"/>
          <dgm:resizeHandles val="exact"/>
        </dgm:presLayoutVars>
      </dgm:prSet>
      <dgm:spPr/>
    </dgm:pt>
    <dgm:pt modelId="{9034C365-6BA8-40F1-B0F9-741FE1611519}" type="pres">
      <dgm:prSet presAssocID="{59288010-645B-4E82-98EF-A7CA99F9A12D}" presName="boxAndChildren" presStyleCnt="0"/>
      <dgm:spPr/>
    </dgm:pt>
    <dgm:pt modelId="{3B65F790-F180-4649-8BCD-F66FC2E96A18}" type="pres">
      <dgm:prSet presAssocID="{59288010-645B-4E82-98EF-A7CA99F9A12D}" presName="parentTextBox" presStyleLbl="node1" presStyleIdx="0" presStyleCnt="6"/>
      <dgm:spPr/>
      <dgm:t>
        <a:bodyPr/>
        <a:lstStyle/>
        <a:p>
          <a:endParaRPr lang="en-US"/>
        </a:p>
      </dgm:t>
    </dgm:pt>
    <dgm:pt modelId="{63FE5730-6462-4586-A0BD-BB1ABB557A11}" type="pres">
      <dgm:prSet presAssocID="{59288010-645B-4E82-98EF-A7CA99F9A12D}" presName="entireBox" presStyleLbl="node1" presStyleIdx="0" presStyleCnt="6"/>
      <dgm:spPr/>
      <dgm:t>
        <a:bodyPr/>
        <a:lstStyle/>
        <a:p>
          <a:endParaRPr lang="en-US"/>
        </a:p>
      </dgm:t>
    </dgm:pt>
    <dgm:pt modelId="{0A4E0760-616F-4B6C-8265-559A12FA8A6B}" type="pres">
      <dgm:prSet presAssocID="{59288010-645B-4E82-98EF-A7CA99F9A12D}" presName="descendantBox" presStyleCnt="0"/>
      <dgm:spPr/>
    </dgm:pt>
    <dgm:pt modelId="{E101FE02-C24E-4A6E-80CA-9A285DC6DDB9}" type="pres">
      <dgm:prSet presAssocID="{46017082-C5D7-4E83-B8FE-D29C5DD5A7BE}" presName="childTextBox" presStyleLbl="fgAccFollowNode1" presStyleIdx="0" presStyleCnt="8">
        <dgm:presLayoutVars>
          <dgm:bulletEnabled val="1"/>
        </dgm:presLayoutVars>
      </dgm:prSet>
      <dgm:spPr/>
      <dgm:t>
        <a:bodyPr/>
        <a:lstStyle/>
        <a:p>
          <a:endParaRPr lang="en-US"/>
        </a:p>
      </dgm:t>
    </dgm:pt>
    <dgm:pt modelId="{1A2059A1-FB47-480F-A77A-FF8811DB65DD}" type="pres">
      <dgm:prSet presAssocID="{382E38E4-50EE-4FB9-BEE9-745F8C53D690}" presName="sp" presStyleCnt="0"/>
      <dgm:spPr/>
    </dgm:pt>
    <dgm:pt modelId="{F20253DA-5BD3-45C6-8F74-33C9694CCF94}" type="pres">
      <dgm:prSet presAssocID="{8300E01D-19A1-4F53-907A-AB21BF196A22}" presName="arrowAndChildren" presStyleCnt="0"/>
      <dgm:spPr/>
    </dgm:pt>
    <dgm:pt modelId="{0851B2D3-924D-40E1-A4E9-2B15BF6F0A65}" type="pres">
      <dgm:prSet presAssocID="{8300E01D-19A1-4F53-907A-AB21BF196A22}" presName="parentTextArrow" presStyleLbl="node1" presStyleIdx="0" presStyleCnt="6"/>
      <dgm:spPr/>
      <dgm:t>
        <a:bodyPr/>
        <a:lstStyle/>
        <a:p>
          <a:endParaRPr lang="en-US"/>
        </a:p>
      </dgm:t>
    </dgm:pt>
    <dgm:pt modelId="{59962CF2-E06A-4CD6-B1DA-0872E99611D1}" type="pres">
      <dgm:prSet presAssocID="{8300E01D-19A1-4F53-907A-AB21BF196A22}" presName="arrow" presStyleLbl="node1" presStyleIdx="1" presStyleCnt="6"/>
      <dgm:spPr/>
      <dgm:t>
        <a:bodyPr/>
        <a:lstStyle/>
        <a:p>
          <a:endParaRPr lang="en-US"/>
        </a:p>
      </dgm:t>
    </dgm:pt>
    <dgm:pt modelId="{66A7DBCE-463E-4EB8-AA4B-7DF38D672C28}" type="pres">
      <dgm:prSet presAssocID="{8300E01D-19A1-4F53-907A-AB21BF196A22}" presName="descendantArrow" presStyleCnt="0"/>
      <dgm:spPr/>
    </dgm:pt>
    <dgm:pt modelId="{A4ADD292-B398-4187-AD0A-65B17B242562}" type="pres">
      <dgm:prSet presAssocID="{198414D0-E3A2-4934-970F-B84C9B00EED8}" presName="childTextArrow" presStyleLbl="fgAccFollowNode1" presStyleIdx="1" presStyleCnt="8">
        <dgm:presLayoutVars>
          <dgm:bulletEnabled val="1"/>
        </dgm:presLayoutVars>
      </dgm:prSet>
      <dgm:spPr/>
      <dgm:t>
        <a:bodyPr/>
        <a:lstStyle/>
        <a:p>
          <a:endParaRPr lang="en-US"/>
        </a:p>
      </dgm:t>
    </dgm:pt>
    <dgm:pt modelId="{5FD06D03-B85B-4DC3-8867-CBC8BAE5E20A}" type="pres">
      <dgm:prSet presAssocID="{E48CB164-1A30-4CFF-BCC8-0127149872AA}" presName="sp" presStyleCnt="0"/>
      <dgm:spPr/>
    </dgm:pt>
    <dgm:pt modelId="{B0E8A551-3E56-4728-9C5F-B6ECD0E8AAAD}" type="pres">
      <dgm:prSet presAssocID="{A75A537A-90AF-4DC6-8AE9-935F72E0DC0E}" presName="arrowAndChildren" presStyleCnt="0"/>
      <dgm:spPr/>
    </dgm:pt>
    <dgm:pt modelId="{B76ECFE3-E3B1-4016-AEE0-991B3B360182}" type="pres">
      <dgm:prSet presAssocID="{A75A537A-90AF-4DC6-8AE9-935F72E0DC0E}" presName="parentTextArrow" presStyleLbl="node1" presStyleIdx="1" presStyleCnt="6"/>
      <dgm:spPr/>
      <dgm:t>
        <a:bodyPr/>
        <a:lstStyle/>
        <a:p>
          <a:endParaRPr lang="en-US"/>
        </a:p>
      </dgm:t>
    </dgm:pt>
    <dgm:pt modelId="{6E5E9783-4E1D-4295-82A7-839697802BA8}" type="pres">
      <dgm:prSet presAssocID="{A75A537A-90AF-4DC6-8AE9-935F72E0DC0E}" presName="arrow" presStyleLbl="node1" presStyleIdx="2" presStyleCnt="6"/>
      <dgm:spPr/>
      <dgm:t>
        <a:bodyPr/>
        <a:lstStyle/>
        <a:p>
          <a:endParaRPr lang="en-US"/>
        </a:p>
      </dgm:t>
    </dgm:pt>
    <dgm:pt modelId="{D7FFC922-17FA-480E-8FF6-42EF1ABF3F14}" type="pres">
      <dgm:prSet presAssocID="{A75A537A-90AF-4DC6-8AE9-935F72E0DC0E}" presName="descendantArrow" presStyleCnt="0"/>
      <dgm:spPr/>
    </dgm:pt>
    <dgm:pt modelId="{3947586A-8788-4648-975D-BCCF841B8353}" type="pres">
      <dgm:prSet presAssocID="{811B85CD-78A4-49C4-866E-535B4F7BB910}" presName="childTextArrow" presStyleLbl="fgAccFollowNode1" presStyleIdx="2" presStyleCnt="8">
        <dgm:presLayoutVars>
          <dgm:bulletEnabled val="1"/>
        </dgm:presLayoutVars>
      </dgm:prSet>
      <dgm:spPr/>
      <dgm:t>
        <a:bodyPr/>
        <a:lstStyle/>
        <a:p>
          <a:endParaRPr lang="en-US"/>
        </a:p>
      </dgm:t>
    </dgm:pt>
    <dgm:pt modelId="{0DE7B523-6D5E-4163-BF52-A7655CE8CEB2}" type="pres">
      <dgm:prSet presAssocID="{D1AE76AA-A20E-4857-B9AB-F270E6DCD69F}" presName="childTextArrow" presStyleLbl="fgAccFollowNode1" presStyleIdx="3" presStyleCnt="8">
        <dgm:presLayoutVars>
          <dgm:bulletEnabled val="1"/>
        </dgm:presLayoutVars>
      </dgm:prSet>
      <dgm:spPr/>
      <dgm:t>
        <a:bodyPr/>
        <a:lstStyle/>
        <a:p>
          <a:endParaRPr lang="en-US"/>
        </a:p>
      </dgm:t>
    </dgm:pt>
    <dgm:pt modelId="{FB52231A-B64F-43F8-8A53-B7DB87FA3D19}" type="pres">
      <dgm:prSet presAssocID="{BF3A08C4-AB3B-4E51-BDCA-6BFFD1B7E2FD}" presName="sp" presStyleCnt="0"/>
      <dgm:spPr/>
    </dgm:pt>
    <dgm:pt modelId="{46A4EC3A-B67F-4D61-A848-48041183BBF8}" type="pres">
      <dgm:prSet presAssocID="{7FBBF96A-FE40-4899-B330-17E54A1DB40B}" presName="arrowAndChildren" presStyleCnt="0"/>
      <dgm:spPr/>
    </dgm:pt>
    <dgm:pt modelId="{E9808405-FD87-447D-906A-ED83A87DFEAF}" type="pres">
      <dgm:prSet presAssocID="{7FBBF96A-FE40-4899-B330-17E54A1DB40B}" presName="parentTextArrow" presStyleLbl="node1" presStyleIdx="2" presStyleCnt="6"/>
      <dgm:spPr/>
      <dgm:t>
        <a:bodyPr/>
        <a:lstStyle/>
        <a:p>
          <a:endParaRPr lang="en-US"/>
        </a:p>
      </dgm:t>
    </dgm:pt>
    <dgm:pt modelId="{3AC04A1A-D57E-491D-9752-81CFBF4F8825}" type="pres">
      <dgm:prSet presAssocID="{7FBBF96A-FE40-4899-B330-17E54A1DB40B}" presName="arrow" presStyleLbl="node1" presStyleIdx="3" presStyleCnt="6"/>
      <dgm:spPr/>
      <dgm:t>
        <a:bodyPr/>
        <a:lstStyle/>
        <a:p>
          <a:endParaRPr lang="en-US"/>
        </a:p>
      </dgm:t>
    </dgm:pt>
    <dgm:pt modelId="{206B2AE4-E2E3-41CC-949D-FCFC702C8932}" type="pres">
      <dgm:prSet presAssocID="{7FBBF96A-FE40-4899-B330-17E54A1DB40B}" presName="descendantArrow" presStyleCnt="0"/>
      <dgm:spPr/>
    </dgm:pt>
    <dgm:pt modelId="{472400F4-1013-405C-AB4A-E66A62EF57EC}" type="pres">
      <dgm:prSet presAssocID="{C4B6E06E-4E24-4204-925D-A16DE55B1441}" presName="childTextArrow" presStyleLbl="fgAccFollowNode1" presStyleIdx="4" presStyleCnt="8">
        <dgm:presLayoutVars>
          <dgm:bulletEnabled val="1"/>
        </dgm:presLayoutVars>
      </dgm:prSet>
      <dgm:spPr/>
      <dgm:t>
        <a:bodyPr/>
        <a:lstStyle/>
        <a:p>
          <a:endParaRPr lang="en-US"/>
        </a:p>
      </dgm:t>
    </dgm:pt>
    <dgm:pt modelId="{CDC91375-535E-41BB-8B41-B91A2B1C69DA}" type="pres">
      <dgm:prSet presAssocID="{A2530542-D09E-4450-89FC-8184FE58DFF0}" presName="sp" presStyleCnt="0"/>
      <dgm:spPr/>
    </dgm:pt>
    <dgm:pt modelId="{F1893FEC-0A1D-4A1B-8782-12253F1AB16A}" type="pres">
      <dgm:prSet presAssocID="{3081AD52-E295-4DF1-96EE-051095CBF20D}" presName="arrowAndChildren" presStyleCnt="0"/>
      <dgm:spPr/>
    </dgm:pt>
    <dgm:pt modelId="{BEFB193D-224D-4BD7-A8B8-7CF714B9787C}" type="pres">
      <dgm:prSet presAssocID="{3081AD52-E295-4DF1-96EE-051095CBF20D}" presName="parentTextArrow" presStyleLbl="node1" presStyleIdx="3" presStyleCnt="6"/>
      <dgm:spPr/>
      <dgm:t>
        <a:bodyPr/>
        <a:lstStyle/>
        <a:p>
          <a:endParaRPr lang="en-US"/>
        </a:p>
      </dgm:t>
    </dgm:pt>
    <dgm:pt modelId="{78517B45-01E5-4FB6-AC20-87F981655A5E}" type="pres">
      <dgm:prSet presAssocID="{3081AD52-E295-4DF1-96EE-051095CBF20D}" presName="arrow" presStyleLbl="node1" presStyleIdx="4" presStyleCnt="6"/>
      <dgm:spPr/>
      <dgm:t>
        <a:bodyPr/>
        <a:lstStyle/>
        <a:p>
          <a:endParaRPr lang="en-US"/>
        </a:p>
      </dgm:t>
    </dgm:pt>
    <dgm:pt modelId="{254B93CD-29A9-4B9D-B8C5-B0747E42F17A}" type="pres">
      <dgm:prSet presAssocID="{3081AD52-E295-4DF1-96EE-051095CBF20D}" presName="descendantArrow" presStyleCnt="0"/>
      <dgm:spPr/>
    </dgm:pt>
    <dgm:pt modelId="{1869500B-6B82-4487-9269-6BB6EF17AFEF}" type="pres">
      <dgm:prSet presAssocID="{372646CE-6D67-46C6-966B-21446660F0F6}" presName="childTextArrow" presStyleLbl="fgAccFollowNode1" presStyleIdx="5" presStyleCnt="8">
        <dgm:presLayoutVars>
          <dgm:bulletEnabled val="1"/>
        </dgm:presLayoutVars>
      </dgm:prSet>
      <dgm:spPr/>
      <dgm:t>
        <a:bodyPr/>
        <a:lstStyle/>
        <a:p>
          <a:endParaRPr lang="en-US"/>
        </a:p>
      </dgm:t>
    </dgm:pt>
    <dgm:pt modelId="{8B102AD6-79A1-4DB4-80E4-18A0F306A435}" type="pres">
      <dgm:prSet presAssocID="{3A279EE8-D207-49B9-A0CE-A986A77E7267}" presName="childTextArrow" presStyleLbl="fgAccFollowNode1" presStyleIdx="6" presStyleCnt="8">
        <dgm:presLayoutVars>
          <dgm:bulletEnabled val="1"/>
        </dgm:presLayoutVars>
      </dgm:prSet>
      <dgm:spPr/>
      <dgm:t>
        <a:bodyPr/>
        <a:lstStyle/>
        <a:p>
          <a:endParaRPr lang="en-US"/>
        </a:p>
      </dgm:t>
    </dgm:pt>
    <dgm:pt modelId="{1A04F46A-F71B-4BCE-AF96-87E03799CEDB}" type="pres">
      <dgm:prSet presAssocID="{8A57569D-A90B-47F9-B0C2-5C024D6B4F09}" presName="sp" presStyleCnt="0"/>
      <dgm:spPr/>
    </dgm:pt>
    <dgm:pt modelId="{BD38137D-27F4-4E95-AFBA-2E27B59F4505}" type="pres">
      <dgm:prSet presAssocID="{92B86EF7-21EC-4134-82F7-B2089D7CB3C2}" presName="arrowAndChildren" presStyleCnt="0"/>
      <dgm:spPr/>
    </dgm:pt>
    <dgm:pt modelId="{387B671A-A4CA-42F3-AFE2-F0A186BDF833}" type="pres">
      <dgm:prSet presAssocID="{92B86EF7-21EC-4134-82F7-B2089D7CB3C2}" presName="parentTextArrow" presStyleLbl="node1" presStyleIdx="4" presStyleCnt="6"/>
      <dgm:spPr/>
      <dgm:t>
        <a:bodyPr/>
        <a:lstStyle/>
        <a:p>
          <a:endParaRPr lang="en-US"/>
        </a:p>
      </dgm:t>
    </dgm:pt>
    <dgm:pt modelId="{0503ECF3-D61D-42CA-9628-C5CD35BF0C72}" type="pres">
      <dgm:prSet presAssocID="{92B86EF7-21EC-4134-82F7-B2089D7CB3C2}" presName="arrow" presStyleLbl="node1" presStyleIdx="5" presStyleCnt="6"/>
      <dgm:spPr/>
      <dgm:t>
        <a:bodyPr/>
        <a:lstStyle/>
        <a:p>
          <a:endParaRPr lang="en-US"/>
        </a:p>
      </dgm:t>
    </dgm:pt>
    <dgm:pt modelId="{4352C41A-700F-4B79-A5A6-6D31BE348DE5}" type="pres">
      <dgm:prSet presAssocID="{92B86EF7-21EC-4134-82F7-B2089D7CB3C2}" presName="descendantArrow" presStyleCnt="0"/>
      <dgm:spPr/>
    </dgm:pt>
    <dgm:pt modelId="{84C0BA21-046A-4547-9347-CE6CA559CB2C}" type="pres">
      <dgm:prSet presAssocID="{D64FDB78-40CE-4B5D-933F-1D6F3B5300F6}" presName="childTextArrow" presStyleLbl="fgAccFollowNode1" presStyleIdx="7" presStyleCnt="8">
        <dgm:presLayoutVars>
          <dgm:bulletEnabled val="1"/>
        </dgm:presLayoutVars>
      </dgm:prSet>
      <dgm:spPr/>
      <dgm:t>
        <a:bodyPr/>
        <a:lstStyle/>
        <a:p>
          <a:endParaRPr lang="en-US"/>
        </a:p>
      </dgm:t>
    </dgm:pt>
  </dgm:ptLst>
  <dgm:cxnLst>
    <dgm:cxn modelId="{C890B8AB-D435-4746-B2F7-3EEEE46F5DFB}" srcId="{D0A5311A-5749-450D-BB01-36D9D8465279}" destId="{92B86EF7-21EC-4134-82F7-B2089D7CB3C2}" srcOrd="0" destOrd="0" parTransId="{B5F9A266-0097-4D70-B6D3-E3D720459D6D}" sibTransId="{8A57569D-A90B-47F9-B0C2-5C024D6B4F09}"/>
    <dgm:cxn modelId="{D5D76FCE-DA8B-47A3-AF0B-4C8C2287E0E1}" type="presOf" srcId="{7FBBF96A-FE40-4899-B330-17E54A1DB40B}" destId="{3AC04A1A-D57E-491D-9752-81CFBF4F8825}" srcOrd="1" destOrd="0" presId="urn:microsoft.com/office/officeart/2005/8/layout/process4"/>
    <dgm:cxn modelId="{D9FB926F-F012-4E86-9A8E-42C5FE6370FF}" type="presOf" srcId="{D1AE76AA-A20E-4857-B9AB-F270E6DCD69F}" destId="{0DE7B523-6D5E-4163-BF52-A7655CE8CEB2}" srcOrd="0" destOrd="0" presId="urn:microsoft.com/office/officeart/2005/8/layout/process4"/>
    <dgm:cxn modelId="{E0C5F84A-8677-49EA-AE4C-758F532A225B}" srcId="{D0A5311A-5749-450D-BB01-36D9D8465279}" destId="{8300E01D-19A1-4F53-907A-AB21BF196A22}" srcOrd="4" destOrd="0" parTransId="{2BAFD5EA-C1C7-4A13-B4A7-C4873A5E4360}" sibTransId="{382E38E4-50EE-4FB9-BEE9-745F8C53D690}"/>
    <dgm:cxn modelId="{D31501BC-DD1E-4543-90A2-249353F49322}" type="presOf" srcId="{D0A5311A-5749-450D-BB01-36D9D8465279}" destId="{FE299DC6-30F3-4482-BEE0-5122D117DD3B}" srcOrd="0" destOrd="0" presId="urn:microsoft.com/office/officeart/2005/8/layout/process4"/>
    <dgm:cxn modelId="{7043D2C0-3528-450D-B853-3D8353A6416C}" type="presOf" srcId="{A75A537A-90AF-4DC6-8AE9-935F72E0DC0E}" destId="{B76ECFE3-E3B1-4016-AEE0-991B3B360182}" srcOrd="0" destOrd="0" presId="urn:microsoft.com/office/officeart/2005/8/layout/process4"/>
    <dgm:cxn modelId="{A7412236-4A9F-4D10-B818-30A6E68B5A83}" srcId="{D0A5311A-5749-450D-BB01-36D9D8465279}" destId="{A75A537A-90AF-4DC6-8AE9-935F72E0DC0E}" srcOrd="3" destOrd="0" parTransId="{117009CC-6621-4BB3-8C5A-BAB508CE2687}" sibTransId="{E48CB164-1A30-4CFF-BCC8-0127149872AA}"/>
    <dgm:cxn modelId="{1D381AB5-8EC1-4E83-9362-E514E160C0B2}" srcId="{3081AD52-E295-4DF1-96EE-051095CBF20D}" destId="{372646CE-6D67-46C6-966B-21446660F0F6}" srcOrd="0" destOrd="0" parTransId="{9BCA9C83-E037-43B6-AD0A-2B82BF233D97}" sibTransId="{66B2418D-C5B8-49EF-A8AA-1219A84C31FA}"/>
    <dgm:cxn modelId="{C5D2CBDC-91B3-409D-9B6E-35F47784E15F}" type="presOf" srcId="{3081AD52-E295-4DF1-96EE-051095CBF20D}" destId="{78517B45-01E5-4FB6-AC20-87F981655A5E}" srcOrd="1" destOrd="0" presId="urn:microsoft.com/office/officeart/2005/8/layout/process4"/>
    <dgm:cxn modelId="{97B6156B-8460-4909-A9C1-15E07BDD6424}" type="presOf" srcId="{59288010-645B-4E82-98EF-A7CA99F9A12D}" destId="{3B65F790-F180-4649-8BCD-F66FC2E96A18}" srcOrd="0" destOrd="0" presId="urn:microsoft.com/office/officeart/2005/8/layout/process4"/>
    <dgm:cxn modelId="{D8CDF5E6-FB38-43E7-995F-D28C7EF7BCF8}" type="presOf" srcId="{372646CE-6D67-46C6-966B-21446660F0F6}" destId="{1869500B-6B82-4487-9269-6BB6EF17AFEF}" srcOrd="0" destOrd="0" presId="urn:microsoft.com/office/officeart/2005/8/layout/process4"/>
    <dgm:cxn modelId="{7F42AD34-5F21-40B8-A81F-58EE78FEE2C8}" type="presOf" srcId="{92B86EF7-21EC-4134-82F7-B2089D7CB3C2}" destId="{387B671A-A4CA-42F3-AFE2-F0A186BDF833}" srcOrd="0" destOrd="0" presId="urn:microsoft.com/office/officeart/2005/8/layout/process4"/>
    <dgm:cxn modelId="{54D60DFF-0DD1-4E0C-9057-4573193AC56D}" srcId="{8300E01D-19A1-4F53-907A-AB21BF196A22}" destId="{198414D0-E3A2-4934-970F-B84C9B00EED8}" srcOrd="0" destOrd="0" parTransId="{317CF135-0736-4395-BBC0-C0B2E4C9174D}" sibTransId="{A2F12752-3CE2-4233-84DE-5EF6D4ECDF4E}"/>
    <dgm:cxn modelId="{6E13E285-FDD1-41BA-BBD8-B6BA88CBC9E6}" type="presOf" srcId="{7FBBF96A-FE40-4899-B330-17E54A1DB40B}" destId="{E9808405-FD87-447D-906A-ED83A87DFEAF}" srcOrd="0" destOrd="0" presId="urn:microsoft.com/office/officeart/2005/8/layout/process4"/>
    <dgm:cxn modelId="{895A7879-1040-4049-B99A-79AE26B87BCA}" srcId="{A75A537A-90AF-4DC6-8AE9-935F72E0DC0E}" destId="{811B85CD-78A4-49C4-866E-535B4F7BB910}" srcOrd="0" destOrd="0" parTransId="{5499B62E-8886-4311-B7C9-7BAAC3B0ADD0}" sibTransId="{EE75145D-9331-4836-95B3-01A44BEF001F}"/>
    <dgm:cxn modelId="{2422B999-9495-437C-AB9D-3307E735F8C4}" type="presOf" srcId="{46017082-C5D7-4E83-B8FE-D29C5DD5A7BE}" destId="{E101FE02-C24E-4A6E-80CA-9A285DC6DDB9}" srcOrd="0" destOrd="0" presId="urn:microsoft.com/office/officeart/2005/8/layout/process4"/>
    <dgm:cxn modelId="{B7CB5227-8E8D-469C-8F89-E844266C5084}" type="presOf" srcId="{A75A537A-90AF-4DC6-8AE9-935F72E0DC0E}" destId="{6E5E9783-4E1D-4295-82A7-839697802BA8}" srcOrd="1" destOrd="0" presId="urn:microsoft.com/office/officeart/2005/8/layout/process4"/>
    <dgm:cxn modelId="{1BD0E30C-4E13-4FFB-AA16-12D2F1B6D234}" srcId="{59288010-645B-4E82-98EF-A7CA99F9A12D}" destId="{46017082-C5D7-4E83-B8FE-D29C5DD5A7BE}" srcOrd="0" destOrd="0" parTransId="{C8B6FB2F-3732-4DE4-83A1-2D77702E8059}" sibTransId="{7D8440F3-4174-4A23-83E7-167D64BAA86A}"/>
    <dgm:cxn modelId="{6D997A1D-5E15-4449-8222-F8197A232459}" srcId="{D0A5311A-5749-450D-BB01-36D9D8465279}" destId="{3081AD52-E295-4DF1-96EE-051095CBF20D}" srcOrd="1" destOrd="0" parTransId="{640A428C-B77F-49DA-AD4D-69267CBED1FB}" sibTransId="{A2530542-D09E-4450-89FC-8184FE58DFF0}"/>
    <dgm:cxn modelId="{D0F5F197-8C25-4B05-B1D5-614514028DBB}" type="presOf" srcId="{811B85CD-78A4-49C4-866E-535B4F7BB910}" destId="{3947586A-8788-4648-975D-BCCF841B8353}" srcOrd="0" destOrd="0" presId="urn:microsoft.com/office/officeart/2005/8/layout/process4"/>
    <dgm:cxn modelId="{8106B9CA-E43D-405F-8876-B2C6F6473CA3}" type="presOf" srcId="{198414D0-E3A2-4934-970F-B84C9B00EED8}" destId="{A4ADD292-B398-4187-AD0A-65B17B242562}" srcOrd="0" destOrd="0" presId="urn:microsoft.com/office/officeart/2005/8/layout/process4"/>
    <dgm:cxn modelId="{911B5F07-944B-40D9-9978-80735586E3CF}" srcId="{92B86EF7-21EC-4134-82F7-B2089D7CB3C2}" destId="{D64FDB78-40CE-4B5D-933F-1D6F3B5300F6}" srcOrd="0" destOrd="0" parTransId="{6E80EB98-8821-4C7B-A1A8-39F6F377FBF9}" sibTransId="{2029CA53-E5C5-4AE3-AB85-4282B4B32D6C}"/>
    <dgm:cxn modelId="{3141028F-D00C-4BDA-840E-D74A5CD1121A}" type="presOf" srcId="{8300E01D-19A1-4F53-907A-AB21BF196A22}" destId="{59962CF2-E06A-4CD6-B1DA-0872E99611D1}" srcOrd="1" destOrd="0" presId="urn:microsoft.com/office/officeart/2005/8/layout/process4"/>
    <dgm:cxn modelId="{28C2FDBB-BB42-4881-8DAD-FE6DDAB1D0E7}" type="presOf" srcId="{8300E01D-19A1-4F53-907A-AB21BF196A22}" destId="{0851B2D3-924D-40E1-A4E9-2B15BF6F0A65}" srcOrd="0" destOrd="0" presId="urn:microsoft.com/office/officeart/2005/8/layout/process4"/>
    <dgm:cxn modelId="{2B334B0E-18F3-42BD-8883-56D131ACC0C2}" srcId="{D0A5311A-5749-450D-BB01-36D9D8465279}" destId="{7FBBF96A-FE40-4899-B330-17E54A1DB40B}" srcOrd="2" destOrd="0" parTransId="{0456CDD5-C712-4A0C-AB46-4BDEFF32C82B}" sibTransId="{BF3A08C4-AB3B-4E51-BDCA-6BFFD1B7E2FD}"/>
    <dgm:cxn modelId="{18046C83-A879-48E2-9660-8222A95574C2}" srcId="{A75A537A-90AF-4DC6-8AE9-935F72E0DC0E}" destId="{D1AE76AA-A20E-4857-B9AB-F270E6DCD69F}" srcOrd="1" destOrd="0" parTransId="{3B265E1B-7349-4AB2-9327-AD808E7E89DB}" sibTransId="{39D78C55-47F6-4612-BA14-31ABE3936265}"/>
    <dgm:cxn modelId="{6898FFAD-8E2F-42F5-B72D-590B8CA55CB6}" type="presOf" srcId="{3081AD52-E295-4DF1-96EE-051095CBF20D}" destId="{BEFB193D-224D-4BD7-A8B8-7CF714B9787C}" srcOrd="0" destOrd="0" presId="urn:microsoft.com/office/officeart/2005/8/layout/process4"/>
    <dgm:cxn modelId="{232720ED-1CD3-4B7E-889D-8826EC41A1F1}" type="presOf" srcId="{3A279EE8-D207-49B9-A0CE-A986A77E7267}" destId="{8B102AD6-79A1-4DB4-80E4-18A0F306A435}" srcOrd="0" destOrd="0" presId="urn:microsoft.com/office/officeart/2005/8/layout/process4"/>
    <dgm:cxn modelId="{5636806F-2787-4A10-B329-5B4E081E3391}" type="presOf" srcId="{C4B6E06E-4E24-4204-925D-A16DE55B1441}" destId="{472400F4-1013-405C-AB4A-E66A62EF57EC}" srcOrd="0" destOrd="0" presId="urn:microsoft.com/office/officeart/2005/8/layout/process4"/>
    <dgm:cxn modelId="{C2919045-6928-49B4-AC7E-0BEFA76005E6}" srcId="{7FBBF96A-FE40-4899-B330-17E54A1DB40B}" destId="{C4B6E06E-4E24-4204-925D-A16DE55B1441}" srcOrd="0" destOrd="0" parTransId="{1E9E9E89-E317-452F-85F1-65A7CDA83BBD}" sibTransId="{F339CBAF-F2C9-47DE-B26D-29FF8C802BC7}"/>
    <dgm:cxn modelId="{D7B08E7A-8E84-40F6-A39A-462AD0AD3F7F}" type="presOf" srcId="{D64FDB78-40CE-4B5D-933F-1D6F3B5300F6}" destId="{84C0BA21-046A-4547-9347-CE6CA559CB2C}" srcOrd="0" destOrd="0" presId="urn:microsoft.com/office/officeart/2005/8/layout/process4"/>
    <dgm:cxn modelId="{74BB451C-ED6E-40FA-9538-55DC28D3A4BD}" srcId="{3081AD52-E295-4DF1-96EE-051095CBF20D}" destId="{3A279EE8-D207-49B9-A0CE-A986A77E7267}" srcOrd="1" destOrd="0" parTransId="{8F5F3175-0229-4E44-8AAC-55A70A60C4D3}" sibTransId="{E8E8DD3A-991E-42C9-BAE7-B66529272A89}"/>
    <dgm:cxn modelId="{A4728909-6331-4581-AC69-C0D8ED5027A4}" srcId="{D0A5311A-5749-450D-BB01-36D9D8465279}" destId="{59288010-645B-4E82-98EF-A7CA99F9A12D}" srcOrd="5" destOrd="0" parTransId="{B0079F9F-09AB-4EE2-A66A-014815608D53}" sibTransId="{844805FD-808E-4913-9616-F383AA5AC711}"/>
    <dgm:cxn modelId="{9C90A143-035C-4BDF-850D-E03FB90F833A}" type="presOf" srcId="{92B86EF7-21EC-4134-82F7-B2089D7CB3C2}" destId="{0503ECF3-D61D-42CA-9628-C5CD35BF0C72}" srcOrd="1" destOrd="0" presId="urn:microsoft.com/office/officeart/2005/8/layout/process4"/>
    <dgm:cxn modelId="{A7A80534-073F-462B-8E08-2FD78536F823}" type="presOf" srcId="{59288010-645B-4E82-98EF-A7CA99F9A12D}" destId="{63FE5730-6462-4586-A0BD-BB1ABB557A11}" srcOrd="1" destOrd="0" presId="urn:microsoft.com/office/officeart/2005/8/layout/process4"/>
    <dgm:cxn modelId="{0D3D05F7-5A5E-4C65-BC62-CBC7D74C8629}" type="presParOf" srcId="{FE299DC6-30F3-4482-BEE0-5122D117DD3B}" destId="{9034C365-6BA8-40F1-B0F9-741FE1611519}" srcOrd="0" destOrd="0" presId="urn:microsoft.com/office/officeart/2005/8/layout/process4"/>
    <dgm:cxn modelId="{6F540F40-5B8E-40C6-987F-511D7FF7ADC1}" type="presParOf" srcId="{9034C365-6BA8-40F1-B0F9-741FE1611519}" destId="{3B65F790-F180-4649-8BCD-F66FC2E96A18}" srcOrd="0" destOrd="0" presId="urn:microsoft.com/office/officeart/2005/8/layout/process4"/>
    <dgm:cxn modelId="{636B95EA-F995-4E75-B897-72B58CAFB5B2}" type="presParOf" srcId="{9034C365-6BA8-40F1-B0F9-741FE1611519}" destId="{63FE5730-6462-4586-A0BD-BB1ABB557A11}" srcOrd="1" destOrd="0" presId="urn:microsoft.com/office/officeart/2005/8/layout/process4"/>
    <dgm:cxn modelId="{40146FCB-4B0C-46B3-A38E-60B6C60B702F}" type="presParOf" srcId="{9034C365-6BA8-40F1-B0F9-741FE1611519}" destId="{0A4E0760-616F-4B6C-8265-559A12FA8A6B}" srcOrd="2" destOrd="0" presId="urn:microsoft.com/office/officeart/2005/8/layout/process4"/>
    <dgm:cxn modelId="{1014FFE6-EB07-4245-BFE5-A95866C90A53}" type="presParOf" srcId="{0A4E0760-616F-4B6C-8265-559A12FA8A6B}" destId="{E101FE02-C24E-4A6E-80CA-9A285DC6DDB9}" srcOrd="0" destOrd="0" presId="urn:microsoft.com/office/officeart/2005/8/layout/process4"/>
    <dgm:cxn modelId="{CD5978BB-2EC0-4554-BFF0-2E82A962870E}" type="presParOf" srcId="{FE299DC6-30F3-4482-BEE0-5122D117DD3B}" destId="{1A2059A1-FB47-480F-A77A-FF8811DB65DD}" srcOrd="1" destOrd="0" presId="urn:microsoft.com/office/officeart/2005/8/layout/process4"/>
    <dgm:cxn modelId="{2E7AF6B6-0F82-4171-B9FA-1739F35250AC}" type="presParOf" srcId="{FE299DC6-30F3-4482-BEE0-5122D117DD3B}" destId="{F20253DA-5BD3-45C6-8F74-33C9694CCF94}" srcOrd="2" destOrd="0" presId="urn:microsoft.com/office/officeart/2005/8/layout/process4"/>
    <dgm:cxn modelId="{A1AC2B18-4F87-4332-A1D8-5611D1F323CF}" type="presParOf" srcId="{F20253DA-5BD3-45C6-8F74-33C9694CCF94}" destId="{0851B2D3-924D-40E1-A4E9-2B15BF6F0A65}" srcOrd="0" destOrd="0" presId="urn:microsoft.com/office/officeart/2005/8/layout/process4"/>
    <dgm:cxn modelId="{DDDC849E-A75C-4119-B1CE-2A4A6A771C50}" type="presParOf" srcId="{F20253DA-5BD3-45C6-8F74-33C9694CCF94}" destId="{59962CF2-E06A-4CD6-B1DA-0872E99611D1}" srcOrd="1" destOrd="0" presId="urn:microsoft.com/office/officeart/2005/8/layout/process4"/>
    <dgm:cxn modelId="{5954F8A1-5F3A-4E9E-A03F-86E72101CD49}" type="presParOf" srcId="{F20253DA-5BD3-45C6-8F74-33C9694CCF94}" destId="{66A7DBCE-463E-4EB8-AA4B-7DF38D672C28}" srcOrd="2" destOrd="0" presId="urn:microsoft.com/office/officeart/2005/8/layout/process4"/>
    <dgm:cxn modelId="{10885B48-DE47-4F49-8893-F28F805DA389}" type="presParOf" srcId="{66A7DBCE-463E-4EB8-AA4B-7DF38D672C28}" destId="{A4ADD292-B398-4187-AD0A-65B17B242562}" srcOrd="0" destOrd="0" presId="urn:microsoft.com/office/officeart/2005/8/layout/process4"/>
    <dgm:cxn modelId="{33495120-54DD-4ED1-B6B4-EB2E6562A87D}" type="presParOf" srcId="{FE299DC6-30F3-4482-BEE0-5122D117DD3B}" destId="{5FD06D03-B85B-4DC3-8867-CBC8BAE5E20A}" srcOrd="3" destOrd="0" presId="urn:microsoft.com/office/officeart/2005/8/layout/process4"/>
    <dgm:cxn modelId="{2FA9E5D5-C160-4D95-9B19-6D79DBC984AF}" type="presParOf" srcId="{FE299DC6-30F3-4482-BEE0-5122D117DD3B}" destId="{B0E8A551-3E56-4728-9C5F-B6ECD0E8AAAD}" srcOrd="4" destOrd="0" presId="urn:microsoft.com/office/officeart/2005/8/layout/process4"/>
    <dgm:cxn modelId="{81F7BFC8-95BB-4E73-AAFE-9368D0B196E8}" type="presParOf" srcId="{B0E8A551-3E56-4728-9C5F-B6ECD0E8AAAD}" destId="{B76ECFE3-E3B1-4016-AEE0-991B3B360182}" srcOrd="0" destOrd="0" presId="urn:microsoft.com/office/officeart/2005/8/layout/process4"/>
    <dgm:cxn modelId="{1A1BAABA-B7A1-4589-921A-C54CEB8EBCEA}" type="presParOf" srcId="{B0E8A551-3E56-4728-9C5F-B6ECD0E8AAAD}" destId="{6E5E9783-4E1D-4295-82A7-839697802BA8}" srcOrd="1" destOrd="0" presId="urn:microsoft.com/office/officeart/2005/8/layout/process4"/>
    <dgm:cxn modelId="{4BE26EF4-49FF-4117-8AEE-EA63CA71154E}" type="presParOf" srcId="{B0E8A551-3E56-4728-9C5F-B6ECD0E8AAAD}" destId="{D7FFC922-17FA-480E-8FF6-42EF1ABF3F14}" srcOrd="2" destOrd="0" presId="urn:microsoft.com/office/officeart/2005/8/layout/process4"/>
    <dgm:cxn modelId="{C482C9C5-38C0-4936-9C2E-AA4B5A5308A3}" type="presParOf" srcId="{D7FFC922-17FA-480E-8FF6-42EF1ABF3F14}" destId="{3947586A-8788-4648-975D-BCCF841B8353}" srcOrd="0" destOrd="0" presId="urn:microsoft.com/office/officeart/2005/8/layout/process4"/>
    <dgm:cxn modelId="{672AA108-7DB3-4E98-A2A1-E101D0BF525E}" type="presParOf" srcId="{D7FFC922-17FA-480E-8FF6-42EF1ABF3F14}" destId="{0DE7B523-6D5E-4163-BF52-A7655CE8CEB2}" srcOrd="1" destOrd="0" presId="urn:microsoft.com/office/officeart/2005/8/layout/process4"/>
    <dgm:cxn modelId="{BD2440D2-3868-4490-9FAD-4CB512152BC0}" type="presParOf" srcId="{FE299DC6-30F3-4482-BEE0-5122D117DD3B}" destId="{FB52231A-B64F-43F8-8A53-B7DB87FA3D19}" srcOrd="5" destOrd="0" presId="urn:microsoft.com/office/officeart/2005/8/layout/process4"/>
    <dgm:cxn modelId="{11252489-81E8-4967-AE76-FDEFC018F92A}" type="presParOf" srcId="{FE299DC6-30F3-4482-BEE0-5122D117DD3B}" destId="{46A4EC3A-B67F-4D61-A848-48041183BBF8}" srcOrd="6" destOrd="0" presId="urn:microsoft.com/office/officeart/2005/8/layout/process4"/>
    <dgm:cxn modelId="{173C8062-1428-4670-B1D3-6C62931455C9}" type="presParOf" srcId="{46A4EC3A-B67F-4D61-A848-48041183BBF8}" destId="{E9808405-FD87-447D-906A-ED83A87DFEAF}" srcOrd="0" destOrd="0" presId="urn:microsoft.com/office/officeart/2005/8/layout/process4"/>
    <dgm:cxn modelId="{EF878BE9-5268-4681-B783-3DC482EDDA85}" type="presParOf" srcId="{46A4EC3A-B67F-4D61-A848-48041183BBF8}" destId="{3AC04A1A-D57E-491D-9752-81CFBF4F8825}" srcOrd="1" destOrd="0" presId="urn:microsoft.com/office/officeart/2005/8/layout/process4"/>
    <dgm:cxn modelId="{EC76542E-94EC-46E0-AEC5-6B64CAEB3500}" type="presParOf" srcId="{46A4EC3A-B67F-4D61-A848-48041183BBF8}" destId="{206B2AE4-E2E3-41CC-949D-FCFC702C8932}" srcOrd="2" destOrd="0" presId="urn:microsoft.com/office/officeart/2005/8/layout/process4"/>
    <dgm:cxn modelId="{0CF074BF-5218-448E-B664-E5AF93ACD8A5}" type="presParOf" srcId="{206B2AE4-E2E3-41CC-949D-FCFC702C8932}" destId="{472400F4-1013-405C-AB4A-E66A62EF57EC}" srcOrd="0" destOrd="0" presId="urn:microsoft.com/office/officeart/2005/8/layout/process4"/>
    <dgm:cxn modelId="{8016C226-D364-40AE-BAAE-B1DE1DB22779}" type="presParOf" srcId="{FE299DC6-30F3-4482-BEE0-5122D117DD3B}" destId="{CDC91375-535E-41BB-8B41-B91A2B1C69DA}" srcOrd="7" destOrd="0" presId="urn:microsoft.com/office/officeart/2005/8/layout/process4"/>
    <dgm:cxn modelId="{94AC4A00-66B7-47EF-AD49-BE70D8161275}" type="presParOf" srcId="{FE299DC6-30F3-4482-BEE0-5122D117DD3B}" destId="{F1893FEC-0A1D-4A1B-8782-12253F1AB16A}" srcOrd="8" destOrd="0" presId="urn:microsoft.com/office/officeart/2005/8/layout/process4"/>
    <dgm:cxn modelId="{F14431C0-2547-4D3F-8D38-17239E101279}" type="presParOf" srcId="{F1893FEC-0A1D-4A1B-8782-12253F1AB16A}" destId="{BEFB193D-224D-4BD7-A8B8-7CF714B9787C}" srcOrd="0" destOrd="0" presId="urn:microsoft.com/office/officeart/2005/8/layout/process4"/>
    <dgm:cxn modelId="{C8FE8845-3781-4B5F-8C66-69C68FA84956}" type="presParOf" srcId="{F1893FEC-0A1D-4A1B-8782-12253F1AB16A}" destId="{78517B45-01E5-4FB6-AC20-87F981655A5E}" srcOrd="1" destOrd="0" presId="urn:microsoft.com/office/officeart/2005/8/layout/process4"/>
    <dgm:cxn modelId="{3E540FB7-4E1B-477E-9AC7-B72B950B65C8}" type="presParOf" srcId="{F1893FEC-0A1D-4A1B-8782-12253F1AB16A}" destId="{254B93CD-29A9-4B9D-B8C5-B0747E42F17A}" srcOrd="2" destOrd="0" presId="urn:microsoft.com/office/officeart/2005/8/layout/process4"/>
    <dgm:cxn modelId="{F093CA2A-9EAA-4FF3-A235-F998141B09B5}" type="presParOf" srcId="{254B93CD-29A9-4B9D-B8C5-B0747E42F17A}" destId="{1869500B-6B82-4487-9269-6BB6EF17AFEF}" srcOrd="0" destOrd="0" presId="urn:microsoft.com/office/officeart/2005/8/layout/process4"/>
    <dgm:cxn modelId="{396067F2-6384-4509-8317-E058680000E9}" type="presParOf" srcId="{254B93CD-29A9-4B9D-B8C5-B0747E42F17A}" destId="{8B102AD6-79A1-4DB4-80E4-18A0F306A435}" srcOrd="1" destOrd="0" presId="urn:microsoft.com/office/officeart/2005/8/layout/process4"/>
    <dgm:cxn modelId="{77D2FB22-E195-480D-90D5-4D6BEFB306CE}" type="presParOf" srcId="{FE299DC6-30F3-4482-BEE0-5122D117DD3B}" destId="{1A04F46A-F71B-4BCE-AF96-87E03799CEDB}" srcOrd="9" destOrd="0" presId="urn:microsoft.com/office/officeart/2005/8/layout/process4"/>
    <dgm:cxn modelId="{72B63484-2363-41EA-BF09-09A59E57D2C2}" type="presParOf" srcId="{FE299DC6-30F3-4482-BEE0-5122D117DD3B}" destId="{BD38137D-27F4-4E95-AFBA-2E27B59F4505}" srcOrd="10" destOrd="0" presId="urn:microsoft.com/office/officeart/2005/8/layout/process4"/>
    <dgm:cxn modelId="{8F5ED6D6-43BF-421A-86CE-F3DC846BBDEE}" type="presParOf" srcId="{BD38137D-27F4-4E95-AFBA-2E27B59F4505}" destId="{387B671A-A4CA-42F3-AFE2-F0A186BDF833}" srcOrd="0" destOrd="0" presId="urn:microsoft.com/office/officeart/2005/8/layout/process4"/>
    <dgm:cxn modelId="{CCA730BA-F57B-4EE6-891A-00E17B637A40}" type="presParOf" srcId="{BD38137D-27F4-4E95-AFBA-2E27B59F4505}" destId="{0503ECF3-D61D-42CA-9628-C5CD35BF0C72}" srcOrd="1" destOrd="0" presId="urn:microsoft.com/office/officeart/2005/8/layout/process4"/>
    <dgm:cxn modelId="{A1A40BD7-B69D-4E35-B398-6F2D9DD40A30}" type="presParOf" srcId="{BD38137D-27F4-4E95-AFBA-2E27B59F4505}" destId="{4352C41A-700F-4B79-A5A6-6D31BE348DE5}" srcOrd="2" destOrd="0" presId="urn:microsoft.com/office/officeart/2005/8/layout/process4"/>
    <dgm:cxn modelId="{C023EDE3-FDB7-4420-BEA0-BF0A8040EC3B}" type="presParOf" srcId="{4352C41A-700F-4B79-A5A6-6D31BE348DE5}" destId="{84C0BA21-046A-4547-9347-CE6CA559CB2C}"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74E125-8631-42F7-8DA5-D93A200C8F65}" type="doc">
      <dgm:prSet loTypeId="urn:microsoft.com/office/officeart/2005/8/layout/hList6" loCatId="list" qsTypeId="urn:microsoft.com/office/officeart/2005/8/quickstyle/simple3" qsCatId="simple" csTypeId="urn:microsoft.com/office/officeart/2005/8/colors/accent2_2" csCatId="accent2" phldr="1"/>
      <dgm:spPr/>
      <dgm:t>
        <a:bodyPr/>
        <a:lstStyle/>
        <a:p>
          <a:endParaRPr lang="en-US"/>
        </a:p>
      </dgm:t>
    </dgm:pt>
    <dgm:pt modelId="{6DDC7BA2-14AD-4445-B074-568BACBB2996}">
      <dgm:prSet/>
      <dgm:spPr/>
      <dgm:t>
        <a:bodyPr/>
        <a:lstStyle/>
        <a:p>
          <a:pPr rtl="0"/>
          <a:r>
            <a:rPr lang="en-US" dirty="0" err="1" smtClean="0"/>
            <a:t>Javascript</a:t>
          </a:r>
          <a:endParaRPr lang="en-US" dirty="0"/>
        </a:p>
      </dgm:t>
    </dgm:pt>
    <dgm:pt modelId="{C74E1C59-9148-43D6-89D3-EFDF24BAD1E8}" type="parTrans" cxnId="{629F5769-9747-40F9-B4DD-AA6FD4C5E018}">
      <dgm:prSet/>
      <dgm:spPr/>
      <dgm:t>
        <a:bodyPr/>
        <a:lstStyle/>
        <a:p>
          <a:endParaRPr lang="en-US"/>
        </a:p>
      </dgm:t>
    </dgm:pt>
    <dgm:pt modelId="{E363EEC2-D076-4217-BCB5-E99195F7532F}" type="sibTrans" cxnId="{629F5769-9747-40F9-B4DD-AA6FD4C5E018}">
      <dgm:prSet/>
      <dgm:spPr/>
      <dgm:t>
        <a:bodyPr/>
        <a:lstStyle/>
        <a:p>
          <a:endParaRPr lang="en-US"/>
        </a:p>
      </dgm:t>
    </dgm:pt>
    <dgm:pt modelId="{2ED94FD2-6315-4EE6-A3C1-79D7FD507BE5}">
      <dgm:prSet/>
      <dgm:spPr/>
      <dgm:t>
        <a:bodyPr/>
        <a:lstStyle/>
        <a:p>
          <a:pPr rtl="0"/>
          <a:r>
            <a:rPr lang="en-US" dirty="0" smtClean="0"/>
            <a:t>Controls interactive interface</a:t>
          </a:r>
          <a:endParaRPr lang="en-US" dirty="0"/>
        </a:p>
      </dgm:t>
    </dgm:pt>
    <dgm:pt modelId="{976D5D0D-EA6C-4582-A8CA-C5A6CCFB26A3}" type="parTrans" cxnId="{CC11B98C-C355-4E6E-AC32-1BCF112E88FC}">
      <dgm:prSet/>
      <dgm:spPr/>
      <dgm:t>
        <a:bodyPr/>
        <a:lstStyle/>
        <a:p>
          <a:endParaRPr lang="en-US"/>
        </a:p>
      </dgm:t>
    </dgm:pt>
    <dgm:pt modelId="{2BE687C8-4A08-4D12-819B-A299257BCF3E}" type="sibTrans" cxnId="{CC11B98C-C355-4E6E-AC32-1BCF112E88FC}">
      <dgm:prSet/>
      <dgm:spPr/>
      <dgm:t>
        <a:bodyPr/>
        <a:lstStyle/>
        <a:p>
          <a:endParaRPr lang="en-US"/>
        </a:p>
      </dgm:t>
    </dgm:pt>
    <dgm:pt modelId="{61B0A3E3-E0DC-4933-83E3-A3E26111E424}">
      <dgm:prSet/>
      <dgm:spPr/>
      <dgm:t>
        <a:bodyPr/>
        <a:lstStyle/>
        <a:p>
          <a:pPr rtl="0"/>
          <a:r>
            <a:rPr lang="en-US" dirty="0" smtClean="0"/>
            <a:t>AJAX calls refresh content and update preferences</a:t>
          </a:r>
          <a:endParaRPr lang="en-US" dirty="0"/>
        </a:p>
      </dgm:t>
    </dgm:pt>
    <dgm:pt modelId="{8ACEC7F8-B873-4A65-A389-0CC5AD9B4AFF}" type="parTrans" cxnId="{A4EB8AA5-D7E2-4286-9832-2632D6DC66F4}">
      <dgm:prSet/>
      <dgm:spPr/>
      <dgm:t>
        <a:bodyPr/>
        <a:lstStyle/>
        <a:p>
          <a:endParaRPr lang="en-US"/>
        </a:p>
      </dgm:t>
    </dgm:pt>
    <dgm:pt modelId="{02CE1DB1-0367-4700-AA28-EDEB95ADE526}" type="sibTrans" cxnId="{A4EB8AA5-D7E2-4286-9832-2632D6DC66F4}">
      <dgm:prSet/>
      <dgm:spPr/>
      <dgm:t>
        <a:bodyPr/>
        <a:lstStyle/>
        <a:p>
          <a:endParaRPr lang="en-US"/>
        </a:p>
      </dgm:t>
    </dgm:pt>
    <dgm:pt modelId="{8D88C74D-108C-4D93-9C91-30784498E009}">
      <dgm:prSet/>
      <dgm:spPr/>
      <dgm:t>
        <a:bodyPr/>
        <a:lstStyle/>
        <a:p>
          <a:pPr rtl="0"/>
          <a:r>
            <a:rPr lang="en-US" dirty="0" smtClean="0"/>
            <a:t>XML </a:t>
          </a:r>
          <a:endParaRPr lang="en-US" dirty="0"/>
        </a:p>
      </dgm:t>
    </dgm:pt>
    <dgm:pt modelId="{0C43DB25-F262-4D37-84B0-E51C2C1822E8}" type="parTrans" cxnId="{7AB3F097-7D79-4C94-9A1C-78E920826196}">
      <dgm:prSet/>
      <dgm:spPr/>
      <dgm:t>
        <a:bodyPr/>
        <a:lstStyle/>
        <a:p>
          <a:endParaRPr lang="en-US"/>
        </a:p>
      </dgm:t>
    </dgm:pt>
    <dgm:pt modelId="{B86CE85A-E3F0-4164-B187-91C2FC67DB21}" type="sibTrans" cxnId="{7AB3F097-7D79-4C94-9A1C-78E920826196}">
      <dgm:prSet/>
      <dgm:spPr/>
      <dgm:t>
        <a:bodyPr/>
        <a:lstStyle/>
        <a:p>
          <a:endParaRPr lang="en-US"/>
        </a:p>
      </dgm:t>
    </dgm:pt>
    <dgm:pt modelId="{6FE0E431-1B3E-4FD1-9BB6-C72FEEA9AA5D}">
      <dgm:prSet/>
      <dgm:spPr/>
      <dgm:t>
        <a:bodyPr/>
        <a:lstStyle/>
        <a:p>
          <a:pPr rtl="0"/>
          <a:r>
            <a:rPr lang="en-US" dirty="0" smtClean="0"/>
            <a:t>Defines basic portal configuration</a:t>
          </a:r>
          <a:endParaRPr lang="en-US" dirty="0"/>
        </a:p>
      </dgm:t>
    </dgm:pt>
    <dgm:pt modelId="{3CDA69AD-BA9C-4ADF-B7A0-DEECB1CD2093}" type="parTrans" cxnId="{8D1C7556-92DB-4F3B-AD7B-13AA3B451FF3}">
      <dgm:prSet/>
      <dgm:spPr/>
      <dgm:t>
        <a:bodyPr/>
        <a:lstStyle/>
        <a:p>
          <a:endParaRPr lang="en-US"/>
        </a:p>
      </dgm:t>
    </dgm:pt>
    <dgm:pt modelId="{85D3D417-655B-4960-A298-A190CDDE38EB}" type="sibTrans" cxnId="{8D1C7556-92DB-4F3B-AD7B-13AA3B451FF3}">
      <dgm:prSet/>
      <dgm:spPr/>
      <dgm:t>
        <a:bodyPr/>
        <a:lstStyle/>
        <a:p>
          <a:endParaRPr lang="en-US"/>
        </a:p>
      </dgm:t>
    </dgm:pt>
    <dgm:pt modelId="{52973135-6B50-4823-89F0-2B7A0D1DA8AA}">
      <dgm:prSet/>
      <dgm:spPr/>
      <dgm:t>
        <a:bodyPr/>
        <a:lstStyle/>
        <a:p>
          <a:pPr rtl="0"/>
          <a:r>
            <a:rPr lang="en-US" dirty="0" smtClean="0"/>
            <a:t>Defines portlets and their functionality</a:t>
          </a:r>
          <a:endParaRPr lang="en-US" dirty="0"/>
        </a:p>
      </dgm:t>
    </dgm:pt>
    <dgm:pt modelId="{176B7E6E-CA6A-48A5-8301-4719F1C84EC3}" type="parTrans" cxnId="{ADB3EF48-2A3B-4C6F-8D54-8EACC223197D}">
      <dgm:prSet/>
      <dgm:spPr/>
      <dgm:t>
        <a:bodyPr/>
        <a:lstStyle/>
        <a:p>
          <a:endParaRPr lang="en-US"/>
        </a:p>
      </dgm:t>
    </dgm:pt>
    <dgm:pt modelId="{870DC6BC-2D1B-4A63-B9EA-9312EFB64C11}" type="sibTrans" cxnId="{ADB3EF48-2A3B-4C6F-8D54-8EACC223197D}">
      <dgm:prSet/>
      <dgm:spPr/>
      <dgm:t>
        <a:bodyPr/>
        <a:lstStyle/>
        <a:p>
          <a:endParaRPr lang="en-US"/>
        </a:p>
      </dgm:t>
    </dgm:pt>
    <dgm:pt modelId="{BC7753BE-C947-48F3-B332-3C3ABAB53626}">
      <dgm:prSet/>
      <dgm:spPr/>
      <dgm:t>
        <a:bodyPr/>
        <a:lstStyle/>
        <a:p>
          <a:pPr rtl="0"/>
          <a:r>
            <a:rPr lang="en-US" dirty="0" smtClean="0"/>
            <a:t>Stores all user customization settings</a:t>
          </a:r>
          <a:endParaRPr lang="en-US" dirty="0"/>
        </a:p>
      </dgm:t>
    </dgm:pt>
    <dgm:pt modelId="{AB346363-4F09-4232-B907-E5FC67766ABE}" type="parTrans" cxnId="{CF9DE930-3503-4D7B-B1BD-D225EB5AB938}">
      <dgm:prSet/>
      <dgm:spPr/>
      <dgm:t>
        <a:bodyPr/>
        <a:lstStyle/>
        <a:p>
          <a:endParaRPr lang="en-US"/>
        </a:p>
      </dgm:t>
    </dgm:pt>
    <dgm:pt modelId="{BEE5D16F-16A4-4398-A802-B5CC5C41E6A4}" type="sibTrans" cxnId="{CF9DE930-3503-4D7B-B1BD-D225EB5AB938}">
      <dgm:prSet/>
      <dgm:spPr/>
      <dgm:t>
        <a:bodyPr/>
        <a:lstStyle/>
        <a:p>
          <a:endParaRPr lang="en-US"/>
        </a:p>
      </dgm:t>
    </dgm:pt>
    <dgm:pt modelId="{7A181F06-EDAA-4C2D-BD81-3AEEFE6C2872}">
      <dgm:prSet/>
      <dgm:spPr/>
      <dgm:t>
        <a:bodyPr/>
        <a:lstStyle/>
        <a:p>
          <a:pPr rtl="0"/>
          <a:r>
            <a:rPr lang="en-US" dirty="0" smtClean="0"/>
            <a:t>PHP / </a:t>
          </a:r>
          <a:r>
            <a:rPr lang="en-US" dirty="0" err="1" smtClean="0"/>
            <a:t>mySQL</a:t>
          </a:r>
          <a:endParaRPr lang="en-US" dirty="0"/>
        </a:p>
      </dgm:t>
    </dgm:pt>
    <dgm:pt modelId="{A0CBE93B-A3D8-43DD-8A1F-7CC67DE078A8}" type="parTrans" cxnId="{3FB10635-1932-4530-AAAA-09936F8FCFEE}">
      <dgm:prSet/>
      <dgm:spPr/>
      <dgm:t>
        <a:bodyPr/>
        <a:lstStyle/>
        <a:p>
          <a:endParaRPr lang="en-US"/>
        </a:p>
      </dgm:t>
    </dgm:pt>
    <dgm:pt modelId="{265616C7-0CB3-4ABE-B7E1-C31AEF44FF95}" type="sibTrans" cxnId="{3FB10635-1932-4530-AAAA-09936F8FCFEE}">
      <dgm:prSet/>
      <dgm:spPr/>
      <dgm:t>
        <a:bodyPr/>
        <a:lstStyle/>
        <a:p>
          <a:endParaRPr lang="en-US"/>
        </a:p>
      </dgm:t>
    </dgm:pt>
    <dgm:pt modelId="{1BB4B2AB-2689-4290-84B0-C23C9D327676}">
      <dgm:prSet/>
      <dgm:spPr/>
      <dgm:t>
        <a:bodyPr/>
        <a:lstStyle/>
        <a:p>
          <a:pPr rtl="0"/>
          <a:r>
            <a:rPr lang="en-US" dirty="0" smtClean="0"/>
            <a:t>Integrate with and allow Ajax to refresh data from external systems</a:t>
          </a:r>
          <a:endParaRPr lang="en-US" dirty="0"/>
        </a:p>
      </dgm:t>
    </dgm:pt>
    <dgm:pt modelId="{46C00287-D115-4E4E-9775-8AA4C97CBD0D}" type="parTrans" cxnId="{593C692C-280B-4E09-B404-03899E65681C}">
      <dgm:prSet/>
      <dgm:spPr/>
      <dgm:t>
        <a:bodyPr/>
        <a:lstStyle/>
        <a:p>
          <a:endParaRPr lang="en-US"/>
        </a:p>
      </dgm:t>
    </dgm:pt>
    <dgm:pt modelId="{8463A4BD-7534-4AFA-8DE8-CC419F03B0CC}" type="sibTrans" cxnId="{593C692C-280B-4E09-B404-03899E65681C}">
      <dgm:prSet/>
      <dgm:spPr/>
      <dgm:t>
        <a:bodyPr/>
        <a:lstStyle/>
        <a:p>
          <a:endParaRPr lang="en-US"/>
        </a:p>
      </dgm:t>
    </dgm:pt>
    <dgm:pt modelId="{8F752AB4-8BE4-43F3-8FB7-FD76DCA5F951}">
      <dgm:prSet/>
      <dgm:spPr/>
      <dgm:t>
        <a:bodyPr/>
        <a:lstStyle/>
        <a:p>
          <a:pPr rtl="0"/>
          <a:r>
            <a:rPr lang="en-US" dirty="0" smtClean="0"/>
            <a:t>Facilitate authentication, session management and single-sign-on brokering</a:t>
          </a:r>
          <a:endParaRPr lang="en-US" dirty="0"/>
        </a:p>
      </dgm:t>
    </dgm:pt>
    <dgm:pt modelId="{88A67080-14EA-4DCB-87D5-68E1A287B5C7}" type="parTrans" cxnId="{DB02292E-CD63-4FD1-80E3-88863B0A8C88}">
      <dgm:prSet/>
      <dgm:spPr/>
      <dgm:t>
        <a:bodyPr/>
        <a:lstStyle/>
        <a:p>
          <a:endParaRPr lang="en-US"/>
        </a:p>
      </dgm:t>
    </dgm:pt>
    <dgm:pt modelId="{69315719-ED19-4E51-9D3E-59487100FA2B}" type="sibTrans" cxnId="{DB02292E-CD63-4FD1-80E3-88863B0A8C88}">
      <dgm:prSet/>
      <dgm:spPr/>
      <dgm:t>
        <a:bodyPr/>
        <a:lstStyle/>
        <a:p>
          <a:endParaRPr lang="en-US"/>
        </a:p>
      </dgm:t>
    </dgm:pt>
    <dgm:pt modelId="{79B2075A-457A-4C3F-B69D-88EEE495FEB4}">
      <dgm:prSet/>
      <dgm:spPr/>
      <dgm:t>
        <a:bodyPr/>
        <a:lstStyle/>
        <a:p>
          <a:pPr rtl="0"/>
          <a:r>
            <a:rPr lang="en-US" dirty="0" smtClean="0"/>
            <a:t>Integration with our CMS</a:t>
          </a:r>
          <a:endParaRPr lang="en-US" dirty="0"/>
        </a:p>
      </dgm:t>
    </dgm:pt>
    <dgm:pt modelId="{705CDCDF-8776-45B8-9BF9-FCCB178059A3}" type="parTrans" cxnId="{FD3531C9-0BBE-473D-A744-729BDA8E3BC0}">
      <dgm:prSet/>
      <dgm:spPr/>
      <dgm:t>
        <a:bodyPr/>
        <a:lstStyle/>
        <a:p>
          <a:endParaRPr lang="en-US"/>
        </a:p>
      </dgm:t>
    </dgm:pt>
    <dgm:pt modelId="{00D42070-42EA-4FCF-9B28-8AF7918CB1D1}" type="sibTrans" cxnId="{FD3531C9-0BBE-473D-A744-729BDA8E3BC0}">
      <dgm:prSet/>
      <dgm:spPr/>
      <dgm:t>
        <a:bodyPr/>
        <a:lstStyle/>
        <a:p>
          <a:endParaRPr lang="en-US"/>
        </a:p>
      </dgm:t>
    </dgm:pt>
    <dgm:pt modelId="{75CBB992-14C8-47C5-953F-0199AAF3EAC0}">
      <dgm:prSet/>
      <dgm:spPr/>
      <dgm:t>
        <a:bodyPr/>
        <a:lstStyle/>
        <a:p>
          <a:pPr rtl="0"/>
          <a:endParaRPr lang="en-US" dirty="0"/>
        </a:p>
      </dgm:t>
    </dgm:pt>
    <dgm:pt modelId="{31C719CD-6357-4DA0-BCA5-B97D970BDC96}" type="parTrans" cxnId="{1FE18889-6EBB-4710-A037-621FE73A50D6}">
      <dgm:prSet/>
      <dgm:spPr/>
      <dgm:t>
        <a:bodyPr/>
        <a:lstStyle/>
        <a:p>
          <a:endParaRPr lang="en-US"/>
        </a:p>
      </dgm:t>
    </dgm:pt>
    <dgm:pt modelId="{9567E0A5-06DD-4B75-A329-5232F5F7A872}" type="sibTrans" cxnId="{1FE18889-6EBB-4710-A037-621FE73A50D6}">
      <dgm:prSet/>
      <dgm:spPr/>
      <dgm:t>
        <a:bodyPr/>
        <a:lstStyle/>
        <a:p>
          <a:endParaRPr lang="en-US"/>
        </a:p>
      </dgm:t>
    </dgm:pt>
    <dgm:pt modelId="{9AB1AE53-6DDD-4ED9-9239-E9B48D385B5A}" type="pres">
      <dgm:prSet presAssocID="{8C74E125-8631-42F7-8DA5-D93A200C8F65}" presName="Name0" presStyleCnt="0">
        <dgm:presLayoutVars>
          <dgm:dir/>
          <dgm:resizeHandles val="exact"/>
        </dgm:presLayoutVars>
      </dgm:prSet>
      <dgm:spPr/>
      <dgm:t>
        <a:bodyPr/>
        <a:lstStyle/>
        <a:p>
          <a:endParaRPr lang="en-US"/>
        </a:p>
      </dgm:t>
    </dgm:pt>
    <dgm:pt modelId="{DF2FD48E-48D3-4C86-9E9A-13F38D7B9E64}" type="pres">
      <dgm:prSet presAssocID="{6DDC7BA2-14AD-4445-B074-568BACBB2996}" presName="node" presStyleLbl="node1" presStyleIdx="0" presStyleCnt="3">
        <dgm:presLayoutVars>
          <dgm:bulletEnabled val="1"/>
        </dgm:presLayoutVars>
      </dgm:prSet>
      <dgm:spPr/>
      <dgm:t>
        <a:bodyPr/>
        <a:lstStyle/>
        <a:p>
          <a:endParaRPr lang="en-US"/>
        </a:p>
      </dgm:t>
    </dgm:pt>
    <dgm:pt modelId="{E8A64822-F42A-40B8-946D-72EE05874220}" type="pres">
      <dgm:prSet presAssocID="{E363EEC2-D076-4217-BCB5-E99195F7532F}" presName="sibTrans" presStyleCnt="0"/>
      <dgm:spPr/>
    </dgm:pt>
    <dgm:pt modelId="{347FD233-424E-46E2-AA08-F07A6CCADE48}" type="pres">
      <dgm:prSet presAssocID="{8D88C74D-108C-4D93-9C91-30784498E009}" presName="node" presStyleLbl="node1" presStyleIdx="1" presStyleCnt="3">
        <dgm:presLayoutVars>
          <dgm:bulletEnabled val="1"/>
        </dgm:presLayoutVars>
      </dgm:prSet>
      <dgm:spPr/>
      <dgm:t>
        <a:bodyPr/>
        <a:lstStyle/>
        <a:p>
          <a:endParaRPr lang="en-US"/>
        </a:p>
      </dgm:t>
    </dgm:pt>
    <dgm:pt modelId="{70A1C83E-7620-4DF8-B031-6467623CB629}" type="pres">
      <dgm:prSet presAssocID="{B86CE85A-E3F0-4164-B187-91C2FC67DB21}" presName="sibTrans" presStyleCnt="0"/>
      <dgm:spPr/>
    </dgm:pt>
    <dgm:pt modelId="{11B1887D-218B-4D82-9180-56BFE5EE6323}" type="pres">
      <dgm:prSet presAssocID="{7A181F06-EDAA-4C2D-BD81-3AEEFE6C2872}" presName="node" presStyleLbl="node1" presStyleIdx="2" presStyleCnt="3">
        <dgm:presLayoutVars>
          <dgm:bulletEnabled val="1"/>
        </dgm:presLayoutVars>
      </dgm:prSet>
      <dgm:spPr/>
      <dgm:t>
        <a:bodyPr/>
        <a:lstStyle/>
        <a:p>
          <a:endParaRPr lang="en-US"/>
        </a:p>
      </dgm:t>
    </dgm:pt>
  </dgm:ptLst>
  <dgm:cxnLst>
    <dgm:cxn modelId="{9BEC7802-CBDA-4187-B36B-DF688150B516}" type="presOf" srcId="{8C74E125-8631-42F7-8DA5-D93A200C8F65}" destId="{9AB1AE53-6DDD-4ED9-9239-E9B48D385B5A}" srcOrd="0" destOrd="0" presId="urn:microsoft.com/office/officeart/2005/8/layout/hList6"/>
    <dgm:cxn modelId="{EF7C6907-B16C-40E6-9684-9AD8FFFA4B15}" type="presOf" srcId="{75CBB992-14C8-47C5-953F-0199AAF3EAC0}" destId="{11B1887D-218B-4D82-9180-56BFE5EE6323}" srcOrd="0" destOrd="4" presId="urn:microsoft.com/office/officeart/2005/8/layout/hList6"/>
    <dgm:cxn modelId="{60448D4E-387D-4BE7-A0C0-0272F8F49646}" type="presOf" srcId="{8F752AB4-8BE4-43F3-8FB7-FD76DCA5F951}" destId="{11B1887D-218B-4D82-9180-56BFE5EE6323}" srcOrd="0" destOrd="2" presId="urn:microsoft.com/office/officeart/2005/8/layout/hList6"/>
    <dgm:cxn modelId="{1FE18889-6EBB-4710-A037-621FE73A50D6}" srcId="{7A181F06-EDAA-4C2D-BD81-3AEEFE6C2872}" destId="{75CBB992-14C8-47C5-953F-0199AAF3EAC0}" srcOrd="3" destOrd="0" parTransId="{31C719CD-6357-4DA0-BCA5-B97D970BDC96}" sibTransId="{9567E0A5-06DD-4B75-A329-5232F5F7A872}"/>
    <dgm:cxn modelId="{7AB3F097-7D79-4C94-9A1C-78E920826196}" srcId="{8C74E125-8631-42F7-8DA5-D93A200C8F65}" destId="{8D88C74D-108C-4D93-9C91-30784498E009}" srcOrd="1" destOrd="0" parTransId="{0C43DB25-F262-4D37-84B0-E51C2C1822E8}" sibTransId="{B86CE85A-E3F0-4164-B187-91C2FC67DB21}"/>
    <dgm:cxn modelId="{629F5769-9747-40F9-B4DD-AA6FD4C5E018}" srcId="{8C74E125-8631-42F7-8DA5-D93A200C8F65}" destId="{6DDC7BA2-14AD-4445-B074-568BACBB2996}" srcOrd="0" destOrd="0" parTransId="{C74E1C59-9148-43D6-89D3-EFDF24BAD1E8}" sibTransId="{E363EEC2-D076-4217-BCB5-E99195F7532F}"/>
    <dgm:cxn modelId="{DB02292E-CD63-4FD1-80E3-88863B0A8C88}" srcId="{7A181F06-EDAA-4C2D-BD81-3AEEFE6C2872}" destId="{8F752AB4-8BE4-43F3-8FB7-FD76DCA5F951}" srcOrd="1" destOrd="0" parTransId="{88A67080-14EA-4DCB-87D5-68E1A287B5C7}" sibTransId="{69315719-ED19-4E51-9D3E-59487100FA2B}"/>
    <dgm:cxn modelId="{85DF0EFE-919F-4253-8E86-A91F88B09FF7}" type="presOf" srcId="{6DDC7BA2-14AD-4445-B074-568BACBB2996}" destId="{DF2FD48E-48D3-4C86-9E9A-13F38D7B9E64}" srcOrd="0" destOrd="0" presId="urn:microsoft.com/office/officeart/2005/8/layout/hList6"/>
    <dgm:cxn modelId="{D6C343CF-6EE9-4496-92C3-161CEBED9550}" type="presOf" srcId="{BC7753BE-C947-48F3-B332-3C3ABAB53626}" destId="{347FD233-424E-46E2-AA08-F07A6CCADE48}" srcOrd="0" destOrd="3" presId="urn:microsoft.com/office/officeart/2005/8/layout/hList6"/>
    <dgm:cxn modelId="{3FB10635-1932-4530-AAAA-09936F8FCFEE}" srcId="{8C74E125-8631-42F7-8DA5-D93A200C8F65}" destId="{7A181F06-EDAA-4C2D-BD81-3AEEFE6C2872}" srcOrd="2" destOrd="0" parTransId="{A0CBE93B-A3D8-43DD-8A1F-7CC67DE078A8}" sibTransId="{265616C7-0CB3-4ABE-B7E1-C31AEF44FF95}"/>
    <dgm:cxn modelId="{9A42E908-BA24-4CC0-9329-C4CF9C69A315}" type="presOf" srcId="{8D88C74D-108C-4D93-9C91-30784498E009}" destId="{347FD233-424E-46E2-AA08-F07A6CCADE48}" srcOrd="0" destOrd="0" presId="urn:microsoft.com/office/officeart/2005/8/layout/hList6"/>
    <dgm:cxn modelId="{CC11B98C-C355-4E6E-AC32-1BCF112E88FC}" srcId="{6DDC7BA2-14AD-4445-B074-568BACBB2996}" destId="{2ED94FD2-6315-4EE6-A3C1-79D7FD507BE5}" srcOrd="0" destOrd="0" parTransId="{976D5D0D-EA6C-4582-A8CA-C5A6CCFB26A3}" sibTransId="{2BE687C8-4A08-4D12-819B-A299257BCF3E}"/>
    <dgm:cxn modelId="{9A9FB557-8923-4D44-8EF3-5243394F8E6E}" type="presOf" srcId="{1BB4B2AB-2689-4290-84B0-C23C9D327676}" destId="{11B1887D-218B-4D82-9180-56BFE5EE6323}" srcOrd="0" destOrd="1" presId="urn:microsoft.com/office/officeart/2005/8/layout/hList6"/>
    <dgm:cxn modelId="{3B7374CF-662F-4D14-9F05-FC221AA6DED8}" type="presOf" srcId="{2ED94FD2-6315-4EE6-A3C1-79D7FD507BE5}" destId="{DF2FD48E-48D3-4C86-9E9A-13F38D7B9E64}" srcOrd="0" destOrd="1" presId="urn:microsoft.com/office/officeart/2005/8/layout/hList6"/>
    <dgm:cxn modelId="{ADB3EF48-2A3B-4C6F-8D54-8EACC223197D}" srcId="{8D88C74D-108C-4D93-9C91-30784498E009}" destId="{52973135-6B50-4823-89F0-2B7A0D1DA8AA}" srcOrd="1" destOrd="0" parTransId="{176B7E6E-CA6A-48A5-8301-4719F1C84EC3}" sibTransId="{870DC6BC-2D1B-4A63-B9EA-9312EFB64C11}"/>
    <dgm:cxn modelId="{8D1C7556-92DB-4F3B-AD7B-13AA3B451FF3}" srcId="{8D88C74D-108C-4D93-9C91-30784498E009}" destId="{6FE0E431-1B3E-4FD1-9BB6-C72FEEA9AA5D}" srcOrd="0" destOrd="0" parTransId="{3CDA69AD-BA9C-4ADF-B7A0-DEECB1CD2093}" sibTransId="{85D3D417-655B-4960-A298-A190CDDE38EB}"/>
    <dgm:cxn modelId="{593C692C-280B-4E09-B404-03899E65681C}" srcId="{7A181F06-EDAA-4C2D-BD81-3AEEFE6C2872}" destId="{1BB4B2AB-2689-4290-84B0-C23C9D327676}" srcOrd="0" destOrd="0" parTransId="{46C00287-D115-4E4E-9775-8AA4C97CBD0D}" sibTransId="{8463A4BD-7534-4AFA-8DE8-CC419F03B0CC}"/>
    <dgm:cxn modelId="{39D8C916-BDCF-4201-87DB-BDE83129FE40}" type="presOf" srcId="{7A181F06-EDAA-4C2D-BD81-3AEEFE6C2872}" destId="{11B1887D-218B-4D82-9180-56BFE5EE6323}" srcOrd="0" destOrd="0" presId="urn:microsoft.com/office/officeart/2005/8/layout/hList6"/>
    <dgm:cxn modelId="{A4EB8AA5-D7E2-4286-9832-2632D6DC66F4}" srcId="{6DDC7BA2-14AD-4445-B074-568BACBB2996}" destId="{61B0A3E3-E0DC-4933-83E3-A3E26111E424}" srcOrd="1" destOrd="0" parTransId="{8ACEC7F8-B873-4A65-A389-0CC5AD9B4AFF}" sibTransId="{02CE1DB1-0367-4700-AA28-EDEB95ADE526}"/>
    <dgm:cxn modelId="{98B2C081-FDE7-41A0-AA27-597D87BEBAB9}" type="presOf" srcId="{52973135-6B50-4823-89F0-2B7A0D1DA8AA}" destId="{347FD233-424E-46E2-AA08-F07A6CCADE48}" srcOrd="0" destOrd="2" presId="urn:microsoft.com/office/officeart/2005/8/layout/hList6"/>
    <dgm:cxn modelId="{111D2CF9-BD9C-4B06-8B4E-A909C8BAA8D9}" type="presOf" srcId="{79B2075A-457A-4C3F-B69D-88EEE495FEB4}" destId="{11B1887D-218B-4D82-9180-56BFE5EE6323}" srcOrd="0" destOrd="3" presId="urn:microsoft.com/office/officeart/2005/8/layout/hList6"/>
    <dgm:cxn modelId="{FD3531C9-0BBE-473D-A744-729BDA8E3BC0}" srcId="{7A181F06-EDAA-4C2D-BD81-3AEEFE6C2872}" destId="{79B2075A-457A-4C3F-B69D-88EEE495FEB4}" srcOrd="2" destOrd="0" parTransId="{705CDCDF-8776-45B8-9BF9-FCCB178059A3}" sibTransId="{00D42070-42EA-4FCF-9B28-8AF7918CB1D1}"/>
    <dgm:cxn modelId="{CF9DE930-3503-4D7B-B1BD-D225EB5AB938}" srcId="{8D88C74D-108C-4D93-9C91-30784498E009}" destId="{BC7753BE-C947-48F3-B332-3C3ABAB53626}" srcOrd="2" destOrd="0" parTransId="{AB346363-4F09-4232-B907-E5FC67766ABE}" sibTransId="{BEE5D16F-16A4-4398-A802-B5CC5C41E6A4}"/>
    <dgm:cxn modelId="{7F7E066E-5E90-4BEE-8472-49EAAC78F7BF}" type="presOf" srcId="{6FE0E431-1B3E-4FD1-9BB6-C72FEEA9AA5D}" destId="{347FD233-424E-46E2-AA08-F07A6CCADE48}" srcOrd="0" destOrd="1" presId="urn:microsoft.com/office/officeart/2005/8/layout/hList6"/>
    <dgm:cxn modelId="{40A6F7DE-D026-4B92-AA25-33E3E05FE303}" type="presOf" srcId="{61B0A3E3-E0DC-4933-83E3-A3E26111E424}" destId="{DF2FD48E-48D3-4C86-9E9A-13F38D7B9E64}" srcOrd="0" destOrd="2" presId="urn:microsoft.com/office/officeart/2005/8/layout/hList6"/>
    <dgm:cxn modelId="{478E522C-8DB7-4161-8684-B5D78A6221BA}" type="presParOf" srcId="{9AB1AE53-6DDD-4ED9-9239-E9B48D385B5A}" destId="{DF2FD48E-48D3-4C86-9E9A-13F38D7B9E64}" srcOrd="0" destOrd="0" presId="urn:microsoft.com/office/officeart/2005/8/layout/hList6"/>
    <dgm:cxn modelId="{BDEF974B-3F7D-4DFB-82AB-4673945E7AE3}" type="presParOf" srcId="{9AB1AE53-6DDD-4ED9-9239-E9B48D385B5A}" destId="{E8A64822-F42A-40B8-946D-72EE05874220}" srcOrd="1" destOrd="0" presId="urn:microsoft.com/office/officeart/2005/8/layout/hList6"/>
    <dgm:cxn modelId="{26C9534B-534A-4CDE-9860-0B23893E123A}" type="presParOf" srcId="{9AB1AE53-6DDD-4ED9-9239-E9B48D385B5A}" destId="{347FD233-424E-46E2-AA08-F07A6CCADE48}" srcOrd="2" destOrd="0" presId="urn:microsoft.com/office/officeart/2005/8/layout/hList6"/>
    <dgm:cxn modelId="{727DF770-921B-4338-8595-94B68B2DA87D}" type="presParOf" srcId="{9AB1AE53-6DDD-4ED9-9239-E9B48D385B5A}" destId="{70A1C83E-7620-4DF8-B031-6467623CB629}" srcOrd="3" destOrd="0" presId="urn:microsoft.com/office/officeart/2005/8/layout/hList6"/>
    <dgm:cxn modelId="{61B6E2D5-0CA0-4C5F-A80F-267F59031257}" type="presParOf" srcId="{9AB1AE53-6DDD-4ED9-9239-E9B48D385B5A}" destId="{11B1887D-218B-4D82-9180-56BFE5EE6323}" srcOrd="4" destOrd="0" presId="urn:microsoft.com/office/officeart/2005/8/layout/h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36BB9C-55B5-4CAB-AAAA-FBE54B9E9B53}" type="datetimeFigureOut">
              <a:rPr lang="en-US" smtClean="0"/>
              <a:pPr/>
              <a:t>10/30/2009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F07535-09B7-40F1-997C-EE967D0E4DE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B4BC5A-E553-47D0-8EA9-E1BA8EC80CD0}" type="datetimeFigureOut">
              <a:rPr lang="en-US" smtClean="0"/>
              <a:pPr/>
              <a:t>10/30/2009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B90BB7-1992-49BB-B041-2B5E353EDE1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B90BB7-1992-49BB-B041-2B5E353EDE1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B90BB7-1992-49BB-B041-2B5E353EDE1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B90BB7-1992-49BB-B041-2B5E353EDE1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B90BB7-1992-49BB-B041-2B5E353EDE1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B90BB7-1992-49BB-B041-2B5E353EDE1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B90BB7-1992-49BB-B041-2B5E353EDE1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B90BB7-1992-49BB-B041-2B5E353EDE1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B90BB7-1992-49BB-B041-2B5E353EDE1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B90BB7-1992-49BB-B041-2B5E353EDE1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B90BB7-1992-49BB-B041-2B5E353EDE1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B90BB7-1992-49BB-B041-2B5E353EDE1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B90BB7-1992-49BB-B041-2B5E353EDE1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B90BB7-1992-49BB-B041-2B5E353EDE14}"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B90BB7-1992-49BB-B041-2B5E353EDE14}"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B90BB7-1992-49BB-B041-2B5E353EDE14}"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B90BB7-1992-49BB-B041-2B5E353EDE14}"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B90BB7-1992-49BB-B041-2B5E353EDE14}"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B90BB7-1992-49BB-B041-2B5E353EDE14}"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B90BB7-1992-49BB-B041-2B5E353EDE14}"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B90BB7-1992-49BB-B041-2B5E353EDE14}"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B90BB7-1992-49BB-B041-2B5E353EDE14}"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B90BB7-1992-49BB-B041-2B5E353EDE14}"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B90BB7-1992-49BB-B041-2B5E353EDE14}"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B90BB7-1992-49BB-B041-2B5E353EDE14}"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B90BB7-1992-49BB-B041-2B5E353EDE14}"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B90BB7-1992-49BB-B041-2B5E353EDE14}"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B90BB7-1992-49BB-B041-2B5E353EDE14}"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B90BB7-1992-49BB-B041-2B5E353EDE14}"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B90BB7-1992-49BB-B041-2B5E353EDE14}"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B90BB7-1992-49BB-B041-2B5E353EDE14}"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B90BB7-1992-49BB-B041-2B5E353EDE14}"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B90BB7-1992-49BB-B041-2B5E353EDE14}"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B90BB7-1992-49BB-B041-2B5E353EDE14}"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B90BB7-1992-49BB-B041-2B5E353EDE1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B90BB7-1992-49BB-B041-2B5E353EDE1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B90BB7-1992-49BB-B041-2B5E353EDE1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B90BB7-1992-49BB-B041-2B5E353EDE1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B90BB7-1992-49BB-B041-2B5E353EDE1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B90BB7-1992-49BB-B041-2B5E353EDE1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71FDE975-0BFD-4299-AB7F-7A104B11564D}" type="datetimeFigureOut">
              <a:rPr lang="en-US" smtClean="0"/>
              <a:pPr/>
              <a:t>10/30/2009</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9CA2E7A8-480D-4ABC-AB4F-756D3654DC8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1FDE975-0BFD-4299-AB7F-7A104B11564D}" type="datetimeFigureOut">
              <a:rPr lang="en-US" smtClean="0"/>
              <a:pPr/>
              <a:t>10/30/2009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E7A8-480D-4ABC-AB4F-756D3654DC8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1FDE975-0BFD-4299-AB7F-7A104B11564D}" type="datetimeFigureOut">
              <a:rPr lang="en-US" smtClean="0"/>
              <a:pPr/>
              <a:t>10/30/2009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E7A8-480D-4ABC-AB4F-756D3654DC8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1FDE975-0BFD-4299-AB7F-7A104B11564D}" type="datetimeFigureOut">
              <a:rPr lang="en-US" smtClean="0"/>
              <a:pPr/>
              <a:t>10/30/2009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E7A8-480D-4ABC-AB4F-756D3654DC8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1FDE975-0BFD-4299-AB7F-7A104B11564D}" type="datetimeFigureOut">
              <a:rPr lang="en-US" smtClean="0"/>
              <a:pPr/>
              <a:t>10/30/2009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E7A8-480D-4ABC-AB4F-756D3654DC8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1FDE975-0BFD-4299-AB7F-7A104B11564D}" type="datetimeFigureOut">
              <a:rPr lang="en-US" smtClean="0"/>
              <a:pPr/>
              <a:t>10/30/2009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E7A8-480D-4ABC-AB4F-756D3654DC8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71FDE975-0BFD-4299-AB7F-7A104B11564D}" type="datetimeFigureOut">
              <a:rPr lang="en-US" smtClean="0"/>
              <a:pPr/>
              <a:t>10/30/2009</a:t>
            </a:fld>
            <a:endParaRPr lang="en-US"/>
          </a:p>
        </p:txBody>
      </p:sp>
      <p:sp>
        <p:nvSpPr>
          <p:cNvPr id="27" name="Slide Number Placeholder 26"/>
          <p:cNvSpPr>
            <a:spLocks noGrp="1"/>
          </p:cNvSpPr>
          <p:nvPr>
            <p:ph type="sldNum" sz="quarter" idx="11"/>
          </p:nvPr>
        </p:nvSpPr>
        <p:spPr/>
        <p:txBody>
          <a:bodyPr rtlCol="0"/>
          <a:lstStyle/>
          <a:p>
            <a:fld id="{9CA2E7A8-480D-4ABC-AB4F-756D3654DC8E}"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71FDE975-0BFD-4299-AB7F-7A104B11564D}" type="datetimeFigureOut">
              <a:rPr lang="en-US" smtClean="0"/>
              <a:pPr/>
              <a:t>10/30/2009</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9CA2E7A8-480D-4ABC-AB4F-756D3654DC8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FDE975-0BFD-4299-AB7F-7A104B11564D}" type="datetimeFigureOut">
              <a:rPr lang="en-US" smtClean="0"/>
              <a:pPr/>
              <a:t>10/30/2009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2E7A8-480D-4ABC-AB4F-756D3654DC8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1FDE975-0BFD-4299-AB7F-7A104B11564D}" type="datetimeFigureOut">
              <a:rPr lang="en-US" smtClean="0"/>
              <a:pPr/>
              <a:t>10/30/2009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E7A8-480D-4ABC-AB4F-756D3654DC8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1FDE975-0BFD-4299-AB7F-7A104B11564D}" type="datetimeFigureOut">
              <a:rPr lang="en-US" smtClean="0"/>
              <a:pPr/>
              <a:t>10/30/2009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E7A8-480D-4ABC-AB4F-756D3654DC8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71FDE975-0BFD-4299-AB7F-7A104B11564D}" type="datetimeFigureOut">
              <a:rPr lang="en-US" smtClean="0"/>
              <a:pPr/>
              <a:t>10/30/2009</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9CA2E7A8-480D-4ABC-AB4F-756D3654DC8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tiff"/><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7.png"/></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3" cstate="print"/>
          <a:srcRect/>
          <a:stretch>
            <a:fillRect/>
          </a:stretch>
        </p:blipFill>
        <p:spPr bwMode="auto">
          <a:xfrm>
            <a:off x="7162800" y="4787900"/>
            <a:ext cx="762000" cy="762000"/>
          </a:xfrm>
          <a:prstGeom prst="rect">
            <a:avLst/>
          </a:prstGeom>
          <a:noFill/>
          <a:ln w="9525">
            <a:noFill/>
            <a:miter lim="800000"/>
            <a:headEnd/>
            <a:tailEnd/>
          </a:ln>
          <a:effectLst>
            <a:reflection blurRad="6350" stA="52000" endA="300" endPos="35000" dir="5400000" sy="-100000" algn="bl" rotWithShape="0"/>
          </a:effectLst>
        </p:spPr>
      </p:pic>
      <p:sp>
        <p:nvSpPr>
          <p:cNvPr id="2" name="Title 1"/>
          <p:cNvSpPr>
            <a:spLocks noGrp="1"/>
          </p:cNvSpPr>
          <p:nvPr>
            <p:ph type="ctrTitle"/>
          </p:nvPr>
        </p:nvSpPr>
        <p:spPr>
          <a:xfrm>
            <a:off x="457200" y="2057400"/>
            <a:ext cx="8458200" cy="1470025"/>
          </a:xfrm>
        </p:spPr>
        <p:txBody>
          <a:bodyPr>
            <a:normAutofit/>
          </a:bodyPr>
          <a:lstStyle/>
          <a:p>
            <a:r>
              <a:rPr lang="en-US" dirty="0" smtClean="0"/>
              <a:t>Developing a next-generation campus Web Portal</a:t>
            </a:r>
            <a:endParaRPr lang="en-US" dirty="0"/>
          </a:p>
        </p:txBody>
      </p:sp>
      <p:sp>
        <p:nvSpPr>
          <p:cNvPr id="3" name="Subtitle 2"/>
          <p:cNvSpPr>
            <a:spLocks noGrp="1"/>
          </p:cNvSpPr>
          <p:nvPr>
            <p:ph type="subTitle" idx="1"/>
          </p:nvPr>
        </p:nvSpPr>
        <p:spPr/>
        <p:txBody>
          <a:bodyPr>
            <a:noAutofit/>
          </a:bodyPr>
          <a:lstStyle/>
          <a:p>
            <a:r>
              <a:rPr lang="en-US" sz="1600" dirty="0" smtClean="0"/>
              <a:t>David Weil (dweil@ithaca.edu) </a:t>
            </a:r>
            <a:br>
              <a:rPr lang="en-US" sz="1600" dirty="0" smtClean="0"/>
            </a:br>
            <a:r>
              <a:rPr lang="en-US" sz="1600" dirty="0" smtClean="0"/>
              <a:t>&amp; Benjamin Costello (bcostello@ithaca.edu)</a:t>
            </a:r>
            <a:endParaRPr lang="en-US" sz="1600" dirty="0"/>
          </a:p>
        </p:txBody>
      </p:sp>
      <p:pic>
        <p:nvPicPr>
          <p:cNvPr id="4" name="Picture 3" descr="IC_logoblue.tif"/>
          <p:cNvPicPr>
            <a:picLocks noChangeAspect="1"/>
          </p:cNvPicPr>
          <p:nvPr/>
        </p:nvPicPr>
        <p:blipFill>
          <a:blip r:embed="rId4" cstate="print"/>
          <a:stretch>
            <a:fillRect/>
          </a:stretch>
        </p:blipFill>
        <p:spPr>
          <a:xfrm>
            <a:off x="6477000" y="5931758"/>
            <a:ext cx="2438400" cy="721131"/>
          </a:xfrm>
          <a:prstGeom prst="rect">
            <a:avLst/>
          </a:prstGeom>
        </p:spPr>
      </p:pic>
      <p:sp>
        <p:nvSpPr>
          <p:cNvPr id="5" name="TextBox 4"/>
          <p:cNvSpPr txBox="1"/>
          <p:nvPr/>
        </p:nvSpPr>
        <p:spPr>
          <a:xfrm>
            <a:off x="533400" y="5968425"/>
            <a:ext cx="5257800" cy="584775"/>
          </a:xfrm>
          <a:prstGeom prst="rect">
            <a:avLst/>
          </a:prstGeom>
          <a:noFill/>
        </p:spPr>
        <p:txBody>
          <a:bodyPr wrap="square" rtlCol="0">
            <a:spAutoFit/>
          </a:bodyPr>
          <a:lstStyle/>
          <a:p>
            <a:r>
              <a:rPr lang="en-US" sz="800" dirty="0" smtClean="0">
                <a:solidFill>
                  <a:schemeClr val="tx2"/>
                </a:solidFill>
              </a:rPr>
              <a:t>Copyright Ithaca College, 2009.  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endParaRPr lang="en-US" sz="800" dirty="0">
              <a:solidFill>
                <a:schemeClr val="tx2"/>
              </a:solidFill>
            </a:endParaRPr>
          </a:p>
        </p:txBody>
      </p:sp>
      <p:pic>
        <p:nvPicPr>
          <p:cNvPr id="9" name="Picture 4"/>
          <p:cNvPicPr>
            <a:picLocks noChangeAspect="1" noChangeArrowheads="1"/>
          </p:cNvPicPr>
          <p:nvPr/>
        </p:nvPicPr>
        <p:blipFill>
          <a:blip r:embed="rId5" cstate="print"/>
          <a:srcRect/>
          <a:stretch>
            <a:fillRect/>
          </a:stretch>
        </p:blipFill>
        <p:spPr bwMode="auto">
          <a:xfrm>
            <a:off x="1693333" y="4787900"/>
            <a:ext cx="762000" cy="762000"/>
          </a:xfrm>
          <a:prstGeom prst="rect">
            <a:avLst/>
          </a:prstGeom>
          <a:noFill/>
          <a:ln w="9525">
            <a:noFill/>
            <a:miter lim="800000"/>
            <a:headEnd/>
            <a:tailEnd/>
          </a:ln>
          <a:effectLst>
            <a:reflection blurRad="6350" stA="52000" endA="300" endPos="35000" dir="5400000" sy="-100000" algn="bl" rotWithShape="0"/>
          </a:effectLst>
        </p:spPr>
      </p:pic>
      <p:pic>
        <p:nvPicPr>
          <p:cNvPr id="11" name="Picture 5"/>
          <p:cNvPicPr>
            <a:picLocks noChangeAspect="1" noChangeArrowheads="1"/>
          </p:cNvPicPr>
          <p:nvPr/>
        </p:nvPicPr>
        <p:blipFill>
          <a:blip r:embed="rId6" cstate="print"/>
          <a:srcRect/>
          <a:stretch>
            <a:fillRect/>
          </a:stretch>
        </p:blipFill>
        <p:spPr bwMode="auto">
          <a:xfrm>
            <a:off x="2777066" y="4787900"/>
            <a:ext cx="774700" cy="762000"/>
          </a:xfrm>
          <a:prstGeom prst="rect">
            <a:avLst/>
          </a:prstGeom>
          <a:noFill/>
          <a:ln w="9525">
            <a:noFill/>
            <a:miter lim="800000"/>
            <a:headEnd/>
            <a:tailEnd/>
          </a:ln>
          <a:effectLst>
            <a:reflection blurRad="6350" stA="52000" endA="300" endPos="35000" dir="5400000" sy="-100000" algn="bl" rotWithShape="0"/>
          </a:effectLst>
        </p:spPr>
      </p:pic>
      <p:pic>
        <p:nvPicPr>
          <p:cNvPr id="1030" name="Picture 6"/>
          <p:cNvPicPr>
            <a:picLocks noChangeAspect="1" noChangeArrowheads="1"/>
          </p:cNvPicPr>
          <p:nvPr/>
        </p:nvPicPr>
        <p:blipFill>
          <a:blip r:embed="rId7" cstate="print"/>
          <a:srcRect/>
          <a:stretch>
            <a:fillRect/>
          </a:stretch>
        </p:blipFill>
        <p:spPr bwMode="auto">
          <a:xfrm>
            <a:off x="3873499" y="4787900"/>
            <a:ext cx="774700" cy="762000"/>
          </a:xfrm>
          <a:prstGeom prst="rect">
            <a:avLst/>
          </a:prstGeom>
          <a:noFill/>
          <a:ln w="9525">
            <a:noFill/>
            <a:miter lim="800000"/>
            <a:headEnd/>
            <a:tailEnd/>
          </a:ln>
          <a:effectLst>
            <a:reflection blurRad="6350" stA="52000" endA="300" endPos="35000" dir="5400000" sy="-100000" algn="bl" rotWithShape="0"/>
          </a:effectLst>
        </p:spPr>
      </p:pic>
      <p:pic>
        <p:nvPicPr>
          <p:cNvPr id="1032" name="Picture 8"/>
          <p:cNvPicPr>
            <a:picLocks noChangeAspect="1" noChangeArrowheads="1"/>
          </p:cNvPicPr>
          <p:nvPr/>
        </p:nvPicPr>
        <p:blipFill>
          <a:blip r:embed="rId8" cstate="print"/>
          <a:srcRect/>
          <a:stretch>
            <a:fillRect/>
          </a:stretch>
        </p:blipFill>
        <p:spPr bwMode="auto">
          <a:xfrm>
            <a:off x="4969932" y="4787900"/>
            <a:ext cx="774700" cy="762000"/>
          </a:xfrm>
          <a:prstGeom prst="rect">
            <a:avLst/>
          </a:prstGeom>
          <a:noFill/>
          <a:ln w="9525">
            <a:noFill/>
            <a:miter lim="800000"/>
            <a:headEnd/>
            <a:tailEnd/>
          </a:ln>
          <a:effectLst>
            <a:reflection blurRad="6350" stA="52000" endA="300" endPos="35000" dir="5400000" sy="-100000" algn="bl" rotWithShape="0"/>
          </a:effectLst>
        </p:spPr>
      </p:pic>
      <p:pic>
        <p:nvPicPr>
          <p:cNvPr id="1034" name="Picture 10"/>
          <p:cNvPicPr>
            <a:picLocks noChangeAspect="1" noChangeArrowheads="1"/>
          </p:cNvPicPr>
          <p:nvPr/>
        </p:nvPicPr>
        <p:blipFill>
          <a:blip r:embed="rId9" cstate="print"/>
          <a:srcRect/>
          <a:stretch>
            <a:fillRect/>
          </a:stretch>
        </p:blipFill>
        <p:spPr bwMode="auto">
          <a:xfrm>
            <a:off x="6066365" y="4787900"/>
            <a:ext cx="774700" cy="762000"/>
          </a:xfrm>
          <a:prstGeom prst="rect">
            <a:avLst/>
          </a:prstGeom>
          <a:noFill/>
          <a:ln w="9525">
            <a:noFill/>
            <a:miter lim="800000"/>
            <a:headEnd/>
            <a:tailEnd/>
          </a:ln>
          <a:effectLst>
            <a:reflection blurRad="6350" stA="52000" endA="300" endPos="35000" dir="5400000" sy="-100000" algn="bl" rotWithShape="0"/>
          </a:effectLst>
        </p:spPr>
      </p:pic>
      <p:pic>
        <p:nvPicPr>
          <p:cNvPr id="18" name="Picture 9"/>
          <p:cNvPicPr>
            <a:picLocks noChangeAspect="1" noChangeArrowheads="1"/>
          </p:cNvPicPr>
          <p:nvPr/>
        </p:nvPicPr>
        <p:blipFill>
          <a:blip r:embed="rId10" cstate="print"/>
          <a:srcRect/>
          <a:stretch>
            <a:fillRect/>
          </a:stretch>
        </p:blipFill>
        <p:spPr bwMode="auto">
          <a:xfrm>
            <a:off x="609600" y="4787900"/>
            <a:ext cx="762000" cy="774700"/>
          </a:xfrm>
          <a:prstGeom prst="rect">
            <a:avLst/>
          </a:prstGeom>
          <a:noFill/>
          <a:ln w="9525">
            <a:noFill/>
            <a:miter lim="800000"/>
            <a:headEnd/>
            <a:tailEnd/>
          </a:ln>
          <a:effectLst>
            <a:reflection blurRad="6350" stA="52000" endA="300" endPos="35000" dir="5400000" sy="-100000" algn="bl" rotWithShape="0"/>
          </a:effectLst>
        </p:spPr>
      </p:pic>
      <p:sp>
        <p:nvSpPr>
          <p:cNvPr id="13" name="TextBox 12"/>
          <p:cNvSpPr txBox="1"/>
          <p:nvPr/>
        </p:nvSpPr>
        <p:spPr>
          <a:xfrm>
            <a:off x="7391400" y="152400"/>
            <a:ext cx="1600200" cy="400110"/>
          </a:xfrm>
          <a:prstGeom prst="rect">
            <a:avLst/>
          </a:prstGeom>
          <a:noFill/>
        </p:spPr>
        <p:txBody>
          <a:bodyPr wrap="square" rtlCol="0">
            <a:spAutoFit/>
          </a:bodyPr>
          <a:lstStyle/>
          <a:p>
            <a:pPr algn="r"/>
            <a:r>
              <a:rPr lang="en-US" sz="1000" b="1" dirty="0" smtClean="0">
                <a:solidFill>
                  <a:schemeClr val="bg1"/>
                </a:solidFill>
                <a:latin typeface="+mj-lt"/>
              </a:rPr>
              <a:t>EDUCAUSE 11-5-2009</a:t>
            </a:r>
          </a:p>
          <a:p>
            <a:pPr algn="r"/>
            <a:r>
              <a:rPr lang="en-US" sz="1000" b="1" dirty="0" smtClean="0">
                <a:solidFill>
                  <a:schemeClr val="bg1"/>
                </a:solidFill>
                <a:latin typeface="+mj-lt"/>
              </a:rPr>
              <a:t>11:45 AM – 12:35 PM</a:t>
            </a:r>
            <a:endParaRPr lang="en-US" sz="1000" b="1" dirty="0">
              <a:solidFill>
                <a:schemeClr val="bg1"/>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High-Level Goals</a:t>
            </a:r>
            <a:endParaRPr lang="en-US" dirty="0"/>
          </a:p>
        </p:txBody>
      </p:sp>
      <p:sp>
        <p:nvSpPr>
          <p:cNvPr id="3" name="Content Placeholder 2"/>
          <p:cNvSpPr>
            <a:spLocks noGrp="1"/>
          </p:cNvSpPr>
          <p:nvPr>
            <p:ph idx="1"/>
          </p:nvPr>
        </p:nvSpPr>
        <p:spPr/>
        <p:txBody>
          <a:bodyPr>
            <a:normAutofit fontScale="92500"/>
          </a:bodyPr>
          <a:lstStyle/>
          <a:p>
            <a:pPr lvl="0"/>
            <a:r>
              <a:rPr lang="en-US" dirty="0" smtClean="0"/>
              <a:t>Provide a “home” for a person’s Web activities</a:t>
            </a:r>
          </a:p>
          <a:p>
            <a:pPr lvl="0"/>
            <a:r>
              <a:rPr lang="en-US" dirty="0" smtClean="0"/>
              <a:t>Single entry point </a:t>
            </a:r>
          </a:p>
          <a:p>
            <a:pPr lvl="0"/>
            <a:r>
              <a:rPr lang="en-US" dirty="0" smtClean="0"/>
              <a:t>Lightweight implementation</a:t>
            </a:r>
          </a:p>
          <a:p>
            <a:pPr lvl="0"/>
            <a:r>
              <a:rPr lang="en-US" dirty="0" smtClean="0"/>
              <a:t>Offer </a:t>
            </a:r>
            <a:r>
              <a:rPr lang="en-US" dirty="0" err="1" smtClean="0"/>
              <a:t>myIthaca</a:t>
            </a:r>
            <a:r>
              <a:rPr lang="en-US" dirty="0" smtClean="0"/>
              <a:t>-like experience for current students</a:t>
            </a:r>
          </a:p>
          <a:p>
            <a:pPr lvl="0"/>
            <a:r>
              <a:rPr lang="en-US" dirty="0" smtClean="0"/>
              <a:t>Improved communication</a:t>
            </a:r>
          </a:p>
          <a:p>
            <a:pPr lvl="1"/>
            <a:r>
              <a:rPr lang="en-US" dirty="0" smtClean="0"/>
              <a:t>Between college and IC community</a:t>
            </a:r>
          </a:p>
          <a:p>
            <a:pPr lvl="1"/>
            <a:r>
              <a:rPr lang="en-US" dirty="0" smtClean="0"/>
              <a:t>Within IC community</a:t>
            </a:r>
          </a:p>
          <a:p>
            <a:pPr lvl="0"/>
            <a:r>
              <a:rPr lang="en-US" dirty="0" smtClean="0"/>
              <a:t>Increase satisfaction by making…</a:t>
            </a:r>
          </a:p>
          <a:p>
            <a:pPr lvl="1"/>
            <a:r>
              <a:rPr lang="en-US" dirty="0" smtClean="0"/>
              <a:t>Common transactions more intuitive, easier &amp; online</a:t>
            </a:r>
          </a:p>
          <a:p>
            <a:pPr lvl="1"/>
            <a:r>
              <a:rPr lang="en-US" dirty="0" smtClean="0"/>
              <a:t>Information easier to find</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“Lightweight”	</a:t>
            </a:r>
            <a:endParaRPr lang="en-US" dirty="0"/>
          </a:p>
        </p:txBody>
      </p:sp>
      <p:sp>
        <p:nvSpPr>
          <p:cNvPr id="3" name="Content Placeholder 2"/>
          <p:cNvSpPr>
            <a:spLocks noGrp="1"/>
          </p:cNvSpPr>
          <p:nvPr>
            <p:ph idx="1"/>
          </p:nvPr>
        </p:nvSpPr>
        <p:spPr/>
        <p:txBody>
          <a:bodyPr/>
          <a:lstStyle/>
          <a:p>
            <a:r>
              <a:rPr lang="en-US" dirty="0" smtClean="0"/>
              <a:t>Leverages existing Web services and content</a:t>
            </a:r>
          </a:p>
          <a:p>
            <a:r>
              <a:rPr lang="en-US" dirty="0" smtClean="0"/>
              <a:t>Emphasis on user interface and </a:t>
            </a:r>
            <a:r>
              <a:rPr lang="en-US" smtClean="0"/>
              <a:t>presentation layer</a:t>
            </a:r>
            <a:endParaRPr lang="en-US" dirty="0" smtClean="0"/>
          </a:p>
          <a:p>
            <a:r>
              <a:rPr lang="en-US" dirty="0" smtClean="0"/>
              <a:t>Built using existing technology infrastructure</a:t>
            </a:r>
          </a:p>
          <a:p>
            <a:r>
              <a:rPr lang="en-US" dirty="0" smtClean="0"/>
              <a:t>Political sensitivity to the concept of implementing a “Portal”</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Options Considered</a:t>
            </a:r>
            <a:endParaRPr lang="en-US" dirty="0"/>
          </a:p>
        </p:txBody>
      </p:sp>
      <p:sp>
        <p:nvSpPr>
          <p:cNvPr id="3" name="Content Placeholder 2"/>
          <p:cNvSpPr>
            <a:spLocks noGrp="1"/>
          </p:cNvSpPr>
          <p:nvPr>
            <p:ph idx="1"/>
          </p:nvPr>
        </p:nvSpPr>
        <p:spPr/>
        <p:txBody>
          <a:bodyPr/>
          <a:lstStyle/>
          <a:p>
            <a:r>
              <a:rPr lang="en-US" dirty="0" smtClean="0"/>
              <a:t>Oracle Portal</a:t>
            </a:r>
          </a:p>
          <a:p>
            <a:r>
              <a:rPr lang="en-US" dirty="0" err="1" smtClean="0"/>
              <a:t>Luminis</a:t>
            </a:r>
            <a:r>
              <a:rPr lang="en-US" dirty="0" smtClean="0"/>
              <a:t> Portal / Campus Pipeline</a:t>
            </a:r>
          </a:p>
          <a:p>
            <a:r>
              <a:rPr lang="en-US" dirty="0" err="1" smtClean="0"/>
              <a:t>uPortal</a:t>
            </a:r>
            <a:endParaRPr lang="en-US" dirty="0" smtClean="0"/>
          </a:p>
          <a:p>
            <a:r>
              <a:rPr lang="en-US" dirty="0" smtClean="0"/>
              <a:t>Doing it ourselves</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685801" y="5102321"/>
            <a:ext cx="2057399" cy="278445"/>
          </a:xfrm>
          <a:prstGeom prst="rect">
            <a:avLst/>
          </a:prstGeom>
          <a:noFill/>
          <a:ln w="9525">
            <a:noFill/>
            <a:miter lim="800000"/>
            <a:headEnd/>
            <a:tailEnd/>
          </a:ln>
          <a:effectLst/>
        </p:spPr>
      </p:pic>
      <p:pic>
        <p:nvPicPr>
          <p:cNvPr id="4099" name="Picture 3"/>
          <p:cNvPicPr>
            <a:picLocks noChangeAspect="1" noChangeArrowheads="1"/>
          </p:cNvPicPr>
          <p:nvPr/>
        </p:nvPicPr>
        <p:blipFill>
          <a:blip r:embed="rId4" cstate="print"/>
          <a:srcRect/>
          <a:stretch>
            <a:fillRect/>
          </a:stretch>
        </p:blipFill>
        <p:spPr bwMode="auto">
          <a:xfrm>
            <a:off x="3438525" y="5715000"/>
            <a:ext cx="2505075" cy="695325"/>
          </a:xfrm>
          <a:prstGeom prst="rect">
            <a:avLst/>
          </a:prstGeom>
          <a:noFill/>
          <a:ln w="9525">
            <a:noFill/>
            <a:miter lim="800000"/>
            <a:headEnd/>
            <a:tailEnd/>
          </a:ln>
          <a:effectLst/>
        </p:spPr>
      </p:pic>
      <p:pic>
        <p:nvPicPr>
          <p:cNvPr id="4100" name="Picture 4"/>
          <p:cNvPicPr>
            <a:picLocks noChangeAspect="1" noChangeArrowheads="1"/>
          </p:cNvPicPr>
          <p:nvPr/>
        </p:nvPicPr>
        <p:blipFill>
          <a:blip r:embed="rId5" cstate="print"/>
          <a:srcRect/>
          <a:stretch>
            <a:fillRect/>
          </a:stretch>
        </p:blipFill>
        <p:spPr bwMode="auto">
          <a:xfrm>
            <a:off x="6324600" y="4953000"/>
            <a:ext cx="1905000" cy="628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838200" y="1219200"/>
          <a:ext cx="7467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It Ourselves?</a:t>
            </a:r>
            <a:endParaRPr lang="en-US" dirty="0"/>
          </a:p>
        </p:txBody>
      </p:sp>
      <p:sp>
        <p:nvSpPr>
          <p:cNvPr id="3" name="Content Placeholder 2"/>
          <p:cNvSpPr>
            <a:spLocks noGrp="1"/>
          </p:cNvSpPr>
          <p:nvPr>
            <p:ph idx="1"/>
          </p:nvPr>
        </p:nvSpPr>
        <p:spPr/>
        <p:txBody>
          <a:bodyPr>
            <a:normAutofit/>
          </a:bodyPr>
          <a:lstStyle/>
          <a:p>
            <a:r>
              <a:rPr lang="en-US" dirty="0" smtClean="0"/>
              <a:t>Leverage existing work</a:t>
            </a:r>
          </a:p>
          <a:p>
            <a:r>
              <a:rPr lang="en-US" dirty="0" smtClean="0"/>
              <a:t>Wanted a “Web 2.0” experience</a:t>
            </a:r>
          </a:p>
          <a:p>
            <a:r>
              <a:rPr lang="en-US" dirty="0" smtClean="0"/>
              <a:t>Work in our heterogeneous environment</a:t>
            </a:r>
          </a:p>
          <a:p>
            <a:r>
              <a:rPr lang="en-US" dirty="0" smtClean="0"/>
              <a:t>Avoid a heavy enterprise implementation</a:t>
            </a:r>
          </a:p>
          <a:p>
            <a:r>
              <a:rPr lang="en-US" dirty="0" smtClean="0"/>
              <a:t>Ability to integrate with non-campus services</a:t>
            </a:r>
          </a:p>
          <a:p>
            <a:r>
              <a:rPr lang="en-US" dirty="0" smtClean="0"/>
              <a:t>Make use of evolving web standards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Developed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Web 2.0 Portal Experience</a:t>
            </a:r>
          </a:p>
          <a:p>
            <a:pPr lvl="1"/>
            <a:r>
              <a:rPr lang="en-US" dirty="0" smtClean="0"/>
              <a:t>Drag and drop interactivity for arranging layout and adding new content</a:t>
            </a:r>
          </a:p>
          <a:p>
            <a:pPr lvl="1"/>
            <a:r>
              <a:rPr lang="en-US" dirty="0" smtClean="0"/>
              <a:t>Dynamic auto-refreshing content w/intelligent caching</a:t>
            </a:r>
          </a:p>
          <a:p>
            <a:r>
              <a:rPr lang="en-US" dirty="0" smtClean="0"/>
              <a:t>An Ithaca College Experience</a:t>
            </a:r>
          </a:p>
          <a:p>
            <a:pPr lvl="1"/>
            <a:r>
              <a:rPr lang="en-US" dirty="0" smtClean="0"/>
              <a:t>Integrated Webmail, Calendaring, and single-sign-on brokering to most campus web services</a:t>
            </a:r>
          </a:p>
          <a:p>
            <a:pPr lvl="1"/>
            <a:r>
              <a:rPr lang="en-US" dirty="0" smtClean="0"/>
              <a:t>Ithaca College-centric social networking</a:t>
            </a:r>
          </a:p>
          <a:p>
            <a:r>
              <a:rPr lang="en-US" dirty="0" smtClean="0"/>
              <a:t>An Aggregated Web Experience</a:t>
            </a:r>
          </a:p>
          <a:p>
            <a:pPr lvl="1"/>
            <a:r>
              <a:rPr lang="en-US" dirty="0" smtClean="0"/>
              <a:t>Access to 3rd party email accounts (</a:t>
            </a:r>
            <a:r>
              <a:rPr lang="en-US" dirty="0" err="1" smtClean="0"/>
              <a:t>Yahoo,Gmail,IMAP</a:t>
            </a:r>
            <a:r>
              <a:rPr lang="en-US" dirty="0" smtClean="0"/>
              <a:t>)</a:t>
            </a:r>
          </a:p>
          <a:p>
            <a:pPr lvl="1"/>
            <a:r>
              <a:rPr lang="en-US" dirty="0" err="1" smtClean="0"/>
              <a:t>Facebook</a:t>
            </a:r>
            <a:r>
              <a:rPr lang="en-US" dirty="0" smtClean="0"/>
              <a:t>, RSS feeds, bus schedules, etc.</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Components</a:t>
            </a:r>
            <a:endParaRPr lang="en-US" dirty="0"/>
          </a:p>
        </p:txBody>
      </p:sp>
      <p:sp>
        <p:nvSpPr>
          <p:cNvPr id="3" name="Content Placeholder 2"/>
          <p:cNvSpPr>
            <a:spLocks noGrp="1"/>
          </p:cNvSpPr>
          <p:nvPr>
            <p:ph idx="1"/>
          </p:nvPr>
        </p:nvSpPr>
        <p:spPr/>
        <p:txBody>
          <a:bodyPr/>
          <a:lstStyle/>
          <a:p>
            <a:r>
              <a:rPr lang="en-US" dirty="0" smtClean="0"/>
              <a:t>Portlets</a:t>
            </a:r>
          </a:p>
          <a:p>
            <a:r>
              <a:rPr lang="en-US" dirty="0" smtClean="0"/>
              <a:t>Customizable User Tabs</a:t>
            </a:r>
          </a:p>
          <a:p>
            <a:r>
              <a:rPr lang="en-US" dirty="0" smtClean="0"/>
              <a:t>Service Tabs</a:t>
            </a:r>
          </a:p>
          <a:p>
            <a:pPr lvl="1"/>
            <a:r>
              <a:rPr lang="en-US" dirty="0" err="1" smtClean="0"/>
              <a:t>eMail</a:t>
            </a:r>
            <a:r>
              <a:rPr lang="en-US" dirty="0" smtClean="0"/>
              <a:t>, Calendar, Account Management</a:t>
            </a:r>
          </a:p>
          <a:p>
            <a:r>
              <a:rPr lang="en-US" dirty="0" smtClean="0"/>
              <a:t>Community</a:t>
            </a:r>
          </a:p>
          <a:p>
            <a:pPr lvl="1"/>
            <a:r>
              <a:rPr lang="en-US" dirty="0" smtClean="0"/>
              <a:t>Social Network, Discussion Forums</a:t>
            </a:r>
          </a:p>
          <a:p>
            <a:r>
              <a:rPr lang="en-US" dirty="0" smtClean="0"/>
              <a:t>Mobile</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1"/>
          <p:cNvSpPr/>
          <p:nvPr/>
        </p:nvSpPr>
        <p:spPr>
          <a:xfrm>
            <a:off x="3429000" y="1371600"/>
            <a:ext cx="1828800" cy="1066800"/>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schemeClr val="dk1"/>
                </a:solidFill>
              </a:rPr>
              <a:t>myHome</a:t>
            </a:r>
          </a:p>
        </p:txBody>
      </p:sp>
      <p:sp>
        <p:nvSpPr>
          <p:cNvPr id="3" name="Flowchart: Magnetic Disk 2"/>
          <p:cNvSpPr/>
          <p:nvPr/>
        </p:nvSpPr>
        <p:spPr>
          <a:xfrm>
            <a:off x="3352800" y="3124200"/>
            <a:ext cx="838200" cy="1219200"/>
          </a:xfrm>
          <a:prstGeom prst="flowChartMagneticDisk">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smtClean="0"/>
              <a:t>CMS</a:t>
            </a:r>
            <a:endParaRPr lang="en-US" sz="1200" dirty="0"/>
          </a:p>
        </p:txBody>
      </p:sp>
      <p:sp>
        <p:nvSpPr>
          <p:cNvPr id="4" name="Flowchart: Magnetic Disk 3"/>
          <p:cNvSpPr/>
          <p:nvPr/>
        </p:nvSpPr>
        <p:spPr>
          <a:xfrm>
            <a:off x="4457700" y="3124200"/>
            <a:ext cx="838200" cy="1219200"/>
          </a:xfrm>
          <a:prstGeom prst="flowChartMagneticDisk">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smtClean="0"/>
              <a:t>Directory Services</a:t>
            </a:r>
            <a:endParaRPr lang="en-US" sz="1100" dirty="0"/>
          </a:p>
        </p:txBody>
      </p:sp>
      <p:sp>
        <p:nvSpPr>
          <p:cNvPr id="6" name="Flowchart: Process 5"/>
          <p:cNvSpPr/>
          <p:nvPr/>
        </p:nvSpPr>
        <p:spPr>
          <a:xfrm>
            <a:off x="838200" y="2514600"/>
            <a:ext cx="1447800" cy="762000"/>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err="1" smtClean="0"/>
              <a:t>myIthaca</a:t>
            </a:r>
            <a:endParaRPr lang="en-US" dirty="0" smtClean="0"/>
          </a:p>
          <a:p>
            <a:pPr algn="ctr"/>
            <a:r>
              <a:rPr lang="en-US" sz="1200" dirty="0" smtClean="0">
                <a:solidFill>
                  <a:schemeClr val="dk1"/>
                </a:solidFill>
              </a:rPr>
              <a:t>(Prospective </a:t>
            </a:r>
            <a:r>
              <a:rPr lang="en-US" sz="1200" dirty="0" smtClean="0"/>
              <a:t>S</a:t>
            </a:r>
            <a:r>
              <a:rPr lang="en-US" sz="1200" dirty="0" smtClean="0">
                <a:solidFill>
                  <a:schemeClr val="dk1"/>
                </a:solidFill>
              </a:rPr>
              <a:t>tudents)</a:t>
            </a:r>
            <a:endParaRPr lang="en-US" dirty="0" smtClean="0">
              <a:solidFill>
                <a:schemeClr val="dk1"/>
              </a:solidFill>
            </a:endParaRPr>
          </a:p>
        </p:txBody>
      </p:sp>
      <p:sp>
        <p:nvSpPr>
          <p:cNvPr id="7" name="Flowchart: Process 6"/>
          <p:cNvSpPr/>
          <p:nvPr/>
        </p:nvSpPr>
        <p:spPr>
          <a:xfrm>
            <a:off x="838200" y="1371600"/>
            <a:ext cx="1447800" cy="762000"/>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WWW</a:t>
            </a:r>
            <a:br>
              <a:rPr lang="en-US" dirty="0" smtClean="0"/>
            </a:br>
            <a:r>
              <a:rPr lang="en-US" sz="1200" dirty="0" smtClean="0"/>
              <a:t>(Public Web)</a:t>
            </a:r>
            <a:endParaRPr lang="en-US" dirty="0" smtClean="0">
              <a:solidFill>
                <a:schemeClr val="dk1"/>
              </a:solidFill>
            </a:endParaRPr>
          </a:p>
        </p:txBody>
      </p:sp>
      <p:sp>
        <p:nvSpPr>
          <p:cNvPr id="8" name="Flowchart: Magnetic Disk 7"/>
          <p:cNvSpPr/>
          <p:nvPr/>
        </p:nvSpPr>
        <p:spPr>
          <a:xfrm>
            <a:off x="914400" y="4419600"/>
            <a:ext cx="1295400" cy="1219200"/>
          </a:xfrm>
          <a:prstGeom prst="flowChartMagneticDisk">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smtClean="0"/>
              <a:t>ERP</a:t>
            </a:r>
            <a:endParaRPr lang="en-US" sz="1100" dirty="0"/>
          </a:p>
        </p:txBody>
      </p:sp>
      <p:cxnSp>
        <p:nvCxnSpPr>
          <p:cNvPr id="10" name="Elbow Connector 9"/>
          <p:cNvCxnSpPr>
            <a:endCxn id="4" idx="1"/>
          </p:cNvCxnSpPr>
          <p:nvPr/>
        </p:nvCxnSpPr>
        <p:spPr>
          <a:xfrm rot="16200000" flipH="1">
            <a:off x="4343400" y="2590800"/>
            <a:ext cx="685800" cy="381000"/>
          </a:xfrm>
          <a:prstGeom prst="bentConnector3">
            <a:avLst>
              <a:gd name="adj1" fmla="val 50000"/>
            </a:avLst>
          </a:prstGeom>
          <a:ln>
            <a:headEnd type="triangle"/>
            <a:tailEnd type="none"/>
          </a:ln>
        </p:spPr>
        <p:style>
          <a:lnRef idx="1">
            <a:schemeClr val="accent2"/>
          </a:lnRef>
          <a:fillRef idx="2">
            <a:schemeClr val="accent2"/>
          </a:fillRef>
          <a:effectRef idx="1">
            <a:schemeClr val="accent2"/>
          </a:effectRef>
          <a:fontRef idx="minor">
            <a:schemeClr val="dk1"/>
          </a:fontRef>
        </p:style>
      </p:cxnSp>
      <p:cxnSp>
        <p:nvCxnSpPr>
          <p:cNvPr id="12" name="Elbow Connector 11"/>
          <p:cNvCxnSpPr>
            <a:stCxn id="3" idx="1"/>
          </p:cNvCxnSpPr>
          <p:nvPr/>
        </p:nvCxnSpPr>
        <p:spPr>
          <a:xfrm rot="5400000" flipH="1" flipV="1">
            <a:off x="3638550" y="2571750"/>
            <a:ext cx="685800" cy="419100"/>
          </a:xfrm>
          <a:prstGeom prst="bentConnector3">
            <a:avLst>
              <a:gd name="adj1" fmla="val 50000"/>
            </a:avLst>
          </a:prstGeom>
          <a:ln>
            <a:tailEnd type="triangle"/>
          </a:ln>
        </p:spPr>
        <p:style>
          <a:lnRef idx="1">
            <a:schemeClr val="accent2"/>
          </a:lnRef>
          <a:fillRef idx="2">
            <a:schemeClr val="accent2"/>
          </a:fillRef>
          <a:effectRef idx="1">
            <a:schemeClr val="accent2"/>
          </a:effectRef>
          <a:fontRef idx="minor">
            <a:schemeClr val="dk1"/>
          </a:fontRef>
        </p:style>
      </p:cxnSp>
      <p:cxnSp>
        <p:nvCxnSpPr>
          <p:cNvPr id="14" name="Elbow Connector 13"/>
          <p:cNvCxnSpPr>
            <a:stCxn id="3" idx="2"/>
            <a:endCxn id="6" idx="3"/>
          </p:cNvCxnSpPr>
          <p:nvPr/>
        </p:nvCxnSpPr>
        <p:spPr>
          <a:xfrm rot="10800000">
            <a:off x="2286000" y="2895600"/>
            <a:ext cx="1066800" cy="838200"/>
          </a:xfrm>
          <a:prstGeom prst="bentConnector3">
            <a:avLst>
              <a:gd name="adj1" fmla="val 50000"/>
            </a:avLst>
          </a:prstGeom>
          <a:ln>
            <a:tailEnd type="triangle"/>
          </a:ln>
        </p:spPr>
        <p:style>
          <a:lnRef idx="1">
            <a:schemeClr val="accent2"/>
          </a:lnRef>
          <a:fillRef idx="2">
            <a:schemeClr val="accent2"/>
          </a:fillRef>
          <a:effectRef idx="1">
            <a:schemeClr val="accent2"/>
          </a:effectRef>
          <a:fontRef idx="minor">
            <a:schemeClr val="dk1"/>
          </a:fontRef>
        </p:style>
      </p:cxnSp>
      <p:cxnSp>
        <p:nvCxnSpPr>
          <p:cNvPr id="16" name="Elbow Connector 15"/>
          <p:cNvCxnSpPr>
            <a:stCxn id="3" idx="2"/>
            <a:endCxn id="7" idx="3"/>
          </p:cNvCxnSpPr>
          <p:nvPr/>
        </p:nvCxnSpPr>
        <p:spPr>
          <a:xfrm rot="10800000">
            <a:off x="2286000" y="1752600"/>
            <a:ext cx="1066800" cy="1981200"/>
          </a:xfrm>
          <a:prstGeom prst="bentConnector3">
            <a:avLst>
              <a:gd name="adj1" fmla="val 50000"/>
            </a:avLst>
          </a:prstGeom>
          <a:ln>
            <a:tailEnd type="triangle"/>
          </a:ln>
        </p:spPr>
        <p:style>
          <a:lnRef idx="1">
            <a:schemeClr val="accent2"/>
          </a:lnRef>
          <a:fillRef idx="2">
            <a:schemeClr val="accent2"/>
          </a:fillRef>
          <a:effectRef idx="1">
            <a:schemeClr val="accent2"/>
          </a:effectRef>
          <a:fontRef idx="minor">
            <a:schemeClr val="dk1"/>
          </a:fontRef>
        </p:style>
      </p:cxnSp>
      <p:cxnSp>
        <p:nvCxnSpPr>
          <p:cNvPr id="18" name="Elbow Connector 17"/>
          <p:cNvCxnSpPr>
            <a:stCxn id="8" idx="4"/>
            <a:endCxn id="4" idx="3"/>
          </p:cNvCxnSpPr>
          <p:nvPr/>
        </p:nvCxnSpPr>
        <p:spPr>
          <a:xfrm flipV="1">
            <a:off x="2209800" y="4343400"/>
            <a:ext cx="2667000" cy="685800"/>
          </a:xfrm>
          <a:prstGeom prst="bentConnector2">
            <a:avLst/>
          </a:prstGeom>
          <a:ln>
            <a:tailEnd type="triangle"/>
          </a:ln>
        </p:spPr>
        <p:style>
          <a:lnRef idx="1">
            <a:schemeClr val="accent2"/>
          </a:lnRef>
          <a:fillRef idx="2">
            <a:schemeClr val="accent2"/>
          </a:fillRef>
          <a:effectRef idx="1">
            <a:schemeClr val="accent2"/>
          </a:effectRef>
          <a:fontRef idx="minor">
            <a:schemeClr val="dk1"/>
          </a:fontRef>
        </p:style>
      </p:cxnSp>
      <p:sp>
        <p:nvSpPr>
          <p:cNvPr id="24" name="Flowchart: Alternate Process 23"/>
          <p:cNvSpPr/>
          <p:nvPr/>
        </p:nvSpPr>
        <p:spPr>
          <a:xfrm>
            <a:off x="6324600" y="1447800"/>
            <a:ext cx="1828800" cy="457200"/>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solidFill>
                  <a:schemeClr val="dk1"/>
                </a:solidFill>
              </a:rPr>
              <a:t>Webmail</a:t>
            </a:r>
          </a:p>
        </p:txBody>
      </p:sp>
      <p:sp>
        <p:nvSpPr>
          <p:cNvPr id="25" name="Flowchart: Alternate Process 24"/>
          <p:cNvSpPr/>
          <p:nvPr/>
        </p:nvSpPr>
        <p:spPr>
          <a:xfrm>
            <a:off x="6324600" y="2133600"/>
            <a:ext cx="1828800" cy="457200"/>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solidFill>
                  <a:schemeClr val="dk1"/>
                </a:solidFill>
              </a:rPr>
              <a:t>Calendar</a:t>
            </a:r>
          </a:p>
        </p:txBody>
      </p:sp>
      <p:sp>
        <p:nvSpPr>
          <p:cNvPr id="26" name="Flowchart: Alternate Process 25"/>
          <p:cNvSpPr/>
          <p:nvPr/>
        </p:nvSpPr>
        <p:spPr>
          <a:xfrm>
            <a:off x="6324600" y="3505200"/>
            <a:ext cx="1828800" cy="457200"/>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solidFill>
                  <a:schemeClr val="dk1"/>
                </a:solidFill>
              </a:rPr>
              <a:t>Self Service</a:t>
            </a:r>
          </a:p>
        </p:txBody>
      </p:sp>
      <p:sp>
        <p:nvSpPr>
          <p:cNvPr id="27" name="Flowchart: Alternate Process 26"/>
          <p:cNvSpPr/>
          <p:nvPr/>
        </p:nvSpPr>
        <p:spPr>
          <a:xfrm>
            <a:off x="6324600" y="4191000"/>
            <a:ext cx="1828800" cy="457200"/>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solidFill>
                  <a:schemeClr val="dk1"/>
                </a:solidFill>
              </a:rPr>
              <a:t>Other Web Services</a:t>
            </a:r>
          </a:p>
        </p:txBody>
      </p:sp>
      <p:cxnSp>
        <p:nvCxnSpPr>
          <p:cNvPr id="30" name="Elbow Connector 29"/>
          <p:cNvCxnSpPr>
            <a:stCxn id="24" idx="1"/>
            <a:endCxn id="2" idx="3"/>
          </p:cNvCxnSpPr>
          <p:nvPr/>
        </p:nvCxnSpPr>
        <p:spPr>
          <a:xfrm rot="10800000" flipV="1">
            <a:off x="5257800" y="1676400"/>
            <a:ext cx="1066800" cy="228600"/>
          </a:xfrm>
          <a:prstGeom prst="bentConnector3">
            <a:avLst>
              <a:gd name="adj1" fmla="val 50000"/>
            </a:avLst>
          </a:prstGeom>
          <a:ln>
            <a:tailEnd type="triangle"/>
          </a:ln>
        </p:spPr>
        <p:style>
          <a:lnRef idx="1">
            <a:schemeClr val="accent2"/>
          </a:lnRef>
          <a:fillRef idx="2">
            <a:schemeClr val="accent2"/>
          </a:fillRef>
          <a:effectRef idx="1">
            <a:schemeClr val="accent2"/>
          </a:effectRef>
          <a:fontRef idx="minor">
            <a:schemeClr val="dk1"/>
          </a:fontRef>
        </p:style>
      </p:cxnSp>
      <p:cxnSp>
        <p:nvCxnSpPr>
          <p:cNvPr id="32" name="Elbow Connector 31"/>
          <p:cNvCxnSpPr>
            <a:stCxn id="25" idx="1"/>
            <a:endCxn id="2" idx="3"/>
          </p:cNvCxnSpPr>
          <p:nvPr/>
        </p:nvCxnSpPr>
        <p:spPr>
          <a:xfrm rot="10800000">
            <a:off x="5257800" y="1905000"/>
            <a:ext cx="1066800" cy="457200"/>
          </a:xfrm>
          <a:prstGeom prst="bentConnector3">
            <a:avLst>
              <a:gd name="adj1" fmla="val 50000"/>
            </a:avLst>
          </a:prstGeom>
          <a:ln>
            <a:tailEnd type="arrow"/>
          </a:ln>
        </p:spPr>
        <p:style>
          <a:lnRef idx="1">
            <a:schemeClr val="accent2"/>
          </a:lnRef>
          <a:fillRef idx="2">
            <a:schemeClr val="accent2"/>
          </a:fillRef>
          <a:effectRef idx="1">
            <a:schemeClr val="accent2"/>
          </a:effectRef>
          <a:fontRef idx="minor">
            <a:schemeClr val="dk1"/>
          </a:fontRef>
        </p:style>
      </p:cxnSp>
      <p:cxnSp>
        <p:nvCxnSpPr>
          <p:cNvPr id="34" name="Elbow Connector 33"/>
          <p:cNvCxnSpPr>
            <a:stCxn id="26" idx="1"/>
            <a:endCxn id="2" idx="3"/>
          </p:cNvCxnSpPr>
          <p:nvPr/>
        </p:nvCxnSpPr>
        <p:spPr>
          <a:xfrm rot="10800000">
            <a:off x="5257800" y="1905000"/>
            <a:ext cx="1066800" cy="1828800"/>
          </a:xfrm>
          <a:prstGeom prst="bentConnector3">
            <a:avLst>
              <a:gd name="adj1" fmla="val 50000"/>
            </a:avLst>
          </a:prstGeom>
          <a:ln>
            <a:tailEnd type="arrow"/>
          </a:ln>
        </p:spPr>
        <p:style>
          <a:lnRef idx="1">
            <a:schemeClr val="accent2"/>
          </a:lnRef>
          <a:fillRef idx="2">
            <a:schemeClr val="accent2"/>
          </a:fillRef>
          <a:effectRef idx="1">
            <a:schemeClr val="accent2"/>
          </a:effectRef>
          <a:fontRef idx="minor">
            <a:schemeClr val="dk1"/>
          </a:fontRef>
        </p:style>
      </p:cxnSp>
      <p:cxnSp>
        <p:nvCxnSpPr>
          <p:cNvPr id="36" name="Elbow Connector 35"/>
          <p:cNvCxnSpPr>
            <a:stCxn id="27" idx="1"/>
            <a:endCxn id="2" idx="3"/>
          </p:cNvCxnSpPr>
          <p:nvPr/>
        </p:nvCxnSpPr>
        <p:spPr>
          <a:xfrm rot="10800000">
            <a:off x="5257800" y="1905000"/>
            <a:ext cx="1066800" cy="2514600"/>
          </a:xfrm>
          <a:prstGeom prst="bentConnector3">
            <a:avLst>
              <a:gd name="adj1" fmla="val 50000"/>
            </a:avLst>
          </a:prstGeom>
          <a:ln>
            <a:tailEnd type="arrow"/>
          </a:ln>
        </p:spPr>
        <p:style>
          <a:lnRef idx="1">
            <a:schemeClr val="accent2"/>
          </a:lnRef>
          <a:fillRef idx="2">
            <a:schemeClr val="accent2"/>
          </a:fillRef>
          <a:effectRef idx="1">
            <a:schemeClr val="accent2"/>
          </a:effectRef>
          <a:fontRef idx="minor">
            <a:schemeClr val="dk1"/>
          </a:fontRef>
        </p:style>
      </p:cxnSp>
      <p:sp>
        <p:nvSpPr>
          <p:cNvPr id="37" name="TextBox 36"/>
          <p:cNvSpPr txBox="1"/>
          <p:nvPr/>
        </p:nvSpPr>
        <p:spPr>
          <a:xfrm>
            <a:off x="3581400" y="5715000"/>
            <a:ext cx="45720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dirty="0" smtClean="0"/>
              <a:t>myHome relationships with other services</a:t>
            </a:r>
            <a:endParaRPr lang="en-US" dirty="0"/>
          </a:p>
        </p:txBody>
      </p:sp>
      <p:cxnSp>
        <p:nvCxnSpPr>
          <p:cNvPr id="42" name="Elbow Connector 41"/>
          <p:cNvCxnSpPr>
            <a:stCxn id="8" idx="1"/>
            <a:endCxn id="6" idx="2"/>
          </p:cNvCxnSpPr>
          <p:nvPr/>
        </p:nvCxnSpPr>
        <p:spPr>
          <a:xfrm rot="5400000" flipH="1" flipV="1">
            <a:off x="990600" y="3848100"/>
            <a:ext cx="1143000" cy="1588"/>
          </a:xfrm>
          <a:prstGeom prst="bentConnector3">
            <a:avLst>
              <a:gd name="adj1" fmla="val 50000"/>
            </a:avLst>
          </a:prstGeom>
          <a:ln>
            <a:tailEnd type="triangle"/>
          </a:ln>
        </p:spPr>
        <p:style>
          <a:lnRef idx="1">
            <a:schemeClr val="accent2"/>
          </a:lnRef>
          <a:fillRef idx="2">
            <a:schemeClr val="accent2"/>
          </a:fillRef>
          <a:effectRef idx="1">
            <a:schemeClr val="accent2"/>
          </a:effectRef>
          <a:fontRef idx="minor">
            <a:schemeClr val="dk1"/>
          </a:fontRef>
        </p:style>
      </p:cxnSp>
      <p:cxnSp>
        <p:nvCxnSpPr>
          <p:cNvPr id="28" name="Elbow Connector 27"/>
          <p:cNvCxnSpPr>
            <a:stCxn id="8" idx="4"/>
            <a:endCxn id="26" idx="3"/>
          </p:cNvCxnSpPr>
          <p:nvPr/>
        </p:nvCxnSpPr>
        <p:spPr>
          <a:xfrm flipV="1">
            <a:off x="2209800" y="3733800"/>
            <a:ext cx="5943600" cy="1295400"/>
          </a:xfrm>
          <a:prstGeom prst="bentConnector3">
            <a:avLst>
              <a:gd name="adj1" fmla="val 103846"/>
            </a:avLst>
          </a:prstGeom>
          <a:ln>
            <a:tailEnd type="triangle"/>
          </a:ln>
        </p:spPr>
        <p:style>
          <a:lnRef idx="1">
            <a:schemeClr val="accent2"/>
          </a:lnRef>
          <a:fillRef idx="2">
            <a:schemeClr val="accent2"/>
          </a:fillRef>
          <a:effectRef idx="1">
            <a:schemeClr val="accent2"/>
          </a:effectRef>
          <a:fontRef idx="minor">
            <a:schemeClr val="dk1"/>
          </a:fontRef>
        </p:style>
      </p:cxnSp>
      <p:sp>
        <p:nvSpPr>
          <p:cNvPr id="39" name="Flowchart: Alternate Process 38"/>
          <p:cNvSpPr/>
          <p:nvPr/>
        </p:nvSpPr>
        <p:spPr>
          <a:xfrm>
            <a:off x="6324600" y="2819400"/>
            <a:ext cx="1828800" cy="457200"/>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solidFill>
                  <a:schemeClr val="dk1"/>
                </a:solidFill>
              </a:rPr>
              <a:t>Community</a:t>
            </a:r>
          </a:p>
        </p:txBody>
      </p:sp>
      <p:cxnSp>
        <p:nvCxnSpPr>
          <p:cNvPr id="44" name="Elbow Connector 43"/>
          <p:cNvCxnSpPr>
            <a:stCxn id="39" idx="1"/>
            <a:endCxn id="2" idx="3"/>
          </p:cNvCxnSpPr>
          <p:nvPr/>
        </p:nvCxnSpPr>
        <p:spPr>
          <a:xfrm rot="10800000">
            <a:off x="5257800" y="1905000"/>
            <a:ext cx="1066800" cy="1143000"/>
          </a:xfrm>
          <a:prstGeom prst="bentConnector3">
            <a:avLst>
              <a:gd name="adj1" fmla="val 50000"/>
            </a:avLst>
          </a:prstGeom>
          <a:ln>
            <a:tailEnd type="arrow"/>
          </a:ln>
        </p:spPr>
        <p:style>
          <a:lnRef idx="1">
            <a:schemeClr val="accent2"/>
          </a:lnRef>
          <a:fillRef idx="2">
            <a:schemeClr val="accent2"/>
          </a:fillRef>
          <a:effectRef idx="1">
            <a:schemeClr val="accent2"/>
          </a:effectRef>
          <a:fontRef idx="minor">
            <a:schemeClr val="dk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Technologies Behind The Scenes</a:t>
            </a:r>
            <a:endParaRPr lang="en-US" dirty="0"/>
          </a:p>
        </p:txBody>
      </p:sp>
      <p:graphicFrame>
        <p:nvGraphicFramePr>
          <p:cNvPr id="4" name="Content Placeholder 3"/>
          <p:cNvGraphicFramePr>
            <a:graphicFrameLocks noGrp="1"/>
          </p:cNvGraphicFramePr>
          <p:nvPr>
            <p:ph idx="1"/>
          </p:nvPr>
        </p:nvGraphicFramePr>
        <p:xfrm>
          <a:off x="457200" y="2249424"/>
          <a:ext cx="8229600" cy="4325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a:bodyPr>
          <a:lstStyle/>
          <a:p>
            <a:r>
              <a:rPr lang="en-US" dirty="0" smtClean="0"/>
              <a:t>Web developer / designer resource</a:t>
            </a:r>
          </a:p>
          <a:p>
            <a:pPr lvl="1"/>
            <a:r>
              <a:rPr lang="en-US" dirty="0" smtClean="0"/>
              <a:t>Year one (inception to release 1.0): 1 FTE</a:t>
            </a:r>
          </a:p>
          <a:p>
            <a:pPr lvl="1"/>
            <a:r>
              <a:rPr lang="en-US" dirty="0" smtClean="0"/>
              <a:t>Year two: ½ FTE</a:t>
            </a:r>
          </a:p>
          <a:p>
            <a:pPr lvl="1"/>
            <a:r>
              <a:rPr lang="en-US" dirty="0" smtClean="0"/>
              <a:t>On-going: ¼ FTE </a:t>
            </a:r>
          </a:p>
          <a:p>
            <a:r>
              <a:rPr lang="en-US" dirty="0" smtClean="0"/>
              <a:t>Concept development and project management</a:t>
            </a:r>
          </a:p>
          <a:p>
            <a:r>
              <a:rPr lang="en-US" dirty="0" smtClean="0"/>
              <a:t>Additional technical support (minimal)</a:t>
            </a:r>
          </a:p>
          <a:p>
            <a:r>
              <a:rPr lang="en-US" dirty="0" smtClean="0"/>
              <a:t>Runs on existing servers </a:t>
            </a:r>
          </a:p>
          <a:p>
            <a:pPr lvl="1"/>
            <a:r>
              <a:rPr lang="en-US" dirty="0" smtClean="0"/>
              <a:t>Web server - Sun hardware, Solaris, Apache, PHP</a:t>
            </a:r>
          </a:p>
          <a:p>
            <a:pPr lvl="1"/>
            <a:r>
              <a:rPr lang="en-US" dirty="0" err="1" smtClean="0"/>
              <a:t>mySQL</a:t>
            </a:r>
            <a:r>
              <a:rPr lang="en-US" dirty="0" smtClean="0"/>
              <a:t> server – Sun hardware, Solaris, </a:t>
            </a:r>
            <a:r>
              <a:rPr lang="en-US" dirty="0" err="1" smtClean="0"/>
              <a:t>mySQL</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3" name="Content Placeholder 2"/>
          <p:cNvSpPr>
            <a:spLocks noGrp="1"/>
          </p:cNvSpPr>
          <p:nvPr>
            <p:ph idx="1"/>
          </p:nvPr>
        </p:nvSpPr>
        <p:spPr/>
        <p:txBody>
          <a:bodyPr/>
          <a:lstStyle/>
          <a:p>
            <a:r>
              <a:rPr lang="en-US" dirty="0" smtClean="0"/>
              <a:t>David Weil</a:t>
            </a:r>
          </a:p>
          <a:p>
            <a:pPr lvl="1"/>
            <a:r>
              <a:rPr lang="en-US" dirty="0" smtClean="0"/>
              <a:t>Director, Enterprise Application Services</a:t>
            </a:r>
          </a:p>
          <a:p>
            <a:pPr lvl="1"/>
            <a:r>
              <a:rPr lang="en-US" dirty="0" smtClean="0"/>
              <a:t>dweil@ithaca.edu</a:t>
            </a:r>
          </a:p>
          <a:p>
            <a:r>
              <a:rPr lang="en-US" dirty="0" smtClean="0"/>
              <a:t>Benjamin Costello</a:t>
            </a:r>
          </a:p>
          <a:p>
            <a:pPr lvl="1"/>
            <a:r>
              <a:rPr lang="en-US" dirty="0" smtClean="0"/>
              <a:t>Manager, Web &amp; </a:t>
            </a:r>
            <a:r>
              <a:rPr lang="en-US" dirty="0" err="1" smtClean="0"/>
              <a:t>eMedia</a:t>
            </a:r>
            <a:r>
              <a:rPr lang="en-US" dirty="0" smtClean="0"/>
              <a:t> Development</a:t>
            </a:r>
          </a:p>
          <a:p>
            <a:pPr lvl="1"/>
            <a:r>
              <a:rPr lang="en-US" dirty="0" smtClean="0"/>
              <a:t>bcostello@ithaca.edu</a:t>
            </a:r>
          </a:p>
          <a:p>
            <a:r>
              <a:rPr lang="en-US" dirty="0" smtClean="0"/>
              <a:t>More information:</a:t>
            </a:r>
          </a:p>
          <a:p>
            <a:pPr lvl="1"/>
            <a:r>
              <a:rPr lang="en-US" dirty="0" smtClean="0"/>
              <a:t>Email us</a:t>
            </a:r>
          </a:p>
          <a:p>
            <a:pPr lvl="1"/>
            <a:r>
              <a:rPr lang="en-US" dirty="0" smtClean="0"/>
              <a:t>Visit: www.ithaca.edu/myhome</a:t>
            </a:r>
          </a:p>
          <a:p>
            <a:pPr lvl="1"/>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752600" y="1066800"/>
            <a:ext cx="5862638" cy="4372686"/>
          </a:xfrm>
          <a:prstGeom prst="rect">
            <a:avLst/>
          </a:prstGeom>
          <a:no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effectLst>
            <a:outerShdw blurRad="114300" dist="762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PPT42.png"/>
          <p:cNvPicPr>
            <a:picLocks noChangeAspect="1"/>
          </p:cNvPicPr>
          <p:nvPr/>
        </p:nvPicPr>
        <p:blipFill>
          <a:blip r:embed="rId3" cstate="print"/>
          <a:stretch>
            <a:fillRect/>
          </a:stretch>
        </p:blipFill>
        <p:spPr>
          <a:xfrm>
            <a:off x="293489" y="152400"/>
            <a:ext cx="8545711" cy="6554392"/>
          </a:xfrm>
          <a:prstGeom prst="rect">
            <a:avLst/>
          </a:prstGeom>
          <a:ln>
            <a:solidFill>
              <a:schemeClr val="accent1"/>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pic>
        <p:nvPicPr>
          <p:cNvPr id="1026" name="Picture 2" descr="C:\Documents and Settings\dweil\Desktop\myhome shots\FirefoxScreenSnapz001.jpg"/>
          <p:cNvPicPr>
            <a:picLocks noChangeAspect="1" noChangeArrowheads="1"/>
          </p:cNvPicPr>
          <p:nvPr/>
        </p:nvPicPr>
        <p:blipFill>
          <a:blip r:embed="rId4" cstate="print"/>
          <a:srcRect/>
          <a:stretch>
            <a:fillRect/>
          </a:stretch>
        </p:blipFill>
        <p:spPr bwMode="auto">
          <a:xfrm>
            <a:off x="304800" y="381000"/>
            <a:ext cx="8549640" cy="5587559"/>
          </a:xfrm>
          <a:prstGeom prst="rect">
            <a:avLst/>
          </a:prstGeom>
          <a:ln>
            <a:solidFill>
              <a:schemeClr val="accent1"/>
            </a:solidFill>
          </a:ln>
          <a:effectLst>
            <a:outerShdw blurRad="50800" dist="38100" dir="2700000" algn="tl" rotWithShape="0">
              <a:prstClr val="black">
                <a:alpha val="40000"/>
              </a:prstClr>
            </a:outerShdw>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C:\Documents and Settings\dweil\Desktop\myhome shots\FirefoxScreenSnapz002.jpg"/>
          <p:cNvPicPr>
            <a:picLocks noChangeAspect="1" noChangeArrowheads="1"/>
          </p:cNvPicPr>
          <p:nvPr/>
        </p:nvPicPr>
        <p:blipFill>
          <a:blip r:embed="rId3" cstate="print"/>
          <a:srcRect/>
          <a:stretch>
            <a:fillRect/>
          </a:stretch>
        </p:blipFill>
        <p:spPr bwMode="auto">
          <a:xfrm>
            <a:off x="304800" y="381000"/>
            <a:ext cx="8549640" cy="5587560"/>
          </a:xfrm>
          <a:prstGeom prst="rect">
            <a:avLst/>
          </a:prstGeom>
          <a:ln>
            <a:solidFill>
              <a:schemeClr val="accent1"/>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C:\Documents and Settings\dweil\Desktop\myhome shots\FirefoxScreenSnapz003.jpg"/>
          <p:cNvPicPr>
            <a:picLocks noChangeAspect="1" noChangeArrowheads="1"/>
          </p:cNvPicPr>
          <p:nvPr/>
        </p:nvPicPr>
        <p:blipFill>
          <a:blip r:embed="rId3" cstate="print"/>
          <a:srcRect/>
          <a:stretch>
            <a:fillRect/>
          </a:stretch>
        </p:blipFill>
        <p:spPr bwMode="auto">
          <a:xfrm>
            <a:off x="304800" y="381000"/>
            <a:ext cx="8549640" cy="5587560"/>
          </a:xfrm>
          <a:prstGeom prst="rect">
            <a:avLst/>
          </a:prstGeom>
          <a:ln>
            <a:solidFill>
              <a:schemeClr val="accent1"/>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C:\Documents and Settings\dweil\Desktop\myhome shots\FirefoxScreenSnapz004.jpg"/>
          <p:cNvPicPr>
            <a:picLocks noChangeAspect="1" noChangeArrowheads="1"/>
          </p:cNvPicPr>
          <p:nvPr/>
        </p:nvPicPr>
        <p:blipFill>
          <a:blip r:embed="rId3" cstate="print"/>
          <a:srcRect/>
          <a:stretch>
            <a:fillRect/>
          </a:stretch>
        </p:blipFill>
        <p:spPr bwMode="auto">
          <a:xfrm>
            <a:off x="304800" y="381000"/>
            <a:ext cx="8549640" cy="5587560"/>
          </a:xfrm>
          <a:prstGeom prst="rect">
            <a:avLst/>
          </a:prstGeom>
          <a:ln>
            <a:solidFill>
              <a:schemeClr val="accent1"/>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Live Demo</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jpeg"/>
          <p:cNvPicPr>
            <a:picLocks noChangeAspect="1"/>
          </p:cNvPicPr>
          <p:nvPr/>
        </p:nvPicPr>
        <p:blipFill>
          <a:blip r:embed="rId3" cstate="print"/>
          <a:stretch>
            <a:fillRect/>
          </a:stretch>
        </p:blipFill>
        <p:spPr>
          <a:xfrm>
            <a:off x="685800" y="3429000"/>
            <a:ext cx="2133600" cy="3200400"/>
          </a:xfrm>
          <a:prstGeom prst="rect">
            <a:avLst/>
          </a:prstGeom>
          <a:ln>
            <a:solidFill>
              <a:schemeClr val="tx1"/>
            </a:solidFill>
          </a:ln>
          <a:effectLst>
            <a:outerShdw blurRad="50800" dist="38100" dir="2700000" algn="tl" rotWithShape="0">
              <a:prstClr val="black">
                <a:alpha val="40000"/>
              </a:prstClr>
            </a:outerShdw>
          </a:effectLst>
        </p:spPr>
      </p:pic>
      <p:pic>
        <p:nvPicPr>
          <p:cNvPr id="4" name="Picture 3" descr="2.jpeg"/>
          <p:cNvPicPr>
            <a:picLocks noChangeAspect="1"/>
          </p:cNvPicPr>
          <p:nvPr/>
        </p:nvPicPr>
        <p:blipFill>
          <a:blip r:embed="rId4" cstate="print"/>
          <a:stretch>
            <a:fillRect/>
          </a:stretch>
        </p:blipFill>
        <p:spPr>
          <a:xfrm>
            <a:off x="3505200" y="3429000"/>
            <a:ext cx="2133600" cy="3200400"/>
          </a:xfrm>
          <a:prstGeom prst="rect">
            <a:avLst/>
          </a:prstGeom>
          <a:ln>
            <a:solidFill>
              <a:schemeClr val="tx1"/>
            </a:solidFill>
          </a:ln>
          <a:effectLst>
            <a:outerShdw blurRad="50800" dist="38100" dir="2700000" algn="tl" rotWithShape="0">
              <a:prstClr val="black">
                <a:alpha val="40000"/>
              </a:prstClr>
            </a:outerShdw>
          </a:effectLst>
        </p:spPr>
      </p:pic>
      <p:pic>
        <p:nvPicPr>
          <p:cNvPr id="2" name="Picture 1" descr="3.jpeg"/>
          <p:cNvPicPr>
            <a:picLocks noChangeAspect="1"/>
          </p:cNvPicPr>
          <p:nvPr/>
        </p:nvPicPr>
        <p:blipFill>
          <a:blip r:embed="rId5" cstate="print"/>
          <a:stretch>
            <a:fillRect/>
          </a:stretch>
        </p:blipFill>
        <p:spPr>
          <a:xfrm>
            <a:off x="6324600" y="3429000"/>
            <a:ext cx="2133600" cy="3200400"/>
          </a:xfrm>
          <a:prstGeom prst="rect">
            <a:avLst/>
          </a:prstGeom>
          <a:ln>
            <a:solidFill>
              <a:schemeClr val="tx1"/>
            </a:solidFill>
          </a:ln>
          <a:effectLst>
            <a:outerShdw blurRad="50800" dist="38100" dir="2700000" algn="tl" rotWithShape="0">
              <a:prstClr val="black">
                <a:alpha val="40000"/>
              </a:prstClr>
            </a:outerShdw>
          </a:effectLst>
        </p:spPr>
      </p:pic>
      <p:sp>
        <p:nvSpPr>
          <p:cNvPr id="5" name="Title 4"/>
          <p:cNvSpPr>
            <a:spLocks noGrp="1"/>
          </p:cNvSpPr>
          <p:nvPr>
            <p:ph type="title"/>
          </p:nvPr>
        </p:nvSpPr>
        <p:spPr>
          <a:xfrm>
            <a:off x="1295400" y="1143000"/>
            <a:ext cx="7391400" cy="1066800"/>
          </a:xfrm>
        </p:spPr>
        <p:txBody>
          <a:bodyPr/>
          <a:lstStyle/>
          <a:p>
            <a:r>
              <a:rPr lang="en-US" dirty="0" err="1" smtClean="0"/>
              <a:t>myHome</a:t>
            </a:r>
            <a:r>
              <a:rPr lang="en-US" dirty="0" smtClean="0"/>
              <a:t> Mobile</a:t>
            </a:r>
            <a:endParaRPr lang="en-US" dirty="0"/>
          </a:p>
        </p:txBody>
      </p:sp>
      <p:sp>
        <p:nvSpPr>
          <p:cNvPr id="13" name="Content Placeholder 12"/>
          <p:cNvSpPr>
            <a:spLocks noGrp="1"/>
          </p:cNvSpPr>
          <p:nvPr>
            <p:ph idx="1"/>
          </p:nvPr>
        </p:nvSpPr>
        <p:spPr>
          <a:xfrm>
            <a:off x="457200" y="2249424"/>
            <a:ext cx="8229600" cy="1636776"/>
          </a:xfrm>
        </p:spPr>
        <p:txBody>
          <a:bodyPr/>
          <a:lstStyle/>
          <a:p>
            <a:r>
              <a:rPr lang="en-US" dirty="0" smtClean="0"/>
              <a:t>Go to </a:t>
            </a:r>
            <a:r>
              <a:rPr lang="en-US" u="sng" dirty="0" smtClean="0">
                <a:solidFill>
                  <a:srgbClr val="0070C0"/>
                </a:solidFill>
              </a:rPr>
              <a:t>myhome.ithaca.edu</a:t>
            </a:r>
            <a:r>
              <a:rPr lang="en-US" dirty="0" smtClean="0"/>
              <a:t> from a mobile device</a:t>
            </a:r>
          </a:p>
          <a:p>
            <a:r>
              <a:rPr lang="en-US" dirty="0" smtClean="0"/>
              <a:t>Access most portlets and information</a:t>
            </a:r>
          </a:p>
          <a:p>
            <a:endParaRPr lang="en-US" dirty="0"/>
          </a:p>
        </p:txBody>
      </p:sp>
      <p:pic>
        <p:nvPicPr>
          <p:cNvPr id="8" name="Picture 4"/>
          <p:cNvPicPr>
            <a:picLocks noChangeAspect="1" noChangeArrowheads="1"/>
          </p:cNvPicPr>
          <p:nvPr/>
        </p:nvPicPr>
        <p:blipFill>
          <a:blip r:embed="rId6" cstate="print"/>
          <a:srcRect/>
          <a:stretch>
            <a:fillRect/>
          </a:stretch>
        </p:blipFill>
        <p:spPr bwMode="auto">
          <a:xfrm>
            <a:off x="7148531" y="1066800"/>
            <a:ext cx="928669" cy="1005028"/>
          </a:xfrm>
          <a:prstGeom prst="rect">
            <a:avLst/>
          </a:prstGeom>
          <a:noFill/>
          <a:ln w="9525">
            <a:noFill/>
            <a:miter lim="800000"/>
            <a:headEnd/>
            <a:tailEnd/>
          </a:ln>
          <a:effectLst/>
        </p:spPr>
      </p:pic>
      <p:pic>
        <p:nvPicPr>
          <p:cNvPr id="9" name="Picture 6"/>
          <p:cNvPicPr>
            <a:picLocks noChangeAspect="1" noChangeArrowheads="1"/>
          </p:cNvPicPr>
          <p:nvPr/>
        </p:nvPicPr>
        <p:blipFill>
          <a:blip r:embed="rId7" cstate="print"/>
          <a:srcRect/>
          <a:stretch>
            <a:fillRect/>
          </a:stretch>
        </p:blipFill>
        <p:spPr bwMode="auto">
          <a:xfrm>
            <a:off x="6378167" y="1066800"/>
            <a:ext cx="770364" cy="1029721"/>
          </a:xfrm>
          <a:prstGeom prst="rect">
            <a:avLst/>
          </a:prstGeom>
          <a:noFill/>
          <a:ln w="9525">
            <a:noFill/>
            <a:miter lim="800000"/>
            <a:headEnd/>
            <a:tailEnd/>
          </a:ln>
          <a:effectLst/>
        </p:spPr>
      </p:pic>
      <p:pic>
        <p:nvPicPr>
          <p:cNvPr id="1026" name="Picture 2"/>
          <p:cNvPicPr>
            <a:picLocks noChangeAspect="1" noChangeArrowheads="1"/>
          </p:cNvPicPr>
          <p:nvPr/>
        </p:nvPicPr>
        <p:blipFill>
          <a:blip r:embed="rId8" cstate="print"/>
          <a:srcRect/>
          <a:stretch>
            <a:fillRect/>
          </a:stretch>
        </p:blipFill>
        <p:spPr bwMode="auto">
          <a:xfrm>
            <a:off x="457200" y="1295400"/>
            <a:ext cx="714375" cy="828675"/>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Automatically formats for your device</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1219200" y="2286000"/>
            <a:ext cx="2590800" cy="38862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9" name="TextBox 8"/>
          <p:cNvSpPr txBox="1"/>
          <p:nvPr/>
        </p:nvSpPr>
        <p:spPr>
          <a:xfrm>
            <a:off x="1066800" y="6248400"/>
            <a:ext cx="2895600" cy="369332"/>
          </a:xfrm>
          <a:prstGeom prst="rect">
            <a:avLst/>
          </a:prstGeom>
          <a:noFill/>
        </p:spPr>
        <p:txBody>
          <a:bodyPr wrap="square" rtlCol="0">
            <a:spAutoFit/>
          </a:bodyPr>
          <a:lstStyle/>
          <a:p>
            <a:pPr algn="ctr"/>
            <a:r>
              <a:rPr lang="en-US" b="1" dirty="0" err="1" smtClean="0">
                <a:solidFill>
                  <a:schemeClr val="accent3"/>
                </a:solidFill>
                <a:latin typeface="+mj-lt"/>
              </a:rPr>
              <a:t>iPhone</a:t>
            </a:r>
            <a:r>
              <a:rPr lang="en-US" b="1" dirty="0" smtClean="0">
                <a:solidFill>
                  <a:schemeClr val="accent3"/>
                </a:solidFill>
                <a:latin typeface="+mj-lt"/>
              </a:rPr>
              <a:t>, Palm Pre, etc.</a:t>
            </a:r>
            <a:endParaRPr lang="en-US" b="1" dirty="0">
              <a:solidFill>
                <a:schemeClr val="accent3"/>
              </a:solidFill>
              <a:latin typeface="+mj-lt"/>
            </a:endParaRPr>
          </a:p>
        </p:txBody>
      </p:sp>
      <p:sp>
        <p:nvSpPr>
          <p:cNvPr id="10" name="TextBox 9"/>
          <p:cNvSpPr txBox="1"/>
          <p:nvPr/>
        </p:nvSpPr>
        <p:spPr>
          <a:xfrm>
            <a:off x="5410200" y="5971401"/>
            <a:ext cx="2819400" cy="646331"/>
          </a:xfrm>
          <a:prstGeom prst="rect">
            <a:avLst/>
          </a:prstGeom>
          <a:noFill/>
        </p:spPr>
        <p:txBody>
          <a:bodyPr wrap="square" rtlCol="0">
            <a:spAutoFit/>
          </a:bodyPr>
          <a:lstStyle/>
          <a:p>
            <a:pPr algn="ctr"/>
            <a:r>
              <a:rPr lang="en-US" b="1" dirty="0" smtClean="0">
                <a:solidFill>
                  <a:schemeClr val="accent3"/>
                </a:solidFill>
                <a:latin typeface="+mj-lt"/>
              </a:rPr>
              <a:t>Devices with more limited mobile browsers</a:t>
            </a:r>
            <a:endParaRPr lang="en-US" b="1" dirty="0">
              <a:solidFill>
                <a:schemeClr val="accent3"/>
              </a:solidFill>
              <a:latin typeface="+mj-lt"/>
            </a:endParaRPr>
          </a:p>
        </p:txBody>
      </p:sp>
      <p:pic>
        <p:nvPicPr>
          <p:cNvPr id="1026" name="Picture 2"/>
          <p:cNvPicPr>
            <a:picLocks noChangeAspect="1" noChangeArrowheads="1"/>
          </p:cNvPicPr>
          <p:nvPr/>
        </p:nvPicPr>
        <p:blipFill>
          <a:blip r:embed="rId4" cstate="print"/>
          <a:srcRect/>
          <a:stretch>
            <a:fillRect/>
          </a:stretch>
        </p:blipFill>
        <p:spPr bwMode="auto">
          <a:xfrm>
            <a:off x="4495800" y="2133600"/>
            <a:ext cx="986310" cy="1504589"/>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304800" y="2209800"/>
            <a:ext cx="914400" cy="1222248"/>
          </a:xfrm>
          <a:prstGeom prst="rect">
            <a:avLst/>
          </a:prstGeom>
          <a:noFill/>
          <a:ln w="9525">
            <a:noFill/>
            <a:miter lim="800000"/>
            <a:headEnd/>
            <a:tailEnd/>
          </a:ln>
          <a:effectLst>
            <a:reflection blurRad="6350" stA="52000" endA="300" endPos="35000" dir="5400000" sy="-100000" algn="bl" rotWithShape="0"/>
          </a:effectLst>
        </p:spPr>
      </p:pic>
      <p:pic>
        <p:nvPicPr>
          <p:cNvPr id="3074" name="Picture 2"/>
          <p:cNvPicPr>
            <a:picLocks noChangeAspect="1" noChangeArrowheads="1"/>
          </p:cNvPicPr>
          <p:nvPr/>
        </p:nvPicPr>
        <p:blipFill>
          <a:blip r:embed="rId6" cstate="print"/>
          <a:srcRect/>
          <a:stretch>
            <a:fillRect/>
          </a:stretch>
        </p:blipFill>
        <p:spPr bwMode="auto">
          <a:xfrm>
            <a:off x="5536567" y="2286000"/>
            <a:ext cx="2566666" cy="2776191"/>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PPT26.png"/>
          <p:cNvPicPr>
            <a:picLocks noChangeAspect="1"/>
          </p:cNvPicPr>
          <p:nvPr/>
        </p:nvPicPr>
        <p:blipFill>
          <a:blip r:embed="rId3" cstate="print">
            <a:lum/>
          </a:blip>
          <a:stretch>
            <a:fillRect/>
          </a:stretch>
        </p:blipFill>
        <p:spPr>
          <a:xfrm>
            <a:off x="3962400" y="152400"/>
            <a:ext cx="5053355" cy="4114800"/>
          </a:xfrm>
          <a:prstGeom prst="rect">
            <a:avLst/>
          </a:prstGeom>
          <a:ln>
            <a:solidFill>
              <a:schemeClr val="tx1"/>
            </a:solidFill>
          </a:ln>
          <a:effectLst>
            <a:outerShdw blurRad="50800" dist="38100" dir="2700000" algn="tl" rotWithShape="0">
              <a:prstClr val="black">
                <a:alpha val="40000"/>
              </a:prstClr>
            </a:outerShdw>
          </a:effectLst>
        </p:spPr>
      </p:pic>
      <p:pic>
        <p:nvPicPr>
          <p:cNvPr id="2050" name="Picture 2"/>
          <p:cNvPicPr>
            <a:picLocks noChangeAspect="1" noChangeArrowheads="1"/>
          </p:cNvPicPr>
          <p:nvPr/>
        </p:nvPicPr>
        <p:blipFill>
          <a:blip r:embed="rId4" cstate="print"/>
          <a:srcRect/>
          <a:stretch>
            <a:fillRect/>
          </a:stretch>
        </p:blipFill>
        <p:spPr bwMode="auto">
          <a:xfrm>
            <a:off x="508000" y="152400"/>
            <a:ext cx="2082800" cy="31242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cxnSp>
        <p:nvCxnSpPr>
          <p:cNvPr id="9" name="Straight Arrow Connector 8"/>
          <p:cNvCxnSpPr/>
          <p:nvPr/>
        </p:nvCxnSpPr>
        <p:spPr>
          <a:xfrm flipV="1">
            <a:off x="1219200" y="762000"/>
            <a:ext cx="2971800" cy="12192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24" name="TextBox 23"/>
          <p:cNvSpPr txBox="1"/>
          <p:nvPr/>
        </p:nvSpPr>
        <p:spPr>
          <a:xfrm rot="16200000">
            <a:off x="-862111" y="1560612"/>
            <a:ext cx="2286000" cy="307777"/>
          </a:xfrm>
          <a:prstGeom prst="rect">
            <a:avLst/>
          </a:prstGeom>
          <a:solidFill>
            <a:schemeClr val="accent3">
              <a:lumMod val="20000"/>
              <a:lumOff val="80000"/>
              <a:alpha val="50000"/>
            </a:schemeClr>
          </a:solidFill>
        </p:spPr>
        <p:txBody>
          <a:bodyPr wrap="square" rtlCol="0">
            <a:spAutoFit/>
          </a:bodyPr>
          <a:lstStyle/>
          <a:p>
            <a:pPr algn="ctr"/>
            <a:r>
              <a:rPr lang="en-US" sz="1400" b="1" dirty="0" smtClean="0">
                <a:solidFill>
                  <a:schemeClr val="accent3"/>
                </a:solidFill>
                <a:latin typeface="+mj-lt"/>
              </a:rPr>
              <a:t>Mobile Menu</a:t>
            </a:r>
            <a:endParaRPr lang="en-US" sz="1400" b="1" dirty="0">
              <a:solidFill>
                <a:schemeClr val="accent3"/>
              </a:solidFill>
              <a:latin typeface="+mj-lt"/>
            </a:endParaRPr>
          </a:p>
        </p:txBody>
      </p:sp>
      <p:grpSp>
        <p:nvGrpSpPr>
          <p:cNvPr id="3" name="Group 28"/>
          <p:cNvGrpSpPr/>
          <p:nvPr/>
        </p:nvGrpSpPr>
        <p:grpSpPr>
          <a:xfrm>
            <a:off x="380999" y="3581400"/>
            <a:ext cx="2438401" cy="3108960"/>
            <a:chOff x="380999" y="3505200"/>
            <a:chExt cx="2438401" cy="3108960"/>
          </a:xfrm>
        </p:grpSpPr>
        <p:pic>
          <p:nvPicPr>
            <p:cNvPr id="2052" name="Picture 4"/>
            <p:cNvPicPr>
              <a:picLocks noChangeAspect="1" noChangeArrowheads="1"/>
            </p:cNvPicPr>
            <p:nvPr/>
          </p:nvPicPr>
          <p:blipFill>
            <a:blip r:embed="rId5" cstate="print"/>
            <a:srcRect/>
            <a:stretch>
              <a:fillRect/>
            </a:stretch>
          </p:blipFill>
          <p:spPr bwMode="auto">
            <a:xfrm>
              <a:off x="746760" y="3505200"/>
              <a:ext cx="2072640" cy="310896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26" name="TextBox 25"/>
            <p:cNvSpPr txBox="1"/>
            <p:nvPr/>
          </p:nvSpPr>
          <p:spPr>
            <a:xfrm rot="16200000">
              <a:off x="-608112" y="4905792"/>
              <a:ext cx="2286000" cy="307777"/>
            </a:xfrm>
            <a:prstGeom prst="rect">
              <a:avLst/>
            </a:prstGeom>
            <a:solidFill>
              <a:schemeClr val="accent3">
                <a:lumMod val="20000"/>
                <a:lumOff val="80000"/>
                <a:alpha val="50000"/>
              </a:schemeClr>
            </a:solidFill>
          </p:spPr>
          <p:txBody>
            <a:bodyPr wrap="square" rtlCol="0">
              <a:spAutoFit/>
            </a:bodyPr>
            <a:lstStyle/>
            <a:p>
              <a:pPr algn="ctr"/>
              <a:r>
                <a:rPr lang="en-US" sz="1400" b="1" dirty="0" smtClean="0">
                  <a:solidFill>
                    <a:schemeClr val="accent3"/>
                  </a:solidFill>
                  <a:latin typeface="+mj-lt"/>
                </a:rPr>
                <a:t>Oracle Calendar</a:t>
              </a:r>
              <a:endParaRPr lang="en-US" sz="1400" b="1" dirty="0">
                <a:solidFill>
                  <a:schemeClr val="accent3"/>
                </a:solidFill>
                <a:latin typeface="+mj-lt"/>
              </a:endParaRPr>
            </a:p>
          </p:txBody>
        </p:sp>
      </p:grpSp>
      <p:grpSp>
        <p:nvGrpSpPr>
          <p:cNvPr id="4" name="Group 29"/>
          <p:cNvGrpSpPr/>
          <p:nvPr/>
        </p:nvGrpSpPr>
        <p:grpSpPr>
          <a:xfrm>
            <a:off x="3124200" y="3581400"/>
            <a:ext cx="2453640" cy="3108960"/>
            <a:chOff x="3124200" y="3581400"/>
            <a:chExt cx="2453640" cy="3108960"/>
          </a:xfrm>
        </p:grpSpPr>
        <p:pic>
          <p:nvPicPr>
            <p:cNvPr id="2053" name="Picture 5"/>
            <p:cNvPicPr>
              <a:picLocks noChangeAspect="1" noChangeArrowheads="1"/>
            </p:cNvPicPr>
            <p:nvPr/>
          </p:nvPicPr>
          <p:blipFill>
            <a:blip r:embed="rId6" cstate="print"/>
            <a:srcRect/>
            <a:stretch>
              <a:fillRect/>
            </a:stretch>
          </p:blipFill>
          <p:spPr bwMode="auto">
            <a:xfrm>
              <a:off x="3505200" y="3581400"/>
              <a:ext cx="2072640" cy="310896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27" name="TextBox 26"/>
            <p:cNvSpPr txBox="1"/>
            <p:nvPr/>
          </p:nvSpPr>
          <p:spPr>
            <a:xfrm rot="16200000">
              <a:off x="2135089" y="4981992"/>
              <a:ext cx="2286000" cy="307777"/>
            </a:xfrm>
            <a:prstGeom prst="rect">
              <a:avLst/>
            </a:prstGeom>
            <a:solidFill>
              <a:schemeClr val="accent3">
                <a:lumMod val="20000"/>
                <a:lumOff val="80000"/>
                <a:alpha val="50000"/>
              </a:schemeClr>
            </a:solidFill>
          </p:spPr>
          <p:txBody>
            <a:bodyPr wrap="square" rtlCol="0">
              <a:spAutoFit/>
            </a:bodyPr>
            <a:lstStyle/>
            <a:p>
              <a:pPr algn="ctr"/>
              <a:r>
                <a:rPr lang="en-US" sz="1400" b="1" dirty="0" smtClean="0">
                  <a:solidFill>
                    <a:schemeClr val="accent3"/>
                  </a:solidFill>
                  <a:latin typeface="+mj-lt"/>
                </a:rPr>
                <a:t>IC Search</a:t>
              </a:r>
              <a:endParaRPr lang="en-US" sz="1400" b="1" dirty="0">
                <a:solidFill>
                  <a:schemeClr val="accent3"/>
                </a:solidFill>
                <a:latin typeface="+mj-lt"/>
              </a:endParaRPr>
            </a:p>
          </p:txBody>
        </p:sp>
      </p:grpSp>
      <p:grpSp>
        <p:nvGrpSpPr>
          <p:cNvPr id="6" name="Group 30"/>
          <p:cNvGrpSpPr/>
          <p:nvPr/>
        </p:nvGrpSpPr>
        <p:grpSpPr>
          <a:xfrm>
            <a:off x="6093022" y="3581400"/>
            <a:ext cx="2456618" cy="3108960"/>
            <a:chOff x="6093022" y="3581400"/>
            <a:chExt cx="2456618" cy="3108960"/>
          </a:xfrm>
        </p:grpSpPr>
        <p:pic>
          <p:nvPicPr>
            <p:cNvPr id="5" name="Picture 3"/>
            <p:cNvPicPr>
              <a:picLocks noChangeAspect="1" noChangeArrowheads="1"/>
            </p:cNvPicPr>
            <p:nvPr/>
          </p:nvPicPr>
          <p:blipFill>
            <a:blip r:embed="rId7" cstate="print"/>
            <a:srcRect/>
            <a:stretch>
              <a:fillRect/>
            </a:stretch>
          </p:blipFill>
          <p:spPr bwMode="auto">
            <a:xfrm>
              <a:off x="6477000" y="3581400"/>
              <a:ext cx="2072640" cy="310896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28" name="TextBox 27"/>
            <p:cNvSpPr txBox="1"/>
            <p:nvPr/>
          </p:nvSpPr>
          <p:spPr>
            <a:xfrm rot="16200000">
              <a:off x="5103911" y="4981992"/>
              <a:ext cx="2286000" cy="307777"/>
            </a:xfrm>
            <a:prstGeom prst="rect">
              <a:avLst/>
            </a:prstGeom>
            <a:solidFill>
              <a:schemeClr val="accent3">
                <a:lumMod val="20000"/>
                <a:lumOff val="80000"/>
                <a:alpha val="50000"/>
              </a:schemeClr>
            </a:solidFill>
          </p:spPr>
          <p:txBody>
            <a:bodyPr wrap="square" rtlCol="0">
              <a:spAutoFit/>
            </a:bodyPr>
            <a:lstStyle/>
            <a:p>
              <a:pPr algn="ctr"/>
              <a:r>
                <a:rPr lang="en-US" sz="1400" b="1" dirty="0" smtClean="0">
                  <a:solidFill>
                    <a:schemeClr val="accent3"/>
                  </a:solidFill>
                  <a:latin typeface="+mj-lt"/>
                </a:rPr>
                <a:t>Intercom</a:t>
              </a:r>
              <a:endParaRPr lang="en-US" sz="1400" b="1" dirty="0">
                <a:solidFill>
                  <a:schemeClr val="accent3"/>
                </a:solidFill>
                <a:latin typeface="+mj-lt"/>
              </a:endParaRPr>
            </a:p>
          </p:txBody>
        </p:sp>
      </p:grpSp>
      <p:cxnSp>
        <p:nvCxnSpPr>
          <p:cNvPr id="18" name="Straight Arrow Connector 17"/>
          <p:cNvCxnSpPr/>
          <p:nvPr/>
        </p:nvCxnSpPr>
        <p:spPr>
          <a:xfrm flipV="1">
            <a:off x="4648200" y="3124200"/>
            <a:ext cx="1143000" cy="9906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1" name="Straight Arrow Connector 20"/>
          <p:cNvCxnSpPr/>
          <p:nvPr/>
        </p:nvCxnSpPr>
        <p:spPr>
          <a:xfrm rot="5400000" flipH="1" flipV="1">
            <a:off x="6553200" y="2590800"/>
            <a:ext cx="1828800" cy="6096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3" name="Straight Arrow Connector 12"/>
          <p:cNvCxnSpPr/>
          <p:nvPr/>
        </p:nvCxnSpPr>
        <p:spPr>
          <a:xfrm flipV="1">
            <a:off x="2667000" y="2514600"/>
            <a:ext cx="1524000" cy="14478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Reminder:</a:t>
            </a:r>
            <a:br>
              <a:rPr lang="en-US" dirty="0" smtClean="0"/>
            </a:br>
            <a:r>
              <a:rPr lang="en-US" dirty="0" smtClean="0"/>
              <a:t>Online Session Evaluations</a:t>
            </a:r>
            <a:endParaRPr lang="en-US" dirty="0"/>
          </a:p>
        </p:txBody>
      </p:sp>
      <p:sp>
        <p:nvSpPr>
          <p:cNvPr id="3" name="Content Placeholder 2"/>
          <p:cNvSpPr>
            <a:spLocks noGrp="1"/>
          </p:cNvSpPr>
          <p:nvPr>
            <p:ph idx="1"/>
          </p:nvPr>
        </p:nvSpPr>
        <p:spPr/>
        <p:txBody>
          <a:bodyPr/>
          <a:lstStyle/>
          <a:p>
            <a:endParaRPr lang="en-US" dirty="0" smtClean="0"/>
          </a:p>
          <a:p>
            <a:r>
              <a:rPr lang="en-US" dirty="0" smtClean="0"/>
              <a:t>Available at the email kiosks</a:t>
            </a:r>
          </a:p>
          <a:p>
            <a:r>
              <a:rPr lang="en-US" dirty="0" smtClean="0"/>
              <a:t>Link on the conference program page until November 23</a:t>
            </a:r>
            <a:r>
              <a:rPr lang="en-US" baseline="30000" dirty="0" smtClean="0"/>
              <a:t>rd</a:t>
            </a:r>
          </a:p>
          <a:p>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Content Providers</a:t>
            </a:r>
            <a:endParaRPr lang="en-US" dirty="0"/>
          </a:p>
        </p:txBody>
      </p:sp>
      <p:sp>
        <p:nvSpPr>
          <p:cNvPr id="3" name="Content Placeholder 2"/>
          <p:cNvSpPr>
            <a:spLocks noGrp="1"/>
          </p:cNvSpPr>
          <p:nvPr>
            <p:ph idx="1"/>
          </p:nvPr>
        </p:nvSpPr>
        <p:spPr/>
        <p:txBody>
          <a:bodyPr/>
          <a:lstStyle/>
          <a:p>
            <a:r>
              <a:rPr lang="en-US" dirty="0" smtClean="0"/>
              <a:t>User Submitted Portlets</a:t>
            </a:r>
            <a:br>
              <a:rPr lang="en-US" dirty="0" smtClean="0"/>
            </a:br>
            <a:r>
              <a:rPr lang="en-US" dirty="0" smtClean="0"/>
              <a:t>and Tabs</a:t>
            </a:r>
            <a:endParaRPr lang="en-US" dirty="0"/>
          </a:p>
        </p:txBody>
      </p:sp>
      <p:pic>
        <p:nvPicPr>
          <p:cNvPr id="2051" name="Picture 3"/>
          <p:cNvPicPr>
            <a:picLocks noChangeAspect="1" noChangeArrowheads="1"/>
          </p:cNvPicPr>
          <p:nvPr/>
        </p:nvPicPr>
        <p:blipFill>
          <a:blip r:embed="rId3" cstate="print"/>
          <a:srcRect/>
          <a:stretch>
            <a:fillRect/>
          </a:stretch>
        </p:blipFill>
        <p:spPr bwMode="auto">
          <a:xfrm>
            <a:off x="3800475" y="2847975"/>
            <a:ext cx="3895725" cy="3552825"/>
          </a:xfrm>
          <a:prstGeom prst="rect">
            <a:avLst/>
          </a:prstGeom>
          <a:no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effectLst>
            <a:outerShdw blurRad="114300" dist="76200" dir="2700000" algn="tl" rotWithShape="0">
              <a:prstClr val="black">
                <a:alpha val="40000"/>
              </a:prstClr>
            </a:outerShdw>
          </a:effectLst>
        </p:spPr>
      </p:pic>
      <p:pic>
        <p:nvPicPr>
          <p:cNvPr id="2050" name="Picture 2"/>
          <p:cNvPicPr>
            <a:picLocks noChangeAspect="1" noChangeArrowheads="1"/>
          </p:cNvPicPr>
          <p:nvPr/>
        </p:nvPicPr>
        <p:blipFill>
          <a:blip r:embed="rId4" cstate="print"/>
          <a:srcRect/>
          <a:stretch>
            <a:fillRect/>
          </a:stretch>
        </p:blipFill>
        <p:spPr bwMode="auto">
          <a:xfrm>
            <a:off x="6477000" y="2266950"/>
            <a:ext cx="2362200" cy="2914650"/>
          </a:xfrm>
          <a:prstGeom prst="rect">
            <a:avLst/>
          </a:prstGeom>
          <a:no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effectLst>
            <a:outerShdw blurRad="114300" dist="76200" dir="2700000" algn="tl" rotWithShape="0">
              <a:prstClr val="black">
                <a:alpha val="40000"/>
              </a:prstClr>
            </a:outerShdw>
          </a:effectLst>
        </p:spPr>
      </p:pic>
      <p:pic>
        <p:nvPicPr>
          <p:cNvPr id="2053" name="Picture 5"/>
          <p:cNvPicPr>
            <a:picLocks noChangeAspect="1" noChangeArrowheads="1"/>
          </p:cNvPicPr>
          <p:nvPr/>
        </p:nvPicPr>
        <p:blipFill>
          <a:blip r:embed="rId5" cstate="print"/>
          <a:srcRect/>
          <a:stretch>
            <a:fillRect/>
          </a:stretch>
        </p:blipFill>
        <p:spPr bwMode="auto">
          <a:xfrm>
            <a:off x="685800" y="3733800"/>
            <a:ext cx="571500" cy="542925"/>
          </a:xfrm>
          <a:prstGeom prst="rect">
            <a:avLst/>
          </a:prstGeom>
          <a:no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effectLst>
            <a:outerShdw blurRad="114300" dist="76200" dir="2700000" algn="tl" rotWithShape="0">
              <a:prstClr val="black">
                <a:alpha val="40000"/>
              </a:prstClr>
            </a:outerShdw>
          </a:effectLst>
        </p:spPr>
      </p:pic>
      <p:sp>
        <p:nvSpPr>
          <p:cNvPr id="8" name="TextBox 7"/>
          <p:cNvSpPr txBox="1"/>
          <p:nvPr/>
        </p:nvSpPr>
        <p:spPr>
          <a:xfrm>
            <a:off x="1371600" y="3733800"/>
            <a:ext cx="1905000" cy="446276"/>
          </a:xfrm>
          <a:prstGeom prst="rect">
            <a:avLst/>
          </a:prstGeom>
          <a:noFill/>
        </p:spPr>
        <p:txBody>
          <a:bodyPr wrap="square" rtlCol="0">
            <a:spAutoFit/>
          </a:bodyPr>
          <a:lstStyle/>
          <a:p>
            <a:r>
              <a:rPr lang="en-US" sz="1200" b="1" dirty="0" smtClean="0">
                <a:latin typeface="+mj-lt"/>
              </a:rPr>
              <a:t>FIRST YEAR STUDENTS</a:t>
            </a:r>
          </a:p>
          <a:p>
            <a:r>
              <a:rPr lang="en-US" sz="1100" dirty="0" smtClean="0">
                <a:latin typeface="+mj-lt"/>
              </a:rPr>
              <a:t>Resources for new students</a:t>
            </a:r>
            <a:endParaRPr lang="en-US" sz="1200" dirty="0">
              <a:latin typeface="+mj-lt"/>
            </a:endParaRPr>
          </a:p>
        </p:txBody>
      </p:sp>
      <p:pic>
        <p:nvPicPr>
          <p:cNvPr id="9" name="Picture 5"/>
          <p:cNvPicPr>
            <a:picLocks noChangeAspect="1" noChangeArrowheads="1"/>
          </p:cNvPicPr>
          <p:nvPr/>
        </p:nvPicPr>
        <p:blipFill>
          <a:blip r:embed="rId5" cstate="print"/>
          <a:srcRect/>
          <a:stretch>
            <a:fillRect/>
          </a:stretch>
        </p:blipFill>
        <p:spPr bwMode="auto">
          <a:xfrm>
            <a:off x="685800" y="4486275"/>
            <a:ext cx="571500" cy="542925"/>
          </a:xfrm>
          <a:prstGeom prst="rect">
            <a:avLst/>
          </a:prstGeom>
          <a:no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effectLst>
            <a:outerShdw blurRad="114300" dist="76200" dir="2700000" algn="tl" rotWithShape="0">
              <a:prstClr val="black">
                <a:alpha val="40000"/>
              </a:prstClr>
            </a:outerShdw>
          </a:effectLst>
        </p:spPr>
      </p:pic>
      <p:sp>
        <p:nvSpPr>
          <p:cNvPr id="10" name="TextBox 9"/>
          <p:cNvSpPr txBox="1"/>
          <p:nvPr/>
        </p:nvSpPr>
        <p:spPr>
          <a:xfrm>
            <a:off x="1371600" y="4486275"/>
            <a:ext cx="1905000" cy="446276"/>
          </a:xfrm>
          <a:prstGeom prst="rect">
            <a:avLst/>
          </a:prstGeom>
          <a:noFill/>
        </p:spPr>
        <p:txBody>
          <a:bodyPr wrap="square" rtlCol="0">
            <a:spAutoFit/>
          </a:bodyPr>
          <a:lstStyle/>
          <a:p>
            <a:r>
              <a:rPr lang="en-US" sz="1200" b="1" dirty="0" smtClean="0">
                <a:latin typeface="+mj-lt"/>
              </a:rPr>
              <a:t>PHYSICS MAJORS</a:t>
            </a:r>
          </a:p>
          <a:p>
            <a:r>
              <a:rPr lang="en-US" sz="1100" dirty="0" smtClean="0">
                <a:latin typeface="+mj-lt"/>
              </a:rPr>
              <a:t>Resources for Physics</a:t>
            </a:r>
            <a:endParaRPr lang="en-US" sz="1200" dirty="0">
              <a:latin typeface="+mj-lt"/>
            </a:endParaRPr>
          </a:p>
        </p:txBody>
      </p:sp>
      <p:pic>
        <p:nvPicPr>
          <p:cNvPr id="11" name="Picture 5"/>
          <p:cNvPicPr>
            <a:picLocks noChangeAspect="1" noChangeArrowheads="1"/>
          </p:cNvPicPr>
          <p:nvPr/>
        </p:nvPicPr>
        <p:blipFill>
          <a:blip r:embed="rId5" cstate="print"/>
          <a:srcRect/>
          <a:stretch>
            <a:fillRect/>
          </a:stretch>
        </p:blipFill>
        <p:spPr bwMode="auto">
          <a:xfrm>
            <a:off x="685800" y="5248275"/>
            <a:ext cx="571500" cy="542925"/>
          </a:xfrm>
          <a:prstGeom prst="rect">
            <a:avLst/>
          </a:prstGeom>
          <a:no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effectLst>
            <a:outerShdw blurRad="114300" dist="76200" dir="2700000" algn="tl" rotWithShape="0">
              <a:prstClr val="black">
                <a:alpha val="40000"/>
              </a:prstClr>
            </a:outerShdw>
          </a:effectLst>
        </p:spPr>
      </p:pic>
      <p:sp>
        <p:nvSpPr>
          <p:cNvPr id="12" name="TextBox 11"/>
          <p:cNvSpPr txBox="1"/>
          <p:nvPr/>
        </p:nvSpPr>
        <p:spPr>
          <a:xfrm>
            <a:off x="1371600" y="5248275"/>
            <a:ext cx="1905000" cy="446276"/>
          </a:xfrm>
          <a:prstGeom prst="rect">
            <a:avLst/>
          </a:prstGeom>
          <a:noFill/>
        </p:spPr>
        <p:txBody>
          <a:bodyPr wrap="square" rtlCol="0">
            <a:spAutoFit/>
          </a:bodyPr>
          <a:lstStyle/>
          <a:p>
            <a:r>
              <a:rPr lang="en-US" sz="1200" b="1" dirty="0" smtClean="0">
                <a:latin typeface="+mj-lt"/>
              </a:rPr>
              <a:t>CAMPUS HAPPENINGS</a:t>
            </a:r>
          </a:p>
          <a:p>
            <a:r>
              <a:rPr lang="en-US" sz="1100" dirty="0" smtClean="0">
                <a:latin typeface="+mj-lt"/>
              </a:rPr>
              <a:t>What’s going on</a:t>
            </a:r>
            <a:endParaRPr lang="en-US" sz="1200" dirty="0">
              <a:latin typeface="+mj-l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Campus-Wide Rollout</a:t>
            </a:r>
            <a:endParaRPr lang="en-US" dirty="0"/>
          </a:p>
        </p:txBody>
      </p:sp>
      <p:sp>
        <p:nvSpPr>
          <p:cNvPr id="3" name="Content Placeholder 2"/>
          <p:cNvSpPr>
            <a:spLocks noGrp="1"/>
          </p:cNvSpPr>
          <p:nvPr>
            <p:ph idx="1"/>
          </p:nvPr>
        </p:nvSpPr>
        <p:spPr/>
        <p:txBody>
          <a:bodyPr>
            <a:normAutofit/>
          </a:bodyPr>
          <a:lstStyle/>
          <a:p>
            <a:r>
              <a:rPr lang="en-US" dirty="0" smtClean="0"/>
              <a:t>Released 1.0 August 2008 </a:t>
            </a:r>
          </a:p>
          <a:p>
            <a:pPr lvl="1"/>
            <a:r>
              <a:rPr lang="en-US" dirty="0" smtClean="0"/>
              <a:t>Ads in student paper</a:t>
            </a:r>
          </a:p>
          <a:p>
            <a:pPr lvl="1"/>
            <a:r>
              <a:rPr lang="en-US" dirty="0" smtClean="0"/>
              <a:t>Intercom Announcements</a:t>
            </a:r>
          </a:p>
          <a:p>
            <a:pPr lvl="1"/>
            <a:r>
              <a:rPr lang="en-US" dirty="0" smtClean="0"/>
              <a:t>Posters around campus</a:t>
            </a:r>
          </a:p>
          <a:p>
            <a:pPr lvl="1"/>
            <a:r>
              <a:rPr lang="en-US" dirty="0" smtClean="0"/>
              <a:t>Use was optional</a:t>
            </a:r>
          </a:p>
          <a:p>
            <a:r>
              <a:rPr lang="en-US" dirty="0" smtClean="0"/>
              <a:t>Released 2.0 August 2009</a:t>
            </a:r>
          </a:p>
          <a:p>
            <a:pPr lvl="1"/>
            <a:r>
              <a:rPr lang="en-US" dirty="0" smtClean="0"/>
              <a:t>Required that all Webmail </a:t>
            </a:r>
            <a:br>
              <a:rPr lang="en-US" dirty="0" smtClean="0"/>
            </a:br>
            <a:r>
              <a:rPr lang="en-US" dirty="0" smtClean="0"/>
              <a:t>users go through myHome</a:t>
            </a:r>
          </a:p>
          <a:p>
            <a:pPr lvl="1"/>
            <a:r>
              <a:rPr lang="en-US" dirty="0" smtClean="0"/>
              <a:t>Community &amp; Mobile</a:t>
            </a:r>
          </a:p>
          <a:p>
            <a:pPr lvl="1"/>
            <a:endParaRPr lang="en-US" dirty="0" smtClean="0"/>
          </a:p>
        </p:txBody>
      </p:sp>
      <p:pic>
        <p:nvPicPr>
          <p:cNvPr id="4" name="Picture 3" descr="myHome poster - feb09 Lowres.jpeg"/>
          <p:cNvPicPr>
            <a:picLocks noChangeAspect="1"/>
          </p:cNvPicPr>
          <p:nvPr/>
        </p:nvPicPr>
        <p:blipFill>
          <a:blip r:embed="rId3" cstate="print"/>
          <a:stretch>
            <a:fillRect/>
          </a:stretch>
        </p:blipFill>
        <p:spPr>
          <a:xfrm>
            <a:off x="5791200" y="2112818"/>
            <a:ext cx="2756647" cy="4260273"/>
          </a:xfrm>
          <a:prstGeom prst="rect">
            <a:avLst/>
          </a:prstGeom>
          <a:no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effectLst>
            <a:outerShdw blurRad="114300" dist="762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a:t>
            </a:r>
            <a:r>
              <a:rPr lang="en-US" baseline="0" dirty="0" smtClean="0"/>
              <a:t> </a:t>
            </a:r>
            <a:r>
              <a:rPr lang="en-US" dirty="0" smtClean="0"/>
              <a:t>Response</a:t>
            </a:r>
            <a:endParaRPr lang="en-US" dirty="0"/>
          </a:p>
        </p:txBody>
      </p:sp>
      <p:sp>
        <p:nvSpPr>
          <p:cNvPr id="6" name="Oval Callout 5"/>
          <p:cNvSpPr/>
          <p:nvPr/>
        </p:nvSpPr>
        <p:spPr>
          <a:xfrm>
            <a:off x="5486400" y="2438400"/>
            <a:ext cx="3352800" cy="3048000"/>
          </a:xfrm>
          <a:prstGeom prst="wedgeEllipseCallout">
            <a:avLst>
              <a:gd name="adj1" fmla="val -36742"/>
              <a:gd name="adj2" fmla="val 55714"/>
            </a:avLst>
          </a:prstGeom>
          <a:effectLst>
            <a:outerShdw blurRad="114300" dist="76200" dir="5400000" rotWithShape="0">
              <a:srgbClr val="000000">
                <a:alpha val="4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dirty="0" smtClean="0"/>
              <a:t>This is AWESOME.  Serious props to whoever brought this idea into existence.</a:t>
            </a:r>
            <a:endParaRPr lang="en-US" sz="2000" dirty="0"/>
          </a:p>
        </p:txBody>
      </p:sp>
      <p:sp>
        <p:nvSpPr>
          <p:cNvPr id="7" name="Oval Callout 6"/>
          <p:cNvSpPr/>
          <p:nvPr/>
        </p:nvSpPr>
        <p:spPr>
          <a:xfrm>
            <a:off x="2514600" y="4419600"/>
            <a:ext cx="2895600" cy="1905000"/>
          </a:xfrm>
          <a:prstGeom prst="wedgeEllipseCallout">
            <a:avLst>
              <a:gd name="adj1" fmla="val 34269"/>
              <a:gd name="adj2" fmla="val 66786"/>
            </a:avLst>
          </a:prstGeom>
          <a:effectLst>
            <a:outerShdw blurRad="114300" dist="76200" dir="5400000" rotWithShape="0">
              <a:srgbClr val="000000">
                <a:alpha val="4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dirty="0" smtClean="0"/>
              <a:t>This is one of the best ideas Ithaca has ever had!</a:t>
            </a:r>
            <a:endParaRPr lang="en-US" sz="2000" dirty="0"/>
          </a:p>
        </p:txBody>
      </p:sp>
      <p:sp>
        <p:nvSpPr>
          <p:cNvPr id="8" name="Rounded Rectangular Callout 7"/>
          <p:cNvSpPr/>
          <p:nvPr/>
        </p:nvSpPr>
        <p:spPr>
          <a:xfrm>
            <a:off x="457200" y="2362200"/>
            <a:ext cx="1828800" cy="1600200"/>
          </a:xfrm>
          <a:prstGeom prst="wedgeRoundRectCallout">
            <a:avLst>
              <a:gd name="adj1" fmla="val -22024"/>
              <a:gd name="adj2" fmla="val 82908"/>
              <a:gd name="adj3" fmla="val 16667"/>
            </a:avLst>
          </a:prstGeom>
          <a:effectLst>
            <a:outerShdw blurRad="114300" dist="76200" dir="5400000" rotWithShape="0">
              <a:srgbClr val="000000">
                <a:alpha val="4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dirty="0" smtClean="0"/>
              <a:t>This is amazing!</a:t>
            </a:r>
            <a:endParaRPr lang="en-US" sz="2000" dirty="0"/>
          </a:p>
        </p:txBody>
      </p:sp>
      <p:sp>
        <p:nvSpPr>
          <p:cNvPr id="9" name="Oval Callout 8"/>
          <p:cNvSpPr/>
          <p:nvPr/>
        </p:nvSpPr>
        <p:spPr>
          <a:xfrm>
            <a:off x="2514600" y="2209800"/>
            <a:ext cx="2895600" cy="1905000"/>
          </a:xfrm>
          <a:prstGeom prst="wedgeEllipseCallout">
            <a:avLst>
              <a:gd name="adj1" fmla="val -70618"/>
              <a:gd name="adj2" fmla="val 99929"/>
            </a:avLst>
          </a:prstGeom>
          <a:effectLst>
            <a:outerShdw blurRad="114300" dist="76200" dir="5400000" rotWithShape="0">
              <a:srgbClr val="000000">
                <a:alpha val="4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dirty="0" smtClean="0"/>
              <a:t>I absolutely love the new myHome!</a:t>
            </a:r>
            <a:endParaRPr lang="en-US" sz="2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228600" y="2362200"/>
          <a:ext cx="3962400" cy="406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p:cNvGraphicFramePr/>
          <p:nvPr/>
        </p:nvGraphicFramePr>
        <p:xfrm>
          <a:off x="2819400" y="1676400"/>
          <a:ext cx="6172200" cy="40386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609600" y="1143000"/>
            <a:ext cx="6781800" cy="1015663"/>
          </a:xfrm>
          <a:prstGeom prst="rect">
            <a:avLst/>
          </a:prstGeom>
          <a:noFill/>
        </p:spPr>
        <p:txBody>
          <a:bodyPr wrap="square" rtlCol="0">
            <a:spAutoFit/>
          </a:bodyPr>
          <a:lstStyle/>
          <a:p>
            <a:r>
              <a:rPr lang="en-US" sz="4000" dirty="0" smtClean="0">
                <a:solidFill>
                  <a:schemeClr val="tx2"/>
                </a:solidFill>
                <a:latin typeface="+mj-lt"/>
                <a:ea typeface="+mj-ea"/>
                <a:cs typeface="+mj-cs"/>
              </a:rPr>
              <a:t>Release 1 Usage </a:t>
            </a:r>
          </a:p>
          <a:p>
            <a:r>
              <a:rPr lang="en-US" dirty="0" smtClean="0">
                <a:solidFill>
                  <a:schemeClr val="tx2"/>
                </a:solidFill>
                <a:latin typeface="+mj-lt"/>
                <a:ea typeface="+mj-ea"/>
                <a:cs typeface="+mj-cs"/>
              </a:rPr>
              <a:t>Through March 2009</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1001713" y="457200"/>
            <a:ext cx="7075487" cy="5772150"/>
          </a:xfrm>
          <a:prstGeom prst="rect">
            <a:avLst/>
          </a:prstGeom>
          <a:noFill/>
          <a:ln w="9525">
            <a:noFill/>
            <a:miter lim="800000"/>
            <a:headEnd/>
            <a:tailEnd/>
          </a:ln>
        </p:spPr>
      </p:pic>
      <p:sp>
        <p:nvSpPr>
          <p:cNvPr id="8" name="TextBox 7"/>
          <p:cNvSpPr txBox="1"/>
          <p:nvPr/>
        </p:nvSpPr>
        <p:spPr>
          <a:xfrm>
            <a:off x="6019800" y="6324600"/>
            <a:ext cx="2971800" cy="369332"/>
          </a:xfrm>
          <a:prstGeom prst="rect">
            <a:avLst/>
          </a:prstGeom>
          <a:noFill/>
        </p:spPr>
        <p:txBody>
          <a:bodyPr wrap="square" rtlCol="0">
            <a:spAutoFit/>
          </a:bodyPr>
          <a:lstStyle/>
          <a:p>
            <a:r>
              <a:rPr lang="en-US" dirty="0" smtClean="0"/>
              <a:t>Effective August 10, 2009</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Total myHome Logins per day</a:t>
            </a:r>
            <a:endParaRPr lang="en-US" dirty="0"/>
          </a:p>
        </p:txBody>
      </p:sp>
      <p:graphicFrame>
        <p:nvGraphicFramePr>
          <p:cNvPr id="4" name="Content Placeholder 3"/>
          <p:cNvGraphicFramePr>
            <a:graphicFrameLocks noGrp="1"/>
          </p:cNvGraphicFramePr>
          <p:nvPr>
            <p:ph idx="1"/>
          </p:nvPr>
        </p:nvGraphicFramePr>
        <p:xfrm>
          <a:off x="457200" y="2249488"/>
          <a:ext cx="8229600" cy="43243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733800" y="3352800"/>
            <a:ext cx="1752600"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Redirected all Webmail users to myHome</a:t>
            </a:r>
            <a:endParaRPr lang="en-US" dirty="0"/>
          </a:p>
        </p:txBody>
      </p:sp>
      <p:cxnSp>
        <p:nvCxnSpPr>
          <p:cNvPr id="7" name="Straight Arrow Connector 6"/>
          <p:cNvCxnSpPr/>
          <p:nvPr/>
        </p:nvCxnSpPr>
        <p:spPr>
          <a:xfrm>
            <a:off x="4572000" y="4419600"/>
            <a:ext cx="762000" cy="609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1066800"/>
          <a:ext cx="9144000" cy="565943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a:t>
            </a:r>
            <a:r>
              <a:rPr lang="en-US" dirty="0" err="1" smtClean="0"/>
              <a:t>myHome</a:t>
            </a:r>
            <a:r>
              <a:rPr lang="en-US" dirty="0" smtClean="0"/>
              <a:t> Logins Per Hour</a:t>
            </a:r>
            <a:endParaRPr lang="en-US" dirty="0"/>
          </a:p>
        </p:txBody>
      </p:sp>
      <p:graphicFrame>
        <p:nvGraphicFramePr>
          <p:cNvPr id="4" name="Content Placeholder 3"/>
          <p:cNvGraphicFramePr>
            <a:graphicFrameLocks noGrp="1"/>
          </p:cNvGraphicFramePr>
          <p:nvPr>
            <p:ph idx="1"/>
          </p:nvPr>
        </p:nvGraphicFramePr>
        <p:xfrm>
          <a:off x="457200" y="2249488"/>
          <a:ext cx="8229600" cy="43243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239000" y="6477000"/>
            <a:ext cx="1676400" cy="246221"/>
          </a:xfrm>
          <a:prstGeom prst="rect">
            <a:avLst/>
          </a:prstGeom>
          <a:noFill/>
        </p:spPr>
        <p:txBody>
          <a:bodyPr wrap="square" rtlCol="0">
            <a:spAutoFit/>
          </a:bodyPr>
          <a:lstStyle/>
          <a:p>
            <a:pPr algn="r"/>
            <a:r>
              <a:rPr lang="en-US" sz="1000" dirty="0" smtClean="0">
                <a:solidFill>
                  <a:schemeClr val="bg1">
                    <a:lumMod val="50000"/>
                  </a:schemeClr>
                </a:solidFill>
              </a:rPr>
              <a:t>Data from 10/22/09</a:t>
            </a:r>
            <a:endParaRPr lang="en-US" sz="10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plans</a:t>
            </a:r>
            <a:endParaRPr lang="en-US" dirty="0"/>
          </a:p>
        </p:txBody>
      </p:sp>
      <p:sp>
        <p:nvSpPr>
          <p:cNvPr id="3" name="Content Placeholder 2"/>
          <p:cNvSpPr>
            <a:spLocks noGrp="1"/>
          </p:cNvSpPr>
          <p:nvPr>
            <p:ph idx="1"/>
          </p:nvPr>
        </p:nvSpPr>
        <p:spPr/>
        <p:txBody>
          <a:bodyPr/>
          <a:lstStyle/>
          <a:p>
            <a:r>
              <a:rPr lang="en-US" dirty="0" smtClean="0"/>
              <a:t>IC Collaborate</a:t>
            </a:r>
          </a:p>
          <a:p>
            <a:r>
              <a:rPr lang="en-US" dirty="0" smtClean="0"/>
              <a:t>Include access to institutional data</a:t>
            </a:r>
          </a:p>
          <a:p>
            <a:r>
              <a:rPr lang="en-US" dirty="0" smtClean="0"/>
              <a:t>Entry point for all web-based services</a:t>
            </a:r>
          </a:p>
          <a:p>
            <a:r>
              <a:rPr lang="en-US" dirty="0" smtClean="0"/>
              <a:t>Enhancements to social networking and discussion tools</a:t>
            </a:r>
          </a:p>
          <a:p>
            <a:endParaRPr lang="en-US" dirty="0"/>
          </a:p>
        </p:txBody>
      </p:sp>
      <p:pic>
        <p:nvPicPr>
          <p:cNvPr id="5126" name="Picture 6"/>
          <p:cNvPicPr>
            <a:picLocks noChangeAspect="1" noChangeArrowheads="1"/>
          </p:cNvPicPr>
          <p:nvPr/>
        </p:nvPicPr>
        <p:blipFill>
          <a:blip r:embed="rId3" cstate="print"/>
          <a:srcRect/>
          <a:stretch>
            <a:fillRect/>
          </a:stretch>
        </p:blipFill>
        <p:spPr bwMode="auto">
          <a:xfrm>
            <a:off x="4095749" y="5334000"/>
            <a:ext cx="762000" cy="762000"/>
          </a:xfrm>
          <a:prstGeom prst="rect">
            <a:avLst/>
          </a:prstGeom>
          <a:noFill/>
          <a:ln w="9525">
            <a:noFill/>
            <a:miter lim="800000"/>
            <a:headEnd/>
            <a:tailEnd/>
          </a:ln>
          <a:effectLst>
            <a:reflection blurRad="6350" stA="52000" endA="300" endPos="35000" dir="5400000" sy="-100000" algn="bl" rotWithShape="0"/>
          </a:effectLst>
        </p:spPr>
      </p:pic>
      <p:pic>
        <p:nvPicPr>
          <p:cNvPr id="5127" name="Picture 7"/>
          <p:cNvPicPr>
            <a:picLocks noChangeAspect="1" noChangeArrowheads="1"/>
          </p:cNvPicPr>
          <p:nvPr/>
        </p:nvPicPr>
        <p:blipFill>
          <a:blip r:embed="rId4" cstate="print"/>
          <a:srcRect/>
          <a:stretch>
            <a:fillRect/>
          </a:stretch>
        </p:blipFill>
        <p:spPr bwMode="auto">
          <a:xfrm>
            <a:off x="762000" y="5334000"/>
            <a:ext cx="774700" cy="762000"/>
          </a:xfrm>
          <a:prstGeom prst="rect">
            <a:avLst/>
          </a:prstGeom>
          <a:noFill/>
          <a:ln w="9525">
            <a:noFill/>
            <a:miter lim="800000"/>
            <a:headEnd/>
            <a:tailEnd/>
          </a:ln>
          <a:effectLst>
            <a:reflection blurRad="6350" stA="52000" endA="300" endPos="35000" dir="5400000" sy="-100000" algn="bl" rotWithShape="0"/>
          </a:effectLst>
        </p:spPr>
      </p:pic>
      <p:pic>
        <p:nvPicPr>
          <p:cNvPr id="5128" name="Picture 8"/>
          <p:cNvPicPr>
            <a:picLocks noChangeAspect="1" noChangeArrowheads="1"/>
          </p:cNvPicPr>
          <p:nvPr/>
        </p:nvPicPr>
        <p:blipFill>
          <a:blip r:embed="rId5" cstate="print"/>
          <a:srcRect/>
          <a:stretch>
            <a:fillRect/>
          </a:stretch>
        </p:blipFill>
        <p:spPr bwMode="auto">
          <a:xfrm>
            <a:off x="7391400" y="5334000"/>
            <a:ext cx="762000" cy="762000"/>
          </a:xfrm>
          <a:prstGeom prst="rect">
            <a:avLst/>
          </a:prstGeom>
          <a:noFill/>
          <a:ln w="9525">
            <a:noFill/>
            <a:miter lim="800000"/>
            <a:headEnd/>
            <a:tailEnd/>
          </a:ln>
          <a:effectLst>
            <a:reflection blurRad="6350" stA="52000" endA="300" endPos="35000" dir="5400000" sy="-100000" algn="bl" rotWithShape="0"/>
          </a:effectLst>
        </p:spPr>
      </p:pic>
      <p:pic>
        <p:nvPicPr>
          <p:cNvPr id="5129" name="Picture 9"/>
          <p:cNvPicPr>
            <a:picLocks noChangeAspect="1" noChangeArrowheads="1"/>
          </p:cNvPicPr>
          <p:nvPr/>
        </p:nvPicPr>
        <p:blipFill>
          <a:blip r:embed="rId6" cstate="print"/>
          <a:srcRect/>
          <a:stretch>
            <a:fillRect/>
          </a:stretch>
        </p:blipFill>
        <p:spPr bwMode="auto">
          <a:xfrm>
            <a:off x="6288615" y="5334000"/>
            <a:ext cx="762000" cy="762000"/>
          </a:xfrm>
          <a:prstGeom prst="rect">
            <a:avLst/>
          </a:prstGeom>
          <a:noFill/>
          <a:ln w="9525">
            <a:noFill/>
            <a:miter lim="800000"/>
            <a:headEnd/>
            <a:tailEnd/>
          </a:ln>
          <a:effectLst>
            <a:reflection blurRad="6350" stA="52000" endA="300" endPos="35000" dir="5400000" sy="-100000" algn="bl" rotWithShape="0"/>
          </a:effectLst>
        </p:spPr>
      </p:pic>
      <p:pic>
        <p:nvPicPr>
          <p:cNvPr id="5130" name="Picture 10"/>
          <p:cNvPicPr>
            <a:picLocks noChangeAspect="1" noChangeArrowheads="1"/>
          </p:cNvPicPr>
          <p:nvPr/>
        </p:nvPicPr>
        <p:blipFill>
          <a:blip r:embed="rId7" cstate="print"/>
          <a:srcRect/>
          <a:stretch>
            <a:fillRect/>
          </a:stretch>
        </p:blipFill>
        <p:spPr bwMode="auto">
          <a:xfrm>
            <a:off x="2992966" y="5334000"/>
            <a:ext cx="762000" cy="762000"/>
          </a:xfrm>
          <a:prstGeom prst="rect">
            <a:avLst/>
          </a:prstGeom>
          <a:noFill/>
          <a:ln w="9525">
            <a:noFill/>
            <a:miter lim="800000"/>
            <a:headEnd/>
            <a:tailEnd/>
          </a:ln>
          <a:effectLst>
            <a:reflection blurRad="6350" stA="52000" endA="300" endPos="35000" dir="5400000" sy="-100000" algn="bl" rotWithShape="0"/>
          </a:effectLst>
        </p:spPr>
      </p:pic>
      <p:pic>
        <p:nvPicPr>
          <p:cNvPr id="5131" name="Picture 11"/>
          <p:cNvPicPr>
            <a:picLocks noChangeAspect="1" noChangeArrowheads="1"/>
          </p:cNvPicPr>
          <p:nvPr/>
        </p:nvPicPr>
        <p:blipFill>
          <a:blip r:embed="rId8" cstate="print"/>
          <a:srcRect/>
          <a:stretch>
            <a:fillRect/>
          </a:stretch>
        </p:blipFill>
        <p:spPr bwMode="auto">
          <a:xfrm>
            <a:off x="1877483" y="5334000"/>
            <a:ext cx="774700" cy="762000"/>
          </a:xfrm>
          <a:prstGeom prst="rect">
            <a:avLst/>
          </a:prstGeom>
          <a:noFill/>
          <a:ln w="9525">
            <a:noFill/>
            <a:miter lim="800000"/>
            <a:headEnd/>
            <a:tailEnd/>
          </a:ln>
          <a:effectLst>
            <a:reflection blurRad="6350" stA="52000" endA="300" endPos="35000" dir="5400000" sy="-100000" algn="bl" rotWithShape="0"/>
          </a:effectLst>
        </p:spPr>
      </p:pic>
      <p:pic>
        <p:nvPicPr>
          <p:cNvPr id="5132" name="Picture 12"/>
          <p:cNvPicPr>
            <a:picLocks noChangeAspect="1" noChangeArrowheads="1"/>
          </p:cNvPicPr>
          <p:nvPr/>
        </p:nvPicPr>
        <p:blipFill>
          <a:blip r:embed="rId9" cstate="print"/>
          <a:srcRect/>
          <a:stretch>
            <a:fillRect/>
          </a:stretch>
        </p:blipFill>
        <p:spPr bwMode="auto">
          <a:xfrm>
            <a:off x="5198532" y="5334000"/>
            <a:ext cx="749300" cy="749300"/>
          </a:xfrm>
          <a:prstGeom prst="rect">
            <a:avLst/>
          </a:prstGeom>
          <a:noFill/>
          <a:ln w="9525">
            <a:noFill/>
            <a:miter lim="800000"/>
            <a:headEnd/>
            <a:tailEnd/>
          </a:ln>
          <a:effectLst>
            <a:reflection blurRad="6350" stA="52000" endA="300" endPos="35000" dir="5400000" sy="-100000" algn="bl" rotWithShape="0"/>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normAutofit/>
          </a:bodyPr>
          <a:lstStyle/>
          <a:p>
            <a:pPr algn="ctr"/>
            <a:r>
              <a:rPr lang="en-US" sz="4800" dirty="0" smtClean="0">
                <a:effectLst>
                  <a:outerShdw blurRad="38100" dist="38100" dir="2700000" algn="tl">
                    <a:srgbClr val="000000">
                      <a:alpha val="43137"/>
                    </a:srgbClr>
                  </a:outerShdw>
                </a:effectLst>
              </a:rPr>
              <a:t>Questions?</a:t>
            </a:r>
            <a:endParaRPr lang="en-US" sz="4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Information Site: </a:t>
            </a:r>
            <a:r>
              <a:rPr lang="en-US" u="sng" dirty="0" smtClean="0"/>
              <a:t>www.ithaca.edu/myhome</a:t>
            </a:r>
          </a:p>
          <a:p>
            <a:pPr lvl="1"/>
            <a:r>
              <a:rPr lang="en-US" dirty="0" smtClean="0"/>
              <a:t>Video tutorials &amp; screenshots</a:t>
            </a:r>
          </a:p>
          <a:p>
            <a:pPr lvl="1"/>
            <a:r>
              <a:rPr lang="en-US" dirty="0" smtClean="0"/>
              <a:t>Background information</a:t>
            </a:r>
          </a:p>
          <a:p>
            <a:pPr lvl="1"/>
            <a:r>
              <a:rPr lang="en-US" dirty="0" smtClean="0"/>
              <a:t>Copy of this presentation</a:t>
            </a:r>
          </a:p>
          <a:p>
            <a:r>
              <a:rPr lang="en-US" dirty="0" err="1" smtClean="0"/>
              <a:t>eMail</a:t>
            </a:r>
            <a:r>
              <a:rPr lang="en-US" dirty="0" smtClean="0"/>
              <a:t> us:</a:t>
            </a:r>
          </a:p>
          <a:p>
            <a:pPr lvl="1"/>
            <a:r>
              <a:rPr lang="en-US" dirty="0" smtClean="0"/>
              <a:t>dweil@ithaca.edu</a:t>
            </a:r>
          </a:p>
          <a:p>
            <a:pPr lvl="1"/>
            <a:r>
              <a:rPr lang="en-US" dirty="0" smtClean="0"/>
              <a:t>bcostello@ithaca.edu</a:t>
            </a:r>
          </a:p>
          <a:p>
            <a:r>
              <a:rPr lang="en-US" dirty="0" smtClean="0"/>
              <a:t>Please don’t forget </a:t>
            </a:r>
            <a:br>
              <a:rPr lang="en-US" dirty="0" smtClean="0"/>
            </a:br>
            <a:r>
              <a:rPr lang="en-US" dirty="0" smtClean="0"/>
              <a:t>the session evaluation</a:t>
            </a:r>
            <a:endParaRPr lang="en-US" dirty="0"/>
          </a:p>
        </p:txBody>
      </p:sp>
      <p:pic>
        <p:nvPicPr>
          <p:cNvPr id="6146" name="Picture 2"/>
          <p:cNvPicPr>
            <a:picLocks noChangeAspect="1" noChangeArrowheads="1"/>
          </p:cNvPicPr>
          <p:nvPr/>
        </p:nvPicPr>
        <p:blipFill>
          <a:blip r:embed="rId3" cstate="print"/>
          <a:srcRect/>
          <a:stretch>
            <a:fillRect/>
          </a:stretch>
        </p:blipFill>
        <p:spPr bwMode="auto">
          <a:xfrm>
            <a:off x="5348556" y="3505200"/>
            <a:ext cx="3389616" cy="2819400"/>
          </a:xfrm>
          <a:prstGeom prst="rect">
            <a:avLst/>
          </a:prstGeom>
          <a:no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effectLst>
            <a:outerShdw blurRad="114300" dist="762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overview</a:t>
            </a:r>
            <a:endParaRPr lang="en-US" dirty="0"/>
          </a:p>
        </p:txBody>
      </p:sp>
      <p:sp>
        <p:nvSpPr>
          <p:cNvPr id="3" name="Content Placeholder 2"/>
          <p:cNvSpPr>
            <a:spLocks noGrp="1"/>
          </p:cNvSpPr>
          <p:nvPr>
            <p:ph idx="1"/>
          </p:nvPr>
        </p:nvSpPr>
        <p:spPr/>
        <p:txBody>
          <a:bodyPr/>
          <a:lstStyle/>
          <a:p>
            <a:r>
              <a:rPr lang="en-US" dirty="0" smtClean="0"/>
              <a:t>Background</a:t>
            </a:r>
          </a:p>
          <a:p>
            <a:r>
              <a:rPr lang="en-US" dirty="0" smtClean="0"/>
              <a:t>What we developed</a:t>
            </a:r>
          </a:p>
          <a:p>
            <a:r>
              <a:rPr lang="en-US" dirty="0" smtClean="0"/>
              <a:t>Why we did what we did</a:t>
            </a:r>
          </a:p>
          <a:p>
            <a:r>
              <a:rPr lang="en-US" dirty="0" smtClean="0"/>
              <a:t>Technologies Used</a:t>
            </a:r>
          </a:p>
          <a:p>
            <a:r>
              <a:rPr lang="en-US" dirty="0" smtClean="0"/>
              <a:t>Demo</a:t>
            </a:r>
          </a:p>
          <a:p>
            <a:r>
              <a:rPr lang="en-US" dirty="0" smtClean="0"/>
              <a:t>Community Response</a:t>
            </a:r>
          </a:p>
          <a:p>
            <a:r>
              <a:rPr lang="en-US" dirty="0" smtClean="0"/>
              <a:t>Next Steps</a:t>
            </a:r>
          </a:p>
          <a:p>
            <a:r>
              <a:rPr lang="en-US" dirty="0" smtClean="0"/>
              <a:t>Q&amp;A</a:t>
            </a:r>
          </a:p>
          <a:p>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PPT42.png"/>
          <p:cNvPicPr>
            <a:picLocks noChangeAspect="1"/>
          </p:cNvPicPr>
          <p:nvPr/>
        </p:nvPicPr>
        <p:blipFill>
          <a:blip r:embed="rId3" cstate="print"/>
          <a:stretch>
            <a:fillRect/>
          </a:stretch>
        </p:blipFill>
        <p:spPr>
          <a:xfrm>
            <a:off x="304800" y="152400"/>
            <a:ext cx="8545711" cy="6554392"/>
          </a:xfrm>
          <a:prstGeom prst="rect">
            <a:avLst/>
          </a:prstGeom>
          <a:ln>
            <a:solidFill>
              <a:schemeClr val="accent1"/>
            </a:solidFill>
          </a:ln>
          <a:effectLst>
            <a:outerShdw blurRad="50800" dist="38100" dir="2700000" algn="tl" rotWithShape="0">
              <a:prstClr val="black">
                <a:alpha val="40000"/>
              </a:prstClr>
            </a:outerShdw>
          </a:effectLst>
        </p:spPr>
      </p:pic>
      <p:sp>
        <p:nvSpPr>
          <p:cNvPr id="4" name="Rectangle 3"/>
          <p:cNvSpPr/>
          <p:nvPr/>
        </p:nvSpPr>
        <p:spPr>
          <a:xfrm>
            <a:off x="3017520" y="685800"/>
            <a:ext cx="381000" cy="152400"/>
          </a:xfrm>
          <a:prstGeom prst="rect">
            <a:avLst/>
          </a:prstGeom>
          <a:solidFill>
            <a:srgbClr val="6A82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a:t>Ithaca College</a:t>
            </a:r>
          </a:p>
        </p:txBody>
      </p:sp>
      <p:sp>
        <p:nvSpPr>
          <p:cNvPr id="18435" name="Rectangle 3"/>
          <p:cNvSpPr>
            <a:spLocks noGrp="1" noChangeArrowheads="1"/>
          </p:cNvSpPr>
          <p:nvPr>
            <p:ph type="body" idx="1"/>
          </p:nvPr>
        </p:nvSpPr>
        <p:spPr>
          <a:xfrm>
            <a:off x="457200" y="2249424"/>
            <a:ext cx="3886200" cy="4325112"/>
          </a:xfrm>
        </p:spPr>
        <p:txBody>
          <a:bodyPr>
            <a:normAutofit/>
          </a:bodyPr>
          <a:lstStyle/>
          <a:p>
            <a:r>
              <a:rPr lang="en-US" dirty="0"/>
              <a:t>Private, residential undergraduate </a:t>
            </a:r>
            <a:br>
              <a:rPr lang="en-US" dirty="0"/>
            </a:br>
            <a:r>
              <a:rPr lang="en-US" dirty="0"/>
              <a:t>liberal arts college in upstate New York</a:t>
            </a:r>
          </a:p>
          <a:p>
            <a:r>
              <a:rPr lang="en-US" dirty="0"/>
              <a:t>Comprehensive, masters </a:t>
            </a:r>
            <a:r>
              <a:rPr lang="en-US" dirty="0" smtClean="0"/>
              <a:t>one institution</a:t>
            </a:r>
            <a:endParaRPr lang="en-US" dirty="0"/>
          </a:p>
          <a:p>
            <a:r>
              <a:rPr lang="en-US" dirty="0"/>
              <a:t>5 </a:t>
            </a:r>
            <a:r>
              <a:rPr lang="en-US" dirty="0" smtClean="0"/>
              <a:t>schools, over 100 degree programs</a:t>
            </a:r>
            <a:endParaRPr lang="en-US" dirty="0"/>
          </a:p>
        </p:txBody>
      </p:sp>
      <p:graphicFrame>
        <p:nvGraphicFramePr>
          <p:cNvPr id="7" name="Table 6"/>
          <p:cNvGraphicFramePr>
            <a:graphicFrameLocks noGrp="1"/>
          </p:cNvGraphicFramePr>
          <p:nvPr/>
        </p:nvGraphicFramePr>
        <p:xfrm>
          <a:off x="4495800" y="4699000"/>
          <a:ext cx="4267200" cy="1854200"/>
        </p:xfrm>
        <a:graphic>
          <a:graphicData uri="http://schemas.openxmlformats.org/drawingml/2006/table">
            <a:tbl>
              <a:tblPr firstRow="1" bandRow="1">
                <a:effectLst>
                  <a:outerShdw blurRad="114300" dist="76200" dir="2700000" algn="tl" rotWithShape="0">
                    <a:prstClr val="black">
                      <a:alpha val="40000"/>
                    </a:prstClr>
                  </a:outerShdw>
                </a:effectLst>
                <a:tableStyleId>{8A107856-5554-42FB-B03E-39F5DBC370BA}</a:tableStyleId>
              </a:tblPr>
              <a:tblGrid>
                <a:gridCol w="2286000"/>
                <a:gridCol w="1981200"/>
              </a:tblGrid>
              <a:tr h="370840">
                <a:tc>
                  <a:txBody>
                    <a:bodyPr/>
                    <a:lstStyle/>
                    <a:p>
                      <a:r>
                        <a:rPr lang="en-US" b="0" dirty="0" smtClean="0"/>
                        <a:t>Faculty</a:t>
                      </a:r>
                      <a:endParaRPr lang="en-US" b="0" dirty="0"/>
                    </a:p>
                  </a:txBody>
                  <a:tcPr/>
                </a:tc>
                <a:tc>
                  <a:txBody>
                    <a:bodyPr/>
                    <a:lstStyle/>
                    <a:p>
                      <a:pPr algn="r"/>
                      <a:r>
                        <a:rPr lang="en-US" b="0" dirty="0" smtClean="0"/>
                        <a:t>463 </a:t>
                      </a:r>
                      <a:r>
                        <a:rPr lang="en-US" sz="1200" b="0" dirty="0" smtClean="0"/>
                        <a:t>FT</a:t>
                      </a:r>
                      <a:r>
                        <a:rPr lang="en-US" b="0" dirty="0" smtClean="0"/>
                        <a:t> / 216 </a:t>
                      </a:r>
                      <a:r>
                        <a:rPr lang="en-US" sz="1200" b="0" dirty="0" smtClean="0"/>
                        <a:t>PT</a:t>
                      </a:r>
                      <a:endParaRPr lang="en-US" b="0" dirty="0" smtClean="0"/>
                    </a:p>
                  </a:txBody>
                  <a:tcPr/>
                </a:tc>
              </a:tr>
              <a:tr h="370840">
                <a:tc>
                  <a:txBody>
                    <a:bodyPr/>
                    <a:lstStyle/>
                    <a:p>
                      <a:r>
                        <a:rPr lang="en-US" dirty="0" smtClean="0"/>
                        <a:t>Staff</a:t>
                      </a:r>
                      <a:endParaRPr lang="en-US" dirty="0"/>
                    </a:p>
                  </a:txBody>
                  <a:tcPr/>
                </a:tc>
                <a:tc>
                  <a:txBody>
                    <a:bodyPr/>
                    <a:lstStyle/>
                    <a:p>
                      <a:pPr algn="r"/>
                      <a:r>
                        <a:rPr lang="en-US" dirty="0" smtClean="0"/>
                        <a:t>800 </a:t>
                      </a:r>
                      <a:r>
                        <a:rPr lang="en-US" sz="1200" dirty="0" smtClean="0"/>
                        <a:t>FT</a:t>
                      </a:r>
                      <a:r>
                        <a:rPr lang="en-US" dirty="0" smtClean="0"/>
                        <a:t> / 190 </a:t>
                      </a:r>
                      <a:r>
                        <a:rPr lang="en-US" sz="1200" dirty="0" smtClean="0"/>
                        <a:t>PT</a:t>
                      </a:r>
                      <a:endParaRPr lang="en-US" dirty="0"/>
                    </a:p>
                  </a:txBody>
                  <a:tcPr/>
                </a:tc>
              </a:tr>
              <a:tr h="370840">
                <a:tc>
                  <a:txBody>
                    <a:bodyPr/>
                    <a:lstStyle/>
                    <a:p>
                      <a:r>
                        <a:rPr lang="en-US" dirty="0" smtClean="0"/>
                        <a:t>Student</a:t>
                      </a:r>
                      <a:r>
                        <a:rPr lang="en-US" baseline="0" dirty="0" smtClean="0"/>
                        <a:t> FTE</a:t>
                      </a:r>
                      <a:endParaRPr lang="en-US" dirty="0"/>
                    </a:p>
                  </a:txBody>
                  <a:tcPr/>
                </a:tc>
                <a:tc>
                  <a:txBody>
                    <a:bodyPr/>
                    <a:lstStyle/>
                    <a:p>
                      <a:pPr algn="r"/>
                      <a:endParaRPr lang="en-US" dirty="0"/>
                    </a:p>
                  </a:txBody>
                  <a:tcPr/>
                </a:tc>
              </a:tr>
              <a:tr h="370840">
                <a:tc>
                  <a:txBody>
                    <a:bodyPr/>
                    <a:lstStyle/>
                    <a:p>
                      <a:pPr lvl="1"/>
                      <a:r>
                        <a:rPr lang="en-US" dirty="0" smtClean="0"/>
                        <a:t>Undergraduate </a:t>
                      </a:r>
                      <a:endParaRPr lang="en-US" dirty="0"/>
                    </a:p>
                  </a:txBody>
                  <a:tcPr/>
                </a:tc>
                <a:tc>
                  <a:txBody>
                    <a:bodyPr/>
                    <a:lstStyle/>
                    <a:p>
                      <a:pPr algn="r"/>
                      <a:r>
                        <a:rPr lang="en-US" dirty="0" smtClean="0"/>
                        <a:t>6,000</a:t>
                      </a:r>
                      <a:endParaRPr lang="en-US" dirty="0"/>
                    </a:p>
                  </a:txBody>
                  <a:tcPr/>
                </a:tc>
              </a:tr>
              <a:tr h="370840">
                <a:tc>
                  <a:txBody>
                    <a:bodyPr/>
                    <a:lstStyle/>
                    <a:p>
                      <a:pPr lvl="1"/>
                      <a:r>
                        <a:rPr lang="en-US" dirty="0" smtClean="0"/>
                        <a:t>Graduate</a:t>
                      </a:r>
                      <a:endParaRPr lang="en-US" dirty="0"/>
                    </a:p>
                  </a:txBody>
                  <a:tcPr/>
                </a:tc>
                <a:tc>
                  <a:txBody>
                    <a:bodyPr/>
                    <a:lstStyle/>
                    <a:p>
                      <a:pPr algn="r"/>
                      <a:r>
                        <a:rPr lang="en-US" dirty="0" smtClean="0"/>
                        <a:t>400</a:t>
                      </a:r>
                      <a:endParaRPr lang="en-US" dirty="0"/>
                    </a:p>
                  </a:txBody>
                  <a:tcPr/>
                </a:tc>
              </a:tr>
            </a:tbl>
          </a:graphicData>
        </a:graphic>
      </p:graphicFrame>
      <p:pic>
        <p:nvPicPr>
          <p:cNvPr id="3074" name="Picture 2"/>
          <p:cNvPicPr>
            <a:picLocks noChangeAspect="1" noChangeArrowheads="1"/>
          </p:cNvPicPr>
          <p:nvPr/>
        </p:nvPicPr>
        <p:blipFill>
          <a:blip r:embed="rId3" cstate="print"/>
          <a:srcRect/>
          <a:stretch>
            <a:fillRect/>
          </a:stretch>
        </p:blipFill>
        <p:spPr bwMode="auto">
          <a:xfrm>
            <a:off x="5832230" y="1295400"/>
            <a:ext cx="2930769" cy="1905000"/>
          </a:xfrm>
          <a:prstGeom prst="rect">
            <a:avLst/>
          </a:prstGeom>
          <a:no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effectLst>
            <a:outerShdw blurRad="114300" dist="76200" dir="2700000" algn="tl" rotWithShape="0">
              <a:prstClr val="black">
                <a:alpha val="40000"/>
              </a:prstClr>
            </a:outerShdw>
          </a:effectLst>
        </p:spPr>
      </p:pic>
      <p:pic>
        <p:nvPicPr>
          <p:cNvPr id="3075" name="Picture 3"/>
          <p:cNvPicPr>
            <a:picLocks noChangeAspect="1" noChangeArrowheads="1"/>
          </p:cNvPicPr>
          <p:nvPr/>
        </p:nvPicPr>
        <p:blipFill>
          <a:blip r:embed="rId4" cstate="print"/>
          <a:srcRect/>
          <a:stretch>
            <a:fillRect/>
          </a:stretch>
        </p:blipFill>
        <p:spPr bwMode="auto">
          <a:xfrm>
            <a:off x="4495800" y="2438400"/>
            <a:ext cx="2974775" cy="1981200"/>
          </a:xfrm>
          <a:prstGeom prst="rect">
            <a:avLst/>
          </a:prstGeom>
          <a:no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effectLst>
            <a:outerShdw blurRad="114300" dist="762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Roles &amp; Governance</a:t>
            </a:r>
            <a:endParaRPr lang="en-US" dirty="0"/>
          </a:p>
        </p:txBody>
      </p:sp>
      <p:graphicFrame>
        <p:nvGraphicFramePr>
          <p:cNvPr id="4" name="Content Placeholder 3"/>
          <p:cNvGraphicFramePr>
            <a:graphicFrameLocks noGrp="1"/>
          </p:cNvGraphicFramePr>
          <p:nvPr>
            <p:ph idx="1"/>
          </p:nvPr>
        </p:nvGraphicFramePr>
        <p:xfrm>
          <a:off x="457200" y="2249424"/>
          <a:ext cx="8229600" cy="4325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Strategy Group Membership</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Vice Presidents:</a:t>
            </a:r>
          </a:p>
          <a:p>
            <a:pPr lvl="1"/>
            <a:r>
              <a:rPr lang="en-US" dirty="0" smtClean="0"/>
              <a:t>VP for Finance and Administration</a:t>
            </a:r>
          </a:p>
          <a:p>
            <a:pPr lvl="1"/>
            <a:r>
              <a:rPr lang="en-US" dirty="0" smtClean="0"/>
              <a:t>VP for Enrollment Management</a:t>
            </a:r>
          </a:p>
          <a:p>
            <a:r>
              <a:rPr lang="en-US" dirty="0" smtClean="0"/>
              <a:t>Designee for the Vice President for Student Affairs</a:t>
            </a:r>
          </a:p>
          <a:p>
            <a:r>
              <a:rPr lang="en-US" dirty="0" smtClean="0"/>
              <a:t>Associate Provost</a:t>
            </a:r>
          </a:p>
          <a:p>
            <a:r>
              <a:rPr lang="en-US" dirty="0" smtClean="0"/>
              <a:t>IT Management:</a:t>
            </a:r>
          </a:p>
          <a:p>
            <a:pPr lvl="1"/>
            <a:r>
              <a:rPr lang="en-US" dirty="0" smtClean="0"/>
              <a:t>Assoc. VP for Information Technology Services</a:t>
            </a:r>
          </a:p>
          <a:p>
            <a:pPr lvl="1"/>
            <a:r>
              <a:rPr lang="en-US" dirty="0" smtClean="0"/>
              <a:t>Director of Enterprise Application Services**</a:t>
            </a:r>
          </a:p>
          <a:p>
            <a:pPr lvl="1"/>
            <a:r>
              <a:rPr lang="en-US" dirty="0" smtClean="0"/>
              <a:t>Manager of Web Development</a:t>
            </a:r>
          </a:p>
          <a:p>
            <a:r>
              <a:rPr lang="en-US" dirty="0" smtClean="0"/>
              <a:t>Marketing</a:t>
            </a:r>
          </a:p>
          <a:p>
            <a:pPr lvl="1"/>
            <a:r>
              <a:rPr lang="en-US" dirty="0" smtClean="0"/>
              <a:t>Executive Director of Marketing Communications**</a:t>
            </a:r>
          </a:p>
          <a:p>
            <a:pPr lvl="1"/>
            <a:r>
              <a:rPr lang="en-US" dirty="0" smtClean="0"/>
              <a:t>Associate Director of Web Marketing</a:t>
            </a:r>
          </a:p>
          <a:p>
            <a:r>
              <a:rPr lang="en-US" dirty="0" smtClean="0"/>
              <a:t>Director of Admission</a:t>
            </a:r>
          </a:p>
          <a:p>
            <a:pPr lvl="1"/>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undertake this project?</a:t>
            </a:r>
            <a:endParaRPr lang="en-US" dirty="0"/>
          </a:p>
        </p:txBody>
      </p:sp>
      <p:sp>
        <p:nvSpPr>
          <p:cNvPr id="3" name="Content Placeholder 2"/>
          <p:cNvSpPr>
            <a:spLocks noGrp="1"/>
          </p:cNvSpPr>
          <p:nvPr>
            <p:ph idx="1"/>
          </p:nvPr>
        </p:nvSpPr>
        <p:spPr>
          <a:xfrm>
            <a:off x="4953000" y="2209800"/>
            <a:ext cx="3657600" cy="4325112"/>
          </a:xfrm>
        </p:spPr>
        <p:txBody>
          <a:bodyPr>
            <a:normAutofit lnSpcReduction="10000"/>
          </a:bodyPr>
          <a:lstStyle/>
          <a:p>
            <a:r>
              <a:rPr lang="en-US" dirty="0" smtClean="0"/>
              <a:t>We had an award winning </a:t>
            </a:r>
            <a:r>
              <a:rPr lang="en-US" baseline="0" dirty="0" smtClean="0"/>
              <a:t>Web portal-like resource for prospective students…</a:t>
            </a:r>
          </a:p>
          <a:p>
            <a:r>
              <a:rPr lang="en-US" baseline="0" dirty="0" smtClean="0"/>
              <a:t>…but,</a:t>
            </a:r>
            <a:r>
              <a:rPr lang="en-US" dirty="0" smtClean="0"/>
              <a:t> o</a:t>
            </a:r>
            <a:r>
              <a:rPr lang="en-US" baseline="0" dirty="0" smtClean="0"/>
              <a:t>nce they matriculated they were faced with a vastly inferior Web experience</a:t>
            </a:r>
          </a:p>
        </p:txBody>
      </p:sp>
      <p:pic>
        <p:nvPicPr>
          <p:cNvPr id="1028" name="Picture 4"/>
          <p:cNvPicPr>
            <a:picLocks noChangeAspect="1" noChangeArrowheads="1"/>
          </p:cNvPicPr>
          <p:nvPr/>
        </p:nvPicPr>
        <p:blipFill>
          <a:blip r:embed="rId3" cstate="print"/>
          <a:srcRect/>
          <a:stretch>
            <a:fillRect/>
          </a:stretch>
        </p:blipFill>
        <p:spPr bwMode="auto">
          <a:xfrm>
            <a:off x="533400" y="2209800"/>
            <a:ext cx="4297224"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docProps/app.xml><?xml version="1.0" encoding="utf-8"?>
<Properties xmlns="http://schemas.openxmlformats.org/officeDocument/2006/extended-properties" xmlns:vt="http://schemas.openxmlformats.org/officeDocument/2006/docPropsVTypes">
  <Template/>
  <TotalTime>1790</TotalTime>
  <Words>970</Words>
  <Application>Microsoft Office PowerPoint</Application>
  <PresentationFormat>On-screen Show (4:3)</PresentationFormat>
  <Paragraphs>261</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Urban</vt:lpstr>
      <vt:lpstr>Developing a next-generation campus Web Portal</vt:lpstr>
      <vt:lpstr>Welcome</vt:lpstr>
      <vt:lpstr>Reminder: Online Session Evaluations</vt:lpstr>
      <vt:lpstr>Presentation overview</vt:lpstr>
      <vt:lpstr>Slide 5</vt:lpstr>
      <vt:lpstr>Ithaca College</vt:lpstr>
      <vt:lpstr>Web Roles &amp; Governance</vt:lpstr>
      <vt:lpstr>Web Strategy Group Membership</vt:lpstr>
      <vt:lpstr>Why undertake this project?</vt:lpstr>
      <vt:lpstr>High-Level Goals</vt:lpstr>
      <vt:lpstr>“Lightweight” </vt:lpstr>
      <vt:lpstr>Options Considered</vt:lpstr>
      <vt:lpstr>Slide 13</vt:lpstr>
      <vt:lpstr>Why Do It Ourselves?</vt:lpstr>
      <vt:lpstr>What We Developed</vt:lpstr>
      <vt:lpstr>Major Components</vt:lpstr>
      <vt:lpstr>Slide 17</vt:lpstr>
      <vt:lpstr>Technologies Behind The Scenes</vt:lpstr>
      <vt:lpstr>Resources</vt:lpstr>
      <vt:lpstr>Slide 20</vt:lpstr>
      <vt:lpstr>Slide 21</vt:lpstr>
      <vt:lpstr>Slide 22</vt:lpstr>
      <vt:lpstr>Slide 23</vt:lpstr>
      <vt:lpstr>Slide 24</vt:lpstr>
      <vt:lpstr>Slide 25</vt:lpstr>
      <vt:lpstr>Live Demo</vt:lpstr>
      <vt:lpstr>myHome Mobile</vt:lpstr>
      <vt:lpstr>Automatically formats for your device</vt:lpstr>
      <vt:lpstr>Slide 29</vt:lpstr>
      <vt:lpstr>Distributed Content Providers</vt:lpstr>
      <vt:lpstr>Campus-Wide Rollout</vt:lpstr>
      <vt:lpstr>Community Response</vt:lpstr>
      <vt:lpstr>Slide 33</vt:lpstr>
      <vt:lpstr>Slide 34</vt:lpstr>
      <vt:lpstr>Total myHome Logins per day</vt:lpstr>
      <vt:lpstr>Slide 36</vt:lpstr>
      <vt:lpstr>Typical myHome Logins Per Hour</vt:lpstr>
      <vt:lpstr>Future plans</vt:lpstr>
      <vt:lpstr>Questions?</vt:lpstr>
    </vt:vector>
  </TitlesOfParts>
  <Company>Ithaca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a next-generation campus Web Portal</dc:title>
  <dc:subject>EDUCAUSE 2009</dc:subject>
  <dc:creator>David Weil and Benjamin Costello</dc:creator>
  <cp:lastModifiedBy> Dave Weil</cp:lastModifiedBy>
  <cp:revision>212</cp:revision>
  <dcterms:created xsi:type="dcterms:W3CDTF">2009-02-11T19:26:29Z</dcterms:created>
  <dcterms:modified xsi:type="dcterms:W3CDTF">2009-10-30T19:01:06Z</dcterms:modified>
</cp:coreProperties>
</file>