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09" r:id="rId3"/>
    <p:sldId id="310" r:id="rId4"/>
    <p:sldId id="314" r:id="rId5"/>
    <p:sldId id="311" r:id="rId6"/>
    <p:sldId id="312" r:id="rId7"/>
    <p:sldId id="313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08" r:id="rId19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74" d="100"/>
          <a:sy n="74" d="100"/>
        </p:scale>
        <p:origin x="-960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3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32" tIns="46265" rIns="92532" bIns="462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32" tIns="46265" rIns="92532" bIns="46265" rtlCol="0"/>
          <a:lstStyle>
            <a:lvl1pPr algn="r">
              <a:defRPr sz="1200"/>
            </a:lvl1pPr>
          </a:lstStyle>
          <a:p>
            <a:fld id="{688DD8B9-1A41-4FF7-AE83-7FEDC7BAFA92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2" tIns="46265" rIns="92532" bIns="462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400"/>
            <a:ext cx="5563870" cy="4158377"/>
          </a:xfrm>
          <a:prstGeom prst="rect">
            <a:avLst/>
          </a:prstGeom>
        </p:spPr>
        <p:txBody>
          <a:bodyPr vert="horz" lIns="92532" tIns="46265" rIns="92532" bIns="462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2042"/>
          </a:xfrm>
          <a:prstGeom prst="rect">
            <a:avLst/>
          </a:prstGeom>
        </p:spPr>
        <p:txBody>
          <a:bodyPr vert="horz" lIns="92532" tIns="46265" rIns="92532" bIns="462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2042"/>
          </a:xfrm>
          <a:prstGeom prst="rect">
            <a:avLst/>
          </a:prstGeom>
        </p:spPr>
        <p:txBody>
          <a:bodyPr vert="horz" lIns="92532" tIns="46265" rIns="92532" bIns="46265" rtlCol="0" anchor="b"/>
          <a:lstStyle>
            <a:lvl1pPr algn="r">
              <a:defRPr sz="1200"/>
            </a:lvl1pPr>
          </a:lstStyle>
          <a:p>
            <a:fld id="{5FF6AA4B-640F-404E-852D-F0E8FC0E77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11/5/2009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6329B-DAD2-4CDB-9CEF-E0A906954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5257800"/>
          </a:xfrm>
        </p:spPr>
        <p:txBody>
          <a:bodyPr>
            <a:noAutofit/>
          </a:bodyPr>
          <a:lstStyle/>
          <a:p>
            <a:r>
              <a:rPr lang="en-US" sz="5400" dirty="0" err="1" smtClean="0"/>
              <a:t>Educause</a:t>
            </a:r>
            <a:r>
              <a:rPr lang="en-US" sz="5400" dirty="0" smtClean="0"/>
              <a:t> 2010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Data Administration </a:t>
            </a:r>
            <a:br>
              <a:rPr lang="en-US" sz="5400" dirty="0" smtClean="0"/>
            </a:br>
            <a:r>
              <a:rPr lang="en-US" sz="5400" dirty="0" smtClean="0"/>
              <a:t>Constituent Group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 </a:t>
            </a:r>
            <a:r>
              <a:rPr lang="en-US" dirty="0" smtClean="0"/>
              <a:t>October 14th, 2010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endParaRPr lang="en-US" sz="5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Educause</a:t>
            </a:r>
            <a:r>
              <a:rPr lang="en-US" dirty="0" smtClean="0"/>
              <a:t> DASIG Constituent Group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Web Services</a:t>
            </a:r>
          </a:p>
          <a:p>
            <a:endParaRPr lang="en-US" dirty="0" smtClean="0"/>
          </a:p>
          <a:p>
            <a:r>
              <a:rPr lang="en-US" dirty="0" smtClean="0"/>
              <a:t>Standards </a:t>
            </a:r>
          </a:p>
          <a:p>
            <a:endParaRPr lang="en-US" dirty="0" smtClean="0"/>
          </a:p>
          <a:p>
            <a:r>
              <a:rPr lang="en-US" dirty="0" smtClean="0"/>
              <a:t>Architecture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Support</a:t>
            </a:r>
          </a:p>
          <a:p>
            <a:endParaRPr lang="en-US" dirty="0" smtClean="0"/>
          </a:p>
          <a:p>
            <a:r>
              <a:rPr lang="en-US" dirty="0" smtClean="0"/>
              <a:t>Processes </a:t>
            </a:r>
          </a:p>
          <a:p>
            <a:endParaRPr lang="en-US" dirty="0" smtClean="0"/>
          </a:p>
          <a:p>
            <a:r>
              <a:rPr lang="en-US" dirty="0" smtClean="0"/>
              <a:t>Loose Confederation </a:t>
            </a:r>
            <a:r>
              <a:rPr lang="en-US" dirty="0" err="1" smtClean="0"/>
              <a:t>vs</a:t>
            </a:r>
            <a:r>
              <a:rPr lang="en-US" dirty="0" smtClean="0"/>
              <a:t> Monarchy</a:t>
            </a:r>
          </a:p>
          <a:p>
            <a:endParaRPr lang="en-US" dirty="0" smtClean="0"/>
          </a:p>
          <a:p>
            <a:r>
              <a:rPr lang="en-US" dirty="0" smtClean="0"/>
              <a:t>Education/Documentation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Archiving/</a:t>
            </a:r>
            <a:r>
              <a:rPr lang="en-US" dirty="0" err="1" smtClean="0"/>
              <a:t>Curation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Central Repository</a:t>
            </a:r>
          </a:p>
          <a:p>
            <a:endParaRPr lang="en-US" dirty="0" smtClean="0"/>
          </a:p>
          <a:p>
            <a:r>
              <a:rPr lang="en-US" dirty="0" smtClean="0"/>
              <a:t>Technology Advancement</a:t>
            </a:r>
          </a:p>
          <a:p>
            <a:endParaRPr lang="en-US" dirty="0" smtClean="0"/>
          </a:p>
          <a:p>
            <a:r>
              <a:rPr lang="en-US" dirty="0" smtClean="0"/>
              <a:t>Institutional Priorities</a:t>
            </a:r>
          </a:p>
          <a:p>
            <a:endParaRPr lang="en-US" dirty="0" smtClean="0"/>
          </a:p>
          <a:p>
            <a:r>
              <a:rPr lang="en-US" dirty="0" smtClean="0"/>
              <a:t>Volume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Data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NIH/NSF Data Management Plans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Increased Sharing</a:t>
            </a:r>
          </a:p>
          <a:p>
            <a:endParaRPr lang="en-US" dirty="0" smtClean="0"/>
          </a:p>
          <a:p>
            <a:r>
              <a:rPr lang="en-US" dirty="0" smtClean="0"/>
              <a:t>Privacy Regulations</a:t>
            </a:r>
          </a:p>
          <a:p>
            <a:endParaRPr lang="en-US" dirty="0" smtClean="0"/>
          </a:p>
          <a:p>
            <a:r>
              <a:rPr lang="en-US" dirty="0" smtClean="0"/>
              <a:t>PI Acceptance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Cloud”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Security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Privacy</a:t>
            </a:r>
          </a:p>
          <a:p>
            <a:endParaRPr lang="en-US" dirty="0" smtClean="0"/>
          </a:p>
          <a:p>
            <a:r>
              <a:rPr lang="en-US" dirty="0" smtClean="0"/>
              <a:t>Service Levels</a:t>
            </a:r>
          </a:p>
          <a:p>
            <a:endParaRPr lang="en-US" dirty="0" smtClean="0"/>
          </a:p>
          <a:p>
            <a:r>
              <a:rPr lang="en-US" dirty="0" smtClean="0"/>
              <a:t>Recovery</a:t>
            </a:r>
          </a:p>
          <a:p>
            <a:endParaRPr lang="en-US" dirty="0" smtClean="0"/>
          </a:p>
          <a:p>
            <a:r>
              <a:rPr lang="en-US" dirty="0" smtClean="0"/>
              <a:t>Integration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Disaster Recovery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Recoverability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Time to Recover</a:t>
            </a:r>
          </a:p>
          <a:p>
            <a:endParaRPr lang="en-US" dirty="0" smtClean="0"/>
          </a:p>
          <a:p>
            <a:r>
              <a:rPr lang="en-US" dirty="0" smtClean="0"/>
              <a:t>Timeliness /”How Fresh </a:t>
            </a:r>
            <a:r>
              <a:rPr lang="en-US" dirty="0" smtClean="0"/>
              <a:t>Is the Data ?”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Mechanism/Tool Set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SaaS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Integration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Privacy</a:t>
            </a:r>
          </a:p>
          <a:p>
            <a:endParaRPr lang="en-US" dirty="0" smtClean="0"/>
          </a:p>
          <a:p>
            <a:r>
              <a:rPr lang="en-US" dirty="0" smtClean="0"/>
              <a:t>Reporting</a:t>
            </a:r>
          </a:p>
          <a:p>
            <a:endParaRPr lang="en-US" dirty="0" smtClean="0"/>
          </a:p>
          <a:p>
            <a:r>
              <a:rPr lang="en-US" dirty="0" smtClean="0"/>
              <a:t>Recovery</a:t>
            </a:r>
          </a:p>
          <a:p>
            <a:endParaRPr lang="en-US" dirty="0" smtClean="0"/>
          </a:p>
          <a:p>
            <a:r>
              <a:rPr lang="en-US" dirty="0" smtClean="0"/>
              <a:t>Vendor Stability</a:t>
            </a:r>
          </a:p>
          <a:p>
            <a:endParaRPr lang="en-US" dirty="0" smtClean="0"/>
          </a:p>
          <a:p>
            <a:r>
              <a:rPr lang="en-US" dirty="0" smtClean="0"/>
              <a:t>Migration to New Vendor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" y="18288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Institutional Priorities</a:t>
            </a:r>
            <a:endParaRPr lang="en-US" sz="4000" dirty="0"/>
          </a:p>
        </p:txBody>
      </p:sp>
      <p:sp>
        <p:nvSpPr>
          <p:cNvPr id="14" name="Rectangle 13"/>
          <p:cNvSpPr/>
          <p:nvPr/>
        </p:nvSpPr>
        <p:spPr>
          <a:xfrm>
            <a:off x="5486400" y="1828800"/>
            <a:ext cx="297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IT </a:t>
            </a:r>
            <a:r>
              <a:rPr lang="en-US" sz="4000" dirty="0" smtClean="0"/>
              <a:t>Priorities</a:t>
            </a:r>
            <a:endParaRPr lang="en-US" sz="4000" dirty="0"/>
          </a:p>
        </p:txBody>
      </p:sp>
      <p:sp>
        <p:nvSpPr>
          <p:cNvPr id="15" name="Rectangle 14"/>
          <p:cNvSpPr/>
          <p:nvPr/>
        </p:nvSpPr>
        <p:spPr>
          <a:xfrm>
            <a:off x="1981200" y="4343400"/>
            <a:ext cx="6019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Data Management </a:t>
            </a:r>
            <a:r>
              <a:rPr lang="en-US" sz="4000" dirty="0" smtClean="0"/>
              <a:t>Priorities</a:t>
            </a:r>
            <a:endParaRPr lang="en-US" sz="4000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5257800" y="3124200"/>
            <a:ext cx="1524000" cy="914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2819400" y="2971800"/>
            <a:ext cx="1524000" cy="1066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Mike Fary</a:t>
            </a:r>
          </a:p>
          <a:p>
            <a:pPr>
              <a:buNone/>
            </a:pPr>
            <a:r>
              <a:rPr lang="en-US" dirty="0" smtClean="0"/>
              <a:t>Enterprise Data Architect</a:t>
            </a:r>
          </a:p>
          <a:p>
            <a:pPr>
              <a:buNone/>
            </a:pPr>
            <a:r>
              <a:rPr lang="en-US" dirty="0" smtClean="0"/>
              <a:t>University of Chicago</a:t>
            </a:r>
          </a:p>
          <a:p>
            <a:pPr>
              <a:buNone/>
            </a:pPr>
            <a:r>
              <a:rPr lang="en-US" dirty="0" smtClean="0"/>
              <a:t>mfary@uchicago.edu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What’s Important to Your Institution 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your Institution’s Priorities 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What are your IT Group’s Priorities 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Ten IT Issues, 2010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21336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Funding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Administrative/ERP/Information Systems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 smtClean="0">
                <a:solidFill>
                  <a:srgbClr val="FF0000"/>
                </a:solidFill>
              </a:rPr>
              <a:t>Security (Information Security)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362200" y="48768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2010 EDUCAUSE Current Issues Committee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does Data Management fit into  those priorities  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400" dirty="0" smtClean="0"/>
              <a:t>   Data Management comprises all the disciplines related to managing data as a valuable resource.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Wikipedia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400" dirty="0" smtClean="0"/>
              <a:t>   Data Management is the development and execution of architectures, policies, practices, and procedures that properly manage the full data lifecycle needs of an enterprise.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DAMA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4582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Classification </a:t>
            </a:r>
          </a:p>
          <a:p>
            <a:r>
              <a:rPr lang="en-US" dirty="0" smtClean="0"/>
              <a:t>Integration </a:t>
            </a:r>
          </a:p>
          <a:p>
            <a:r>
              <a:rPr lang="en-US" dirty="0" smtClean="0"/>
              <a:t>Governance</a:t>
            </a:r>
          </a:p>
          <a:p>
            <a:r>
              <a:rPr lang="en-US" dirty="0" smtClean="0"/>
              <a:t>Archiving/</a:t>
            </a:r>
            <a:r>
              <a:rPr lang="en-US" dirty="0" err="1" smtClean="0"/>
              <a:t>Curation</a:t>
            </a:r>
            <a:endParaRPr lang="en-US" dirty="0" smtClean="0"/>
          </a:p>
          <a:p>
            <a:r>
              <a:rPr lang="en-US" dirty="0" smtClean="0"/>
              <a:t>Research Data </a:t>
            </a:r>
          </a:p>
          <a:p>
            <a:r>
              <a:rPr lang="en-US" dirty="0" smtClean="0"/>
              <a:t>“The Cloud”</a:t>
            </a:r>
            <a:endParaRPr lang="en-US" dirty="0" smtClean="0"/>
          </a:p>
          <a:p>
            <a:r>
              <a:rPr lang="en-US" dirty="0" smtClean="0"/>
              <a:t>Disaster Recovery</a:t>
            </a:r>
          </a:p>
          <a:p>
            <a:r>
              <a:rPr lang="en-US" dirty="0" err="1" smtClean="0"/>
              <a:t>SaaS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Risk analysis </a:t>
            </a:r>
          </a:p>
          <a:p>
            <a:endParaRPr lang="en-US" dirty="0" smtClean="0"/>
          </a:p>
          <a:p>
            <a:r>
              <a:rPr lang="en-US" dirty="0" smtClean="0"/>
              <a:t>Usage </a:t>
            </a:r>
          </a:p>
          <a:p>
            <a:endParaRPr lang="en-US" dirty="0" smtClean="0"/>
          </a:p>
          <a:p>
            <a:r>
              <a:rPr lang="en-US" dirty="0" smtClean="0"/>
              <a:t>Legal Compliance</a:t>
            </a:r>
          </a:p>
          <a:p>
            <a:endParaRPr lang="en-US" dirty="0" smtClean="0"/>
          </a:p>
          <a:p>
            <a:r>
              <a:rPr lang="en-US" dirty="0" smtClean="0"/>
              <a:t>Reporting</a:t>
            </a:r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10/14/2010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Educause DASIG Constituent Group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6329B-DAD2-4CDB-9CEF-E0A90695429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308</Words>
  <Application>Microsoft Office PowerPoint</Application>
  <PresentationFormat>On-screen Show (4:3)</PresentationFormat>
  <Paragraphs>158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Educause 2010  Data Administration  Constituent Group    October 14th, 2010 </vt:lpstr>
      <vt:lpstr>What’s Important to Your Institution ?</vt:lpstr>
      <vt:lpstr>What are your Institution’s Priorities ?    What are your IT Group’s Priorities ?</vt:lpstr>
      <vt:lpstr>Top Ten IT Issues, 2010</vt:lpstr>
      <vt:lpstr>How does Data Management fit into  those priorities  ?</vt:lpstr>
      <vt:lpstr>Slide 6</vt:lpstr>
      <vt:lpstr>Slide 7</vt:lpstr>
      <vt:lpstr>Slide 8</vt:lpstr>
      <vt:lpstr>Classification</vt:lpstr>
      <vt:lpstr>Integration</vt:lpstr>
      <vt:lpstr>Governance</vt:lpstr>
      <vt:lpstr>Archiving/Curation</vt:lpstr>
      <vt:lpstr>Research Data</vt:lpstr>
      <vt:lpstr>“The Cloud”</vt:lpstr>
      <vt:lpstr>Disaster Recovery</vt:lpstr>
      <vt:lpstr>SaaS</vt:lpstr>
      <vt:lpstr>Slide 17</vt:lpstr>
      <vt:lpstr>Slide 18</vt:lpstr>
    </vt:vector>
  </TitlesOfParts>
  <Company>University of Chicago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Educause 2008 Data Administration  Constituent Group Annual Meeting</dc:title>
  <dc:creator>mfary</dc:creator>
  <cp:lastModifiedBy>Mike Fary</cp:lastModifiedBy>
  <cp:revision>265</cp:revision>
  <dcterms:created xsi:type="dcterms:W3CDTF">2008-10-16T13:13:12Z</dcterms:created>
  <dcterms:modified xsi:type="dcterms:W3CDTF">2010-09-24T18:16:01Z</dcterms:modified>
</cp:coreProperties>
</file>