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 id="2147483700" r:id="rId4"/>
  </p:sldMasterIdLst>
  <p:notesMasterIdLst>
    <p:notesMasterId r:id="rId14"/>
  </p:notesMasterIdLst>
  <p:sldIdLst>
    <p:sldId id="288" r:id="rId5"/>
    <p:sldId id="277" r:id="rId6"/>
    <p:sldId id="269" r:id="rId7"/>
    <p:sldId id="268" r:id="rId8"/>
    <p:sldId id="282" r:id="rId9"/>
    <p:sldId id="259" r:id="rId10"/>
    <p:sldId id="287" r:id="rId11"/>
    <p:sldId id="284" r:id="rId12"/>
    <p:sldId id="28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ssi, Paul" initials="PG" lastIdx="5" clrIdx="0"/>
  <p:cmAuthor id="1" name="Carr, Emily" initials="EC"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FFBD"/>
    <a:srgbClr val="CCFF99"/>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167" autoAdjust="0"/>
  </p:normalViewPr>
  <p:slideViewPr>
    <p:cSldViewPr>
      <p:cViewPr varScale="1">
        <p:scale>
          <a:sx n="67" d="100"/>
          <a:sy n="67" d="100"/>
        </p:scale>
        <p:origin x="-12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022187-5FE8-42CD-84AA-4C20A5F456DA}" type="doc">
      <dgm:prSet loTypeId="urn:microsoft.com/office/officeart/2005/8/layout/target3" loCatId="list" qsTypeId="urn:microsoft.com/office/officeart/2005/8/quickstyle/simple2" qsCatId="simple" csTypeId="urn:microsoft.com/office/officeart/2005/8/colors/colorful2" csCatId="colorful" phldr="1"/>
      <dgm:spPr/>
      <dgm:t>
        <a:bodyPr/>
        <a:lstStyle/>
        <a:p>
          <a:endParaRPr lang="en-US"/>
        </a:p>
      </dgm:t>
    </dgm:pt>
    <dgm:pt modelId="{481B3E3F-5F3D-45B7-8881-2D4F06CE7C44}">
      <dgm:prSet/>
      <dgm:spPr/>
      <dgm:t>
        <a:bodyPr/>
        <a:lstStyle/>
        <a:p>
          <a:pPr rtl="0"/>
          <a:r>
            <a:rPr lang="en-US" b="1" dirty="0" smtClean="0"/>
            <a:t>Private sector will lead the effort</a:t>
          </a:r>
          <a:endParaRPr lang="en-US" dirty="0"/>
        </a:p>
      </dgm:t>
    </dgm:pt>
    <dgm:pt modelId="{E7749BA1-C7D0-4E84-A34A-8097288DF665}" type="parTrans" cxnId="{61A44250-70E8-4D9D-A9B7-3F0ED82D9840}">
      <dgm:prSet/>
      <dgm:spPr/>
      <dgm:t>
        <a:bodyPr/>
        <a:lstStyle/>
        <a:p>
          <a:endParaRPr lang="en-US"/>
        </a:p>
      </dgm:t>
    </dgm:pt>
    <dgm:pt modelId="{1D1777B5-BCB4-445B-991E-7C8E81F440CC}" type="sibTrans" cxnId="{61A44250-70E8-4D9D-A9B7-3F0ED82D9840}">
      <dgm:prSet/>
      <dgm:spPr/>
      <dgm:t>
        <a:bodyPr/>
        <a:lstStyle/>
        <a:p>
          <a:endParaRPr lang="en-US"/>
        </a:p>
      </dgm:t>
    </dgm:pt>
    <dgm:pt modelId="{883F935C-3C9E-4C31-A0FE-F1EE663D8219}">
      <dgm:prSet/>
      <dgm:spPr/>
      <dgm:t>
        <a:bodyPr/>
        <a:lstStyle/>
        <a:p>
          <a:pPr rtl="0"/>
          <a:r>
            <a:rPr lang="en-US" dirty="0" smtClean="0"/>
            <a:t>Industry is in the best position to drive technologies and solutions</a:t>
          </a:r>
          <a:endParaRPr lang="en-US" dirty="0"/>
        </a:p>
      </dgm:t>
    </dgm:pt>
    <dgm:pt modelId="{DEFB954C-9192-43DF-94A6-AB61A5EF03CD}" type="parTrans" cxnId="{DA824246-9FEE-455D-A7D7-09FA2D852C0C}">
      <dgm:prSet/>
      <dgm:spPr/>
      <dgm:t>
        <a:bodyPr/>
        <a:lstStyle/>
        <a:p>
          <a:endParaRPr lang="en-US"/>
        </a:p>
      </dgm:t>
    </dgm:pt>
    <dgm:pt modelId="{678BDED1-7597-4897-A9D0-79BE8E872C39}" type="sibTrans" cxnId="{DA824246-9FEE-455D-A7D7-09FA2D852C0C}">
      <dgm:prSet/>
      <dgm:spPr/>
      <dgm:t>
        <a:bodyPr/>
        <a:lstStyle/>
        <a:p>
          <a:endParaRPr lang="en-US"/>
        </a:p>
      </dgm:t>
    </dgm:pt>
    <dgm:pt modelId="{BF3CF9E2-8101-4527-B07A-C75B0C3E75F2}">
      <dgm:prSet/>
      <dgm:spPr/>
      <dgm:t>
        <a:bodyPr/>
        <a:lstStyle/>
        <a:p>
          <a:pPr rtl="0"/>
          <a:r>
            <a:rPr lang="en-US" dirty="0" smtClean="0"/>
            <a:t>Can identify what barriers need to be overcome</a:t>
          </a:r>
          <a:endParaRPr lang="en-US" dirty="0"/>
        </a:p>
      </dgm:t>
    </dgm:pt>
    <dgm:pt modelId="{486BB048-C297-4A66-9670-25E19CED46F9}" type="parTrans" cxnId="{9365CFD2-8C96-4AB8-98CA-F016755CEB17}">
      <dgm:prSet/>
      <dgm:spPr/>
      <dgm:t>
        <a:bodyPr/>
        <a:lstStyle/>
        <a:p>
          <a:endParaRPr lang="en-US"/>
        </a:p>
      </dgm:t>
    </dgm:pt>
    <dgm:pt modelId="{C12475A6-9D81-4112-863E-84471866C728}" type="sibTrans" cxnId="{9365CFD2-8C96-4AB8-98CA-F016755CEB17}">
      <dgm:prSet/>
      <dgm:spPr/>
      <dgm:t>
        <a:bodyPr/>
        <a:lstStyle/>
        <a:p>
          <a:endParaRPr lang="en-US"/>
        </a:p>
      </dgm:t>
    </dgm:pt>
    <dgm:pt modelId="{EE99A993-E2E2-4C34-A383-5626D792D8CE}">
      <dgm:prSet/>
      <dgm:spPr/>
      <dgm:t>
        <a:bodyPr/>
        <a:lstStyle/>
        <a:p>
          <a:pPr rtl="0"/>
          <a:r>
            <a:rPr lang="en-US" b="1" dirty="0" smtClean="0"/>
            <a:t>Federal government will provide support</a:t>
          </a:r>
          <a:endParaRPr lang="en-US" dirty="0"/>
        </a:p>
      </dgm:t>
    </dgm:pt>
    <dgm:pt modelId="{E833C816-F234-4A71-A46C-2BD116B1564A}" type="parTrans" cxnId="{AB83C7A6-D5E0-47CD-BEE3-11812B990415}">
      <dgm:prSet/>
      <dgm:spPr/>
      <dgm:t>
        <a:bodyPr/>
        <a:lstStyle/>
        <a:p>
          <a:endParaRPr lang="en-US"/>
        </a:p>
      </dgm:t>
    </dgm:pt>
    <dgm:pt modelId="{49E38A39-257E-4165-B05F-78219375AF7E}" type="sibTrans" cxnId="{AB83C7A6-D5E0-47CD-BEE3-11812B990415}">
      <dgm:prSet/>
      <dgm:spPr/>
      <dgm:t>
        <a:bodyPr/>
        <a:lstStyle/>
        <a:p>
          <a:endParaRPr lang="en-US"/>
        </a:p>
      </dgm:t>
    </dgm:pt>
    <dgm:pt modelId="{72B49F37-AB13-4B7F-B52E-DEA14A5D0D1D}">
      <dgm:prSet/>
      <dgm:spPr/>
      <dgm:t>
        <a:bodyPr/>
        <a:lstStyle/>
        <a:p>
          <a:pPr rtl="0"/>
          <a:r>
            <a:rPr lang="en-US" dirty="0" smtClean="0"/>
            <a:t>Help develop a private-sector led governance model</a:t>
          </a:r>
          <a:endParaRPr lang="en-US" dirty="0"/>
        </a:p>
      </dgm:t>
    </dgm:pt>
    <dgm:pt modelId="{C10A834A-C861-49AA-9AAC-C0A72E708494}" type="parTrans" cxnId="{0AAEBA4D-E75B-42DB-B183-281323C4F861}">
      <dgm:prSet/>
      <dgm:spPr/>
      <dgm:t>
        <a:bodyPr/>
        <a:lstStyle/>
        <a:p>
          <a:endParaRPr lang="en-US"/>
        </a:p>
      </dgm:t>
    </dgm:pt>
    <dgm:pt modelId="{D716B666-A1F5-4B0A-9930-859E8828F152}" type="sibTrans" cxnId="{0AAEBA4D-E75B-42DB-B183-281323C4F861}">
      <dgm:prSet/>
      <dgm:spPr/>
      <dgm:t>
        <a:bodyPr/>
        <a:lstStyle/>
        <a:p>
          <a:endParaRPr lang="en-US"/>
        </a:p>
      </dgm:t>
    </dgm:pt>
    <dgm:pt modelId="{3326B6AD-46D5-4ED1-B973-5E631AE92D77}">
      <dgm:prSet/>
      <dgm:spPr/>
      <dgm:t>
        <a:bodyPr/>
        <a:lstStyle/>
        <a:p>
          <a:pPr rtl="0"/>
          <a:r>
            <a:rPr lang="en-US" dirty="0" smtClean="0"/>
            <a:t>Facilitate and lead development of interoperable standards</a:t>
          </a:r>
          <a:endParaRPr lang="en-US" dirty="0"/>
        </a:p>
      </dgm:t>
    </dgm:pt>
    <dgm:pt modelId="{745F3C90-4C95-43DB-A9BA-BA5812731A06}" type="parTrans" cxnId="{D69B7932-9503-4495-A23F-4EFF1513EE16}">
      <dgm:prSet/>
      <dgm:spPr/>
      <dgm:t>
        <a:bodyPr/>
        <a:lstStyle/>
        <a:p>
          <a:endParaRPr lang="en-US"/>
        </a:p>
      </dgm:t>
    </dgm:pt>
    <dgm:pt modelId="{252EDB94-43FC-48A1-B877-E0D8A24594B9}" type="sibTrans" cxnId="{D69B7932-9503-4495-A23F-4EFF1513EE16}">
      <dgm:prSet/>
      <dgm:spPr/>
      <dgm:t>
        <a:bodyPr/>
        <a:lstStyle/>
        <a:p>
          <a:endParaRPr lang="en-US"/>
        </a:p>
      </dgm:t>
    </dgm:pt>
    <dgm:pt modelId="{C2AB9C08-E7EA-495A-A3DB-EEBC33D4A5AA}">
      <dgm:prSet/>
      <dgm:spPr/>
      <dgm:t>
        <a:bodyPr/>
        <a:lstStyle/>
        <a:p>
          <a:pPr rtl="0"/>
          <a:r>
            <a:rPr lang="en-US" dirty="0" smtClean="0"/>
            <a:t>Provide clarity on national policy and legal framework around liability and privacy</a:t>
          </a:r>
          <a:endParaRPr lang="en-US" dirty="0"/>
        </a:p>
      </dgm:t>
    </dgm:pt>
    <dgm:pt modelId="{1A57941D-1B09-407D-ABCB-A1CCCE4BB169}" type="parTrans" cxnId="{0BEAB0CC-4FFE-492B-9A42-D758FC7560E5}">
      <dgm:prSet/>
      <dgm:spPr/>
      <dgm:t>
        <a:bodyPr/>
        <a:lstStyle/>
        <a:p>
          <a:endParaRPr lang="en-US"/>
        </a:p>
      </dgm:t>
    </dgm:pt>
    <dgm:pt modelId="{E3BDB929-056E-4C67-92B4-AAA712A74DE7}" type="sibTrans" cxnId="{0BEAB0CC-4FFE-492B-9A42-D758FC7560E5}">
      <dgm:prSet/>
      <dgm:spPr/>
      <dgm:t>
        <a:bodyPr/>
        <a:lstStyle/>
        <a:p>
          <a:endParaRPr lang="en-US"/>
        </a:p>
      </dgm:t>
    </dgm:pt>
    <dgm:pt modelId="{4F0FF1FA-B6B8-4F82-9A70-823EF1EEE7BD}">
      <dgm:prSet/>
      <dgm:spPr/>
      <dgm:t>
        <a:bodyPr/>
        <a:lstStyle/>
        <a:p>
          <a:pPr rtl="0"/>
          <a:r>
            <a:rPr lang="en-US" dirty="0" smtClean="0"/>
            <a:t>Act as an early adopter to stimulate demand</a:t>
          </a:r>
          <a:endParaRPr lang="en-US" dirty="0"/>
        </a:p>
      </dgm:t>
    </dgm:pt>
    <dgm:pt modelId="{344842E4-4E39-456E-B16F-51713FC7F850}" type="parTrans" cxnId="{782BF786-0B9B-4573-B65C-C064A0FF018B}">
      <dgm:prSet/>
      <dgm:spPr/>
      <dgm:t>
        <a:bodyPr/>
        <a:lstStyle/>
        <a:p>
          <a:endParaRPr lang="en-US"/>
        </a:p>
      </dgm:t>
    </dgm:pt>
    <dgm:pt modelId="{BAAF20D7-5FF8-4D77-B12B-CC2DE394ACDB}" type="sibTrans" cxnId="{782BF786-0B9B-4573-B65C-C064A0FF018B}">
      <dgm:prSet/>
      <dgm:spPr/>
      <dgm:t>
        <a:bodyPr/>
        <a:lstStyle/>
        <a:p>
          <a:endParaRPr lang="en-US"/>
        </a:p>
      </dgm:t>
    </dgm:pt>
    <dgm:pt modelId="{957C21C0-3FC1-4CE7-8279-4F8DD92A5A0E}">
      <dgm:prSet/>
      <dgm:spPr/>
      <dgm:t>
        <a:bodyPr/>
        <a:lstStyle/>
        <a:p>
          <a:pPr rtl="0"/>
          <a:endParaRPr lang="en-US" dirty="0"/>
        </a:p>
      </dgm:t>
    </dgm:pt>
    <dgm:pt modelId="{22EDFF51-E058-4926-BB9D-C1D448D8F749}" type="parTrans" cxnId="{9AA49684-B46D-49DE-A388-B84A88D9D9AB}">
      <dgm:prSet/>
      <dgm:spPr/>
      <dgm:t>
        <a:bodyPr/>
        <a:lstStyle/>
        <a:p>
          <a:endParaRPr lang="en-US"/>
        </a:p>
      </dgm:t>
    </dgm:pt>
    <dgm:pt modelId="{52022EE4-0BF4-4465-AE0C-ED603B8C9142}" type="sibTrans" cxnId="{9AA49684-B46D-49DE-A388-B84A88D9D9AB}">
      <dgm:prSet/>
      <dgm:spPr/>
      <dgm:t>
        <a:bodyPr/>
        <a:lstStyle/>
        <a:p>
          <a:endParaRPr lang="en-US"/>
        </a:p>
      </dgm:t>
    </dgm:pt>
    <dgm:pt modelId="{9CAD4E38-5D85-4783-B699-C62C7644D2A1}">
      <dgm:prSet/>
      <dgm:spPr/>
      <dgm:t>
        <a:bodyPr/>
        <a:lstStyle/>
        <a:p>
          <a:pPr rtl="0"/>
          <a:r>
            <a:rPr lang="en-US" dirty="0" smtClean="0"/>
            <a:t>Not a government-run identity program</a:t>
          </a:r>
          <a:endParaRPr lang="en-US" dirty="0"/>
        </a:p>
      </dgm:t>
    </dgm:pt>
    <dgm:pt modelId="{A5E7C6E3-04B0-47D8-A43B-35B51D98EDB7}" type="parTrans" cxnId="{69B1B0DE-5CC3-4FB9-BFDD-91D56A90FA1A}">
      <dgm:prSet/>
      <dgm:spPr/>
    </dgm:pt>
    <dgm:pt modelId="{0238259D-07C5-4537-875C-5C95BB5D89E3}" type="sibTrans" cxnId="{69B1B0DE-5CC3-4FB9-BFDD-91D56A90FA1A}">
      <dgm:prSet/>
      <dgm:spPr/>
    </dgm:pt>
    <dgm:pt modelId="{FB69A3EF-7FDB-4218-89CC-77EA660809B6}" type="pres">
      <dgm:prSet presAssocID="{70022187-5FE8-42CD-84AA-4C20A5F456DA}" presName="Name0" presStyleCnt="0">
        <dgm:presLayoutVars>
          <dgm:chMax val="7"/>
          <dgm:dir/>
          <dgm:animLvl val="lvl"/>
          <dgm:resizeHandles val="exact"/>
        </dgm:presLayoutVars>
      </dgm:prSet>
      <dgm:spPr/>
      <dgm:t>
        <a:bodyPr/>
        <a:lstStyle/>
        <a:p>
          <a:endParaRPr lang="en-US"/>
        </a:p>
      </dgm:t>
    </dgm:pt>
    <dgm:pt modelId="{74E5D744-5E15-482B-8DC5-BC8F4144B15E}" type="pres">
      <dgm:prSet presAssocID="{481B3E3F-5F3D-45B7-8881-2D4F06CE7C44}" presName="circle1" presStyleLbl="node1" presStyleIdx="0" presStyleCnt="2"/>
      <dgm:spPr/>
    </dgm:pt>
    <dgm:pt modelId="{9D98DDF8-77F1-469C-8A98-712BCEE9CBCC}" type="pres">
      <dgm:prSet presAssocID="{481B3E3F-5F3D-45B7-8881-2D4F06CE7C44}" presName="space" presStyleCnt="0"/>
      <dgm:spPr/>
    </dgm:pt>
    <dgm:pt modelId="{BF676251-1784-4623-A991-5080538DF8DC}" type="pres">
      <dgm:prSet presAssocID="{481B3E3F-5F3D-45B7-8881-2D4F06CE7C44}" presName="rect1" presStyleLbl="alignAcc1" presStyleIdx="0" presStyleCnt="2"/>
      <dgm:spPr/>
      <dgm:t>
        <a:bodyPr/>
        <a:lstStyle/>
        <a:p>
          <a:endParaRPr lang="en-US"/>
        </a:p>
      </dgm:t>
    </dgm:pt>
    <dgm:pt modelId="{E621B2AF-CE62-4A83-8887-B1A0F8B89299}" type="pres">
      <dgm:prSet presAssocID="{EE99A993-E2E2-4C34-A383-5626D792D8CE}" presName="vertSpace2" presStyleLbl="node1" presStyleIdx="0" presStyleCnt="2"/>
      <dgm:spPr/>
    </dgm:pt>
    <dgm:pt modelId="{3AC299BA-454D-4ACF-8BBF-CBCC083FA31F}" type="pres">
      <dgm:prSet presAssocID="{EE99A993-E2E2-4C34-A383-5626D792D8CE}" presName="circle2" presStyleLbl="node1" presStyleIdx="1" presStyleCnt="2"/>
      <dgm:spPr/>
    </dgm:pt>
    <dgm:pt modelId="{91060AE4-7470-4083-AB1A-ABFB21EE5945}" type="pres">
      <dgm:prSet presAssocID="{EE99A993-E2E2-4C34-A383-5626D792D8CE}" presName="rect2" presStyleLbl="alignAcc1" presStyleIdx="1" presStyleCnt="2"/>
      <dgm:spPr/>
      <dgm:t>
        <a:bodyPr/>
        <a:lstStyle/>
        <a:p>
          <a:endParaRPr lang="en-US"/>
        </a:p>
      </dgm:t>
    </dgm:pt>
    <dgm:pt modelId="{6A63FF16-FDC8-48A4-B776-F97C57051323}" type="pres">
      <dgm:prSet presAssocID="{481B3E3F-5F3D-45B7-8881-2D4F06CE7C44}" presName="rect1ParTx" presStyleLbl="alignAcc1" presStyleIdx="1" presStyleCnt="2">
        <dgm:presLayoutVars>
          <dgm:chMax val="1"/>
          <dgm:bulletEnabled val="1"/>
        </dgm:presLayoutVars>
      </dgm:prSet>
      <dgm:spPr/>
      <dgm:t>
        <a:bodyPr/>
        <a:lstStyle/>
        <a:p>
          <a:endParaRPr lang="en-US"/>
        </a:p>
      </dgm:t>
    </dgm:pt>
    <dgm:pt modelId="{E08FACC2-AD14-4877-9445-680F997EE4E6}" type="pres">
      <dgm:prSet presAssocID="{481B3E3F-5F3D-45B7-8881-2D4F06CE7C44}" presName="rect1ChTx" presStyleLbl="alignAcc1" presStyleIdx="1" presStyleCnt="2">
        <dgm:presLayoutVars>
          <dgm:bulletEnabled val="1"/>
        </dgm:presLayoutVars>
      </dgm:prSet>
      <dgm:spPr/>
      <dgm:t>
        <a:bodyPr/>
        <a:lstStyle/>
        <a:p>
          <a:endParaRPr lang="en-US"/>
        </a:p>
      </dgm:t>
    </dgm:pt>
    <dgm:pt modelId="{3ED788E5-A7F1-46B7-BF19-8BA89C78BD6E}" type="pres">
      <dgm:prSet presAssocID="{EE99A993-E2E2-4C34-A383-5626D792D8CE}" presName="rect2ParTx" presStyleLbl="alignAcc1" presStyleIdx="1" presStyleCnt="2">
        <dgm:presLayoutVars>
          <dgm:chMax val="1"/>
          <dgm:bulletEnabled val="1"/>
        </dgm:presLayoutVars>
      </dgm:prSet>
      <dgm:spPr/>
      <dgm:t>
        <a:bodyPr/>
        <a:lstStyle/>
        <a:p>
          <a:endParaRPr lang="en-US"/>
        </a:p>
      </dgm:t>
    </dgm:pt>
    <dgm:pt modelId="{CFEA5BA1-6ABC-4DCF-8147-F10EAC9BD656}" type="pres">
      <dgm:prSet presAssocID="{EE99A993-E2E2-4C34-A383-5626D792D8CE}" presName="rect2ChTx" presStyleLbl="alignAcc1" presStyleIdx="1" presStyleCnt="2">
        <dgm:presLayoutVars>
          <dgm:bulletEnabled val="1"/>
        </dgm:presLayoutVars>
      </dgm:prSet>
      <dgm:spPr/>
      <dgm:t>
        <a:bodyPr/>
        <a:lstStyle/>
        <a:p>
          <a:endParaRPr lang="en-US"/>
        </a:p>
      </dgm:t>
    </dgm:pt>
  </dgm:ptLst>
  <dgm:cxnLst>
    <dgm:cxn modelId="{61A44250-70E8-4D9D-A9B7-3F0ED82D9840}" srcId="{70022187-5FE8-42CD-84AA-4C20A5F456DA}" destId="{481B3E3F-5F3D-45B7-8881-2D4F06CE7C44}" srcOrd="0" destOrd="0" parTransId="{E7749BA1-C7D0-4E84-A34A-8097288DF665}" sibTransId="{1D1777B5-BCB4-445B-991E-7C8E81F440CC}"/>
    <dgm:cxn modelId="{DA824246-9FEE-455D-A7D7-09FA2D852C0C}" srcId="{481B3E3F-5F3D-45B7-8881-2D4F06CE7C44}" destId="{883F935C-3C9E-4C31-A0FE-F1EE663D8219}" srcOrd="1" destOrd="0" parTransId="{DEFB954C-9192-43DF-94A6-AB61A5EF03CD}" sibTransId="{678BDED1-7597-4897-A9D0-79BE8E872C39}"/>
    <dgm:cxn modelId="{D69B7932-9503-4495-A23F-4EFF1513EE16}" srcId="{EE99A993-E2E2-4C34-A383-5626D792D8CE}" destId="{3326B6AD-46D5-4ED1-B973-5E631AE92D77}" srcOrd="1" destOrd="0" parTransId="{745F3C90-4C95-43DB-A9BA-BA5812731A06}" sibTransId="{252EDB94-43FC-48A1-B877-E0D8A24594B9}"/>
    <dgm:cxn modelId="{E13122D8-6303-441A-B1A4-C1F30BEC66D4}" type="presOf" srcId="{3326B6AD-46D5-4ED1-B973-5E631AE92D77}" destId="{CFEA5BA1-6ABC-4DCF-8147-F10EAC9BD656}" srcOrd="0" destOrd="1" presId="urn:microsoft.com/office/officeart/2005/8/layout/target3"/>
    <dgm:cxn modelId="{0BEAB0CC-4FFE-492B-9A42-D758FC7560E5}" srcId="{EE99A993-E2E2-4C34-A383-5626D792D8CE}" destId="{C2AB9C08-E7EA-495A-A3DB-EEBC33D4A5AA}" srcOrd="2" destOrd="0" parTransId="{1A57941D-1B09-407D-ABCB-A1CCCE4BB169}" sibTransId="{E3BDB929-056E-4C67-92B4-AAA712A74DE7}"/>
    <dgm:cxn modelId="{9365CFD2-8C96-4AB8-98CA-F016755CEB17}" srcId="{481B3E3F-5F3D-45B7-8881-2D4F06CE7C44}" destId="{BF3CF9E2-8101-4527-B07A-C75B0C3E75F2}" srcOrd="2" destOrd="0" parTransId="{486BB048-C297-4A66-9670-25E19CED46F9}" sibTransId="{C12475A6-9D81-4112-863E-84471866C728}"/>
    <dgm:cxn modelId="{782BF786-0B9B-4573-B65C-C064A0FF018B}" srcId="{EE99A993-E2E2-4C34-A383-5626D792D8CE}" destId="{4F0FF1FA-B6B8-4F82-9A70-823EF1EEE7BD}" srcOrd="3" destOrd="0" parTransId="{344842E4-4E39-456E-B16F-51713FC7F850}" sibTransId="{BAAF20D7-5FF8-4D77-B12B-CC2DE394ACDB}"/>
    <dgm:cxn modelId="{97697BE8-D5DA-4EBD-9FDF-B956DDED4BE4}" type="presOf" srcId="{481B3E3F-5F3D-45B7-8881-2D4F06CE7C44}" destId="{BF676251-1784-4623-A991-5080538DF8DC}" srcOrd="0" destOrd="0" presId="urn:microsoft.com/office/officeart/2005/8/layout/target3"/>
    <dgm:cxn modelId="{1E46D86C-3266-418E-8345-10682F9D1047}" type="presOf" srcId="{BF3CF9E2-8101-4527-B07A-C75B0C3E75F2}" destId="{E08FACC2-AD14-4877-9445-680F997EE4E6}" srcOrd="0" destOrd="2" presId="urn:microsoft.com/office/officeart/2005/8/layout/target3"/>
    <dgm:cxn modelId="{6A876001-6FDF-4619-B68D-D99F6AB86AB9}" type="presOf" srcId="{72B49F37-AB13-4B7F-B52E-DEA14A5D0D1D}" destId="{CFEA5BA1-6ABC-4DCF-8147-F10EAC9BD656}" srcOrd="0" destOrd="0" presId="urn:microsoft.com/office/officeart/2005/8/layout/target3"/>
    <dgm:cxn modelId="{77C732BC-0072-4076-A2EA-AC82007D140C}" type="presOf" srcId="{EE99A993-E2E2-4C34-A383-5626D792D8CE}" destId="{3ED788E5-A7F1-46B7-BF19-8BA89C78BD6E}" srcOrd="1" destOrd="0" presId="urn:microsoft.com/office/officeart/2005/8/layout/target3"/>
    <dgm:cxn modelId="{506DE983-E40C-4534-8F6D-E78925405096}" type="presOf" srcId="{C2AB9C08-E7EA-495A-A3DB-EEBC33D4A5AA}" destId="{CFEA5BA1-6ABC-4DCF-8147-F10EAC9BD656}" srcOrd="0" destOrd="2" presId="urn:microsoft.com/office/officeart/2005/8/layout/target3"/>
    <dgm:cxn modelId="{F881E6B9-7FEB-45EC-AD27-6E4FBE1CC381}" type="presOf" srcId="{70022187-5FE8-42CD-84AA-4C20A5F456DA}" destId="{FB69A3EF-7FDB-4218-89CC-77EA660809B6}" srcOrd="0" destOrd="0" presId="urn:microsoft.com/office/officeart/2005/8/layout/target3"/>
    <dgm:cxn modelId="{0AAEBA4D-E75B-42DB-B183-281323C4F861}" srcId="{EE99A993-E2E2-4C34-A383-5626D792D8CE}" destId="{72B49F37-AB13-4B7F-B52E-DEA14A5D0D1D}" srcOrd="0" destOrd="0" parTransId="{C10A834A-C861-49AA-9AAC-C0A72E708494}" sibTransId="{D716B666-A1F5-4B0A-9930-859E8828F152}"/>
    <dgm:cxn modelId="{FDBB7F84-6215-4A02-BC5D-D2BB4BB5584F}" type="presOf" srcId="{EE99A993-E2E2-4C34-A383-5626D792D8CE}" destId="{91060AE4-7470-4083-AB1A-ABFB21EE5945}" srcOrd="0" destOrd="0" presId="urn:microsoft.com/office/officeart/2005/8/layout/target3"/>
    <dgm:cxn modelId="{909E96EF-52F4-45C6-A884-0250B53DA9FC}" type="presOf" srcId="{481B3E3F-5F3D-45B7-8881-2D4F06CE7C44}" destId="{6A63FF16-FDC8-48A4-B776-F97C57051323}" srcOrd="1" destOrd="0" presId="urn:microsoft.com/office/officeart/2005/8/layout/target3"/>
    <dgm:cxn modelId="{8FF4A127-CFFB-4510-BDAF-037C8001B4BB}" type="presOf" srcId="{9CAD4E38-5D85-4783-B699-C62C7644D2A1}" destId="{E08FACC2-AD14-4877-9445-680F997EE4E6}" srcOrd="0" destOrd="0" presId="urn:microsoft.com/office/officeart/2005/8/layout/target3"/>
    <dgm:cxn modelId="{CFD6E6FC-2D7B-46F6-B04C-D65E99E05E60}" type="presOf" srcId="{4F0FF1FA-B6B8-4F82-9A70-823EF1EEE7BD}" destId="{CFEA5BA1-6ABC-4DCF-8147-F10EAC9BD656}" srcOrd="0" destOrd="3" presId="urn:microsoft.com/office/officeart/2005/8/layout/target3"/>
    <dgm:cxn modelId="{A928DBC4-DE3B-4843-94D3-46090FD569D2}" type="presOf" srcId="{957C21C0-3FC1-4CE7-8279-4F8DD92A5A0E}" destId="{CFEA5BA1-6ABC-4DCF-8147-F10EAC9BD656}" srcOrd="0" destOrd="4" presId="urn:microsoft.com/office/officeart/2005/8/layout/target3"/>
    <dgm:cxn modelId="{9AA49684-B46D-49DE-A388-B84A88D9D9AB}" srcId="{EE99A993-E2E2-4C34-A383-5626D792D8CE}" destId="{957C21C0-3FC1-4CE7-8279-4F8DD92A5A0E}" srcOrd="4" destOrd="0" parTransId="{22EDFF51-E058-4926-BB9D-C1D448D8F749}" sibTransId="{52022EE4-0BF4-4465-AE0C-ED603B8C9142}"/>
    <dgm:cxn modelId="{69B1B0DE-5CC3-4FB9-BFDD-91D56A90FA1A}" srcId="{481B3E3F-5F3D-45B7-8881-2D4F06CE7C44}" destId="{9CAD4E38-5D85-4783-B699-C62C7644D2A1}" srcOrd="0" destOrd="0" parTransId="{A5E7C6E3-04B0-47D8-A43B-35B51D98EDB7}" sibTransId="{0238259D-07C5-4537-875C-5C95BB5D89E3}"/>
    <dgm:cxn modelId="{C47E12EE-433E-4E1A-8C48-643F5A279DD6}" type="presOf" srcId="{883F935C-3C9E-4C31-A0FE-F1EE663D8219}" destId="{E08FACC2-AD14-4877-9445-680F997EE4E6}" srcOrd="0" destOrd="1" presId="urn:microsoft.com/office/officeart/2005/8/layout/target3"/>
    <dgm:cxn modelId="{AB83C7A6-D5E0-47CD-BEE3-11812B990415}" srcId="{70022187-5FE8-42CD-84AA-4C20A5F456DA}" destId="{EE99A993-E2E2-4C34-A383-5626D792D8CE}" srcOrd="1" destOrd="0" parTransId="{E833C816-F234-4A71-A46C-2BD116B1564A}" sibTransId="{49E38A39-257E-4165-B05F-78219375AF7E}"/>
    <dgm:cxn modelId="{B635CF11-681E-4033-800D-F3F33C893FBF}" type="presParOf" srcId="{FB69A3EF-7FDB-4218-89CC-77EA660809B6}" destId="{74E5D744-5E15-482B-8DC5-BC8F4144B15E}" srcOrd="0" destOrd="0" presId="urn:microsoft.com/office/officeart/2005/8/layout/target3"/>
    <dgm:cxn modelId="{AA149F84-50CD-4E65-B46B-3F34CD51A225}" type="presParOf" srcId="{FB69A3EF-7FDB-4218-89CC-77EA660809B6}" destId="{9D98DDF8-77F1-469C-8A98-712BCEE9CBCC}" srcOrd="1" destOrd="0" presId="urn:microsoft.com/office/officeart/2005/8/layout/target3"/>
    <dgm:cxn modelId="{17391CED-8CA2-4033-815E-9ECD2927D46C}" type="presParOf" srcId="{FB69A3EF-7FDB-4218-89CC-77EA660809B6}" destId="{BF676251-1784-4623-A991-5080538DF8DC}" srcOrd="2" destOrd="0" presId="urn:microsoft.com/office/officeart/2005/8/layout/target3"/>
    <dgm:cxn modelId="{D24C3385-AD68-4355-AC8E-0C4016A416CF}" type="presParOf" srcId="{FB69A3EF-7FDB-4218-89CC-77EA660809B6}" destId="{E621B2AF-CE62-4A83-8887-B1A0F8B89299}" srcOrd="3" destOrd="0" presId="urn:microsoft.com/office/officeart/2005/8/layout/target3"/>
    <dgm:cxn modelId="{2D7B8AC2-C790-447C-8867-AD1312721E22}" type="presParOf" srcId="{FB69A3EF-7FDB-4218-89CC-77EA660809B6}" destId="{3AC299BA-454D-4ACF-8BBF-CBCC083FA31F}" srcOrd="4" destOrd="0" presId="urn:microsoft.com/office/officeart/2005/8/layout/target3"/>
    <dgm:cxn modelId="{392FEE66-A1CE-47C5-A7E5-F903C7922869}" type="presParOf" srcId="{FB69A3EF-7FDB-4218-89CC-77EA660809B6}" destId="{91060AE4-7470-4083-AB1A-ABFB21EE5945}" srcOrd="5" destOrd="0" presId="urn:microsoft.com/office/officeart/2005/8/layout/target3"/>
    <dgm:cxn modelId="{78EEF501-76A5-4BEF-9C78-5CFAF0B48CDD}" type="presParOf" srcId="{FB69A3EF-7FDB-4218-89CC-77EA660809B6}" destId="{6A63FF16-FDC8-48A4-B776-F97C57051323}" srcOrd="6" destOrd="0" presId="urn:microsoft.com/office/officeart/2005/8/layout/target3"/>
    <dgm:cxn modelId="{21AE1771-5FCE-4C79-A717-24F54E9D9855}" type="presParOf" srcId="{FB69A3EF-7FDB-4218-89CC-77EA660809B6}" destId="{E08FACC2-AD14-4877-9445-680F997EE4E6}" srcOrd="7" destOrd="0" presId="urn:microsoft.com/office/officeart/2005/8/layout/target3"/>
    <dgm:cxn modelId="{E9A4E280-C6C0-4BF6-A540-B3514138E144}" type="presParOf" srcId="{FB69A3EF-7FDB-4218-89CC-77EA660809B6}" destId="{3ED788E5-A7F1-46B7-BF19-8BA89C78BD6E}" srcOrd="8" destOrd="0" presId="urn:microsoft.com/office/officeart/2005/8/layout/target3"/>
    <dgm:cxn modelId="{E6CEC573-8F6E-4D63-976A-C49B85404DB8}" type="presParOf" srcId="{FB69A3EF-7FDB-4218-89CC-77EA660809B6}" destId="{CFEA5BA1-6ABC-4DCF-8147-F10EAC9BD656}"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399ECD-73AA-4901-9783-5041190AE41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4C145E0-4820-4686-A028-B2A5D4633908}">
      <dgm:prSet/>
      <dgm:spPr/>
      <dgm:t>
        <a:bodyPr/>
        <a:lstStyle/>
        <a:p>
          <a:pPr rtl="0"/>
          <a:r>
            <a:rPr lang="en-US" b="1" dirty="0" smtClean="0"/>
            <a:t>Convene the Private Sector</a:t>
          </a:r>
          <a:endParaRPr lang="en-US" dirty="0"/>
        </a:p>
      </dgm:t>
    </dgm:pt>
    <dgm:pt modelId="{C4272B1D-1D4D-440B-9D04-03B508260BBB}" type="parTrans" cxnId="{6B9A2E08-E452-439D-8048-0F5677F19B8B}">
      <dgm:prSet/>
      <dgm:spPr/>
      <dgm:t>
        <a:bodyPr/>
        <a:lstStyle/>
        <a:p>
          <a:endParaRPr lang="en-US"/>
        </a:p>
      </dgm:t>
    </dgm:pt>
    <dgm:pt modelId="{9CF083F0-B35A-405D-97E7-4C606BBE0A7C}" type="sibTrans" cxnId="{6B9A2E08-E452-439D-8048-0F5677F19B8B}">
      <dgm:prSet/>
      <dgm:spPr/>
      <dgm:t>
        <a:bodyPr/>
        <a:lstStyle/>
        <a:p>
          <a:endParaRPr lang="en-US"/>
        </a:p>
      </dgm:t>
    </dgm:pt>
    <dgm:pt modelId="{B8BB8D61-DA7B-48DE-9838-2BCA91122297}">
      <dgm:prSet/>
      <dgm:spPr/>
      <dgm:t>
        <a:bodyPr/>
        <a:lstStyle/>
        <a:p>
          <a:pPr rtl="0"/>
          <a:r>
            <a:rPr lang="en-US" dirty="0" smtClean="0"/>
            <a:t>Hosted the Workshop on Governance, June 9, 10 in Washington, DC</a:t>
          </a:r>
          <a:endParaRPr lang="en-US" dirty="0"/>
        </a:p>
      </dgm:t>
    </dgm:pt>
    <dgm:pt modelId="{5F7494C4-F00B-463B-A6F4-693B94B03F68}" type="parTrans" cxnId="{8A6C843E-A0D7-4596-9D53-261D47664179}">
      <dgm:prSet/>
      <dgm:spPr/>
      <dgm:t>
        <a:bodyPr/>
        <a:lstStyle/>
        <a:p>
          <a:endParaRPr lang="en-US"/>
        </a:p>
      </dgm:t>
    </dgm:pt>
    <dgm:pt modelId="{174FA800-0F8F-42AA-95FA-D3A447CA5B72}" type="sibTrans" cxnId="{8A6C843E-A0D7-4596-9D53-261D47664179}">
      <dgm:prSet/>
      <dgm:spPr/>
      <dgm:t>
        <a:bodyPr/>
        <a:lstStyle/>
        <a:p>
          <a:endParaRPr lang="en-US"/>
        </a:p>
      </dgm:t>
    </dgm:pt>
    <dgm:pt modelId="{3FCFC17E-5ED3-4940-B290-36FBD537959D}">
      <dgm:prSet/>
      <dgm:spPr/>
      <dgm:t>
        <a:bodyPr/>
        <a:lstStyle/>
        <a:p>
          <a:pPr rtl="0"/>
          <a:r>
            <a:rPr lang="en-US" b="1" dirty="0" smtClean="0"/>
            <a:t>Government as an early adopter to stimulate demand</a:t>
          </a:r>
          <a:endParaRPr lang="en-US" dirty="0"/>
        </a:p>
      </dgm:t>
    </dgm:pt>
    <dgm:pt modelId="{6A712CAA-CD09-4ED1-8D7E-6ADC5173132F}" type="parTrans" cxnId="{F4FE0DE4-DF88-4790-992B-9469E2170989}">
      <dgm:prSet/>
      <dgm:spPr/>
      <dgm:t>
        <a:bodyPr/>
        <a:lstStyle/>
        <a:p>
          <a:endParaRPr lang="en-US"/>
        </a:p>
      </dgm:t>
    </dgm:pt>
    <dgm:pt modelId="{34F64B77-1D22-408E-A20A-B63184A27F28}" type="sibTrans" cxnId="{F4FE0DE4-DF88-4790-992B-9469E2170989}">
      <dgm:prSet/>
      <dgm:spPr/>
      <dgm:t>
        <a:bodyPr/>
        <a:lstStyle/>
        <a:p>
          <a:endParaRPr lang="en-US"/>
        </a:p>
      </dgm:t>
    </dgm:pt>
    <dgm:pt modelId="{47F9B573-246D-4FB8-BD04-83ACA185F60F}">
      <dgm:prSet/>
      <dgm:spPr/>
      <dgm:t>
        <a:bodyPr/>
        <a:lstStyle/>
        <a:p>
          <a:pPr rtl="0"/>
          <a:r>
            <a:rPr lang="en-US" dirty="0" smtClean="0"/>
            <a:t>Support for existing eGovernment and federated identity management initiatives directly and indirectly through participation in identity management related work with formal and informal sector players such as ISOC, Kantara, OASIS, ANSI, ISO, ITU-T, TSCP, ABA, SAFE-BioPharma, CertiPath, W3C, The Open Group, others</a:t>
          </a:r>
          <a:endParaRPr lang="en-US" dirty="0"/>
        </a:p>
      </dgm:t>
    </dgm:pt>
    <dgm:pt modelId="{30691890-3592-40FA-8092-17AD895BCB98}" type="parTrans" cxnId="{B23B058C-5568-4621-975A-33B1A125CEC3}">
      <dgm:prSet/>
      <dgm:spPr/>
      <dgm:t>
        <a:bodyPr/>
        <a:lstStyle/>
        <a:p>
          <a:endParaRPr lang="en-US"/>
        </a:p>
      </dgm:t>
    </dgm:pt>
    <dgm:pt modelId="{57F4A608-7FB4-4B05-96FB-25726984B8C5}" type="sibTrans" cxnId="{B23B058C-5568-4621-975A-33B1A125CEC3}">
      <dgm:prSet/>
      <dgm:spPr/>
      <dgm:t>
        <a:bodyPr/>
        <a:lstStyle/>
        <a:p>
          <a:endParaRPr lang="en-US"/>
        </a:p>
      </dgm:t>
    </dgm:pt>
    <dgm:pt modelId="{510E410F-C802-4856-96D9-E4BAA2103207}">
      <dgm:prSet/>
      <dgm:spPr/>
      <dgm:t>
        <a:bodyPr/>
        <a:lstStyle/>
        <a:p>
          <a:pPr rtl="0"/>
          <a:r>
            <a:rPr lang="en-US" dirty="0" smtClean="0"/>
            <a:t>Support industry-led initiative to create an OASIS Trust Elevation Technical Committee to investigate current and new transaction trust and trust elevation methods as an approach to correlating risk assessment approach to credential trust with NIST 800-63</a:t>
          </a:r>
          <a:endParaRPr lang="en-US" dirty="0"/>
        </a:p>
      </dgm:t>
    </dgm:pt>
    <dgm:pt modelId="{058F204B-D0BD-458B-AF48-251D812BB06C}" type="parTrans" cxnId="{27FF3A3A-8EF3-4FA4-B682-7BFDC771C6BD}">
      <dgm:prSet/>
      <dgm:spPr/>
    </dgm:pt>
    <dgm:pt modelId="{9C7EA48D-82A9-4097-904C-78F8253EABCD}" type="sibTrans" cxnId="{27FF3A3A-8EF3-4FA4-B682-7BFDC771C6BD}">
      <dgm:prSet/>
      <dgm:spPr/>
    </dgm:pt>
    <dgm:pt modelId="{0C86C809-D684-4E2E-AB1C-808ACC633C0F}">
      <dgm:prSet/>
      <dgm:spPr/>
      <dgm:t>
        <a:bodyPr/>
        <a:lstStyle/>
        <a:p>
          <a:pPr rtl="0"/>
          <a:r>
            <a:rPr lang="en-US" dirty="0" smtClean="0"/>
            <a:t> Many Agency pilots incorporating federated authentication in play, including Health IT in play today</a:t>
          </a:r>
          <a:endParaRPr lang="en-US" dirty="0"/>
        </a:p>
      </dgm:t>
    </dgm:pt>
    <dgm:pt modelId="{047479B9-21DE-4E67-8317-740229BA847B}" type="parTrans" cxnId="{75DFDF6A-F478-463A-9048-6DC52959D063}">
      <dgm:prSet/>
      <dgm:spPr/>
    </dgm:pt>
    <dgm:pt modelId="{2343BC86-0083-453B-9A25-65345792C720}" type="sibTrans" cxnId="{75DFDF6A-F478-463A-9048-6DC52959D063}">
      <dgm:prSet/>
      <dgm:spPr/>
    </dgm:pt>
    <dgm:pt modelId="{BE5A450A-7A5F-4883-B4D9-41E356897CA4}">
      <dgm:prSet/>
      <dgm:spPr/>
      <dgm:t>
        <a:bodyPr/>
        <a:lstStyle/>
        <a:p>
          <a:pPr rtl="0"/>
          <a:r>
            <a:rPr lang="en-US" dirty="0" smtClean="0"/>
            <a:t>Hosted the Workshop on Privacy, June 27 &amp; 28 in Boston</a:t>
          </a:r>
          <a:endParaRPr lang="en-US" dirty="0"/>
        </a:p>
      </dgm:t>
    </dgm:pt>
    <dgm:pt modelId="{7280F335-7BAC-47D2-9773-BE27F7CBDA4C}" type="parTrans" cxnId="{F209C402-0096-4672-968C-884AEFD875C9}">
      <dgm:prSet/>
      <dgm:spPr/>
    </dgm:pt>
    <dgm:pt modelId="{BBFE6F6E-A39C-48D3-93E8-6583510DC99D}" type="sibTrans" cxnId="{F209C402-0096-4672-968C-884AEFD875C9}">
      <dgm:prSet/>
      <dgm:spPr/>
    </dgm:pt>
    <dgm:pt modelId="{8564B5EE-8DC7-49F7-B3DD-99FC16FBC3B3}" type="pres">
      <dgm:prSet presAssocID="{6C399ECD-73AA-4901-9783-5041190AE410}" presName="linear" presStyleCnt="0">
        <dgm:presLayoutVars>
          <dgm:dir/>
          <dgm:animLvl val="lvl"/>
          <dgm:resizeHandles val="exact"/>
        </dgm:presLayoutVars>
      </dgm:prSet>
      <dgm:spPr/>
      <dgm:t>
        <a:bodyPr/>
        <a:lstStyle/>
        <a:p>
          <a:endParaRPr lang="en-US"/>
        </a:p>
      </dgm:t>
    </dgm:pt>
    <dgm:pt modelId="{BD88532B-4FFF-4ACB-B1AD-98E03FEA9027}" type="pres">
      <dgm:prSet presAssocID="{B4C145E0-4820-4686-A028-B2A5D4633908}" presName="parentLin" presStyleCnt="0"/>
      <dgm:spPr/>
    </dgm:pt>
    <dgm:pt modelId="{02C91240-CA82-42ED-A6BD-DA025A923BDB}" type="pres">
      <dgm:prSet presAssocID="{B4C145E0-4820-4686-A028-B2A5D4633908}" presName="parentLeftMargin" presStyleLbl="node1" presStyleIdx="0" presStyleCnt="2"/>
      <dgm:spPr/>
      <dgm:t>
        <a:bodyPr/>
        <a:lstStyle/>
        <a:p>
          <a:endParaRPr lang="en-US"/>
        </a:p>
      </dgm:t>
    </dgm:pt>
    <dgm:pt modelId="{8CDF661E-D998-4BBA-96ED-5E548CBFB409}" type="pres">
      <dgm:prSet presAssocID="{B4C145E0-4820-4686-A028-B2A5D4633908}" presName="parentText" presStyleLbl="node1" presStyleIdx="0" presStyleCnt="2">
        <dgm:presLayoutVars>
          <dgm:chMax val="0"/>
          <dgm:bulletEnabled val="1"/>
        </dgm:presLayoutVars>
      </dgm:prSet>
      <dgm:spPr/>
      <dgm:t>
        <a:bodyPr/>
        <a:lstStyle/>
        <a:p>
          <a:endParaRPr lang="en-US"/>
        </a:p>
      </dgm:t>
    </dgm:pt>
    <dgm:pt modelId="{762EBABE-AA84-44ED-BB93-B1E141D26397}" type="pres">
      <dgm:prSet presAssocID="{B4C145E0-4820-4686-A028-B2A5D4633908}" presName="negativeSpace" presStyleCnt="0"/>
      <dgm:spPr/>
    </dgm:pt>
    <dgm:pt modelId="{F0604375-9F10-43CF-851B-95598FA4CD68}" type="pres">
      <dgm:prSet presAssocID="{B4C145E0-4820-4686-A028-B2A5D4633908}" presName="childText" presStyleLbl="conFgAcc1" presStyleIdx="0" presStyleCnt="2">
        <dgm:presLayoutVars>
          <dgm:bulletEnabled val="1"/>
        </dgm:presLayoutVars>
      </dgm:prSet>
      <dgm:spPr/>
      <dgm:t>
        <a:bodyPr/>
        <a:lstStyle/>
        <a:p>
          <a:endParaRPr lang="en-US"/>
        </a:p>
      </dgm:t>
    </dgm:pt>
    <dgm:pt modelId="{B0CCB3D9-6676-4698-9846-1B1DA4224E43}" type="pres">
      <dgm:prSet presAssocID="{9CF083F0-B35A-405D-97E7-4C606BBE0A7C}" presName="spaceBetweenRectangles" presStyleCnt="0"/>
      <dgm:spPr/>
    </dgm:pt>
    <dgm:pt modelId="{FD73501E-8FA6-469F-9B45-8A904BAC7A3A}" type="pres">
      <dgm:prSet presAssocID="{3FCFC17E-5ED3-4940-B290-36FBD537959D}" presName="parentLin" presStyleCnt="0"/>
      <dgm:spPr/>
    </dgm:pt>
    <dgm:pt modelId="{1DCCCF0E-E38F-4569-B093-423CBC61717F}" type="pres">
      <dgm:prSet presAssocID="{3FCFC17E-5ED3-4940-B290-36FBD537959D}" presName="parentLeftMargin" presStyleLbl="node1" presStyleIdx="0" presStyleCnt="2"/>
      <dgm:spPr/>
      <dgm:t>
        <a:bodyPr/>
        <a:lstStyle/>
        <a:p>
          <a:endParaRPr lang="en-US"/>
        </a:p>
      </dgm:t>
    </dgm:pt>
    <dgm:pt modelId="{5364335E-EC2E-41A5-8E54-5FC621555C16}" type="pres">
      <dgm:prSet presAssocID="{3FCFC17E-5ED3-4940-B290-36FBD537959D}" presName="parentText" presStyleLbl="node1" presStyleIdx="1" presStyleCnt="2">
        <dgm:presLayoutVars>
          <dgm:chMax val="0"/>
          <dgm:bulletEnabled val="1"/>
        </dgm:presLayoutVars>
      </dgm:prSet>
      <dgm:spPr/>
      <dgm:t>
        <a:bodyPr/>
        <a:lstStyle/>
        <a:p>
          <a:endParaRPr lang="en-US"/>
        </a:p>
      </dgm:t>
    </dgm:pt>
    <dgm:pt modelId="{BDDA2C03-3E17-4EAA-ABE1-EA264180F694}" type="pres">
      <dgm:prSet presAssocID="{3FCFC17E-5ED3-4940-B290-36FBD537959D}" presName="negativeSpace" presStyleCnt="0"/>
      <dgm:spPr/>
    </dgm:pt>
    <dgm:pt modelId="{38DB2458-F239-42DF-8A48-74335729419C}" type="pres">
      <dgm:prSet presAssocID="{3FCFC17E-5ED3-4940-B290-36FBD537959D}" presName="childText" presStyleLbl="conFgAcc1" presStyleIdx="1" presStyleCnt="2">
        <dgm:presLayoutVars>
          <dgm:bulletEnabled val="1"/>
        </dgm:presLayoutVars>
      </dgm:prSet>
      <dgm:spPr/>
      <dgm:t>
        <a:bodyPr/>
        <a:lstStyle/>
        <a:p>
          <a:endParaRPr lang="en-US"/>
        </a:p>
      </dgm:t>
    </dgm:pt>
  </dgm:ptLst>
  <dgm:cxnLst>
    <dgm:cxn modelId="{75DFDF6A-F478-463A-9048-6DC52959D063}" srcId="{3FCFC17E-5ED3-4940-B290-36FBD537959D}" destId="{0C86C809-D684-4E2E-AB1C-808ACC633C0F}" srcOrd="1" destOrd="0" parTransId="{047479B9-21DE-4E67-8317-740229BA847B}" sibTransId="{2343BC86-0083-453B-9A25-65345792C720}"/>
    <dgm:cxn modelId="{791B3F2B-6B94-407D-B2CC-A96702F54517}" type="presOf" srcId="{3FCFC17E-5ED3-4940-B290-36FBD537959D}" destId="{1DCCCF0E-E38F-4569-B093-423CBC61717F}" srcOrd="0" destOrd="0" presId="urn:microsoft.com/office/officeart/2005/8/layout/list1"/>
    <dgm:cxn modelId="{27FF3A3A-8EF3-4FA4-B682-7BFDC771C6BD}" srcId="{B4C145E0-4820-4686-A028-B2A5D4633908}" destId="{510E410F-C802-4856-96D9-E4BAA2103207}" srcOrd="2" destOrd="0" parTransId="{058F204B-D0BD-458B-AF48-251D812BB06C}" sibTransId="{9C7EA48D-82A9-4097-904C-78F8253EABCD}"/>
    <dgm:cxn modelId="{B5CF9AA1-570D-4868-9522-5B0DFFF23992}" type="presOf" srcId="{6C399ECD-73AA-4901-9783-5041190AE410}" destId="{8564B5EE-8DC7-49F7-B3DD-99FC16FBC3B3}" srcOrd="0" destOrd="0" presId="urn:microsoft.com/office/officeart/2005/8/layout/list1"/>
    <dgm:cxn modelId="{E2796F07-AC1E-4A23-94E7-04CCAF20FB7D}" type="presOf" srcId="{3FCFC17E-5ED3-4940-B290-36FBD537959D}" destId="{5364335E-EC2E-41A5-8E54-5FC621555C16}" srcOrd="1" destOrd="0" presId="urn:microsoft.com/office/officeart/2005/8/layout/list1"/>
    <dgm:cxn modelId="{367C9FB1-D344-48A6-A6B0-DF1C6AE53F4B}" type="presOf" srcId="{B8BB8D61-DA7B-48DE-9838-2BCA91122297}" destId="{F0604375-9F10-43CF-851B-95598FA4CD68}" srcOrd="0" destOrd="0" presId="urn:microsoft.com/office/officeart/2005/8/layout/list1"/>
    <dgm:cxn modelId="{7E367B11-6A53-4D82-A386-953A6ADD6957}" type="presOf" srcId="{47F9B573-246D-4FB8-BD04-83ACA185F60F}" destId="{38DB2458-F239-42DF-8A48-74335729419C}" srcOrd="0" destOrd="0" presId="urn:microsoft.com/office/officeart/2005/8/layout/list1"/>
    <dgm:cxn modelId="{7650F766-7077-4FCF-8CEF-66764F5B4E92}" type="presOf" srcId="{510E410F-C802-4856-96D9-E4BAA2103207}" destId="{F0604375-9F10-43CF-851B-95598FA4CD68}" srcOrd="0" destOrd="2" presId="urn:microsoft.com/office/officeart/2005/8/layout/list1"/>
    <dgm:cxn modelId="{B23B058C-5568-4621-975A-33B1A125CEC3}" srcId="{3FCFC17E-5ED3-4940-B290-36FBD537959D}" destId="{47F9B573-246D-4FB8-BD04-83ACA185F60F}" srcOrd="0" destOrd="0" parTransId="{30691890-3592-40FA-8092-17AD895BCB98}" sibTransId="{57F4A608-7FB4-4B05-96FB-25726984B8C5}"/>
    <dgm:cxn modelId="{6B9A2E08-E452-439D-8048-0F5677F19B8B}" srcId="{6C399ECD-73AA-4901-9783-5041190AE410}" destId="{B4C145E0-4820-4686-A028-B2A5D4633908}" srcOrd="0" destOrd="0" parTransId="{C4272B1D-1D4D-440B-9D04-03B508260BBB}" sibTransId="{9CF083F0-B35A-405D-97E7-4C606BBE0A7C}"/>
    <dgm:cxn modelId="{2C7EBDFC-FAB7-43D1-9734-451BAFA91B5F}" type="presOf" srcId="{B4C145E0-4820-4686-A028-B2A5D4633908}" destId="{02C91240-CA82-42ED-A6BD-DA025A923BDB}" srcOrd="0" destOrd="0" presId="urn:microsoft.com/office/officeart/2005/8/layout/list1"/>
    <dgm:cxn modelId="{8A6C843E-A0D7-4596-9D53-261D47664179}" srcId="{B4C145E0-4820-4686-A028-B2A5D4633908}" destId="{B8BB8D61-DA7B-48DE-9838-2BCA91122297}" srcOrd="0" destOrd="0" parTransId="{5F7494C4-F00B-463B-A6F4-693B94B03F68}" sibTransId="{174FA800-0F8F-42AA-95FA-D3A447CA5B72}"/>
    <dgm:cxn modelId="{F209C402-0096-4672-968C-884AEFD875C9}" srcId="{B4C145E0-4820-4686-A028-B2A5D4633908}" destId="{BE5A450A-7A5F-4883-B4D9-41E356897CA4}" srcOrd="1" destOrd="0" parTransId="{7280F335-7BAC-47D2-9773-BE27F7CBDA4C}" sibTransId="{BBFE6F6E-A39C-48D3-93E8-6583510DC99D}"/>
    <dgm:cxn modelId="{A9F5EA38-6B0F-46EA-8ACC-0565D346BD87}" type="presOf" srcId="{BE5A450A-7A5F-4883-B4D9-41E356897CA4}" destId="{F0604375-9F10-43CF-851B-95598FA4CD68}" srcOrd="0" destOrd="1" presId="urn:microsoft.com/office/officeart/2005/8/layout/list1"/>
    <dgm:cxn modelId="{F4FE0DE4-DF88-4790-992B-9469E2170989}" srcId="{6C399ECD-73AA-4901-9783-5041190AE410}" destId="{3FCFC17E-5ED3-4940-B290-36FBD537959D}" srcOrd="1" destOrd="0" parTransId="{6A712CAA-CD09-4ED1-8D7E-6ADC5173132F}" sibTransId="{34F64B77-1D22-408E-A20A-B63184A27F28}"/>
    <dgm:cxn modelId="{8DFA1986-9884-4881-B3C8-FAE87E0FA047}" type="presOf" srcId="{B4C145E0-4820-4686-A028-B2A5D4633908}" destId="{8CDF661E-D998-4BBA-96ED-5E548CBFB409}" srcOrd="1" destOrd="0" presId="urn:microsoft.com/office/officeart/2005/8/layout/list1"/>
    <dgm:cxn modelId="{197991B1-5450-4CA4-A2E0-FD70AFE07283}" type="presOf" srcId="{0C86C809-D684-4E2E-AB1C-808ACC633C0F}" destId="{38DB2458-F239-42DF-8A48-74335729419C}" srcOrd="0" destOrd="1" presId="urn:microsoft.com/office/officeart/2005/8/layout/list1"/>
    <dgm:cxn modelId="{E9346B24-7B19-43A0-8BB2-2C548D4632CF}" type="presParOf" srcId="{8564B5EE-8DC7-49F7-B3DD-99FC16FBC3B3}" destId="{BD88532B-4FFF-4ACB-B1AD-98E03FEA9027}" srcOrd="0" destOrd="0" presId="urn:microsoft.com/office/officeart/2005/8/layout/list1"/>
    <dgm:cxn modelId="{84424F5C-AD4B-41BA-81C4-159217245664}" type="presParOf" srcId="{BD88532B-4FFF-4ACB-B1AD-98E03FEA9027}" destId="{02C91240-CA82-42ED-A6BD-DA025A923BDB}" srcOrd="0" destOrd="0" presId="urn:microsoft.com/office/officeart/2005/8/layout/list1"/>
    <dgm:cxn modelId="{95760124-5F3F-4FF8-8B0D-32BC607981ED}" type="presParOf" srcId="{BD88532B-4FFF-4ACB-B1AD-98E03FEA9027}" destId="{8CDF661E-D998-4BBA-96ED-5E548CBFB409}" srcOrd="1" destOrd="0" presId="urn:microsoft.com/office/officeart/2005/8/layout/list1"/>
    <dgm:cxn modelId="{6DD40F7E-5DA9-47A6-A07B-6FD47BCBAB82}" type="presParOf" srcId="{8564B5EE-8DC7-49F7-B3DD-99FC16FBC3B3}" destId="{762EBABE-AA84-44ED-BB93-B1E141D26397}" srcOrd="1" destOrd="0" presId="urn:microsoft.com/office/officeart/2005/8/layout/list1"/>
    <dgm:cxn modelId="{90B7C417-8727-412C-B0B3-70DE11218F7B}" type="presParOf" srcId="{8564B5EE-8DC7-49F7-B3DD-99FC16FBC3B3}" destId="{F0604375-9F10-43CF-851B-95598FA4CD68}" srcOrd="2" destOrd="0" presId="urn:microsoft.com/office/officeart/2005/8/layout/list1"/>
    <dgm:cxn modelId="{0A02FB26-E502-4C83-A3DD-9036D845ADBA}" type="presParOf" srcId="{8564B5EE-8DC7-49F7-B3DD-99FC16FBC3B3}" destId="{B0CCB3D9-6676-4698-9846-1B1DA4224E43}" srcOrd="3" destOrd="0" presId="urn:microsoft.com/office/officeart/2005/8/layout/list1"/>
    <dgm:cxn modelId="{69309581-9582-4A9D-AB60-6FCF78C39F3E}" type="presParOf" srcId="{8564B5EE-8DC7-49F7-B3DD-99FC16FBC3B3}" destId="{FD73501E-8FA6-469F-9B45-8A904BAC7A3A}" srcOrd="4" destOrd="0" presId="urn:microsoft.com/office/officeart/2005/8/layout/list1"/>
    <dgm:cxn modelId="{A3722B65-0ED7-4E02-A302-B0853BD8B037}" type="presParOf" srcId="{FD73501E-8FA6-469F-9B45-8A904BAC7A3A}" destId="{1DCCCF0E-E38F-4569-B093-423CBC61717F}" srcOrd="0" destOrd="0" presId="urn:microsoft.com/office/officeart/2005/8/layout/list1"/>
    <dgm:cxn modelId="{7938E409-07D4-442B-A7D0-0E8125BD8E92}" type="presParOf" srcId="{FD73501E-8FA6-469F-9B45-8A904BAC7A3A}" destId="{5364335E-EC2E-41A5-8E54-5FC621555C16}" srcOrd="1" destOrd="0" presId="urn:microsoft.com/office/officeart/2005/8/layout/list1"/>
    <dgm:cxn modelId="{22AAA2EB-1871-4D96-ADED-4415E38C2902}" type="presParOf" srcId="{8564B5EE-8DC7-49F7-B3DD-99FC16FBC3B3}" destId="{BDDA2C03-3E17-4EAA-ABE1-EA264180F694}" srcOrd="5" destOrd="0" presId="urn:microsoft.com/office/officeart/2005/8/layout/list1"/>
    <dgm:cxn modelId="{800CBF6F-E651-42E3-B300-E7390AD9760E}" type="presParOf" srcId="{8564B5EE-8DC7-49F7-B3DD-99FC16FBC3B3}" destId="{38DB2458-F239-42DF-8A48-74335729419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399ECD-73AA-4901-9783-5041190AE41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B4C145E0-4820-4686-A028-B2A5D4633908}">
      <dgm:prSet/>
      <dgm:spPr/>
      <dgm:t>
        <a:bodyPr/>
        <a:lstStyle/>
        <a:p>
          <a:pPr rtl="0"/>
          <a:r>
            <a:rPr lang="en-US" b="1" dirty="0" smtClean="0"/>
            <a:t>Convene the Private Sector</a:t>
          </a:r>
          <a:endParaRPr lang="en-US" dirty="0"/>
        </a:p>
      </dgm:t>
    </dgm:pt>
    <dgm:pt modelId="{C4272B1D-1D4D-440B-9D04-03B508260BBB}" type="parTrans" cxnId="{6B9A2E08-E452-439D-8048-0F5677F19B8B}">
      <dgm:prSet/>
      <dgm:spPr/>
      <dgm:t>
        <a:bodyPr/>
        <a:lstStyle/>
        <a:p>
          <a:endParaRPr lang="en-US"/>
        </a:p>
      </dgm:t>
    </dgm:pt>
    <dgm:pt modelId="{9CF083F0-B35A-405D-97E7-4C606BBE0A7C}" type="sibTrans" cxnId="{6B9A2E08-E452-439D-8048-0F5677F19B8B}">
      <dgm:prSet/>
      <dgm:spPr/>
      <dgm:t>
        <a:bodyPr/>
        <a:lstStyle/>
        <a:p>
          <a:endParaRPr lang="en-US"/>
        </a:p>
      </dgm:t>
    </dgm:pt>
    <dgm:pt modelId="{C522D679-E5FA-4502-9B55-F17E7FAED408}">
      <dgm:prSet/>
      <dgm:spPr/>
      <dgm:t>
        <a:bodyPr/>
        <a:lstStyle/>
        <a:p>
          <a:pPr rtl="0"/>
          <a:r>
            <a:rPr lang="en-US" b="1" dirty="0" smtClean="0"/>
            <a:t>FY11 Focus  </a:t>
          </a:r>
          <a:endParaRPr lang="en-US" dirty="0"/>
        </a:p>
      </dgm:t>
    </dgm:pt>
    <dgm:pt modelId="{91DEDAC2-1A95-4529-8005-D02E7C6F362A}" type="parTrans" cxnId="{4645CAD8-5125-439D-90CA-29BE7A6D4CE2}">
      <dgm:prSet/>
      <dgm:spPr/>
      <dgm:t>
        <a:bodyPr/>
        <a:lstStyle/>
        <a:p>
          <a:endParaRPr lang="en-US"/>
        </a:p>
      </dgm:t>
    </dgm:pt>
    <dgm:pt modelId="{1187CDDA-2BED-4BC8-A98C-2129E21A359B}" type="sibTrans" cxnId="{4645CAD8-5125-439D-90CA-29BE7A6D4CE2}">
      <dgm:prSet/>
      <dgm:spPr/>
      <dgm:t>
        <a:bodyPr/>
        <a:lstStyle/>
        <a:p>
          <a:endParaRPr lang="en-US"/>
        </a:p>
      </dgm:t>
    </dgm:pt>
    <dgm:pt modelId="{A58D73AA-56BE-44A6-B2A9-5D5DA0350A62}">
      <dgm:prSet/>
      <dgm:spPr/>
      <dgm:t>
        <a:bodyPr/>
        <a:lstStyle/>
        <a:p>
          <a:pPr rtl="0"/>
          <a:r>
            <a:rPr lang="en-US" dirty="0" smtClean="0"/>
            <a:t>Establish a Functioning Governance Entity for the Identity Ecosystem by the end of 2011</a:t>
          </a:r>
          <a:endParaRPr lang="en-US" dirty="0"/>
        </a:p>
      </dgm:t>
    </dgm:pt>
    <dgm:pt modelId="{6AA1A9D2-6208-4A09-9D16-27134067C308}" type="parTrans" cxnId="{2066DF41-009B-468E-929C-A7D01570A8D8}">
      <dgm:prSet/>
      <dgm:spPr/>
      <dgm:t>
        <a:bodyPr/>
        <a:lstStyle/>
        <a:p>
          <a:endParaRPr lang="en-US"/>
        </a:p>
      </dgm:t>
    </dgm:pt>
    <dgm:pt modelId="{F25F40C4-3F6E-45E8-9E2A-8976AA3DC835}" type="sibTrans" cxnId="{2066DF41-009B-468E-929C-A7D01570A8D8}">
      <dgm:prSet/>
      <dgm:spPr/>
      <dgm:t>
        <a:bodyPr/>
        <a:lstStyle/>
        <a:p>
          <a:endParaRPr lang="en-US"/>
        </a:p>
      </dgm:t>
    </dgm:pt>
    <dgm:pt modelId="{A2887461-8296-4309-814D-54EA60B9967D}">
      <dgm:prSet/>
      <dgm:spPr/>
      <dgm:t>
        <a:bodyPr/>
        <a:lstStyle/>
        <a:p>
          <a:pPr rtl="0"/>
          <a:r>
            <a:rPr lang="en-US" dirty="0" smtClean="0"/>
            <a:t>Pilots: </a:t>
          </a:r>
          <a:endParaRPr lang="en-US" dirty="0"/>
        </a:p>
      </dgm:t>
    </dgm:pt>
    <dgm:pt modelId="{38CA03C2-3275-4550-9E4E-D4A0667801E1}" type="parTrans" cxnId="{16CFE420-F503-4EA4-9FC1-55ACE53C1141}">
      <dgm:prSet/>
      <dgm:spPr/>
      <dgm:t>
        <a:bodyPr/>
        <a:lstStyle/>
        <a:p>
          <a:endParaRPr lang="en-US"/>
        </a:p>
      </dgm:t>
    </dgm:pt>
    <dgm:pt modelId="{F7C9C386-7A95-4A5E-9426-51819EA5EA7F}" type="sibTrans" cxnId="{16CFE420-F503-4EA4-9FC1-55ACE53C1141}">
      <dgm:prSet/>
      <dgm:spPr/>
      <dgm:t>
        <a:bodyPr/>
        <a:lstStyle/>
        <a:p>
          <a:endParaRPr lang="en-US"/>
        </a:p>
      </dgm:t>
    </dgm:pt>
    <dgm:pt modelId="{10C88124-CCA5-42F9-9DC2-70A4684C4B3B}">
      <dgm:prSet/>
      <dgm:spPr/>
      <dgm:t>
        <a:bodyPr/>
        <a:lstStyle/>
        <a:p>
          <a:pPr rtl="0"/>
          <a:r>
            <a:rPr lang="en-US" dirty="0" smtClean="0"/>
            <a:t>Develop criteria for selection</a:t>
          </a:r>
          <a:endParaRPr lang="en-US" dirty="0"/>
        </a:p>
      </dgm:t>
    </dgm:pt>
    <dgm:pt modelId="{B60DD98A-C2B9-40E9-B183-5E7A94EE1D32}" type="parTrans" cxnId="{F2E66B0E-1158-4903-A689-816AA3479508}">
      <dgm:prSet/>
      <dgm:spPr/>
      <dgm:t>
        <a:bodyPr/>
        <a:lstStyle/>
        <a:p>
          <a:endParaRPr lang="en-US"/>
        </a:p>
      </dgm:t>
    </dgm:pt>
    <dgm:pt modelId="{669218D7-8DD1-4D7A-BF8F-66B0D464E568}" type="sibTrans" cxnId="{F2E66B0E-1158-4903-A689-816AA3479508}">
      <dgm:prSet/>
      <dgm:spPr/>
      <dgm:t>
        <a:bodyPr/>
        <a:lstStyle/>
        <a:p>
          <a:endParaRPr lang="en-US"/>
        </a:p>
      </dgm:t>
    </dgm:pt>
    <dgm:pt modelId="{D41C6124-4594-41E8-A14F-BE58B262BC60}">
      <dgm:prSet/>
      <dgm:spPr/>
      <dgm:t>
        <a:bodyPr/>
        <a:lstStyle/>
        <a:p>
          <a:pPr rtl="0"/>
          <a:r>
            <a:rPr lang="en-US" dirty="0" smtClean="0"/>
            <a:t>Assess proposed initiatives</a:t>
          </a:r>
          <a:endParaRPr lang="en-US" dirty="0"/>
        </a:p>
      </dgm:t>
    </dgm:pt>
    <dgm:pt modelId="{030A3216-39A1-40DB-8A82-2E774F4C7AA1}" type="parTrans" cxnId="{C2451F90-237E-4A30-94CA-8E9CA724AE2D}">
      <dgm:prSet/>
      <dgm:spPr/>
      <dgm:t>
        <a:bodyPr/>
        <a:lstStyle/>
        <a:p>
          <a:endParaRPr lang="en-US"/>
        </a:p>
      </dgm:t>
    </dgm:pt>
    <dgm:pt modelId="{0655E2DC-1E96-49E0-A9C6-A569A539B409}" type="sibTrans" cxnId="{C2451F90-237E-4A30-94CA-8E9CA724AE2D}">
      <dgm:prSet/>
      <dgm:spPr/>
      <dgm:t>
        <a:bodyPr/>
        <a:lstStyle/>
        <a:p>
          <a:endParaRPr lang="en-US"/>
        </a:p>
      </dgm:t>
    </dgm:pt>
    <dgm:pt modelId="{AC92217D-19F6-4A28-B7F4-116C418B6AEC}">
      <dgm:prSet/>
      <dgm:spPr/>
      <dgm:t>
        <a:bodyPr/>
        <a:lstStyle/>
        <a:p>
          <a:pPr rtl="0"/>
          <a:r>
            <a:rPr lang="en-US" dirty="0" smtClean="0"/>
            <a:t>Prepare for formal pilot launches with funding in FY12</a:t>
          </a:r>
          <a:endParaRPr lang="en-US" dirty="0"/>
        </a:p>
      </dgm:t>
    </dgm:pt>
    <dgm:pt modelId="{8E73E6CF-FF8B-49AA-92BD-BC4C3F6492C8}" type="parTrans" cxnId="{772936C8-DDC2-48E0-9998-95E26DCE39F5}">
      <dgm:prSet/>
      <dgm:spPr/>
      <dgm:t>
        <a:bodyPr/>
        <a:lstStyle/>
        <a:p>
          <a:endParaRPr lang="en-US"/>
        </a:p>
      </dgm:t>
    </dgm:pt>
    <dgm:pt modelId="{B3DFBB31-7C54-499B-B2DB-7C7BB50D4481}" type="sibTrans" cxnId="{772936C8-DDC2-48E0-9998-95E26DCE39F5}">
      <dgm:prSet/>
      <dgm:spPr/>
      <dgm:t>
        <a:bodyPr/>
        <a:lstStyle/>
        <a:p>
          <a:endParaRPr lang="en-US"/>
        </a:p>
      </dgm:t>
    </dgm:pt>
    <dgm:pt modelId="{3FCFC17E-5ED3-4940-B290-36FBD537959D}">
      <dgm:prSet/>
      <dgm:spPr/>
      <dgm:t>
        <a:bodyPr/>
        <a:lstStyle/>
        <a:p>
          <a:pPr rtl="0"/>
          <a:r>
            <a:rPr lang="en-US" b="1" dirty="0" smtClean="0"/>
            <a:t>Government as an early adopter to stimulate demand</a:t>
          </a:r>
          <a:endParaRPr lang="en-US" dirty="0"/>
        </a:p>
      </dgm:t>
    </dgm:pt>
    <dgm:pt modelId="{6A712CAA-CD09-4ED1-8D7E-6ADC5173132F}" type="parTrans" cxnId="{F4FE0DE4-DF88-4790-992B-9469E2170989}">
      <dgm:prSet/>
      <dgm:spPr/>
      <dgm:t>
        <a:bodyPr/>
        <a:lstStyle/>
        <a:p>
          <a:endParaRPr lang="en-US"/>
        </a:p>
      </dgm:t>
    </dgm:pt>
    <dgm:pt modelId="{34F64B77-1D22-408E-A20A-B63184A27F28}" type="sibTrans" cxnId="{F4FE0DE4-DF88-4790-992B-9469E2170989}">
      <dgm:prSet/>
      <dgm:spPr/>
      <dgm:t>
        <a:bodyPr/>
        <a:lstStyle/>
        <a:p>
          <a:endParaRPr lang="en-US"/>
        </a:p>
      </dgm:t>
    </dgm:pt>
    <dgm:pt modelId="{47F9B573-246D-4FB8-BD04-83ACA185F60F}">
      <dgm:prSet/>
      <dgm:spPr/>
      <dgm:t>
        <a:bodyPr/>
        <a:lstStyle/>
        <a:p>
          <a:pPr rtl="0"/>
          <a:r>
            <a:rPr lang="en-US" dirty="0" smtClean="0"/>
            <a:t>Ensure government-wide alignment with the Federal Identity, Credential, and Access Management (FICAM) Roadmap</a:t>
          </a:r>
          <a:endParaRPr lang="en-US" dirty="0"/>
        </a:p>
      </dgm:t>
    </dgm:pt>
    <dgm:pt modelId="{30691890-3592-40FA-8092-17AD895BCB98}" type="parTrans" cxnId="{B23B058C-5568-4621-975A-33B1A125CEC3}">
      <dgm:prSet/>
      <dgm:spPr/>
      <dgm:t>
        <a:bodyPr/>
        <a:lstStyle/>
        <a:p>
          <a:endParaRPr lang="en-US"/>
        </a:p>
      </dgm:t>
    </dgm:pt>
    <dgm:pt modelId="{57F4A608-7FB4-4B05-96FB-25726984B8C5}" type="sibTrans" cxnId="{B23B058C-5568-4621-975A-33B1A125CEC3}">
      <dgm:prSet/>
      <dgm:spPr/>
      <dgm:t>
        <a:bodyPr/>
        <a:lstStyle/>
        <a:p>
          <a:endParaRPr lang="en-US"/>
        </a:p>
      </dgm:t>
    </dgm:pt>
    <dgm:pt modelId="{4898B3FC-BE2E-45A2-A0CD-FADA8602FF94}">
      <dgm:prSet/>
      <dgm:spPr/>
      <dgm:t>
        <a:bodyPr/>
        <a:lstStyle/>
        <a:p>
          <a:pPr rtl="0"/>
          <a:r>
            <a:rPr lang="en-US" dirty="0" smtClean="0"/>
            <a:t>Enable adoption of </a:t>
          </a:r>
          <a:r>
            <a:rPr lang="en-US" b="1" i="1" dirty="0" smtClean="0"/>
            <a:t>consensus standards and operating rules, </a:t>
          </a:r>
          <a:r>
            <a:rPr lang="en-US" b="0" i="0" dirty="0" smtClean="0"/>
            <a:t>including risk-based models for trust assessment</a:t>
          </a:r>
          <a:endParaRPr lang="en-US" b="1" i="1" dirty="0"/>
        </a:p>
      </dgm:t>
    </dgm:pt>
    <dgm:pt modelId="{0E79B39E-487A-4483-870D-21521EA8390E}" type="parTrans" cxnId="{B06B2A61-3FBF-4C97-B209-3F5CA8936577}">
      <dgm:prSet/>
      <dgm:spPr/>
      <dgm:t>
        <a:bodyPr/>
        <a:lstStyle/>
        <a:p>
          <a:endParaRPr lang="en-US"/>
        </a:p>
      </dgm:t>
    </dgm:pt>
    <dgm:pt modelId="{681D8F29-7991-4D09-AB0A-65CFE86BDEC6}" type="sibTrans" cxnId="{B06B2A61-3FBF-4C97-B209-3F5CA8936577}">
      <dgm:prSet/>
      <dgm:spPr/>
      <dgm:t>
        <a:bodyPr/>
        <a:lstStyle/>
        <a:p>
          <a:endParaRPr lang="en-US"/>
        </a:p>
      </dgm:t>
    </dgm:pt>
    <dgm:pt modelId="{45A0145E-6CEF-46ED-9CAA-AFEFDF0344A8}">
      <dgm:prSet/>
      <dgm:spPr/>
      <dgm:t>
        <a:bodyPr/>
        <a:lstStyle/>
        <a:p>
          <a:pPr rtl="0"/>
          <a:r>
            <a:rPr lang="en-US" dirty="0" smtClean="0"/>
            <a:t>Private sector led; multi-stakeholder collaboration</a:t>
          </a:r>
          <a:endParaRPr lang="en-US" dirty="0"/>
        </a:p>
      </dgm:t>
    </dgm:pt>
    <dgm:pt modelId="{98FB7582-4690-4EE9-8BD0-5EF12CEE9CA8}" type="parTrans" cxnId="{ABCF9C1B-4A1D-4996-ADF7-7F509348B216}">
      <dgm:prSet/>
      <dgm:spPr/>
      <dgm:t>
        <a:bodyPr/>
        <a:lstStyle/>
        <a:p>
          <a:endParaRPr lang="en-US"/>
        </a:p>
      </dgm:t>
    </dgm:pt>
    <dgm:pt modelId="{9C17DE4D-581F-46FB-B730-B3F7A856345A}" type="sibTrans" cxnId="{ABCF9C1B-4A1D-4996-ADF7-7F509348B216}">
      <dgm:prSet/>
      <dgm:spPr/>
      <dgm:t>
        <a:bodyPr/>
        <a:lstStyle/>
        <a:p>
          <a:endParaRPr lang="en-US"/>
        </a:p>
      </dgm:t>
    </dgm:pt>
    <dgm:pt modelId="{08D8E7B0-B57F-4C23-9F83-A0FEF0F6AE46}">
      <dgm:prSet/>
      <dgm:spPr/>
      <dgm:t>
        <a:bodyPr/>
        <a:lstStyle/>
        <a:p>
          <a:pPr rtl="0"/>
          <a:r>
            <a:rPr lang="en-US" dirty="0" smtClean="0"/>
            <a:t>Explore models for addressing </a:t>
          </a:r>
          <a:r>
            <a:rPr lang="en-US" b="1" i="1" dirty="0" smtClean="0"/>
            <a:t>liability</a:t>
          </a:r>
          <a:endParaRPr lang="en-US" b="1" i="1" dirty="0"/>
        </a:p>
      </dgm:t>
    </dgm:pt>
    <dgm:pt modelId="{9C8A4D8E-5502-4A84-8805-638333825AD5}" type="parTrans" cxnId="{813AA461-6748-4F81-932A-B844E90B5113}">
      <dgm:prSet/>
      <dgm:spPr/>
      <dgm:t>
        <a:bodyPr/>
        <a:lstStyle/>
        <a:p>
          <a:endParaRPr lang="en-US"/>
        </a:p>
      </dgm:t>
    </dgm:pt>
    <dgm:pt modelId="{C59E6789-8671-4EEC-9551-3E0CCB945E78}" type="sibTrans" cxnId="{813AA461-6748-4F81-932A-B844E90B5113}">
      <dgm:prSet/>
      <dgm:spPr/>
      <dgm:t>
        <a:bodyPr/>
        <a:lstStyle/>
        <a:p>
          <a:endParaRPr lang="en-US"/>
        </a:p>
      </dgm:t>
    </dgm:pt>
    <dgm:pt modelId="{02D0F8FE-3F8B-4BF6-ABDC-E72A900B2FDF}">
      <dgm:prSet/>
      <dgm:spPr/>
      <dgm:t>
        <a:bodyPr/>
        <a:lstStyle/>
        <a:p>
          <a:pPr rtl="0"/>
          <a:r>
            <a:rPr lang="en-US" dirty="0" smtClean="0"/>
            <a:t>Increased adoption of Trust Framework Providers (TFP) </a:t>
          </a:r>
          <a:endParaRPr lang="en-US" dirty="0"/>
        </a:p>
      </dgm:t>
    </dgm:pt>
    <dgm:pt modelId="{049EE32A-EA85-4374-91A9-5C9C050E72B2}" type="parTrans" cxnId="{D955D843-4C80-47C2-AE51-0005B60177F0}">
      <dgm:prSet/>
      <dgm:spPr/>
      <dgm:t>
        <a:bodyPr/>
        <a:lstStyle/>
        <a:p>
          <a:endParaRPr lang="en-US"/>
        </a:p>
      </dgm:t>
    </dgm:pt>
    <dgm:pt modelId="{0B02307B-748C-4072-A731-C6E337769129}" type="sibTrans" cxnId="{D955D843-4C80-47C2-AE51-0005B60177F0}">
      <dgm:prSet/>
      <dgm:spPr/>
      <dgm:t>
        <a:bodyPr/>
        <a:lstStyle/>
        <a:p>
          <a:endParaRPr lang="en-US"/>
        </a:p>
      </dgm:t>
    </dgm:pt>
    <dgm:pt modelId="{C26AE04F-C960-4FF6-86C5-CE48584672FE}">
      <dgm:prSet/>
      <dgm:spPr/>
      <dgm:t>
        <a:bodyPr/>
        <a:lstStyle/>
        <a:p>
          <a:pPr rtl="0"/>
          <a:r>
            <a:rPr lang="en-US" dirty="0" smtClean="0"/>
            <a:t>Continue outreach activities</a:t>
          </a:r>
          <a:endParaRPr lang="en-US" dirty="0"/>
        </a:p>
      </dgm:t>
    </dgm:pt>
    <dgm:pt modelId="{3CFD3EC0-522D-401A-81DE-4ED71AD5E314}" type="parTrans" cxnId="{BF96DB5A-8330-4B0D-82B0-137569EB8396}">
      <dgm:prSet/>
      <dgm:spPr/>
    </dgm:pt>
    <dgm:pt modelId="{62C4B24B-4BFA-48A2-AE27-0BC0578EA6B9}" type="sibTrans" cxnId="{BF96DB5A-8330-4B0D-82B0-137569EB8396}">
      <dgm:prSet/>
      <dgm:spPr/>
    </dgm:pt>
    <dgm:pt modelId="{6E2C151E-06A9-4137-BE9B-24D594E3F61D}">
      <dgm:prSet/>
      <dgm:spPr/>
      <dgm:t>
        <a:bodyPr/>
        <a:lstStyle/>
        <a:p>
          <a:pPr rtl="0"/>
          <a:r>
            <a:rPr lang="en-US" b="0" i="0" dirty="0" smtClean="0"/>
            <a:t>Support adoption of effective </a:t>
          </a:r>
          <a:r>
            <a:rPr lang="en-US" b="1" i="1" dirty="0" smtClean="0"/>
            <a:t>attribute management </a:t>
          </a:r>
          <a:r>
            <a:rPr lang="en-US" b="0" i="0" dirty="0" smtClean="0"/>
            <a:t>architectures and model implementations</a:t>
          </a:r>
          <a:endParaRPr lang="en-US" b="0" i="0" dirty="0"/>
        </a:p>
      </dgm:t>
    </dgm:pt>
    <dgm:pt modelId="{36AE6BCC-2D53-4534-9D85-0238CAB1AB34}" type="parTrans" cxnId="{85869F3B-8932-4D34-8696-17A202814911}">
      <dgm:prSet/>
      <dgm:spPr/>
    </dgm:pt>
    <dgm:pt modelId="{995EC96F-EDC4-4CA1-BBBF-9ACD073C3AAF}" type="sibTrans" cxnId="{85869F3B-8932-4D34-8696-17A202814911}">
      <dgm:prSet/>
      <dgm:spPr/>
    </dgm:pt>
    <dgm:pt modelId="{A84B5683-6E2D-41AF-91DF-93DF8143FBFA}">
      <dgm:prSet/>
      <dgm:spPr/>
      <dgm:t>
        <a:bodyPr/>
        <a:lstStyle/>
        <a:p>
          <a:pPr rtl="0"/>
          <a:r>
            <a:rPr lang="en-US" dirty="0" smtClean="0"/>
            <a:t>Perhaps other Workshops as partners identify needs (legal issues? Attributes? Others?)</a:t>
          </a:r>
          <a:endParaRPr lang="en-US" dirty="0"/>
        </a:p>
      </dgm:t>
    </dgm:pt>
    <dgm:pt modelId="{5C634DAF-012D-4151-84EB-91CA170360B6}" type="parTrans" cxnId="{DE43098F-9B16-4B51-8812-5C59BC6374D6}">
      <dgm:prSet/>
      <dgm:spPr/>
    </dgm:pt>
    <dgm:pt modelId="{C39AB290-3798-4283-ACE7-C8CF13ABA990}" type="sibTrans" cxnId="{DE43098F-9B16-4B51-8812-5C59BC6374D6}">
      <dgm:prSet/>
      <dgm:spPr/>
    </dgm:pt>
    <dgm:pt modelId="{6C604899-2E71-4D89-B878-47B93621C288}">
      <dgm:prSet/>
      <dgm:spPr/>
      <dgm:t>
        <a:bodyPr/>
        <a:lstStyle/>
        <a:p>
          <a:pPr rtl="0"/>
          <a:r>
            <a:rPr lang="en-US" dirty="0" smtClean="0"/>
            <a:t>Encourage agencies to enable federated trust at all LOA to provide online services to citizens</a:t>
          </a:r>
          <a:endParaRPr lang="en-US" dirty="0"/>
        </a:p>
      </dgm:t>
    </dgm:pt>
    <dgm:pt modelId="{B7A64856-0996-4C21-B81D-5622BED2445D}" type="parTrans" cxnId="{503C05ED-41B8-424E-B6F3-80C9121602AA}">
      <dgm:prSet/>
      <dgm:spPr/>
    </dgm:pt>
    <dgm:pt modelId="{092ED719-037C-4F8D-AFD4-AC89B339E0DF}" type="sibTrans" cxnId="{503C05ED-41B8-424E-B6F3-80C9121602AA}">
      <dgm:prSet/>
      <dgm:spPr/>
    </dgm:pt>
    <dgm:pt modelId="{8564B5EE-8DC7-49F7-B3DD-99FC16FBC3B3}" type="pres">
      <dgm:prSet presAssocID="{6C399ECD-73AA-4901-9783-5041190AE410}" presName="linear" presStyleCnt="0">
        <dgm:presLayoutVars>
          <dgm:dir/>
          <dgm:animLvl val="lvl"/>
          <dgm:resizeHandles val="exact"/>
        </dgm:presLayoutVars>
      </dgm:prSet>
      <dgm:spPr/>
      <dgm:t>
        <a:bodyPr/>
        <a:lstStyle/>
        <a:p>
          <a:endParaRPr lang="en-US"/>
        </a:p>
      </dgm:t>
    </dgm:pt>
    <dgm:pt modelId="{BD88532B-4FFF-4ACB-B1AD-98E03FEA9027}" type="pres">
      <dgm:prSet presAssocID="{B4C145E0-4820-4686-A028-B2A5D4633908}" presName="parentLin" presStyleCnt="0"/>
      <dgm:spPr/>
    </dgm:pt>
    <dgm:pt modelId="{02C91240-CA82-42ED-A6BD-DA025A923BDB}" type="pres">
      <dgm:prSet presAssocID="{B4C145E0-4820-4686-A028-B2A5D4633908}" presName="parentLeftMargin" presStyleLbl="node1" presStyleIdx="0" presStyleCnt="3"/>
      <dgm:spPr/>
      <dgm:t>
        <a:bodyPr/>
        <a:lstStyle/>
        <a:p>
          <a:endParaRPr lang="en-US"/>
        </a:p>
      </dgm:t>
    </dgm:pt>
    <dgm:pt modelId="{8CDF661E-D998-4BBA-96ED-5E548CBFB409}" type="pres">
      <dgm:prSet presAssocID="{B4C145E0-4820-4686-A028-B2A5D4633908}" presName="parentText" presStyleLbl="node1" presStyleIdx="0" presStyleCnt="3">
        <dgm:presLayoutVars>
          <dgm:chMax val="0"/>
          <dgm:bulletEnabled val="1"/>
        </dgm:presLayoutVars>
      </dgm:prSet>
      <dgm:spPr/>
      <dgm:t>
        <a:bodyPr/>
        <a:lstStyle/>
        <a:p>
          <a:endParaRPr lang="en-US"/>
        </a:p>
      </dgm:t>
    </dgm:pt>
    <dgm:pt modelId="{762EBABE-AA84-44ED-BB93-B1E141D26397}" type="pres">
      <dgm:prSet presAssocID="{B4C145E0-4820-4686-A028-B2A5D4633908}" presName="negativeSpace" presStyleCnt="0"/>
      <dgm:spPr/>
    </dgm:pt>
    <dgm:pt modelId="{F0604375-9F10-43CF-851B-95598FA4CD68}" type="pres">
      <dgm:prSet presAssocID="{B4C145E0-4820-4686-A028-B2A5D4633908}" presName="childText" presStyleLbl="conFgAcc1" presStyleIdx="0" presStyleCnt="3">
        <dgm:presLayoutVars>
          <dgm:bulletEnabled val="1"/>
        </dgm:presLayoutVars>
      </dgm:prSet>
      <dgm:spPr/>
      <dgm:t>
        <a:bodyPr/>
        <a:lstStyle/>
        <a:p>
          <a:endParaRPr lang="en-US"/>
        </a:p>
      </dgm:t>
    </dgm:pt>
    <dgm:pt modelId="{B0CCB3D9-6676-4698-9846-1B1DA4224E43}" type="pres">
      <dgm:prSet presAssocID="{9CF083F0-B35A-405D-97E7-4C606BBE0A7C}" presName="spaceBetweenRectangles" presStyleCnt="0"/>
      <dgm:spPr/>
    </dgm:pt>
    <dgm:pt modelId="{D06DC577-1DF9-4FAB-B324-D58C24FA9DCF}" type="pres">
      <dgm:prSet presAssocID="{C522D679-E5FA-4502-9B55-F17E7FAED408}" presName="parentLin" presStyleCnt="0"/>
      <dgm:spPr/>
    </dgm:pt>
    <dgm:pt modelId="{1B128D1E-45FC-49C2-B7EF-F1B1C54F7A14}" type="pres">
      <dgm:prSet presAssocID="{C522D679-E5FA-4502-9B55-F17E7FAED408}" presName="parentLeftMargin" presStyleLbl="node1" presStyleIdx="0" presStyleCnt="3"/>
      <dgm:spPr/>
      <dgm:t>
        <a:bodyPr/>
        <a:lstStyle/>
        <a:p>
          <a:endParaRPr lang="en-US"/>
        </a:p>
      </dgm:t>
    </dgm:pt>
    <dgm:pt modelId="{1183D6F0-D128-4196-BCE2-6A8C263EC362}" type="pres">
      <dgm:prSet presAssocID="{C522D679-E5FA-4502-9B55-F17E7FAED408}" presName="parentText" presStyleLbl="node1" presStyleIdx="1" presStyleCnt="3">
        <dgm:presLayoutVars>
          <dgm:chMax val="0"/>
          <dgm:bulletEnabled val="1"/>
        </dgm:presLayoutVars>
      </dgm:prSet>
      <dgm:spPr/>
      <dgm:t>
        <a:bodyPr/>
        <a:lstStyle/>
        <a:p>
          <a:endParaRPr lang="en-US"/>
        </a:p>
      </dgm:t>
    </dgm:pt>
    <dgm:pt modelId="{DB71ECE2-C3EE-4541-B1EE-2997F6D3AB03}" type="pres">
      <dgm:prSet presAssocID="{C522D679-E5FA-4502-9B55-F17E7FAED408}" presName="negativeSpace" presStyleCnt="0"/>
      <dgm:spPr/>
    </dgm:pt>
    <dgm:pt modelId="{40D8BAB8-D8A5-4130-B437-1918F4A3D83A}" type="pres">
      <dgm:prSet presAssocID="{C522D679-E5FA-4502-9B55-F17E7FAED408}" presName="childText" presStyleLbl="conFgAcc1" presStyleIdx="1" presStyleCnt="3">
        <dgm:presLayoutVars>
          <dgm:bulletEnabled val="1"/>
        </dgm:presLayoutVars>
      </dgm:prSet>
      <dgm:spPr/>
      <dgm:t>
        <a:bodyPr/>
        <a:lstStyle/>
        <a:p>
          <a:endParaRPr lang="en-US"/>
        </a:p>
      </dgm:t>
    </dgm:pt>
    <dgm:pt modelId="{3A5C3EA1-92DD-4113-A6F1-25FED9869F8A}" type="pres">
      <dgm:prSet presAssocID="{1187CDDA-2BED-4BC8-A98C-2129E21A359B}" presName="spaceBetweenRectangles" presStyleCnt="0"/>
      <dgm:spPr/>
    </dgm:pt>
    <dgm:pt modelId="{FD73501E-8FA6-469F-9B45-8A904BAC7A3A}" type="pres">
      <dgm:prSet presAssocID="{3FCFC17E-5ED3-4940-B290-36FBD537959D}" presName="parentLin" presStyleCnt="0"/>
      <dgm:spPr/>
    </dgm:pt>
    <dgm:pt modelId="{1DCCCF0E-E38F-4569-B093-423CBC61717F}" type="pres">
      <dgm:prSet presAssocID="{3FCFC17E-5ED3-4940-B290-36FBD537959D}" presName="parentLeftMargin" presStyleLbl="node1" presStyleIdx="1" presStyleCnt="3"/>
      <dgm:spPr/>
      <dgm:t>
        <a:bodyPr/>
        <a:lstStyle/>
        <a:p>
          <a:endParaRPr lang="en-US"/>
        </a:p>
      </dgm:t>
    </dgm:pt>
    <dgm:pt modelId="{5364335E-EC2E-41A5-8E54-5FC621555C16}" type="pres">
      <dgm:prSet presAssocID="{3FCFC17E-5ED3-4940-B290-36FBD537959D}" presName="parentText" presStyleLbl="node1" presStyleIdx="2" presStyleCnt="3">
        <dgm:presLayoutVars>
          <dgm:chMax val="0"/>
          <dgm:bulletEnabled val="1"/>
        </dgm:presLayoutVars>
      </dgm:prSet>
      <dgm:spPr/>
      <dgm:t>
        <a:bodyPr/>
        <a:lstStyle/>
        <a:p>
          <a:endParaRPr lang="en-US"/>
        </a:p>
      </dgm:t>
    </dgm:pt>
    <dgm:pt modelId="{BDDA2C03-3E17-4EAA-ABE1-EA264180F694}" type="pres">
      <dgm:prSet presAssocID="{3FCFC17E-5ED3-4940-B290-36FBD537959D}" presName="negativeSpace" presStyleCnt="0"/>
      <dgm:spPr/>
    </dgm:pt>
    <dgm:pt modelId="{38DB2458-F239-42DF-8A48-74335729419C}" type="pres">
      <dgm:prSet presAssocID="{3FCFC17E-5ED3-4940-B290-36FBD537959D}" presName="childText" presStyleLbl="conFgAcc1" presStyleIdx="2" presStyleCnt="3">
        <dgm:presLayoutVars>
          <dgm:bulletEnabled val="1"/>
        </dgm:presLayoutVars>
      </dgm:prSet>
      <dgm:spPr/>
      <dgm:t>
        <a:bodyPr/>
        <a:lstStyle/>
        <a:p>
          <a:endParaRPr lang="en-US"/>
        </a:p>
      </dgm:t>
    </dgm:pt>
  </dgm:ptLst>
  <dgm:cxnLst>
    <dgm:cxn modelId="{00EEE658-3DAD-4598-8834-E47E3116AE41}" type="presOf" srcId="{02D0F8FE-3F8B-4BF6-ABDC-E72A900B2FDF}" destId="{38DB2458-F239-42DF-8A48-74335729419C}" srcOrd="0" destOrd="1" presId="urn:microsoft.com/office/officeart/2005/8/layout/list1"/>
    <dgm:cxn modelId="{B23B058C-5568-4621-975A-33B1A125CEC3}" srcId="{3FCFC17E-5ED3-4940-B290-36FBD537959D}" destId="{47F9B573-246D-4FB8-BD04-83ACA185F60F}" srcOrd="0" destOrd="0" parTransId="{30691890-3592-40FA-8092-17AD895BCB98}" sibTransId="{57F4A608-7FB4-4B05-96FB-25726984B8C5}"/>
    <dgm:cxn modelId="{F2E66B0E-1158-4903-A689-816AA3479508}" srcId="{A2887461-8296-4309-814D-54EA60B9967D}" destId="{10C88124-CCA5-42F9-9DC2-70A4684C4B3B}" srcOrd="0" destOrd="0" parTransId="{B60DD98A-C2B9-40E9-B183-5E7A94EE1D32}" sibTransId="{669218D7-8DD1-4D7A-BF8F-66B0D464E568}"/>
    <dgm:cxn modelId="{B06B2A61-3FBF-4C97-B209-3F5CA8936577}" srcId="{A58D73AA-56BE-44A6-B2A9-5D5DA0350A62}" destId="{4898B3FC-BE2E-45A2-A0CD-FADA8602FF94}" srcOrd="1" destOrd="0" parTransId="{0E79B39E-487A-4483-870D-21521EA8390E}" sibTransId="{681D8F29-7991-4D09-AB0A-65CFE86BDEC6}"/>
    <dgm:cxn modelId="{2B687207-358F-40FD-8C66-CEDE6B4A93D8}" type="presOf" srcId="{6E2C151E-06A9-4137-BE9B-24D594E3F61D}" destId="{40D8BAB8-D8A5-4130-B437-1918F4A3D83A}" srcOrd="0" destOrd="4" presId="urn:microsoft.com/office/officeart/2005/8/layout/list1"/>
    <dgm:cxn modelId="{73F64944-3FF9-4E1D-99EB-63591F75C0B8}" type="presOf" srcId="{3FCFC17E-5ED3-4940-B290-36FBD537959D}" destId="{1DCCCF0E-E38F-4569-B093-423CBC61717F}" srcOrd="0" destOrd="0" presId="urn:microsoft.com/office/officeart/2005/8/layout/list1"/>
    <dgm:cxn modelId="{9D683729-0C84-4339-930D-8C3A6B6750FB}" type="presOf" srcId="{AC92217D-19F6-4A28-B7F4-116C418B6AEC}" destId="{40D8BAB8-D8A5-4130-B437-1918F4A3D83A}" srcOrd="0" destOrd="8" presId="urn:microsoft.com/office/officeart/2005/8/layout/list1"/>
    <dgm:cxn modelId="{BD523F8F-BFE1-4986-97DE-42368E632B22}" type="presOf" srcId="{45A0145E-6CEF-46ED-9CAA-AFEFDF0344A8}" destId="{40D8BAB8-D8A5-4130-B437-1918F4A3D83A}" srcOrd="0" destOrd="1" presId="urn:microsoft.com/office/officeart/2005/8/layout/list1"/>
    <dgm:cxn modelId="{C62B8402-4A1F-47D9-B812-F10F4A133383}" type="presOf" srcId="{B4C145E0-4820-4686-A028-B2A5D4633908}" destId="{8CDF661E-D998-4BBA-96ED-5E548CBFB409}" srcOrd="1" destOrd="0" presId="urn:microsoft.com/office/officeart/2005/8/layout/list1"/>
    <dgm:cxn modelId="{C2451F90-237E-4A30-94CA-8E9CA724AE2D}" srcId="{A2887461-8296-4309-814D-54EA60B9967D}" destId="{D41C6124-4594-41E8-A14F-BE58B262BC60}" srcOrd="1" destOrd="0" parTransId="{030A3216-39A1-40DB-8A82-2E774F4C7AA1}" sibTransId="{0655E2DC-1E96-49E0-A9C6-A569A539B409}"/>
    <dgm:cxn modelId="{503C05ED-41B8-424E-B6F3-80C9121602AA}" srcId="{3FCFC17E-5ED3-4940-B290-36FBD537959D}" destId="{6C604899-2E71-4D89-B878-47B93621C288}" srcOrd="2" destOrd="0" parTransId="{B7A64856-0996-4C21-B81D-5622BED2445D}" sibTransId="{092ED719-037C-4F8D-AFD4-AC89B339E0DF}"/>
    <dgm:cxn modelId="{4645CAD8-5125-439D-90CA-29BE7A6D4CE2}" srcId="{6C399ECD-73AA-4901-9783-5041190AE410}" destId="{C522D679-E5FA-4502-9B55-F17E7FAED408}" srcOrd="1" destOrd="0" parTransId="{91DEDAC2-1A95-4529-8005-D02E7C6F362A}" sibTransId="{1187CDDA-2BED-4BC8-A98C-2129E21A359B}"/>
    <dgm:cxn modelId="{16CFE420-F503-4EA4-9FC1-55ACE53C1141}" srcId="{C522D679-E5FA-4502-9B55-F17E7FAED408}" destId="{A2887461-8296-4309-814D-54EA60B9967D}" srcOrd="1" destOrd="0" parTransId="{38CA03C2-3275-4550-9E4E-D4A0667801E1}" sibTransId="{F7C9C386-7A95-4A5E-9426-51819EA5EA7F}"/>
    <dgm:cxn modelId="{17B1E34C-527B-43E2-B188-D1BDCA655795}" type="presOf" srcId="{C522D679-E5FA-4502-9B55-F17E7FAED408}" destId="{1183D6F0-D128-4196-BCE2-6A8C263EC362}" srcOrd="1" destOrd="0" presId="urn:microsoft.com/office/officeart/2005/8/layout/list1"/>
    <dgm:cxn modelId="{9720BA0C-9636-48C7-BA87-82A555B0AD29}" type="presOf" srcId="{A58D73AA-56BE-44A6-B2A9-5D5DA0350A62}" destId="{40D8BAB8-D8A5-4130-B437-1918F4A3D83A}" srcOrd="0" destOrd="0" presId="urn:microsoft.com/office/officeart/2005/8/layout/list1"/>
    <dgm:cxn modelId="{63597FD5-877E-4688-97C0-246D9B8C287E}" type="presOf" srcId="{47F9B573-246D-4FB8-BD04-83ACA185F60F}" destId="{38DB2458-F239-42DF-8A48-74335729419C}" srcOrd="0" destOrd="0" presId="urn:microsoft.com/office/officeart/2005/8/layout/list1"/>
    <dgm:cxn modelId="{B87CE91B-89AE-4443-A7F3-EE4747D8A466}" type="presOf" srcId="{D41C6124-4594-41E8-A14F-BE58B262BC60}" destId="{40D8BAB8-D8A5-4130-B437-1918F4A3D83A}" srcOrd="0" destOrd="7" presId="urn:microsoft.com/office/officeart/2005/8/layout/list1"/>
    <dgm:cxn modelId="{D3D6709B-B8EA-4A55-B706-A6C02069D820}" type="presOf" srcId="{6C604899-2E71-4D89-B878-47B93621C288}" destId="{38DB2458-F239-42DF-8A48-74335729419C}" srcOrd="0" destOrd="2" presId="urn:microsoft.com/office/officeart/2005/8/layout/list1"/>
    <dgm:cxn modelId="{BF96DB5A-8330-4B0D-82B0-137569EB8396}" srcId="{B4C145E0-4820-4686-A028-B2A5D4633908}" destId="{C26AE04F-C960-4FF6-86C5-CE48584672FE}" srcOrd="1" destOrd="0" parTransId="{3CFD3EC0-522D-401A-81DE-4ED71AD5E314}" sibTransId="{62C4B24B-4BFA-48A2-AE27-0BC0578EA6B9}"/>
    <dgm:cxn modelId="{F4FE0DE4-DF88-4790-992B-9469E2170989}" srcId="{6C399ECD-73AA-4901-9783-5041190AE410}" destId="{3FCFC17E-5ED3-4940-B290-36FBD537959D}" srcOrd="2" destOrd="0" parTransId="{6A712CAA-CD09-4ED1-8D7E-6ADC5173132F}" sibTransId="{34F64B77-1D22-408E-A20A-B63184A27F28}"/>
    <dgm:cxn modelId="{ABCF9C1B-4A1D-4996-ADF7-7F509348B216}" srcId="{A58D73AA-56BE-44A6-B2A9-5D5DA0350A62}" destId="{45A0145E-6CEF-46ED-9CAA-AFEFDF0344A8}" srcOrd="0" destOrd="0" parTransId="{98FB7582-4690-4EE9-8BD0-5EF12CEE9CA8}" sibTransId="{9C17DE4D-581F-46FB-B730-B3F7A856345A}"/>
    <dgm:cxn modelId="{2B34C781-9016-4662-81B3-9AA17D4B8801}" type="presOf" srcId="{4898B3FC-BE2E-45A2-A0CD-FADA8602FF94}" destId="{40D8BAB8-D8A5-4130-B437-1918F4A3D83A}" srcOrd="0" destOrd="2" presId="urn:microsoft.com/office/officeart/2005/8/layout/list1"/>
    <dgm:cxn modelId="{112B25A7-ABFC-4E85-9401-32686EBB38B5}" type="presOf" srcId="{B4C145E0-4820-4686-A028-B2A5D4633908}" destId="{02C91240-CA82-42ED-A6BD-DA025A923BDB}" srcOrd="0" destOrd="0" presId="urn:microsoft.com/office/officeart/2005/8/layout/list1"/>
    <dgm:cxn modelId="{7A3007FC-86A8-4EFB-864E-0A7DA463EDF4}" type="presOf" srcId="{C26AE04F-C960-4FF6-86C5-CE48584672FE}" destId="{F0604375-9F10-43CF-851B-95598FA4CD68}" srcOrd="0" destOrd="1" presId="urn:microsoft.com/office/officeart/2005/8/layout/list1"/>
    <dgm:cxn modelId="{DB2C4A7B-692B-4D79-93E4-9772682A60E2}" type="presOf" srcId="{A84B5683-6E2D-41AF-91DF-93DF8143FBFA}" destId="{F0604375-9F10-43CF-851B-95598FA4CD68}" srcOrd="0" destOrd="0" presId="urn:microsoft.com/office/officeart/2005/8/layout/list1"/>
    <dgm:cxn modelId="{F956200A-6981-4420-9099-19888139BD6C}" type="presOf" srcId="{6C399ECD-73AA-4901-9783-5041190AE410}" destId="{8564B5EE-8DC7-49F7-B3DD-99FC16FBC3B3}" srcOrd="0" destOrd="0" presId="urn:microsoft.com/office/officeart/2005/8/layout/list1"/>
    <dgm:cxn modelId="{85869F3B-8932-4D34-8696-17A202814911}" srcId="{A58D73AA-56BE-44A6-B2A9-5D5DA0350A62}" destId="{6E2C151E-06A9-4137-BE9B-24D594E3F61D}" srcOrd="3" destOrd="0" parTransId="{36AE6BCC-2D53-4534-9D85-0238CAB1AB34}" sibTransId="{995EC96F-EDC4-4CA1-BBBF-9ACD073C3AAF}"/>
    <dgm:cxn modelId="{D01083ED-9D8A-441C-83B3-B8A8902C00BE}" type="presOf" srcId="{3FCFC17E-5ED3-4940-B290-36FBD537959D}" destId="{5364335E-EC2E-41A5-8E54-5FC621555C16}" srcOrd="1" destOrd="0" presId="urn:microsoft.com/office/officeart/2005/8/layout/list1"/>
    <dgm:cxn modelId="{D955D843-4C80-47C2-AE51-0005B60177F0}" srcId="{3FCFC17E-5ED3-4940-B290-36FBD537959D}" destId="{02D0F8FE-3F8B-4BF6-ABDC-E72A900B2FDF}" srcOrd="1" destOrd="0" parTransId="{049EE32A-EA85-4374-91A9-5C9C050E72B2}" sibTransId="{0B02307B-748C-4072-A731-C6E337769129}"/>
    <dgm:cxn modelId="{5BC61FD2-0A3A-40AB-8E21-36005C2AE248}" type="presOf" srcId="{10C88124-CCA5-42F9-9DC2-70A4684C4B3B}" destId="{40D8BAB8-D8A5-4130-B437-1918F4A3D83A}" srcOrd="0" destOrd="6" presId="urn:microsoft.com/office/officeart/2005/8/layout/list1"/>
    <dgm:cxn modelId="{772936C8-DDC2-48E0-9998-95E26DCE39F5}" srcId="{A2887461-8296-4309-814D-54EA60B9967D}" destId="{AC92217D-19F6-4A28-B7F4-116C418B6AEC}" srcOrd="2" destOrd="0" parTransId="{8E73E6CF-FF8B-49AA-92BD-BC4C3F6492C8}" sibTransId="{B3DFBB31-7C54-499B-B2DB-7C7BB50D4481}"/>
    <dgm:cxn modelId="{DE43098F-9B16-4B51-8812-5C59BC6374D6}" srcId="{B4C145E0-4820-4686-A028-B2A5D4633908}" destId="{A84B5683-6E2D-41AF-91DF-93DF8143FBFA}" srcOrd="0" destOrd="0" parTransId="{5C634DAF-012D-4151-84EB-91CA170360B6}" sibTransId="{C39AB290-3798-4283-ACE7-C8CF13ABA990}"/>
    <dgm:cxn modelId="{86DAD825-7EC6-453E-869E-C5956C54ED4C}" type="presOf" srcId="{A2887461-8296-4309-814D-54EA60B9967D}" destId="{40D8BAB8-D8A5-4130-B437-1918F4A3D83A}" srcOrd="0" destOrd="5" presId="urn:microsoft.com/office/officeart/2005/8/layout/list1"/>
    <dgm:cxn modelId="{813AA461-6748-4F81-932A-B844E90B5113}" srcId="{A58D73AA-56BE-44A6-B2A9-5D5DA0350A62}" destId="{08D8E7B0-B57F-4C23-9F83-A0FEF0F6AE46}" srcOrd="2" destOrd="0" parTransId="{9C8A4D8E-5502-4A84-8805-638333825AD5}" sibTransId="{C59E6789-8671-4EEC-9551-3E0CCB945E78}"/>
    <dgm:cxn modelId="{F82E9BB8-5CD7-41E5-AB21-528277EE724F}" type="presOf" srcId="{C522D679-E5FA-4502-9B55-F17E7FAED408}" destId="{1B128D1E-45FC-49C2-B7EF-F1B1C54F7A14}" srcOrd="0" destOrd="0" presId="urn:microsoft.com/office/officeart/2005/8/layout/list1"/>
    <dgm:cxn modelId="{2066DF41-009B-468E-929C-A7D01570A8D8}" srcId="{C522D679-E5FA-4502-9B55-F17E7FAED408}" destId="{A58D73AA-56BE-44A6-B2A9-5D5DA0350A62}" srcOrd="0" destOrd="0" parTransId="{6AA1A9D2-6208-4A09-9D16-27134067C308}" sibTransId="{F25F40C4-3F6E-45E8-9E2A-8976AA3DC835}"/>
    <dgm:cxn modelId="{6B9A2E08-E452-439D-8048-0F5677F19B8B}" srcId="{6C399ECD-73AA-4901-9783-5041190AE410}" destId="{B4C145E0-4820-4686-A028-B2A5D4633908}" srcOrd="0" destOrd="0" parTransId="{C4272B1D-1D4D-440B-9D04-03B508260BBB}" sibTransId="{9CF083F0-B35A-405D-97E7-4C606BBE0A7C}"/>
    <dgm:cxn modelId="{B77BE1FD-33A7-40D4-B2CE-DB435D76DF86}" type="presOf" srcId="{08D8E7B0-B57F-4C23-9F83-A0FEF0F6AE46}" destId="{40D8BAB8-D8A5-4130-B437-1918F4A3D83A}" srcOrd="0" destOrd="3" presId="urn:microsoft.com/office/officeart/2005/8/layout/list1"/>
    <dgm:cxn modelId="{1AD790D1-FC50-4929-942F-C876421FD908}" type="presParOf" srcId="{8564B5EE-8DC7-49F7-B3DD-99FC16FBC3B3}" destId="{BD88532B-4FFF-4ACB-B1AD-98E03FEA9027}" srcOrd="0" destOrd="0" presId="urn:microsoft.com/office/officeart/2005/8/layout/list1"/>
    <dgm:cxn modelId="{33AEA7B3-AFE3-4B4B-B015-C50D09A25BC9}" type="presParOf" srcId="{BD88532B-4FFF-4ACB-B1AD-98E03FEA9027}" destId="{02C91240-CA82-42ED-A6BD-DA025A923BDB}" srcOrd="0" destOrd="0" presId="urn:microsoft.com/office/officeart/2005/8/layout/list1"/>
    <dgm:cxn modelId="{3953BB3F-6547-4CD8-B844-150C73A475F3}" type="presParOf" srcId="{BD88532B-4FFF-4ACB-B1AD-98E03FEA9027}" destId="{8CDF661E-D998-4BBA-96ED-5E548CBFB409}" srcOrd="1" destOrd="0" presId="urn:microsoft.com/office/officeart/2005/8/layout/list1"/>
    <dgm:cxn modelId="{BBF07D58-D1E6-4928-8BCF-76C291F66190}" type="presParOf" srcId="{8564B5EE-8DC7-49F7-B3DD-99FC16FBC3B3}" destId="{762EBABE-AA84-44ED-BB93-B1E141D26397}" srcOrd="1" destOrd="0" presId="urn:microsoft.com/office/officeart/2005/8/layout/list1"/>
    <dgm:cxn modelId="{C2AAE10A-9F69-4139-A3F5-9D514A0896FE}" type="presParOf" srcId="{8564B5EE-8DC7-49F7-B3DD-99FC16FBC3B3}" destId="{F0604375-9F10-43CF-851B-95598FA4CD68}" srcOrd="2" destOrd="0" presId="urn:microsoft.com/office/officeart/2005/8/layout/list1"/>
    <dgm:cxn modelId="{3F7CC36C-9FCF-4140-8097-59435E8B969A}" type="presParOf" srcId="{8564B5EE-8DC7-49F7-B3DD-99FC16FBC3B3}" destId="{B0CCB3D9-6676-4698-9846-1B1DA4224E43}" srcOrd="3" destOrd="0" presId="urn:microsoft.com/office/officeart/2005/8/layout/list1"/>
    <dgm:cxn modelId="{DFFDB6AA-1153-4BF7-A7E6-96E28C84AADD}" type="presParOf" srcId="{8564B5EE-8DC7-49F7-B3DD-99FC16FBC3B3}" destId="{D06DC577-1DF9-4FAB-B324-D58C24FA9DCF}" srcOrd="4" destOrd="0" presId="urn:microsoft.com/office/officeart/2005/8/layout/list1"/>
    <dgm:cxn modelId="{0FE47CDF-5583-4DB7-9775-4A2A62BD383F}" type="presParOf" srcId="{D06DC577-1DF9-4FAB-B324-D58C24FA9DCF}" destId="{1B128D1E-45FC-49C2-B7EF-F1B1C54F7A14}" srcOrd="0" destOrd="0" presId="urn:microsoft.com/office/officeart/2005/8/layout/list1"/>
    <dgm:cxn modelId="{31E2753C-85DC-44B9-885A-1FB311301267}" type="presParOf" srcId="{D06DC577-1DF9-4FAB-B324-D58C24FA9DCF}" destId="{1183D6F0-D128-4196-BCE2-6A8C263EC362}" srcOrd="1" destOrd="0" presId="urn:microsoft.com/office/officeart/2005/8/layout/list1"/>
    <dgm:cxn modelId="{B5EC7601-7F59-4905-978D-EB767BB1C586}" type="presParOf" srcId="{8564B5EE-8DC7-49F7-B3DD-99FC16FBC3B3}" destId="{DB71ECE2-C3EE-4541-B1EE-2997F6D3AB03}" srcOrd="5" destOrd="0" presId="urn:microsoft.com/office/officeart/2005/8/layout/list1"/>
    <dgm:cxn modelId="{272DD887-646B-4A1F-9FB6-815F1DB6D9E0}" type="presParOf" srcId="{8564B5EE-8DC7-49F7-B3DD-99FC16FBC3B3}" destId="{40D8BAB8-D8A5-4130-B437-1918F4A3D83A}" srcOrd="6" destOrd="0" presId="urn:microsoft.com/office/officeart/2005/8/layout/list1"/>
    <dgm:cxn modelId="{2473BAC4-9A6C-4FE0-A992-42F8707F467F}" type="presParOf" srcId="{8564B5EE-8DC7-49F7-B3DD-99FC16FBC3B3}" destId="{3A5C3EA1-92DD-4113-A6F1-25FED9869F8A}" srcOrd="7" destOrd="0" presId="urn:microsoft.com/office/officeart/2005/8/layout/list1"/>
    <dgm:cxn modelId="{041FE3C6-C660-406B-A8DD-AADCBB05E981}" type="presParOf" srcId="{8564B5EE-8DC7-49F7-B3DD-99FC16FBC3B3}" destId="{FD73501E-8FA6-469F-9B45-8A904BAC7A3A}" srcOrd="8" destOrd="0" presId="urn:microsoft.com/office/officeart/2005/8/layout/list1"/>
    <dgm:cxn modelId="{75CE7963-48BF-4D2A-8131-F0ED2D022B43}" type="presParOf" srcId="{FD73501E-8FA6-469F-9B45-8A904BAC7A3A}" destId="{1DCCCF0E-E38F-4569-B093-423CBC61717F}" srcOrd="0" destOrd="0" presId="urn:microsoft.com/office/officeart/2005/8/layout/list1"/>
    <dgm:cxn modelId="{9019C66D-7EE2-4B72-B70B-424AE3C3FE67}" type="presParOf" srcId="{FD73501E-8FA6-469F-9B45-8A904BAC7A3A}" destId="{5364335E-EC2E-41A5-8E54-5FC621555C16}" srcOrd="1" destOrd="0" presId="urn:microsoft.com/office/officeart/2005/8/layout/list1"/>
    <dgm:cxn modelId="{4E69BABF-7031-42D0-A34F-AB7DA1DB310C}" type="presParOf" srcId="{8564B5EE-8DC7-49F7-B3DD-99FC16FBC3B3}" destId="{BDDA2C03-3E17-4EAA-ABE1-EA264180F694}" srcOrd="9" destOrd="0" presId="urn:microsoft.com/office/officeart/2005/8/layout/list1"/>
    <dgm:cxn modelId="{F35256FA-24C0-44EF-AC4A-E843E7AA25FD}" type="presParOf" srcId="{8564B5EE-8DC7-49F7-B3DD-99FC16FBC3B3}" destId="{38DB2458-F239-42DF-8A48-74335729419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5D744-5E15-482B-8DC5-BC8F4144B15E}">
      <dsp:nvSpPr>
        <dsp:cNvPr id="0" name=""/>
        <dsp:cNvSpPr/>
      </dsp:nvSpPr>
      <dsp:spPr>
        <a:xfrm>
          <a:off x="0" y="0"/>
          <a:ext cx="4525963" cy="4525963"/>
        </a:xfrm>
        <a:prstGeom prst="pie">
          <a:avLst>
            <a:gd name="adj1" fmla="val 5400000"/>
            <a:gd name="adj2" fmla="val 162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F676251-1784-4623-A991-5080538DF8DC}">
      <dsp:nvSpPr>
        <dsp:cNvPr id="0" name=""/>
        <dsp:cNvSpPr/>
      </dsp:nvSpPr>
      <dsp:spPr>
        <a:xfrm>
          <a:off x="2262981" y="0"/>
          <a:ext cx="5966618" cy="45259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t>Private sector will lead the effort</a:t>
          </a:r>
          <a:endParaRPr lang="en-US" sz="3300" kern="1200" dirty="0"/>
        </a:p>
      </dsp:txBody>
      <dsp:txXfrm>
        <a:off x="2262981" y="0"/>
        <a:ext cx="2983309" cy="2149832"/>
      </dsp:txXfrm>
    </dsp:sp>
    <dsp:sp modelId="{3AC299BA-454D-4ACF-8BBF-CBCC083FA31F}">
      <dsp:nvSpPr>
        <dsp:cNvPr id="0" name=""/>
        <dsp:cNvSpPr/>
      </dsp:nvSpPr>
      <dsp:spPr>
        <a:xfrm>
          <a:off x="1188065" y="2149832"/>
          <a:ext cx="2149832" cy="2149832"/>
        </a:xfrm>
        <a:prstGeom prst="pie">
          <a:avLst>
            <a:gd name="adj1" fmla="val 5400000"/>
            <a:gd name="adj2" fmla="val 16200000"/>
          </a:avLst>
        </a:prstGeom>
        <a:solidFill>
          <a:schemeClr val="accent2">
            <a:hueOff val="7068439"/>
            <a:satOff val="0"/>
            <a:lumOff val="196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1060AE4-7470-4083-AB1A-ABFB21EE5945}">
      <dsp:nvSpPr>
        <dsp:cNvPr id="0" name=""/>
        <dsp:cNvSpPr/>
      </dsp:nvSpPr>
      <dsp:spPr>
        <a:xfrm>
          <a:off x="2262981" y="2149832"/>
          <a:ext cx="5966618" cy="2149832"/>
        </a:xfrm>
        <a:prstGeom prst="rect">
          <a:avLst/>
        </a:prstGeom>
        <a:solidFill>
          <a:schemeClr val="lt1">
            <a:alpha val="90000"/>
            <a:hueOff val="0"/>
            <a:satOff val="0"/>
            <a:lumOff val="0"/>
            <a:alphaOff val="0"/>
          </a:schemeClr>
        </a:solidFill>
        <a:ln w="25400" cap="flat" cmpd="sng" algn="ctr">
          <a:solidFill>
            <a:schemeClr val="accent2">
              <a:hueOff val="7068439"/>
              <a:satOff val="0"/>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kern="1200" dirty="0" smtClean="0"/>
            <a:t>Federal government will provide support</a:t>
          </a:r>
          <a:endParaRPr lang="en-US" sz="3300" kern="1200" dirty="0"/>
        </a:p>
      </dsp:txBody>
      <dsp:txXfrm>
        <a:off x="2262981" y="2149832"/>
        <a:ext cx="2983309" cy="2149832"/>
      </dsp:txXfrm>
    </dsp:sp>
    <dsp:sp modelId="{E08FACC2-AD14-4877-9445-680F997EE4E6}">
      <dsp:nvSpPr>
        <dsp:cNvPr id="0" name=""/>
        <dsp:cNvSpPr/>
      </dsp:nvSpPr>
      <dsp:spPr>
        <a:xfrm>
          <a:off x="5246290" y="0"/>
          <a:ext cx="2983309" cy="21498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Not a government-run identity program</a:t>
          </a:r>
          <a:endParaRPr lang="en-US" sz="1300" kern="1200" dirty="0"/>
        </a:p>
        <a:p>
          <a:pPr marL="114300" lvl="1" indent="-114300" algn="l" defTabSz="577850" rtl="0">
            <a:lnSpc>
              <a:spcPct val="90000"/>
            </a:lnSpc>
            <a:spcBef>
              <a:spcPct val="0"/>
            </a:spcBef>
            <a:spcAft>
              <a:spcPct val="15000"/>
            </a:spcAft>
            <a:buChar char="••"/>
          </a:pPr>
          <a:r>
            <a:rPr lang="en-US" sz="1300" kern="1200" dirty="0" smtClean="0"/>
            <a:t>Industry is in the best position to drive technologies and solutions</a:t>
          </a:r>
          <a:endParaRPr lang="en-US" sz="1300" kern="1200" dirty="0"/>
        </a:p>
        <a:p>
          <a:pPr marL="114300" lvl="1" indent="-114300" algn="l" defTabSz="577850" rtl="0">
            <a:lnSpc>
              <a:spcPct val="90000"/>
            </a:lnSpc>
            <a:spcBef>
              <a:spcPct val="0"/>
            </a:spcBef>
            <a:spcAft>
              <a:spcPct val="15000"/>
            </a:spcAft>
            <a:buChar char="••"/>
          </a:pPr>
          <a:r>
            <a:rPr lang="en-US" sz="1300" kern="1200" dirty="0" smtClean="0"/>
            <a:t>Can identify what barriers need to be overcome</a:t>
          </a:r>
          <a:endParaRPr lang="en-US" sz="1300" kern="1200" dirty="0"/>
        </a:p>
      </dsp:txBody>
      <dsp:txXfrm>
        <a:off x="5246290" y="0"/>
        <a:ext cx="2983309" cy="2149832"/>
      </dsp:txXfrm>
    </dsp:sp>
    <dsp:sp modelId="{CFEA5BA1-6ABC-4DCF-8147-F10EAC9BD656}">
      <dsp:nvSpPr>
        <dsp:cNvPr id="0" name=""/>
        <dsp:cNvSpPr/>
      </dsp:nvSpPr>
      <dsp:spPr>
        <a:xfrm>
          <a:off x="5246290" y="2149832"/>
          <a:ext cx="2983309" cy="21498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Help develop a private-sector led governance model</a:t>
          </a:r>
          <a:endParaRPr lang="en-US" sz="1300" kern="1200" dirty="0"/>
        </a:p>
        <a:p>
          <a:pPr marL="114300" lvl="1" indent="-114300" algn="l" defTabSz="577850" rtl="0">
            <a:lnSpc>
              <a:spcPct val="90000"/>
            </a:lnSpc>
            <a:spcBef>
              <a:spcPct val="0"/>
            </a:spcBef>
            <a:spcAft>
              <a:spcPct val="15000"/>
            </a:spcAft>
            <a:buChar char="••"/>
          </a:pPr>
          <a:r>
            <a:rPr lang="en-US" sz="1300" kern="1200" dirty="0" smtClean="0"/>
            <a:t>Facilitate and lead development of interoperable standards</a:t>
          </a:r>
          <a:endParaRPr lang="en-US" sz="1300" kern="1200" dirty="0"/>
        </a:p>
        <a:p>
          <a:pPr marL="114300" lvl="1" indent="-114300" algn="l" defTabSz="577850" rtl="0">
            <a:lnSpc>
              <a:spcPct val="90000"/>
            </a:lnSpc>
            <a:spcBef>
              <a:spcPct val="0"/>
            </a:spcBef>
            <a:spcAft>
              <a:spcPct val="15000"/>
            </a:spcAft>
            <a:buChar char="••"/>
          </a:pPr>
          <a:r>
            <a:rPr lang="en-US" sz="1300" kern="1200" dirty="0" smtClean="0"/>
            <a:t>Provide clarity on national policy and legal framework around liability and privacy</a:t>
          </a:r>
          <a:endParaRPr lang="en-US" sz="1300" kern="1200" dirty="0"/>
        </a:p>
        <a:p>
          <a:pPr marL="114300" lvl="1" indent="-114300" algn="l" defTabSz="577850" rtl="0">
            <a:lnSpc>
              <a:spcPct val="90000"/>
            </a:lnSpc>
            <a:spcBef>
              <a:spcPct val="0"/>
            </a:spcBef>
            <a:spcAft>
              <a:spcPct val="15000"/>
            </a:spcAft>
            <a:buChar char="••"/>
          </a:pPr>
          <a:r>
            <a:rPr lang="en-US" sz="1300" kern="1200" dirty="0" smtClean="0"/>
            <a:t>Act as an early adopter to stimulate demand</a:t>
          </a:r>
          <a:endParaRPr lang="en-US" sz="1300" kern="1200" dirty="0"/>
        </a:p>
        <a:p>
          <a:pPr marL="114300" lvl="1" indent="-114300" algn="l" defTabSz="577850" rtl="0">
            <a:lnSpc>
              <a:spcPct val="90000"/>
            </a:lnSpc>
            <a:spcBef>
              <a:spcPct val="0"/>
            </a:spcBef>
            <a:spcAft>
              <a:spcPct val="15000"/>
            </a:spcAft>
            <a:buChar char="••"/>
          </a:pPr>
          <a:endParaRPr lang="en-US" sz="1300" kern="1200" dirty="0"/>
        </a:p>
      </dsp:txBody>
      <dsp:txXfrm>
        <a:off x="5246290" y="2149832"/>
        <a:ext cx="2983309" cy="2149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04375-9F10-43CF-851B-95598FA4CD68}">
      <dsp:nvSpPr>
        <dsp:cNvPr id="0" name=""/>
        <dsp:cNvSpPr/>
      </dsp:nvSpPr>
      <dsp:spPr>
        <a:xfrm>
          <a:off x="0" y="278513"/>
          <a:ext cx="8331200" cy="20979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594" tIns="374904" rIns="646594"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Hosted the Workshop on Governance, June 9, 10 in Washington, DC</a:t>
          </a:r>
          <a:endParaRPr lang="en-US" sz="1800" kern="1200" dirty="0"/>
        </a:p>
        <a:p>
          <a:pPr marL="171450" lvl="1" indent="-171450" algn="l" defTabSz="800100" rtl="0">
            <a:lnSpc>
              <a:spcPct val="90000"/>
            </a:lnSpc>
            <a:spcBef>
              <a:spcPct val="0"/>
            </a:spcBef>
            <a:spcAft>
              <a:spcPct val="15000"/>
            </a:spcAft>
            <a:buChar char="••"/>
          </a:pPr>
          <a:r>
            <a:rPr lang="en-US" sz="1800" kern="1200" dirty="0" smtClean="0"/>
            <a:t>Hosted the Workshop on Privacy, June 27 &amp; 28 in Boston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Support industry-led initiative to create an OASIS Trust Elevation Technical Committee to investigate current and new transaction trust and trust elevation methods as an approach to correlating risk assessment approach to credential trust with NIST 800-63</a:t>
          </a:r>
          <a:endParaRPr lang="en-US" sz="1800" kern="1200" dirty="0"/>
        </a:p>
      </dsp:txBody>
      <dsp:txXfrm>
        <a:off x="0" y="278513"/>
        <a:ext cx="8331200" cy="2097900"/>
      </dsp:txXfrm>
    </dsp:sp>
    <dsp:sp modelId="{8CDF661E-D998-4BBA-96ED-5E548CBFB409}">
      <dsp:nvSpPr>
        <dsp:cNvPr id="0" name=""/>
        <dsp:cNvSpPr/>
      </dsp:nvSpPr>
      <dsp:spPr>
        <a:xfrm>
          <a:off x="416560" y="12833"/>
          <a:ext cx="5831840"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30" tIns="0" rIns="220430" bIns="0" numCol="1" spcCol="1270" anchor="ctr" anchorCtr="0">
          <a:noAutofit/>
        </a:bodyPr>
        <a:lstStyle/>
        <a:p>
          <a:pPr lvl="0" algn="l" defTabSz="800100" rtl="0">
            <a:lnSpc>
              <a:spcPct val="90000"/>
            </a:lnSpc>
            <a:spcBef>
              <a:spcPct val="0"/>
            </a:spcBef>
            <a:spcAft>
              <a:spcPct val="35000"/>
            </a:spcAft>
          </a:pPr>
          <a:r>
            <a:rPr lang="en-US" sz="1800" b="1" kern="1200" dirty="0" smtClean="0"/>
            <a:t>Convene the Private Sector</a:t>
          </a:r>
          <a:endParaRPr lang="en-US" sz="1800" kern="1200" dirty="0"/>
        </a:p>
      </dsp:txBody>
      <dsp:txXfrm>
        <a:off x="442499" y="38772"/>
        <a:ext cx="5779962" cy="479482"/>
      </dsp:txXfrm>
    </dsp:sp>
    <dsp:sp modelId="{38DB2458-F239-42DF-8A48-74335729419C}">
      <dsp:nvSpPr>
        <dsp:cNvPr id="0" name=""/>
        <dsp:cNvSpPr/>
      </dsp:nvSpPr>
      <dsp:spPr>
        <a:xfrm>
          <a:off x="0" y="2739293"/>
          <a:ext cx="8331200" cy="2324700"/>
        </a:xfrm>
        <a:prstGeom prst="rect">
          <a:avLst/>
        </a:prstGeom>
        <a:solidFill>
          <a:schemeClr val="lt1">
            <a:alpha val="90000"/>
            <a:hueOff val="0"/>
            <a:satOff val="0"/>
            <a:lumOff val="0"/>
            <a:alphaOff val="0"/>
          </a:schemeClr>
        </a:solidFill>
        <a:ln w="25400" cap="flat" cmpd="sng" algn="ctr">
          <a:solidFill>
            <a:schemeClr val="accent2">
              <a:hueOff val="7068439"/>
              <a:satOff val="0"/>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594" tIns="374904" rIns="646594"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Support for existing eGovernment and federated identity management initiatives directly and indirectly through participation in identity management related work with formal and informal sector players such as ISOC, Kantara, OASIS, ANSI, ISO, ITU-T, TSCP, ABA, SAFE-BioPharma, CertiPath, W3C, The Open Group, others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 Many Agency pilots incorporating federated authentication in play, including Health IT in play today</a:t>
          </a:r>
          <a:endParaRPr lang="en-US" sz="1800" kern="1200" dirty="0"/>
        </a:p>
      </dsp:txBody>
      <dsp:txXfrm>
        <a:off x="0" y="2739293"/>
        <a:ext cx="8331200" cy="2324700"/>
      </dsp:txXfrm>
    </dsp:sp>
    <dsp:sp modelId="{5364335E-EC2E-41A5-8E54-5FC621555C16}">
      <dsp:nvSpPr>
        <dsp:cNvPr id="0" name=""/>
        <dsp:cNvSpPr/>
      </dsp:nvSpPr>
      <dsp:spPr>
        <a:xfrm>
          <a:off x="416560" y="2473613"/>
          <a:ext cx="5831840" cy="531360"/>
        </a:xfrm>
        <a:prstGeom prst="roundRect">
          <a:avLst/>
        </a:prstGeom>
        <a:solidFill>
          <a:schemeClr val="accent2">
            <a:hueOff val="7068439"/>
            <a:satOff val="0"/>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30" tIns="0" rIns="220430" bIns="0" numCol="1" spcCol="1270" anchor="ctr" anchorCtr="0">
          <a:noAutofit/>
        </a:bodyPr>
        <a:lstStyle/>
        <a:p>
          <a:pPr lvl="0" algn="l" defTabSz="800100" rtl="0">
            <a:lnSpc>
              <a:spcPct val="90000"/>
            </a:lnSpc>
            <a:spcBef>
              <a:spcPct val="0"/>
            </a:spcBef>
            <a:spcAft>
              <a:spcPct val="35000"/>
            </a:spcAft>
          </a:pPr>
          <a:r>
            <a:rPr lang="en-US" sz="1800" b="1" kern="1200" dirty="0" smtClean="0"/>
            <a:t>Government as an early adopter to stimulate demand</a:t>
          </a:r>
          <a:endParaRPr lang="en-US" sz="1800" kern="1200" dirty="0"/>
        </a:p>
      </dsp:txBody>
      <dsp:txXfrm>
        <a:off x="442499" y="2499552"/>
        <a:ext cx="577996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04375-9F10-43CF-851B-95598FA4CD68}">
      <dsp:nvSpPr>
        <dsp:cNvPr id="0" name=""/>
        <dsp:cNvSpPr/>
      </dsp:nvSpPr>
      <dsp:spPr>
        <a:xfrm>
          <a:off x="0" y="362752"/>
          <a:ext cx="8331200" cy="6993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594" tIns="249936" rIns="64659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Perhaps other Workshops as partners identify needs (legal issues? Attributes? Others?)</a:t>
          </a:r>
          <a:endParaRPr lang="en-US" sz="1200" kern="1200" dirty="0"/>
        </a:p>
        <a:p>
          <a:pPr marL="114300" lvl="1" indent="-114300" algn="l" defTabSz="533400" rtl="0">
            <a:lnSpc>
              <a:spcPct val="90000"/>
            </a:lnSpc>
            <a:spcBef>
              <a:spcPct val="0"/>
            </a:spcBef>
            <a:spcAft>
              <a:spcPct val="15000"/>
            </a:spcAft>
            <a:buChar char="••"/>
          </a:pPr>
          <a:r>
            <a:rPr lang="en-US" sz="1200" kern="1200" dirty="0" smtClean="0"/>
            <a:t>Continue outreach activities</a:t>
          </a:r>
          <a:endParaRPr lang="en-US" sz="1200" kern="1200" dirty="0"/>
        </a:p>
      </dsp:txBody>
      <dsp:txXfrm>
        <a:off x="0" y="362752"/>
        <a:ext cx="8331200" cy="699300"/>
      </dsp:txXfrm>
    </dsp:sp>
    <dsp:sp modelId="{8CDF661E-D998-4BBA-96ED-5E548CBFB409}">
      <dsp:nvSpPr>
        <dsp:cNvPr id="0" name=""/>
        <dsp:cNvSpPr/>
      </dsp:nvSpPr>
      <dsp:spPr>
        <a:xfrm>
          <a:off x="416560" y="185632"/>
          <a:ext cx="5831840"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30" tIns="0" rIns="220430" bIns="0" numCol="1" spcCol="1270" anchor="ctr" anchorCtr="0">
          <a:noAutofit/>
        </a:bodyPr>
        <a:lstStyle/>
        <a:p>
          <a:pPr lvl="0" algn="l" defTabSz="533400" rtl="0">
            <a:lnSpc>
              <a:spcPct val="90000"/>
            </a:lnSpc>
            <a:spcBef>
              <a:spcPct val="0"/>
            </a:spcBef>
            <a:spcAft>
              <a:spcPct val="35000"/>
            </a:spcAft>
          </a:pPr>
          <a:r>
            <a:rPr lang="en-US" sz="1200" b="1" kern="1200" dirty="0" smtClean="0"/>
            <a:t>Convene the Private Sector</a:t>
          </a:r>
          <a:endParaRPr lang="en-US" sz="1200" kern="1200" dirty="0"/>
        </a:p>
      </dsp:txBody>
      <dsp:txXfrm>
        <a:off x="433853" y="202925"/>
        <a:ext cx="5797254" cy="319654"/>
      </dsp:txXfrm>
    </dsp:sp>
    <dsp:sp modelId="{40D8BAB8-D8A5-4130-B437-1918F4A3D83A}">
      <dsp:nvSpPr>
        <dsp:cNvPr id="0" name=""/>
        <dsp:cNvSpPr/>
      </dsp:nvSpPr>
      <dsp:spPr>
        <a:xfrm>
          <a:off x="0" y="1303973"/>
          <a:ext cx="8331200" cy="2268000"/>
        </a:xfrm>
        <a:prstGeom prst="rect">
          <a:avLst/>
        </a:prstGeom>
        <a:solidFill>
          <a:schemeClr val="lt1">
            <a:alpha val="90000"/>
            <a:hueOff val="0"/>
            <a:satOff val="0"/>
            <a:lumOff val="0"/>
            <a:alphaOff val="0"/>
          </a:schemeClr>
        </a:solidFill>
        <a:ln w="25400" cap="flat" cmpd="sng" algn="ctr">
          <a:solidFill>
            <a:schemeClr val="accent2">
              <a:hueOff val="3534219"/>
              <a:satOff val="0"/>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594" tIns="249936" rIns="64659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Establish a Functioning Governance Entity for the Identity Ecosystem by the end of 2011</a:t>
          </a:r>
          <a:endParaRPr lang="en-US" sz="1200" kern="1200" dirty="0"/>
        </a:p>
        <a:p>
          <a:pPr marL="228600" lvl="2" indent="-114300" algn="l" defTabSz="533400" rtl="0">
            <a:lnSpc>
              <a:spcPct val="90000"/>
            </a:lnSpc>
            <a:spcBef>
              <a:spcPct val="0"/>
            </a:spcBef>
            <a:spcAft>
              <a:spcPct val="15000"/>
            </a:spcAft>
            <a:buChar char="••"/>
          </a:pPr>
          <a:r>
            <a:rPr lang="en-US" sz="1200" kern="1200" dirty="0" smtClean="0"/>
            <a:t>Private sector led; multi-stakeholder collaboration</a:t>
          </a:r>
          <a:endParaRPr lang="en-US" sz="1200" kern="1200" dirty="0"/>
        </a:p>
        <a:p>
          <a:pPr marL="228600" lvl="2" indent="-114300" algn="l" defTabSz="533400" rtl="0">
            <a:lnSpc>
              <a:spcPct val="90000"/>
            </a:lnSpc>
            <a:spcBef>
              <a:spcPct val="0"/>
            </a:spcBef>
            <a:spcAft>
              <a:spcPct val="15000"/>
            </a:spcAft>
            <a:buChar char="••"/>
          </a:pPr>
          <a:r>
            <a:rPr lang="en-US" sz="1200" kern="1200" dirty="0" smtClean="0"/>
            <a:t>Enable adoption of </a:t>
          </a:r>
          <a:r>
            <a:rPr lang="en-US" sz="1200" b="1" i="1" kern="1200" dirty="0" smtClean="0"/>
            <a:t>consensus standards and operating rules, </a:t>
          </a:r>
          <a:r>
            <a:rPr lang="en-US" sz="1200" b="0" i="0" kern="1200" dirty="0" smtClean="0"/>
            <a:t>including risk-based models for trust assessment</a:t>
          </a:r>
          <a:endParaRPr lang="en-US" sz="1200" b="1" i="1" kern="1200" dirty="0"/>
        </a:p>
        <a:p>
          <a:pPr marL="228600" lvl="2" indent="-114300" algn="l" defTabSz="533400" rtl="0">
            <a:lnSpc>
              <a:spcPct val="90000"/>
            </a:lnSpc>
            <a:spcBef>
              <a:spcPct val="0"/>
            </a:spcBef>
            <a:spcAft>
              <a:spcPct val="15000"/>
            </a:spcAft>
            <a:buChar char="••"/>
          </a:pPr>
          <a:r>
            <a:rPr lang="en-US" sz="1200" kern="1200" dirty="0" smtClean="0"/>
            <a:t>Explore models for addressing </a:t>
          </a:r>
          <a:r>
            <a:rPr lang="en-US" sz="1200" b="1" i="1" kern="1200" dirty="0" smtClean="0"/>
            <a:t>liability</a:t>
          </a:r>
          <a:endParaRPr lang="en-US" sz="1200" b="1" i="1" kern="1200" dirty="0"/>
        </a:p>
        <a:p>
          <a:pPr marL="228600" lvl="2" indent="-114300" algn="l" defTabSz="533400" rtl="0">
            <a:lnSpc>
              <a:spcPct val="90000"/>
            </a:lnSpc>
            <a:spcBef>
              <a:spcPct val="0"/>
            </a:spcBef>
            <a:spcAft>
              <a:spcPct val="15000"/>
            </a:spcAft>
            <a:buChar char="••"/>
          </a:pPr>
          <a:r>
            <a:rPr lang="en-US" sz="1200" b="0" i="0" kern="1200" dirty="0" smtClean="0"/>
            <a:t>Support adoption of effective </a:t>
          </a:r>
          <a:r>
            <a:rPr lang="en-US" sz="1200" b="1" i="1" kern="1200" dirty="0" smtClean="0"/>
            <a:t>attribute management </a:t>
          </a:r>
          <a:r>
            <a:rPr lang="en-US" sz="1200" b="0" i="0" kern="1200" dirty="0" smtClean="0"/>
            <a:t>architectures and model implementations</a:t>
          </a:r>
          <a:endParaRPr lang="en-US" sz="1200" b="0" i="0" kern="1200" dirty="0"/>
        </a:p>
        <a:p>
          <a:pPr marL="114300" lvl="1" indent="-114300" algn="l" defTabSz="533400" rtl="0">
            <a:lnSpc>
              <a:spcPct val="90000"/>
            </a:lnSpc>
            <a:spcBef>
              <a:spcPct val="0"/>
            </a:spcBef>
            <a:spcAft>
              <a:spcPct val="15000"/>
            </a:spcAft>
            <a:buChar char="••"/>
          </a:pPr>
          <a:r>
            <a:rPr lang="en-US" sz="1200" kern="1200" dirty="0" smtClean="0"/>
            <a:t>Pilots: </a:t>
          </a:r>
          <a:endParaRPr lang="en-US" sz="1200" kern="1200" dirty="0"/>
        </a:p>
        <a:p>
          <a:pPr marL="228600" lvl="2" indent="-114300" algn="l" defTabSz="533400" rtl="0">
            <a:lnSpc>
              <a:spcPct val="90000"/>
            </a:lnSpc>
            <a:spcBef>
              <a:spcPct val="0"/>
            </a:spcBef>
            <a:spcAft>
              <a:spcPct val="15000"/>
            </a:spcAft>
            <a:buChar char="••"/>
          </a:pPr>
          <a:r>
            <a:rPr lang="en-US" sz="1200" kern="1200" dirty="0" smtClean="0"/>
            <a:t>Develop criteria for selection</a:t>
          </a:r>
          <a:endParaRPr lang="en-US" sz="1200" kern="1200" dirty="0"/>
        </a:p>
        <a:p>
          <a:pPr marL="228600" lvl="2" indent="-114300" algn="l" defTabSz="533400" rtl="0">
            <a:lnSpc>
              <a:spcPct val="90000"/>
            </a:lnSpc>
            <a:spcBef>
              <a:spcPct val="0"/>
            </a:spcBef>
            <a:spcAft>
              <a:spcPct val="15000"/>
            </a:spcAft>
            <a:buChar char="••"/>
          </a:pPr>
          <a:r>
            <a:rPr lang="en-US" sz="1200" kern="1200" dirty="0" smtClean="0"/>
            <a:t>Assess proposed initiatives</a:t>
          </a:r>
          <a:endParaRPr lang="en-US" sz="1200" kern="1200" dirty="0"/>
        </a:p>
        <a:p>
          <a:pPr marL="228600" lvl="2" indent="-114300" algn="l" defTabSz="533400" rtl="0">
            <a:lnSpc>
              <a:spcPct val="90000"/>
            </a:lnSpc>
            <a:spcBef>
              <a:spcPct val="0"/>
            </a:spcBef>
            <a:spcAft>
              <a:spcPct val="15000"/>
            </a:spcAft>
            <a:buChar char="••"/>
          </a:pPr>
          <a:r>
            <a:rPr lang="en-US" sz="1200" kern="1200" dirty="0" smtClean="0"/>
            <a:t>Prepare for formal pilot launches with funding in FY12</a:t>
          </a:r>
          <a:endParaRPr lang="en-US" sz="1200" kern="1200" dirty="0"/>
        </a:p>
      </dsp:txBody>
      <dsp:txXfrm>
        <a:off x="0" y="1303973"/>
        <a:ext cx="8331200" cy="2268000"/>
      </dsp:txXfrm>
    </dsp:sp>
    <dsp:sp modelId="{1183D6F0-D128-4196-BCE2-6A8C263EC362}">
      <dsp:nvSpPr>
        <dsp:cNvPr id="0" name=""/>
        <dsp:cNvSpPr/>
      </dsp:nvSpPr>
      <dsp:spPr>
        <a:xfrm>
          <a:off x="416560" y="1126853"/>
          <a:ext cx="5831840" cy="354240"/>
        </a:xfrm>
        <a:prstGeom prst="roundRect">
          <a:avLst/>
        </a:prstGeom>
        <a:solidFill>
          <a:schemeClr val="accent2">
            <a:hueOff val="3534219"/>
            <a:satOff val="0"/>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30" tIns="0" rIns="220430" bIns="0" numCol="1" spcCol="1270" anchor="ctr" anchorCtr="0">
          <a:noAutofit/>
        </a:bodyPr>
        <a:lstStyle/>
        <a:p>
          <a:pPr lvl="0" algn="l" defTabSz="533400" rtl="0">
            <a:lnSpc>
              <a:spcPct val="90000"/>
            </a:lnSpc>
            <a:spcBef>
              <a:spcPct val="0"/>
            </a:spcBef>
            <a:spcAft>
              <a:spcPct val="35000"/>
            </a:spcAft>
          </a:pPr>
          <a:r>
            <a:rPr lang="en-US" sz="1200" b="1" kern="1200" dirty="0" smtClean="0"/>
            <a:t>FY11 Focus  </a:t>
          </a:r>
          <a:endParaRPr lang="en-US" sz="1200" kern="1200" dirty="0"/>
        </a:p>
      </dsp:txBody>
      <dsp:txXfrm>
        <a:off x="433853" y="1144146"/>
        <a:ext cx="5797254" cy="319654"/>
      </dsp:txXfrm>
    </dsp:sp>
    <dsp:sp modelId="{38DB2458-F239-42DF-8A48-74335729419C}">
      <dsp:nvSpPr>
        <dsp:cNvPr id="0" name=""/>
        <dsp:cNvSpPr/>
      </dsp:nvSpPr>
      <dsp:spPr>
        <a:xfrm>
          <a:off x="0" y="3813893"/>
          <a:ext cx="8331200" cy="1077300"/>
        </a:xfrm>
        <a:prstGeom prst="rect">
          <a:avLst/>
        </a:prstGeom>
        <a:solidFill>
          <a:schemeClr val="lt1">
            <a:alpha val="90000"/>
            <a:hueOff val="0"/>
            <a:satOff val="0"/>
            <a:lumOff val="0"/>
            <a:alphaOff val="0"/>
          </a:schemeClr>
        </a:solidFill>
        <a:ln w="25400" cap="flat" cmpd="sng" algn="ctr">
          <a:solidFill>
            <a:schemeClr val="accent2">
              <a:hueOff val="7068439"/>
              <a:satOff val="0"/>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594" tIns="249936" rIns="64659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dirty="0" smtClean="0"/>
            <a:t>Ensure government-wide alignment with the Federal Identity, Credential, and Access Management (FICAM) Roadmap</a:t>
          </a:r>
          <a:endParaRPr lang="en-US" sz="1200" kern="1200" dirty="0"/>
        </a:p>
        <a:p>
          <a:pPr marL="114300" lvl="1" indent="-114300" algn="l" defTabSz="533400" rtl="0">
            <a:lnSpc>
              <a:spcPct val="90000"/>
            </a:lnSpc>
            <a:spcBef>
              <a:spcPct val="0"/>
            </a:spcBef>
            <a:spcAft>
              <a:spcPct val="15000"/>
            </a:spcAft>
            <a:buChar char="••"/>
          </a:pPr>
          <a:r>
            <a:rPr lang="en-US" sz="1200" kern="1200" dirty="0" smtClean="0"/>
            <a:t>Increased adoption of Trust Framework Providers (TFP) </a:t>
          </a:r>
          <a:endParaRPr lang="en-US" sz="1200" kern="1200" dirty="0"/>
        </a:p>
        <a:p>
          <a:pPr marL="114300" lvl="1" indent="-114300" algn="l" defTabSz="533400" rtl="0">
            <a:lnSpc>
              <a:spcPct val="90000"/>
            </a:lnSpc>
            <a:spcBef>
              <a:spcPct val="0"/>
            </a:spcBef>
            <a:spcAft>
              <a:spcPct val="15000"/>
            </a:spcAft>
            <a:buChar char="••"/>
          </a:pPr>
          <a:r>
            <a:rPr lang="en-US" sz="1200" kern="1200" dirty="0" smtClean="0"/>
            <a:t>Encourage agencies to enable federated trust at all LOA to provide online services to citizens</a:t>
          </a:r>
          <a:endParaRPr lang="en-US" sz="1200" kern="1200" dirty="0"/>
        </a:p>
      </dsp:txBody>
      <dsp:txXfrm>
        <a:off x="0" y="3813893"/>
        <a:ext cx="8331200" cy="1077300"/>
      </dsp:txXfrm>
    </dsp:sp>
    <dsp:sp modelId="{5364335E-EC2E-41A5-8E54-5FC621555C16}">
      <dsp:nvSpPr>
        <dsp:cNvPr id="0" name=""/>
        <dsp:cNvSpPr/>
      </dsp:nvSpPr>
      <dsp:spPr>
        <a:xfrm>
          <a:off x="416560" y="3636773"/>
          <a:ext cx="5831840" cy="354240"/>
        </a:xfrm>
        <a:prstGeom prst="roundRect">
          <a:avLst/>
        </a:prstGeom>
        <a:solidFill>
          <a:schemeClr val="accent2">
            <a:hueOff val="7068439"/>
            <a:satOff val="0"/>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30" tIns="0" rIns="220430" bIns="0" numCol="1" spcCol="1270" anchor="ctr" anchorCtr="0">
          <a:noAutofit/>
        </a:bodyPr>
        <a:lstStyle/>
        <a:p>
          <a:pPr lvl="0" algn="l" defTabSz="533400" rtl="0">
            <a:lnSpc>
              <a:spcPct val="90000"/>
            </a:lnSpc>
            <a:spcBef>
              <a:spcPct val="0"/>
            </a:spcBef>
            <a:spcAft>
              <a:spcPct val="35000"/>
            </a:spcAft>
          </a:pPr>
          <a:r>
            <a:rPr lang="en-US" sz="1200" b="1" kern="1200" dirty="0" smtClean="0"/>
            <a:t>Government as an early adopter to stimulate demand</a:t>
          </a:r>
          <a:endParaRPr lang="en-US" sz="1200" kern="1200" dirty="0"/>
        </a:p>
      </dsp:txBody>
      <dsp:txXfrm>
        <a:off x="433853" y="3654066"/>
        <a:ext cx="579725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0BCD9-B0CC-4774-BDBE-BB5B48B37E07}" type="datetimeFigureOut">
              <a:rPr lang="en-US" smtClean="0"/>
              <a:pPr/>
              <a:t>10/19/2011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71813-5A31-429B-915F-573FC9379063}" type="slidenum">
              <a:rPr lang="en-US" smtClean="0"/>
              <a:pPr/>
              <a:t>‹#›</a:t>
            </a:fld>
            <a:endParaRPr lang="en-US"/>
          </a:p>
        </p:txBody>
      </p:sp>
    </p:spTree>
    <p:extLst>
      <p:ext uri="{BB962C8B-B14F-4D97-AF65-F5344CB8AC3E}">
        <p14:creationId xmlns:p14="http://schemas.microsoft.com/office/powerpoint/2010/main" val="175161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a:xfrm>
            <a:off x="684213" y="4344026"/>
            <a:ext cx="5489575" cy="1665021"/>
          </a:xfrm>
          <a:noFill/>
          <a:ln/>
        </p:spPr>
        <p:txBody>
          <a:bodyPr/>
          <a:lstStyle/>
          <a:p>
            <a:endParaRPr lang="en-US" dirty="0" smtClean="0">
              <a:latin typeface="Arial" charset="0"/>
            </a:endParaRPr>
          </a:p>
        </p:txBody>
      </p:sp>
      <p:sp>
        <p:nvSpPr>
          <p:cNvPr id="31748" name="Slide Number Placeholder 3"/>
          <p:cNvSpPr>
            <a:spLocks noGrp="1"/>
          </p:cNvSpPr>
          <p:nvPr>
            <p:ph type="sldNum" sz="quarter" idx="5"/>
          </p:nvPr>
        </p:nvSpPr>
        <p:spPr>
          <a:noFill/>
        </p:spPr>
        <p:txBody>
          <a:bodyPr/>
          <a:lstStyle/>
          <a:p>
            <a:fld id="{ADC8E20B-E7E1-45DC-95A6-632A4F1D939E}" type="slidenum">
              <a:rPr lang="en-GB" smtClean="0">
                <a:latin typeface="Arial" charset="0"/>
                <a:cs typeface="Arial" charset="0"/>
              </a:rPr>
              <a:pPr/>
              <a:t>5</a:t>
            </a:fld>
            <a:endParaRPr lang="en-GB"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a:xfrm>
            <a:off x="684213" y="4344026"/>
            <a:ext cx="5489575" cy="333004"/>
          </a:xfrm>
          <a:noFill/>
          <a:ln/>
        </p:spPr>
        <p:txBody>
          <a:bodyPr/>
          <a:lstStyle/>
          <a:p>
            <a:endParaRPr lang="en-US" dirty="0" smtClean="0">
              <a:latin typeface="Arial" charset="0"/>
            </a:endParaRPr>
          </a:p>
        </p:txBody>
      </p:sp>
      <p:sp>
        <p:nvSpPr>
          <p:cNvPr id="33796" name="Slide Number Placeholder 3"/>
          <p:cNvSpPr>
            <a:spLocks noGrp="1"/>
          </p:cNvSpPr>
          <p:nvPr>
            <p:ph type="sldNum" sz="quarter" idx="5"/>
          </p:nvPr>
        </p:nvSpPr>
        <p:spPr>
          <a:noFill/>
        </p:spPr>
        <p:txBody>
          <a:bodyPr/>
          <a:lstStyle/>
          <a:p>
            <a:fld id="{8964E776-D430-42F6-BE1A-0E8004898541}" type="slidenum">
              <a:rPr lang="en-GB" smtClean="0">
                <a:latin typeface="Arial" charset="0"/>
                <a:cs typeface="Arial" charset="0"/>
              </a:rPr>
              <a:pPr/>
              <a:t>8</a:t>
            </a:fld>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4" name="Picture 12" descr="DEL_DCS_PRI_RGB"/>
          <p:cNvPicPr>
            <a:picLocks noChangeAspect="1" noChangeArrowheads="1"/>
          </p:cNvPicPr>
          <p:nvPr/>
        </p:nvPicPr>
        <p:blipFill>
          <a:blip r:embed="rId2" cstate="print"/>
          <a:srcRect/>
          <a:stretch>
            <a:fillRect/>
          </a:stretch>
        </p:blipFill>
        <p:spPr bwMode="gray">
          <a:xfrm>
            <a:off x="404813" y="303213"/>
            <a:ext cx="1636712" cy="307975"/>
          </a:xfrm>
          <a:prstGeom prst="rect">
            <a:avLst/>
          </a:prstGeom>
          <a:noFill/>
          <a:ln w="9525">
            <a:noFill/>
            <a:miter lim="800000"/>
            <a:headEnd/>
            <a:tailEnd/>
          </a:ln>
        </p:spPr>
      </p:pic>
      <p:sp>
        <p:nvSpPr>
          <p:cNvPr id="120835" name="Title Placeholder 1"/>
          <p:cNvSpPr>
            <a:spLocks noGrp="1"/>
          </p:cNvSpPr>
          <p:nvPr>
            <p:ph type="ctrTitle"/>
          </p:nvPr>
        </p:nvSpPr>
        <p:spPr bwMode="gray">
          <a:xfrm>
            <a:off x="1142999" y="2432340"/>
            <a:ext cx="4690872" cy="941796"/>
          </a:xfrm>
          <a:prstGeom prst="rect">
            <a:avLst/>
          </a:prstGeom>
        </p:spPr>
        <p:txBody>
          <a:bodyPr anchor="b"/>
          <a:lstStyle>
            <a:lvl1pPr>
              <a:lnSpc>
                <a:spcPct val="85000"/>
              </a:lnSpc>
              <a:defRPr sz="36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2999" y="3689350"/>
            <a:ext cx="4690872" cy="319380"/>
          </a:xfrm>
          <a:prstGeom prst="rect">
            <a:avLst/>
          </a:prstGeom>
        </p:spPr>
        <p:txBody>
          <a:bodyPr/>
          <a:lstStyle>
            <a:lvl1pPr>
              <a:lnSpc>
                <a:spcPct val="100000"/>
              </a:lnSpc>
              <a:spcBef>
                <a:spcPts val="1900"/>
              </a:spcBef>
              <a:defRPr sz="2000" b="1" smtClean="0">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Placeholder 10"/>
          <p:cNvSpPr>
            <a:spLocks noGrp="1"/>
          </p:cNvSpPr>
          <p:nvPr>
            <p:ph type="title"/>
          </p:nvPr>
        </p:nvSpPr>
        <p:spPr bwMode="gray">
          <a:xfrm>
            <a:off x="414337" y="391665"/>
            <a:ext cx="8330184" cy="387798"/>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4" name="Picture 19" descr="DEL_PRI_RGB"/>
          <p:cNvPicPr>
            <a:picLocks noChangeAspect="1" noChangeArrowheads="1"/>
          </p:cNvPicPr>
          <p:nvPr/>
        </p:nvPicPr>
        <p:blipFill>
          <a:blip r:embed="rId2" cstate="print"/>
          <a:srcRect l="11237" t="27428" r="9845" b="25551"/>
          <a:stretch>
            <a:fillRect/>
          </a:stretch>
        </p:blipFill>
        <p:spPr bwMode="gray">
          <a:xfrm>
            <a:off x="2844800" y="3032125"/>
            <a:ext cx="3451225" cy="790575"/>
          </a:xfrm>
          <a:prstGeom prst="rect">
            <a:avLst/>
          </a:prstGeom>
          <a:noFill/>
          <a:ln w="9525">
            <a:noFill/>
            <a:miter lim="800000"/>
            <a:headEnd/>
            <a:tailEnd/>
          </a:ln>
        </p:spPr>
      </p:pic>
      <p:sp>
        <p:nvSpPr>
          <p:cNvPr id="3" name="Text Placeholder 5"/>
          <p:cNvSpPr>
            <a:spLocks noGrp="1"/>
          </p:cNvSpPr>
          <p:nvPr>
            <p:ph type="body" sz="quarter" idx="10"/>
          </p:nvPr>
        </p:nvSpPr>
        <p:spPr bwMode="gray">
          <a:xfrm>
            <a:off x="402336" y="5458968"/>
            <a:ext cx="4937760" cy="1152144"/>
          </a:xfrm>
        </p:spPr>
        <p:txBody>
          <a:bodyPr anchor="b">
            <a:noAutofit/>
          </a:bodyPr>
          <a:lstStyle>
            <a:lvl1pPr>
              <a:lnSpc>
                <a:spcPts val="800"/>
              </a:lnSpc>
              <a:spcBef>
                <a:spcPts val="400"/>
              </a:spcBef>
              <a:spcAft>
                <a:spcPts val="400"/>
              </a:spcAft>
              <a:defRPr sz="700"/>
            </a:lvl1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960438"/>
            <a:ext cx="4038600" cy="1385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960438"/>
            <a:ext cx="4038600" cy="13858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411480" y="2772375"/>
            <a:ext cx="4325112" cy="732508"/>
          </a:xfrm>
          <a:prstGeom prst="rect">
            <a:avLst/>
          </a:prstGeom>
        </p:spPr>
        <p:txBody>
          <a:bodyPr anchor="b"/>
          <a:lstStyle>
            <a:lvl1pPr>
              <a:lnSpc>
                <a:spcPct val="85000"/>
              </a:lnSpc>
              <a:defRPr sz="2800" b="1" smtClean="0">
                <a:latin typeface="+mj-lt"/>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411480" y="3694176"/>
            <a:ext cx="4325112" cy="738664"/>
          </a:xfrm>
          <a:prstGeom prst="rect">
            <a:avLst/>
          </a:prstGeom>
        </p:spPr>
        <p:txBody>
          <a:bodyPr/>
          <a:lstStyle>
            <a:lvl1pPr>
              <a:lnSpc>
                <a:spcPct val="100000"/>
              </a:lnSpc>
              <a:defRPr sz="2400" b="0" smtClean="0">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8738" y="106363"/>
            <a:ext cx="2087562" cy="223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1288" y="106363"/>
            <a:ext cx="6115050" cy="223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88" y="106363"/>
            <a:ext cx="8229600"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960438"/>
            <a:ext cx="4038600" cy="138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57700" y="960438"/>
            <a:ext cx="4038600" cy="13858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1288" y="106363"/>
            <a:ext cx="8229600"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960438"/>
            <a:ext cx="8229600" cy="1385887"/>
          </a:xfrm>
        </p:spPr>
        <p:txBody>
          <a:bodyPr/>
          <a:lstStyle/>
          <a:p>
            <a:pPr lvl="0"/>
            <a:r>
              <a:rPr lang="en-US" noProof="0" dirty="0" smtClean="0"/>
              <a:t>Click icon to add table</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logopp.jpg"/>
          <p:cNvPicPr>
            <a:picLocks noChangeAspect="1"/>
          </p:cNvPicPr>
          <p:nvPr userDrawn="1"/>
        </p:nvPicPr>
        <p:blipFill rotWithShape="1">
          <a:blip r:embed="rId2"/>
          <a:srcRect b="40342"/>
          <a:stretch/>
        </p:blipFill>
        <p:spPr bwMode="auto">
          <a:xfrm>
            <a:off x="6701051" y="5454489"/>
            <a:ext cx="2283733" cy="632418"/>
          </a:xfrm>
          <a:prstGeom prst="rect">
            <a:avLst/>
          </a:prstGeom>
          <a:noFill/>
          <a:ln w="9525">
            <a:noFill/>
            <a:miter lim="800000"/>
            <a:headEnd/>
            <a:tailEnd/>
          </a:ln>
        </p:spPr>
      </p:pic>
      <p:sp>
        <p:nvSpPr>
          <p:cNvPr id="2" name="Title 1"/>
          <p:cNvSpPr>
            <a:spLocks noGrp="1"/>
          </p:cNvSpPr>
          <p:nvPr>
            <p:ph type="ctrTitle"/>
          </p:nvPr>
        </p:nvSpPr>
        <p:spPr>
          <a:xfrm>
            <a:off x="0" y="815355"/>
            <a:ext cx="9144000" cy="1470025"/>
          </a:xfrm>
        </p:spPr>
        <p:txBody>
          <a:bodyPr/>
          <a:lstStyle>
            <a:lvl1pPr algn="ctr">
              <a:defRPr sz="3300"/>
            </a:lvl1pPr>
          </a:lstStyle>
          <a:p>
            <a:r>
              <a:rPr lang="en-US" dirty="0" smtClean="0"/>
              <a:t>Click to edit Master title style</a:t>
            </a:r>
            <a:endParaRPr lang="en-US" dirty="0"/>
          </a:p>
        </p:txBody>
      </p:sp>
      <p:sp>
        <p:nvSpPr>
          <p:cNvPr id="3" name="Subtitle 2"/>
          <p:cNvSpPr>
            <a:spLocks noGrp="1"/>
          </p:cNvSpPr>
          <p:nvPr>
            <p:ph type="subTitle" idx="1"/>
          </p:nvPr>
        </p:nvSpPr>
        <p:spPr>
          <a:xfrm>
            <a:off x="0" y="2008445"/>
            <a:ext cx="9143999" cy="1219200"/>
          </a:xfrm>
        </p:spPr>
        <p:txBody>
          <a:bodyPr>
            <a:normAutofit/>
          </a:bodyPr>
          <a:lstStyle>
            <a:lvl1pPr marL="0" indent="0" algn="ct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pPr>
              <a:defRPr/>
            </a:pPr>
            <a:fld id="{8B932A81-A55D-B14A-87F9-64399E3EB008}" type="datetime1">
              <a:rPr lang="en-US"/>
              <a:pPr>
                <a:defRPr/>
              </a:pPr>
              <a:t>10/19/2011</a:t>
            </a:fld>
            <a:endParaRPr lang="en-US"/>
          </a:p>
        </p:txBody>
      </p:sp>
      <p:sp>
        <p:nvSpPr>
          <p:cNvPr id="7" name="Slide Number Placeholder 5"/>
          <p:cNvSpPr>
            <a:spLocks noGrp="1"/>
          </p:cNvSpPr>
          <p:nvPr userDrawn="1">
            <p:ph type="sldNum" sz="quarter" idx="11"/>
          </p:nvPr>
        </p:nvSpPr>
        <p:spPr/>
        <p:txBody>
          <a:bodyPr/>
          <a:lstStyle>
            <a:lvl1pPr>
              <a:defRPr/>
            </a:lvl1pPr>
          </a:lstStyle>
          <a:p>
            <a:pPr>
              <a:defRPr/>
            </a:pPr>
            <a:fld id="{72BC5229-8E32-E645-895C-4316DCBFA239}" type="slidenum">
              <a:rPr lang="en-US"/>
              <a:pPr>
                <a:defRPr/>
              </a:pPr>
              <a:t>‹#›</a:t>
            </a:fld>
            <a:endParaRPr lang="en-US"/>
          </a:p>
        </p:txBody>
      </p:sp>
      <p:sp>
        <p:nvSpPr>
          <p:cNvPr id="8" name="TextBox 7"/>
          <p:cNvSpPr txBox="1"/>
          <p:nvPr userDrawn="1"/>
        </p:nvSpPr>
        <p:spPr>
          <a:xfrm>
            <a:off x="0" y="3386550"/>
            <a:ext cx="9144000" cy="400110"/>
          </a:xfrm>
          <a:prstGeom prst="rect">
            <a:avLst/>
          </a:prstGeom>
          <a:noFill/>
        </p:spPr>
        <p:txBody>
          <a:bodyPr wrap="square" rtlCol="0">
            <a:spAutoFit/>
          </a:bodyPr>
          <a:lstStyle/>
          <a:p>
            <a:pPr algn="ctr" defTabSz="457200" fontAlgn="base">
              <a:spcBef>
                <a:spcPct val="0"/>
              </a:spcBef>
              <a:spcAft>
                <a:spcPct val="0"/>
              </a:spcAft>
            </a:pPr>
            <a:r>
              <a:rPr lang="en-US" sz="2000" i="1" dirty="0" smtClean="0">
                <a:solidFill>
                  <a:prstClr val="black"/>
                </a:solidFill>
                <a:latin typeface="Arial"/>
                <a:ea typeface="ＭＳ Ｐゴシック" pitchFamily="48" charset="-128"/>
                <a:cs typeface="Arial"/>
              </a:rPr>
              <a:t>This session is brought to you by</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6674" y="3793421"/>
            <a:ext cx="3758285" cy="573504"/>
          </a:xfrm>
          <a:prstGeom prst="rect">
            <a:avLst/>
          </a:prstGeom>
        </p:spPr>
      </p:pic>
      <p:sp>
        <p:nvSpPr>
          <p:cNvPr id="13" name="TextBox 12"/>
          <p:cNvSpPr txBox="1"/>
          <p:nvPr userDrawn="1"/>
        </p:nvSpPr>
        <p:spPr>
          <a:xfrm>
            <a:off x="3438501" y="4346092"/>
            <a:ext cx="2689342" cy="369332"/>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latin typeface="Arial"/>
                <a:ea typeface="ＭＳ Ｐゴシック" pitchFamily="48" charset="-128"/>
                <a:cs typeface="Arial"/>
              </a:rPr>
              <a:t>educause.edu/policy</a:t>
            </a:r>
          </a:p>
        </p:txBody>
      </p:sp>
    </p:spTree>
    <p:extLst>
      <p:ext uri="{BB962C8B-B14F-4D97-AF65-F5344CB8AC3E}">
        <p14:creationId xmlns:p14="http://schemas.microsoft.com/office/powerpoint/2010/main" val="1385374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35A765-D575-FA46-A41B-CAB3F8AFCABF}" type="datetime1">
              <a:rPr lang="en-US"/>
              <a:pPr>
                <a:defRPr/>
              </a:pPr>
              <a:t>10/19/2011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CC9DFE-152E-9040-B076-1029403C79C9}" type="slidenum">
              <a:rPr lang="en-US"/>
              <a:pPr>
                <a:defRPr/>
              </a:pPr>
              <a:t>‹#›</a:t>
            </a:fld>
            <a:endParaRPr lang="en-US"/>
          </a:p>
        </p:txBody>
      </p:sp>
    </p:spTree>
    <p:extLst>
      <p:ext uri="{BB962C8B-B14F-4D97-AF65-F5344CB8AC3E}">
        <p14:creationId xmlns:p14="http://schemas.microsoft.com/office/powerpoint/2010/main" val="1749325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338587-1E30-3748-9425-D333D6B75DF6}" type="datetime1">
              <a:rPr lang="en-US"/>
              <a:pPr>
                <a:defRPr/>
              </a:pPr>
              <a:t>10/19/2011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043AD-40DE-3E42-A039-B20597961688}" type="slidenum">
              <a:rPr lang="en-US"/>
              <a:pPr>
                <a:defRPr/>
              </a:pPr>
              <a:t>‹#›</a:t>
            </a:fld>
            <a:endParaRPr lang="en-US"/>
          </a:p>
        </p:txBody>
      </p:sp>
    </p:spTree>
    <p:extLst>
      <p:ext uri="{BB962C8B-B14F-4D97-AF65-F5344CB8AC3E}">
        <p14:creationId xmlns:p14="http://schemas.microsoft.com/office/powerpoint/2010/main" val="89785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vider 2">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auto">
          <a:xfrm>
            <a:off x="411480" y="2824696"/>
            <a:ext cx="8330184" cy="680186"/>
          </a:xfrm>
          <a:prstGeom prst="rect">
            <a:avLst/>
          </a:prstGeom>
        </p:spPr>
        <p:txBody>
          <a:bodyPr anchor="b"/>
          <a:lstStyle>
            <a:lvl1pPr>
              <a:lnSpc>
                <a:spcPct val="85000"/>
              </a:lnSpc>
              <a:defRPr sz="5200" b="0" smtClean="0">
                <a:solidFill>
                  <a:schemeClr val="bg1"/>
                </a:solidFill>
                <a:latin typeface="Times New Roman" pitchFamily="18" charset="0"/>
                <a:cs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auto">
          <a:xfrm>
            <a:off x="411480" y="3694176"/>
            <a:ext cx="8330184" cy="553998"/>
          </a:xfrm>
          <a:prstGeom prst="rect">
            <a:avLst/>
          </a:prstGeom>
        </p:spPr>
        <p:txBody>
          <a:bodyPr/>
          <a:lstStyle>
            <a:lvl1pPr>
              <a:lnSpc>
                <a:spcPct val="100000"/>
              </a:lnSpc>
              <a:defRPr sz="3600" b="0" smtClean="0">
                <a:solidFill>
                  <a:schemeClr val="bg1"/>
                </a:solidFill>
                <a:latin typeface="Arial" pitchFamily="34" charset="0"/>
              </a:defRPr>
            </a:lvl1pPr>
          </a:lstStyle>
          <a:p>
            <a:r>
              <a:rPr lang="en-US" smtClean="0"/>
              <a:t>Click to edit Master subtitle style</a:t>
            </a:r>
            <a:endParaRPr smtClean="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E37561-D7F7-A643-AD61-BE0180DD63F4}" type="datetime1">
              <a:rPr lang="en-US"/>
              <a:pPr>
                <a:defRPr/>
              </a:pPr>
              <a:t>10/19/2011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B562B7-F15F-9143-92A0-BF392971B04C}" type="slidenum">
              <a:rPr lang="en-US"/>
              <a:pPr>
                <a:defRPr/>
              </a:pPr>
              <a:t>‹#›</a:t>
            </a:fld>
            <a:endParaRPr lang="en-US"/>
          </a:p>
        </p:txBody>
      </p:sp>
    </p:spTree>
    <p:extLst>
      <p:ext uri="{BB962C8B-B14F-4D97-AF65-F5344CB8AC3E}">
        <p14:creationId xmlns:p14="http://schemas.microsoft.com/office/powerpoint/2010/main" val="1224632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446317-50AB-5B4D-AD0D-1403A4463B90}" type="datetime1">
              <a:rPr lang="en-US"/>
              <a:pPr>
                <a:defRPr/>
              </a:pPr>
              <a:t>10/19/2011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524155-73A5-154B-9497-B8A696865EF2}" type="slidenum">
              <a:rPr lang="en-US"/>
              <a:pPr>
                <a:defRPr/>
              </a:pPr>
              <a:t>‹#›</a:t>
            </a:fld>
            <a:endParaRPr lang="en-US"/>
          </a:p>
        </p:txBody>
      </p:sp>
    </p:spTree>
    <p:extLst>
      <p:ext uri="{BB962C8B-B14F-4D97-AF65-F5344CB8AC3E}">
        <p14:creationId xmlns:p14="http://schemas.microsoft.com/office/powerpoint/2010/main" val="1188766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F2EF71-630A-3D4B-9506-21A3AE5DB4F6}" type="datetime1">
              <a:rPr lang="en-US"/>
              <a:pPr>
                <a:defRPr/>
              </a:pPr>
              <a:t>10/19/2011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8AE98D-1DF9-DB4F-958A-E2505715E1FD}" type="slidenum">
              <a:rPr lang="en-US"/>
              <a:pPr>
                <a:defRPr/>
              </a:pPr>
              <a:t>‹#›</a:t>
            </a:fld>
            <a:endParaRPr lang="en-US"/>
          </a:p>
        </p:txBody>
      </p:sp>
    </p:spTree>
    <p:extLst>
      <p:ext uri="{BB962C8B-B14F-4D97-AF65-F5344CB8AC3E}">
        <p14:creationId xmlns:p14="http://schemas.microsoft.com/office/powerpoint/2010/main" val="1547745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pPr>
              <a:defRPr/>
            </a:pPr>
            <a:fld id="{A9A35B64-5C99-FF47-BF36-56C1D608293A}" type="datetime1">
              <a:rPr lang="en-US"/>
              <a:pPr>
                <a:defRPr/>
              </a:pPr>
              <a:t>10/19/2011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9B7D13F5-95C5-8346-AD32-ECFB60E12AE2}" type="slidenum">
              <a:rPr lang="en-US"/>
              <a:pPr>
                <a:defRPr/>
              </a:pPr>
              <a:t>‹#›</a:t>
            </a:fld>
            <a:endParaRPr lang="en-US"/>
          </a:p>
        </p:txBody>
      </p:sp>
    </p:spTree>
    <p:extLst>
      <p:ext uri="{BB962C8B-B14F-4D97-AF65-F5344CB8AC3E}">
        <p14:creationId xmlns:p14="http://schemas.microsoft.com/office/powerpoint/2010/main" val="1567659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321D53-DC80-0249-87E2-0641C5333359}" type="datetime1">
              <a:rPr lang="en-US"/>
              <a:pPr>
                <a:defRPr/>
              </a:pPr>
              <a:t>10/19/2011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7890BD-9006-5948-9686-25ECA9017842}" type="slidenum">
              <a:rPr lang="en-US"/>
              <a:pPr>
                <a:defRPr/>
              </a:pPr>
              <a:t>‹#›</a:t>
            </a:fld>
            <a:endParaRPr lang="en-US"/>
          </a:p>
        </p:txBody>
      </p:sp>
    </p:spTree>
    <p:extLst>
      <p:ext uri="{BB962C8B-B14F-4D97-AF65-F5344CB8AC3E}">
        <p14:creationId xmlns:p14="http://schemas.microsoft.com/office/powerpoint/2010/main" val="3690819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09C08D-6E9D-E24C-B86C-14C4410FA202}" type="datetime1">
              <a:rPr lang="en-US"/>
              <a:pPr>
                <a:defRPr/>
              </a:pPr>
              <a:t>10/19/2011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D8374B-9A86-F04B-A439-03AFB05743E1}" type="slidenum">
              <a:rPr lang="en-US"/>
              <a:pPr>
                <a:defRPr/>
              </a:pPr>
              <a:t>‹#›</a:t>
            </a:fld>
            <a:endParaRPr lang="en-US"/>
          </a:p>
        </p:txBody>
      </p:sp>
    </p:spTree>
    <p:extLst>
      <p:ext uri="{BB962C8B-B14F-4D97-AF65-F5344CB8AC3E}">
        <p14:creationId xmlns:p14="http://schemas.microsoft.com/office/powerpoint/2010/main" val="3829407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6C56F-965E-CD42-B692-23F2BC5A4107}" type="datetime1">
              <a:rPr lang="en-US"/>
              <a:pPr>
                <a:defRPr/>
              </a:pPr>
              <a:t>10/19/2011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350499-F08D-D846-85CA-35A359C9022B}" type="slidenum">
              <a:rPr lang="en-US"/>
              <a:pPr>
                <a:defRPr/>
              </a:pPr>
              <a:t>‹#›</a:t>
            </a:fld>
            <a:endParaRPr lang="en-US"/>
          </a:p>
        </p:txBody>
      </p:sp>
    </p:spTree>
    <p:extLst>
      <p:ext uri="{BB962C8B-B14F-4D97-AF65-F5344CB8AC3E}">
        <p14:creationId xmlns:p14="http://schemas.microsoft.com/office/powerpoint/2010/main" val="32993882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AADE71-C90D-5846-AE30-D761D1BAF737}" type="datetime1">
              <a:rPr lang="en-US"/>
              <a:pPr>
                <a:defRPr/>
              </a:pPr>
              <a:t>10/19/2011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02AC32-9818-5145-A709-40F4F4DBFB52}" type="slidenum">
              <a:rPr lang="en-US"/>
              <a:pPr>
                <a:defRPr/>
              </a:pPr>
              <a:t>‹#›</a:t>
            </a:fld>
            <a:endParaRPr lang="en-US"/>
          </a:p>
        </p:txBody>
      </p:sp>
    </p:spTree>
    <p:extLst>
      <p:ext uri="{BB962C8B-B14F-4D97-AF65-F5344CB8AC3E}">
        <p14:creationId xmlns:p14="http://schemas.microsoft.com/office/powerpoint/2010/main" val="265674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9" descr="logopp.jpg"/>
          <p:cNvPicPr>
            <a:picLocks noChangeAspect="1"/>
          </p:cNvPicPr>
          <p:nvPr userDrawn="1"/>
        </p:nvPicPr>
        <p:blipFill rotWithShape="1">
          <a:blip r:embed="rId2"/>
          <a:srcRect b="40342"/>
          <a:stretch/>
        </p:blipFill>
        <p:spPr bwMode="auto">
          <a:xfrm>
            <a:off x="6701051" y="5454489"/>
            <a:ext cx="2283733" cy="632418"/>
          </a:xfrm>
          <a:prstGeom prst="rect">
            <a:avLst/>
          </a:prstGeom>
          <a:noFill/>
          <a:ln w="9525">
            <a:noFill/>
            <a:miter lim="800000"/>
            <a:headEnd/>
            <a:tailEnd/>
          </a:ln>
        </p:spPr>
      </p:pic>
      <p:sp>
        <p:nvSpPr>
          <p:cNvPr id="2" name="Title 1"/>
          <p:cNvSpPr>
            <a:spLocks noGrp="1"/>
          </p:cNvSpPr>
          <p:nvPr>
            <p:ph type="ctrTitle"/>
          </p:nvPr>
        </p:nvSpPr>
        <p:spPr>
          <a:xfrm>
            <a:off x="0" y="815355"/>
            <a:ext cx="9144000" cy="1470025"/>
          </a:xfrm>
        </p:spPr>
        <p:txBody>
          <a:bodyPr/>
          <a:lstStyle>
            <a:lvl1pPr algn="ctr">
              <a:defRPr sz="3300"/>
            </a:lvl1pPr>
          </a:lstStyle>
          <a:p>
            <a:r>
              <a:rPr lang="en-US" dirty="0" smtClean="0"/>
              <a:t>Click to edit Master title style</a:t>
            </a:r>
            <a:endParaRPr lang="en-US" dirty="0"/>
          </a:p>
        </p:txBody>
      </p:sp>
      <p:sp>
        <p:nvSpPr>
          <p:cNvPr id="3" name="Subtitle 2"/>
          <p:cNvSpPr>
            <a:spLocks noGrp="1"/>
          </p:cNvSpPr>
          <p:nvPr>
            <p:ph type="subTitle" idx="1"/>
          </p:nvPr>
        </p:nvSpPr>
        <p:spPr>
          <a:xfrm>
            <a:off x="0" y="2008445"/>
            <a:ext cx="9143999" cy="1219200"/>
          </a:xfrm>
        </p:spPr>
        <p:txBody>
          <a:bodyPr>
            <a:normAutofit/>
          </a:bodyPr>
          <a:lstStyle>
            <a:lvl1pPr marL="0" indent="0" algn="ct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pPr>
              <a:defRPr/>
            </a:pPr>
            <a:fld id="{8B932A81-A55D-B14A-87F9-64399E3EB008}" type="datetime1">
              <a:rPr lang="en-US"/>
              <a:pPr>
                <a:defRPr/>
              </a:pPr>
              <a:t>10/19/2011</a:t>
            </a:fld>
            <a:endParaRPr lang="en-US"/>
          </a:p>
        </p:txBody>
      </p:sp>
      <p:sp>
        <p:nvSpPr>
          <p:cNvPr id="7" name="Slide Number Placeholder 5"/>
          <p:cNvSpPr>
            <a:spLocks noGrp="1"/>
          </p:cNvSpPr>
          <p:nvPr userDrawn="1">
            <p:ph type="sldNum" sz="quarter" idx="11"/>
          </p:nvPr>
        </p:nvSpPr>
        <p:spPr/>
        <p:txBody>
          <a:bodyPr/>
          <a:lstStyle>
            <a:lvl1pPr>
              <a:defRPr/>
            </a:lvl1pPr>
          </a:lstStyle>
          <a:p>
            <a:pPr>
              <a:defRPr/>
            </a:pPr>
            <a:fld id="{72BC5229-8E32-E645-895C-4316DCBFA239}" type="slidenum">
              <a:rPr lang="en-US"/>
              <a:pPr>
                <a:defRPr/>
              </a:pPr>
              <a:t>‹#›</a:t>
            </a:fld>
            <a:endParaRPr lang="en-US"/>
          </a:p>
        </p:txBody>
      </p:sp>
      <p:sp>
        <p:nvSpPr>
          <p:cNvPr id="8" name="TextBox 7"/>
          <p:cNvSpPr txBox="1"/>
          <p:nvPr userDrawn="1"/>
        </p:nvSpPr>
        <p:spPr>
          <a:xfrm>
            <a:off x="0" y="3386550"/>
            <a:ext cx="9144000" cy="400110"/>
          </a:xfrm>
          <a:prstGeom prst="rect">
            <a:avLst/>
          </a:prstGeom>
          <a:noFill/>
        </p:spPr>
        <p:txBody>
          <a:bodyPr wrap="square" rtlCol="0">
            <a:spAutoFit/>
          </a:bodyPr>
          <a:lstStyle/>
          <a:p>
            <a:pPr algn="ctr" defTabSz="457200" fontAlgn="base">
              <a:spcBef>
                <a:spcPct val="0"/>
              </a:spcBef>
              <a:spcAft>
                <a:spcPct val="0"/>
              </a:spcAft>
            </a:pPr>
            <a:r>
              <a:rPr lang="en-US" sz="2000" i="1" dirty="0" smtClean="0">
                <a:solidFill>
                  <a:prstClr val="black"/>
                </a:solidFill>
                <a:latin typeface="Arial"/>
                <a:ea typeface="ＭＳ Ｐゴシック" pitchFamily="48" charset="-128"/>
                <a:cs typeface="Arial"/>
              </a:rPr>
              <a:t>This session is brought to you by</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6674" y="3793421"/>
            <a:ext cx="3758285" cy="573504"/>
          </a:xfrm>
          <a:prstGeom prst="rect">
            <a:avLst/>
          </a:prstGeom>
        </p:spPr>
      </p:pic>
      <p:sp>
        <p:nvSpPr>
          <p:cNvPr id="13" name="TextBox 12"/>
          <p:cNvSpPr txBox="1"/>
          <p:nvPr userDrawn="1"/>
        </p:nvSpPr>
        <p:spPr>
          <a:xfrm>
            <a:off x="3438501" y="4346092"/>
            <a:ext cx="2689342" cy="369332"/>
          </a:xfrm>
          <a:prstGeom prst="rect">
            <a:avLst/>
          </a:prstGeom>
          <a:noFill/>
        </p:spPr>
        <p:txBody>
          <a:bodyPr wrap="square" rtlCol="0">
            <a:spAutoFit/>
          </a:bodyPr>
          <a:lstStyle/>
          <a:p>
            <a:pPr defTabSz="457200" fontAlgn="base">
              <a:spcBef>
                <a:spcPct val="0"/>
              </a:spcBef>
              <a:spcAft>
                <a:spcPct val="0"/>
              </a:spcAft>
            </a:pPr>
            <a:r>
              <a:rPr lang="en-US" dirty="0" smtClean="0">
                <a:solidFill>
                  <a:prstClr val="black"/>
                </a:solidFill>
                <a:latin typeface="Arial"/>
                <a:ea typeface="ＭＳ Ｐゴシック" pitchFamily="48" charset="-128"/>
                <a:cs typeface="Arial"/>
              </a:rPr>
              <a:t>educause.edu/policy</a:t>
            </a:r>
          </a:p>
        </p:txBody>
      </p:sp>
    </p:spTree>
    <p:extLst>
      <p:ext uri="{BB962C8B-B14F-4D97-AF65-F5344CB8AC3E}">
        <p14:creationId xmlns:p14="http://schemas.microsoft.com/office/powerpoint/2010/main" val="1385374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35A765-D575-FA46-A41B-CAB3F8AFCABF}" type="datetime1">
              <a:rPr lang="en-US"/>
              <a:pPr>
                <a:defRPr/>
              </a:pPr>
              <a:t>10/19/2011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CC9DFE-152E-9040-B076-1029403C79C9}" type="slidenum">
              <a:rPr lang="en-US"/>
              <a:pPr>
                <a:defRPr/>
              </a:pPr>
              <a:t>‹#›</a:t>
            </a:fld>
            <a:endParaRPr lang="en-US"/>
          </a:p>
        </p:txBody>
      </p:sp>
    </p:spTree>
    <p:extLst>
      <p:ext uri="{BB962C8B-B14F-4D97-AF65-F5344CB8AC3E}">
        <p14:creationId xmlns:p14="http://schemas.microsoft.com/office/powerpoint/2010/main" val="174932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80" y="1399032"/>
            <a:ext cx="6098178" cy="4882896"/>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tab pos="5943600" algn="r"/>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1pPr>
            <a:lvl2pPr marL="228600" marR="0" indent="-227013" algn="l" defTabSz="914400" rtl="0" eaLnBrk="1" fontAlgn="base" latinLnBrk="0" hangingPunct="1">
              <a:lnSpc>
                <a:spcPct val="100000"/>
              </a:lnSpc>
              <a:spcAft>
                <a:spcPct val="0"/>
              </a:spcAft>
              <a:buFont typeface="Arial" pitchFamily="34" charset="0"/>
              <a:tabLst>
                <a:tab pos="5943600" algn="r"/>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59436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59436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59436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Placeholder 10"/>
          <p:cNvSpPr>
            <a:spLocks noGrp="1"/>
          </p:cNvSpPr>
          <p:nvPr>
            <p:ph type="title"/>
          </p:nvPr>
        </p:nvSpPr>
        <p:spPr bwMode="gray">
          <a:xfrm>
            <a:off x="414337" y="391665"/>
            <a:ext cx="8330184" cy="387798"/>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338587-1E30-3748-9425-D333D6B75DF6}" type="datetime1">
              <a:rPr lang="en-US"/>
              <a:pPr>
                <a:defRPr/>
              </a:pPr>
              <a:t>10/19/2011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043AD-40DE-3E42-A039-B20597961688}" type="slidenum">
              <a:rPr lang="en-US"/>
              <a:pPr>
                <a:defRPr/>
              </a:pPr>
              <a:t>‹#›</a:t>
            </a:fld>
            <a:endParaRPr lang="en-US"/>
          </a:p>
        </p:txBody>
      </p:sp>
    </p:spTree>
    <p:extLst>
      <p:ext uri="{BB962C8B-B14F-4D97-AF65-F5344CB8AC3E}">
        <p14:creationId xmlns:p14="http://schemas.microsoft.com/office/powerpoint/2010/main" val="897852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E37561-D7F7-A643-AD61-BE0180DD63F4}" type="datetime1">
              <a:rPr lang="en-US"/>
              <a:pPr>
                <a:defRPr/>
              </a:pPr>
              <a:t>10/19/2011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B562B7-F15F-9143-92A0-BF392971B04C}" type="slidenum">
              <a:rPr lang="en-US"/>
              <a:pPr>
                <a:defRPr/>
              </a:pPr>
              <a:t>‹#›</a:t>
            </a:fld>
            <a:endParaRPr lang="en-US"/>
          </a:p>
        </p:txBody>
      </p:sp>
    </p:spTree>
    <p:extLst>
      <p:ext uri="{BB962C8B-B14F-4D97-AF65-F5344CB8AC3E}">
        <p14:creationId xmlns:p14="http://schemas.microsoft.com/office/powerpoint/2010/main" val="1224632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446317-50AB-5B4D-AD0D-1403A4463B90}" type="datetime1">
              <a:rPr lang="en-US"/>
              <a:pPr>
                <a:defRPr/>
              </a:pPr>
              <a:t>10/19/2011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524155-73A5-154B-9497-B8A696865EF2}" type="slidenum">
              <a:rPr lang="en-US"/>
              <a:pPr>
                <a:defRPr/>
              </a:pPr>
              <a:t>‹#›</a:t>
            </a:fld>
            <a:endParaRPr lang="en-US"/>
          </a:p>
        </p:txBody>
      </p:sp>
    </p:spTree>
    <p:extLst>
      <p:ext uri="{BB962C8B-B14F-4D97-AF65-F5344CB8AC3E}">
        <p14:creationId xmlns:p14="http://schemas.microsoft.com/office/powerpoint/2010/main" val="1188766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F2EF71-630A-3D4B-9506-21A3AE5DB4F6}" type="datetime1">
              <a:rPr lang="en-US"/>
              <a:pPr>
                <a:defRPr/>
              </a:pPr>
              <a:t>10/19/2011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8AE98D-1DF9-DB4F-958A-E2505715E1FD}" type="slidenum">
              <a:rPr lang="en-US"/>
              <a:pPr>
                <a:defRPr/>
              </a:pPr>
              <a:t>‹#›</a:t>
            </a:fld>
            <a:endParaRPr lang="en-US"/>
          </a:p>
        </p:txBody>
      </p:sp>
    </p:spTree>
    <p:extLst>
      <p:ext uri="{BB962C8B-B14F-4D97-AF65-F5344CB8AC3E}">
        <p14:creationId xmlns:p14="http://schemas.microsoft.com/office/powerpoint/2010/main" val="1547745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pPr>
              <a:defRPr/>
            </a:pPr>
            <a:fld id="{A9A35B64-5C99-FF47-BF36-56C1D608293A}" type="datetime1">
              <a:rPr lang="en-US"/>
              <a:pPr>
                <a:defRPr/>
              </a:pPr>
              <a:t>10/19/2011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9B7D13F5-95C5-8346-AD32-ECFB60E12AE2}" type="slidenum">
              <a:rPr lang="en-US"/>
              <a:pPr>
                <a:defRPr/>
              </a:pPr>
              <a:t>‹#›</a:t>
            </a:fld>
            <a:endParaRPr lang="en-US"/>
          </a:p>
        </p:txBody>
      </p:sp>
    </p:spTree>
    <p:extLst>
      <p:ext uri="{BB962C8B-B14F-4D97-AF65-F5344CB8AC3E}">
        <p14:creationId xmlns:p14="http://schemas.microsoft.com/office/powerpoint/2010/main" val="15676597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321D53-DC80-0249-87E2-0641C5333359}" type="datetime1">
              <a:rPr lang="en-US"/>
              <a:pPr>
                <a:defRPr/>
              </a:pPr>
              <a:t>10/19/2011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7890BD-9006-5948-9686-25ECA9017842}" type="slidenum">
              <a:rPr lang="en-US"/>
              <a:pPr>
                <a:defRPr/>
              </a:pPr>
              <a:t>‹#›</a:t>
            </a:fld>
            <a:endParaRPr lang="en-US"/>
          </a:p>
        </p:txBody>
      </p:sp>
    </p:spTree>
    <p:extLst>
      <p:ext uri="{BB962C8B-B14F-4D97-AF65-F5344CB8AC3E}">
        <p14:creationId xmlns:p14="http://schemas.microsoft.com/office/powerpoint/2010/main" val="3690819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09C08D-6E9D-E24C-B86C-14C4410FA202}" type="datetime1">
              <a:rPr lang="en-US"/>
              <a:pPr>
                <a:defRPr/>
              </a:pPr>
              <a:t>10/19/2011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D8374B-9A86-F04B-A439-03AFB05743E1}" type="slidenum">
              <a:rPr lang="en-US"/>
              <a:pPr>
                <a:defRPr/>
              </a:pPr>
              <a:t>‹#›</a:t>
            </a:fld>
            <a:endParaRPr lang="en-US"/>
          </a:p>
        </p:txBody>
      </p:sp>
    </p:spTree>
    <p:extLst>
      <p:ext uri="{BB962C8B-B14F-4D97-AF65-F5344CB8AC3E}">
        <p14:creationId xmlns:p14="http://schemas.microsoft.com/office/powerpoint/2010/main" val="38294078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6C56F-965E-CD42-B692-23F2BC5A4107}" type="datetime1">
              <a:rPr lang="en-US"/>
              <a:pPr>
                <a:defRPr/>
              </a:pPr>
              <a:t>10/19/2011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350499-F08D-D846-85CA-35A359C9022B}" type="slidenum">
              <a:rPr lang="en-US"/>
              <a:pPr>
                <a:defRPr/>
              </a:pPr>
              <a:t>‹#›</a:t>
            </a:fld>
            <a:endParaRPr lang="en-US"/>
          </a:p>
        </p:txBody>
      </p:sp>
    </p:spTree>
    <p:extLst>
      <p:ext uri="{BB962C8B-B14F-4D97-AF65-F5344CB8AC3E}">
        <p14:creationId xmlns:p14="http://schemas.microsoft.com/office/powerpoint/2010/main" val="32993882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AADE71-C90D-5846-AE30-D761D1BAF737}" type="datetime1">
              <a:rPr lang="en-US"/>
              <a:pPr>
                <a:defRPr/>
              </a:pPr>
              <a:t>10/19/2011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02AC32-9818-5145-A709-40F4F4DBFB52}" type="slidenum">
              <a:rPr lang="en-US"/>
              <a:pPr>
                <a:defRPr/>
              </a:pPr>
              <a:t>‹#›</a:t>
            </a:fld>
            <a:endParaRPr lang="en-US"/>
          </a:p>
        </p:txBody>
      </p:sp>
    </p:spTree>
    <p:extLst>
      <p:ext uri="{BB962C8B-B14F-4D97-AF65-F5344CB8AC3E}">
        <p14:creationId xmlns:p14="http://schemas.microsoft.com/office/powerpoint/2010/main" val="265674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1pPr>
            <a:lvl2pPr marL="228600" marR="0" indent="-227013"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0"/>
          <p:cNvSpPr>
            <a:spLocks noGrp="1"/>
          </p:cNvSpPr>
          <p:nvPr>
            <p:ph type="title"/>
          </p:nvPr>
        </p:nvSpPr>
        <p:spPr bwMode="gray">
          <a:xfrm>
            <a:off x="414337" y="391665"/>
            <a:ext cx="8330184" cy="387798"/>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0"/>
          <p:cNvSpPr>
            <a:spLocks noGrp="1"/>
          </p:cNvSpPr>
          <p:nvPr>
            <p:ph type="title"/>
          </p:nvPr>
        </p:nvSpPr>
        <p:spPr bwMode="gray">
          <a:xfrm>
            <a:off x="414337" y="391665"/>
            <a:ext cx="8330184" cy="387798"/>
          </a:xfrm>
          <a:prstGeom prst="rect">
            <a:avLst/>
          </a:prstGeom>
        </p:spPr>
        <p:txBody>
          <a:bodyPr/>
          <a:lstStyle/>
          <a:p>
            <a:pPr lvl="0"/>
            <a:r>
              <a:rPr lang="en-US" smtClean="0"/>
              <a:t>Click to edit Master title style</a:t>
            </a:r>
            <a:endParaRPr lang="en-US" dirty="0"/>
          </a:p>
        </p:txBody>
      </p:sp>
      <p:sp>
        <p:nvSpPr>
          <p:cNvPr id="5" name="Content Placeholder 20"/>
          <p:cNvSpPr>
            <a:spLocks noGrp="1"/>
          </p:cNvSpPr>
          <p:nvPr>
            <p:ph sz="quarter" idx="12"/>
          </p:nvPr>
        </p:nvSpPr>
        <p:spPr bwMode="gray">
          <a:xfrm>
            <a:off x="4724400" y="1399029"/>
            <a:ext cx="3999155"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7" name="Title Placeholder 10"/>
          <p:cNvSpPr>
            <a:spLocks noGrp="1"/>
          </p:cNvSpPr>
          <p:nvPr>
            <p:ph type="title"/>
          </p:nvPr>
        </p:nvSpPr>
        <p:spPr bwMode="gray">
          <a:xfrm>
            <a:off x="414337" y="391665"/>
            <a:ext cx="8330184" cy="387798"/>
          </a:xfrm>
          <a:prstGeom prst="rect">
            <a:avLst/>
          </a:prstGeom>
        </p:spPr>
        <p:txBody>
          <a:bodyPr/>
          <a:lstStyle/>
          <a:p>
            <a:pPr lvl="0"/>
            <a:r>
              <a:rPr lang="en-US" smtClean="0"/>
              <a:t>Click to edit Master title style</a:t>
            </a:r>
            <a:endParaRPr lang="en-US" dirty="0"/>
          </a:p>
        </p:txBody>
      </p:sp>
      <p:sp>
        <p:nvSpPr>
          <p:cNvPr id="6" name="Content Placeholder 20"/>
          <p:cNvSpPr>
            <a:spLocks noGrp="1"/>
          </p:cNvSpPr>
          <p:nvPr>
            <p:ph sz="quarter" idx="11"/>
          </p:nvPr>
        </p:nvSpPr>
        <p:spPr bwMode="gray">
          <a:xfrm>
            <a:off x="411479" y="1399029"/>
            <a:ext cx="2651760"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0"/>
          <p:cNvSpPr>
            <a:spLocks noGrp="1"/>
          </p:cNvSpPr>
          <p:nvPr>
            <p:ph sz="quarter" idx="12"/>
          </p:nvPr>
        </p:nvSpPr>
        <p:spPr bwMode="gray">
          <a:xfrm>
            <a:off x="3228040" y="1399029"/>
            <a:ext cx="2651760"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0"/>
          <p:cNvSpPr>
            <a:spLocks noGrp="1"/>
          </p:cNvSpPr>
          <p:nvPr>
            <p:ph sz="quarter" idx="13"/>
          </p:nvPr>
        </p:nvSpPr>
        <p:spPr bwMode="gray">
          <a:xfrm>
            <a:off x="6070040" y="1399029"/>
            <a:ext cx="2651760" cy="4882896"/>
          </a:xfrm>
          <a:prstGeom prst="rect">
            <a:avLst/>
          </a:prstGeom>
          <a:noFill/>
          <a:ln w="9525" algn="ctr">
            <a:noFill/>
            <a:miter lim="800000"/>
            <a:headEnd/>
            <a:tailEnd/>
          </a:ln>
          <a:effectLst/>
        </p:spPr>
        <p:txBody>
          <a:bodyPr>
            <a:noAutofit/>
          </a:bodyPr>
          <a:lstStyle>
            <a:lvl1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4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4269367"/>
          </a:xfrm>
          <a:prstGeom prst="rect">
            <a:avLst/>
          </a:prstGeom>
        </p:spPr>
        <p:txBody>
          <a:bodyPr/>
          <a:lstStyle>
            <a:lvl2pPr>
              <a:defRPr lang="en-US" sz="2400" kern="1200" dirty="0" smtClean="0">
                <a:solidFill>
                  <a:schemeClr val="tx2"/>
                </a:solidFill>
                <a:latin typeface="+mn-lt"/>
                <a:ea typeface="+mn-ea"/>
                <a:cs typeface="+mn-cs"/>
              </a:defRPr>
            </a:lvl2pPr>
            <a:lvl3pPr>
              <a:defRPr lang="en-US" sz="2000" kern="1200" dirty="0" smtClean="0">
                <a:solidFill>
                  <a:schemeClr val="tx2"/>
                </a:solidFill>
                <a:latin typeface="+mn-lt"/>
                <a:ea typeface="+mn-ea"/>
                <a:cs typeface="+mn-cs"/>
              </a:defRPr>
            </a:lvl3pPr>
            <a:lvl4pPr>
              <a:defRPr lang="en-US" sz="2000" kern="1200" dirty="0" smtClean="0">
                <a:solidFill>
                  <a:schemeClr val="tx2"/>
                </a:solidFill>
                <a:latin typeface="+mn-lt"/>
                <a:ea typeface="+mn-ea"/>
                <a:cs typeface="+mn-cs"/>
              </a:defRPr>
            </a:lvl4pPr>
            <a:lvl5pPr>
              <a:defRPr lang="en-US" sz="20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377371"/>
          </a:xfrm>
          <a:prstGeom prst="rect">
            <a:avLst/>
          </a:prstGeom>
        </p:spPr>
        <p:txBody>
          <a:bodyPr/>
          <a:lstStyle>
            <a:lvl1pPr>
              <a:defRPr sz="24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anchor="b"/>
          <a:lstStyle>
            <a:lvl1pPr algn="l" rtl="0" fontAlgn="base">
              <a:lnSpc>
                <a:spcPts val="1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8" name="Title Placeholder 10"/>
          <p:cNvSpPr>
            <a:spLocks noGrp="1"/>
          </p:cNvSpPr>
          <p:nvPr>
            <p:ph type="title"/>
          </p:nvPr>
        </p:nvSpPr>
        <p:spPr bwMode="gray">
          <a:xfrm>
            <a:off x="414337" y="391665"/>
            <a:ext cx="8330184" cy="387798"/>
          </a:xfrm>
          <a:prstGeom prst="rect">
            <a:avLst/>
          </a:prstGeom>
        </p:spPr>
        <p:txBody>
          <a:bodyPr/>
          <a:lstStyle/>
          <a:p>
            <a:pPr lvl="0"/>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4270248"/>
          </a:xfrm>
          <a:prstGeom prst="rect">
            <a:avLst/>
          </a:prstGeom>
        </p:spPr>
        <p:txBody>
          <a:bodyPr/>
          <a:lstStyle>
            <a:lvl1pPr>
              <a:defRPr>
                <a:latin typeface="+mn-lt"/>
              </a:defRPr>
            </a:lvl1pPr>
            <a:lvl2pPr>
              <a:defRPr lang="en-US" sz="2400" kern="1200" dirty="0" smtClean="0">
                <a:solidFill>
                  <a:schemeClr val="tx2"/>
                </a:solidFill>
                <a:latin typeface="+mn-lt"/>
                <a:ea typeface="+mn-ea"/>
                <a:cs typeface="+mn-cs"/>
              </a:defRPr>
            </a:lvl2pPr>
            <a:lvl3pPr>
              <a:defRPr lang="en-US" sz="2000" kern="1200" dirty="0" smtClean="0">
                <a:solidFill>
                  <a:schemeClr val="tx2"/>
                </a:solidFill>
                <a:latin typeface="+mn-lt"/>
                <a:ea typeface="+mn-ea"/>
                <a:cs typeface="+mn-cs"/>
              </a:defRPr>
            </a:lvl3pPr>
            <a:lvl4pPr>
              <a:defRPr lang="en-US" sz="2000" kern="1200" dirty="0" smtClean="0">
                <a:solidFill>
                  <a:schemeClr val="tx2"/>
                </a:solidFill>
                <a:latin typeface="+mn-lt"/>
                <a:ea typeface="+mn-ea"/>
                <a:cs typeface="+mn-cs"/>
              </a:defRPr>
            </a:lvl4pPr>
            <a:lvl5pPr>
              <a:defRPr lang="en-US" sz="20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6999"/>
            <a:ext cx="3995928" cy="738664"/>
          </a:xfrm>
          <a:prstGeom prst="rect">
            <a:avLst/>
          </a:prstGeom>
        </p:spPr>
        <p:txBody>
          <a:bodyPr/>
          <a:lstStyle>
            <a:lvl1pPr>
              <a:defRPr sz="2400" b="1">
                <a:latin typeface="+mj-lt"/>
              </a:defRPr>
            </a:lvl1pPr>
          </a:lstStyle>
          <a:p>
            <a:pPr lvl="0"/>
            <a:r>
              <a:rPr lang="en-US" smtClean="0"/>
              <a:t>Click to edit Master text styles</a:t>
            </a:r>
          </a:p>
        </p:txBody>
      </p:sp>
      <p:sp>
        <p:nvSpPr>
          <p:cNvPr id="13" name="Text Placeholder 11"/>
          <p:cNvSpPr>
            <a:spLocks noGrp="1"/>
          </p:cNvSpPr>
          <p:nvPr>
            <p:ph type="body" sz="quarter" idx="14"/>
          </p:nvPr>
        </p:nvSpPr>
        <p:spPr bwMode="gray">
          <a:xfrm>
            <a:off x="4733924" y="1396999"/>
            <a:ext cx="3995928" cy="738664"/>
          </a:xfrm>
          <a:prstGeom prst="rect">
            <a:avLst/>
          </a:prstGeom>
        </p:spPr>
        <p:txBody>
          <a:bodyPr/>
          <a:lstStyle>
            <a:lvl1pPr>
              <a:defRPr sz="2400" b="1">
                <a:latin typeface="+mj-lt"/>
              </a:defRPr>
            </a:lvl1pPr>
          </a:lstStyle>
          <a:p>
            <a:pPr lvl="0"/>
            <a:r>
              <a:rPr lang="en-US" smtClean="0"/>
              <a:t>Click to edit Master text styles</a:t>
            </a:r>
          </a:p>
        </p:txBody>
      </p:sp>
      <p:sp>
        <p:nvSpPr>
          <p:cNvPr id="15" name="Text Placeholder 13"/>
          <p:cNvSpPr>
            <a:spLocks noGrp="1"/>
          </p:cNvSpPr>
          <p:nvPr>
            <p:ph type="body" sz="quarter" idx="16"/>
          </p:nvPr>
        </p:nvSpPr>
        <p:spPr bwMode="gray">
          <a:xfrm>
            <a:off x="4737846" y="6153912"/>
            <a:ext cx="3995928" cy="128016"/>
          </a:xfrm>
          <a:prstGeom prst="rect">
            <a:avLst/>
          </a:prstGeom>
          <a:noFill/>
          <a:ln w="12700" algn="ctr">
            <a:noFill/>
            <a:miter lim="800000"/>
            <a:headEnd/>
            <a:tailEnd/>
          </a:ln>
        </p:spPr>
        <p:txBody>
          <a:bodyPr anchor="b"/>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0" name="Title Placeholder 10"/>
          <p:cNvSpPr>
            <a:spLocks noGrp="1"/>
          </p:cNvSpPr>
          <p:nvPr>
            <p:ph type="title"/>
          </p:nvPr>
        </p:nvSpPr>
        <p:spPr bwMode="gray">
          <a:xfrm>
            <a:off x="414337" y="391665"/>
            <a:ext cx="8330184" cy="387798"/>
          </a:xfrm>
          <a:prstGeom prst="rect">
            <a:avLst/>
          </a:prstGeom>
        </p:spPr>
        <p:txBody>
          <a:bodyPr/>
          <a:lstStyle/>
          <a:p>
            <a:pPr lvl="0"/>
            <a:r>
              <a:rPr lang="en-US" smtClean="0"/>
              <a:t>Click to edit Master title style</a:t>
            </a:r>
            <a:endParaRPr lang="en-US" dirty="0"/>
          </a:p>
        </p:txBody>
      </p:sp>
      <p:sp>
        <p:nvSpPr>
          <p:cNvPr id="9"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anchor="b"/>
          <a:lstStyle>
            <a:lvl1pPr algn="l" rtl="0" fontAlgn="base">
              <a:lnSpc>
                <a:spcPts val="1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1" name="Content Placeholder 20"/>
          <p:cNvSpPr>
            <a:spLocks noGrp="1"/>
          </p:cNvSpPr>
          <p:nvPr>
            <p:ph sz="quarter" idx="17"/>
          </p:nvPr>
        </p:nvSpPr>
        <p:spPr bwMode="gray">
          <a:xfrm>
            <a:off x="4724400" y="1873248"/>
            <a:ext cx="3999155" cy="4270248"/>
          </a:xfrm>
          <a:prstGeom prst="rect">
            <a:avLst/>
          </a:prstGeom>
        </p:spPr>
        <p:txBody>
          <a:bodyPr/>
          <a:lstStyle>
            <a:lvl1pPr>
              <a:defRPr>
                <a:latin typeface="+mn-lt"/>
              </a:defRPr>
            </a:lvl1pPr>
            <a:lvl2pPr>
              <a:defRPr lang="en-US" sz="2400" kern="1200" dirty="0" smtClean="0">
                <a:solidFill>
                  <a:schemeClr val="tx2"/>
                </a:solidFill>
                <a:latin typeface="+mn-lt"/>
                <a:ea typeface="+mn-ea"/>
                <a:cs typeface="+mn-cs"/>
              </a:defRPr>
            </a:lvl2pPr>
            <a:lvl3pPr>
              <a:defRPr lang="en-US" sz="2000" kern="1200" dirty="0" smtClean="0">
                <a:solidFill>
                  <a:schemeClr val="tx2"/>
                </a:solidFill>
                <a:latin typeface="+mn-lt"/>
                <a:ea typeface="+mn-ea"/>
                <a:cs typeface="+mn-cs"/>
              </a:defRPr>
            </a:lvl3pPr>
            <a:lvl4pPr>
              <a:defRPr lang="en-US" sz="2000" kern="1200" dirty="0" smtClean="0">
                <a:solidFill>
                  <a:schemeClr val="tx2"/>
                </a:solidFill>
                <a:latin typeface="+mn-lt"/>
                <a:ea typeface="+mn-ea"/>
                <a:cs typeface="+mn-cs"/>
              </a:defRPr>
            </a:lvl4pPr>
            <a:lvl5pPr>
              <a:defRPr lang="en-US" sz="20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9"/>
          <p:cNvSpPr>
            <a:spLocks/>
          </p:cNvSpPr>
          <p:nvPr/>
        </p:nvSpPr>
        <p:spPr bwMode="gray">
          <a:xfrm>
            <a:off x="8770938" y="6695739"/>
            <a:ext cx="268287" cy="123111"/>
          </a:xfrm>
          <a:prstGeom prst="rect">
            <a:avLst/>
          </a:prstGeom>
          <a:noFill/>
          <a:ln w="9525">
            <a:noFill/>
            <a:miter lim="800000"/>
            <a:headEnd/>
            <a:tailEnd/>
          </a:ln>
        </p:spPr>
        <p:txBody>
          <a:bodyPr lIns="0" tIns="0" rIns="0" bIns="0" anchor="b">
            <a:spAutoFit/>
          </a:bodyPr>
          <a:lstStyle/>
          <a:p>
            <a:pPr>
              <a:defRPr/>
            </a:pPr>
            <a:fld id="{990B618F-FA17-4AF0-BFD8-50FC545D157D}" type="slidenum">
              <a:rPr lang="en-US" sz="800">
                <a:solidFill>
                  <a:schemeClr val="tx2"/>
                </a:solidFill>
                <a:latin typeface="+mn-lt"/>
                <a:cs typeface="Arial" pitchFamily="34" charset="0"/>
              </a:rPr>
              <a:pPr>
                <a:defRPr/>
              </a:pPr>
              <a:t>‹#›</a:t>
            </a:fld>
            <a:endParaRPr lang="en-US" sz="800" dirty="0">
              <a:solidFill>
                <a:schemeClr val="tx2"/>
              </a:solidFill>
              <a:latin typeface="+mn-lt"/>
              <a:cs typeface="Arial" pitchFamily="34" charset="0"/>
            </a:endParaRPr>
          </a:p>
        </p:txBody>
      </p:sp>
      <p:sp>
        <p:nvSpPr>
          <p:cNvPr id="20" name="Footer Placeholder 10"/>
          <p:cNvSpPr>
            <a:spLocks/>
          </p:cNvSpPr>
          <p:nvPr/>
        </p:nvSpPr>
        <p:spPr bwMode="gray">
          <a:xfrm>
            <a:off x="381000" y="6667985"/>
            <a:ext cx="4318000" cy="138499"/>
          </a:xfrm>
          <a:prstGeom prst="rect">
            <a:avLst/>
          </a:prstGeom>
          <a:noFill/>
          <a:ln w="9525">
            <a:noFill/>
            <a:miter lim="800000"/>
            <a:headEnd/>
            <a:tailEnd/>
          </a:ln>
        </p:spPr>
        <p:txBody>
          <a:bodyPr lIns="0" tIns="0" rIns="0" bIns="0" anchor="b">
            <a:spAutoFit/>
          </a:bodyPr>
          <a:lstStyle/>
          <a:p>
            <a:pPr>
              <a:defRPr/>
            </a:pPr>
            <a:r>
              <a:rPr lang="en-US" sz="900" b="0" dirty="0">
                <a:solidFill>
                  <a:schemeClr val="tx2"/>
                </a:solidFill>
                <a:latin typeface="+mn-lt"/>
                <a:cs typeface="Arial" pitchFamily="34" charset="0"/>
              </a:rPr>
              <a:t>National Strategy for Trusted Identities in Cyberspace</a:t>
            </a:r>
          </a:p>
        </p:txBody>
      </p:sp>
      <p:sp>
        <p:nvSpPr>
          <p:cNvPr id="1029" name="Title Placeholder 10"/>
          <p:cNvSpPr>
            <a:spLocks noGrp="1"/>
          </p:cNvSpPr>
          <p:nvPr>
            <p:ph type="title"/>
          </p:nvPr>
        </p:nvSpPr>
        <p:spPr bwMode="gray">
          <a:xfrm>
            <a:off x="414338" y="392113"/>
            <a:ext cx="8329612" cy="3873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30" name="Text Placeholder 15"/>
          <p:cNvSpPr>
            <a:spLocks noGrp="1"/>
          </p:cNvSpPr>
          <p:nvPr>
            <p:ph type="body" idx="1"/>
          </p:nvPr>
        </p:nvSpPr>
        <p:spPr bwMode="gray">
          <a:xfrm>
            <a:off x="411163" y="1400175"/>
            <a:ext cx="8331200" cy="193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ts val="3000"/>
        </a:lnSpc>
        <a:spcBef>
          <a:spcPct val="0"/>
        </a:spcBef>
        <a:spcAft>
          <a:spcPct val="0"/>
        </a:spcAft>
        <a:defRPr lang="en-US" sz="2800" b="1" kern="1200" dirty="0">
          <a:solidFill>
            <a:schemeClr val="tx2"/>
          </a:solidFill>
          <a:latin typeface="+mj-lt"/>
          <a:ea typeface="+mj-ea"/>
          <a:cs typeface="+mj-cs"/>
        </a:defRPr>
      </a:lvl1pPr>
      <a:lvl2pPr algn="l" rtl="0" eaLnBrk="1" fontAlgn="base" hangingPunct="1">
        <a:lnSpc>
          <a:spcPts val="3000"/>
        </a:lnSpc>
        <a:spcBef>
          <a:spcPct val="0"/>
        </a:spcBef>
        <a:spcAft>
          <a:spcPct val="0"/>
        </a:spcAft>
        <a:defRPr sz="2800" b="1">
          <a:solidFill>
            <a:schemeClr val="tx2"/>
          </a:solidFill>
          <a:latin typeface="Calibri" pitchFamily="34" charset="0"/>
        </a:defRPr>
      </a:lvl2pPr>
      <a:lvl3pPr algn="l" rtl="0" eaLnBrk="1" fontAlgn="base" hangingPunct="1">
        <a:lnSpc>
          <a:spcPts val="3000"/>
        </a:lnSpc>
        <a:spcBef>
          <a:spcPct val="0"/>
        </a:spcBef>
        <a:spcAft>
          <a:spcPct val="0"/>
        </a:spcAft>
        <a:defRPr sz="2800" b="1">
          <a:solidFill>
            <a:schemeClr val="tx2"/>
          </a:solidFill>
          <a:latin typeface="Calibri" pitchFamily="34" charset="0"/>
        </a:defRPr>
      </a:lvl3pPr>
      <a:lvl4pPr algn="l" rtl="0" eaLnBrk="1" fontAlgn="base" hangingPunct="1">
        <a:lnSpc>
          <a:spcPts val="3000"/>
        </a:lnSpc>
        <a:spcBef>
          <a:spcPct val="0"/>
        </a:spcBef>
        <a:spcAft>
          <a:spcPct val="0"/>
        </a:spcAft>
        <a:defRPr sz="2800" b="1">
          <a:solidFill>
            <a:schemeClr val="tx2"/>
          </a:solidFill>
          <a:latin typeface="Calibri" pitchFamily="34" charset="0"/>
        </a:defRPr>
      </a:lvl4pPr>
      <a:lvl5pPr algn="l" rtl="0" eaLnBrk="1" fontAlgn="base" hangingPunct="1">
        <a:lnSpc>
          <a:spcPts val="3000"/>
        </a:lnSpc>
        <a:spcBef>
          <a:spcPct val="0"/>
        </a:spcBef>
        <a:spcAft>
          <a:spcPct val="0"/>
        </a:spcAft>
        <a:defRPr sz="2800" b="1">
          <a:solidFill>
            <a:schemeClr val="tx2"/>
          </a:solidFill>
          <a:latin typeface="Calibri" pitchFamily="34"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p:titleStyle>
    <p:bodyStyle>
      <a:lvl1pPr marL="342900" indent="-342900" algn="l" rtl="0" eaLnBrk="1" fontAlgn="base" hangingPunct="1">
        <a:spcBef>
          <a:spcPts val="2300"/>
        </a:spcBef>
        <a:spcAft>
          <a:spcPct val="0"/>
        </a:spcAft>
        <a:buFont typeface="Arial" charset="0"/>
        <a:defRPr lang="en-US" sz="2400" kern="1200" dirty="0">
          <a:solidFill>
            <a:schemeClr val="tx2"/>
          </a:solidFill>
          <a:latin typeface="+mn-lt"/>
          <a:ea typeface="+mn-ea"/>
          <a:cs typeface="Arial" pitchFamily="34" charset="0"/>
        </a:defRPr>
      </a:lvl1pPr>
      <a:lvl2pPr marL="228600" indent="-228600" algn="l" rtl="0" eaLnBrk="1" fontAlgn="base" hangingPunct="1">
        <a:spcBef>
          <a:spcPts val="600"/>
        </a:spcBef>
        <a:spcAft>
          <a:spcPct val="0"/>
        </a:spcAft>
        <a:buFont typeface="Arial" charset="0"/>
        <a:buChar char="•"/>
        <a:defRPr lang="en-US" sz="2400" kern="1200" dirty="0">
          <a:solidFill>
            <a:schemeClr val="tx2"/>
          </a:solidFill>
          <a:latin typeface="+mn-lt"/>
          <a:ea typeface="+mn-ea"/>
          <a:cs typeface="Arial" pitchFamily="34" charset="0"/>
        </a:defRPr>
      </a:lvl2pPr>
      <a:lvl3pPr marL="455613" indent="-231775" algn="l" rtl="0" eaLnBrk="1" fontAlgn="base" hangingPunct="1">
        <a:spcBef>
          <a:spcPts val="500"/>
        </a:spcBef>
        <a:spcAft>
          <a:spcPct val="0"/>
        </a:spcAft>
        <a:buFont typeface="Arial" charset="0"/>
        <a:buChar char="–"/>
        <a:defRPr lang="en-US" sz="2000" kern="1200" dirty="0">
          <a:solidFill>
            <a:schemeClr val="tx2"/>
          </a:solidFill>
          <a:latin typeface="+mn-lt"/>
          <a:ea typeface="+mn-ea"/>
          <a:cs typeface="Arial" charset="0"/>
        </a:defRPr>
      </a:lvl3pPr>
      <a:lvl4pPr marL="685800" indent="-228600" algn="l" rtl="0" eaLnBrk="1" fontAlgn="base" hangingPunct="1">
        <a:spcBef>
          <a:spcPts val="500"/>
        </a:spcBef>
        <a:spcAft>
          <a:spcPct val="0"/>
        </a:spcAft>
        <a:buFont typeface="Arial" charset="0"/>
        <a:buChar char="•"/>
        <a:defRPr lang="en-US" sz="2000" kern="1200" dirty="0">
          <a:solidFill>
            <a:schemeClr val="tx2"/>
          </a:solidFill>
          <a:latin typeface="+mn-lt"/>
          <a:ea typeface="+mn-ea"/>
          <a:cs typeface="Arial" pitchFamily="34" charset="0"/>
        </a:defRPr>
      </a:lvl4pPr>
      <a:lvl5pPr marL="914400" indent="-228600" algn="l" rtl="0" eaLnBrk="1" fontAlgn="base" hangingPunct="1">
        <a:spcBef>
          <a:spcPts val="500"/>
        </a:spcBef>
        <a:spcAft>
          <a:spcPct val="0"/>
        </a:spcAft>
        <a:buFont typeface="Arial" charset="0"/>
        <a:buChar char="–"/>
        <a:defRPr lang="en-US" sz="2000" kern="1200" dirty="0">
          <a:solidFill>
            <a:schemeClr val="tx2"/>
          </a:solidFill>
          <a:latin typeface="+mn-lt"/>
          <a:ea typeface="+mn-ea"/>
          <a:cs typeface="Arial" pitchFamily="34" charset="0"/>
        </a:defRPr>
      </a:lvl5pPr>
      <a:lvl6pPr marL="666750" marR="0" indent="-166688" algn="l" defTabSz="914400" rtl="0" eaLnBrk="1" fontAlgn="base" latinLnBrk="0" hangingPunct="1">
        <a:lnSpc>
          <a:spcPct val="100000"/>
        </a:lnSpc>
        <a:spcBef>
          <a:spcPts val="400"/>
        </a:spcBef>
        <a:spcAft>
          <a:spcPct val="0"/>
        </a:spcAft>
        <a:buFont typeface="Arial" pitchFamily="34" charset="0"/>
        <a:buChar char="–"/>
        <a:tabLst/>
        <a:defRPr kumimoji="0" lang="en-US" sz="1000" b="0" i="0" u="none" strike="noStrike" kern="1200" cap="none" normalizeH="0" baseline="0" dirty="0" smtClean="0">
          <a:ln>
            <a:noFill/>
          </a:ln>
          <a:solidFill>
            <a:schemeClr val="tx2"/>
          </a:solidFill>
          <a:effectLst/>
          <a:latin typeface="Arial" pitchFamily="34" charset="0"/>
          <a:ea typeface="+mn-ea"/>
          <a:cs typeface="Arial" pitchFamily="34" charset="0"/>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1288" y="106363"/>
            <a:ext cx="8229600" cy="519112"/>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051" name="Rectangle 3"/>
          <p:cNvSpPr>
            <a:spLocks noGrp="1" noChangeArrowheads="1"/>
          </p:cNvSpPr>
          <p:nvPr>
            <p:ph type="body" idx="1"/>
          </p:nvPr>
        </p:nvSpPr>
        <p:spPr bwMode="auto">
          <a:xfrm>
            <a:off x="266700" y="960438"/>
            <a:ext cx="8229600" cy="138588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6" name="Rectangle 4"/>
          <p:cNvSpPr>
            <a:spLocks noChangeArrowheads="1"/>
          </p:cNvSpPr>
          <p:nvPr/>
        </p:nvSpPr>
        <p:spPr bwMode="auto">
          <a:xfrm>
            <a:off x="190500" y="682625"/>
            <a:ext cx="8953500" cy="42863"/>
          </a:xfrm>
          <a:prstGeom prst="rect">
            <a:avLst/>
          </a:prstGeom>
          <a:gradFill rotWithShape="1">
            <a:gsLst>
              <a:gs pos="0">
                <a:srgbClr val="000066"/>
              </a:gs>
              <a:gs pos="100000">
                <a:schemeClr val="folHlink"/>
              </a:gs>
            </a:gsLst>
            <a:lin ang="0" scaled="1"/>
          </a:gradFill>
          <a:ln w="9525">
            <a:noFill/>
            <a:miter lim="800000"/>
            <a:headEnd/>
            <a:tailEnd/>
          </a:ln>
          <a:effectLst/>
        </p:spPr>
        <p:txBody>
          <a:bodyPr wrap="none" anchor="ctr"/>
          <a:lstStyle/>
          <a:p>
            <a:pPr algn="r" eaLnBrk="0" hangingPunct="0">
              <a:defRPr/>
            </a:pPr>
            <a:endParaRPr lang="en-US" sz="1400" dirty="0">
              <a:solidFill>
                <a:srgbClr val="FFFFFF"/>
              </a:solidFill>
            </a:endParaRPr>
          </a:p>
        </p:txBody>
      </p:sp>
      <p:sp>
        <p:nvSpPr>
          <p:cNvPr id="18437" name="Text Box 5"/>
          <p:cNvSpPr txBox="1">
            <a:spLocks noChangeArrowheads="1"/>
          </p:cNvSpPr>
          <p:nvPr/>
        </p:nvSpPr>
        <p:spPr bwMode="auto">
          <a:xfrm>
            <a:off x="8562975" y="6618288"/>
            <a:ext cx="342900" cy="246062"/>
          </a:xfrm>
          <a:prstGeom prst="rect">
            <a:avLst/>
          </a:prstGeom>
          <a:noFill/>
          <a:ln w="9525">
            <a:noFill/>
            <a:miter lim="800000"/>
            <a:headEnd/>
            <a:tailEnd/>
          </a:ln>
          <a:effectLst/>
        </p:spPr>
        <p:txBody>
          <a:bodyPr wrap="none">
            <a:spAutoFit/>
          </a:bodyPr>
          <a:lstStyle/>
          <a:p>
            <a:pPr>
              <a:defRPr/>
            </a:pPr>
            <a:fld id="{C051F825-E0AB-4E1B-BF55-2219623FF634}" type="slidenum">
              <a:rPr lang="en-US" sz="1000" b="0">
                <a:solidFill>
                  <a:srgbClr val="000066"/>
                </a:solidFill>
              </a:rPr>
              <a:pPr>
                <a:defRPr/>
              </a:pPr>
              <a:t>‹#›</a:t>
            </a:fld>
            <a:endParaRPr lang="en-US" sz="1000" b="0" dirty="0">
              <a:solidFill>
                <a:srgbClr val="000066"/>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ransition/>
  <p:timing>
    <p:tnLst>
      <p:par>
        <p:cTn id="1" dur="indefinite" restart="never" nodeType="tmRoot"/>
      </p:par>
    </p:tnLst>
  </p:timing>
  <p:hf hdr="0" dt="0"/>
  <p:txStyles>
    <p:titleStyle>
      <a:lvl1pPr algn="l" rtl="0" eaLnBrk="1" fontAlgn="base" hangingPunct="1">
        <a:spcBef>
          <a:spcPct val="0"/>
        </a:spcBef>
        <a:spcAft>
          <a:spcPct val="0"/>
        </a:spcAft>
        <a:defRPr sz="2800" b="1">
          <a:solidFill>
            <a:schemeClr val="hlink"/>
          </a:solidFill>
          <a:latin typeface="+mj-lt"/>
          <a:ea typeface="+mj-ea"/>
          <a:cs typeface="+mj-cs"/>
        </a:defRPr>
      </a:lvl1pPr>
      <a:lvl2pPr algn="l" rtl="0" eaLnBrk="1" fontAlgn="base" hangingPunct="1">
        <a:spcBef>
          <a:spcPct val="0"/>
        </a:spcBef>
        <a:spcAft>
          <a:spcPct val="0"/>
        </a:spcAft>
        <a:defRPr sz="2800" b="1">
          <a:solidFill>
            <a:schemeClr val="hlink"/>
          </a:solidFill>
          <a:latin typeface="Verdana" pitchFamily="34" charset="0"/>
        </a:defRPr>
      </a:lvl2pPr>
      <a:lvl3pPr algn="l" rtl="0" eaLnBrk="1" fontAlgn="base" hangingPunct="1">
        <a:spcBef>
          <a:spcPct val="0"/>
        </a:spcBef>
        <a:spcAft>
          <a:spcPct val="0"/>
        </a:spcAft>
        <a:defRPr sz="2800" b="1">
          <a:solidFill>
            <a:schemeClr val="hlink"/>
          </a:solidFill>
          <a:latin typeface="Verdana" pitchFamily="34" charset="0"/>
        </a:defRPr>
      </a:lvl3pPr>
      <a:lvl4pPr algn="l" rtl="0" eaLnBrk="1" fontAlgn="base" hangingPunct="1">
        <a:spcBef>
          <a:spcPct val="0"/>
        </a:spcBef>
        <a:spcAft>
          <a:spcPct val="0"/>
        </a:spcAft>
        <a:defRPr sz="2800" b="1">
          <a:solidFill>
            <a:schemeClr val="hlink"/>
          </a:solidFill>
          <a:latin typeface="Verdana" pitchFamily="34" charset="0"/>
        </a:defRPr>
      </a:lvl4pPr>
      <a:lvl5pPr algn="l" rtl="0" eaLnBrk="1" fontAlgn="base" hangingPunct="1">
        <a:spcBef>
          <a:spcPct val="0"/>
        </a:spcBef>
        <a:spcAft>
          <a:spcPct val="0"/>
        </a:spcAft>
        <a:defRPr sz="2800" b="1">
          <a:solidFill>
            <a:schemeClr val="hlink"/>
          </a:solidFill>
          <a:latin typeface="Verdana" pitchFamily="34" charset="0"/>
        </a:defRPr>
      </a:lvl5pPr>
      <a:lvl6pPr marL="457200" algn="l" rtl="0" eaLnBrk="1" fontAlgn="base" hangingPunct="1">
        <a:spcBef>
          <a:spcPct val="0"/>
        </a:spcBef>
        <a:spcAft>
          <a:spcPct val="0"/>
        </a:spcAft>
        <a:defRPr sz="2800" b="1">
          <a:solidFill>
            <a:schemeClr val="hlink"/>
          </a:solidFill>
          <a:latin typeface="Verdana" pitchFamily="34" charset="0"/>
        </a:defRPr>
      </a:lvl6pPr>
      <a:lvl7pPr marL="914400" algn="l" rtl="0" eaLnBrk="1" fontAlgn="base" hangingPunct="1">
        <a:spcBef>
          <a:spcPct val="0"/>
        </a:spcBef>
        <a:spcAft>
          <a:spcPct val="0"/>
        </a:spcAft>
        <a:defRPr sz="2800" b="1">
          <a:solidFill>
            <a:schemeClr val="hlink"/>
          </a:solidFill>
          <a:latin typeface="Verdana" pitchFamily="34" charset="0"/>
        </a:defRPr>
      </a:lvl7pPr>
      <a:lvl8pPr marL="1371600" algn="l" rtl="0" eaLnBrk="1" fontAlgn="base" hangingPunct="1">
        <a:spcBef>
          <a:spcPct val="0"/>
        </a:spcBef>
        <a:spcAft>
          <a:spcPct val="0"/>
        </a:spcAft>
        <a:defRPr sz="2800" b="1">
          <a:solidFill>
            <a:schemeClr val="hlink"/>
          </a:solidFill>
          <a:latin typeface="Verdana" pitchFamily="34" charset="0"/>
        </a:defRPr>
      </a:lvl8pPr>
      <a:lvl9pPr marL="1828800" algn="l" rtl="0" eaLnBrk="1" fontAlgn="base" hangingPunct="1">
        <a:spcBef>
          <a:spcPct val="0"/>
        </a:spcBef>
        <a:spcAft>
          <a:spcPct val="0"/>
        </a:spcAft>
        <a:defRPr sz="2800" b="1">
          <a:solidFill>
            <a:schemeClr val="hlink"/>
          </a:solidFill>
          <a:latin typeface="Verdana" pitchFamily="34" charset="0"/>
        </a:defRPr>
      </a:lvl9pPr>
    </p:titleStyle>
    <p:bodyStyle>
      <a:lvl1pPr marL="234950" indent="-234950" algn="l" rtl="0" eaLnBrk="1" fontAlgn="base" hangingPunct="1">
        <a:spcBef>
          <a:spcPct val="100000"/>
        </a:spcBef>
        <a:spcAft>
          <a:spcPct val="0"/>
        </a:spcAft>
        <a:buClr>
          <a:srgbClr val="000066"/>
        </a:buClr>
        <a:buFont typeface="Wingdings" pitchFamily="2" charset="2"/>
        <a:buChar char="n"/>
        <a:defRPr sz="1400">
          <a:solidFill>
            <a:schemeClr val="hlink"/>
          </a:solidFill>
          <a:latin typeface="+mn-lt"/>
          <a:ea typeface="+mn-ea"/>
          <a:cs typeface="+mn-cs"/>
        </a:defRPr>
      </a:lvl1pPr>
      <a:lvl2pPr marL="512763" indent="-163513" algn="l" rtl="0" eaLnBrk="1" fontAlgn="base" hangingPunct="1">
        <a:spcBef>
          <a:spcPct val="20000"/>
        </a:spcBef>
        <a:spcAft>
          <a:spcPct val="20000"/>
        </a:spcAft>
        <a:buClr>
          <a:srgbClr val="000066"/>
        </a:buClr>
        <a:buChar char="–"/>
        <a:defRPr sz="1400">
          <a:solidFill>
            <a:schemeClr val="hlink"/>
          </a:solidFill>
          <a:latin typeface="+mn-lt"/>
        </a:defRPr>
      </a:lvl2pPr>
      <a:lvl3pPr marL="862013" indent="-179388" algn="l" rtl="0" eaLnBrk="1" fontAlgn="base" hangingPunct="1">
        <a:spcBef>
          <a:spcPts val="300"/>
        </a:spcBef>
        <a:spcAft>
          <a:spcPct val="0"/>
        </a:spcAft>
        <a:buClr>
          <a:srgbClr val="000066"/>
        </a:buClr>
        <a:buChar char="•"/>
        <a:defRPr sz="1400">
          <a:solidFill>
            <a:schemeClr val="hlink"/>
          </a:solidFill>
          <a:latin typeface="+mn-lt"/>
        </a:defRPr>
      </a:lvl3pPr>
      <a:lvl4pPr marL="1154113" indent="-177800" algn="l" rtl="0" eaLnBrk="1" fontAlgn="base" hangingPunct="1">
        <a:spcBef>
          <a:spcPts val="300"/>
        </a:spcBef>
        <a:spcAft>
          <a:spcPct val="0"/>
        </a:spcAft>
        <a:buClr>
          <a:srgbClr val="000066"/>
        </a:buClr>
        <a:buChar char="–"/>
        <a:defRPr sz="1400">
          <a:solidFill>
            <a:schemeClr val="hlink"/>
          </a:solidFill>
          <a:latin typeface="+mn-lt"/>
        </a:defRPr>
      </a:lvl4pPr>
      <a:lvl5pPr marL="1554163" indent="-180975" algn="l" rtl="0" eaLnBrk="1" fontAlgn="base" hangingPunct="1">
        <a:spcBef>
          <a:spcPts val="538"/>
        </a:spcBef>
        <a:spcAft>
          <a:spcPct val="0"/>
        </a:spcAft>
        <a:buClr>
          <a:srgbClr val="000066"/>
        </a:buClr>
        <a:buChar char="–"/>
        <a:defRPr sz="1400">
          <a:solidFill>
            <a:schemeClr val="hlink"/>
          </a:solidFill>
          <a:latin typeface="+mn-lt"/>
        </a:defRPr>
      </a:lvl5pPr>
      <a:lvl6pPr marL="2011363" indent="-180975" algn="l" rtl="0" eaLnBrk="1" fontAlgn="base" hangingPunct="1">
        <a:spcBef>
          <a:spcPts val="538"/>
        </a:spcBef>
        <a:spcAft>
          <a:spcPct val="0"/>
        </a:spcAft>
        <a:buClr>
          <a:srgbClr val="000066"/>
        </a:buClr>
        <a:buChar char="–"/>
        <a:defRPr sz="1400">
          <a:solidFill>
            <a:schemeClr val="hlink"/>
          </a:solidFill>
          <a:latin typeface="+mn-lt"/>
        </a:defRPr>
      </a:lvl6pPr>
      <a:lvl7pPr marL="2468563" indent="-180975" algn="l" rtl="0" eaLnBrk="1" fontAlgn="base" hangingPunct="1">
        <a:spcBef>
          <a:spcPts val="538"/>
        </a:spcBef>
        <a:spcAft>
          <a:spcPct val="0"/>
        </a:spcAft>
        <a:buClr>
          <a:srgbClr val="000066"/>
        </a:buClr>
        <a:buChar char="–"/>
        <a:defRPr sz="1400">
          <a:solidFill>
            <a:schemeClr val="hlink"/>
          </a:solidFill>
          <a:latin typeface="+mn-lt"/>
        </a:defRPr>
      </a:lvl7pPr>
      <a:lvl8pPr marL="2925763" indent="-180975" algn="l" rtl="0" eaLnBrk="1" fontAlgn="base" hangingPunct="1">
        <a:spcBef>
          <a:spcPts val="538"/>
        </a:spcBef>
        <a:spcAft>
          <a:spcPct val="0"/>
        </a:spcAft>
        <a:buClr>
          <a:srgbClr val="000066"/>
        </a:buClr>
        <a:buChar char="–"/>
        <a:defRPr sz="1400">
          <a:solidFill>
            <a:schemeClr val="hlink"/>
          </a:solidFill>
          <a:latin typeface="+mn-lt"/>
        </a:defRPr>
      </a:lvl8pPr>
      <a:lvl9pPr marL="3382963" indent="-180975" algn="l" rtl="0" eaLnBrk="1" fontAlgn="base" hangingPunct="1">
        <a:spcBef>
          <a:spcPts val="538"/>
        </a:spcBef>
        <a:spcAft>
          <a:spcPct val="0"/>
        </a:spcAft>
        <a:buClr>
          <a:srgbClr val="000066"/>
        </a:buClr>
        <a:buChar char="–"/>
        <a:defRPr sz="14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defRPr/>
            </a:pPr>
            <a:fld id="{2CF04B88-D7C6-2C4A-8CF8-BC0C27BF4CFE}" type="datetime1">
              <a:rPr lang="en-US">
                <a:ea typeface="ＭＳ Ｐゴシック" charset="-128"/>
              </a:rPr>
              <a:pPr defTabSz="457200" fontAlgn="base">
                <a:spcBef>
                  <a:spcPct val="0"/>
                </a:spcBef>
                <a:spcAft>
                  <a:spcPct val="0"/>
                </a:spcAft>
                <a:defRPr/>
              </a:pPr>
              <a:t>10/19/2011</a:t>
            </a:fld>
            <a:endParaRPr lang="en-US" dirty="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defRPr/>
            </a:pPr>
            <a:fld id="{5E8AAC72-D010-9E41-8AA4-85174D9E7C7F}" type="slidenum">
              <a:rPr lang="en-US">
                <a:ea typeface="ＭＳ Ｐゴシック" charset="-128"/>
              </a:rPr>
              <a:pPr defTabSz="457200" fontAlgn="base">
                <a:spcBef>
                  <a:spcPct val="0"/>
                </a:spcBef>
                <a:spcAft>
                  <a:spcPct val="0"/>
                </a:spcAft>
                <a:defRPr/>
              </a:pPr>
              <a:t>‹#›</a:t>
            </a:fld>
            <a:endParaRPr lang="en-US">
              <a:ea typeface="ＭＳ Ｐゴシック" charset="-128"/>
            </a:endParaRPr>
          </a:p>
        </p:txBody>
      </p:sp>
      <p:pic>
        <p:nvPicPr>
          <p:cNvPr id="1032" name="Picture 14" descr="bluebarpp.jpg"/>
          <p:cNvPicPr>
            <a:picLocks noChangeAspect="1"/>
          </p:cNvPicPr>
          <p:nvPr userDrawn="1"/>
        </p:nvPicPr>
        <p:blipFill>
          <a:blip r:embed="rId13"/>
          <a:srcRect b="26750"/>
          <a:stretch>
            <a:fillRect/>
          </a:stretch>
        </p:blipFill>
        <p:spPr bwMode="auto">
          <a:xfrm>
            <a:off x="0" y="6239000"/>
            <a:ext cx="9144000" cy="618999"/>
          </a:xfrm>
          <a:prstGeom prst="rect">
            <a:avLst/>
          </a:prstGeom>
          <a:noFill/>
          <a:ln w="9525">
            <a:noFill/>
            <a:miter lim="800000"/>
            <a:headEnd/>
            <a:tailEnd/>
          </a:ln>
        </p:spPr>
      </p:pic>
      <p:pic>
        <p:nvPicPr>
          <p:cNvPr id="9" name="Picture 9" descr="logopp.jpg"/>
          <p:cNvPicPr>
            <a:picLocks noChangeAspect="1"/>
          </p:cNvPicPr>
          <p:nvPr userDrawn="1"/>
        </p:nvPicPr>
        <p:blipFill rotWithShape="1">
          <a:blip r:embed="rId14"/>
          <a:srcRect b="40342"/>
          <a:stretch/>
        </p:blipFill>
        <p:spPr bwMode="auto">
          <a:xfrm>
            <a:off x="6701051" y="5454489"/>
            <a:ext cx="2283733" cy="632418"/>
          </a:xfrm>
          <a:prstGeom prst="rect">
            <a:avLst/>
          </a:prstGeom>
          <a:noFill/>
          <a:ln w="9525">
            <a:noFill/>
            <a:miter lim="800000"/>
            <a:headEnd/>
            <a:tailEnd/>
          </a:ln>
        </p:spPr>
      </p:pic>
    </p:spTree>
    <p:extLst>
      <p:ext uri="{BB962C8B-B14F-4D97-AF65-F5344CB8AC3E}">
        <p14:creationId xmlns:p14="http://schemas.microsoft.com/office/powerpoint/2010/main" val="23575153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457200" rtl="0" eaLnBrk="0" fontAlgn="base" hangingPunct="0">
        <a:spcBef>
          <a:spcPct val="0"/>
        </a:spcBef>
        <a:spcAft>
          <a:spcPct val="0"/>
        </a:spcAft>
        <a:defRPr sz="3000" b="1" kern="1200" cap="all">
          <a:solidFill>
            <a:srgbClr val="1B7B8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defRPr/>
            </a:pPr>
            <a:fld id="{2CF04B88-D7C6-2C4A-8CF8-BC0C27BF4CFE}" type="datetime1">
              <a:rPr lang="en-US">
                <a:ea typeface="ＭＳ Ｐゴシック" charset="-128"/>
              </a:rPr>
              <a:pPr defTabSz="457200" fontAlgn="base">
                <a:spcBef>
                  <a:spcPct val="0"/>
                </a:spcBef>
                <a:spcAft>
                  <a:spcPct val="0"/>
                </a:spcAft>
                <a:defRPr/>
              </a:pPr>
              <a:t>10/19/2011</a:t>
            </a:fld>
            <a:endParaRPr lang="en-US" dirty="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defTabSz="457200" fontAlgn="base">
              <a:spcBef>
                <a:spcPct val="0"/>
              </a:spcBef>
              <a:spcAft>
                <a:spcPct val="0"/>
              </a:spcAft>
              <a:defRPr/>
            </a:pPr>
            <a:endParaRPr lang="en-US">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defRPr/>
            </a:pPr>
            <a:fld id="{5E8AAC72-D010-9E41-8AA4-85174D9E7C7F}" type="slidenum">
              <a:rPr lang="en-US">
                <a:ea typeface="ＭＳ Ｐゴシック" charset="-128"/>
              </a:rPr>
              <a:pPr defTabSz="457200" fontAlgn="base">
                <a:spcBef>
                  <a:spcPct val="0"/>
                </a:spcBef>
                <a:spcAft>
                  <a:spcPct val="0"/>
                </a:spcAft>
                <a:defRPr/>
              </a:pPr>
              <a:t>‹#›</a:t>
            </a:fld>
            <a:endParaRPr lang="en-US">
              <a:ea typeface="ＭＳ Ｐゴシック" charset="-128"/>
            </a:endParaRPr>
          </a:p>
        </p:txBody>
      </p:sp>
      <p:pic>
        <p:nvPicPr>
          <p:cNvPr id="1032" name="Picture 14" descr="bluebarpp.jpg"/>
          <p:cNvPicPr>
            <a:picLocks noChangeAspect="1"/>
          </p:cNvPicPr>
          <p:nvPr userDrawn="1"/>
        </p:nvPicPr>
        <p:blipFill>
          <a:blip r:embed="rId13"/>
          <a:srcRect b="26750"/>
          <a:stretch>
            <a:fillRect/>
          </a:stretch>
        </p:blipFill>
        <p:spPr bwMode="auto">
          <a:xfrm>
            <a:off x="0" y="6239000"/>
            <a:ext cx="9144000" cy="618999"/>
          </a:xfrm>
          <a:prstGeom prst="rect">
            <a:avLst/>
          </a:prstGeom>
          <a:noFill/>
          <a:ln w="9525">
            <a:noFill/>
            <a:miter lim="800000"/>
            <a:headEnd/>
            <a:tailEnd/>
          </a:ln>
        </p:spPr>
      </p:pic>
      <p:pic>
        <p:nvPicPr>
          <p:cNvPr id="9" name="Picture 9" descr="logopp.jpg"/>
          <p:cNvPicPr>
            <a:picLocks noChangeAspect="1"/>
          </p:cNvPicPr>
          <p:nvPr userDrawn="1"/>
        </p:nvPicPr>
        <p:blipFill rotWithShape="1">
          <a:blip r:embed="rId14"/>
          <a:srcRect b="40342"/>
          <a:stretch/>
        </p:blipFill>
        <p:spPr bwMode="auto">
          <a:xfrm>
            <a:off x="6701051" y="5454489"/>
            <a:ext cx="2283733" cy="632418"/>
          </a:xfrm>
          <a:prstGeom prst="rect">
            <a:avLst/>
          </a:prstGeom>
          <a:noFill/>
          <a:ln w="9525">
            <a:noFill/>
            <a:miter lim="800000"/>
            <a:headEnd/>
            <a:tailEnd/>
          </a:ln>
        </p:spPr>
      </p:pic>
    </p:spTree>
    <p:extLst>
      <p:ext uri="{BB962C8B-B14F-4D97-AF65-F5344CB8AC3E}">
        <p14:creationId xmlns:p14="http://schemas.microsoft.com/office/powerpoint/2010/main" val="23575153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457200" rtl="0" eaLnBrk="0" fontAlgn="base" hangingPunct="0">
        <a:spcBef>
          <a:spcPct val="0"/>
        </a:spcBef>
        <a:spcAft>
          <a:spcPct val="0"/>
        </a:spcAft>
        <a:defRPr sz="3000" b="1" kern="1200" cap="all">
          <a:solidFill>
            <a:srgbClr val="1B7B8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hyperlink" Target="mailto:nstic@nist.gov"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mailto:Peter.alterman@nih.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234950" y="815975"/>
            <a:ext cx="8339138" cy="1470025"/>
          </a:xfrm>
        </p:spPr>
        <p:txBody>
          <a:bodyPr/>
          <a:lstStyle/>
          <a:p>
            <a:pPr eaLnBrk="1" hangingPunct="1"/>
            <a:r>
              <a:rPr lang="en-US" cap="none" dirty="0" smtClean="0">
                <a:latin typeface="Arial" charset="0"/>
                <a:ea typeface="ＭＳ Ｐゴシック" charset="-128"/>
              </a:rPr>
              <a:t>Higher Education’s Role </a:t>
            </a:r>
            <a:br>
              <a:rPr lang="en-US" cap="none" dirty="0" smtClean="0">
                <a:latin typeface="Arial" charset="0"/>
                <a:ea typeface="ＭＳ Ｐゴシック" charset="-128"/>
              </a:rPr>
            </a:br>
            <a:r>
              <a:rPr lang="en-US" cap="none" dirty="0" smtClean="0">
                <a:latin typeface="Arial" charset="0"/>
                <a:ea typeface="ＭＳ Ｐゴシック" charset="-128"/>
              </a:rPr>
              <a:t>in the Identity Ecosystem</a:t>
            </a:r>
            <a:endParaRPr lang="en-US" cap="none" dirty="0">
              <a:latin typeface="Arial" charset="0"/>
              <a:ea typeface="ＭＳ Ｐゴシック" charset="-128"/>
            </a:endParaRPr>
          </a:p>
        </p:txBody>
      </p:sp>
      <p:sp>
        <p:nvSpPr>
          <p:cNvPr id="15363" name="Subtitle 2"/>
          <p:cNvSpPr>
            <a:spLocks noGrp="1"/>
          </p:cNvSpPr>
          <p:nvPr>
            <p:ph type="subTitle" idx="1"/>
          </p:nvPr>
        </p:nvSpPr>
        <p:spPr>
          <a:xfrm>
            <a:off x="234950" y="2209800"/>
            <a:ext cx="8331200" cy="1219200"/>
          </a:xfrm>
        </p:spPr>
        <p:txBody>
          <a:bodyPr>
            <a:normAutofit fontScale="92500" lnSpcReduction="20000"/>
          </a:bodyPr>
          <a:lstStyle/>
          <a:p>
            <a:pPr eaLnBrk="1" hangingPunct="1"/>
            <a:r>
              <a:rPr lang="en-US" dirty="0" smtClean="0">
                <a:latin typeface="Arial" charset="0"/>
                <a:ea typeface="ＭＳ Ｐゴシック" charset="-128"/>
              </a:rPr>
              <a:t>Peter Alterman, NIST</a:t>
            </a:r>
          </a:p>
          <a:p>
            <a:pPr eaLnBrk="1" hangingPunct="1"/>
            <a:r>
              <a:rPr lang="en-US" dirty="0" smtClean="0">
                <a:latin typeface="Arial" charset="0"/>
                <a:ea typeface="ＭＳ Ｐゴシック" charset="-128"/>
              </a:rPr>
              <a:t>Renee Shuey, Penn State</a:t>
            </a:r>
          </a:p>
          <a:p>
            <a:pPr eaLnBrk="1" hangingPunct="1"/>
            <a:r>
              <a:rPr lang="en-US" dirty="0" smtClean="0">
                <a:latin typeface="Arial" charset="0"/>
                <a:ea typeface="ＭＳ Ｐゴシック" charset="-128"/>
              </a:rPr>
              <a:t>Ken Klingenstein, Internet2</a:t>
            </a:r>
          </a:p>
          <a:p>
            <a:pPr eaLnBrk="1" hangingPunct="1"/>
            <a:r>
              <a:rPr lang="en-US" dirty="0" smtClean="0">
                <a:latin typeface="Arial" charset="0"/>
                <a:ea typeface="ＭＳ Ｐゴシック" charset="-128"/>
              </a:rPr>
              <a:t>Jack Suess, UMBC </a:t>
            </a:r>
            <a:endParaRPr lang="en-US" dirty="0">
              <a:latin typeface="Arial" charset="0"/>
              <a:ea typeface="ＭＳ Ｐゴシック" charset="-128"/>
            </a:endParaRPr>
          </a:p>
        </p:txBody>
      </p:sp>
    </p:spTree>
    <p:extLst>
      <p:ext uri="{BB962C8B-B14F-4D97-AF65-F5344CB8AC3E}">
        <p14:creationId xmlns:p14="http://schemas.microsoft.com/office/powerpoint/2010/main" val="1463065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5575" y="1468438"/>
            <a:ext cx="8820150" cy="3810274"/>
          </a:xfrm>
          <a:prstGeom prst="rect">
            <a:avLst/>
          </a:prstGeom>
          <a:noFill/>
          <a:ln w="9525" algn="ctr">
            <a:noFill/>
            <a:miter lim="800000"/>
            <a:headEnd/>
            <a:tailEnd/>
          </a:ln>
        </p:spPr>
        <p:txBody>
          <a:bodyPr>
            <a:spAutoFit/>
          </a:bodyPr>
          <a:lstStyle/>
          <a:p>
            <a:pPr>
              <a:spcBef>
                <a:spcPct val="20000"/>
              </a:spcBef>
              <a:defRPr/>
            </a:pPr>
            <a:r>
              <a:rPr lang="en-US" sz="2800" b="1" dirty="0" smtClean="0">
                <a:latin typeface="+mj-lt"/>
                <a:cs typeface="Arial" pitchFamily="34" charset="0"/>
              </a:rPr>
              <a:t>Status Update: National </a:t>
            </a:r>
            <a:r>
              <a:rPr lang="en-US" sz="2800" b="1" dirty="0">
                <a:latin typeface="+mj-lt"/>
                <a:cs typeface="Arial" pitchFamily="34" charset="0"/>
              </a:rPr>
              <a:t>Strategy for </a:t>
            </a:r>
            <a:br>
              <a:rPr lang="en-US" sz="2800" b="1" dirty="0">
                <a:latin typeface="+mj-lt"/>
                <a:cs typeface="Arial" pitchFamily="34" charset="0"/>
              </a:rPr>
            </a:br>
            <a:r>
              <a:rPr lang="en-US" sz="2800" b="1" dirty="0">
                <a:latin typeface="+mj-lt"/>
                <a:cs typeface="Arial" pitchFamily="34" charset="0"/>
              </a:rPr>
              <a:t>Trusted Identities in Cyberspace</a:t>
            </a:r>
            <a:r>
              <a:rPr lang="en-US" sz="2800" b="1" dirty="0">
                <a:latin typeface="Arial" pitchFamily="34" charset="0"/>
                <a:cs typeface="Arial" pitchFamily="34" charset="0"/>
              </a:rPr>
              <a:t/>
            </a:r>
            <a:br>
              <a:rPr lang="en-US" sz="2800" b="1" dirty="0">
                <a:latin typeface="Arial" pitchFamily="34" charset="0"/>
                <a:cs typeface="Arial" pitchFamily="34" charset="0"/>
              </a:rPr>
            </a:br>
            <a:r>
              <a:rPr lang="en-US" sz="2800" b="1" kern="0" dirty="0">
                <a:latin typeface="+mn-lt"/>
                <a:ea typeface="+mj-ea"/>
                <a:cs typeface="+mj-cs"/>
              </a:rPr>
              <a:t/>
            </a:r>
            <a:br>
              <a:rPr lang="en-US" sz="2800" b="1" kern="0" dirty="0">
                <a:latin typeface="+mn-lt"/>
                <a:ea typeface="+mj-ea"/>
                <a:cs typeface="+mj-cs"/>
              </a:rPr>
            </a:br>
            <a:r>
              <a:rPr lang="en-US" sz="2000" b="1" kern="0" dirty="0" smtClean="0">
                <a:solidFill>
                  <a:srgbClr val="002060"/>
                </a:solidFill>
              </a:rPr>
              <a:t>Peter Alterman</a:t>
            </a:r>
          </a:p>
          <a:p>
            <a:pPr>
              <a:spcBef>
                <a:spcPct val="20000"/>
              </a:spcBef>
              <a:defRPr/>
            </a:pPr>
            <a:r>
              <a:rPr lang="en-US" sz="2000" b="1" kern="0" dirty="0" smtClean="0">
                <a:solidFill>
                  <a:srgbClr val="002060"/>
                </a:solidFill>
              </a:rPr>
              <a:t>NIST</a:t>
            </a:r>
            <a:br>
              <a:rPr lang="en-US" sz="2000" b="1" kern="0" dirty="0" smtClean="0">
                <a:solidFill>
                  <a:srgbClr val="002060"/>
                </a:solidFill>
              </a:rPr>
            </a:br>
            <a:endParaRPr lang="en-US" sz="2800" b="1" kern="0" dirty="0" smtClean="0">
              <a:solidFill>
                <a:srgbClr val="002060"/>
              </a:solidFill>
            </a:endParaRPr>
          </a:p>
          <a:p>
            <a:pPr>
              <a:spcBef>
                <a:spcPct val="20000"/>
              </a:spcBef>
              <a:defRPr/>
            </a:pPr>
            <a:endParaRPr lang="en-US" sz="2000" b="1" i="1" kern="0" dirty="0">
              <a:latin typeface="+mn-lt"/>
              <a:ea typeface="+mj-ea"/>
              <a:cs typeface="+mj-cs"/>
            </a:endParaRPr>
          </a:p>
          <a:p>
            <a:pPr algn="ctr">
              <a:spcBef>
                <a:spcPct val="20000"/>
              </a:spcBef>
              <a:defRPr/>
            </a:pPr>
            <a:r>
              <a:rPr lang="en-US" sz="2800" b="1" kern="0" dirty="0">
                <a:latin typeface="+mn-lt"/>
                <a:ea typeface="+mj-ea"/>
                <a:cs typeface="+mj-cs"/>
              </a:rPr>
              <a:t/>
            </a:r>
            <a:br>
              <a:rPr lang="en-US" sz="2800" b="1" kern="0" dirty="0">
                <a:latin typeface="+mn-lt"/>
                <a:ea typeface="+mj-ea"/>
                <a:cs typeface="+mj-cs"/>
              </a:rPr>
            </a:br>
            <a:endParaRPr lang="en-US" sz="2800" b="1" kern="0" dirty="0">
              <a:latin typeface="+mn-lt"/>
              <a:ea typeface="+mj-ea"/>
              <a:cs typeface="+mj-cs"/>
            </a:endParaRPr>
          </a:p>
        </p:txBody>
      </p:sp>
      <p:cxnSp>
        <p:nvCxnSpPr>
          <p:cNvPr id="5" name="Straight Connector 4"/>
          <p:cNvCxnSpPr/>
          <p:nvPr/>
        </p:nvCxnSpPr>
        <p:spPr>
          <a:xfrm flipH="1">
            <a:off x="0" y="5526156"/>
            <a:ext cx="9568071" cy="0"/>
          </a:xfrm>
          <a:prstGeom prst="line">
            <a:avLst/>
          </a:prstGeom>
          <a:ln>
            <a:gradFill flip="none" rotWithShape="1">
              <a:gsLst>
                <a:gs pos="0">
                  <a:schemeClr val="bg2">
                    <a:alpha val="0"/>
                  </a:schemeClr>
                </a:gs>
                <a:gs pos="53000">
                  <a:srgbClr val="D4DEFF"/>
                </a:gs>
                <a:gs pos="83000">
                  <a:srgbClr val="D4DEFF"/>
                </a:gs>
                <a:gs pos="100000">
                  <a:srgbClr val="96AB94"/>
                </a:gs>
              </a:gsLst>
              <a:lin ang="0" scaled="0"/>
              <a:tileRect/>
            </a:gradFill>
          </a:ln>
        </p:spPr>
        <p:style>
          <a:lnRef idx="3">
            <a:schemeClr val="accent2"/>
          </a:lnRef>
          <a:fillRef idx="0">
            <a:schemeClr val="accent2"/>
          </a:fillRef>
          <a:effectRef idx="2">
            <a:schemeClr val="accent2"/>
          </a:effectRef>
          <a:fontRef idx="minor">
            <a:schemeClr val="tx1"/>
          </a:fontRef>
        </p:style>
      </p:cxnSp>
      <p:grpSp>
        <p:nvGrpSpPr>
          <p:cNvPr id="6" name="Group 5"/>
          <p:cNvGrpSpPr/>
          <p:nvPr/>
        </p:nvGrpSpPr>
        <p:grpSpPr>
          <a:xfrm>
            <a:off x="5237922" y="4880111"/>
            <a:ext cx="1331843" cy="1331843"/>
            <a:chOff x="7239000" y="2759764"/>
            <a:chExt cx="1331843" cy="1331843"/>
          </a:xfrm>
        </p:grpSpPr>
        <p:sp>
          <p:nvSpPr>
            <p:cNvPr id="7" name="Oval 6"/>
            <p:cNvSpPr/>
            <p:nvPr/>
          </p:nvSpPr>
          <p:spPr>
            <a:xfrm>
              <a:off x="7239000" y="2759764"/>
              <a:ext cx="1331843" cy="1331843"/>
            </a:xfrm>
            <a:prstGeom prst="ellipse">
              <a:avLst/>
            </a:prstGeom>
            <a:solidFill>
              <a:schemeClr val="bg1"/>
            </a:solidFill>
            <a:ln w="12700">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smtClean="0"/>
            </a:p>
          </p:txBody>
        </p:sp>
        <p:sp>
          <p:nvSpPr>
            <p:cNvPr id="8" name="Oval 7"/>
            <p:cNvSpPr/>
            <p:nvPr/>
          </p:nvSpPr>
          <p:spPr>
            <a:xfrm>
              <a:off x="7239000" y="2759764"/>
              <a:ext cx="1331843" cy="1331843"/>
            </a:xfrm>
            <a:prstGeom prst="ellipse">
              <a:avLst/>
            </a:prstGeom>
            <a:blipFill>
              <a:blip r:embed="rId2" cstate="print"/>
              <a:stretch>
                <a:fillRect/>
              </a:stretch>
            </a:blipFill>
            <a:ln w="12700">
              <a:solidFill>
                <a:schemeClr val="accent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smtClean="0"/>
            </a:p>
          </p:txBody>
        </p:sp>
      </p:grpSp>
      <p:sp>
        <p:nvSpPr>
          <p:cNvPr id="9" name="Oval 8"/>
          <p:cNvSpPr/>
          <p:nvPr/>
        </p:nvSpPr>
        <p:spPr>
          <a:xfrm>
            <a:off x="3591337" y="4899991"/>
            <a:ext cx="1331843" cy="1331843"/>
          </a:xfrm>
          <a:prstGeom prst="ellipse">
            <a:avLst/>
          </a:prstGeom>
          <a:blipFill>
            <a:blip r:embed="rId3" cstate="print"/>
            <a:stretch>
              <a:fillRect/>
            </a:stretch>
          </a:blipFill>
          <a:ln w="12700">
            <a:solidFill>
              <a:schemeClr val="accent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smtClean="0"/>
          </a:p>
        </p:txBody>
      </p:sp>
      <p:sp>
        <p:nvSpPr>
          <p:cNvPr id="10" name="Oval 9"/>
          <p:cNvSpPr/>
          <p:nvPr/>
        </p:nvSpPr>
        <p:spPr>
          <a:xfrm>
            <a:off x="1981198" y="4899991"/>
            <a:ext cx="1331843" cy="1331843"/>
          </a:xfrm>
          <a:prstGeom prst="ellipse">
            <a:avLst/>
          </a:prstGeom>
          <a:blipFill>
            <a:blip r:embed="rId4" cstate="print"/>
            <a:stretch>
              <a:fillRect/>
            </a:stretch>
          </a:blipFill>
          <a:ln w="12700">
            <a:solidFill>
              <a:schemeClr val="accent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smtClean="0"/>
          </a:p>
        </p:txBody>
      </p:sp>
      <p:sp>
        <p:nvSpPr>
          <p:cNvPr id="11" name="Oval 10"/>
          <p:cNvSpPr/>
          <p:nvPr/>
        </p:nvSpPr>
        <p:spPr>
          <a:xfrm>
            <a:off x="371059" y="4899991"/>
            <a:ext cx="1331843" cy="1331843"/>
          </a:xfrm>
          <a:prstGeom prst="ellipse">
            <a:avLst/>
          </a:prstGeom>
          <a:blipFill>
            <a:blip r:embed="rId5" cstate="print"/>
            <a:stretch>
              <a:fillRect/>
            </a:stretch>
          </a:blipFill>
          <a:ln w="12700">
            <a:solidFill>
              <a:schemeClr val="accent2">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rmAutofit/>
          </a:bodyPr>
          <a:lstStyle/>
          <a:p>
            <a:pPr marL="0" indent="0">
              <a:spcBef>
                <a:spcPts val="2300"/>
              </a:spcBef>
              <a:buNone/>
              <a:defRPr/>
            </a:pPr>
            <a:r>
              <a:rPr lang="en-US" sz="2000" dirty="0" smtClean="0">
                <a:solidFill>
                  <a:schemeClr val="tx2"/>
                </a:solidFill>
              </a:rPr>
              <a:t>Called for in President’s Cyberspace Policy Review (May 2009): </a:t>
            </a:r>
            <a:br>
              <a:rPr lang="en-US" sz="2000" dirty="0" smtClean="0">
                <a:solidFill>
                  <a:schemeClr val="tx2"/>
                </a:solidFill>
              </a:rPr>
            </a:br>
            <a:r>
              <a:rPr lang="en-US" sz="2000" dirty="0" smtClean="0">
                <a:solidFill>
                  <a:schemeClr val="tx2"/>
                </a:solidFill>
              </a:rPr>
              <a:t>a “cybersecurity focused identity management vision and strategy”</a:t>
            </a:r>
          </a:p>
          <a:p>
            <a:pPr lvl="0">
              <a:buNone/>
              <a:defRPr/>
            </a:pPr>
            <a:r>
              <a:rPr lang="en-US" sz="2000" b="1" dirty="0" smtClean="0">
                <a:solidFill>
                  <a:schemeClr val="tx2"/>
                </a:solidFill>
              </a:rPr>
              <a:t>Guiding Principles</a:t>
            </a:r>
          </a:p>
          <a:p>
            <a:pPr lvl="1">
              <a:defRPr/>
            </a:pPr>
            <a:r>
              <a:rPr lang="en-US" sz="2000" dirty="0" smtClean="0">
                <a:solidFill>
                  <a:schemeClr val="tx2"/>
                </a:solidFill>
              </a:rPr>
              <a:t>Privacy-Enhancing and Voluntary</a:t>
            </a:r>
          </a:p>
          <a:p>
            <a:pPr lvl="1">
              <a:defRPr/>
            </a:pPr>
            <a:r>
              <a:rPr lang="en-US" sz="2000" dirty="0" smtClean="0">
                <a:solidFill>
                  <a:schemeClr val="tx2"/>
                </a:solidFill>
              </a:rPr>
              <a:t>Secure and Resilient</a:t>
            </a:r>
          </a:p>
          <a:p>
            <a:pPr lvl="1">
              <a:defRPr/>
            </a:pPr>
            <a:r>
              <a:rPr lang="en-US" sz="2000" dirty="0" smtClean="0">
                <a:solidFill>
                  <a:schemeClr val="tx2"/>
                </a:solidFill>
              </a:rPr>
              <a:t>Interoperable</a:t>
            </a:r>
          </a:p>
          <a:p>
            <a:pPr lvl="1">
              <a:defRPr/>
            </a:pPr>
            <a:r>
              <a:rPr lang="en-US" sz="2000" dirty="0" smtClean="0">
                <a:solidFill>
                  <a:schemeClr val="tx2"/>
                </a:solidFill>
              </a:rPr>
              <a:t>Cost-Effective and Easy To Use</a:t>
            </a:r>
          </a:p>
          <a:p>
            <a:pPr marL="0" indent="0">
              <a:buNone/>
              <a:defRPr/>
            </a:pPr>
            <a:r>
              <a:rPr lang="en-US" sz="2000" dirty="0" smtClean="0">
                <a:solidFill>
                  <a:schemeClr val="tx2"/>
                </a:solidFill>
              </a:rPr>
              <a:t>NSTIC calls for an </a:t>
            </a:r>
            <a:r>
              <a:rPr lang="en-US" sz="2000" b="1" dirty="0" smtClean="0">
                <a:solidFill>
                  <a:schemeClr val="tx2"/>
                </a:solidFill>
              </a:rPr>
              <a:t>Identity Ecosystem</a:t>
            </a:r>
            <a:r>
              <a:rPr lang="en-US" sz="2000" dirty="0" smtClean="0">
                <a:solidFill>
                  <a:schemeClr val="tx2"/>
                </a:solidFill>
              </a:rPr>
              <a:t>, </a:t>
            </a:r>
            <a:br>
              <a:rPr lang="en-US" sz="2000" dirty="0" smtClean="0">
                <a:solidFill>
                  <a:schemeClr val="tx2"/>
                </a:solidFill>
              </a:rPr>
            </a:br>
            <a:r>
              <a:rPr lang="en-US" sz="2000" dirty="0" smtClean="0">
                <a:solidFill>
                  <a:schemeClr val="tx2"/>
                </a:solidFill>
              </a:rPr>
              <a:t>“an online environment where individuals </a:t>
            </a:r>
            <a:br>
              <a:rPr lang="en-US" sz="2000" dirty="0" smtClean="0">
                <a:solidFill>
                  <a:schemeClr val="tx2"/>
                </a:solidFill>
              </a:rPr>
            </a:br>
            <a:r>
              <a:rPr lang="en-US" sz="2000" dirty="0" smtClean="0">
                <a:solidFill>
                  <a:schemeClr val="tx2"/>
                </a:solidFill>
              </a:rPr>
              <a:t>and organizations will be able to trust each other </a:t>
            </a:r>
            <a:br>
              <a:rPr lang="en-US" sz="2000" dirty="0" smtClean="0">
                <a:solidFill>
                  <a:schemeClr val="tx2"/>
                </a:solidFill>
              </a:rPr>
            </a:br>
            <a:r>
              <a:rPr lang="en-US" sz="2000" dirty="0" smtClean="0">
                <a:solidFill>
                  <a:schemeClr val="tx2"/>
                </a:solidFill>
              </a:rPr>
              <a:t>because they follow agreed upon standards to obtain </a:t>
            </a:r>
            <a:br>
              <a:rPr lang="en-US" sz="2000" dirty="0" smtClean="0">
                <a:solidFill>
                  <a:schemeClr val="tx2"/>
                </a:solidFill>
              </a:rPr>
            </a:br>
            <a:r>
              <a:rPr lang="en-US" sz="2000" dirty="0" smtClean="0">
                <a:solidFill>
                  <a:schemeClr val="tx2"/>
                </a:solidFill>
              </a:rPr>
              <a:t>and authenticate their digital identities.”</a:t>
            </a:r>
            <a:endParaRPr lang="en-GB" sz="2000" dirty="0">
              <a:solidFill>
                <a:schemeClr val="tx2"/>
              </a:solidFill>
            </a:endParaRPr>
          </a:p>
        </p:txBody>
      </p:sp>
      <p:sp>
        <p:nvSpPr>
          <p:cNvPr id="6" name="Title 1"/>
          <p:cNvSpPr txBox="1">
            <a:spLocks/>
          </p:cNvSpPr>
          <p:nvPr/>
        </p:nvSpPr>
        <p:spPr bwMode="gray">
          <a:xfrm>
            <a:off x="414338" y="471488"/>
            <a:ext cx="8329612" cy="4095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ts val="3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776"/>
                </a:solidFill>
                <a:effectLst/>
                <a:uLnTx/>
                <a:uFillTx/>
                <a:latin typeface="Calibri"/>
                <a:ea typeface="+mj-ea"/>
                <a:cs typeface="+mj-cs"/>
              </a:rPr>
              <a:t>What is NSTIC?</a:t>
            </a:r>
          </a:p>
        </p:txBody>
      </p:sp>
      <p:cxnSp>
        <p:nvCxnSpPr>
          <p:cNvPr id="7" name="Straight Connector 6"/>
          <p:cNvCxnSpPr/>
          <p:nvPr/>
        </p:nvCxnSpPr>
        <p:spPr>
          <a:xfrm>
            <a:off x="347663" y="1065213"/>
            <a:ext cx="8796337" cy="0"/>
          </a:xfrm>
          <a:prstGeom prst="line">
            <a:avLst/>
          </a:prstGeom>
          <a:noFill/>
          <a:ln w="9525" cap="flat" cmpd="sng" algn="ctr">
            <a:solidFill>
              <a:srgbClr val="C9DD03">
                <a:shade val="95000"/>
                <a:satMod val="105000"/>
              </a:srgbClr>
            </a:solidFill>
            <a:prstDash val="solid"/>
          </a:ln>
          <a:effectLst/>
        </p:spPr>
      </p:cxnSp>
      <p:pic>
        <p:nvPicPr>
          <p:cNvPr id="1026" name="Picture 2"/>
          <p:cNvPicPr>
            <a:picLocks noChangeAspect="1" noChangeArrowheads="1"/>
          </p:cNvPicPr>
          <p:nvPr/>
        </p:nvPicPr>
        <p:blipFill>
          <a:blip r:embed="rId2" cstate="print"/>
          <a:srcRect l="60136" t="11688" r="17729" b="1318"/>
          <a:stretch>
            <a:fillRect/>
          </a:stretch>
        </p:blipFill>
        <p:spPr bwMode="auto">
          <a:xfrm>
            <a:off x="6096000" y="2057400"/>
            <a:ext cx="2826328"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81000" y="1447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bwMode="gray">
          <a:xfrm>
            <a:off x="414338" y="471488"/>
            <a:ext cx="8329612" cy="4095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ts val="3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002776"/>
                </a:solidFill>
                <a:effectLst/>
                <a:uLnTx/>
                <a:uFillTx/>
                <a:latin typeface="Calibri"/>
                <a:ea typeface="+mj-ea"/>
                <a:cs typeface="+mj-cs"/>
              </a:rPr>
              <a:t>What does NSTIC call for?</a:t>
            </a:r>
          </a:p>
        </p:txBody>
      </p:sp>
      <p:cxnSp>
        <p:nvCxnSpPr>
          <p:cNvPr id="5" name="Straight Connector 4"/>
          <p:cNvCxnSpPr/>
          <p:nvPr/>
        </p:nvCxnSpPr>
        <p:spPr>
          <a:xfrm>
            <a:off x="347663" y="1065213"/>
            <a:ext cx="8796337" cy="0"/>
          </a:xfrm>
          <a:prstGeom prst="line">
            <a:avLst/>
          </a:prstGeom>
          <a:noFill/>
          <a:ln w="9525" cap="flat" cmpd="sng" algn="ctr">
            <a:solidFill>
              <a:srgbClr val="C9DD03">
                <a:shade val="95000"/>
                <a:satMod val="105000"/>
              </a:srgbClr>
            </a:solidFill>
            <a:prstDash val="solid"/>
          </a:ln>
          <a:effectLst/>
        </p:spPr>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71488"/>
            <a:ext cx="8329612" cy="409575"/>
          </a:xfrm>
        </p:spPr>
        <p:txBody>
          <a:bodyPr/>
          <a:lstStyle/>
          <a:p>
            <a:pPr eaLnBrk="1" hangingPunct="1"/>
            <a:r>
              <a:rPr lang="en-GB" sz="3600" dirty="0" smtClean="0"/>
              <a:t>Privacy and Civil Liberties are Fundamental</a:t>
            </a:r>
            <a:endParaRPr sz="3600" dirty="0" smtClean="0"/>
          </a:p>
        </p:txBody>
      </p:sp>
      <p:sp>
        <p:nvSpPr>
          <p:cNvPr id="3" name="Content Placeholder 2"/>
          <p:cNvSpPr>
            <a:spLocks noGrp="1"/>
          </p:cNvSpPr>
          <p:nvPr>
            <p:ph idx="1"/>
          </p:nvPr>
        </p:nvSpPr>
        <p:spPr>
          <a:xfrm>
            <a:off x="411163" y="1400175"/>
            <a:ext cx="5075237" cy="5237331"/>
          </a:xfrm>
        </p:spPr>
        <p:txBody>
          <a:bodyPr/>
          <a:lstStyle/>
          <a:p>
            <a:pPr marL="0" indent="0" eaLnBrk="1" hangingPunct="1"/>
            <a:r>
              <a:rPr lang="en-GB" b="1" dirty="0" smtClean="0">
                <a:cs typeface="Arial" charset="0"/>
              </a:rPr>
              <a:t>Increase privacy</a:t>
            </a:r>
          </a:p>
          <a:p>
            <a:pPr lvl="1" eaLnBrk="1" hangingPunct="1"/>
            <a:r>
              <a:rPr lang="en-GB" sz="2000" dirty="0" smtClean="0">
                <a:cs typeface="Arial" charset="0"/>
              </a:rPr>
              <a:t>Minimize sharing of unnecessary information</a:t>
            </a:r>
          </a:p>
          <a:p>
            <a:pPr lvl="1" eaLnBrk="1" hangingPunct="1"/>
            <a:r>
              <a:rPr lang="en-GB" sz="2000" dirty="0" smtClean="0">
                <a:cs typeface="Arial" charset="0"/>
              </a:rPr>
              <a:t>Minimum standards for organizations - such as adherence to Fair Information Practice Principles (FIPPs)</a:t>
            </a:r>
          </a:p>
          <a:p>
            <a:pPr marL="0" indent="0" eaLnBrk="1" hangingPunct="1"/>
            <a:r>
              <a:rPr lang="en-GB" b="1" dirty="0" smtClean="0">
                <a:cs typeface="Arial" charset="0"/>
              </a:rPr>
              <a:t>Voluntary and private-sector led</a:t>
            </a:r>
          </a:p>
          <a:p>
            <a:pPr lvl="1" eaLnBrk="1" hangingPunct="1"/>
            <a:r>
              <a:rPr lang="en-GB" sz="2000" dirty="0" smtClean="0">
                <a:cs typeface="Arial" charset="0"/>
              </a:rPr>
              <a:t>Individuals can choose not to participate</a:t>
            </a:r>
          </a:p>
          <a:p>
            <a:pPr lvl="1" eaLnBrk="1" hangingPunct="1"/>
            <a:r>
              <a:rPr lang="en-GB" sz="2000" dirty="0" smtClean="0">
                <a:cs typeface="Arial" charset="0"/>
              </a:rPr>
              <a:t>Individuals who participate can choose from </a:t>
            </a:r>
            <a:br>
              <a:rPr lang="en-GB" sz="2000" dirty="0" smtClean="0">
                <a:cs typeface="Arial" charset="0"/>
              </a:rPr>
            </a:br>
            <a:r>
              <a:rPr lang="en-GB" sz="2000" dirty="0" smtClean="0">
                <a:cs typeface="Arial" charset="0"/>
              </a:rPr>
              <a:t>public or private-sector identity providers</a:t>
            </a:r>
          </a:p>
          <a:p>
            <a:pPr lvl="1" eaLnBrk="1" hangingPunct="1"/>
            <a:r>
              <a:rPr lang="en-GB" sz="2000" dirty="0" smtClean="0"/>
              <a:t>No central database is created</a:t>
            </a:r>
            <a:endParaRPr lang="en-GB" sz="2000" dirty="0" smtClean="0">
              <a:cs typeface="Arial" charset="0"/>
            </a:endParaRPr>
          </a:p>
          <a:p>
            <a:pPr marL="0" indent="0" eaLnBrk="1" hangingPunct="1"/>
            <a:r>
              <a:rPr lang="en-GB" b="1" dirty="0" smtClean="0">
                <a:cs typeface="Arial" charset="0"/>
              </a:rPr>
              <a:t>Preserves anonymity</a:t>
            </a:r>
          </a:p>
          <a:p>
            <a:pPr lvl="1" eaLnBrk="1" hangingPunct="1"/>
            <a:r>
              <a:rPr lang="en-GB" sz="2000" dirty="0" smtClean="0">
                <a:cs typeface="Arial" charset="0"/>
              </a:rPr>
              <a:t>Digital anonymity and pseudonymity supports </a:t>
            </a:r>
            <a:br>
              <a:rPr lang="en-GB" sz="2000" dirty="0" smtClean="0">
                <a:cs typeface="Arial" charset="0"/>
              </a:rPr>
            </a:br>
            <a:r>
              <a:rPr lang="en-GB" sz="2000" dirty="0" smtClean="0">
                <a:cs typeface="Arial" charset="0"/>
              </a:rPr>
              <a:t>free speech and freedom of association </a:t>
            </a:r>
          </a:p>
        </p:txBody>
      </p:sp>
      <p:cxnSp>
        <p:nvCxnSpPr>
          <p:cNvPr id="5" name="Straight Connector 4"/>
          <p:cNvCxnSpPr/>
          <p:nvPr/>
        </p:nvCxnSpPr>
        <p:spPr>
          <a:xfrm>
            <a:off x="347663" y="1065213"/>
            <a:ext cx="8796337"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027" name="Picture 3"/>
          <p:cNvPicPr>
            <a:picLocks noChangeAspect="1" noChangeArrowheads="1"/>
          </p:cNvPicPr>
          <p:nvPr/>
        </p:nvPicPr>
        <p:blipFill>
          <a:blip r:embed="rId3" cstate="print"/>
          <a:srcRect/>
          <a:stretch>
            <a:fillRect/>
          </a:stretch>
        </p:blipFill>
        <p:spPr bwMode="auto">
          <a:xfrm>
            <a:off x="5594329" y="1504503"/>
            <a:ext cx="3533769" cy="1814912"/>
          </a:xfrm>
          <a:prstGeom prst="roundRect">
            <a:avLst/>
          </a:prstGeom>
          <a:noFill/>
          <a:ln w="9525">
            <a:solidFill>
              <a:schemeClr val="accent2"/>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4338" y="471488"/>
            <a:ext cx="8329612" cy="409575"/>
          </a:xfrm>
          <a:prstGeom prst="rect">
            <a:avLst/>
          </a:prstGeom>
        </p:spPr>
        <p:txBody>
          <a:bodyPr>
            <a:noAutofit/>
          </a:bodyPr>
          <a:lstStyle/>
          <a:p>
            <a:pPr lvl="0" algn="l" fontAlgn="base">
              <a:lnSpc>
                <a:spcPts val="3000"/>
              </a:lnSpc>
              <a:spcAft>
                <a:spcPct val="0"/>
              </a:spcAft>
            </a:pPr>
            <a:r>
              <a:rPr lang="en-GB" sz="3600" b="1" dirty="0" smtClean="0">
                <a:solidFill>
                  <a:srgbClr val="002776"/>
                </a:solidFill>
                <a:ea typeface="+mn-ea"/>
                <a:cs typeface="+mn-cs"/>
              </a:rPr>
              <a:t>So Far?</a:t>
            </a:r>
            <a:endParaRPr lang="en-US" sz="3600" b="1" dirty="0" smtClean="0">
              <a:solidFill>
                <a:srgbClr val="002776"/>
              </a:solidFill>
              <a:ea typeface="+mn-ea"/>
              <a:cs typeface="+mn-cs"/>
            </a:endParaRPr>
          </a:p>
        </p:txBody>
      </p:sp>
      <p:graphicFrame>
        <p:nvGraphicFramePr>
          <p:cNvPr id="7" name="Content Placeholder 6"/>
          <p:cNvGraphicFramePr>
            <a:graphicFrameLocks noGrp="1"/>
          </p:cNvGraphicFramePr>
          <p:nvPr>
            <p:ph idx="1"/>
          </p:nvPr>
        </p:nvGraphicFramePr>
        <p:xfrm>
          <a:off x="411163" y="1371600"/>
          <a:ext cx="8331200" cy="5076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347663" y="1065213"/>
            <a:ext cx="8796337" cy="0"/>
          </a:xfrm>
          <a:prstGeom prst="line">
            <a:avLst/>
          </a:prstGeom>
          <a:noFill/>
          <a:ln w="9525" cap="flat" cmpd="sng" algn="ctr">
            <a:solidFill>
              <a:srgbClr val="92D400">
                <a:shade val="95000"/>
                <a:satMod val="105000"/>
              </a:srgbClr>
            </a:solidFill>
            <a:prstDash val="solid"/>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4338" y="471488"/>
            <a:ext cx="8329612" cy="409575"/>
          </a:xfrm>
          <a:prstGeom prst="rect">
            <a:avLst/>
          </a:prstGeom>
        </p:spPr>
        <p:txBody>
          <a:bodyPr>
            <a:noAutofit/>
          </a:bodyPr>
          <a:lstStyle/>
          <a:p>
            <a:pPr lvl="0" algn="l" fontAlgn="base">
              <a:lnSpc>
                <a:spcPts val="3000"/>
              </a:lnSpc>
              <a:spcAft>
                <a:spcPct val="0"/>
              </a:spcAft>
            </a:pPr>
            <a:r>
              <a:rPr lang="en-GB" sz="3600" b="1" dirty="0" smtClean="0">
                <a:solidFill>
                  <a:srgbClr val="002776"/>
                </a:solidFill>
                <a:ea typeface="+mn-ea"/>
                <a:cs typeface="+mn-cs"/>
              </a:rPr>
              <a:t>The Plan Going Forward</a:t>
            </a:r>
            <a:endParaRPr lang="en-US" sz="3600" b="1" dirty="0" smtClean="0">
              <a:solidFill>
                <a:srgbClr val="002776"/>
              </a:solidFill>
              <a:ea typeface="+mn-ea"/>
              <a:cs typeface="+mn-cs"/>
            </a:endParaRPr>
          </a:p>
        </p:txBody>
      </p:sp>
      <p:graphicFrame>
        <p:nvGraphicFramePr>
          <p:cNvPr id="7" name="Content Placeholder 6"/>
          <p:cNvGraphicFramePr>
            <a:graphicFrameLocks noGrp="1"/>
          </p:cNvGraphicFramePr>
          <p:nvPr>
            <p:ph idx="1"/>
          </p:nvPr>
        </p:nvGraphicFramePr>
        <p:xfrm>
          <a:off x="411163" y="1371600"/>
          <a:ext cx="8331200" cy="5076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347663" y="1065213"/>
            <a:ext cx="8796337" cy="0"/>
          </a:xfrm>
          <a:prstGeom prst="line">
            <a:avLst/>
          </a:prstGeom>
          <a:noFill/>
          <a:ln w="9525" cap="flat" cmpd="sng" algn="ctr">
            <a:solidFill>
              <a:srgbClr val="92D400">
                <a:shade val="95000"/>
                <a:satMod val="105000"/>
              </a:srgbClr>
            </a:solidFill>
            <a:prstDash val="solid"/>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71488"/>
            <a:ext cx="8329612" cy="384721"/>
          </a:xfrm>
        </p:spPr>
        <p:txBody>
          <a:bodyPr/>
          <a:lstStyle/>
          <a:p>
            <a:pPr eaLnBrk="1" hangingPunct="1"/>
            <a:r>
              <a:rPr lang="en-GB" sz="3600" dirty="0" smtClean="0"/>
              <a:t>Discussion </a:t>
            </a:r>
            <a:r>
              <a:rPr lang="en-GB" sz="3600" smtClean="0"/>
              <a:t>Topics? Questions</a:t>
            </a:r>
            <a:r>
              <a:rPr lang="en-GB" sz="3600" dirty="0" smtClean="0"/>
              <a:t>?</a:t>
            </a:r>
            <a:endParaRPr sz="3600" dirty="0" smtClean="0"/>
          </a:p>
        </p:txBody>
      </p:sp>
      <p:cxnSp>
        <p:nvCxnSpPr>
          <p:cNvPr id="5" name="Straight Connector 4"/>
          <p:cNvCxnSpPr/>
          <p:nvPr/>
        </p:nvCxnSpPr>
        <p:spPr>
          <a:xfrm>
            <a:off x="347663" y="1065213"/>
            <a:ext cx="8796337" cy="0"/>
          </a:xfrm>
          <a:prstGeom prst="line">
            <a:avLst/>
          </a:prstGeom>
          <a:ln/>
        </p:spPr>
        <p:style>
          <a:lnRef idx="1">
            <a:schemeClr val="accent2"/>
          </a:lnRef>
          <a:fillRef idx="0">
            <a:schemeClr val="accent2"/>
          </a:fillRef>
          <a:effectRef idx="0">
            <a:schemeClr val="accent2"/>
          </a:effectRef>
          <a:fontRef idx="minor">
            <a:schemeClr val="tx1"/>
          </a:fontRef>
        </p:style>
      </p:cxnSp>
      <p:sp>
        <p:nvSpPr>
          <p:cNvPr id="4" name="Content Placeholder 2"/>
          <p:cNvSpPr txBox="1">
            <a:spLocks/>
          </p:cNvSpPr>
          <p:nvPr/>
        </p:nvSpPr>
        <p:spPr bwMode="gray">
          <a:xfrm>
            <a:off x="609600" y="1447800"/>
            <a:ext cx="3962401" cy="2231380"/>
          </a:xfrm>
          <a:prstGeom prst="rect">
            <a:avLst/>
          </a:prstGeom>
          <a:noFill/>
          <a:ln w="9525">
            <a:noFill/>
            <a:miter lim="800000"/>
            <a:headEnd/>
            <a:tailEnd/>
          </a:ln>
        </p:spPr>
        <p:txBody>
          <a:bodyPr wrap="square" lIns="0" tIns="0" rIns="0" bIns="0">
            <a:spAutoFit/>
          </a:bodyPr>
          <a:lstStyle/>
          <a:p>
            <a:pPr>
              <a:spcBef>
                <a:spcPts val="600"/>
              </a:spcBef>
            </a:pPr>
            <a:r>
              <a:rPr lang="en-US" sz="2000" b="0" dirty="0" smtClean="0">
                <a:solidFill>
                  <a:srgbClr val="002776"/>
                </a:solidFill>
                <a:latin typeface="Calibri" pitchFamily="34" charset="0"/>
              </a:rPr>
              <a:t>National Program Office, NSTIC</a:t>
            </a:r>
          </a:p>
          <a:p>
            <a:pPr>
              <a:spcBef>
                <a:spcPts val="600"/>
              </a:spcBef>
            </a:pPr>
            <a:r>
              <a:rPr lang="en-US" sz="2000" dirty="0" smtClean="0">
                <a:solidFill>
                  <a:srgbClr val="002776"/>
                </a:solidFill>
                <a:latin typeface="Calibri" pitchFamily="34" charset="0"/>
                <a:hlinkClick r:id="rId3"/>
              </a:rPr>
              <a:t>nstic@nist.gov</a:t>
            </a:r>
            <a:endParaRPr lang="en-US" sz="2000" dirty="0" smtClean="0">
              <a:solidFill>
                <a:srgbClr val="002776"/>
              </a:solidFill>
              <a:latin typeface="Calibri" pitchFamily="34" charset="0"/>
            </a:endParaRPr>
          </a:p>
          <a:p>
            <a:pPr>
              <a:spcBef>
                <a:spcPts val="600"/>
              </a:spcBef>
            </a:pPr>
            <a:endParaRPr lang="en-US" sz="2000" dirty="0" smtClean="0">
              <a:solidFill>
                <a:srgbClr val="002776"/>
              </a:solidFill>
              <a:latin typeface="Calibri" pitchFamily="34" charset="0"/>
            </a:endParaRPr>
          </a:p>
          <a:p>
            <a:pPr>
              <a:spcBef>
                <a:spcPts val="600"/>
              </a:spcBef>
            </a:pPr>
            <a:r>
              <a:rPr lang="en-US" sz="2000" dirty="0" smtClean="0">
                <a:solidFill>
                  <a:srgbClr val="002776"/>
                </a:solidFill>
                <a:latin typeface="Calibri" pitchFamily="34" charset="0"/>
              </a:rPr>
              <a:t>Dr. Peter Alterman</a:t>
            </a:r>
          </a:p>
          <a:p>
            <a:pPr>
              <a:spcBef>
                <a:spcPts val="600"/>
              </a:spcBef>
            </a:pPr>
            <a:r>
              <a:rPr lang="en-US" sz="2000" dirty="0" smtClean="0">
                <a:solidFill>
                  <a:srgbClr val="002776"/>
                </a:solidFill>
                <a:latin typeface="Calibri" pitchFamily="34" charset="0"/>
                <a:hlinkClick r:id="rId4"/>
              </a:rPr>
              <a:t>Peter.alterman@nih.gov</a:t>
            </a:r>
            <a:endParaRPr lang="en-US" sz="2000" dirty="0" smtClean="0">
              <a:solidFill>
                <a:srgbClr val="002776"/>
              </a:solidFill>
              <a:latin typeface="Calibri" pitchFamily="34" charset="0"/>
            </a:endParaRPr>
          </a:p>
          <a:p>
            <a:pPr>
              <a:spcBef>
                <a:spcPts val="600"/>
              </a:spcBef>
            </a:pPr>
            <a:r>
              <a:rPr lang="en-US" sz="2000" b="0" dirty="0" smtClean="0">
                <a:solidFill>
                  <a:srgbClr val="002776"/>
                </a:solidFill>
                <a:latin typeface="Calibri" pitchFamily="34" charset="0"/>
              </a:rPr>
              <a:t>240-507-7107</a:t>
            </a:r>
            <a:endParaRPr lang="en-US" sz="2000" b="0" dirty="0">
              <a:solidFill>
                <a:srgbClr val="002776"/>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234950" y="815975"/>
            <a:ext cx="8339138" cy="1470025"/>
          </a:xfrm>
        </p:spPr>
        <p:txBody>
          <a:bodyPr/>
          <a:lstStyle/>
          <a:p>
            <a:pPr eaLnBrk="1" hangingPunct="1"/>
            <a:r>
              <a:rPr lang="en-US" cap="none" dirty="0" smtClean="0">
                <a:latin typeface="Arial" charset="0"/>
                <a:ea typeface="ＭＳ Ｐゴシック" charset="-128"/>
              </a:rPr>
              <a:t>Panel Discussion</a:t>
            </a:r>
            <a:endParaRPr lang="en-US" cap="none" dirty="0">
              <a:latin typeface="Arial" charset="0"/>
              <a:ea typeface="ＭＳ Ｐゴシック" charset="-128"/>
            </a:endParaRPr>
          </a:p>
        </p:txBody>
      </p:sp>
      <p:sp>
        <p:nvSpPr>
          <p:cNvPr id="15363" name="Subtitle 2"/>
          <p:cNvSpPr>
            <a:spLocks noGrp="1"/>
          </p:cNvSpPr>
          <p:nvPr>
            <p:ph type="subTitle" idx="1"/>
          </p:nvPr>
        </p:nvSpPr>
        <p:spPr>
          <a:xfrm>
            <a:off x="234950" y="1817116"/>
            <a:ext cx="8331200" cy="1219200"/>
          </a:xfrm>
        </p:spPr>
        <p:txBody>
          <a:bodyPr/>
          <a:lstStyle/>
          <a:p>
            <a:pPr eaLnBrk="1" hangingPunct="1"/>
            <a:endParaRPr lang="en-US" dirty="0">
              <a:latin typeface="Arial" charset="0"/>
              <a:ea typeface="ＭＳ Ｐゴシック" charset="-128"/>
            </a:endParaRPr>
          </a:p>
        </p:txBody>
      </p:sp>
    </p:spTree>
    <p:extLst>
      <p:ext uri="{BB962C8B-B14F-4D97-AF65-F5344CB8AC3E}">
        <p14:creationId xmlns:p14="http://schemas.microsoft.com/office/powerpoint/2010/main" val="1463065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NSTIC_presentation_theme">
  <a:themeElements>
    <a:clrScheme name="Custom 1">
      <a:dk1>
        <a:srgbClr val="002776"/>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95000"/>
          </a:schemeClr>
        </a:solidFill>
        <a:ln w="12700">
          <a:solidFill>
            <a:schemeClr val="tx1">
              <a:lumMod val="40000"/>
              <a:lumOff val="60000"/>
            </a:schemeClr>
          </a:solidFill>
        </a:ln>
      </a:spPr>
      <a:bodyPr anchor="ctr"/>
      <a:lstStyle>
        <a:defPPr>
          <a:defRPr sz="1600" b="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err="1" smtClean="0"/>
        </a:defPPr>
      </a:lstStyle>
    </a:txDef>
  </a:objectDefaults>
  <a:extraClrSchemeLst/>
</a:theme>
</file>

<file path=ppt/theme/theme2.xml><?xml version="1.0" encoding="utf-8"?>
<a:theme xmlns:a="http://schemas.openxmlformats.org/drawingml/2006/main" name="STIP Requirements Session - Asset Management - draft 7">
  <a:themeElements>
    <a:clrScheme name="STIP Requirements Session - Asset Management - draft 7 14">
      <a:dk1>
        <a:srgbClr val="000000"/>
      </a:dk1>
      <a:lt1>
        <a:srgbClr val="FFFFFF"/>
      </a:lt1>
      <a:dk2>
        <a:srgbClr val="000066"/>
      </a:dk2>
      <a:lt2>
        <a:srgbClr val="808080"/>
      </a:lt2>
      <a:accent1>
        <a:srgbClr val="E5E5FF"/>
      </a:accent1>
      <a:accent2>
        <a:srgbClr val="333399"/>
      </a:accent2>
      <a:accent3>
        <a:srgbClr val="FFFFFF"/>
      </a:accent3>
      <a:accent4>
        <a:srgbClr val="000000"/>
      </a:accent4>
      <a:accent5>
        <a:srgbClr val="F0F0FF"/>
      </a:accent5>
      <a:accent6>
        <a:srgbClr val="2D2D8A"/>
      </a:accent6>
      <a:hlink>
        <a:srgbClr val="000066"/>
      </a:hlink>
      <a:folHlink>
        <a:srgbClr val="B2B2B2"/>
      </a:folHlink>
    </a:clrScheme>
    <a:fontScheme name="STIP Requirements Session - Asset Management - draft 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D0"/>
        </a:solidFill>
        <a:ln w="6350" cap="flat" cmpd="sng" algn="ctr">
          <a:noFill/>
          <a:prstDash val="solid"/>
          <a:round/>
          <a:headEnd type="none" w="med" len="med"/>
          <a:tailEnd type="none" w="med" len="med"/>
        </a:ln>
        <a:effectLst>
          <a:outerShdw dist="17961" dir="2700000" algn="ctr" rotWithShape="0">
            <a:srgbClr val="808080"/>
          </a:outerShdw>
        </a:effectLst>
      </a:spPr>
      <a:bodyPr vert="horz" wrap="none" lIns="91440" tIns="91440" rIns="91440" bIns="91440" numCol="1" anchor="ctr" anchorCtr="0" compatLnSpc="1">
        <a:prstTxWarp prst="textNoShape">
          <a:avLst/>
        </a:prstTxWarp>
      </a:bodyPr>
      <a:lstStyle>
        <a:defPPr marL="234950" marR="0" indent="-234950" algn="r" defTabSz="914400" rtl="0" eaLnBrk="0" fontAlgn="base" latinLnBrk="0" hangingPunct="0">
          <a:lnSpc>
            <a:spcPct val="100000"/>
          </a:lnSpc>
          <a:spcBef>
            <a:spcPct val="0"/>
          </a:spcBef>
          <a:spcAft>
            <a:spcPct val="0"/>
          </a:spcAft>
          <a:buClrTx/>
          <a:buSzTx/>
          <a:buFontTx/>
          <a:buNone/>
          <a:tabLst>
            <a:tab pos="2057400" algn="ctr"/>
            <a:tab pos="4114800" algn="ctr"/>
            <a:tab pos="5092700" algn="ctr"/>
            <a:tab pos="7175500" algn="r"/>
          </a:tabLst>
          <a:defRPr kumimoji="0" lang="en-US" sz="1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00D0"/>
        </a:solidFill>
        <a:ln w="6350" cap="flat" cmpd="sng" algn="ctr">
          <a:noFill/>
          <a:prstDash val="solid"/>
          <a:round/>
          <a:headEnd type="none" w="med" len="med"/>
          <a:tailEnd type="none" w="med" len="med"/>
        </a:ln>
        <a:effectLst>
          <a:outerShdw dist="17961" dir="2700000" algn="ctr" rotWithShape="0">
            <a:srgbClr val="808080"/>
          </a:outerShdw>
        </a:effectLst>
      </a:spPr>
      <a:bodyPr vert="horz" wrap="none" lIns="91440" tIns="91440" rIns="91440" bIns="91440" numCol="1" anchor="ctr" anchorCtr="0" compatLnSpc="1">
        <a:prstTxWarp prst="textNoShape">
          <a:avLst/>
        </a:prstTxWarp>
      </a:bodyPr>
      <a:lstStyle>
        <a:defPPr marL="234950" marR="0" indent="-234950" algn="r" defTabSz="914400" rtl="0" eaLnBrk="0" fontAlgn="base" latinLnBrk="0" hangingPunct="0">
          <a:lnSpc>
            <a:spcPct val="100000"/>
          </a:lnSpc>
          <a:spcBef>
            <a:spcPct val="0"/>
          </a:spcBef>
          <a:spcAft>
            <a:spcPct val="0"/>
          </a:spcAft>
          <a:buClrTx/>
          <a:buSzTx/>
          <a:buFontTx/>
          <a:buNone/>
          <a:tabLst>
            <a:tab pos="2057400" algn="ctr"/>
            <a:tab pos="4114800" algn="ctr"/>
            <a:tab pos="5092700" algn="ctr"/>
            <a:tab pos="7175500" algn="r"/>
          </a:tabLst>
          <a:defRPr kumimoji="0" lang="en-US" sz="1400" b="1" i="0" u="none" strike="noStrike" cap="none" normalizeH="0" baseline="0" smtClean="0">
            <a:ln>
              <a:noFill/>
            </a:ln>
            <a:solidFill>
              <a:schemeClr val="bg1"/>
            </a:solidFill>
            <a:effectLst/>
            <a:latin typeface="Arial" charset="0"/>
          </a:defRPr>
        </a:defPPr>
      </a:lstStyle>
    </a:lnDef>
  </a:objectDefaults>
  <a:extraClrSchemeLst>
    <a:extraClrScheme>
      <a:clrScheme name="STIP Requirements Session - Asset Management - draft 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IP Requirements Session - Asset Management - draft 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IP Requirements Session - Asset Management - draft 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IP Requirements Session - Asset Management - draft 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IP Requirements Session - Asset Management - draft 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IP Requirements Session - Asset Management - draft 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IP Requirements Session - Asset Management - draft 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IP Requirements Session - Asset Management - draft 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IP Requirements Session - Asset Management - draft 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IP Requirements Session - Asset Management - draft 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IP Requirements Session - Asset Management - draft 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IP Requirements Session - Asset Management - draft 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IP Requirements Session - Asset Management - draft 7 13">
        <a:dk1>
          <a:srgbClr val="000000"/>
        </a:dk1>
        <a:lt1>
          <a:srgbClr val="FFFFFF"/>
        </a:lt1>
        <a:dk2>
          <a:srgbClr val="000066"/>
        </a:dk2>
        <a:lt2>
          <a:srgbClr val="808080"/>
        </a:lt2>
        <a:accent1>
          <a:srgbClr val="E5E5FF"/>
        </a:accent1>
        <a:accent2>
          <a:srgbClr val="333399"/>
        </a:accent2>
        <a:accent3>
          <a:srgbClr val="FFFFFF"/>
        </a:accent3>
        <a:accent4>
          <a:srgbClr val="000000"/>
        </a:accent4>
        <a:accent5>
          <a:srgbClr val="F0F0FF"/>
        </a:accent5>
        <a:accent6>
          <a:srgbClr val="2D2D8A"/>
        </a:accent6>
        <a:hlink>
          <a:srgbClr val="C0C0C0"/>
        </a:hlink>
        <a:folHlink>
          <a:srgbClr val="B2B2B2"/>
        </a:folHlink>
      </a:clrScheme>
      <a:clrMap bg1="lt1" tx1="dk1" bg2="lt2" tx2="dk2" accent1="accent1" accent2="accent2" accent3="accent3" accent4="accent4" accent5="accent5" accent6="accent6" hlink="hlink" folHlink="folHlink"/>
    </a:extraClrScheme>
    <a:extraClrScheme>
      <a:clrScheme name="STIP Requirements Session - Asset Management - draft 7 14">
        <a:dk1>
          <a:srgbClr val="000000"/>
        </a:dk1>
        <a:lt1>
          <a:srgbClr val="FFFFFF"/>
        </a:lt1>
        <a:dk2>
          <a:srgbClr val="000066"/>
        </a:dk2>
        <a:lt2>
          <a:srgbClr val="808080"/>
        </a:lt2>
        <a:accent1>
          <a:srgbClr val="E5E5FF"/>
        </a:accent1>
        <a:accent2>
          <a:srgbClr val="333399"/>
        </a:accent2>
        <a:accent3>
          <a:srgbClr val="FFFFFF"/>
        </a:accent3>
        <a:accent4>
          <a:srgbClr val="000000"/>
        </a:accent4>
        <a:accent5>
          <a:srgbClr val="F0F0FF"/>
        </a:accent5>
        <a:accent6>
          <a:srgbClr val="2D2D8A"/>
        </a:accent6>
        <a:hlink>
          <a:srgbClr val="0000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NSTIC_presentation_theme</Template>
  <TotalTime>1376</TotalTime>
  <Words>474</Words>
  <Application>Microsoft Office PowerPoint</Application>
  <PresentationFormat>On-screen Show (4:3)</PresentationFormat>
  <Paragraphs>73</Paragraphs>
  <Slides>9</Slides>
  <Notes>2</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NSTIC_presentation_theme</vt:lpstr>
      <vt:lpstr>STIP Requirements Session - Asset Management - draft 7</vt:lpstr>
      <vt:lpstr>Office Theme</vt:lpstr>
      <vt:lpstr>1_Office Theme</vt:lpstr>
      <vt:lpstr>Higher Education’s Role  in the Identity Ecosystem</vt:lpstr>
      <vt:lpstr>PowerPoint Presentation</vt:lpstr>
      <vt:lpstr>PowerPoint Presentation</vt:lpstr>
      <vt:lpstr>PowerPoint Presentation</vt:lpstr>
      <vt:lpstr>Privacy and Civil Liberties are Fundamental</vt:lpstr>
      <vt:lpstr>So Far?</vt:lpstr>
      <vt:lpstr>The Plan Going Forward</vt:lpstr>
      <vt:lpstr>Discussion Topics? Questions?</vt:lpstr>
      <vt:lpstr>Panel Discussion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today</dc:title>
  <dc:creator>Carr, Emily (US - Arlington)</dc:creator>
  <cp:lastModifiedBy>Rodney J. Petersen</cp:lastModifiedBy>
  <cp:revision>120</cp:revision>
  <dcterms:created xsi:type="dcterms:W3CDTF">2011-03-10T13:06:31Z</dcterms:created>
  <dcterms:modified xsi:type="dcterms:W3CDTF">2011-10-19T18:27:01Z</dcterms:modified>
</cp:coreProperties>
</file>