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65" r:id="rId4"/>
    <p:sldId id="257" r:id="rId5"/>
    <p:sldId id="266" r:id="rId6"/>
    <p:sldId id="261" r:id="rId7"/>
    <p:sldId id="262" r:id="rId8"/>
    <p:sldId id="267" r:id="rId9"/>
    <p:sldId id="268" r:id="rId10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 showGuides="1">
      <p:cViewPr varScale="1">
        <p:scale>
          <a:sx n="33" d="100"/>
          <a:sy n="33" d="100"/>
        </p:scale>
        <p:origin x="-715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C48407-05E2-C44E-A223-948090B8D7F3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63A716-D03F-EB42-9983-D702A16F81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70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63A716-D03F-EB42-9983-D702A16F811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833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663A716-D03F-EB42-9983-D702A16F811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4883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9DB2-865D-A345-B04C-9D5F0E069DCE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0544-CFDE-6043-AA94-34D7D2540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096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9DB2-865D-A345-B04C-9D5F0E069DCE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0544-CFDE-6043-AA94-34D7D2540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5643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9DB2-865D-A345-B04C-9D5F0E069DCE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0544-CFDE-6043-AA94-34D7D2540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270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9DB2-865D-A345-B04C-9D5F0E069DCE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0544-CFDE-6043-AA94-34D7D2540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2040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9DB2-865D-A345-B04C-9D5F0E069DCE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0544-CFDE-6043-AA94-34D7D2540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129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9DB2-865D-A345-B04C-9D5F0E069DCE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0544-CFDE-6043-AA94-34D7D2540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7331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9DB2-865D-A345-B04C-9D5F0E069DCE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0544-CFDE-6043-AA94-34D7D2540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147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9DB2-865D-A345-B04C-9D5F0E069DCE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0544-CFDE-6043-AA94-34D7D2540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746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9DB2-865D-A345-B04C-9D5F0E069DCE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0544-CFDE-6043-AA94-34D7D2540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033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9DB2-865D-A345-B04C-9D5F0E069DCE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0544-CFDE-6043-AA94-34D7D2540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1055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A9DB2-865D-A345-B04C-9D5F0E069DCE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F0544-CFDE-6043-AA94-34D7D2540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644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A9DB2-865D-A345-B04C-9D5F0E069DCE}" type="datetimeFigureOut">
              <a:rPr lang="en-US" smtClean="0"/>
              <a:t>11/2/2011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F0544-CFDE-6043-AA94-34D7D25403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4826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5287265" y="1742948"/>
            <a:ext cx="2924448" cy="2617222"/>
            <a:chOff x="5287265" y="1701530"/>
            <a:chExt cx="2924448" cy="2617222"/>
          </a:xfrm>
        </p:grpSpPr>
        <p:sp>
          <p:nvSpPr>
            <p:cNvPr id="6" name="TextBox 5"/>
            <p:cNvSpPr txBox="1"/>
            <p:nvPr/>
          </p:nvSpPr>
          <p:spPr>
            <a:xfrm>
              <a:off x="5287265" y="1701530"/>
              <a:ext cx="126443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Learners</a:t>
              </a:r>
              <a:endParaRPr lang="en-US" sz="2400" dirty="0"/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287265" y="2779309"/>
              <a:ext cx="253837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Learning principles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287265" y="3857087"/>
              <a:ext cx="292444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Learning technologies</a:t>
              </a:r>
              <a:endParaRPr lang="en-US" sz="24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908154" y="2015740"/>
            <a:ext cx="2743200" cy="2071638"/>
            <a:chOff x="908154" y="1777295"/>
            <a:chExt cx="2743200" cy="2071638"/>
          </a:xfrm>
        </p:grpSpPr>
        <p:sp>
          <p:nvSpPr>
            <p:cNvPr id="10" name="TextBox 9"/>
            <p:cNvSpPr txBox="1"/>
            <p:nvPr/>
          </p:nvSpPr>
          <p:spPr>
            <a:xfrm>
              <a:off x="1345576" y="1777295"/>
              <a:ext cx="1868357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i="1" dirty="0" smtClean="0"/>
                <a:t>Principles</a:t>
              </a:r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08154" y="2439233"/>
              <a:ext cx="2743200" cy="14097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7970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357540" y="2280271"/>
            <a:ext cx="2653190" cy="1525573"/>
            <a:chOff x="5357540" y="2479514"/>
            <a:chExt cx="2653190" cy="1525573"/>
          </a:xfrm>
        </p:grpSpPr>
        <p:sp>
          <p:nvSpPr>
            <p:cNvPr id="5" name="TextBox 4"/>
            <p:cNvSpPr txBox="1"/>
            <p:nvPr/>
          </p:nvSpPr>
          <p:spPr>
            <a:xfrm>
              <a:off x="5357540" y="2479514"/>
              <a:ext cx="26531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The </a:t>
              </a:r>
              <a:r>
                <a:rPr lang="en-US" sz="2400" dirty="0" err="1" smtClean="0"/>
                <a:t>NetGen</a:t>
              </a:r>
              <a:r>
                <a:rPr lang="en-US" sz="2400" dirty="0" smtClean="0"/>
                <a:t> learner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357540" y="3543422"/>
              <a:ext cx="25655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Evidence of Impact</a:t>
              </a:r>
              <a:endParaRPr lang="en-US" sz="2400" dirty="0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908154" y="2020419"/>
            <a:ext cx="2743200" cy="2071638"/>
            <a:chOff x="908154" y="1777295"/>
            <a:chExt cx="2743200" cy="2071638"/>
          </a:xfrm>
        </p:grpSpPr>
        <p:sp>
          <p:nvSpPr>
            <p:cNvPr id="10" name="TextBox 9"/>
            <p:cNvSpPr txBox="1"/>
            <p:nvPr/>
          </p:nvSpPr>
          <p:spPr>
            <a:xfrm>
              <a:off x="1589933" y="1777295"/>
              <a:ext cx="1379642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i="1" dirty="0" smtClean="0"/>
                <a:t>Lenses</a:t>
              </a:r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08154" y="2439233"/>
              <a:ext cx="2743200" cy="14097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57883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4586917" y="780682"/>
            <a:ext cx="4471457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Learning analytics</a:t>
            </a:r>
            <a:r>
              <a:rPr lang="en-US" sz="2400" dirty="0"/>
              <a:t>: enabling improvements and innovation in teaching and learning</a:t>
            </a:r>
            <a:endParaRPr lang="en-US" sz="24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572001" y="2313086"/>
            <a:ext cx="457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Measuring</a:t>
            </a:r>
            <a:r>
              <a:rPr lang="en-US" sz="2400" b="1" dirty="0">
                <a:solidFill>
                  <a:srgbClr val="57667E"/>
                </a:solidFill>
              </a:rPr>
              <a:t> </a:t>
            </a:r>
            <a:r>
              <a:rPr lang="en-US" sz="2400" b="1" dirty="0">
                <a:solidFill>
                  <a:srgbClr val="FF0000"/>
                </a:solidFill>
              </a:rPr>
              <a:t>effectiveness</a:t>
            </a:r>
            <a:r>
              <a:rPr lang="en-US" sz="2400" dirty="0"/>
              <a:t>: finding out what works and why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1" y="3476159"/>
            <a:ext cx="4571999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Mobile</a:t>
            </a:r>
            <a:r>
              <a:rPr lang="en-US" sz="2400" b="1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technology</a:t>
            </a:r>
            <a:r>
              <a:rPr lang="en-US" sz="2400" b="1" dirty="0"/>
              <a:t> </a:t>
            </a:r>
            <a:r>
              <a:rPr lang="en-US" sz="2400" dirty="0"/>
              <a:t>and </a:t>
            </a:r>
            <a:r>
              <a:rPr lang="en-US" sz="2400" b="1" dirty="0">
                <a:solidFill>
                  <a:srgbClr val="FF0000"/>
                </a:solidFill>
              </a:rPr>
              <a:t>social</a:t>
            </a:r>
            <a:r>
              <a:rPr lang="en-US" sz="2400" dirty="0"/>
              <a:t> </a:t>
            </a:r>
            <a:r>
              <a:rPr lang="en-US" sz="2400" b="1" dirty="0">
                <a:solidFill>
                  <a:srgbClr val="FF0000"/>
                </a:solidFill>
              </a:rPr>
              <a:t>media</a:t>
            </a:r>
            <a:r>
              <a:rPr lang="en-US" sz="2400" dirty="0"/>
              <a:t>: the changing landscape of teaching and learning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1999" y="5008562"/>
            <a:ext cx="4572001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Measuring impact: evaluating </a:t>
            </a:r>
            <a:r>
              <a:rPr lang="en-US" sz="2400" b="1" dirty="0">
                <a:solidFill>
                  <a:srgbClr val="FF0000"/>
                </a:solidFill>
              </a:rPr>
              <a:t>online</a:t>
            </a:r>
            <a:r>
              <a:rPr lang="en-US" sz="2400" dirty="0"/>
              <a:t> and </a:t>
            </a:r>
            <a:r>
              <a:rPr lang="en-US" sz="2400" b="1" dirty="0">
                <a:solidFill>
                  <a:srgbClr val="FF0000"/>
                </a:solidFill>
              </a:rPr>
              <a:t>blended learning </a:t>
            </a:r>
            <a:r>
              <a:rPr lang="en-US" sz="2400" dirty="0"/>
              <a:t>instructional models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863773" y="1801261"/>
            <a:ext cx="2831963" cy="2047672"/>
            <a:chOff x="863773" y="1801261"/>
            <a:chExt cx="2831963" cy="2047672"/>
          </a:xfrm>
        </p:grpSpPr>
        <p:sp>
          <p:nvSpPr>
            <p:cNvPr id="10" name="TextBox 9"/>
            <p:cNvSpPr txBox="1"/>
            <p:nvPr/>
          </p:nvSpPr>
          <p:spPr>
            <a:xfrm>
              <a:off x="863773" y="1801261"/>
              <a:ext cx="2831963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i="1" dirty="0" smtClean="0"/>
                <a:t>2012 directions</a:t>
              </a:r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908154" y="2439233"/>
              <a:ext cx="2743200" cy="14097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278654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86404" y="1611861"/>
            <a:ext cx="2667000" cy="2940019"/>
            <a:chOff x="686404" y="1611861"/>
            <a:chExt cx="2667000" cy="2940019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6404" y="1611861"/>
              <a:ext cx="2667000" cy="1674876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686404" y="3628550"/>
              <a:ext cx="169544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Feb 13-15, 2012</a:t>
              </a:r>
            </a:p>
            <a:p>
              <a:r>
                <a:rPr lang="en-US" dirty="0" smtClean="0"/>
                <a:t>Austin TX </a:t>
              </a:r>
            </a:p>
            <a:p>
              <a:r>
                <a:rPr lang="en-US" dirty="0"/>
                <a:t>o</a:t>
              </a:r>
              <a:r>
                <a:rPr lang="en-US" dirty="0" smtClean="0"/>
                <a:t>r online</a:t>
              </a:r>
              <a:endParaRPr lang="en-US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5041754" y="779717"/>
            <a:ext cx="2813390" cy="5184428"/>
            <a:chOff x="5041754" y="779717"/>
            <a:chExt cx="2813390" cy="5184428"/>
          </a:xfrm>
        </p:grpSpPr>
        <p:sp>
          <p:nvSpPr>
            <p:cNvPr id="6" name="TextBox 5"/>
            <p:cNvSpPr txBox="1"/>
            <p:nvPr/>
          </p:nvSpPr>
          <p:spPr>
            <a:xfrm>
              <a:off x="5041754" y="779717"/>
              <a:ext cx="244955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Learning Analytics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5041754" y="1454397"/>
              <a:ext cx="22119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Mobile Learning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5041754" y="2803757"/>
              <a:ext cx="198002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Digital literacy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041754" y="2129077"/>
              <a:ext cx="177284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Social Media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041754" y="3478437"/>
              <a:ext cx="2565576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Evidence of Impact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041754" y="4153117"/>
              <a:ext cx="125301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The LMS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041754" y="4827797"/>
              <a:ext cx="2184613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Learning Spaces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041754" y="5502480"/>
              <a:ext cx="28133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Faculty development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34532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86404" y="1611861"/>
            <a:ext cx="2667000" cy="2940019"/>
            <a:chOff x="686404" y="1611861"/>
            <a:chExt cx="2667000" cy="2940019"/>
          </a:xfrm>
        </p:grpSpPr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86404" y="1611861"/>
              <a:ext cx="2667000" cy="1674876"/>
            </a:xfrm>
            <a:prstGeom prst="rect">
              <a:avLst/>
            </a:prstGeom>
          </p:spPr>
        </p:pic>
        <p:sp>
          <p:nvSpPr>
            <p:cNvPr id="5" name="TextBox 4"/>
            <p:cNvSpPr txBox="1"/>
            <p:nvPr/>
          </p:nvSpPr>
          <p:spPr>
            <a:xfrm>
              <a:off x="686404" y="3628550"/>
              <a:ext cx="1695446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Feb 13-15, 2012</a:t>
              </a:r>
            </a:p>
            <a:p>
              <a:r>
                <a:rPr lang="en-US" dirty="0" smtClean="0"/>
                <a:t>Austin TX </a:t>
              </a:r>
            </a:p>
            <a:p>
              <a:r>
                <a:rPr lang="en-US" dirty="0"/>
                <a:t>o</a:t>
              </a:r>
              <a:r>
                <a:rPr lang="en-US" dirty="0" smtClean="0"/>
                <a:t>r online</a:t>
              </a:r>
              <a:endParaRPr lang="en-US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4572000" y="1766088"/>
            <a:ext cx="4070846" cy="1767326"/>
            <a:chOff x="4854898" y="1709539"/>
            <a:chExt cx="4070846" cy="1767326"/>
          </a:xfrm>
        </p:grpSpPr>
        <p:sp>
          <p:nvSpPr>
            <p:cNvPr id="17" name="TextBox 16"/>
            <p:cNvSpPr txBox="1"/>
            <p:nvPr/>
          </p:nvSpPr>
          <p:spPr>
            <a:xfrm>
              <a:off x="4854898" y="2522758"/>
              <a:ext cx="4070846" cy="9541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/>
                <a:t>ELI Leadership Roundtable</a:t>
              </a:r>
            </a:p>
            <a:p>
              <a:r>
                <a:rPr lang="en-US" sz="2800" i="1" dirty="0" smtClean="0"/>
                <a:t>Learning Analytics</a:t>
              </a:r>
              <a:endParaRPr lang="en-US" sz="2800" i="1" dirty="0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770983" y="1709539"/>
              <a:ext cx="2073016" cy="73866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b="1" i="1" dirty="0" smtClean="0"/>
                <a:t>New for 2012!</a:t>
              </a:r>
            </a:p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056079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9912" y="0"/>
            <a:ext cx="7276171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58452" y="799675"/>
            <a:ext cx="2302248" cy="175432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dirty="0" smtClean="0"/>
              <a:t>ELI and Learning Analytics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01775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484" y="2579006"/>
            <a:ext cx="1828800" cy="18161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75484" y="1932675"/>
            <a:ext cx="33142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ELI and Analytics</a:t>
            </a:r>
            <a:endParaRPr lang="en-US" sz="3600" dirty="0"/>
          </a:p>
        </p:txBody>
      </p:sp>
      <p:grpSp>
        <p:nvGrpSpPr>
          <p:cNvPr id="13" name="Group 12"/>
          <p:cNvGrpSpPr/>
          <p:nvPr/>
        </p:nvGrpSpPr>
        <p:grpSpPr>
          <a:xfrm>
            <a:off x="4871078" y="2413648"/>
            <a:ext cx="2757335" cy="923330"/>
            <a:chOff x="5041754" y="779717"/>
            <a:chExt cx="2757335" cy="923330"/>
          </a:xfrm>
        </p:grpSpPr>
        <p:sp>
          <p:nvSpPr>
            <p:cNvPr id="5" name="TextBox 4"/>
            <p:cNvSpPr txBox="1"/>
            <p:nvPr/>
          </p:nvSpPr>
          <p:spPr>
            <a:xfrm>
              <a:off x="5041754" y="779717"/>
              <a:ext cx="2757335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Spring Focus Session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041754" y="1241382"/>
              <a:ext cx="2331137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April 11-12, 2012</a:t>
              </a:r>
            </a:p>
          </p:txBody>
        </p:sp>
      </p:grpSp>
      <p:sp>
        <p:nvSpPr>
          <p:cNvPr id="7" name="TextBox 6"/>
          <p:cNvSpPr txBox="1"/>
          <p:nvPr/>
        </p:nvSpPr>
        <p:spPr>
          <a:xfrm>
            <a:off x="4871078" y="3679175"/>
            <a:ext cx="336251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Webinar: Jan 9</a:t>
            </a:r>
          </a:p>
          <a:p>
            <a:r>
              <a:rPr lang="en-US" sz="2400" dirty="0" smtClean="0"/>
              <a:t>Analytics Lighting Rounds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71078" y="805924"/>
            <a:ext cx="27955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7 Things issue (2011)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71078" y="4852369"/>
            <a:ext cx="171423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OL seminars</a:t>
            </a:r>
            <a:endParaRPr lang="en-US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4871078" y="5656231"/>
            <a:ext cx="272742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Briefs, White papers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4871078" y="1609786"/>
            <a:ext cx="28777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2012 Annual Meeting</a:t>
            </a:r>
          </a:p>
        </p:txBody>
      </p:sp>
    </p:spTree>
    <p:extLst>
      <p:ext uri="{BB962C8B-B14F-4D97-AF65-F5344CB8AC3E}">
        <p14:creationId xmlns:p14="http://schemas.microsoft.com/office/powerpoint/2010/main" val="201569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5287265" y="1742948"/>
            <a:ext cx="2858625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Brief: </a:t>
            </a:r>
            <a:r>
              <a:rPr lang="en-US" sz="2400" dirty="0" err="1" smtClean="0"/>
              <a:t>Classroom.next</a:t>
            </a:r>
            <a:endParaRPr lang="en-US" sz="2400" dirty="0" smtClean="0"/>
          </a:p>
          <a:p>
            <a:r>
              <a:rPr lang="en-US" sz="2400" i="1" dirty="0" smtClean="0"/>
              <a:t>Texas Wesleyan</a:t>
            </a:r>
            <a:endParaRPr lang="en-US" sz="2400" i="1" dirty="0"/>
          </a:p>
        </p:txBody>
      </p:sp>
      <p:sp>
        <p:nvSpPr>
          <p:cNvPr id="7" name="TextBox 6"/>
          <p:cNvSpPr txBox="1"/>
          <p:nvPr/>
        </p:nvSpPr>
        <p:spPr>
          <a:xfrm>
            <a:off x="5287265" y="2820727"/>
            <a:ext cx="319390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Brief: Learning Analytics</a:t>
            </a:r>
          </a:p>
          <a:p>
            <a:r>
              <a:rPr lang="en-US" sz="2400" dirty="0" smtClean="0"/>
              <a:t>The Coming Third Wave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87265" y="3898505"/>
            <a:ext cx="28619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White Paper: Seeking </a:t>
            </a:r>
          </a:p>
          <a:p>
            <a:r>
              <a:rPr lang="en-US" sz="2400" dirty="0" smtClean="0"/>
              <a:t>Evidence of Impact</a:t>
            </a:r>
            <a:endParaRPr lang="en-US" sz="2400" dirty="0"/>
          </a:p>
        </p:txBody>
      </p:sp>
      <p:grpSp>
        <p:nvGrpSpPr>
          <p:cNvPr id="2" name="Group 1"/>
          <p:cNvGrpSpPr/>
          <p:nvPr/>
        </p:nvGrpSpPr>
        <p:grpSpPr>
          <a:xfrm>
            <a:off x="1102117" y="2015740"/>
            <a:ext cx="2743200" cy="2071638"/>
            <a:chOff x="1102117" y="2015740"/>
            <a:chExt cx="2743200" cy="2071638"/>
          </a:xfrm>
        </p:grpSpPr>
        <p:sp>
          <p:nvSpPr>
            <p:cNvPr id="10" name="TextBox 9"/>
            <p:cNvSpPr txBox="1"/>
            <p:nvPr/>
          </p:nvSpPr>
          <p:spPr>
            <a:xfrm>
              <a:off x="1126865" y="2015740"/>
              <a:ext cx="2693704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i="1" dirty="0" smtClean="0"/>
                <a:t>On the shelves</a:t>
              </a:r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02117" y="2677678"/>
              <a:ext cx="2743200" cy="14097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45554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1102117" y="2116432"/>
            <a:ext cx="2743200" cy="2071638"/>
            <a:chOff x="1102117" y="2015740"/>
            <a:chExt cx="2743200" cy="2071638"/>
          </a:xfrm>
        </p:grpSpPr>
        <p:sp>
          <p:nvSpPr>
            <p:cNvPr id="10" name="TextBox 9"/>
            <p:cNvSpPr txBox="1"/>
            <p:nvPr/>
          </p:nvSpPr>
          <p:spPr>
            <a:xfrm>
              <a:off x="1256107" y="2015740"/>
              <a:ext cx="2435220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i="1" dirty="0" smtClean="0"/>
                <a:t>Coming soon</a:t>
              </a:r>
            </a:p>
          </p:txBody>
        </p: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02117" y="2677678"/>
              <a:ext cx="2743200" cy="1409700"/>
            </a:xfrm>
            <a:prstGeom prst="rect">
              <a:avLst/>
            </a:prstGeom>
          </p:spPr>
        </p:pic>
      </p:grpSp>
      <p:grpSp>
        <p:nvGrpSpPr>
          <p:cNvPr id="4" name="Group 3"/>
          <p:cNvGrpSpPr/>
          <p:nvPr/>
        </p:nvGrpSpPr>
        <p:grpSpPr>
          <a:xfrm>
            <a:off x="4716285" y="279869"/>
            <a:ext cx="3316307" cy="5959933"/>
            <a:chOff x="4716285" y="279869"/>
            <a:chExt cx="3316307" cy="5959933"/>
          </a:xfrm>
        </p:grpSpPr>
        <p:sp>
          <p:nvSpPr>
            <p:cNvPr id="9" name="TextBox 8"/>
            <p:cNvSpPr txBox="1"/>
            <p:nvPr/>
          </p:nvSpPr>
          <p:spPr>
            <a:xfrm>
              <a:off x="4716285" y="1469770"/>
              <a:ext cx="2994630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White Paper: Open</a:t>
              </a:r>
            </a:p>
            <a:p>
              <a:r>
                <a:rPr lang="en-US" sz="2400" dirty="0" smtClean="0"/>
                <a:t>Educational Resources</a:t>
              </a:r>
              <a:endParaRPr lang="en-US" sz="2400" dirty="0"/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716285" y="2659671"/>
              <a:ext cx="2302345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SEI Case Study</a:t>
              </a:r>
            </a:p>
            <a:p>
              <a:r>
                <a:rPr lang="en-US" sz="2400" i="1" dirty="0" smtClean="0"/>
                <a:t>Carleton College</a:t>
              </a:r>
              <a:endParaRPr lang="en-US" sz="2400" i="1" dirty="0"/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716285" y="3849572"/>
              <a:ext cx="1742246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Why OER?</a:t>
              </a:r>
            </a:p>
            <a:p>
              <a:r>
                <a:rPr lang="en-US" sz="2400" i="1" dirty="0" smtClean="0"/>
                <a:t>David Wiley</a:t>
              </a:r>
              <a:endParaRPr lang="en-US" sz="2400" i="1" dirty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4716285" y="279869"/>
              <a:ext cx="1299818" cy="8309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MOOC</a:t>
              </a:r>
            </a:p>
            <a:p>
              <a:r>
                <a:rPr lang="en-US" sz="2400" i="1" dirty="0" smtClean="0"/>
                <a:t>7 Things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4716285" y="5039474"/>
              <a:ext cx="3316307" cy="120032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 smtClean="0"/>
                <a:t>Effective Online Learning</a:t>
              </a:r>
            </a:p>
            <a:p>
              <a:r>
                <a:rPr lang="en-US" sz="2400" i="1" dirty="0" smtClean="0"/>
                <a:t>Online seminar</a:t>
              </a:r>
            </a:p>
            <a:p>
              <a:endParaRPr lang="en-US" sz="2400" i="1" dirty="0"/>
            </a:p>
          </p:txBody>
        </p:sp>
      </p:grpSp>
    </p:spTree>
    <p:extLst>
      <p:ext uri="{BB962C8B-B14F-4D97-AF65-F5344CB8AC3E}">
        <p14:creationId xmlns:p14="http://schemas.microsoft.com/office/powerpoint/2010/main" val="2695694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64&quot;/&gt;&lt;/object&gt;&lt;object type=&quot;3&quot; unique_id=&quot;10006&quot;&gt;&lt;property id=&quot;20148&quot; value=&quot;5&quot;/&gt;&lt;property id=&quot;20300&quot; value=&quot;Slide 3&quot;/&gt;&lt;property id=&quot;20307&quot; value=&quot;265&quot;/&gt;&lt;/object&gt;&lt;object type=&quot;3&quot; unique_id=&quot;10007&quot;&gt;&lt;property id=&quot;20148&quot; value=&quot;5&quot;/&gt;&lt;property id=&quot;20300&quot; value=&quot;Slide 4&quot;/&gt;&lt;property id=&quot;20307&quot; value=&quot;257&quot;/&gt;&lt;/object&gt;&lt;object type=&quot;3&quot; unique_id=&quot;10008&quot;&gt;&lt;property id=&quot;20148&quot; value=&quot;5&quot;/&gt;&lt;property id=&quot;20300&quot; value=&quot;Slide 5&quot;/&gt;&lt;property id=&quot;20307&quot; value=&quot;266&quot;/&gt;&lt;/object&gt;&lt;object type=&quot;3&quot; unique_id=&quot;10009&quot;&gt;&lt;property id=&quot;20148&quot; value=&quot;5&quot;/&gt;&lt;property id=&quot;20300&quot; value=&quot;Slide 6&quot;/&gt;&lt;property id=&quot;20307&quot; value=&quot;261&quot;/&gt;&lt;/object&gt;&lt;object type=&quot;3&quot; unique_id=&quot;10010&quot;&gt;&lt;property id=&quot;20148&quot; value=&quot;5&quot;/&gt;&lt;property id=&quot;20300&quot; value=&quot;Slide 7&quot;/&gt;&lt;property id=&quot;20307&quot; value=&quot;262&quot;/&gt;&lt;/object&gt;&lt;object type=&quot;3&quot; unique_id=&quot;10011&quot;&gt;&lt;property id=&quot;20148&quot; value=&quot;5&quot;/&gt;&lt;property id=&quot;20300&quot; value=&quot;Slide 8&quot;/&gt;&lt;property id=&quot;20307&quot; value=&quot;267&quot;/&gt;&lt;/object&gt;&lt;object type=&quot;3&quot; unique_id=&quot;10012&quot;&gt;&lt;property id=&quot;20148&quot; value=&quot;5&quot;/&gt;&lt;property id=&quot;20300&quot; value=&quot;Slide 9&quot;/&gt;&lt;property id=&quot;20307&quot; value=&quot;268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187</Words>
  <Application>Microsoft Office PowerPoint</Application>
  <PresentationFormat>On-screen Show (4:3)</PresentationFormat>
  <Paragraphs>59</Paragraphs>
  <Slides>9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EDUCAUSE Learning Initiative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Malcolm Brown</dc:creator>
  <cp:lastModifiedBy>Victoria Fanning</cp:lastModifiedBy>
  <cp:revision>21</cp:revision>
  <dcterms:created xsi:type="dcterms:W3CDTF">2011-09-28T13:50:56Z</dcterms:created>
  <dcterms:modified xsi:type="dcterms:W3CDTF">2011-11-02T19:00:11Z</dcterms:modified>
</cp:coreProperties>
</file>