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handoutMasterIdLst>
    <p:handoutMasterId r:id="rId9"/>
  </p:handoutMasterIdLst>
  <p:sldIdLst>
    <p:sldId id="256" r:id="rId2"/>
    <p:sldId id="257" r:id="rId3"/>
    <p:sldId id="261" r:id="rId4"/>
    <p:sldId id="258" r:id="rId5"/>
    <p:sldId id="259" r:id="rId6"/>
    <p:sldId id="260" r:id="rId7"/>
  </p:sldIdLst>
  <p:sldSz cx="9144000" cy="6858000" type="screen4x3"/>
  <p:notesSz cx="6858000" cy="9144000"/>
  <p:custDataLst>
    <p:tags r:id="rId10"/>
  </p:custDataLst>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1pPr>
    <a:lvl2pPr marL="4572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2pPr>
    <a:lvl3pPr marL="9144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3pPr>
    <a:lvl4pPr marL="13716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4pPr>
    <a:lvl5pPr marL="18288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5pPr>
    <a:lvl6pPr marL="2286000" algn="l" defTabSz="457200" rtl="0" eaLnBrk="1" latinLnBrk="0" hangingPunct="1">
      <a:defRPr kern="1200">
        <a:solidFill>
          <a:schemeClr val="tx1"/>
        </a:solidFill>
        <a:latin typeface="Arial" charset="0"/>
        <a:ea typeface="ＭＳ Ｐゴシック" charset="-128"/>
        <a:cs typeface="ＭＳ Ｐゴシック" charset="-128"/>
      </a:defRPr>
    </a:lvl6pPr>
    <a:lvl7pPr marL="2743200" algn="l" defTabSz="457200" rtl="0" eaLnBrk="1" latinLnBrk="0" hangingPunct="1">
      <a:defRPr kern="1200">
        <a:solidFill>
          <a:schemeClr val="tx1"/>
        </a:solidFill>
        <a:latin typeface="Arial" charset="0"/>
        <a:ea typeface="ＭＳ Ｐゴシック" charset="-128"/>
        <a:cs typeface="ＭＳ Ｐゴシック" charset="-128"/>
      </a:defRPr>
    </a:lvl7pPr>
    <a:lvl8pPr marL="3200400" algn="l" defTabSz="457200" rtl="0" eaLnBrk="1" latinLnBrk="0" hangingPunct="1">
      <a:defRPr kern="1200">
        <a:solidFill>
          <a:schemeClr val="tx1"/>
        </a:solidFill>
        <a:latin typeface="Arial" charset="0"/>
        <a:ea typeface="ＭＳ Ｐゴシック" charset="-128"/>
        <a:cs typeface="ＭＳ Ｐゴシック" charset="-128"/>
      </a:defRPr>
    </a:lvl8pPr>
    <a:lvl9pPr marL="3657600" algn="l" defTabSz="457200" rtl="0" eaLnBrk="1" latinLnBrk="0" hangingPunct="1">
      <a:defRPr kern="1200">
        <a:solidFill>
          <a:schemeClr val="tx1"/>
        </a:solidFill>
        <a:latin typeface="Arial" charset="0"/>
        <a:ea typeface="ＭＳ Ｐゴシック" charset="-128"/>
        <a:cs typeface="ＭＳ Ｐゴシック" charset="-12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90021"/>
    <a:srgbClr val="45811B"/>
    <a:srgbClr val="DDE8D5"/>
    <a:srgbClr val="FBC82B"/>
    <a:srgbClr val="7BA62B"/>
    <a:srgbClr val="8A8889"/>
    <a:srgbClr val="FD9712"/>
    <a:srgbClr val="1B7B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69" d="100"/>
          <a:sy n="69" d="100"/>
        </p:scale>
        <p:origin x="-538" y="-197"/>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111" d="100"/>
          <a:sy n="111" d="100"/>
        </p:scale>
        <p:origin x="-4264" y="-12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FB4CE335-1B1A-964B-82DC-B141406EE227}" type="datetime1">
              <a:rPr lang="en-US"/>
              <a:pPr>
                <a:defRPr/>
              </a:pPr>
              <a:t>10/21/2011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28496B65-2B99-9749-86B2-DBBD8E183778}" type="slidenum">
              <a:rPr lang="en-US"/>
              <a:pPr>
                <a:defRPr/>
              </a:pPr>
              <a:t>‹#›</a:t>
            </a:fld>
            <a:endParaRPr lang="en-US"/>
          </a:p>
        </p:txBody>
      </p:sp>
    </p:spTree>
    <p:extLst>
      <p:ext uri="{BB962C8B-B14F-4D97-AF65-F5344CB8AC3E}">
        <p14:creationId xmlns:p14="http://schemas.microsoft.com/office/powerpoint/2010/main" val="42765593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829C111D-D8D7-CE47-9FDD-C94C8EB69FD2}" type="datetime1">
              <a:rPr lang="en-US"/>
              <a:pPr>
                <a:defRPr/>
              </a:pPr>
              <a:t>10/21/2011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26FA281B-0946-C245-AF81-6D816C0F4E58}" type="slidenum">
              <a:rPr lang="en-US"/>
              <a:pPr>
                <a:defRPr/>
              </a:pPr>
              <a:t>‹#›</a:t>
            </a:fld>
            <a:endParaRPr lang="en-US"/>
          </a:p>
        </p:txBody>
      </p:sp>
    </p:spTree>
    <p:extLst>
      <p:ext uri="{BB962C8B-B14F-4D97-AF65-F5344CB8AC3E}">
        <p14:creationId xmlns:p14="http://schemas.microsoft.com/office/powerpoint/2010/main" val="44385811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Geneva" charset="-128"/>
        <a:cs typeface="Geneva" charset="-128"/>
      </a:defRPr>
    </a:lvl3pPr>
    <a:lvl4pPr marL="1371600" algn="l" defTabSz="457200" rtl="0" eaLnBrk="0" fontAlgn="base" hangingPunct="0">
      <a:spcBef>
        <a:spcPct val="30000"/>
      </a:spcBef>
      <a:spcAft>
        <a:spcPct val="0"/>
      </a:spcAft>
      <a:defRPr sz="1200" kern="1200">
        <a:solidFill>
          <a:schemeClr val="tx1"/>
        </a:solidFill>
        <a:latin typeface="+mn-lt"/>
        <a:ea typeface="Geneva"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Geneva"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3"/>
          <p:cNvSpPr/>
          <p:nvPr userDrawn="1"/>
        </p:nvSpPr>
        <p:spPr>
          <a:xfrm>
            <a:off x="0" y="133350"/>
            <a:ext cx="9144000" cy="585311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a typeface="ＭＳ Ｐゴシック" charset="-128"/>
              <a:cs typeface="ＭＳ Ｐゴシック" charset="-128"/>
            </a:endParaRPr>
          </a:p>
        </p:txBody>
      </p:sp>
      <p:pic>
        <p:nvPicPr>
          <p:cNvPr id="5" name="Picture 9" descr="logopp.jpg"/>
          <p:cNvPicPr>
            <a:picLocks noChangeAspect="1"/>
          </p:cNvPicPr>
          <p:nvPr userDrawn="1"/>
        </p:nvPicPr>
        <p:blipFill>
          <a:blip r:embed="rId2"/>
          <a:srcRect/>
          <a:stretch>
            <a:fillRect/>
          </a:stretch>
        </p:blipFill>
        <p:spPr bwMode="auto">
          <a:xfrm>
            <a:off x="5165725" y="4349750"/>
            <a:ext cx="3368675" cy="1563688"/>
          </a:xfrm>
          <a:prstGeom prst="rect">
            <a:avLst/>
          </a:prstGeom>
          <a:noFill/>
          <a:ln w="9525">
            <a:noFill/>
            <a:miter lim="800000"/>
            <a:headEnd/>
            <a:tailEnd/>
          </a:ln>
        </p:spPr>
      </p:pic>
      <p:sp>
        <p:nvSpPr>
          <p:cNvPr id="2" name="Title 1"/>
          <p:cNvSpPr>
            <a:spLocks noGrp="1"/>
          </p:cNvSpPr>
          <p:nvPr>
            <p:ph type="ctrTitle"/>
          </p:nvPr>
        </p:nvSpPr>
        <p:spPr>
          <a:xfrm>
            <a:off x="235190" y="815355"/>
            <a:ext cx="8338410" cy="1470025"/>
          </a:xfrm>
        </p:spPr>
        <p:txBody>
          <a:bodyPr/>
          <a:lstStyle>
            <a:lvl1pPr algn="r">
              <a:defRPr sz="3300"/>
            </a:lvl1pPr>
          </a:lstStyle>
          <a:p>
            <a:r>
              <a:rPr lang="en-US" dirty="0" smtClean="0"/>
              <a:t>Click to edit Master title style</a:t>
            </a:r>
            <a:endParaRPr lang="en-US" dirty="0"/>
          </a:p>
        </p:txBody>
      </p:sp>
      <p:sp>
        <p:nvSpPr>
          <p:cNvPr id="3" name="Subtitle 2"/>
          <p:cNvSpPr>
            <a:spLocks noGrp="1"/>
          </p:cNvSpPr>
          <p:nvPr>
            <p:ph type="subTitle" idx="1"/>
          </p:nvPr>
        </p:nvSpPr>
        <p:spPr>
          <a:xfrm>
            <a:off x="2165755" y="2008445"/>
            <a:ext cx="6400800" cy="1219200"/>
          </a:xfrm>
        </p:spPr>
        <p:txBody>
          <a:bodyPr>
            <a:normAutofit/>
          </a:bodyPr>
          <a:lstStyle>
            <a:lvl1pPr marL="0" indent="0" algn="r">
              <a:buNone/>
              <a:defRPr sz="2000">
                <a:solidFill>
                  <a:srgbClr val="4C4C4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6" name="Date Placeholder 3"/>
          <p:cNvSpPr>
            <a:spLocks noGrp="1"/>
          </p:cNvSpPr>
          <p:nvPr userDrawn="1">
            <p:ph type="dt" sz="half" idx="10"/>
          </p:nvPr>
        </p:nvSpPr>
        <p:spPr/>
        <p:txBody>
          <a:bodyPr/>
          <a:lstStyle>
            <a:lvl1pPr>
              <a:defRPr/>
            </a:lvl1pPr>
          </a:lstStyle>
          <a:p>
            <a:pPr>
              <a:defRPr/>
            </a:pPr>
            <a:fld id="{8B932A81-A55D-B14A-87F9-64399E3EB008}" type="datetime1">
              <a:rPr lang="en-US"/>
              <a:pPr>
                <a:defRPr/>
              </a:pPr>
              <a:t>10/21/2011</a:t>
            </a:fld>
            <a:endParaRPr lang="en-US"/>
          </a:p>
        </p:txBody>
      </p:sp>
      <p:sp>
        <p:nvSpPr>
          <p:cNvPr id="7" name="Slide Number Placeholder 5"/>
          <p:cNvSpPr>
            <a:spLocks noGrp="1"/>
          </p:cNvSpPr>
          <p:nvPr userDrawn="1">
            <p:ph type="sldNum" sz="quarter" idx="11"/>
          </p:nvPr>
        </p:nvSpPr>
        <p:spPr/>
        <p:txBody>
          <a:bodyPr/>
          <a:lstStyle>
            <a:lvl1pPr>
              <a:defRPr/>
            </a:lvl1pPr>
          </a:lstStyle>
          <a:p>
            <a:pPr>
              <a:defRPr/>
            </a:pPr>
            <a:fld id="{72BC5229-8E32-E645-895C-4316DCBFA23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D16C56F-965E-CD42-B692-23F2BC5A4107}" type="datetime1">
              <a:rPr lang="en-US"/>
              <a:pPr>
                <a:defRPr/>
              </a:pPr>
              <a:t>10/21/2011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B350499-F08D-D846-85CA-35A359C9022B}"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6AADE71-C90D-5846-AE30-D761D1BAF737}" type="datetime1">
              <a:rPr lang="en-US"/>
              <a:pPr>
                <a:defRPr/>
              </a:pPr>
              <a:t>10/21/2011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402AC32-9818-5145-A709-40F4F4DBFB5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635A765-D575-FA46-A41B-CAB3F8AFCABF}" type="datetime1">
              <a:rPr lang="en-US"/>
              <a:pPr>
                <a:defRPr/>
              </a:pPr>
              <a:t>10/21/2011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FCC9DFE-152E-9040-B076-1029403C79C9}"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91338587-1E30-3748-9425-D333D6B75DF6}" type="datetime1">
              <a:rPr lang="en-US"/>
              <a:pPr>
                <a:defRPr/>
              </a:pPr>
              <a:t>10/21/2011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EF043AD-40DE-3E42-A039-B20597961688}"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D5E37561-D7F7-A643-AD61-BE0180DD63F4}" type="datetime1">
              <a:rPr lang="en-US"/>
              <a:pPr>
                <a:defRPr/>
              </a:pPr>
              <a:t>10/21/2011</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AB562B7-F15F-9143-92A0-BF392971B04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B446317-50AB-5B4D-AD0D-1403A4463B90}" type="datetime1">
              <a:rPr lang="en-US"/>
              <a:pPr>
                <a:defRPr/>
              </a:pPr>
              <a:t>10/21/2011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ED524155-73A5-154B-9497-B8A696865EF2}"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89F2EF71-630A-3D4B-9506-21A3AE5DB4F6}" type="datetime1">
              <a:rPr lang="en-US"/>
              <a:pPr>
                <a:defRPr/>
              </a:pPr>
              <a:t>10/21/2011</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DD8AE98D-1DF9-DB4F-958A-E2505715E1F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
          <p:cNvSpPr/>
          <p:nvPr userDrawn="1"/>
        </p:nvSpPr>
        <p:spPr>
          <a:xfrm>
            <a:off x="0" y="0"/>
            <a:ext cx="9144000" cy="60198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a typeface="ＭＳ Ｐゴシック" charset="-128"/>
              <a:cs typeface="ＭＳ Ｐゴシック" charset="-128"/>
            </a:endParaRPr>
          </a:p>
        </p:txBody>
      </p:sp>
      <p:sp>
        <p:nvSpPr>
          <p:cNvPr id="3" name="Date Placeholder 1"/>
          <p:cNvSpPr>
            <a:spLocks noGrp="1"/>
          </p:cNvSpPr>
          <p:nvPr>
            <p:ph type="dt" sz="half" idx="10"/>
          </p:nvPr>
        </p:nvSpPr>
        <p:spPr/>
        <p:txBody>
          <a:bodyPr/>
          <a:lstStyle>
            <a:lvl1pPr>
              <a:defRPr/>
            </a:lvl1pPr>
          </a:lstStyle>
          <a:p>
            <a:pPr>
              <a:defRPr/>
            </a:pPr>
            <a:fld id="{A9A35B64-5C99-FF47-BF36-56C1D608293A}" type="datetime1">
              <a:rPr lang="en-US"/>
              <a:pPr>
                <a:defRPr/>
              </a:pPr>
              <a:t>10/21/2011</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3"/>
          <p:cNvSpPr>
            <a:spLocks noGrp="1"/>
          </p:cNvSpPr>
          <p:nvPr>
            <p:ph type="sldNum" sz="quarter" idx="12"/>
          </p:nvPr>
        </p:nvSpPr>
        <p:spPr/>
        <p:txBody>
          <a:bodyPr/>
          <a:lstStyle>
            <a:lvl1pPr>
              <a:defRPr/>
            </a:lvl1pPr>
          </a:lstStyle>
          <a:p>
            <a:pPr>
              <a:defRPr/>
            </a:pPr>
            <a:fld id="{9B7D13F5-95C5-8346-AD32-ECFB60E12AE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3321D53-DC80-0249-87E2-0641C5333359}" type="datetime1">
              <a:rPr lang="en-US"/>
              <a:pPr>
                <a:defRPr/>
              </a:pPr>
              <a:t>10/21/2011</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67890BD-9006-5948-9686-25ECA901784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709C08D-6E9D-E24C-B86C-14C4410FA202}" type="datetime1">
              <a:rPr lang="en-US"/>
              <a:pPr>
                <a:defRPr/>
              </a:pPr>
              <a:t>10/21/2011</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5D8374B-9A86-F04B-A439-03AFB05743E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81000"/>
            <a:ext cx="8382000" cy="1143000"/>
          </a:xfrm>
          <a:prstGeom prst="rect">
            <a:avLst/>
          </a:prstGeom>
        </p:spPr>
        <p:txBody>
          <a:bodyPr vert="horz" wrap="square" lIns="91440" tIns="45720" rIns="91440" bIns="45720" numCol="1" anchor="ctr" anchorCtr="0" compatLnSpc="1">
            <a:prstTxWarp prst="textNoShape">
              <a:avLst/>
            </a:prstTxWarp>
            <a:normAutofit/>
          </a:bodyPr>
          <a:lstStyle/>
          <a:p>
            <a:pPr lvl="0"/>
            <a:r>
              <a:rPr lang="en-US" dirty="0"/>
              <a:t>Click to edit Master title style</a:t>
            </a:r>
          </a:p>
        </p:txBody>
      </p:sp>
      <p:sp>
        <p:nvSpPr>
          <p:cNvPr id="1027" name="Text Placeholder 2"/>
          <p:cNvSpPr>
            <a:spLocks noGrp="1"/>
          </p:cNvSpPr>
          <p:nvPr>
            <p:ph type="body" idx="1"/>
          </p:nvPr>
        </p:nvSpPr>
        <p:spPr bwMode="auto">
          <a:xfrm>
            <a:off x="457200" y="1600200"/>
            <a:ext cx="83820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charset="0"/>
              </a:defRPr>
            </a:lvl1pPr>
          </a:lstStyle>
          <a:p>
            <a:pPr>
              <a:defRPr/>
            </a:pPr>
            <a:fld id="{2CF04B88-D7C6-2C4A-8CF8-BC0C27BF4CFE}" type="datetime1">
              <a:rPr lang="en-US"/>
              <a:pPr>
                <a:defRPr/>
              </a:pPr>
              <a:t>10/21/2011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charset="0"/>
                <a:cs typeface="ＭＳ Ｐゴシック" charset="-128"/>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charset="0"/>
              </a:defRPr>
            </a:lvl1pPr>
          </a:lstStyle>
          <a:p>
            <a:pPr>
              <a:defRPr/>
            </a:pPr>
            <a:fld id="{5E8AAC72-D010-9E41-8AA4-85174D9E7C7F}" type="slidenum">
              <a:rPr lang="en-US"/>
              <a:pPr>
                <a:defRPr/>
              </a:pPr>
              <a:t>‹#›</a:t>
            </a:fld>
            <a:endParaRPr lang="en-US"/>
          </a:p>
        </p:txBody>
      </p:sp>
      <p:pic>
        <p:nvPicPr>
          <p:cNvPr id="1031" name="Picture 13" descr="dotspp.jpg"/>
          <p:cNvPicPr>
            <a:picLocks noChangeAspect="1"/>
          </p:cNvPicPr>
          <p:nvPr userDrawn="1"/>
        </p:nvPicPr>
        <p:blipFill>
          <a:blip r:embed="rId13"/>
          <a:srcRect/>
          <a:stretch>
            <a:fillRect/>
          </a:stretch>
        </p:blipFill>
        <p:spPr bwMode="auto">
          <a:xfrm>
            <a:off x="8723313" y="5091113"/>
            <a:ext cx="231775" cy="876300"/>
          </a:xfrm>
          <a:prstGeom prst="rect">
            <a:avLst/>
          </a:prstGeom>
          <a:noFill/>
          <a:ln w="9525">
            <a:noFill/>
            <a:miter lim="800000"/>
            <a:headEnd/>
            <a:tailEnd/>
          </a:ln>
        </p:spPr>
      </p:pic>
      <p:pic>
        <p:nvPicPr>
          <p:cNvPr id="1032" name="Picture 14" descr="bluebarpp.jpg"/>
          <p:cNvPicPr>
            <a:picLocks noChangeAspect="1"/>
          </p:cNvPicPr>
          <p:nvPr userDrawn="1"/>
        </p:nvPicPr>
        <p:blipFill>
          <a:blip r:embed="rId14"/>
          <a:srcRect b="26750"/>
          <a:stretch>
            <a:fillRect/>
          </a:stretch>
        </p:blipFill>
        <p:spPr bwMode="auto">
          <a:xfrm>
            <a:off x="0" y="6239000"/>
            <a:ext cx="9144000" cy="618999"/>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88" r:id="rId1"/>
    <p:sldLayoutId id="2147483779" r:id="rId2"/>
    <p:sldLayoutId id="2147483780" r:id="rId3"/>
    <p:sldLayoutId id="2147483781" r:id="rId4"/>
    <p:sldLayoutId id="2147483782" r:id="rId5"/>
    <p:sldLayoutId id="2147483783" r:id="rId6"/>
    <p:sldLayoutId id="2147483789" r:id="rId7"/>
    <p:sldLayoutId id="2147483784" r:id="rId8"/>
    <p:sldLayoutId id="2147483785" r:id="rId9"/>
    <p:sldLayoutId id="2147483786" r:id="rId10"/>
    <p:sldLayoutId id="2147483787" r:id="rId11"/>
  </p:sldLayoutIdLst>
  <p:txStyles>
    <p:titleStyle>
      <a:lvl1pPr algn="l" defTabSz="457200" rtl="0" eaLnBrk="0" fontAlgn="base" hangingPunct="0">
        <a:spcBef>
          <a:spcPct val="0"/>
        </a:spcBef>
        <a:spcAft>
          <a:spcPct val="0"/>
        </a:spcAft>
        <a:defRPr sz="3000" b="1" kern="1200" cap="all">
          <a:solidFill>
            <a:srgbClr val="1B7B8B"/>
          </a:solidFill>
          <a:latin typeface="Arial"/>
          <a:ea typeface="ＭＳ Ｐゴシック" pitchFamily="48" charset="-128"/>
          <a:cs typeface="Arial"/>
        </a:defRPr>
      </a:lvl1pPr>
      <a:lvl2pPr algn="l" defTabSz="457200" rtl="0" eaLnBrk="0" fontAlgn="base" hangingPunct="0">
        <a:spcBef>
          <a:spcPct val="0"/>
        </a:spcBef>
        <a:spcAft>
          <a:spcPct val="0"/>
        </a:spcAft>
        <a:defRPr sz="3000" b="1">
          <a:solidFill>
            <a:srgbClr val="1B7B8B"/>
          </a:solidFill>
          <a:latin typeface="Arial" pitchFamily="48" charset="0"/>
          <a:ea typeface="ＭＳ Ｐゴシック" pitchFamily="48" charset="-128"/>
          <a:cs typeface="Arial" charset="0"/>
        </a:defRPr>
      </a:lvl2pPr>
      <a:lvl3pPr algn="l" defTabSz="457200" rtl="0" eaLnBrk="0" fontAlgn="base" hangingPunct="0">
        <a:spcBef>
          <a:spcPct val="0"/>
        </a:spcBef>
        <a:spcAft>
          <a:spcPct val="0"/>
        </a:spcAft>
        <a:defRPr sz="3000" b="1">
          <a:solidFill>
            <a:srgbClr val="1B7B8B"/>
          </a:solidFill>
          <a:latin typeface="Arial" pitchFamily="48" charset="0"/>
          <a:ea typeface="ＭＳ Ｐゴシック" pitchFamily="48" charset="-128"/>
          <a:cs typeface="Arial" charset="0"/>
        </a:defRPr>
      </a:lvl3pPr>
      <a:lvl4pPr algn="l" defTabSz="457200" rtl="0" eaLnBrk="0" fontAlgn="base" hangingPunct="0">
        <a:spcBef>
          <a:spcPct val="0"/>
        </a:spcBef>
        <a:spcAft>
          <a:spcPct val="0"/>
        </a:spcAft>
        <a:defRPr sz="3000" b="1">
          <a:solidFill>
            <a:srgbClr val="1B7B8B"/>
          </a:solidFill>
          <a:latin typeface="Arial" pitchFamily="48" charset="0"/>
          <a:ea typeface="ＭＳ Ｐゴシック" pitchFamily="48" charset="-128"/>
          <a:cs typeface="Arial" charset="0"/>
        </a:defRPr>
      </a:lvl4pPr>
      <a:lvl5pPr algn="l" defTabSz="457200" rtl="0" eaLnBrk="0" fontAlgn="base" hangingPunct="0">
        <a:spcBef>
          <a:spcPct val="0"/>
        </a:spcBef>
        <a:spcAft>
          <a:spcPct val="0"/>
        </a:spcAft>
        <a:defRPr sz="3000" b="1">
          <a:solidFill>
            <a:srgbClr val="1B7B8B"/>
          </a:solidFill>
          <a:latin typeface="Arial" pitchFamily="48" charset="0"/>
          <a:ea typeface="ＭＳ Ｐゴシック" pitchFamily="48" charset="-128"/>
          <a:cs typeface="Arial" charset="0"/>
        </a:defRPr>
      </a:lvl5pPr>
      <a:lvl6pPr marL="457200" algn="l" defTabSz="457200" rtl="0" fontAlgn="base">
        <a:spcBef>
          <a:spcPct val="0"/>
        </a:spcBef>
        <a:spcAft>
          <a:spcPct val="0"/>
        </a:spcAft>
        <a:defRPr sz="3000" b="1">
          <a:solidFill>
            <a:srgbClr val="FC7F1D"/>
          </a:solidFill>
          <a:latin typeface="Arial" pitchFamily="48" charset="0"/>
          <a:ea typeface="ＭＳ Ｐゴシック" pitchFamily="48" charset="-128"/>
        </a:defRPr>
      </a:lvl6pPr>
      <a:lvl7pPr marL="914400" algn="l" defTabSz="457200" rtl="0" fontAlgn="base">
        <a:spcBef>
          <a:spcPct val="0"/>
        </a:spcBef>
        <a:spcAft>
          <a:spcPct val="0"/>
        </a:spcAft>
        <a:defRPr sz="3000" b="1">
          <a:solidFill>
            <a:srgbClr val="FC7F1D"/>
          </a:solidFill>
          <a:latin typeface="Arial" pitchFamily="48" charset="0"/>
          <a:ea typeface="ＭＳ Ｐゴシック" pitchFamily="48" charset="-128"/>
        </a:defRPr>
      </a:lvl7pPr>
      <a:lvl8pPr marL="1371600" algn="l" defTabSz="457200" rtl="0" fontAlgn="base">
        <a:spcBef>
          <a:spcPct val="0"/>
        </a:spcBef>
        <a:spcAft>
          <a:spcPct val="0"/>
        </a:spcAft>
        <a:defRPr sz="3000" b="1">
          <a:solidFill>
            <a:srgbClr val="FC7F1D"/>
          </a:solidFill>
          <a:latin typeface="Arial" pitchFamily="48" charset="0"/>
          <a:ea typeface="ＭＳ Ｐゴシック" pitchFamily="48" charset="-128"/>
        </a:defRPr>
      </a:lvl8pPr>
      <a:lvl9pPr marL="1828800" algn="l" defTabSz="457200" rtl="0" fontAlgn="base">
        <a:spcBef>
          <a:spcPct val="0"/>
        </a:spcBef>
        <a:spcAft>
          <a:spcPct val="0"/>
        </a:spcAft>
        <a:defRPr sz="3000" b="1">
          <a:solidFill>
            <a:srgbClr val="FC7F1D"/>
          </a:solidFill>
          <a:latin typeface="Arial" pitchFamily="48" charset="0"/>
          <a:ea typeface="ＭＳ Ｐゴシック" pitchFamily="48" charset="-128"/>
        </a:defRPr>
      </a:lvl9pPr>
    </p:titleStyle>
    <p:bodyStyle>
      <a:lvl1pPr marL="230188" indent="-230188" algn="l" defTabSz="457200" rtl="0" eaLnBrk="0" fontAlgn="base" hangingPunct="0">
        <a:spcBef>
          <a:spcPct val="20000"/>
        </a:spcBef>
        <a:spcAft>
          <a:spcPct val="0"/>
        </a:spcAft>
        <a:buClr>
          <a:srgbClr val="1B7B8B"/>
        </a:buClr>
        <a:buSzPct val="80000"/>
        <a:buFont typeface="Arial" charset="0"/>
        <a:buChar char="•"/>
        <a:defRPr sz="2800" kern="1200">
          <a:solidFill>
            <a:srgbClr val="4C4C4F"/>
          </a:solidFill>
          <a:latin typeface="Arial"/>
          <a:ea typeface="ＭＳ Ｐゴシック" pitchFamily="48" charset="-128"/>
          <a:cs typeface="Arial"/>
        </a:defRPr>
      </a:lvl1pPr>
      <a:lvl2pPr marL="511175" indent="-222250" algn="l" defTabSz="457200" rtl="0" eaLnBrk="0" fontAlgn="base" hangingPunct="0">
        <a:spcBef>
          <a:spcPct val="20000"/>
        </a:spcBef>
        <a:spcAft>
          <a:spcPct val="0"/>
        </a:spcAft>
        <a:buClr>
          <a:srgbClr val="1B7B8B"/>
        </a:buClr>
        <a:buSzPct val="80000"/>
        <a:buFont typeface="Arial" charset="0"/>
        <a:buChar char="•"/>
        <a:defRPr sz="2400" kern="1200">
          <a:solidFill>
            <a:srgbClr val="4C4C4F"/>
          </a:solidFill>
          <a:latin typeface="Arial"/>
          <a:ea typeface="ＭＳ Ｐゴシック" pitchFamily="48" charset="-128"/>
          <a:cs typeface="Arial"/>
        </a:defRPr>
      </a:lvl2pPr>
      <a:lvl3pPr marL="857250" indent="-230188" algn="l" defTabSz="457200" rtl="0" eaLnBrk="0" fontAlgn="base" hangingPunct="0">
        <a:spcBef>
          <a:spcPct val="20000"/>
        </a:spcBef>
        <a:spcAft>
          <a:spcPct val="0"/>
        </a:spcAft>
        <a:buClr>
          <a:srgbClr val="1B7B8B"/>
        </a:buClr>
        <a:buSzPct val="80000"/>
        <a:buFont typeface="Arial" charset="0"/>
        <a:buChar char="•"/>
        <a:defRPr sz="2000" kern="1200">
          <a:solidFill>
            <a:srgbClr val="4C4C4F"/>
          </a:solidFill>
          <a:latin typeface="Arial"/>
          <a:ea typeface="ＭＳ Ｐゴシック" pitchFamily="48" charset="-128"/>
          <a:cs typeface="Arial"/>
        </a:defRPr>
      </a:lvl3pPr>
      <a:lvl4pPr marL="1146175" indent="-173038" algn="l" defTabSz="457200" rtl="0" eaLnBrk="0" fontAlgn="base" hangingPunct="0">
        <a:spcBef>
          <a:spcPct val="20000"/>
        </a:spcBef>
        <a:spcAft>
          <a:spcPct val="0"/>
        </a:spcAft>
        <a:buClr>
          <a:srgbClr val="1B7B8B"/>
        </a:buClr>
        <a:buSzPct val="80000"/>
        <a:buFont typeface="Arial" charset="0"/>
        <a:buChar char="•"/>
        <a:defRPr kern="1200">
          <a:solidFill>
            <a:srgbClr val="4C4C4F"/>
          </a:solidFill>
          <a:latin typeface="Arial"/>
          <a:ea typeface="ＭＳ Ｐゴシック" pitchFamily="48" charset="-128"/>
          <a:cs typeface="Arial"/>
        </a:defRPr>
      </a:lvl4pPr>
      <a:lvl5pPr marL="1427163" indent="-173038" algn="l" defTabSz="457200" rtl="0" eaLnBrk="0" fontAlgn="base" hangingPunct="0">
        <a:spcBef>
          <a:spcPct val="20000"/>
        </a:spcBef>
        <a:spcAft>
          <a:spcPct val="0"/>
        </a:spcAft>
        <a:buClr>
          <a:srgbClr val="1B7B8B"/>
        </a:buClr>
        <a:buSzPct val="80000"/>
        <a:buFont typeface="Arial" charset="0"/>
        <a:buChar char="•"/>
        <a:defRPr sz="1600" kern="1200">
          <a:solidFill>
            <a:srgbClr val="4C4C4F"/>
          </a:solidFill>
          <a:latin typeface="Arial"/>
          <a:ea typeface="ＭＳ Ｐゴシック" pitchFamily="48"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ctrTitle"/>
          </p:nvPr>
        </p:nvSpPr>
        <p:spPr bwMode="auto">
          <a:xfrm>
            <a:off x="0" y="815975"/>
            <a:ext cx="8672945" cy="1470025"/>
          </a:xfrm>
        </p:spPr>
        <p:txBody>
          <a:bodyPr>
            <a:normAutofit/>
          </a:bodyPr>
          <a:lstStyle/>
          <a:p>
            <a:pPr eaLnBrk="1" hangingPunct="1"/>
            <a:r>
              <a:rPr lang="en-US" sz="2800" cap="none" dirty="0" smtClean="0">
                <a:latin typeface="Arial" charset="0"/>
                <a:ea typeface="ＭＳ Ｐゴシック" charset="-128"/>
              </a:rPr>
              <a:t>Higher Education Information Security Council</a:t>
            </a:r>
            <a:endParaRPr lang="en-US" sz="2800" cap="none" dirty="0">
              <a:latin typeface="Arial" charset="0"/>
              <a:ea typeface="ＭＳ Ｐゴシック" charset="-128"/>
            </a:endParaRPr>
          </a:p>
        </p:txBody>
      </p:sp>
      <p:sp>
        <p:nvSpPr>
          <p:cNvPr id="15363" name="Subtitle 2"/>
          <p:cNvSpPr>
            <a:spLocks noGrp="1"/>
          </p:cNvSpPr>
          <p:nvPr>
            <p:ph type="subTitle" idx="1"/>
          </p:nvPr>
        </p:nvSpPr>
        <p:spPr>
          <a:xfrm>
            <a:off x="2165350" y="2008187"/>
            <a:ext cx="6400800" cy="2023986"/>
          </a:xfrm>
        </p:spPr>
        <p:txBody>
          <a:bodyPr>
            <a:normAutofit/>
          </a:bodyPr>
          <a:lstStyle/>
          <a:p>
            <a:pPr eaLnBrk="1" hangingPunct="1"/>
            <a:r>
              <a:rPr lang="en-US" b="1" dirty="0" smtClean="0">
                <a:latin typeface="Arial" charset="0"/>
                <a:ea typeface="ＭＳ Ｐゴシック" charset="-128"/>
              </a:rPr>
              <a:t>Rodney Petersen</a:t>
            </a:r>
          </a:p>
          <a:p>
            <a:pPr eaLnBrk="1" hangingPunct="1"/>
            <a:r>
              <a:rPr lang="en-US" dirty="0" smtClean="0">
                <a:latin typeface="Arial" charset="0"/>
                <a:ea typeface="ＭＳ Ｐゴシック" charset="-128"/>
              </a:rPr>
              <a:t>Managing Director</a:t>
            </a:r>
          </a:p>
          <a:p>
            <a:pPr eaLnBrk="1" hangingPunct="1"/>
            <a:r>
              <a:rPr lang="en-US" dirty="0" smtClean="0">
                <a:latin typeface="Arial" charset="0"/>
                <a:ea typeface="ＭＳ Ｐゴシック" charset="-128"/>
              </a:rPr>
              <a:t>Washington Office</a:t>
            </a:r>
          </a:p>
          <a:p>
            <a:pPr eaLnBrk="1" hangingPunct="1"/>
            <a:r>
              <a:rPr lang="en-US" dirty="0">
                <a:latin typeface="Arial" charset="0"/>
                <a:ea typeface="ＭＳ Ｐゴシック" charset="-128"/>
              </a:rPr>
              <a:t>EDUCAUSE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bwMode="auto"/>
        <p:txBody>
          <a:bodyPr/>
          <a:lstStyle/>
          <a:p>
            <a:pPr eaLnBrk="1" hangingPunct="1"/>
            <a:r>
              <a:rPr lang="en-US" dirty="0" smtClean="0">
                <a:latin typeface="Arial" charset="0"/>
                <a:ea typeface="ＭＳ Ｐゴシック" charset="-128"/>
              </a:rPr>
              <a:t>HEISC Mission</a:t>
            </a:r>
            <a:endParaRPr lang="en-US" dirty="0">
              <a:latin typeface="Arial" charset="0"/>
              <a:ea typeface="ＭＳ Ｐゴシック" charset="-128"/>
            </a:endParaRPr>
          </a:p>
        </p:txBody>
      </p:sp>
      <p:sp>
        <p:nvSpPr>
          <p:cNvPr id="16387" name="Content Placeholder 2"/>
          <p:cNvSpPr>
            <a:spLocks noGrp="1"/>
          </p:cNvSpPr>
          <p:nvPr>
            <p:ph idx="4294967295"/>
          </p:nvPr>
        </p:nvSpPr>
        <p:spPr>
          <a:xfrm>
            <a:off x="533400" y="1600200"/>
            <a:ext cx="8229600" cy="4525963"/>
          </a:xfrm>
        </p:spPr>
        <p:txBody>
          <a:bodyPr/>
          <a:lstStyle/>
          <a:p>
            <a:pPr marL="0" indent="0" eaLnBrk="1" hangingPunct="1">
              <a:buNone/>
            </a:pPr>
            <a:r>
              <a:rPr lang="en-US" dirty="0" smtClean="0"/>
              <a:t>HEISC works </a:t>
            </a:r>
            <a:r>
              <a:rPr lang="en-US" dirty="0"/>
              <a:t>to improve information security and privacy programs across the higher education sector through its community members and focused partnerships with government, industry, and other academic organizations. HEISC actively develops and promotes awareness and understanding, effective practices and policies, and solutions for the protection of critical IT assets and infrastructures.</a:t>
            </a:r>
            <a:endParaRPr lang="en-US" dirty="0">
              <a:latin typeface="Arial" charset="0"/>
              <a:ea typeface="ＭＳ Ｐゴシック" charset="-128"/>
            </a:endParaRPr>
          </a:p>
        </p:txBody>
      </p:sp>
      <p:pic>
        <p:nvPicPr>
          <p:cNvPr id="512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38678" y="179677"/>
            <a:ext cx="1795722" cy="13278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5"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45181" y="474734"/>
            <a:ext cx="1475509" cy="7377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Heisc</a:t>
            </a:r>
            <a:r>
              <a:rPr lang="en-US" dirty="0" smtClean="0"/>
              <a:t> strategic directions</a:t>
            </a:r>
            <a:endParaRPr lang="en-US" dirty="0"/>
          </a:p>
        </p:txBody>
      </p:sp>
      <p:sp>
        <p:nvSpPr>
          <p:cNvPr id="3" name="Content Placeholder 2"/>
          <p:cNvSpPr>
            <a:spLocks noGrp="1"/>
          </p:cNvSpPr>
          <p:nvPr>
            <p:ph idx="1"/>
          </p:nvPr>
        </p:nvSpPr>
        <p:spPr/>
        <p:txBody>
          <a:bodyPr/>
          <a:lstStyle/>
          <a:p>
            <a:r>
              <a:rPr lang="en-US" dirty="0"/>
              <a:t>Develop leadership of CIOs, ISOs, and other information security professionals</a:t>
            </a:r>
          </a:p>
          <a:p>
            <a:r>
              <a:rPr lang="en-US" dirty="0"/>
              <a:t>Conduct outreach and education of key campus stakeholders and their respective </a:t>
            </a:r>
            <a:r>
              <a:rPr lang="en-US" dirty="0" smtClean="0"/>
              <a:t>professional associations</a:t>
            </a:r>
          </a:p>
          <a:p>
            <a:r>
              <a:rPr lang="en-US" dirty="0"/>
              <a:t>Promote data protection, especially in an era of shared </a:t>
            </a:r>
            <a:r>
              <a:rPr lang="en-US" dirty="0" smtClean="0"/>
              <a:t>services</a:t>
            </a:r>
          </a:p>
          <a:p>
            <a:r>
              <a:rPr lang="en-US" dirty="0"/>
              <a:t>Leverage partnerships and collaborations with government, industry, and academia</a:t>
            </a:r>
          </a:p>
        </p:txBody>
      </p:sp>
      <p:pic>
        <p:nvPicPr>
          <p:cNvPr id="40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24366" y="116032"/>
            <a:ext cx="2519634" cy="14841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788787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HEISC </a:t>
            </a:r>
            <a:r>
              <a:rPr lang="en-US" dirty="0" err="1" smtClean="0"/>
              <a:t>OrGanization</a:t>
            </a:r>
            <a:endParaRPr lang="en-US" dirty="0"/>
          </a:p>
        </p:txBody>
      </p:sp>
      <p:sp>
        <p:nvSpPr>
          <p:cNvPr id="3" name="Content Placeholder 2"/>
          <p:cNvSpPr>
            <a:spLocks noGrp="1"/>
          </p:cNvSpPr>
          <p:nvPr>
            <p:ph idx="1"/>
          </p:nvPr>
        </p:nvSpPr>
        <p:spPr/>
        <p:txBody>
          <a:bodyPr/>
          <a:lstStyle/>
          <a:p>
            <a:r>
              <a:rPr lang="en-US" dirty="0" smtClean="0"/>
              <a:t>Working Groups</a:t>
            </a:r>
          </a:p>
          <a:p>
            <a:pPr lvl="1"/>
            <a:r>
              <a:rPr lang="en-US" dirty="0" smtClean="0"/>
              <a:t>People:  Awareness &amp; Training</a:t>
            </a:r>
          </a:p>
          <a:p>
            <a:pPr lvl="1"/>
            <a:r>
              <a:rPr lang="en-US" dirty="0" smtClean="0"/>
              <a:t>Process: Governance, Risk, and Compliance</a:t>
            </a:r>
          </a:p>
          <a:p>
            <a:pPr lvl="1"/>
            <a:r>
              <a:rPr lang="en-US" dirty="0" smtClean="0"/>
              <a:t>Technology: Technology, Operations, and Practices</a:t>
            </a:r>
          </a:p>
          <a:p>
            <a:r>
              <a:rPr lang="en-US" dirty="0" smtClean="0"/>
              <a:t>Information Security Guide Editorial Board</a:t>
            </a:r>
          </a:p>
          <a:p>
            <a:r>
              <a:rPr lang="en-US" dirty="0" smtClean="0"/>
              <a:t>Security Conference Program Committee</a:t>
            </a:r>
          </a:p>
          <a:p>
            <a:r>
              <a:rPr lang="en-US" dirty="0" smtClean="0"/>
              <a:t>Research and Educational Networking Information Sharing and Analysis Center (REN-ISAC)</a:t>
            </a:r>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42289" y="381000"/>
            <a:ext cx="2457450" cy="21037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588137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SECurity</a:t>
            </a:r>
            <a:r>
              <a:rPr lang="en-US" dirty="0" smtClean="0"/>
              <a:t> professionals Conference</a:t>
            </a:r>
            <a:endParaRPr lang="en-US" dirty="0"/>
          </a:p>
        </p:txBody>
      </p:sp>
      <p:sp>
        <p:nvSpPr>
          <p:cNvPr id="3" name="Content Placeholder 2"/>
          <p:cNvSpPr>
            <a:spLocks noGrp="1"/>
          </p:cNvSpPr>
          <p:nvPr>
            <p:ph idx="1"/>
          </p:nvPr>
        </p:nvSpPr>
        <p:spPr/>
        <p:txBody>
          <a:bodyPr/>
          <a:lstStyle/>
          <a:p>
            <a:r>
              <a:rPr lang="en-US" dirty="0" smtClean="0"/>
              <a:t>May 14-16, 2011, in Indianapolis, Indiana</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819" y="3761508"/>
            <a:ext cx="3209925" cy="240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92350" y="2088140"/>
            <a:ext cx="2619375" cy="174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94218" y="3838142"/>
            <a:ext cx="2922443" cy="23613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30745" y="4168486"/>
            <a:ext cx="1790700" cy="2009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4"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25780" y="2088140"/>
            <a:ext cx="1604963" cy="1604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208391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get involved</a:t>
            </a:r>
            <a:endParaRPr lang="en-US" dirty="0"/>
          </a:p>
        </p:txBody>
      </p:sp>
      <p:sp>
        <p:nvSpPr>
          <p:cNvPr id="3" name="Content Placeholder 2"/>
          <p:cNvSpPr>
            <a:spLocks noGrp="1"/>
          </p:cNvSpPr>
          <p:nvPr>
            <p:ph idx="1"/>
          </p:nvPr>
        </p:nvSpPr>
        <p:spPr/>
        <p:txBody>
          <a:bodyPr/>
          <a:lstStyle/>
          <a:p>
            <a:r>
              <a:rPr lang="en-US" dirty="0">
                <a:latin typeface="Arial" charset="0"/>
                <a:ea typeface="ＭＳ Ｐゴシック" pitchFamily="64" charset="-128"/>
                <a:cs typeface="Arial" charset="0"/>
              </a:rPr>
              <a:t>Join/Share: Security Discussion Group</a:t>
            </a:r>
          </a:p>
          <a:p>
            <a:r>
              <a:rPr lang="en-US" dirty="0">
                <a:latin typeface="Arial" charset="0"/>
                <a:ea typeface="ＭＳ Ｐゴシック" pitchFamily="64" charset="-128"/>
                <a:cs typeface="Arial" charset="0"/>
              </a:rPr>
              <a:t>Volunteer: HEISC Working Group</a:t>
            </a:r>
          </a:p>
          <a:p>
            <a:r>
              <a:rPr lang="en-US" dirty="0">
                <a:latin typeface="Arial" charset="0"/>
                <a:ea typeface="ＭＳ Ｐゴシック" pitchFamily="64" charset="-128"/>
                <a:cs typeface="Arial" charset="0"/>
              </a:rPr>
              <a:t>Attend: Security 2012 in Indianapolis</a:t>
            </a:r>
          </a:p>
          <a:p>
            <a:r>
              <a:rPr lang="en-US" dirty="0">
                <a:latin typeface="Arial" charset="0"/>
                <a:ea typeface="ＭＳ Ｐゴシック" pitchFamily="64" charset="-128"/>
                <a:cs typeface="Arial" charset="0"/>
              </a:rPr>
              <a:t>Contribute: Higher </a:t>
            </a:r>
            <a:r>
              <a:rPr lang="en-US" dirty="0" smtClean="0">
                <a:latin typeface="Arial" charset="0"/>
                <a:ea typeface="ＭＳ Ｐゴシック" pitchFamily="64" charset="-128"/>
                <a:cs typeface="Arial" charset="0"/>
              </a:rPr>
              <a:t>Ed </a:t>
            </a:r>
            <a:r>
              <a:rPr lang="en-US" dirty="0">
                <a:latin typeface="Arial" charset="0"/>
                <a:ea typeface="ＭＳ Ｐゴシック" pitchFamily="64" charset="-128"/>
                <a:cs typeface="Arial" charset="0"/>
              </a:rPr>
              <a:t>InfoSec Guide</a:t>
            </a:r>
          </a:p>
          <a:p>
            <a:r>
              <a:rPr lang="en-US" dirty="0">
                <a:latin typeface="Arial" charset="0"/>
                <a:ea typeface="ＭＳ Ｐゴシック" pitchFamily="64" charset="-128"/>
                <a:cs typeface="Arial" charset="0"/>
              </a:rPr>
              <a:t>Follow: @</a:t>
            </a:r>
            <a:r>
              <a:rPr lang="en-US" dirty="0" err="1">
                <a:latin typeface="Arial" charset="0"/>
                <a:ea typeface="ＭＳ Ｐゴシック" pitchFamily="64" charset="-128"/>
                <a:cs typeface="Arial" charset="0"/>
              </a:rPr>
              <a:t>HEISCouncil</a:t>
            </a:r>
            <a:endParaRPr lang="en-US" dirty="0">
              <a:latin typeface="Arial" charset="0"/>
              <a:ea typeface="ＭＳ Ｐゴシック" pitchFamily="64" charset="-128"/>
              <a:cs typeface="Arial" charset="0"/>
            </a:endParaRPr>
          </a:p>
          <a:p>
            <a:r>
              <a:rPr lang="en-US" dirty="0">
                <a:latin typeface="Arial" charset="0"/>
                <a:ea typeface="ＭＳ Ｐゴシック" pitchFamily="64" charset="-128"/>
                <a:cs typeface="Arial" charset="0"/>
              </a:rPr>
              <a:t>For more information, see www.educause.edu/security </a:t>
            </a:r>
          </a:p>
          <a:p>
            <a:pPr marL="0" indent="0">
              <a:buNone/>
            </a:pP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41997" y="3616036"/>
            <a:ext cx="2064287" cy="26348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5562833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7.0&quot;&gt;&lt;object type=&quot;1&quot; unique_id=&quot;10001&quot;&gt;&lt;object type=&quot;8&quot; unique_id=&quot;10690&quot;&gt;&lt;/object&gt;&lt;object type=&quot;2&quot; unique_id=&quot;10691&quot;&gt;&lt;object type=&quot;3&quot; unique_id=&quot;10692&quot;&gt;&lt;property id=&quot;20148&quot; value=&quot;5&quot;/&gt;&lt;property id=&quot;20300&quot; value=&quot;Slide 1 - &amp;quot;Higher Education Information Security Council&amp;quot;&quot;/&gt;&lt;property id=&quot;20307&quot; value=&quot;256&quot;/&gt;&lt;/object&gt;&lt;object type=&quot;3&quot; unique_id=&quot;10693&quot;&gt;&lt;property id=&quot;20148&quot; value=&quot;5&quot;/&gt;&lt;property id=&quot;20300&quot; value=&quot;Slide 2 - &amp;quot;HEISC Mission&amp;quot;&quot;/&gt;&lt;property id=&quot;20307&quot; value=&quot;257&quot;/&gt;&lt;/object&gt;&lt;object type=&quot;3&quot; unique_id=&quot;10694&quot;&gt;&lt;property id=&quot;20148&quot; value=&quot;5&quot;/&gt;&lt;property id=&quot;20300&quot; value=&quot;Slide 4 - &amp;quot;HEISC OrGanization&amp;quot;&quot;/&gt;&lt;property id=&quot;20307&quot; value=&quot;258&quot;/&gt;&lt;/object&gt;&lt;object type=&quot;3&quot; unique_id=&quot;10695&quot;&gt;&lt;property id=&quot;20148&quot; value=&quot;5&quot;/&gt;&lt;property id=&quot;20300&quot; value=&quot;Slide 6 - &amp;quot;How to get involved&amp;quot;&quot;/&gt;&lt;property id=&quot;20307&quot; value=&quot;260&quot;/&gt;&lt;/object&gt;&lt;object type=&quot;3&quot; unique_id=&quot;10696&quot;&gt;&lt;property id=&quot;20148&quot; value=&quot;5&quot;/&gt;&lt;property id=&quot;20300&quot; value=&quot;Slide 3 - &amp;quot;Heisc strategic directions&amp;quot;&quot;/&gt;&lt;property id=&quot;20307&quot; value=&quot;261&quot;/&gt;&lt;/object&gt;&lt;object type=&quot;3&quot; unique_id=&quot;10860&quot;&gt;&lt;property id=&quot;20148&quot; value=&quot;5&quot;/&gt;&lt;property id=&quot;20300&quot; value=&quot;Slide 5 - &amp;quot;SECurity professionals Conference&amp;quot;&quot;/&gt;&lt;property id=&quot;20307&quot; value=&quot;259&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1686</TotalTime>
  <Words>215</Words>
  <Application>Microsoft Office PowerPoint</Application>
  <PresentationFormat>On-screen Show (4:3)</PresentationFormat>
  <Paragraphs>29</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Higher Education Information Security Council</vt:lpstr>
      <vt:lpstr>HEISC Mission</vt:lpstr>
      <vt:lpstr>Heisc strategic directions</vt:lpstr>
      <vt:lpstr>HEISC OrGanization</vt:lpstr>
      <vt:lpstr>SECurity professionals Conference</vt:lpstr>
      <vt:lpstr>How to get involved</vt:lpstr>
    </vt:vector>
  </TitlesOfParts>
  <Company>brain bolts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eric boelts</dc:creator>
  <cp:lastModifiedBy>Victoria Fanning</cp:lastModifiedBy>
  <cp:revision>30</cp:revision>
  <dcterms:created xsi:type="dcterms:W3CDTF">2011-09-02T16:26:56Z</dcterms:created>
  <dcterms:modified xsi:type="dcterms:W3CDTF">2011-10-21T15:05:02Z</dcterms:modified>
</cp:coreProperties>
</file>