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9377600" cy="32918400"/>
  <p:notesSz cx="9144000" cy="6858000"/>
  <p:defaultTextStyle>
    <a:defPPr>
      <a:defRPr lang="en-US"/>
    </a:defPPr>
    <a:lvl1pPr marL="0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-336" y="0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2"/>
            <a:ext cx="419709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3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5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318453" y="6324600"/>
            <a:ext cx="59990355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0240" y="6324600"/>
            <a:ext cx="179165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5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2"/>
            <a:ext cx="41970960" cy="65379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25"/>
            <a:ext cx="41970960" cy="7200898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0243" y="36865560"/>
            <a:ext cx="119577800" cy="10427970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31000" y="36865560"/>
            <a:ext cx="119577805" cy="10427970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6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368542"/>
            <a:ext cx="2181701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10439400"/>
            <a:ext cx="2181701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7368542"/>
            <a:ext cx="2182558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0439400"/>
            <a:ext cx="2182558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6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3" y="1310640"/>
            <a:ext cx="16244890" cy="55778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3"/>
            <a:ext cx="27603450" cy="28094942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3" y="6888483"/>
            <a:ext cx="16244890" cy="22517102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0"/>
            <a:ext cx="29626560" cy="2720342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2"/>
            <a:ext cx="29626560" cy="3863338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3"/>
            <a:ext cx="44439840" cy="21724622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2"/>
            <a:ext cx="1152144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9A6B7-C247-1A47-9379-A3CE9062DE6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2"/>
            <a:ext cx="1563624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2"/>
            <a:ext cx="1152144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065D-5FD7-9A4B-A82E-656DB7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51288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2351288" rtl="0" eaLnBrk="1" latinLnBrk="0" hangingPunct="1">
        <a:spcBef>
          <a:spcPct val="20000"/>
        </a:spcBef>
        <a:buFont typeface="Arial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2351288" rtl="0" eaLnBrk="1" latinLnBrk="0" hangingPunct="1">
        <a:spcBef>
          <a:spcPct val="20000"/>
        </a:spcBef>
        <a:buFont typeface="Arial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2351288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2351288" rtl="0" eaLnBrk="1" latinLnBrk="0" hangingPunct="1">
        <a:spcBef>
          <a:spcPct val="20000"/>
        </a:spcBef>
        <a:buFont typeface="Arial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2351288" rtl="0" eaLnBrk="1" latinLnBrk="0" hangingPunct="1">
        <a:spcBef>
          <a:spcPct val="20000"/>
        </a:spcBef>
        <a:buFont typeface="Arial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hyperlink" Target="http://www.internet2.edu/netplus/eduroam/index.html" TargetMode="External"/><Relationship Id="rId8" Type="http://schemas.openxmlformats.org/officeDocument/2006/relationships/hyperlink" Target="http://www.eduroamus.org" TargetMode="External"/><Relationship Id="rId9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roamtran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763" y="-1185338"/>
            <a:ext cx="15558364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6629" y="2638271"/>
            <a:ext cx="12350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Wi-Fi Guest Access with   </a:t>
            </a:r>
            <a:endParaRPr lang="en-US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34939" y="29130388"/>
            <a:ext cx="19448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Did you know?  </a:t>
            </a:r>
            <a:r>
              <a:rPr lang="en-US" sz="6600" dirty="0" err="1" smtClean="0"/>
              <a:t>eduroam</a:t>
            </a:r>
            <a:r>
              <a:rPr lang="en-US" sz="6600" dirty="0" smtClean="0"/>
              <a:t>-US is now an Internet2 service  </a:t>
            </a:r>
            <a:endParaRPr lang="en-US" sz="6600" dirty="0"/>
          </a:p>
        </p:txBody>
      </p:sp>
      <p:pic>
        <p:nvPicPr>
          <p:cNvPr id="6" name="Picture 5" descr="qrcode.NET+eduro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43" y="26618686"/>
            <a:ext cx="4470400" cy="4470400"/>
          </a:xfrm>
          <a:prstGeom prst="rect">
            <a:avLst/>
          </a:prstGeom>
        </p:spPr>
      </p:pic>
      <p:pic>
        <p:nvPicPr>
          <p:cNvPr id="7" name="Picture 6" descr="Screen Shot 2012-11-02 at 1.50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62" y="21856186"/>
            <a:ext cx="13204356" cy="6997700"/>
          </a:xfrm>
          <a:prstGeom prst="rect">
            <a:avLst/>
          </a:prstGeom>
        </p:spPr>
      </p:pic>
      <p:pic>
        <p:nvPicPr>
          <p:cNvPr id="9" name="Picture 8" descr="netplus-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42" y="28033129"/>
            <a:ext cx="15527258" cy="5230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83" y="0"/>
            <a:ext cx="9017479" cy="32918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45418" y="25039598"/>
            <a:ext cx="17559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The service has gained a lot of popularity in the US </a:t>
            </a:r>
            <a:endParaRPr lang="en-US" sz="66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03200" y="12649200"/>
            <a:ext cx="18466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087866" y="31519551"/>
            <a:ext cx="26156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hlinkClick r:id="rId7"/>
              </a:rPr>
              <a:t>www.internet2</a:t>
            </a:r>
            <a:r>
              <a:rPr lang="en-US" sz="5400" dirty="0">
                <a:hlinkClick r:id="rId7"/>
              </a:rPr>
              <a:t>.edu/netplus/eduroam/</a:t>
            </a:r>
            <a:r>
              <a:rPr lang="en-US" sz="5400" dirty="0" smtClean="0">
                <a:hlinkClick r:id="rId7"/>
              </a:rPr>
              <a:t>index.html</a:t>
            </a:r>
            <a:r>
              <a:rPr lang="en-US" sz="5400" dirty="0" smtClean="0"/>
              <a:t>, </a:t>
            </a:r>
            <a:r>
              <a:rPr lang="en-US" sz="5400" dirty="0" smtClean="0">
                <a:hlinkClick r:id="rId8"/>
              </a:rPr>
              <a:t>www.eduroamus.org</a:t>
            </a:r>
            <a:r>
              <a:rPr lang="en-US" sz="5400" dirty="0" smtClean="0"/>
              <a:t>, </a:t>
            </a:r>
            <a:r>
              <a:rPr lang="en-US" sz="5400" dirty="0" err="1" smtClean="0"/>
              <a:t>www.eduroam.org</a:t>
            </a:r>
            <a:endParaRPr lang="en-US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77542" y="18999200"/>
            <a:ext cx="183249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Available to all participants in the following locations</a:t>
            </a:r>
            <a:endParaRPr lang="en-US" sz="6600" dirty="0"/>
          </a:p>
        </p:txBody>
      </p:sp>
      <p:sp>
        <p:nvSpPr>
          <p:cNvPr id="20" name="TextBox 19"/>
          <p:cNvSpPr txBox="1"/>
          <p:nvPr/>
        </p:nvSpPr>
        <p:spPr>
          <a:xfrm>
            <a:off x="9441062" y="5506284"/>
            <a:ext cx="383617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eduroam</a:t>
            </a:r>
            <a:r>
              <a:rPr lang="en-US" sz="6600" dirty="0"/>
              <a:t> (</a:t>
            </a:r>
            <a:r>
              <a:rPr lang="en-US" sz="6600" b="1" dirty="0"/>
              <a:t>edu</a:t>
            </a:r>
            <a:r>
              <a:rPr lang="en-US" sz="6600" dirty="0"/>
              <a:t>cation </a:t>
            </a:r>
            <a:r>
              <a:rPr lang="en-US" sz="6600" b="1" dirty="0"/>
              <a:t>roam</a:t>
            </a:r>
            <a:r>
              <a:rPr lang="en-US" sz="6600" dirty="0"/>
              <a:t>ing) is the secure worldwide federated network access service </a:t>
            </a:r>
            <a:r>
              <a:rPr lang="en-US" sz="6600" dirty="0" smtClean="0"/>
              <a:t>developed</a:t>
            </a:r>
          </a:p>
          <a:p>
            <a:r>
              <a:rPr lang="en-US" sz="6600" dirty="0" smtClean="0"/>
              <a:t>for </a:t>
            </a:r>
            <a:r>
              <a:rPr lang="en-US" sz="6600" dirty="0"/>
              <a:t>the international research and education community</a:t>
            </a:r>
            <a:endParaRPr lang="en-US" sz="6600" dirty="0"/>
          </a:p>
        </p:txBody>
      </p:sp>
      <p:sp>
        <p:nvSpPr>
          <p:cNvPr id="21" name="Rectangle 20"/>
          <p:cNvSpPr/>
          <p:nvPr/>
        </p:nvSpPr>
        <p:spPr>
          <a:xfrm>
            <a:off x="9441062" y="8235077"/>
            <a:ext cx="39326937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dirty="0"/>
              <a:t>What does </a:t>
            </a:r>
            <a:r>
              <a:rPr lang="en-US" sz="6600" b="1" i="1" dirty="0" err="1"/>
              <a:t>eduroam</a:t>
            </a:r>
            <a:r>
              <a:rPr lang="en-US" sz="6600" b="1" i="1" dirty="0"/>
              <a:t> do for the traveler?</a:t>
            </a:r>
            <a:r>
              <a:rPr lang="en-US" sz="6600" dirty="0"/>
              <a:t> </a:t>
            </a:r>
            <a:r>
              <a:rPr lang="en-US" sz="6600" dirty="0" err="1"/>
              <a:t>eduroam</a:t>
            </a:r>
            <a:r>
              <a:rPr lang="en-US" sz="6600" dirty="0"/>
              <a:t> provides </a:t>
            </a:r>
            <a:r>
              <a:rPr lang="en-US" sz="6600" dirty="0" smtClean="0"/>
              <a:t>encrypted and authenticated Wi-Fi </a:t>
            </a:r>
            <a:r>
              <a:rPr lang="en-US" sz="6600" dirty="0"/>
              <a:t>for visitors from participating institutions, without the need to gain guest credentials on arrival to an </a:t>
            </a:r>
            <a:r>
              <a:rPr lang="en-US" sz="6600" dirty="0" err="1"/>
              <a:t>eduroam</a:t>
            </a:r>
            <a:r>
              <a:rPr lang="en-US" sz="6600" dirty="0"/>
              <a:t> enabled location. The connectivity is instantaneous and the infrastructure is authenticated by the user. Study abroad students can join thousands of </a:t>
            </a:r>
            <a:r>
              <a:rPr lang="en-US" sz="6600" dirty="0" err="1"/>
              <a:t>eduroam</a:t>
            </a:r>
            <a:r>
              <a:rPr lang="en-US" sz="6600" dirty="0"/>
              <a:t> hotspots without any hassle or any data roaming charges</a:t>
            </a:r>
            <a:endParaRPr lang="en-US" sz="6600" dirty="0"/>
          </a:p>
        </p:txBody>
      </p:sp>
      <p:sp>
        <p:nvSpPr>
          <p:cNvPr id="22" name="TextBox 21"/>
          <p:cNvSpPr txBox="1"/>
          <p:nvPr/>
        </p:nvSpPr>
        <p:spPr>
          <a:xfrm>
            <a:off x="9441061" y="13166804"/>
            <a:ext cx="3932693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/>
              <a:t>What does </a:t>
            </a:r>
            <a:r>
              <a:rPr lang="en-US" sz="6600" b="1" i="1" dirty="0" err="1"/>
              <a:t>eduroam</a:t>
            </a:r>
            <a:r>
              <a:rPr lang="en-US" sz="6600" b="1" i="1" dirty="0"/>
              <a:t> do for the institution?</a:t>
            </a:r>
            <a:r>
              <a:rPr lang="en-US" sz="6600" dirty="0"/>
              <a:t> </a:t>
            </a:r>
            <a:r>
              <a:rPr lang="en-US" sz="6600" dirty="0" err="1"/>
              <a:t>eduroam</a:t>
            </a:r>
            <a:r>
              <a:rPr lang="en-US" sz="6600" dirty="0"/>
              <a:t> removes the administrative steps required to provision </a:t>
            </a:r>
            <a:r>
              <a:rPr lang="en-US" sz="6600" dirty="0" smtClean="0"/>
              <a:t>visitors from </a:t>
            </a:r>
            <a:r>
              <a:rPr lang="en-US" sz="6600" dirty="0"/>
              <a:t>other educational institutions. Access between networks from R&amp;E institutions is negotiated once during the federation </a:t>
            </a:r>
            <a:r>
              <a:rPr lang="en-US" sz="6600" dirty="0" smtClean="0"/>
              <a:t>process </a:t>
            </a:r>
            <a:r>
              <a:rPr lang="en-US" sz="6600" dirty="0"/>
              <a:t>and for all members of participating institutions. The </a:t>
            </a:r>
            <a:r>
              <a:rPr lang="en-US" sz="6600" dirty="0" err="1"/>
              <a:t>eduroam</a:t>
            </a:r>
            <a:r>
              <a:rPr lang="en-US" sz="6600" dirty="0"/>
              <a:t> network addresses CALEA requirements for visitors from other schools</a:t>
            </a:r>
            <a:endParaRPr lang="en-US" sz="6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53763" y="16685932"/>
            <a:ext cx="11044025" cy="74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5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12947</TotalTime>
  <Words>194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Ph. Hanset</dc:creator>
  <cp:lastModifiedBy>Ph. Hanset</cp:lastModifiedBy>
  <cp:revision>19</cp:revision>
  <dcterms:created xsi:type="dcterms:W3CDTF">2012-10-19T02:49:52Z</dcterms:created>
  <dcterms:modified xsi:type="dcterms:W3CDTF">2012-11-03T02:16:00Z</dcterms:modified>
</cp:coreProperties>
</file>