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4" r:id="rId1"/>
  </p:sldMasterIdLst>
  <p:notesMasterIdLst>
    <p:notesMasterId r:id="rId16"/>
  </p:notesMasterIdLst>
  <p:handoutMasterIdLst>
    <p:handoutMasterId r:id="rId17"/>
  </p:handoutMasterIdLst>
  <p:sldIdLst>
    <p:sldId id="268" r:id="rId2"/>
    <p:sldId id="270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80" r:id="rId11"/>
    <p:sldId id="284" r:id="rId12"/>
    <p:sldId id="279" r:id="rId13"/>
    <p:sldId id="281" r:id="rId14"/>
    <p:sldId id="282" r:id="rId15"/>
  </p:sldIdLst>
  <p:sldSz cx="9144000" cy="6858000" type="screen4x3"/>
  <p:notesSz cx="6985000" cy="9271000"/>
  <p:custDataLst>
    <p:tags r:id="rId1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33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14" autoAdjust="0"/>
    <p:restoredTop sz="94660"/>
  </p:normalViewPr>
  <p:slideViewPr>
    <p:cSldViewPr>
      <p:cViewPr>
        <p:scale>
          <a:sx n="107" d="100"/>
          <a:sy n="107" d="100"/>
        </p:scale>
        <p:origin x="858" y="7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>
            <a:lvl1pPr defTabSz="928688">
              <a:defRPr sz="1200">
                <a:latin typeface="CG Omega (W1)" pitchFamily="34" charset="0"/>
              </a:defRPr>
            </a:lvl1pPr>
          </a:lstStyle>
          <a:p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7638" y="0"/>
            <a:ext cx="3027362" cy="463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>
            <a:lvl1pPr algn="r" defTabSz="928688">
              <a:defRPr sz="1200">
                <a:latin typeface="CG Omega (W1)" pitchFamily="34" charset="0"/>
              </a:defRPr>
            </a:lvl1pPr>
          </a:lstStyle>
          <a:p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7450"/>
            <a:ext cx="3027363" cy="463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b" anchorCtr="0" compatLnSpc="1">
            <a:prstTxWarp prst="textNoShape">
              <a:avLst/>
            </a:prstTxWarp>
          </a:bodyPr>
          <a:lstStyle>
            <a:lvl1pPr defTabSz="928688">
              <a:defRPr sz="1200">
                <a:latin typeface="CG Omega (W1)" pitchFamily="34" charset="0"/>
              </a:defRPr>
            </a:lvl1pPr>
          </a:lstStyle>
          <a:p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7638" y="8807450"/>
            <a:ext cx="3027362" cy="463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>
                <a:latin typeface="CG Omega (W1)" pitchFamily="34" charset="0"/>
              </a:defRPr>
            </a:lvl1pPr>
          </a:lstStyle>
          <a:p>
            <a:fld id="{9F5D5EE5-1E94-4A19-ADCD-0066E36DEC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6429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>
            <a:lvl1pPr defTabSz="928688">
              <a:defRPr sz="1200"/>
            </a:lvl1pPr>
          </a:lstStyle>
          <a:p>
            <a:endParaRPr lang="en-US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605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endParaRPr lang="en-US"/>
          </a:p>
        </p:txBody>
      </p:sp>
      <p:sp>
        <p:nvSpPr>
          <p:cNvPr id="1116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4750" y="695325"/>
            <a:ext cx="4635500" cy="3476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16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8500" y="4403725"/>
            <a:ext cx="55880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16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b" anchorCtr="0" compatLnSpc="1">
            <a:prstTxWarp prst="textNoShape">
              <a:avLst/>
            </a:prstTxWarp>
          </a:bodyPr>
          <a:lstStyle>
            <a:lvl1pPr defTabSz="928688">
              <a:defRPr sz="1200"/>
            </a:lvl1pPr>
          </a:lstStyle>
          <a:p>
            <a:endParaRPr lang="en-US"/>
          </a:p>
        </p:txBody>
      </p:sp>
      <p:sp>
        <p:nvSpPr>
          <p:cNvPr id="1116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605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fld id="{07C48082-4936-40A7-B4FA-B86386B8AC4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1641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C53184-E8E3-457E-9813-AB92B7B5DC21}" type="slidenum">
              <a:rPr lang="en-US"/>
              <a:pPr/>
              <a:t>1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EDEEF5-37CB-4CEF-8961-7A5F527213EF}" type="slidenum">
              <a:rPr lang="en-US"/>
              <a:pPr/>
              <a:t>2</a:t>
            </a:fld>
            <a:endParaRPr lang="en-US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4038600"/>
            <a:ext cx="6400800" cy="1752600"/>
          </a:xfrm>
        </p:spPr>
        <p:txBody>
          <a:bodyPr/>
          <a:lstStyle>
            <a:lvl1pPr marL="0" indent="0" algn="ctr">
              <a:buFont typeface="Monotype Sorts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grpSp>
        <p:nvGrpSpPr>
          <p:cNvPr id="57351" name="Group 7"/>
          <p:cNvGrpSpPr>
            <a:grpSpLocks/>
          </p:cNvGrpSpPr>
          <p:nvPr/>
        </p:nvGrpSpPr>
        <p:grpSpPr bwMode="auto">
          <a:xfrm>
            <a:off x="0" y="2895600"/>
            <a:ext cx="8382000" cy="304800"/>
            <a:chOff x="0" y="1824"/>
            <a:chExt cx="5280" cy="192"/>
          </a:xfrm>
        </p:grpSpPr>
        <p:sp>
          <p:nvSpPr>
            <p:cNvPr id="57352" name="Rectangle 8"/>
            <p:cNvSpPr>
              <a:spLocks noChangeArrowheads="1"/>
            </p:cNvSpPr>
            <p:nvPr/>
          </p:nvSpPr>
          <p:spPr bwMode="auto">
            <a:xfrm>
              <a:off x="0" y="1824"/>
              <a:ext cx="5280" cy="192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tx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57353" name="Rectangle 9"/>
            <p:cNvSpPr>
              <a:spLocks noChangeArrowheads="1"/>
            </p:cNvSpPr>
            <p:nvPr/>
          </p:nvSpPr>
          <p:spPr bwMode="white">
            <a:xfrm>
              <a:off x="2748" y="1824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57354" name="Rectangle 10"/>
            <p:cNvSpPr>
              <a:spLocks noChangeArrowheads="1"/>
            </p:cNvSpPr>
            <p:nvPr/>
          </p:nvSpPr>
          <p:spPr bwMode="white">
            <a:xfrm>
              <a:off x="3132" y="1824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57355" name="Rectangle 11"/>
            <p:cNvSpPr>
              <a:spLocks noChangeArrowheads="1"/>
            </p:cNvSpPr>
            <p:nvPr/>
          </p:nvSpPr>
          <p:spPr bwMode="white">
            <a:xfrm>
              <a:off x="3492" y="1824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57356" name="Rectangle 12"/>
            <p:cNvSpPr>
              <a:spLocks noChangeArrowheads="1"/>
            </p:cNvSpPr>
            <p:nvPr/>
          </p:nvSpPr>
          <p:spPr bwMode="white">
            <a:xfrm>
              <a:off x="3822" y="1824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57357" name="Rectangle 13"/>
            <p:cNvSpPr>
              <a:spLocks noChangeArrowheads="1"/>
            </p:cNvSpPr>
            <p:nvPr/>
          </p:nvSpPr>
          <p:spPr bwMode="white">
            <a:xfrm>
              <a:off x="4104" y="1824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57358" name="Rectangle 14"/>
            <p:cNvSpPr>
              <a:spLocks noChangeArrowheads="1"/>
            </p:cNvSpPr>
            <p:nvPr/>
          </p:nvSpPr>
          <p:spPr bwMode="white">
            <a:xfrm>
              <a:off x="4368" y="1824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57359" name="Rectangle 15"/>
            <p:cNvSpPr>
              <a:spLocks noChangeArrowheads="1"/>
            </p:cNvSpPr>
            <p:nvPr/>
          </p:nvSpPr>
          <p:spPr bwMode="white">
            <a:xfrm>
              <a:off x="4800" y="1824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57360" name="Rectangle 16"/>
            <p:cNvSpPr>
              <a:spLocks noChangeArrowheads="1"/>
            </p:cNvSpPr>
            <p:nvPr/>
          </p:nvSpPr>
          <p:spPr bwMode="white">
            <a:xfrm>
              <a:off x="4602" y="1824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57361" name="Rectangle 17"/>
            <p:cNvSpPr>
              <a:spLocks noChangeArrowheads="1"/>
            </p:cNvSpPr>
            <p:nvPr/>
          </p:nvSpPr>
          <p:spPr bwMode="white">
            <a:xfrm>
              <a:off x="4962" y="1824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57362" name="Rectangle 18"/>
            <p:cNvSpPr>
              <a:spLocks noChangeArrowheads="1"/>
            </p:cNvSpPr>
            <p:nvPr/>
          </p:nvSpPr>
          <p:spPr bwMode="white">
            <a:xfrm>
              <a:off x="5094" y="1824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57363" name="Rectangle 19"/>
            <p:cNvSpPr>
              <a:spLocks noChangeArrowheads="1"/>
            </p:cNvSpPr>
            <p:nvPr/>
          </p:nvSpPr>
          <p:spPr bwMode="white">
            <a:xfrm>
              <a:off x="5196" y="1824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E31C07-82C2-45E7-94E7-41B54B8396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1925" y="171450"/>
            <a:ext cx="1946275" cy="59245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3100" y="171450"/>
            <a:ext cx="5686425" cy="59245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06ACF9-1151-4297-A776-D8FDCCDE69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>
            <a:lvl1pPr>
              <a:buClr>
                <a:srgbClr val="FFFF00"/>
              </a:buClr>
              <a:defRPr/>
            </a:lvl1pPr>
            <a:lvl2pPr marL="742950" indent="-285750">
              <a:buClr>
                <a:srgbClr val="FFFF00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rgbClr val="FFFF00"/>
              </a:buClr>
              <a:buFont typeface="Wingdings" pitchFamily="2" charset="2"/>
              <a:buChar char="§"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7239000" y="6477000"/>
            <a:ext cx="1905000" cy="457200"/>
          </a:xfrm>
        </p:spPr>
        <p:txBody>
          <a:bodyPr/>
          <a:lstStyle/>
          <a:p>
            <a:fld id="{27A12E01-D5AD-49AF-BF7C-40F2283F7B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AE5ADA-2A0B-4980-A032-5CE4823BAF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CEF389-9C4A-4B51-BD7C-88F00C14C9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975101-527C-4372-8DB0-BF847C3B36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0D601F-EE53-438D-B5BC-6C46445B15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83D448-A3E4-4E06-A46D-8298629591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B6A407-8266-4699-B2A9-3A2C36298F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90A8E7-C8F3-467B-BFFD-4301E5E549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3100" y="171450"/>
            <a:ext cx="775335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7A12E01-D5AD-49AF-BF7C-40F2283F7BF4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56327" name="Group 7"/>
          <p:cNvGrpSpPr>
            <a:grpSpLocks/>
          </p:cNvGrpSpPr>
          <p:nvPr/>
        </p:nvGrpSpPr>
        <p:grpSpPr bwMode="auto">
          <a:xfrm>
            <a:off x="0" y="1447800"/>
            <a:ext cx="8382000" cy="304800"/>
            <a:chOff x="0" y="912"/>
            <a:chExt cx="5280" cy="192"/>
          </a:xfrm>
        </p:grpSpPr>
        <p:sp>
          <p:nvSpPr>
            <p:cNvPr id="56328" name="Rectangle 8"/>
            <p:cNvSpPr>
              <a:spLocks noChangeArrowheads="1"/>
            </p:cNvSpPr>
            <p:nvPr/>
          </p:nvSpPr>
          <p:spPr bwMode="auto">
            <a:xfrm>
              <a:off x="0" y="912"/>
              <a:ext cx="5280" cy="192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tx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56329" name="Rectangle 9"/>
            <p:cNvSpPr>
              <a:spLocks noChangeArrowheads="1"/>
            </p:cNvSpPr>
            <p:nvPr/>
          </p:nvSpPr>
          <p:spPr bwMode="white">
            <a:xfrm>
              <a:off x="2748" y="912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56330" name="Rectangle 10"/>
            <p:cNvSpPr>
              <a:spLocks noChangeArrowheads="1"/>
            </p:cNvSpPr>
            <p:nvPr/>
          </p:nvSpPr>
          <p:spPr bwMode="white">
            <a:xfrm>
              <a:off x="3132" y="912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56331" name="Rectangle 11"/>
            <p:cNvSpPr>
              <a:spLocks noChangeArrowheads="1"/>
            </p:cNvSpPr>
            <p:nvPr/>
          </p:nvSpPr>
          <p:spPr bwMode="white">
            <a:xfrm>
              <a:off x="3492" y="912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56332" name="Rectangle 12"/>
            <p:cNvSpPr>
              <a:spLocks noChangeArrowheads="1"/>
            </p:cNvSpPr>
            <p:nvPr/>
          </p:nvSpPr>
          <p:spPr bwMode="white">
            <a:xfrm>
              <a:off x="3822" y="912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56333" name="Rectangle 13"/>
            <p:cNvSpPr>
              <a:spLocks noChangeArrowheads="1"/>
            </p:cNvSpPr>
            <p:nvPr/>
          </p:nvSpPr>
          <p:spPr bwMode="white">
            <a:xfrm>
              <a:off x="4104" y="912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56334" name="Rectangle 14"/>
            <p:cNvSpPr>
              <a:spLocks noChangeArrowheads="1"/>
            </p:cNvSpPr>
            <p:nvPr/>
          </p:nvSpPr>
          <p:spPr bwMode="white">
            <a:xfrm>
              <a:off x="4368" y="912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56335" name="Rectangle 15"/>
            <p:cNvSpPr>
              <a:spLocks noChangeArrowheads="1"/>
            </p:cNvSpPr>
            <p:nvPr/>
          </p:nvSpPr>
          <p:spPr bwMode="white">
            <a:xfrm>
              <a:off x="4800" y="912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56336" name="Rectangle 16"/>
            <p:cNvSpPr>
              <a:spLocks noChangeArrowheads="1"/>
            </p:cNvSpPr>
            <p:nvPr/>
          </p:nvSpPr>
          <p:spPr bwMode="white">
            <a:xfrm>
              <a:off x="4602" y="912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56337" name="Rectangle 17"/>
            <p:cNvSpPr>
              <a:spLocks noChangeArrowheads="1"/>
            </p:cNvSpPr>
            <p:nvPr/>
          </p:nvSpPr>
          <p:spPr bwMode="white">
            <a:xfrm>
              <a:off x="4962" y="912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56338" name="Rectangle 18"/>
            <p:cNvSpPr>
              <a:spLocks noChangeArrowheads="1"/>
            </p:cNvSpPr>
            <p:nvPr/>
          </p:nvSpPr>
          <p:spPr bwMode="white">
            <a:xfrm>
              <a:off x="5094" y="912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56339" name="Rectangle 19"/>
            <p:cNvSpPr>
              <a:spLocks noChangeArrowheads="1"/>
            </p:cNvSpPr>
            <p:nvPr/>
          </p:nvSpPr>
          <p:spPr bwMode="white">
            <a:xfrm>
              <a:off x="5196" y="912"/>
              <a:ext cx="36" cy="19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Times New Roman" pitchFamily="18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Times New Roman" pitchFamily="18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Times New Roman" pitchFamily="18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Times New Roman" pitchFamily="18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Times New Roman" pitchFamily="18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Times New Roman" pitchFamily="18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Times New Roman" pitchFamily="18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Monotype Sorts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pmtips.net/wp-content/uploads/2010/08/overcoming-project-issues.jp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Rectangle 5"/>
          <p:cNvSpPr>
            <a:spLocks noGrp="1" noChangeArrowheads="1"/>
          </p:cNvSpPr>
          <p:nvPr>
            <p:ph type="ctrTitle" sz="quarter"/>
            <p:custDataLst>
              <p:tags r:id="rId1"/>
            </p:custDataLst>
          </p:nvPr>
        </p:nvSpPr>
        <p:spPr/>
        <p:txBody>
          <a:bodyPr/>
          <a:lstStyle/>
          <a:p>
            <a:pPr algn="ctr"/>
            <a:r>
              <a:rPr lang="en-US" sz="4000" dirty="0" smtClean="0"/>
              <a:t>eTextbook Myths and Challenges</a:t>
            </a:r>
            <a:br>
              <a:rPr lang="en-US" sz="4000" dirty="0" smtClean="0"/>
            </a:br>
            <a:r>
              <a:rPr lang="en-US" sz="4000" dirty="0" smtClean="0"/>
              <a:t>of eTextbook Creation</a:t>
            </a:r>
            <a:endParaRPr lang="en-US" sz="4000" dirty="0"/>
          </a:p>
        </p:txBody>
      </p:sp>
      <p:sp>
        <p:nvSpPr>
          <p:cNvPr id="2" name="Subtitle 1"/>
          <p:cNvSpPr>
            <a:spLocks noGrp="1"/>
          </p:cNvSpPr>
          <p:nvPr>
            <p:ph type="subTitle" sz="quarter" idx="1"/>
          </p:nvPr>
        </p:nvSpPr>
        <p:spPr>
          <a:xfrm>
            <a:off x="1371600" y="3657600"/>
            <a:ext cx="6400800" cy="1752600"/>
          </a:xfrm>
        </p:spPr>
        <p:txBody>
          <a:bodyPr/>
          <a:lstStyle/>
          <a:p>
            <a:r>
              <a:rPr lang="en-US" dirty="0" smtClean="0"/>
              <a:t>Dr. Roger Von Holzen</a:t>
            </a:r>
          </a:p>
          <a:p>
            <a:endParaRPr lang="en-US" sz="2000" dirty="0" smtClean="0"/>
          </a:p>
          <a:p>
            <a:r>
              <a:rPr lang="en-US" sz="2000" dirty="0" smtClean="0"/>
              <a:t>Director--Center for Information Technology in Education</a:t>
            </a:r>
          </a:p>
          <a:p>
            <a:r>
              <a:rPr lang="en-US" sz="2000" dirty="0" smtClean="0"/>
              <a:t>Director--Textbook Services</a:t>
            </a:r>
          </a:p>
          <a:p>
            <a:endParaRPr lang="en-US" sz="2000" dirty="0" smtClean="0"/>
          </a:p>
          <a:p>
            <a:r>
              <a:rPr lang="en-US" sz="2000" dirty="0" smtClean="0"/>
              <a:t>Northwest Missouri State University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981200"/>
            <a:ext cx="7945374" cy="4800600"/>
          </a:xfrm>
        </p:spPr>
        <p:txBody>
          <a:bodyPr>
            <a:normAutofit/>
          </a:bodyPr>
          <a:lstStyle/>
          <a:p>
            <a:r>
              <a:rPr lang="en-US" dirty="0">
                <a:effectLst/>
              </a:rPr>
              <a:t>Hardware platform</a:t>
            </a:r>
          </a:p>
          <a:p>
            <a:pPr lvl="1"/>
            <a:r>
              <a:rPr lang="en-US" dirty="0">
                <a:effectLst/>
                <a:ea typeface="+mn-ea"/>
              </a:rPr>
              <a:t>What platform should be targeted?</a:t>
            </a:r>
          </a:p>
          <a:p>
            <a:pPr lvl="1"/>
            <a:r>
              <a:rPr lang="en-US" dirty="0">
                <a:effectLst/>
                <a:ea typeface="+mn-ea"/>
              </a:rPr>
              <a:t>PC/Mac/Android/Tablet?</a:t>
            </a:r>
          </a:p>
          <a:p>
            <a:pPr lvl="1"/>
            <a:r>
              <a:rPr lang="en-US" dirty="0">
                <a:effectLst/>
                <a:ea typeface="+mn-ea"/>
              </a:rPr>
              <a:t>How is the cost of the devices factored in?</a:t>
            </a:r>
          </a:p>
          <a:p>
            <a:r>
              <a:rPr lang="en-US" dirty="0">
                <a:effectLst/>
              </a:rPr>
              <a:t>Is Internet accessibility require?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Hardware/Software Decisions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12E01-D5AD-49AF-BF7C-40F2283F7BF4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10" name="Picture 6" descr="overcoming project issues 300x299 Overcoming Common Project Issues   Part 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495800"/>
            <a:ext cx="1849374" cy="1842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7391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724400"/>
          </a:xfrm>
        </p:spPr>
        <p:txBody>
          <a:bodyPr>
            <a:normAutofit fontScale="92500" lnSpcReduction="20000"/>
          </a:bodyPr>
          <a:lstStyle/>
          <a:p>
            <a:r>
              <a:rPr lang="en-US" sz="3800" dirty="0">
                <a:effectLst/>
              </a:rPr>
              <a:t>Software issues</a:t>
            </a:r>
          </a:p>
          <a:p>
            <a:pPr lvl="1"/>
            <a:r>
              <a:rPr lang="en-US" sz="3300" dirty="0" smtClean="0">
                <a:effectLst/>
                <a:ea typeface="+mn-ea"/>
              </a:rPr>
              <a:t>Is </a:t>
            </a:r>
            <a:r>
              <a:rPr lang="en-US" sz="3300" dirty="0">
                <a:effectLst/>
                <a:ea typeface="+mn-ea"/>
              </a:rPr>
              <a:t>the eTextbook a stand alone product or integrated into a course management system?</a:t>
            </a:r>
          </a:p>
          <a:p>
            <a:pPr lvl="2"/>
            <a:r>
              <a:rPr lang="en-US" sz="2800" dirty="0">
                <a:effectLst/>
                <a:ea typeface="+mn-ea"/>
              </a:rPr>
              <a:t>Available and concurrent across devices?</a:t>
            </a:r>
          </a:p>
          <a:p>
            <a:pPr lvl="1"/>
            <a:r>
              <a:rPr lang="en-US" sz="3300" dirty="0">
                <a:effectLst/>
                <a:ea typeface="+mn-ea"/>
              </a:rPr>
              <a:t>Are proprietary apps or open standard software used?</a:t>
            </a:r>
          </a:p>
          <a:p>
            <a:pPr lvl="2"/>
            <a:r>
              <a:rPr lang="en-US" sz="2800" dirty="0">
                <a:effectLst/>
                <a:ea typeface="+mn-ea"/>
              </a:rPr>
              <a:t>iBook Author</a:t>
            </a:r>
          </a:p>
          <a:p>
            <a:pPr lvl="2"/>
            <a:r>
              <a:rPr lang="en-US" sz="2800" dirty="0" err="1">
                <a:effectLst/>
                <a:ea typeface="+mn-ea"/>
              </a:rPr>
              <a:t>SoftChalk</a:t>
            </a:r>
            <a:endParaRPr lang="en-US" sz="2800" dirty="0">
              <a:effectLst/>
              <a:ea typeface="+mn-ea"/>
            </a:endParaRPr>
          </a:p>
          <a:p>
            <a:pPr lvl="2"/>
            <a:r>
              <a:rPr lang="en-US" sz="2800" dirty="0">
                <a:effectLst/>
                <a:ea typeface="+mn-ea"/>
              </a:rPr>
              <a:t>Flash</a:t>
            </a:r>
          </a:p>
          <a:p>
            <a:pPr lvl="2"/>
            <a:r>
              <a:rPr lang="en-US" sz="2800" dirty="0" smtClean="0">
                <a:effectLst/>
                <a:ea typeface="+mn-ea"/>
              </a:rPr>
              <a:t>HTML5</a:t>
            </a:r>
            <a:endParaRPr lang="en-US" sz="2800" dirty="0">
              <a:effectLst/>
              <a:ea typeface="+mn-ea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Hardware/Software Decisions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12E01-D5AD-49AF-BF7C-40F2283F7BF4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AutoShape 4" descr="data:image/jpeg;base64,/9j/4AAQSkZJRgABAQAAAQABAAD/2wCEAAkGBhAQEA8PEBAQDxAQDxAPEA8PDxAQDw8PFRAVFBUQFRIXGyYeFxojGRUSHy8gJScpLCwsFR8xNTAqNSYrLCkBCQoKDgwOGg8PGjQkHyQpLCwvLC4sLCwpLSksLywsKSksKSkpLCwvLSwtLCwsLC8sKSwsLCwyNSopLCwpLCwpL//AABEIAOAA4QMBIgACEQEDEQH/xAAcAAEAAQUBAQAAAAAAAAAAAAAAAQIDBAUGBwj/xABBEAACAQIDBAcHAQUFCQAAAAAAAQIDEQQFEgYhMVEHE0FhcYGRFCIyQlKhwbEjYnKC8BUkQ1PRMzRUY5KissLh/8QAGwEBAAIDAQEAAAAAAAAAAAAAAAQFAgMGAQf/xAAtEQEAAgIBAwMCBQQDAAAAAAAAAQIDEQQFITESQVFxsUJhodHhMsHw8QYUI//aAAwDAQACEQMRAD8A9xAAAAAAAAAAAAonUUU3JpJb227JLm2BWDlcz6S8uoNx67rZL5aEXU3/AMS937mirdNWGT93DV5Lm5U4/lmqc1K+ZT8fTeVkjdcc/b7vRwedUemrCv4sNXiuadOX5RuMB0oZbVsnWdFvsrQlBf8AVvX3EZqT4kydN5WPvbHP3+zrQWcNjKdWKnTnGpF8JQkpL1RdubUGYmO0pBBIeAAAAAAAAAAAAAAAAAAAAAAAAABz+2O1lPL6DnK0qsrqjSvvlLm+UV2mNrRWNy2YsVst4pSNzJtZtjQy+neo9dWS/Z0Yv3p97+mPeeLbR7ZYvHSfXVGqd/doQbjSj4r5n3v7GszLMauIqzrVpudSbvKT/RLsS5GMVWbPa869nf8AT+k4uLEWt3t8/H0AGCMuQIXAeMvLc2r4aeuhVnRlzhJpPua4PzPSNl+l+7jSx8VG+72imrLxnBcPFeh5YDbjy2p4lB5XAwcqNZK9/n3fUFCvGcYzhJTjJJxlFpxkn2priXTwbYfbupgJqnNuphZy9+nxdJv/ABIfldvie5YTFwqwhVpyU4TipRlF3Uovg0WuLNGSHB9Q6fk4d9W7xPif8918AG5XAAAAAAAAAAAAAAAAAAAEMkhga7Ps7p4OhOvUe6KtGK+Kc3wgu9nz/tHntXGV5Vqru3uUV8MI9kY9y/8Ap0/SdtK8RiZUoP8AZYduCS4Sq/PP/wBV4PmcIVXJzeu3pjxDvejdPjj4oy2/qt+kfH7gAIi9TcsV8bCHxPfyW9mywezWYYtWweGqVF21bKFNdyqSaTfgXK3QvnKWrqKcnyjiKTl92iVi482jcqTm9Xpht6KamWg/tmn+96IycPjIT3Rd3y4P0NdnGzGMwbtisNVodilOD0PwmvdfqYFODNtuPVCxdXzb3Oph05Bi4GvJq09/KT4+D5mUQ70mk6l0HH5Fc9fVCT0Too2vdKosDVl+zqyboN8IVXvcPCW/z8TzsmFRxalF6XFqSa3NNO6a87HuO80tuGPM41eVinHb/UvqNEmm2Rzv2zB0MR80o2qLlUi9Mvur+ZuS7idxuHzLJScdppbzE6AAesAAAAAAAAAAAAAAAAA1m0maezYTEV+2nTk4983uivVo2Zots9nJZhhJ4WNZ4dzlF9Yoa/hd9LV1uvb0PLb12bMXpi8evxvv9HzdmGdJTa3zd7ylf5u3x3kUswpy+az5S3G8z7oczTDXlClHFwW/XhpapW76btL0ucTXoThJwnGUJrjCcXGS8YveQJ48a062nV8lreqsxMfDormdkeVyxWIo4aHGrUUb/THjKXkk2chSxM4/DJru7PQ9z6HdjsRS/v8AioKm509OHptNVFGVr1ZJ/DdKyXGzZrrxpm0fCRm6zSuK061bXb6vTMBgYUKVOjTiowpwjCMV2JKxkWJBaOHmdzuVnE4WFSMqdSEakJK0oTipRkuTi9zPFukboqhhb4zBRaoXvWocepu/jg+Ojmuzw4e3lqvQjOMoSSlGUXGUXwlFqzT8jG1dw2Yss47bh8rpqBVQq3T7mXtrMqeFxmJwu+1KrJRb7ab96Df8rR1WxXRbiMVBVq8vZqE7ON1etUj9Si/hXe+PIgZKTftHl13G5OPj/wDpedRMOUuD2/CdFuWQVpU6lV/VUrT3+UbJehbx3RRltRPq1VoS7JQqykk/4Z3X6GH/AFLt0f8AIONvWp+uv5azoVzG9PFYdv4JwrRXdJOMvvFep6ajzzYXYyvl2PramqtCrh5KNaKt70akGoyj8srN9zsz0MnYImKRFnMdUvjvybXxzuJ1KQAblaAAAAAAAAAAAAAAAAAACLGBmuz+FxcdGJoUq8f+ZCMmvCXFeRsACJ04fL+h3K6GKjioU5vR70KFSbqUYzump2lvduxNtHbpEg8iIhla028yAA9YhALWJxEacJVJyUYQi5Sk9yjFK7b8gRG+zzDG7Mwxe0GJq1IqVHDQw85xa3VKzpLRB81uu1+6uZ3/AF5yOy+ZKtDEYq1nicVVqb+OiNqcF5RivU3XtRhSI1v5SuVa3qik/hiI/dtOvHtBq/ah7UZoraxxPebGhVUkn/VzmliTa5NX1a1ys/W6/AG0AAAAAAAAAAAAAAAAAAAAAAAAAAAgGj2n2ww2Ahqqy1TavCjFrrJ9/cu9nkzFY3LPHjvltFKRuZbXGY2nRhKpVnGnCCvKcnZJeJ4rt90iyxreHw94YVPe3ulXae5yXZHkvXu0u1e2mJzCd6j0Uk706EX7ke9/VLvZz5XZuRNu1fDsOndIrg1ky97fHtH8vRdgcwvhpU776dWXpJJp+uo6X2o8p2fzd4arqf8As5rTU8L7peT/AFZ3yxiaTTTTV01vTXNErj3i1NfCk6xxrYuRN/a3f9259qJ9pNbl+YUlJqtFyT4e84penabmWVU6sdWHqaX9FR3XrxX3JCnWliTodl7tVJdl4xXld/lGoWzUtN+t97lp3X9Tpsnw8adKMIu7j8T4Xk97dv64AZwAAAAAAAAAAAAAAAAAAAAAAABDYZpdrto44HCzrOzm/cpRfzVWt3kt7fcjyZisblnjx2yXilfMtXtzt1DAx6qnpnipxvGL+GlH/Mn+F2nhuZ5lUr1JVKk5VJSd5Tk7uT593cuCK8zx86k51KknOpUk5Tm+Lb4/6GAVOXLOSfyd9wuDj4dNR3tPmf7fRIIBqTtpNvkGY11OFCnCVbXK0aUU3K7+nlz5eBGzey+Ix9Xq6Edys6lWV1TpLnJ8+SW9/c9y2R2Jw+XU/cXWVpL9pXklrl+7FfLHu9bknBjtM+qOyl6pzcFKTjvHqn4+PzcDjcmr05ONSOmStfenxV+K4leXYypTutXw70u7tR22MqwnUlN77uy8FuRgYjI6NXf8Eua/KLNxS3le0OqyZ1WVwTcp77tRXHdbe+HM5nLtneple0ZR+pcb82jfV6rpKM4/K0muxxf9IDdAtYbEKcVKPB/Z8i6AAAAAAAAAAAAAAAAAAAAAAQeL9LWeOrjFh4v3MNFJrsdWaUpPyWlep7NUlZNvgld+B8z5tj3Xr1673urVqVPKUm19rETlW1XXy6DoOGLZpyT+GP1lgVpb/sW7hsFfDrpnuXOg2M2QqZlX6uLcKMLSrVbX0RfCK5ye+y7m+w58+g+jXJVhsuw+6060faKnNynvin4R0o34McXt3VXU+XPHw7r5ntDeZPk1HCUo0KEFCnHsXGT7ZSfzSfMy6ybjJLi4tLxsXCLFp4cPMzady80nmVnZu1i5DNlzMnO8nh19Vab3nqW7f73vflmtqbPfy9194eNhHPGuEvuVrPtzUndNO6fI1FPJEnvbfmzcYHCU6cWtC95Wlfe2uTbA2eR5nptvvF8V+TqYyujkoZpCO5JLwSR0WU1HKlCT+a7Xhd2AzAAAAAAAAAAAAAAAAAAAAAGq2pxXVYLF1Ppw1Zrx0Ox81TqKKu2kluu2fTG0WU+14WvhtfVddDR1ijr071v03V/U8dzXoAxjbdLG0K3JVYVKP6akRs2KbzC76bz6cXHaJ8zLgoVYvg0/NFZscf0P5xRv/detS7aFWnO/8t1L7GlnszmVOcabwmMjOUtMY9RV96XJbrMjzx5WtOr1nzH6szD0XOcILjOcYLxlJR/J9TYaioQjBcIxjFeCVkeMbB9EWN62jisdOOHjTnCqqCSqVpOMlJKTXuwW5c34HtZIwY5pvan6pzKcmaxT22khklrFNqE2uOiVvGzJKncrm2KXWzn2N6b9y3fgw3XRdcda37zX1cni3fVNdyk7AXp4iKIeK17ob/3uxGPHK4LjeX8TbJq4hL3Vu7kB0mUbO0KlOFWalOTvdOctF02vhR0cYpJJKyW5JcEa3Z3/AHam+ep/9zNmAAAAAAAAAAAAAAAAAAAAAi4BmJmOa0MPB1K9WFKC+acreSXa+5HJ9IO33sVsPQ0vEyjqcmrxowfBtdsn2LzPF85zitiJuVWpOrLtlOV34LsS7kRsnIis6jyu+F0i+ekZbzqvt8y9Yx/TZg4ScaVCvWSdtfuU0+9J7/VIzsk6XcBiJqnPrMLKTsnW09U3y1xbS87HhAI8ci+9ra3R+NNdRvfzt9Xxd7NcO4qPLehvaydRTwFaTk6UOsoSbu+rTSlTvyV013N8j1EnUvF43DluTx7cfJOO3skhkgzR3HVqeic4rhGckvBMsTkZWYP9rV/jl+phVWBiYyvpi2+xGpoOU3d9pfzapfTDm7vwX9fYrwVLelzaQHpGV0dFGlHlTj62u/uZRTBWSXLcVAAAAAAAAAAABFxci5FwKri5TqFwKri5Tci4FdyCNRGoD5s2qzKVXG4upJtt4iqvBRm4xXpFGmbOm6Ssllg8wrXVqdeUsRSl2NTd5x8VJtea5nK060ZO17S7L/N3LvKu+OYmXdcflVtSsR41CsAhs1Jm3YdEyf8AauHt2U6+q309U/zpPoA826JNjJ4aMsbiIuFWtBQpU5K0oUW03KS7HJpbuS793o+ossFZrTu4zqmauXPM19o0ruLlGopq1lGLk+CVzerHK49/tav8cv1Zg1nuMjFVbylLnJy9XcwK9ZAajEPVVk+W70NnlcL1Ka5zh/5I1lP4n4m8yGF69FL60/Je9+AO/FyhSJ1AVXFym4uBVcXKbi4FVyblNxcCq4KbgC1qGstlLYF3WRrLTZS2Bf6wjrDHcyiVQDK60jrTDlWZaniH3gWdpdn8NmFF0MRG64wnF2qUp2trhLsfdwfBnkOa9BeMjN+z4jD1oX3da50Zpd6SkvRnrlTGyXZIxp5nNfJJmM1iW2ma9I1EvOck6EcRdPF42NOP+Xh06s3/ADzSS9Geg5FsNl+DcZ06OurHhVrvrZp81fdHySJ/tSp/lyKo5jU+iR5FKx7M7cnLaNTadOh69D2g0kcbP6WXI4iXIzR24681udYu0VG/F3fgimNZmDmCct/JAabGV2XcowDlCvXl8MKc1Dvnp3vy/XwLDwlSo7RjJ70r6XZb+LZ0OMcaOHdKPBwcI97fFv8AUDjKa946bZeP7a/KEvwvyaGnhnc32T1VRk5STd4tJLfvun+AOt6wnWaqjmilxVvO9jNhVTSa4AZKkNRZVQq1gXdRNy1qJ1gXLk3LakTqAruCjUAKbEWK7CwFtop0l3SLAWXAp0F9xI0gWHAp6syNJDgBjOmuRS6RldWR1YGJKiUOmZzpFPUgYOlFMmZzokezIDVYmotLTenv5Gse0NOHuylG/wBSd0/9DpZYJPsMatkdGfxU4y8YoDTraOL4NeTMHM8xdWPuWlNO6V0nbtN69kMI/wDAh5XX6Mu0NmcPD4KUY+v+oHGQq4hf4En4Sg/yX44zEf8ADVPJRf5O2jlcFwiVrL1yA42ljcR2Yar6Jfk6XAVpKEFJO9t9+fEz1g0VLCoC0qxVGoXfZyeoAoVQqUirqierAhSJ1EqBOgCLgq0AC9YWJJSAosCuwsBRYWKhYCiw0ldhYCjSNJVYmwFvSNJXYWAt6CdJXYWAt6RpLlhYC3oJ0lywsBb0jSXLCwFGkWK7CwFFidJVYAU6RpKiQKNJOkqsAKNJJUAP/9k="/>
          <p:cNvSpPr>
            <a:spLocks noChangeAspect="1" noChangeArrowheads="1"/>
          </p:cNvSpPr>
          <p:nvPr/>
        </p:nvSpPr>
        <p:spPr bwMode="auto">
          <a:xfrm>
            <a:off x="63500" y="-1030288"/>
            <a:ext cx="2143125" cy="2133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2" descr="http://t0.gstatic.com/images?q=tbn:ANd9GcSEhhGDuKnmcHo6czBm9CMM2P7VxGrYVp6yrwqtPL3Z699Xg66rq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4648200"/>
            <a:ext cx="2266950" cy="201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152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ffectLst/>
              </a:rPr>
              <a:t>Wish to customize:</a:t>
            </a:r>
          </a:p>
          <a:p>
            <a:pPr lvl="1"/>
            <a:r>
              <a:rPr lang="en-US" dirty="0">
                <a:effectLst/>
                <a:ea typeface="+mn-ea"/>
              </a:rPr>
              <a:t>content</a:t>
            </a:r>
          </a:p>
          <a:p>
            <a:pPr lvl="1"/>
            <a:r>
              <a:rPr lang="en-US" dirty="0">
                <a:effectLst/>
                <a:ea typeface="+mn-ea"/>
              </a:rPr>
              <a:t>delivery order</a:t>
            </a:r>
          </a:p>
          <a:p>
            <a:pPr lvl="1"/>
            <a:r>
              <a:rPr lang="en-US" dirty="0">
                <a:effectLst/>
                <a:ea typeface="+mn-ea"/>
              </a:rPr>
              <a:t>examples</a:t>
            </a:r>
          </a:p>
          <a:p>
            <a:pPr lvl="1"/>
            <a:r>
              <a:rPr lang="en-US" dirty="0">
                <a:effectLst/>
                <a:ea typeface="+mn-ea"/>
              </a:rPr>
              <a:t>animations</a:t>
            </a:r>
          </a:p>
          <a:p>
            <a:r>
              <a:rPr lang="en-US" dirty="0">
                <a:effectLst/>
              </a:rPr>
              <a:t>Cost of customization</a:t>
            </a:r>
          </a:p>
          <a:p>
            <a:pPr lvl="1"/>
            <a:r>
              <a:rPr lang="en-US" dirty="0">
                <a:effectLst/>
                <a:ea typeface="+mn-ea"/>
              </a:rPr>
              <a:t>money</a:t>
            </a:r>
          </a:p>
          <a:p>
            <a:pPr lvl="1"/>
            <a:r>
              <a:rPr lang="en-US" dirty="0" smtClean="0">
                <a:effectLst/>
                <a:ea typeface="+mn-ea"/>
              </a:rPr>
              <a:t>time</a:t>
            </a:r>
            <a:endParaRPr lang="en-US" dirty="0">
              <a:effectLst/>
              <a:ea typeface="+mn-ea"/>
            </a:endParaRPr>
          </a:p>
          <a:p>
            <a:pPr lvl="1"/>
            <a:endParaRPr lang="en-US" sz="3200" dirty="0">
              <a:effectLst/>
              <a:ea typeface="+mn-ea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Customization Needs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12E01-D5AD-49AF-BF7C-40F2283F7BF4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5126" name="Picture 6" descr="http://t3.gstatic.com/images?q=tbn:ANd9GcQZNyonBo9Tll5809mkV2Dfkksfte6pZU90-9b5zOj8WgFJv9ufS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667000"/>
            <a:ext cx="3733800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0894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981200"/>
            <a:ext cx="8001000" cy="4724400"/>
          </a:xfrm>
        </p:spPr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Use of one-time money</a:t>
            </a:r>
          </a:p>
          <a:p>
            <a:r>
              <a:rPr lang="en-US" dirty="0" smtClean="0">
                <a:effectLst/>
              </a:rPr>
              <a:t>Cherry picking of courses</a:t>
            </a:r>
          </a:p>
          <a:p>
            <a:pPr lvl="1"/>
            <a:r>
              <a:rPr lang="en-US" dirty="0" smtClean="0">
                <a:effectLst/>
                <a:ea typeface="+mn-ea"/>
              </a:rPr>
              <a:t>California eTextbook initiative</a:t>
            </a:r>
          </a:p>
          <a:p>
            <a:pPr lvl="2"/>
            <a:r>
              <a:rPr lang="en-US" dirty="0" smtClean="0">
                <a:effectLst/>
                <a:ea typeface="+mn-ea"/>
              </a:rPr>
              <a:t>$20 million</a:t>
            </a:r>
          </a:p>
          <a:p>
            <a:pPr lvl="2"/>
            <a:r>
              <a:rPr lang="en-US" dirty="0" smtClean="0">
                <a:effectLst/>
                <a:ea typeface="+mn-ea"/>
              </a:rPr>
              <a:t>50 undergraduate courses</a:t>
            </a:r>
            <a:endParaRPr lang="en-US" sz="2800" dirty="0" smtClean="0">
              <a:effectLst/>
              <a:ea typeface="+mn-ea"/>
            </a:endParaRPr>
          </a:p>
          <a:p>
            <a:r>
              <a:rPr lang="en-US" dirty="0" smtClean="0">
                <a:effectLst/>
              </a:rPr>
              <a:t>Flat World Knowledge--115 titles</a:t>
            </a:r>
          </a:p>
          <a:p>
            <a:r>
              <a:rPr lang="en-US" dirty="0" smtClean="0">
                <a:effectLst/>
              </a:rPr>
              <a:t>Inkling--Over 200 titles</a:t>
            </a:r>
          </a:p>
          <a:p>
            <a:r>
              <a:rPr lang="en-US" dirty="0" smtClean="0">
                <a:effectLst/>
              </a:rPr>
              <a:t>Northwest--793 textbook titles in stock</a:t>
            </a:r>
            <a:endParaRPr lang="en-US" dirty="0">
              <a:effectLst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Issues with State-wide, </a:t>
            </a:r>
            <a:br>
              <a:rPr lang="en-US" sz="4000" smtClean="0"/>
            </a:br>
            <a:r>
              <a:rPr lang="en-US" sz="4000" smtClean="0"/>
              <a:t>National or Private Projects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12E01-D5AD-49AF-BF7C-40F2283F7BF4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542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ffectLst/>
              </a:rPr>
              <a:t>Orphan courses</a:t>
            </a:r>
          </a:p>
          <a:p>
            <a:pPr lvl="1"/>
            <a:r>
              <a:rPr lang="en-US" dirty="0">
                <a:effectLst/>
                <a:ea typeface="+mn-ea"/>
              </a:rPr>
              <a:t>Low enrollment courses</a:t>
            </a:r>
          </a:p>
          <a:p>
            <a:pPr lvl="1"/>
            <a:r>
              <a:rPr lang="en-US" dirty="0">
                <a:effectLst/>
                <a:ea typeface="+mn-ea"/>
              </a:rPr>
              <a:t>Few cost effective options</a:t>
            </a:r>
          </a:p>
          <a:p>
            <a:pPr lvl="1"/>
            <a:r>
              <a:rPr lang="en-US" dirty="0">
                <a:effectLst/>
                <a:ea typeface="+mn-ea"/>
              </a:rPr>
              <a:t>PDF format </a:t>
            </a:r>
            <a:r>
              <a:rPr lang="en-US" dirty="0" smtClean="0">
                <a:effectLst/>
                <a:ea typeface="+mn-ea"/>
              </a:rPr>
              <a:t>only--publishers </a:t>
            </a:r>
            <a:r>
              <a:rPr lang="en-US" dirty="0">
                <a:effectLst/>
                <a:ea typeface="+mn-ea"/>
              </a:rPr>
              <a:t>won’t put resources into developing interactive eTextbooks</a:t>
            </a:r>
          </a:p>
          <a:p>
            <a:r>
              <a:rPr lang="en-US" dirty="0">
                <a:effectLst/>
              </a:rPr>
              <a:t>Need for lasting </a:t>
            </a:r>
            <a:r>
              <a:rPr lang="en-US" dirty="0" smtClean="0">
                <a:effectLst/>
              </a:rPr>
              <a:t>infrastructure</a:t>
            </a:r>
            <a:endParaRPr lang="en-US" dirty="0">
              <a:effectLst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Issues with State-wide, </a:t>
            </a:r>
            <a:br>
              <a:rPr lang="en-US" sz="4000" dirty="0" smtClean="0"/>
            </a:br>
            <a:r>
              <a:rPr lang="en-US" sz="4000" dirty="0" smtClean="0"/>
              <a:t>National or Private Projects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12E01-D5AD-49AF-BF7C-40F2283F7BF4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4098" name="Picture 2" descr="http://t3.gstatic.com/images?q=tbn:ANd9GcRkucMeZTE-nHFu36F1ZNqlYa6tNl6jAExuFDozIdjl4XOPVECV0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876800"/>
            <a:ext cx="2438400" cy="1724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4" descr="data:image/jpeg;base64,/9j/4AAQSkZJRgABAQAAAQABAAD/2wCEAAkGBg8QDxAMEA8QEA0NEA0NDw8QEBAQDw0NFBAVFBQQFBQXGyYeFxkjGRIUHy8sJCcpLSwvFR4xNTAqNSYrLDUBCQoKDgwOGA8PGS0kHiAsLiwpKTUxLS80Ly8sLjUpLDUsKSk0NS0sLSopLSwsLysqLCwpKSosKSwpLSwvLCwpLP/AABEIAMwAzAMBIgACEQEDEQH/xAAcAAABBQEBAQAAAAAAAAAAAAAAAQMFBgcEAgj/xABJEAABAwIBBQgMDQUAAwEAAAABAAIDBBEFBhIhMZEHMlFSU3FysxMWFyU0QWGBk7TR0hUiIyQzNVSUpLGywdMUQnOSoWJjhDb/xAAbAQEAAgMBAQAAAAAAAAAAAAAAAwQBAgUGB//EADgRAAIBAgEHCAkFAQEAAAAAAAABAgMRBAUSITFBUZEUMlJTYXGhsQYTIjNygZLB0RU0QuHwIxb/2gAMAwEAAhEDEQA/ANxQhCAEIQgBcddikcOaHE3eSGhrHvc6wubNYCV2KBrnfP6QeSs6tqAe7ZI+LP8Adar+NHbJHxJ/utV/GpO6W6Ai+2SPiT/dar+NHbJHxJ/utV/GpS6VARXbJHxJ/utV/Gjtkj4k/wB1qv41K3RdARXbJHxJ/utV/Gjtkj4k/wB1qv41KoQEV2yR8Sf7rVfxo7ZI+JP91qv41LXQUBE9skfEn+61X8aO2SPiT/dar+NSTwmHtQDEGPxOObctcdTZGPiceYPAJ8ykmSA6lEVURLSLmxFi06WkcBadBUbQ1zobuuTTtdmygkk0rvE650mI+XS3m1AWtCbhmDgCDrTiAEIQgBCEIAWc7oO6BUUdQKWAMBDGvc57c699X5FaMsO3V/rE/wCGP83LScnGLaL+T6UatdRmrrSJ3V8R4YfRn2o7q+I8MPoz7VTUKk689/gj08cn4boIuJ3V8R4YfRn2rnfukVzpGTHsXZIxIGnMdYZ4s7RnadCqpUthGStbVsMtPTulja7sbnNdGAH2Bt8Zw8ThtWPXVHq8kbvA4OCvOKS7Sa7quI8MPoz7Ud1bEeGH0Z9qjqjIHFGNL3UU1hrzcyQ/6scSdigHC1wRYjQfIeBYlWqrX5IkpYHA1OZGL7nf7lw7q2I8MPoz7Ud1fEeGH0Z9qiMMyMxCpibUQUz5InFwa8OiAJaS06C4HWCnp9z7FGDONFKR/wCOY87GuJR1a1rryNlhcmqWa1G+6/8AZI91fEeGH0Z9qO6viPDD6M+1VCaFzHFj2uY9ps5rgWuaeAg6QnsOw6WolbTwsL5ZLhrAQC6zS46SQNQOxRcoq7/BFv8AS8ElnOCtvLT3WMR4YfRn2o7rGI8MPoz7VxdzfFfsb/8AeH31F4zk5VUeYKmF0XZM7MuWHOta+9J4QtnWrrS/L+iOGDyZUlmwUG9yf9lhG6viPDD6M+1L3V8R4YfRn2qmJVpymrv8EWf0jBdWvEuPdXxHhh9GfapPJ7dMqpJhFOGFrgbFrc21hfTp4AVna78C+nb0ZP0FS0cRUlUim9b3IqY7JWEhhqko00motrXsVz6Dp5eyMD+EKFp3FtXK0f3x3t4jY6iPHoKlcCHyDeYLgp298QP/AFyfsumfOz3BN/THOb4Lf4zdZpT+8X6ebVYYZg4XCjaukLTnN17QRwEeNR9NOac5w8GvpaTppSeDhi/TzagLMhNwyhwuE4gBCEIAWHbq/wBYn/DH+bluKw7dX+sT/hj/ADco6vMf+2nTyX+4XcymIQhcxnsIiFapucSuZguIvaS1zXVbmuBsWuFGwgg8N1lZWr7mMLX4RXxveI2PkqWPkIuI2GlYC+3jsCT5lLR5xTyn7hX3rzKtknl1XR1kDX1Es0MsscUkcjs8Fr3Bt230hwvcW4F3bsWGxxVsczGhrqiIvktqdI12bn85Fti68Gw3A6CRtZJiIq5ITnxRsjIAeNTs0XuQdIuQNSqmWWU7sQqjUFuZG1oihYdbYwSdPlJJJ2eJJO1O0npM0Iqpi1VpRaik03a192jsLzhVVJFku+WN7o5GmUtewlrm/PLaCPISqPQZeYlC8PbVyu03LZT2RjvIQ79lc6P/APKSc8vroWWla1pNKNnsJsnUadR18+Kf/SWtGu45DDjOEHEmxhlZTNeXZusOjF5IidbmlvxhfVceVUrc0+tqTpTdRIrhuZgx4PXyv0Rk1LhfVZtOM4/t5lTtzP62pOeb1eRZlplTltdvMiof86OLop+zDOt2Xi9HyJTdHygrIsTniiqZ442iCzGSOa0XgYTYA8JKp1fi1RPm9nmklzL5vZHl2bfXa+rUtMy1ymw6GumhnwtlRM0Ql0xeAX3iaRot4gQPMqBlLitNUSMfTUjaVjWZrmNNw52cTnauA28yjrc6XtbdWkvZMd6VNept7K9r2d3Y76SJCEIVY7gLvwP6dvRk/Q5cC78D+nb0ZP0OU2H97HvRSyj+0rfDLyPoHAPB28w/JR0DgMSuSB8nJrNuBSGT/wBA3mCj8Zya7O/Ovb/i7R8pLDJNGRpe3/YKMqGsBu17CeC7TccBChWZDMGsk+cr2cjohq0edAdUFT/TEEG9K424f6Z3FJ5M+Lg1alYopQ4XCqLcEkiN4pHDxZp+MwjxgtOsLow7EDA5rHDNie4RgXuIZTctaCdOY6xtfVa3AgLUheWOuLr0gBYdur/WJ/wx/m5bisO3V/rE/wCGP83KOrzH/tp08l/uF3MpiEIXMZ7CIhWo7nx7x4n/APZ6mxZcV6bI4Cwc4A6wCQD5ltGea7muIw/r4KF7aU+B4KChBUTOjE13JzC5KrJs0sWb2WUzBue7Nboq843PM0qv0e5DU52fVVFPBC3S9wfnuzfHa4AHnKorZngWDnAcAcQF5fK475xPOSbbVJKpFpXWrtKFLBV6cp+rqJKUm+bd6fn9jQstMr6WOkbguHG8DQGSzA3a5oNy1rv7i52knUfFrUFuaHvtSdKbqJFWErXkG4JBHjBsVG6rclJ7C5TwMIUJ0YvnJ3b0ttrWy1bqR77VHNTersVTSveSbkknhJuUijnLOk3vLmHpeppQp3vmpLgrHoIQhalgF34H9O3oyfoK4F34H9O3oy/oKmw/vY96KWUf2lb4ZeR9AZPH5BnMFJqKyfPyDOYKTXaPlJ6ITbmr3dF0ByyMURjsA7BIbeODb2eO35qde1RWUDfm0nPB18aAmKTehPJml3oTyAFT8sMio6xwlLbvGgG5H5FXBCG0Zyg7xdmZIdzA8Ru2X30ncvdxG/7S++tcQsZseiuCJ+V1+slxZkfcvPEb/tL764ZsgHNnig7Gz5UTHXNf4jQ7j+VbUq/X+H0nRrOqambHorgjPLMR1kuLM+7mZ4jdsvvpe5meI3bL761iyWyZseiuCM8txPWS4syfuZHiN2y++juZniN2y++tYQsZseiuCM8uxXWy+pmT9zM8Ru2X30dzM8Ru2X3lrCEzIdFcEOX4rrZfU/yZP3MzybNsvvI7mh5Nu2X3lrCRMyHRXBGf1DFdbL6n+TKO5o7iN2y+8juaniN2y+8tXSJmQ6K4IfqGK62X1P8AJlPc0dybNsvvLrw3c9dG++a1t7A2ziSL3t8Ymy0tCyoxWlJcEaTxuInFxnUk09l2MUMHY2BnAF0XXm6LrJVPV0t14ui6A9EqNyg8Hf0oOuYpC6j8fPzd/Sg65iAlabehOpqm3oTqAEIQgBCEIAUBX+H0nRrOqap9QFd4fSdGs6tqAmEIQgFSXQsky8ygrIsQniiqp442iDNYyRzWtvAwmwHlJPnUNaqqUc5nQyfgJY6q6cGk0r6e9L7mtXRdYP21V/22p9M/2pO2uv8AttT6Z/tVbl0dzO5/5ev1kfE3m6S6wU5WYh9tqfTP9q8nKzEPttT6Z/tTlsdzNX6M1l/OPib5dJdYCcrcQ+21Ppn+1eTldiP26p9M/wBqzy2O40fo3WX814n0BnJLr5+OV+I/bqr0z/avJywxH7dVemf7Vnlkdxq/R2t014n0HnIuvnk5Y4j9uqvTP9q8nLLEvt9V6Z/tWeVx3Gr9H6q/mvE+iLpFS8gsqn1UbGPJc9kcbXPcSXPcGgFxPjJIurndW07o89KObJx3C3Ufjp+bv6UHXsXcuDHPB39KDr2LJqTFNvQnU1Tb0J1ACEIQAhCEAKAr/D6To1nVNU+q/X+H0nRrOqagJlIhJdAKsU3Rj3zqOan9XjW1LEt0h3fSo5qf1eNUsb7td56X0adsXL4X5or10hKbzkmcuTY985HslEbC5zWDfPc1o5ybBN5yco58yWKTiSRu2OBWyWnSRTnaLaLXjeR1PTzOohNIaltKaoOdmiOR7QXOiAtcfFaSNPiVNJV/3TIX/CQlZovRGQu8WYGuYfzt5ws9JU9aKUmkjlZPqzqUVOcrtpP57QJXglBK8kqNIuSYErwSglebrYhbNM3JtZ8y1O6yzcm1nzLU12o6kfNa3vJd7BcGN+Dv6UHXsXeuDG/B39KDr2LYiJmm3oTqapt6E6gBCEIAQhCAFAV4+f0nRrOrap9QVd4bTdGr6tqAlEiEl0AqxDdKPfSo5qb1eNbcsN3TD31qOam9XjVPGcxd56H0ddsVL4X5orecguTeckzlzLHuM8czl5JXjOSC5NgLkmwA1k+ILNjVzNaylmjmwaPEyflX0cdGOk6VheOf5MrJSVtdJg0BoBk493zs0n9Vpt8WVzy7RzOOxYrVQuje6J4LXxucxzTrDgbFW68XofZ4nAyTVjapBdK6+F6rHgleSV5JSEqtY67kLdebpCV5JW1iJs1Dcl8fmWp3WWbkvj5gtSuuzHUj51W95LvYq4Mb8Hf0oOvYu5cONfQP6UHXsWSImqbehOpqm3oTqAEIQgBCEIAUFXeG03Rq+rap1QVd4bTdGr6tqAkkXSJEAqwrdOd31qeam9WjW53WE7p577VPRpfVo1VxXMXed3ILtiZfC/NFZzkmcvGckzlzbHss8czlbtzbBmzVLq2bRSYe3+pkcd6XjSxv/L+YKnMBcQ1oJc4hrQNZcTYALUMYwSopsNhwWliLppwKnEJbhrGX05jnnR4gOZvlU9KGm+452Or2iqadnLRfctr/ANtKZXZXzvxF2KscWy9lz4wdQjGhsZ8mboKtmP4LHjMPwrQAf1YAFXSXGeXgb4cJ0eceVVlmTdFFpq8TiDhripWuqH82cPi/9UjheVeFYfJ2akp6yWZugSSzCJrxwFjdY5wpI7VN6GU6zXsyw6edFWWjQ1ud7aClzMc1xY4FrmmzmuFi08BC8WPAdi1nCN07DKmRzqykip53aBOY2zM8mcSLjYu2vZijm9lw84ZWQXu3scMQfm8Ug6EVFPSmYllGpF5s6dn2vRxtYxa6S6v2PyVUtPMK3B2QvjbeOrhj7CWS3Aa0jU8E6NCz9wINiCCPEdBCjlDNLdLEetV/un4o1Pcl/YLU7rK9yX9gtTXUjqR4erz5d7BcWNfQP6UHXsXYuLGfoH88HXsWSMm6behOpqm3oTqAEIQgBCEIAUFX+G03Rq+rCnVBV/htN0avqwgO+6RCEAXWDbqTu+1T0aX1aJbysD3VD33qejS+qxKtieZ8zs5Fdq7+F+aKtnKQwXA56yQxQtvmgukkcc2KFg1vkcdDQo+miL3siBAMj2RgnUC5wFz5NK1qvyce7NwGkvBh1MGSYpXOGYJpM0OLS477Rptq0jgVWnTztJ38Vi/VWS1vbuX37FtIvI3AqSAy4xI8y0mG3LZSM1lVV+IRNOktadROskarKlY7lHUVkr5ppHkPeXCMucY4x4mtbqFhoU1l7lbFMIsMohmYbRfFZbR2eQaDIeEa7cNyVTi5bTdvZRFhott1amt6r7F+XtPd0XTeckzlFYu545nJynq5IznRyPjdwse5h/4Vz3RdDRtPQyYiyrrBJFK+eWbsDg9jJZHuZnDyX8q48UxJ1RNJUvAD5SHODb2vYDRfmXHdJdbXZEoxi7pWNX3JP2atTWV7kmrzN/JamumtR4qpz33i3XDjH0D+eDr2LtJXDjB+QfzwdexZNCdpt6E6mqbehOoAQhCAEIQgBQNf4bTdGr6tqnlA1/htN0avq2oDvQkQgBYBurO771PRpPVYlvyw7dTyfq3YlUVTaeQwPFMGygfFdm08bTbmII8ygrpuOg6eTKkadVuTto+6KJnLvnyhq3wilfUzugbqidK8xjzXXJ8Hzck/Yj4Pm5J/+qqqEtx3XiKL1yXFDRckzk98HTck/Yj4Om5J+xMyW4zyql0lxQzdF078HTck/Yj4Om5J+xMx7jHKqXSXFDV0XTvwdNyT9iX4Om5J+xMx7jHKaXSXFDF0t098Hzck/Yj4Om5N+xZzHuMcppdJcUajuSnR5m/ktTWX7lELmizmkGzdfMtPV9ajyk3eTBcWMH5vJzwdfGu1cOM+Dyc8HXxrJoT9NvQnUzS70J5ACEIQAhCEAKBxDw2m6NX1bVPKBxDwym6NX1bUB2pEXQgC656yhZKM14BC6LpEBEdq1NybdgR2rU3JjYFLougIftWpuTbsCO1am5NuwKXRdARHatTcm3YEnavTcm3YFL3SICJ7V6bkxsCTtWpuTGwKXuhARHavTcm3YEdq9NyY2BS6S6A46LCo4d40Bdl0IQAuLGfB5OeDr412LjxnweTng6+NAT1LvQnk1S70J1ACEIQAhCEAKExuhnL4p6fsXZIuyAibPzC17bHeab6AptCAql8V4lB+KRfFeToPxStVkWQFVvivEoPxSL4rydB+KVqsiyAqt8V5Og/FJO+nJ0G2qVrsiyAqnfTk6DbVI76cnQbapWuyLICqWxTk6D8Ui2KcnQbapWuyLICqWxTk6DbVItinJ0G2qVrsiyAqlsU5Og21SLYpydBtqla7IsgKnm4pydBtqkZuKcnQfilbLIsgKl305Og/FJRS4hL8nK2jbG50ZeY/6gvzWvDrDO0f2q2WRmhAeYm2Fl7QhAf/2Q=="/>
          <p:cNvSpPr>
            <a:spLocks noChangeAspect="1" noChangeArrowheads="1"/>
          </p:cNvSpPr>
          <p:nvPr/>
        </p:nvSpPr>
        <p:spPr bwMode="auto">
          <a:xfrm>
            <a:off x="63500" y="-939800"/>
            <a:ext cx="1943100" cy="194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6" descr="data:image/jpeg;base64,/9j/4AAQSkZJRgABAQAAAQABAAD/2wCEAAkGBg8QDxAMEA8QEA0NEA0NDw8QEBAQDw0NFBAVFBQQFBQXGyYeFxkjGRIUHy8sJCcpLSwvFR4xNTAqNSYrLDUBCQoKDgwOGA8PGS0kHiAsLiwpKTUxLS80Ly8sLjUpLDUsKSk0NS0sLSopLSwsLysqLCwpKSosKSwpLSwvLCwpLP/AABEIAMwAzAMBIgACEQEDEQH/xAAcAAABBQEBAQAAAAAAAAAAAAAAAQMFBgcEAgj/xABJEAABAwIBBQgMDQUAAwEAAAABAAIDBBEFBhIhMZEHMlFSU3FysxMWFyU0QWGBk7TR0hUiIyQzNVSUpLGywdMUQnOSoWJjhDb/xAAbAQEAAgMBAQAAAAAAAAAAAAAAAwQBAgUGB//EADgRAAIBAgEHCAkFAQEAAAAAAAABAgMRBAUSITFBUZEUMlJTYXGhsQYTIjNygZLB0RU0QuHwIxb/2gAMAwEAAhEDEQA/ANxQhCAEIQgBcddikcOaHE3eSGhrHvc6wubNYCV2KBrnfP6QeSs6tqAe7ZI+LP8Adar+NHbJHxJ/utV/GpO6W6Ai+2SPiT/dar+NHbJHxJ/utV/GpS6VARXbJHxJ/utV/Gjtkj4k/wB1qv41K3RdARXbJHxJ/utV/Gjtkj4k/wB1qv41KoQEV2yR8Sf7rVfxo7ZI+JP91qv41LXQUBE9skfEn+61X8aO2SPiT/dar+NSTwmHtQDEGPxOObctcdTZGPiceYPAJ8ykmSA6lEVURLSLmxFi06WkcBadBUbQ1zobuuTTtdmygkk0rvE650mI+XS3m1AWtCbhmDgCDrTiAEIQgBCEIAWc7oO6BUUdQKWAMBDGvc57c699X5FaMsO3V/rE/wCGP83LScnGLaL+T6UatdRmrrSJ3V8R4YfRn2o7q+I8MPoz7VTUKk689/gj08cn4boIuJ3V8R4YfRn2rnfukVzpGTHsXZIxIGnMdYZ4s7RnadCqpUthGStbVsMtPTulja7sbnNdGAH2Bt8Zw8ThtWPXVHq8kbvA4OCvOKS7Sa7quI8MPoz7Ud1bEeGH0Z9qjqjIHFGNL3UU1hrzcyQ/6scSdigHC1wRYjQfIeBYlWqrX5IkpYHA1OZGL7nf7lw7q2I8MPoz7Ud1fEeGH0Z9qiMMyMxCpibUQUz5InFwa8OiAJaS06C4HWCnp9z7FGDONFKR/wCOY87GuJR1a1rryNlhcmqWa1G+6/8AZI91fEeGH0Z9qO6viPDD6M+1VCaFzHFj2uY9ps5rgWuaeAg6QnsOw6WolbTwsL5ZLhrAQC6zS46SQNQOxRcoq7/BFv8AS8ElnOCtvLT3WMR4YfRn2o7rGI8MPoz7VxdzfFfsb/8AeH31F4zk5VUeYKmF0XZM7MuWHOta+9J4QtnWrrS/L+iOGDyZUlmwUG9yf9lhG6viPDD6M+1L3V8R4YfRn2qmJVpymrv8EWf0jBdWvEuPdXxHhh9GfapPJ7dMqpJhFOGFrgbFrc21hfTp4AVna78C+nb0ZP0FS0cRUlUim9b3IqY7JWEhhqko00motrXsVz6Dp5eyMD+EKFp3FtXK0f3x3t4jY6iPHoKlcCHyDeYLgp298QP/AFyfsumfOz3BN/THOb4Lf4zdZpT+8X6ebVYYZg4XCjaukLTnN17QRwEeNR9NOac5w8GvpaTppSeDhi/TzagLMhNwyhwuE4gBCEIAWHbq/wBYn/DH+bluKw7dX+sT/hj/ADco6vMf+2nTyX+4XcymIQhcxnsIiFapucSuZguIvaS1zXVbmuBsWuFGwgg8N1lZWr7mMLX4RXxveI2PkqWPkIuI2GlYC+3jsCT5lLR5xTyn7hX3rzKtknl1XR1kDX1Es0MsscUkcjs8Fr3Bt230hwvcW4F3bsWGxxVsczGhrqiIvktqdI12bn85Fti68Gw3A6CRtZJiIq5ITnxRsjIAeNTs0XuQdIuQNSqmWWU7sQqjUFuZG1oihYdbYwSdPlJJJ2eJJO1O0npM0Iqpi1VpRaik03a192jsLzhVVJFku+WN7o5GmUtewlrm/PLaCPISqPQZeYlC8PbVyu03LZT2RjvIQ79lc6P/APKSc8vroWWla1pNKNnsJsnUadR18+Kf/SWtGu45DDjOEHEmxhlZTNeXZusOjF5IidbmlvxhfVceVUrc0+tqTpTdRIrhuZgx4PXyv0Rk1LhfVZtOM4/t5lTtzP62pOeb1eRZlplTltdvMiof86OLop+zDOt2Xi9HyJTdHygrIsTniiqZ442iCzGSOa0XgYTYA8JKp1fi1RPm9nmklzL5vZHl2bfXa+rUtMy1ymw6GumhnwtlRM0Ql0xeAX3iaRot4gQPMqBlLitNUSMfTUjaVjWZrmNNw52cTnauA28yjrc6XtbdWkvZMd6VNept7K9r2d3Y76SJCEIVY7gLvwP6dvRk/Q5cC78D+nb0ZP0OU2H97HvRSyj+0rfDLyPoHAPB28w/JR0DgMSuSB8nJrNuBSGT/wBA3mCj8Zya7O/Ovb/i7R8pLDJNGRpe3/YKMqGsBu17CeC7TccBChWZDMGsk+cr2cjohq0edAdUFT/TEEG9K424f6Z3FJ5M+Lg1alYopQ4XCqLcEkiN4pHDxZp+MwjxgtOsLow7EDA5rHDNie4RgXuIZTctaCdOY6xtfVa3AgLUheWOuLr0gBYdur/WJ/wx/m5bisO3V/rE/wCGP83KOrzH/tp08l/uF3MpiEIXMZ7CIhWo7nx7x4n/APZ6mxZcV6bI4Cwc4A6wCQD5ltGea7muIw/r4KF7aU+B4KChBUTOjE13JzC5KrJs0sWb2WUzBue7Nboq843PM0qv0e5DU52fVVFPBC3S9wfnuzfHa4AHnKorZngWDnAcAcQF5fK475xPOSbbVJKpFpXWrtKFLBV6cp+rqJKUm+bd6fn9jQstMr6WOkbguHG8DQGSzA3a5oNy1rv7i52knUfFrUFuaHvtSdKbqJFWErXkG4JBHjBsVG6rclJ7C5TwMIUJ0YvnJ3b0ttrWy1bqR77VHNTersVTSveSbkknhJuUijnLOk3vLmHpeppQp3vmpLgrHoIQhalgF34H9O3oyfoK4F34H9O3oy/oKmw/vY96KWUf2lb4ZeR9AZPH5BnMFJqKyfPyDOYKTXaPlJ6ITbmr3dF0ByyMURjsA7BIbeODb2eO35qde1RWUDfm0nPB18aAmKTehPJml3oTyAFT8sMio6xwlLbvGgG5H5FXBCG0Zyg7xdmZIdzA8Ru2X30ncvdxG/7S++tcQsZseiuCJ+V1+slxZkfcvPEb/tL764ZsgHNnig7Gz5UTHXNf4jQ7j+VbUq/X+H0nRrOqambHorgjPLMR1kuLM+7mZ4jdsvvpe5meI3bL761iyWyZseiuCM8txPWS4syfuZHiN2y++juZniN2y++tYQsZseiuCM8uxXWy+pmT9zM8Ru2X30dzM8Ru2X3lrCEzIdFcEOX4rrZfU/yZP3MzybNsvvI7mh5Nu2X3lrCRMyHRXBGf1DFdbL6n+TKO5o7iN2y+8juaniN2y+8tXSJmQ6K4IfqGK62X1P8AJlPc0dybNsvvLrw3c9dG++a1t7A2ziSL3t8Ymy0tCyoxWlJcEaTxuInFxnUk09l2MUMHY2BnAF0XXm6LrJVPV0t14ui6A9EqNyg8Hf0oOuYpC6j8fPzd/Sg65iAlabehOpqm3oTqAEIQgBCEIAUBX+H0nRrOqap9QFd4fSdGs6tqAmEIQgFSXQsky8ygrIsQniiqp442iDNYyRzWtvAwmwHlJPnUNaqqUc5nQyfgJY6q6cGk0r6e9L7mtXRdYP21V/22p9M/2pO2uv8AttT6Z/tVbl0dzO5/5ev1kfE3m6S6wU5WYh9tqfTP9q8nKzEPttT6Z/tTlsdzNX6M1l/OPib5dJdYCcrcQ+21Ppn+1eTldiP26p9M/wBqzy2O40fo3WX814n0BnJLr5+OV+I/bqr0z/avJywxH7dVemf7Vnlkdxq/R2t014n0HnIuvnk5Y4j9uqvTP9q8nLLEvt9V6Z/tWeVx3Gr9H6q/mvE+iLpFS8gsqn1UbGPJc9kcbXPcSXPcGgFxPjJIurndW07o89KObJx3C3Ufjp+bv6UHXsXcuDHPB39KDr2LJqTFNvQnU1Tb0J1ACEIQAhCEAKAr/D6To1nVNU+q/X+H0nRrOqagJlIhJdAKsU3Rj3zqOan9XjW1LEt0h3fSo5qf1eNUsb7td56X0adsXL4X5or10hKbzkmcuTY985HslEbC5zWDfPc1o5ybBN5yco58yWKTiSRu2OBWyWnSRTnaLaLXjeR1PTzOohNIaltKaoOdmiOR7QXOiAtcfFaSNPiVNJV/3TIX/CQlZovRGQu8WYGuYfzt5ws9JU9aKUmkjlZPqzqUVOcrtpP57QJXglBK8kqNIuSYErwSglebrYhbNM3JtZ8y1O6yzcm1nzLU12o6kfNa3vJd7BcGN+Dv6UHXsXeuDG/B39KDr2LYiJmm3oTqapt6E6gBCEIAQhCAFAV4+f0nRrOrap9QVd4bTdGr6tqAlEiEl0AqxDdKPfSo5qb1eNbcsN3TD31qOam9XjVPGcxd56H0ddsVL4X5orecguTeckzlzLHuM8czl5JXjOSC5NgLkmwA1k+ILNjVzNaylmjmwaPEyflX0cdGOk6VheOf5MrJSVtdJg0BoBk493zs0n9Vpt8WVzy7RzOOxYrVQuje6J4LXxucxzTrDgbFW68XofZ4nAyTVjapBdK6+F6rHgleSV5JSEqtY67kLdebpCV5JW1iJs1Dcl8fmWp3WWbkvj5gtSuuzHUj51W95LvYq4Mb8Hf0oOvYu5cONfQP6UHXsWSImqbehOpqm3oTqAEIQgBCEIAUFXeG03Rq+rap1QVd4bTdGr6tqAkkXSJEAqwrdOd31qeam9WjW53WE7p577VPRpfVo1VxXMXed3ILtiZfC/NFZzkmcvGckzlzbHss8czlbtzbBmzVLq2bRSYe3+pkcd6XjSxv/L+YKnMBcQ1oJc4hrQNZcTYALUMYwSopsNhwWliLppwKnEJbhrGX05jnnR4gOZvlU9KGm+452Or2iqadnLRfctr/ANtKZXZXzvxF2KscWy9lz4wdQjGhsZ8mboKtmP4LHjMPwrQAf1YAFXSXGeXgb4cJ0eceVVlmTdFFpq8TiDhripWuqH82cPi/9UjheVeFYfJ2akp6yWZugSSzCJrxwFjdY5wpI7VN6GU6zXsyw6edFWWjQ1ud7aClzMc1xY4FrmmzmuFi08BC8WPAdi1nCN07DKmRzqykip53aBOY2zM8mcSLjYu2vZijm9lw84ZWQXu3scMQfm8Ug6EVFPSmYllGpF5s6dn2vRxtYxa6S6v2PyVUtPMK3B2QvjbeOrhj7CWS3Aa0jU8E6NCz9wINiCCPEdBCjlDNLdLEetV/un4o1Pcl/YLU7rK9yX9gtTXUjqR4erz5d7BcWNfQP6UHXsXYuLGfoH88HXsWSMm6behOpqm3oTqAEIQgBCEIAUFX+G03Rq+rCnVBV/htN0avqwgO+6RCEAXWDbqTu+1T0aX1aJbysD3VD33qejS+qxKtieZ8zs5Fdq7+F+aKtnKQwXA56yQxQtvmgukkcc2KFg1vkcdDQo+miL3siBAMj2RgnUC5wFz5NK1qvyce7NwGkvBh1MGSYpXOGYJpM0OLS477Rptq0jgVWnTztJ38Vi/VWS1vbuX37FtIvI3AqSAy4xI8y0mG3LZSM1lVV+IRNOktadROskarKlY7lHUVkr5ppHkPeXCMucY4x4mtbqFhoU1l7lbFMIsMohmYbRfFZbR2eQaDIeEa7cNyVTi5bTdvZRFhott1amt6r7F+XtPd0XTeckzlFYu545nJynq5IznRyPjdwse5h/4Vz3RdDRtPQyYiyrrBJFK+eWbsDg9jJZHuZnDyX8q48UxJ1RNJUvAD5SHODb2vYDRfmXHdJdbXZEoxi7pWNX3JP2atTWV7kmrzN/JamumtR4qpz33i3XDjH0D+eDr2LtJXDjB+QfzwdexZNCdpt6E6mqbehOoAQhCAEIQgBQNf4bTdGr6tqnlA1/htN0avq2oDvQkQgBYBurO771PRpPVYlvyw7dTyfq3YlUVTaeQwPFMGygfFdm08bTbmII8ygrpuOg6eTKkadVuTto+6KJnLvnyhq3wilfUzugbqidK8xjzXXJ8Hzck/Yj4Pm5J/+qqqEtx3XiKL1yXFDRckzk98HTck/Yj4Om5J+xMyW4zyql0lxQzdF078HTck/Yj4Om5J+xMx7jHKqXSXFDV0XTvwdNyT9iX4Om5J+xMx7jHKaXSXFDF0t098Hzck/Yj4Om5N+xZzHuMcppdJcUajuSnR5m/ktTWX7lELmizmkGzdfMtPV9ajyk3eTBcWMH5vJzwdfGu1cOM+Dyc8HXxrJoT9NvQnUzS70J5ACEIQAhCEAKBxDw2m6NX1bVPKBxDwym6NX1bUB2pEXQgC656yhZKM14BC6LpEBEdq1NybdgR2rU3JjYFLougIftWpuTbsCO1am5NuwKXRdARHatTcm3YEnavTcm3YFL3SICJ7V6bkxsCTtWpuTGwKXuhARHavTcm3YEdq9NyY2BS6S6A46LCo4d40Bdl0IQAuLGfB5OeDr412LjxnweTng6+NAT1LvQnk1S70J1ACEIQAhCEAKExuhnL4p6fsXZIuyAibPzC17bHeab6AptCAql8V4lB+KRfFeToPxStVkWQFVvivEoPxSL4rydB+KVqsiyAqt8V5Og/FJO+nJ0G2qVrsiyAqnfTk6DbVI76cnQbapWuyLICqWxTk6D8Ui2KcnQbapWuyLICqWxTk6DbVItinJ0G2qVrsiyAqlsU5Og21SLYpydBtqla7IsgKnm4pydBtqkZuKcnQfilbLIsgKl305Og/FJRS4hL8nK2jbG50ZeY/6gvzWvDrDO0f2q2WRmhAeYm2Fl7QhAf/2Q=="/>
          <p:cNvSpPr>
            <a:spLocks noChangeAspect="1" noChangeArrowheads="1"/>
          </p:cNvSpPr>
          <p:nvPr/>
        </p:nvSpPr>
        <p:spPr bwMode="auto">
          <a:xfrm>
            <a:off x="215900" y="-787400"/>
            <a:ext cx="1943100" cy="194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8" descr="data:image/jpeg;base64,/9j/4AAQSkZJRgABAQAAAQABAAD/2wCEAAkGBg8QDxAMEA8QEA0NEA0NDw8QEBAQDw0NFBAVFBQQFBQXGyYeFxkjGRIUHy8sJCcpLSwvFR4xNTAqNSYrLDUBCQoKDgwOGA8PGS0kHiAsLiwpKTUxLS80Ly8sLjUpLDUsKSk0NS0sLSopLSwsLysqLCwpKSosKSwpLSwvLCwpLP/AABEIAMwAzAMBIgACEQEDEQH/xAAcAAABBQEBAQAAAAAAAAAAAAAAAQMFBgcEAgj/xABJEAABAwIBBQgMDQUAAwEAAAABAAIDBBEFBhIhMZEHMlFSU3FysxMWFyU0QWGBk7TR0hUiIyQzNVSUpLGywdMUQnOSoWJjhDb/xAAbAQEAAgMBAQAAAAAAAAAAAAAAAwQBAgUGB//EADgRAAIBAgEHCAkFAQEAAAAAAAABAgMRBAUSITFBUZEUMlJTYXGhsQYTIjNygZLB0RU0QuHwIxb/2gAMAwEAAhEDEQA/ANxQhCAEIQgBcddikcOaHE3eSGhrHvc6wubNYCV2KBrnfP6QeSs6tqAe7ZI+LP8Adar+NHbJHxJ/utV/GpO6W6Ai+2SPiT/dar+NHbJHxJ/utV/GpS6VARXbJHxJ/utV/Gjtkj4k/wB1qv41K3RdARXbJHxJ/utV/Gjtkj4k/wB1qv41KoQEV2yR8Sf7rVfxo7ZI+JP91qv41LXQUBE9skfEn+61X8aO2SPiT/dar+NSTwmHtQDEGPxOObctcdTZGPiceYPAJ8ykmSA6lEVURLSLmxFi06WkcBadBUbQ1zobuuTTtdmygkk0rvE650mI+XS3m1AWtCbhmDgCDrTiAEIQgBCEIAWc7oO6BUUdQKWAMBDGvc57c699X5FaMsO3V/rE/wCGP83LScnGLaL+T6UatdRmrrSJ3V8R4YfRn2o7q+I8MPoz7VTUKk689/gj08cn4boIuJ3V8R4YfRn2rnfukVzpGTHsXZIxIGnMdYZ4s7RnadCqpUthGStbVsMtPTulja7sbnNdGAH2Bt8Zw8ThtWPXVHq8kbvA4OCvOKS7Sa7quI8MPoz7Ud1bEeGH0Z9qjqjIHFGNL3UU1hrzcyQ/6scSdigHC1wRYjQfIeBYlWqrX5IkpYHA1OZGL7nf7lw7q2I8MPoz7Ud1fEeGH0Z9qiMMyMxCpibUQUz5InFwa8OiAJaS06C4HWCnp9z7FGDONFKR/wCOY87GuJR1a1rryNlhcmqWa1G+6/8AZI91fEeGH0Z9qO6viPDD6M+1VCaFzHFj2uY9ps5rgWuaeAg6QnsOw6WolbTwsL5ZLhrAQC6zS46SQNQOxRcoq7/BFv8AS8ElnOCtvLT3WMR4YfRn2o7rGI8MPoz7VxdzfFfsb/8AeH31F4zk5VUeYKmF0XZM7MuWHOta+9J4QtnWrrS/L+iOGDyZUlmwUG9yf9lhG6viPDD6M+1L3V8R4YfRn2qmJVpymrv8EWf0jBdWvEuPdXxHhh9GfapPJ7dMqpJhFOGFrgbFrc21hfTp4AVna78C+nb0ZP0FS0cRUlUim9b3IqY7JWEhhqko00motrXsVz6Dp5eyMD+EKFp3FtXK0f3x3t4jY6iPHoKlcCHyDeYLgp298QP/AFyfsumfOz3BN/THOb4Lf4zdZpT+8X6ebVYYZg4XCjaukLTnN17QRwEeNR9NOac5w8GvpaTppSeDhi/TzagLMhNwyhwuE4gBCEIAWHbq/wBYn/DH+bluKw7dX+sT/hj/ADco6vMf+2nTyX+4XcymIQhcxnsIiFapucSuZguIvaS1zXVbmuBsWuFGwgg8N1lZWr7mMLX4RXxveI2PkqWPkIuI2GlYC+3jsCT5lLR5xTyn7hX3rzKtknl1XR1kDX1Es0MsscUkcjs8Fr3Bt230hwvcW4F3bsWGxxVsczGhrqiIvktqdI12bn85Fti68Gw3A6CRtZJiIq5ITnxRsjIAeNTs0XuQdIuQNSqmWWU7sQqjUFuZG1oihYdbYwSdPlJJJ2eJJO1O0npM0Iqpi1VpRaik03a192jsLzhVVJFku+WN7o5GmUtewlrm/PLaCPISqPQZeYlC8PbVyu03LZT2RjvIQ79lc6P/APKSc8vroWWla1pNKNnsJsnUadR18+Kf/SWtGu45DDjOEHEmxhlZTNeXZusOjF5IidbmlvxhfVceVUrc0+tqTpTdRIrhuZgx4PXyv0Rk1LhfVZtOM4/t5lTtzP62pOeb1eRZlplTltdvMiof86OLop+zDOt2Xi9HyJTdHygrIsTniiqZ442iCzGSOa0XgYTYA8JKp1fi1RPm9nmklzL5vZHl2bfXa+rUtMy1ymw6GumhnwtlRM0Ql0xeAX3iaRot4gQPMqBlLitNUSMfTUjaVjWZrmNNw52cTnauA28yjrc6XtbdWkvZMd6VNept7K9r2d3Y76SJCEIVY7gLvwP6dvRk/Q5cC78D+nb0ZP0OU2H97HvRSyj+0rfDLyPoHAPB28w/JR0DgMSuSB8nJrNuBSGT/wBA3mCj8Zya7O/Ovb/i7R8pLDJNGRpe3/YKMqGsBu17CeC7TccBChWZDMGsk+cr2cjohq0edAdUFT/TEEG9K424f6Z3FJ5M+Lg1alYopQ4XCqLcEkiN4pHDxZp+MwjxgtOsLow7EDA5rHDNie4RgXuIZTctaCdOY6xtfVa3AgLUheWOuLr0gBYdur/WJ/wx/m5bisO3V/rE/wCGP83KOrzH/tp08l/uF3MpiEIXMZ7CIhWo7nx7x4n/APZ6mxZcV6bI4Cwc4A6wCQD5ltGea7muIw/r4KF7aU+B4KChBUTOjE13JzC5KrJs0sWb2WUzBue7Nboq843PM0qv0e5DU52fVVFPBC3S9wfnuzfHa4AHnKorZngWDnAcAcQF5fK475xPOSbbVJKpFpXWrtKFLBV6cp+rqJKUm+bd6fn9jQstMr6WOkbguHG8DQGSzA3a5oNy1rv7i52knUfFrUFuaHvtSdKbqJFWErXkG4JBHjBsVG6rclJ7C5TwMIUJ0YvnJ3b0ttrWy1bqR77VHNTersVTSveSbkknhJuUijnLOk3vLmHpeppQp3vmpLgrHoIQhalgF34H9O3oyfoK4F34H9O3oy/oKmw/vY96KWUf2lb4ZeR9AZPH5BnMFJqKyfPyDOYKTXaPlJ6ITbmr3dF0ByyMURjsA7BIbeODb2eO35qde1RWUDfm0nPB18aAmKTehPJml3oTyAFT8sMio6xwlLbvGgG5H5FXBCG0Zyg7xdmZIdzA8Ru2X30ncvdxG/7S++tcQsZseiuCJ+V1+slxZkfcvPEb/tL764ZsgHNnig7Gz5UTHXNf4jQ7j+VbUq/X+H0nRrOqambHorgjPLMR1kuLM+7mZ4jdsvvpe5meI3bL761iyWyZseiuCM8txPWS4syfuZHiN2y++juZniN2y++tYQsZseiuCM8uxXWy+pmT9zM8Ru2X30dzM8Ru2X3lrCEzIdFcEOX4rrZfU/yZP3MzybNsvvI7mh5Nu2X3lrCRMyHRXBGf1DFdbL6n+TKO5o7iN2y+8juaniN2y+8tXSJmQ6K4IfqGK62X1P8AJlPc0dybNsvvLrw3c9dG++a1t7A2ziSL3t8Ymy0tCyoxWlJcEaTxuInFxnUk09l2MUMHY2BnAF0XXm6LrJVPV0t14ui6A9EqNyg8Hf0oOuYpC6j8fPzd/Sg65iAlabehOpqm3oTqAEIQgBCEIAUBX+H0nRrOqap9QFd4fSdGs6tqAmEIQgFSXQsky8ygrIsQniiqp442iDNYyRzWtvAwmwHlJPnUNaqqUc5nQyfgJY6q6cGk0r6e9L7mtXRdYP21V/22p9M/2pO2uv8AttT6Z/tVbl0dzO5/5ev1kfE3m6S6wU5WYh9tqfTP9q8nKzEPttT6Z/tTlsdzNX6M1l/OPib5dJdYCcrcQ+21Ppn+1eTldiP26p9M/wBqzy2O40fo3WX814n0BnJLr5+OV+I/bqr0z/avJywxH7dVemf7Vnlkdxq/R2t014n0HnIuvnk5Y4j9uqvTP9q8nLLEvt9V6Z/tWeVx3Gr9H6q/mvE+iLpFS8gsqn1UbGPJc9kcbXPcSXPcGgFxPjJIurndW07o89KObJx3C3Ufjp+bv6UHXsXcuDHPB39KDr2LJqTFNvQnU1Tb0J1ACEIQAhCEAKAr/D6To1nVNU+q/X+H0nRrOqagJlIhJdAKsU3Rj3zqOan9XjW1LEt0h3fSo5qf1eNUsb7td56X0adsXL4X5or10hKbzkmcuTY985HslEbC5zWDfPc1o5ybBN5yco58yWKTiSRu2OBWyWnSRTnaLaLXjeR1PTzOohNIaltKaoOdmiOR7QXOiAtcfFaSNPiVNJV/3TIX/CQlZovRGQu8WYGuYfzt5ws9JU9aKUmkjlZPqzqUVOcrtpP57QJXglBK8kqNIuSYErwSglebrYhbNM3JtZ8y1O6yzcm1nzLU12o6kfNa3vJd7BcGN+Dv6UHXsXeuDG/B39KDr2LYiJmm3oTqapt6E6gBCEIAQhCAFAV4+f0nRrOrap9QVd4bTdGr6tqAlEiEl0AqxDdKPfSo5qb1eNbcsN3TD31qOam9XjVPGcxd56H0ddsVL4X5orecguTeckzlzLHuM8czl5JXjOSC5NgLkmwA1k+ILNjVzNaylmjmwaPEyflX0cdGOk6VheOf5MrJSVtdJg0BoBk493zs0n9Vpt8WVzy7RzOOxYrVQuje6J4LXxucxzTrDgbFW68XofZ4nAyTVjapBdK6+F6rHgleSV5JSEqtY67kLdebpCV5JW1iJs1Dcl8fmWp3WWbkvj5gtSuuzHUj51W95LvYq4Mb8Hf0oOvYu5cONfQP6UHXsWSImqbehOpqm3oTqAEIQgBCEIAUFXeG03Rq+rap1QVd4bTdGr6tqAkkXSJEAqwrdOd31qeam9WjW53WE7p577VPRpfVo1VxXMXed3ILtiZfC/NFZzkmcvGckzlzbHss8czlbtzbBmzVLq2bRSYe3+pkcd6XjSxv/L+YKnMBcQ1oJc4hrQNZcTYALUMYwSopsNhwWliLppwKnEJbhrGX05jnnR4gOZvlU9KGm+452Or2iqadnLRfctr/ANtKZXZXzvxF2KscWy9lz4wdQjGhsZ8mboKtmP4LHjMPwrQAf1YAFXSXGeXgb4cJ0eceVVlmTdFFpq8TiDhripWuqH82cPi/9UjheVeFYfJ2akp6yWZugSSzCJrxwFjdY5wpI7VN6GU6zXsyw6edFWWjQ1ud7aClzMc1xY4FrmmzmuFi08BC8WPAdi1nCN07DKmRzqykip53aBOY2zM8mcSLjYu2vZijm9lw84ZWQXu3scMQfm8Ug6EVFPSmYllGpF5s6dn2vRxtYxa6S6v2PyVUtPMK3B2QvjbeOrhj7CWS3Aa0jU8E6NCz9wINiCCPEdBCjlDNLdLEetV/un4o1Pcl/YLU7rK9yX9gtTXUjqR4erz5d7BcWNfQP6UHXsXYuLGfoH88HXsWSMm6behOpqm3oTqAEIQgBCEIAUFX+G03Rq+rCnVBV/htN0avqwgO+6RCEAXWDbqTu+1T0aX1aJbysD3VD33qejS+qxKtieZ8zs5Fdq7+F+aKtnKQwXA56yQxQtvmgukkcc2KFg1vkcdDQo+miL3siBAMj2RgnUC5wFz5NK1qvyce7NwGkvBh1MGSYpXOGYJpM0OLS477Rptq0jgVWnTztJ38Vi/VWS1vbuX37FtIvI3AqSAy4xI8y0mG3LZSM1lVV+IRNOktadROskarKlY7lHUVkr5ppHkPeXCMucY4x4mtbqFhoU1l7lbFMIsMohmYbRfFZbR2eQaDIeEa7cNyVTi5bTdvZRFhott1amt6r7F+XtPd0XTeckzlFYu545nJynq5IznRyPjdwse5h/4Vz3RdDRtPQyYiyrrBJFK+eWbsDg9jJZHuZnDyX8q48UxJ1RNJUvAD5SHODb2vYDRfmXHdJdbXZEoxi7pWNX3JP2atTWV7kmrzN/JamumtR4qpz33i3XDjH0D+eDr2LtJXDjB+QfzwdexZNCdpt6E6mqbehOoAQhCAEIQgBQNf4bTdGr6tqnlA1/htN0avq2oDvQkQgBYBurO771PRpPVYlvyw7dTyfq3YlUVTaeQwPFMGygfFdm08bTbmII8ygrpuOg6eTKkadVuTto+6KJnLvnyhq3wilfUzugbqidK8xjzXXJ8Hzck/Yj4Pm5J/+qqqEtx3XiKL1yXFDRckzk98HTck/Yj4Om5J+xMyW4zyql0lxQzdF078HTck/Yj4Om5J+xMx7jHKqXSXFDV0XTvwdNyT9iX4Om5J+xMx7jHKaXSXFDF0t098Hzck/Yj4Om5N+xZzHuMcppdJcUajuSnR5m/ktTWX7lELmizmkGzdfMtPV9ajyk3eTBcWMH5vJzwdfGu1cOM+Dyc8HXxrJoT9NvQnUzS70J5ACEIQAhCEAKBxDw2m6NX1bVPKBxDwym6NX1bUB2pEXQgC656yhZKM14BC6LpEBEdq1NybdgR2rU3JjYFLougIftWpuTbsCO1am5NuwKXRdARHatTcm3YEnavTcm3YFL3SICJ7V6bkxsCTtWpuTGwKXuhARHavTcm3YEdq9NyY2BS6S6A46LCo4d40Bdl0IQAuLGfB5OeDr412LjxnweTng6+NAT1LvQnk1S70J1ACEIQAhCEAKExuhnL4p6fsXZIuyAibPzC17bHeab6AptCAql8V4lB+KRfFeToPxStVkWQFVvivEoPxSL4rydB+KVqsiyAqt8V5Og/FJO+nJ0G2qVrsiyAqnfTk6DbVI76cnQbapWuyLICqWxTk6D8Ui2KcnQbapWuyLICqWxTk6DbVItinJ0G2qVrsiyAqlsU5Og21SLYpydBtqla7IsgKnm4pydBtqkZuKcnQfilbLIsgKl305Og/FJRS4hL8nK2jbG50ZeY/6gvzWvDrDO0f2q2WRmhAeYm2Fl7QhAf/2Q=="/>
          <p:cNvSpPr>
            <a:spLocks noChangeAspect="1" noChangeArrowheads="1"/>
          </p:cNvSpPr>
          <p:nvPr/>
        </p:nvSpPr>
        <p:spPr bwMode="auto">
          <a:xfrm>
            <a:off x="368300" y="-635000"/>
            <a:ext cx="1943100" cy="194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10" descr="data:image/jpeg;base64,/9j/4AAQSkZJRgABAQAAAQABAAD/2wCEAAkGBg8QDxAMEA8QEA0NEA0NDw8QEBAQDw0NFBAVFBQQFBQXGyYeFxkjGRIUHy8sJCcpLSwvFR4xNTAqNSYrLDUBCQoKDgwOGA8PGS0kHiAsLiwpKTUxLS80Ly8sLjUpLDUsKSk0NS0sLSopLSwsLysqLCwpKSosKSwpLSwvLCwpLP/AABEIAMwAzAMBIgACEQEDEQH/xAAcAAABBQEBAQAAAAAAAAAAAAAAAQMFBgcEAgj/xABJEAABAwIBBQgMDQUAAwEAAAABAAIDBBEFBhIhMZEHMlFSU3FysxMWFyU0QWGBk7TR0hUiIyQzNVSUpLGywdMUQnOSoWJjhDb/xAAbAQEAAgMBAQAAAAAAAAAAAAAAAwQBAgUGB//EADgRAAIBAgEHCAkFAQEAAAAAAAABAgMRBAUSITFBUZEUMlJTYXGhsQYTIjNygZLB0RU0QuHwIxb/2gAMAwEAAhEDEQA/ANxQhCAEIQgBcddikcOaHE3eSGhrHvc6wubNYCV2KBrnfP6QeSs6tqAe7ZI+LP8Adar+NHbJHxJ/utV/GpO6W6Ai+2SPiT/dar+NHbJHxJ/utV/GpS6VARXbJHxJ/utV/Gjtkj4k/wB1qv41K3RdARXbJHxJ/utV/Gjtkj4k/wB1qv41KoQEV2yR8Sf7rVfxo7ZI+JP91qv41LXQUBE9skfEn+61X8aO2SPiT/dar+NSTwmHtQDEGPxOObctcdTZGPiceYPAJ8ykmSA6lEVURLSLmxFi06WkcBadBUbQ1zobuuTTtdmygkk0rvE650mI+XS3m1AWtCbhmDgCDrTiAEIQgBCEIAWc7oO6BUUdQKWAMBDGvc57c699X5FaMsO3V/rE/wCGP83LScnGLaL+T6UatdRmrrSJ3V8R4YfRn2o7q+I8MPoz7VTUKk689/gj08cn4boIuJ3V8R4YfRn2rnfukVzpGTHsXZIxIGnMdYZ4s7RnadCqpUthGStbVsMtPTulja7sbnNdGAH2Bt8Zw8ThtWPXVHq8kbvA4OCvOKS7Sa7quI8MPoz7Ud1bEeGH0Z9qjqjIHFGNL3UU1hrzcyQ/6scSdigHC1wRYjQfIeBYlWqrX5IkpYHA1OZGL7nf7lw7q2I8MPoz7Ud1fEeGH0Z9qiMMyMxCpibUQUz5InFwa8OiAJaS06C4HWCnp9z7FGDONFKR/wCOY87GuJR1a1rryNlhcmqWa1G+6/8AZI91fEeGH0Z9qO6viPDD6M+1VCaFzHFj2uY9ps5rgWuaeAg6QnsOw6WolbTwsL5ZLhrAQC6zS46SQNQOxRcoq7/BFv8AS8ElnOCtvLT3WMR4YfRn2o7rGI8MPoz7VxdzfFfsb/8AeH31F4zk5VUeYKmF0XZM7MuWHOta+9J4QtnWrrS/L+iOGDyZUlmwUG9yf9lhG6viPDD6M+1L3V8R4YfRn2qmJVpymrv8EWf0jBdWvEuPdXxHhh9GfapPJ7dMqpJhFOGFrgbFrc21hfTp4AVna78C+nb0ZP0FS0cRUlUim9b3IqY7JWEhhqko00motrXsVz6Dp5eyMD+EKFp3FtXK0f3x3t4jY6iPHoKlcCHyDeYLgp298QP/AFyfsumfOz3BN/THOb4Lf4zdZpT+8X6ebVYYZg4XCjaukLTnN17QRwEeNR9NOac5w8GvpaTppSeDhi/TzagLMhNwyhwuE4gBCEIAWHbq/wBYn/DH+bluKw7dX+sT/hj/ADco6vMf+2nTyX+4XcymIQhcxnsIiFapucSuZguIvaS1zXVbmuBsWuFGwgg8N1lZWr7mMLX4RXxveI2PkqWPkIuI2GlYC+3jsCT5lLR5xTyn7hX3rzKtknl1XR1kDX1Es0MsscUkcjs8Fr3Bt230hwvcW4F3bsWGxxVsczGhrqiIvktqdI12bn85Fti68Gw3A6CRtZJiIq5ITnxRsjIAeNTs0XuQdIuQNSqmWWU7sQqjUFuZG1oihYdbYwSdPlJJJ2eJJO1O0npM0Iqpi1VpRaik03a192jsLzhVVJFku+WN7o5GmUtewlrm/PLaCPISqPQZeYlC8PbVyu03LZT2RjvIQ79lc6P/APKSc8vroWWla1pNKNnsJsnUadR18+Kf/SWtGu45DDjOEHEmxhlZTNeXZusOjF5IidbmlvxhfVceVUrc0+tqTpTdRIrhuZgx4PXyv0Rk1LhfVZtOM4/t5lTtzP62pOeb1eRZlplTltdvMiof86OLop+zDOt2Xi9HyJTdHygrIsTniiqZ442iCzGSOa0XgYTYA8JKp1fi1RPm9nmklzL5vZHl2bfXa+rUtMy1ymw6GumhnwtlRM0Ql0xeAX3iaRot4gQPMqBlLitNUSMfTUjaVjWZrmNNw52cTnauA28yjrc6XtbdWkvZMd6VNept7K9r2d3Y76SJCEIVY7gLvwP6dvRk/Q5cC78D+nb0ZP0OU2H97HvRSyj+0rfDLyPoHAPB28w/JR0DgMSuSB8nJrNuBSGT/wBA3mCj8Zya7O/Ovb/i7R8pLDJNGRpe3/YKMqGsBu17CeC7TccBChWZDMGsk+cr2cjohq0edAdUFT/TEEG9K424f6Z3FJ5M+Lg1alYopQ4XCqLcEkiN4pHDxZp+MwjxgtOsLow7EDA5rHDNie4RgXuIZTctaCdOY6xtfVa3AgLUheWOuLr0gBYdur/WJ/wx/m5bisO3V/rE/wCGP83KOrzH/tp08l/uF3MpiEIXMZ7CIhWo7nx7x4n/APZ6mxZcV6bI4Cwc4A6wCQD5ltGea7muIw/r4KF7aU+B4KChBUTOjE13JzC5KrJs0sWb2WUzBue7Nboq843PM0qv0e5DU52fVVFPBC3S9wfnuzfHa4AHnKorZngWDnAcAcQF5fK475xPOSbbVJKpFpXWrtKFLBV6cp+rqJKUm+bd6fn9jQstMr6WOkbguHG8DQGSzA3a5oNy1rv7i52knUfFrUFuaHvtSdKbqJFWErXkG4JBHjBsVG6rclJ7C5TwMIUJ0YvnJ3b0ttrWy1bqR77VHNTersVTSveSbkknhJuUijnLOk3vLmHpeppQp3vmpLgrHoIQhalgF34H9O3oyfoK4F34H9O3oy/oKmw/vY96KWUf2lb4ZeR9AZPH5BnMFJqKyfPyDOYKTXaPlJ6ITbmr3dF0ByyMURjsA7BIbeODb2eO35qde1RWUDfm0nPB18aAmKTehPJml3oTyAFT8sMio6xwlLbvGgG5H5FXBCG0Zyg7xdmZIdzA8Ru2X30ncvdxG/7S++tcQsZseiuCJ+V1+slxZkfcvPEb/tL764ZsgHNnig7Gz5UTHXNf4jQ7j+VbUq/X+H0nRrOqambHorgjPLMR1kuLM+7mZ4jdsvvpe5meI3bL761iyWyZseiuCM8txPWS4syfuZHiN2y++juZniN2y++tYQsZseiuCM8uxXWy+pmT9zM8Ru2X30dzM8Ru2X3lrCEzIdFcEOX4rrZfU/yZP3MzybNsvvI7mh5Nu2X3lrCRMyHRXBGf1DFdbL6n+TKO5o7iN2y+8juaniN2y+8tXSJmQ6K4IfqGK62X1P8AJlPc0dybNsvvLrw3c9dG++a1t7A2ziSL3t8Ymy0tCyoxWlJcEaTxuInFxnUk09l2MUMHY2BnAF0XXm6LrJVPV0t14ui6A9EqNyg8Hf0oOuYpC6j8fPzd/Sg65iAlabehOpqm3oTqAEIQgBCEIAUBX+H0nRrOqap9QFd4fSdGs6tqAmEIQgFSXQsky8ygrIsQniiqp442iDNYyRzWtvAwmwHlJPnUNaqqUc5nQyfgJY6q6cGk0r6e9L7mtXRdYP21V/22p9M/2pO2uv8AttT6Z/tVbl0dzO5/5ev1kfE3m6S6wU5WYh9tqfTP9q8nKzEPttT6Z/tTlsdzNX6M1l/OPib5dJdYCcrcQ+21Ppn+1eTldiP26p9M/wBqzy2O40fo3WX814n0BnJLr5+OV+I/bqr0z/avJywxH7dVemf7Vnlkdxq/R2t014n0HnIuvnk5Y4j9uqvTP9q8nLLEvt9V6Z/tWeVx3Gr9H6q/mvE+iLpFS8gsqn1UbGPJc9kcbXPcSXPcGgFxPjJIurndW07o89KObJx3C3Ufjp+bv6UHXsXcuDHPB39KDr2LJqTFNvQnU1Tb0J1ACEIQAhCEAKAr/D6To1nVNU+q/X+H0nRrOqagJlIhJdAKsU3Rj3zqOan9XjW1LEt0h3fSo5qf1eNUsb7td56X0adsXL4X5or10hKbzkmcuTY985HslEbC5zWDfPc1o5ybBN5yco58yWKTiSRu2OBWyWnSRTnaLaLXjeR1PTzOohNIaltKaoOdmiOR7QXOiAtcfFaSNPiVNJV/3TIX/CQlZovRGQu8WYGuYfzt5ws9JU9aKUmkjlZPqzqUVOcrtpP57QJXglBK8kqNIuSYErwSglebrYhbNM3JtZ8y1O6yzcm1nzLU12o6kfNa3vJd7BcGN+Dv6UHXsXeuDG/B39KDr2LYiJmm3oTqapt6E6gBCEIAQhCAFAV4+f0nRrOrap9QVd4bTdGr6tqAlEiEl0AqxDdKPfSo5qb1eNbcsN3TD31qOam9XjVPGcxd56H0ddsVL4X5orecguTeckzlzLHuM8czl5JXjOSC5NgLkmwA1k+ILNjVzNaylmjmwaPEyflX0cdGOk6VheOf5MrJSVtdJg0BoBk493zs0n9Vpt8WVzy7RzOOxYrVQuje6J4LXxucxzTrDgbFW68XofZ4nAyTVjapBdK6+F6rHgleSV5JSEqtY67kLdebpCV5JW1iJs1Dcl8fmWp3WWbkvj5gtSuuzHUj51W95LvYq4Mb8Hf0oOvYu5cONfQP6UHXsWSImqbehOpqm3oTqAEIQgBCEIAUFXeG03Rq+rap1QVd4bTdGr6tqAkkXSJEAqwrdOd31qeam9WjW53WE7p577VPRpfVo1VxXMXed3ILtiZfC/NFZzkmcvGckzlzbHss8czlbtzbBmzVLq2bRSYe3+pkcd6XjSxv/L+YKnMBcQ1oJc4hrQNZcTYALUMYwSopsNhwWliLppwKnEJbhrGX05jnnR4gOZvlU9KGm+452Or2iqadnLRfctr/ANtKZXZXzvxF2KscWy9lz4wdQjGhsZ8mboKtmP4LHjMPwrQAf1YAFXSXGeXgb4cJ0eceVVlmTdFFpq8TiDhripWuqH82cPi/9UjheVeFYfJ2akp6yWZugSSzCJrxwFjdY5wpI7VN6GU6zXsyw6edFWWjQ1ud7aClzMc1xY4FrmmzmuFi08BC8WPAdi1nCN07DKmRzqykip53aBOY2zM8mcSLjYu2vZijm9lw84ZWQXu3scMQfm8Ug6EVFPSmYllGpF5s6dn2vRxtYxa6S6v2PyVUtPMK3B2QvjbeOrhj7CWS3Aa0jU8E6NCz9wINiCCPEdBCjlDNLdLEetV/un4o1Pcl/YLU7rK9yX9gtTXUjqR4erz5d7BcWNfQP6UHXsXYuLGfoH88HXsWSMm6behOpqm3oTqAEIQgBCEIAUFX+G03Rq+rCnVBV/htN0avqwgO+6RCEAXWDbqTu+1T0aX1aJbysD3VD33qejS+qxKtieZ8zs5Fdq7+F+aKtnKQwXA56yQxQtvmgukkcc2KFg1vkcdDQo+miL3siBAMj2RgnUC5wFz5NK1qvyce7NwGkvBh1MGSYpXOGYJpM0OLS477Rptq0jgVWnTztJ38Vi/VWS1vbuX37FtIvI3AqSAy4xI8y0mG3LZSM1lVV+IRNOktadROskarKlY7lHUVkr5ppHkPeXCMucY4x4mtbqFhoU1l7lbFMIsMohmYbRfFZbR2eQaDIeEa7cNyVTi5bTdvZRFhott1amt6r7F+XtPd0XTeckzlFYu545nJynq5IznRyPjdwse5h/4Vz3RdDRtPQyYiyrrBJFK+eWbsDg9jJZHuZnDyX8q48UxJ1RNJUvAD5SHODb2vYDRfmXHdJdbXZEoxi7pWNX3JP2atTWV7kmrzN/JamumtR4qpz33i3XDjH0D+eDr2LtJXDjB+QfzwdexZNCdpt6E6mqbehOoAQhCAEIQgBQNf4bTdGr6tqnlA1/htN0avq2oDvQkQgBYBurO771PRpPVYlvyw7dTyfq3YlUVTaeQwPFMGygfFdm08bTbmII8ygrpuOg6eTKkadVuTto+6KJnLvnyhq3wilfUzugbqidK8xjzXXJ8Hzck/Yj4Pm5J/+qqqEtx3XiKL1yXFDRckzk98HTck/Yj4Om5J+xMyW4zyql0lxQzdF078HTck/Yj4Om5J+xMx7jHKqXSXFDV0XTvwdNyT9iX4Om5J+xMx7jHKaXSXFDF0t098Hzck/Yj4Om5N+xZzHuMcppdJcUajuSnR5m/ktTWX7lELmizmkGzdfMtPV9ajyk3eTBcWMH5vJzwdfGu1cOM+Dyc8HXxrJoT9NvQnUzS70J5ACEIQAhCEAKBxDw2m6NX1bVPKBxDwym6NX1bUB2pEXQgC656yhZKM14BC6LpEBEdq1NybdgR2rU3JjYFLougIftWpuTbsCO1am5NuwKXRdARHatTcm3YEnavTcm3YFL3SICJ7V6bkxsCTtWpuTGwKXuhARHavTcm3YEdq9NyY2BS6S6A46LCo4d40Bdl0IQAuLGfB5OeDr412LjxnweTng6+NAT1LvQnk1S70J1ACEIQAhCEAKExuhnL4p6fsXZIuyAibPzC17bHeab6AptCAql8V4lB+KRfFeToPxStVkWQFVvivEoPxSL4rydB+KVqsiyAqt8V5Og/FJO+nJ0G2qVrsiyAqnfTk6DbVI76cnQbapWuyLICqWxTk6D8Ui2KcnQbapWuyLICqWxTk6DbVItinJ0G2qVrsiyAqlsU5Og21SLYpydBtqla7IsgKnm4pydBtqkZuKcnQfilbLIsgKl305Og/FJRS4hL8nK2jbG50ZeY/6gvzWvDrDO0f2q2WRmhAeYm2Fl7QhAf/2Q=="/>
          <p:cNvSpPr>
            <a:spLocks noChangeAspect="1" noChangeArrowheads="1"/>
          </p:cNvSpPr>
          <p:nvPr/>
        </p:nvSpPr>
        <p:spPr bwMode="auto">
          <a:xfrm>
            <a:off x="63500" y="-763588"/>
            <a:ext cx="1581150" cy="1581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522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4" name="Rectangle 6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73100" y="171450"/>
            <a:ext cx="7753350" cy="1123950"/>
          </a:xfrm>
        </p:spPr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83975" name="Rectangle 7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Typical </a:t>
            </a:r>
            <a:r>
              <a:rPr lang="en-US" dirty="0">
                <a:effectLst/>
              </a:rPr>
              <a:t>college student </a:t>
            </a:r>
            <a:r>
              <a:rPr lang="en-US" dirty="0" smtClean="0">
                <a:effectLst/>
              </a:rPr>
              <a:t>could spend up </a:t>
            </a:r>
            <a:r>
              <a:rPr lang="en-US" dirty="0">
                <a:effectLst/>
              </a:rPr>
              <a:t>to $1,000 per </a:t>
            </a:r>
            <a:r>
              <a:rPr lang="en-US" dirty="0" smtClean="0">
                <a:effectLst/>
              </a:rPr>
              <a:t>year for textbooks</a:t>
            </a:r>
          </a:p>
          <a:p>
            <a:r>
              <a:rPr lang="en-US" dirty="0" smtClean="0">
                <a:effectLst/>
              </a:rPr>
              <a:t>Publisher eTextbooks still cost in the $500-$600 per year range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12E01-D5AD-49AF-BF7C-40F2283F7BF4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1027" name="Picture 3" descr="C:\Users\rvh\AppData\Local\Microsoft\Windows\Temporary Internet Files\Content.IE5\GEINYNTZ\MP900410093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3712531"/>
            <a:ext cx="2057400" cy="3093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213523"/>
            <a:ext cx="2174699" cy="20428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ffectLst/>
              </a:rPr>
              <a:t>F</a:t>
            </a:r>
            <a:r>
              <a:rPr lang="en-US" dirty="0" smtClean="0">
                <a:effectLst/>
              </a:rPr>
              <a:t>aculty</a:t>
            </a:r>
          </a:p>
          <a:p>
            <a:r>
              <a:rPr lang="en-US" dirty="0">
                <a:effectLst/>
              </a:rPr>
              <a:t>O</a:t>
            </a:r>
            <a:r>
              <a:rPr lang="en-US" dirty="0" smtClean="0">
                <a:effectLst/>
              </a:rPr>
              <a:t>nline resources</a:t>
            </a:r>
          </a:p>
          <a:p>
            <a:r>
              <a:rPr lang="en-US" dirty="0">
                <a:effectLst/>
              </a:rPr>
              <a:t>U</a:t>
            </a:r>
            <a:r>
              <a:rPr lang="en-US" dirty="0" smtClean="0">
                <a:effectLst/>
              </a:rPr>
              <a:t>niversal design/accessibility</a:t>
            </a:r>
          </a:p>
          <a:p>
            <a:r>
              <a:rPr lang="en-US" dirty="0">
                <a:effectLst/>
              </a:rPr>
              <a:t>C</a:t>
            </a:r>
            <a:r>
              <a:rPr lang="en-US" dirty="0" smtClean="0">
                <a:effectLst/>
              </a:rPr>
              <a:t>opyright clearance</a:t>
            </a:r>
          </a:p>
          <a:p>
            <a:r>
              <a:rPr lang="en-US" dirty="0">
                <a:effectLst/>
              </a:rPr>
              <a:t>F</a:t>
            </a:r>
            <a:r>
              <a:rPr lang="en-US" dirty="0" smtClean="0">
                <a:effectLst/>
              </a:rPr>
              <a:t>aculty </a:t>
            </a:r>
            <a:r>
              <a:rPr lang="en-US" dirty="0">
                <a:effectLst/>
              </a:rPr>
              <a:t>governance and academic </a:t>
            </a:r>
            <a:r>
              <a:rPr lang="en-US" dirty="0" smtClean="0">
                <a:effectLst/>
              </a:rPr>
              <a:t>freedom</a:t>
            </a:r>
          </a:p>
          <a:p>
            <a:r>
              <a:rPr lang="en-US" dirty="0">
                <a:effectLst/>
              </a:rPr>
              <a:t>Maintenance costs</a:t>
            </a:r>
            <a:endParaRPr lang="en-US" dirty="0" smtClean="0">
              <a:effectLst/>
            </a:endParaRPr>
          </a:p>
          <a:p>
            <a:r>
              <a:rPr lang="en-US" dirty="0" smtClean="0">
                <a:effectLst/>
              </a:rPr>
              <a:t>Hardware/software decisions</a:t>
            </a:r>
          </a:p>
          <a:p>
            <a:r>
              <a:rPr lang="en-US" dirty="0">
                <a:effectLst/>
              </a:rPr>
              <a:t>C</a:t>
            </a:r>
            <a:r>
              <a:rPr lang="en-US" dirty="0" smtClean="0">
                <a:effectLst/>
              </a:rPr>
              <a:t>ustomization needs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Issues to Consider </a:t>
            </a:r>
            <a:br>
              <a:rPr lang="en-US" sz="4000" dirty="0" smtClean="0"/>
            </a:br>
            <a:r>
              <a:rPr lang="en-US" sz="4000" dirty="0" smtClean="0"/>
              <a:t>for eTextbook Creation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12E01-D5AD-49AF-BF7C-40F2283F7BF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355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2057400"/>
            <a:ext cx="7772400" cy="4572000"/>
          </a:xfrm>
        </p:spPr>
        <p:txBody>
          <a:bodyPr>
            <a:normAutofit fontScale="85000" lnSpcReduction="20000"/>
          </a:bodyPr>
          <a:lstStyle/>
          <a:p>
            <a:r>
              <a:rPr lang="en-US" dirty="0">
                <a:effectLst/>
              </a:rPr>
              <a:t>Release </a:t>
            </a:r>
            <a:r>
              <a:rPr lang="en-US" dirty="0" smtClean="0">
                <a:effectLst/>
              </a:rPr>
              <a:t>time</a:t>
            </a:r>
          </a:p>
          <a:p>
            <a:pPr lvl="1"/>
            <a:r>
              <a:rPr lang="en-US" dirty="0" smtClean="0">
                <a:effectLst/>
              </a:rPr>
              <a:t>Are there funds to cover the cost for release time?</a:t>
            </a:r>
          </a:p>
          <a:p>
            <a:r>
              <a:rPr lang="en-US" dirty="0" smtClean="0">
                <a:effectLst/>
              </a:rPr>
              <a:t>Compensation</a:t>
            </a:r>
          </a:p>
          <a:p>
            <a:pPr lvl="1"/>
            <a:r>
              <a:rPr lang="en-US" dirty="0" smtClean="0">
                <a:effectLst/>
              </a:rPr>
              <a:t>Will the institution fund the project or will the students pay?</a:t>
            </a:r>
          </a:p>
          <a:p>
            <a:r>
              <a:rPr lang="en-US" dirty="0" smtClean="0">
                <a:effectLst/>
              </a:rPr>
              <a:t>Content expertise</a:t>
            </a:r>
          </a:p>
          <a:p>
            <a:pPr lvl="1"/>
            <a:r>
              <a:rPr lang="en-US" dirty="0" smtClean="0">
                <a:effectLst/>
              </a:rPr>
              <a:t>Is their expertise broad enough for the </a:t>
            </a:r>
            <a:br>
              <a:rPr lang="en-US" dirty="0" smtClean="0">
                <a:effectLst/>
              </a:rPr>
            </a:br>
            <a:r>
              <a:rPr lang="en-US" dirty="0" smtClean="0">
                <a:effectLst/>
              </a:rPr>
              <a:t>subject?</a:t>
            </a:r>
          </a:p>
          <a:p>
            <a:r>
              <a:rPr lang="en-US" dirty="0" smtClean="0">
                <a:effectLst/>
              </a:rPr>
              <a:t>Writing skills</a:t>
            </a:r>
          </a:p>
          <a:p>
            <a:pPr lvl="1"/>
            <a:r>
              <a:rPr lang="en-US" dirty="0" smtClean="0">
                <a:effectLst/>
              </a:rPr>
              <a:t>Do they have adequate writing skills?</a:t>
            </a:r>
          </a:p>
          <a:p>
            <a:r>
              <a:rPr lang="en-US" dirty="0" smtClean="0">
                <a:effectLst/>
              </a:rPr>
              <a:t>Dependence on leader</a:t>
            </a:r>
          </a:p>
          <a:p>
            <a:pPr lvl="1"/>
            <a:r>
              <a:rPr lang="en-US" dirty="0" smtClean="0">
                <a:effectLst/>
              </a:rPr>
              <a:t>Is there a dominant leader?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Faculty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12E01-D5AD-49AF-BF7C-40F2283F7BF4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AutoShape 2" descr="data:image/jpeg;base64,/9j/4AAQSkZJRgABAQAAAQABAAD/2wCEAAkGBhQSERUUExQWFRUWGBgYGBYYFxodFhgWGBwcGxwYHR0YGycfGB0jGhwcHzAgJCcpLCwsHB4xNTIqNSYrLCkBCQoKDgwOFw8PFykcHBwpKSkpKSkpKSkpKSkpLCwsKSksKSkpKSkpKSkpLCkpKSkpKSwpLCwpKSksLCkpLCwsKf/AABEIAN4A4wMBIgACEQEDEQH/xAAcAAABBAMBAAAAAAAAAAAAAAAHAAQFBgECAwj/xABLEAACAQIEAwUFBAUKBQIHAQABAgMEEQAFEiEGMUEHEyJRYRQycYGRI0JSoWJyscHRCBUzQ1OCkqLh8CRzsrPCNNJjdIOTo9PxF//EABgBAQEBAQEAAAAAAAAAAAAAAAABAgME/8QAIREBAQACAgMBAAMBAAAAAAAAAAECESExEkFRYQMiQhP/2gAMAwEAAhEDEQA/ACuMJcK2FjLqzjBNtzyHM+WOdTUrGjPIwRFGpmY2AA5k4pNTO+ZKZZWalytBqJZtEtSo+8x5xReXVtrcwQNnVdxbNVyNBlihtJ0yVbD7GM9Qv9o3oPy97FRzfO8vyl2JZswzDfU7tdUY87ncR/qrdvMjniA407WdSeyZaPZ6ZBp1qNLuPJbbxqf8R62uRgbpGT8PPpisbTnE/HVXXn7aS0d7rCnhiX4KOZ9WufXEItOT6DzOOkY3siknz6/LyxL0PCkkm77D6nEtkJjahCFHr+Qx3p6aRvcQ/ED95xeco4QjtdQG3Ivz3BsfoQRicpMpAm7sqBdNanzsbMPldPqcYufyOk/j+hxDwzO/Pb4k4fJwSwW7Pbry2t8b4JFblWlVYA+F4yQOZUsFblz8LE/LEhXZGHjdbblWX6i2J5ZNeGIWU/BSuoZZCwPUWt5c8dBwKL21G9gbbXsbgHl5g/TF74CyGRKNUmjKOGbwsN7E3B/biYjyUioZtPhMUYBuN2DSEj5Ar9cOfpMcddBa/AW19TD6Ww0m4IkHusPmCMFrPspvFpVSdUkQNhfw94mo/AKDvhxJlA8sN5fV8cQTbh2pj5C/wP7jjZpZB4ZYw3oRvgp5dl3eCR+Y711Tb7qHR+ZUn545V+VorIhW5kJAFtgFBJJv0Gw+LDDdJjPVC5qGF/OM/UfQ4a1GQyLuvjHmvP6c8Emr4QToNPX06dD/AKYhZshkjPhH0/hiediX+OKHDM0bBlJVlNwQSGBHUEbg4JHCnbZPEBHWr7VFy1G3fAfE7SfBrH9LERU5ekl+9Xf8a8/9/HEFmXDTxgsnjTzHMD1H8MdJnK53CzmDbQ5HTVQNXktSIJObRi/dEn7skR3iueoGk+TYl8m48IlFLXx+y1P3Sf6Gb9JH5fn9DtjzflWbzU0glgkaOReTKbH4HoQeoNwcGXhrtLpM0jWlzOONZCRpc7RMw5ENcGF/gbHoR7uNpKLeFiltLPlPvl6mgG2s7z0o/S/tYh5816+Zt9JVpKivGwdGF1ZTcEHqDiNR1wjhYWClhYVsLFGgGNJ5lRWd2CqoLMxNgFG5JPQW3xscVCtkWvkdXYDL6ViZmJslRNHuUv1hitdjyZhbcC+IhpVTrWqaytPdZbD44onuPaCOU8q8yhNtEfNrgnY2YS9oXaRLmMmlbx0ym6RdW/TktsW8hyXp1J37TO0Nsxm0RkrSxn7NeWs8u8YeZGwH3R6k3rdFlx2JFz5eXx8z6YXhjs0ipD1+mJjLuHXl3PhT93p/HE9lfD4UGWbkBc36DzNh+XIYtM/DKzwNHyDDZh9QfUcvjjlc7enWYaRGWcLhF8CjVbmRffpf54n8jpBJGGIswJV1/C67Mv13B8iDjrwfRTpAEqQAyMVVtQOtB7rfu9QBiz02XqpOlQCxubDmeVz5mw/IYni3L8Q+V5GY5JeWhyGA3uHIs/yNlPxLYlf5rUsrEeJbgHyDWv8AWww8opopCQkkbkcwrqxA5bhSbfPD0Q41Im1N414nTL4dVlaViAkZPMdWNt9IHXzIGNuGuLVmy9qycLEqF9em5ACmwtfck3AA8yMQ/HHZhCY6us72UyaZJdN103AJt7t7YiOD+Hpa/JGp4nVCKoklr2KhVNth+Ig/LGtTTG7to/aRX1Ujew03gB2+zMjW/SPugnyA+uHmSdps8VQsGYwiPUQNegoy32DMp2ZfUWt64JPCHDQo6SKHwllHjK8mc7k+u+BZ2sZzFXVMFLSgSyIzKXXcFmsNCnqBa5PL6HF0m7PYu+z3xo1Lh5RUpWNFO5CqCfUAC+Ovc4mm9odKAKLKoA8gNt98M5MmvN3pN7JoC22F2uzepNlH931xYWi88Vjjzi1MupxJZXkZgqRk21W3Zthey/tIHXDSbV7tErTT0pVA3eykRpYH797m/nYWHW5GOuU5C0dPGjsWcAaiSSb8zv5dMSnBXEX840xmeNUIkK6QSRtYg7/HE1UUpsbAX3sCdr9Abchyxmz0svtSKvKUZmUbOtibdNW4B6ct/p54hqjLGj+H+X/TF5oMlMcfiIaRiWkYD3nbnb06AdAAOmGVWVEgi0kswLGwFggvu3pq8I8ze17G3O4tyhxmvDaTbqBHL/lb4gftH0xTayieFyjjSR+Y8x5jBnrci2JQfL+H8MQOYZOky6ZB+q3VTjWOdnFYywl6Z7OO11qfTT1rGSn91ZD4niHKx6vH0tuQOVxti/vl75cfaqC89FJ9pLSoQdKtuZqcja1tynK3Lb3QFnWQyUzWYXU+6491v4H0xb+zDtPagcQTktSsfUtCx++tt9N9yvzG979nHrij/lWaRVMSTQuHjcXVh+w+RHIg8jh3ik1tIaFzX0Q7ylltJU08dipUi/tMIG2oLuyjZhv8LfQ16TRrLEweNwGVhyIP+/lywb273wsLCw2qucT1sjMlHA2maoB1OOcFOu0k3624RP0j+jgXdrvFiRIuVUdkihAEunqRuIr9bHxMerHfcG9wzLiBqCgnzGYWqqwjuozzjUg9zF8EjvI3mxYHpgF5ZRtUSl3JbfU5J3Yk359STf8APDpjvh0yXLdR1MPh/HF8yXIdKlylyASq7X/P7x/LHXIcluQxGw5bbEjr8B0xZcrnHed1IvdyG+kH3ZFG90bYMbC5XYj4b44buVd5JjGmTokqal5bggizKw5qw+6w8v3EEvYqRaSCRrOyIGcIBcqLX0INtr3sCdr25AWk6fK0WRnVQHYAMRzIW+m/wucSMcGNSJa898ccRSVcyyGJ4o1GmNWBvzuSSRYk7cuQA58yUuNeJqqGNY6WmkkeWPV3yqxVNW2wVd2HMXNhtscRfbrT2p6dvKRh9V/0wSck8VNC3O8UZ+qA46Ofug92HqVrqhGBB7o3B2IKyKCD6gnBwEf7sCDs9XTxDXL/APMf95DgzgYpOkFxfT3oKof/AAJv+hsUjsEkAoqi5sFmJJOwA0Lc36DbBIzujaWmnjX3nikRd7C7KQPgLkYGnDnAFfT5TW02lBNOVCjWLaDpD3I5XW4+eIe0fxXx5UZnL7DlisYzcPLuGkXkTf8Aq4vju3pfTi68B9m0OXrra0lQR4pCNgPwp5D15nFF4d4GzyiDCm7mPWQWJ7pibct2Qmw8vU4l2oOJj/XxD5Qf/qwSCrpwimGWQRzimiFSwacIBIRyL+ewA/LEjbBpwMeAzxx2VTkVNZJVmTQskgVlJOhbsEBL7ADbYW9MGwjEXxPT66OpXzhlH1RsEvIb9g73pahfKUH/ABIP/bglyR4FH8n6b/1a/wDKb/uDBhaPAxvCPkg54hoMlWN5HuWeRtTM1r25KvoqiygeXqbmy6MNpYcSxrarZrUrHpUDU7nwIDubW1Nf7qgcz6gbkgYY12VarkCzfDY/H+OLMuTosry2u7hQWJvZVFgov7q9bDa5J5nDXNJUhQu5sL2AG7Mx5Ko+8x8h8dgCRixqVSazL0kRo5Fup2I6qf3HrfAx4h4felksd0O6N5jyPkRg41dBrAYCzW5H9hxBZllSTxmKQXB/xK3mPIg4mN8Vyx8oheyLtK9mYUlS3/Dufs3P9S5PK/SNjz8ib8icEeZf5pqC42y+of7RelJO5sHH4YXOxHJT9D52znKHppTG43G4PRlPIjBp7I+M1rqZsvqrO6owXXv3sFrFD1LKPnpsfuk47PPPgqbYWB00OdUh9npUhnp49opJSveGPmqtdhcoDovbfThYNbDzto4nNVXmBDeOmvGAOsp/pD8b2T+56434cyTSqR23O7H1PP6e6MVnhqiM9SXYltJLljzLE7E+t7n5YJMUDxws8KB5SLohNgQCLXPwJPS98c87u6bwn+kiJjBpvGTFbdk8TJz5oBcrbqtzz2tiy00QIUjfkQfj1+hxTKHjiMRStNG8Dwr4o35MxvpCG12JI8vM7gXDrs/47eveVWiWPuwrDSSSbkg31H4YSL5Reo4/TDmNcC/Mu02olqGgyynE2j3pGBINtrgBgFW/Isd/IYc8O9qUy1S0uYwCB3IVXUEC7e7qVifCTtqU2Hl1G5GbkXbwv/BQ+k4/NHxfeEt6ClPnTw/9tcP5qRJBZ0VgDezKCL/PHeOMAAAWA5DoB5YAP8G2HE9aPPv/APqU4MgGG6UMYYuEUOebBQGPztc42q62OJC8rrGg5s7BV+Fz19MVG8YsLXJ57ki5/ZjcX8icDrj+uEwikhLRaRJG002mCNoJl0yKhnZWYkWswQi4B3xUs34hpXd9c9IELhxCoqJVXTTrTqt1iVW0qNYsw8Xw3JscrH8J/L+OMFz+E/l/HAClz2lkuxrYxIadafWYarVYLo70kE3kKeHVpIt0vviRpM5Z5gyZhBLGataowiYxMWDhjGvtKx+DT4QmrnY9LYGxuBPVSPjb9xxnAy7P5VomtVGSBpEQa5v6GRwW3SW5U8+p67bYJqsCAQbg7gjkR5jzwUrY41kWqNx5qw+otjr3Y1arb2tfra97fXGcADP5P0n/ABNSvnEh/wALW/8ALBwK45U2XxxkmONEJ5lVAv8AQYcHAjhpxykS2HLWG/59B/DAI4o7TKyvqDT5drSMEhe7H2sgH3y3NF8gLWHO+Ib0NDKMRlRkqNN3zXZwulbm4QddI5KW6nmbDywHJeHM9p1M2ufbxG05Zvmuo6vhvi99mXH7V6tFPbv4wDqFgHQ7ardCDsbbbjCrKms8r4qaIyzOEQbXPMt+FRzY+gH8cR8ipNGs8R1Kyg381O97ef8Avpjhm/ZuKmtaoqJWkjFtEJ91PMfq33sPnfFjSjVFCqAFAsAOQA8sYsalod8V8PCrhsLd6lzGfP8ARv5H9u+BZluYSUs6SxkpJEwI9COhHUdCOouMHyvoNJ22B5eh6jAu7SOH9DioQbObOB0f8Xz/AGj1wxuuEzx3NwceHONaappYZjPGhdBqV2VWDjwtcfrA/EYzjysHI64WOmnLyETgXLPsVvzla/8Ad5fsBPzxfnqzE28MjR29+OzW9CgOry3UN8MR/DVAFCgDZEC/Pl+xfzxO0VersEKSxsejxsBtubOupD/i3xxnN29HU0ZZ1wbT1hR5gxKrZbMV2O5254oXBY9nqs0jS47uCo0+Y0NZd/pgyJFtgW8LUobPa+I8nSdT6hmQ/sJxuOeXaV7C6ZfZJnt4mmKk9bKi2H+YnHPt1ywdxBONmSQpf0dSf2p+eGHZpniZZUVFFWN3XjDI7bJqGxuegZdJB5bfDHftW4hirzT0VG6zu0mpjHuoNiqjUNj7xJtyAxpnfGhU4fqzLSwSnm8UbH4soJ/M4kgMNMpou5hjjHKNFT/CAP3YguNuL0pIXZibL4SFNnkkIuIEP3SRZnf7ikW8TDSXbtxNxjHSxsxdECkqZWBZQ45oiKQ08g6qCFX7zC1iGc97Tp5pL0waM8hO9nqiP0TbTAP0YVX1J545nL6nMZe+qPCqiyoqnu4oxuI0QcgB0+ZuTiytw7DSQGV2WMKUYSGzGT7xjtfcsAQADbcHocTy+HjbzQ/Th2qqG1uGLMfflY6ifzJxJQ9nMxG7qNwp8JO5tbmfUYKGWVlGXgiDfaVIEqR7F18AkBcKT3ew1b8zcjHbjWOeCKNqcxoGmiR2IvJ43VAFBBX4k72G2J/arrEKG7P5LyBXBMRGq6fiXUORvyOG1XwPUR3uit18LENb57YKefSVlPHLVSNTxIHISkaMM0qhrKO8VrmRl3AUG23ra1zZKrAmxUsoB/EOdvS4JOLyaxrz5luYVdGSIZZIb84n/o39CrXjcfrDFy4W7TBG2iQexOTzRWajcn+0gveG/wCOEj9UjF0zfhZNJJS6Ih8IUsxt5AC5sBsBuSfQYouYcFXjUlNOoX7om7JcXsCOovv0+OJ567PD4MuTcRLNpVwI5GXUoDB4pVHN4ZBtKvmNmXqBiYtjzblWczZadDhpqN2BaO5VkfpJGwN4ZhzDLsbfQ5cMcRrOkf2olWQEwzWCmTSLtG6jZJ0G7KLBh4lAAYLuXbO/VWDCIwsLBowz2jeWmmjjIV5IpEUnkCykAm3lfFI7MOziTLjM85jZn0hdBJsovfmBzuPpgjYrXG3G8OWwa5PFI1+6iB8TnzP4UHVvpc7YJW3FvE8FBAZZj5hI/vSN+Eflc8gPkCKexbLpJKyeptZArLsNtTsG0j4AfmMMskyCsz6qNRUsRCDYtuFCg/0cQPIDz+JNzfByynJ4qaJYoVCoosAP3+Z63PniJOeXQi4vuPjcctuv7euK5PRVM8ja2EEIJAWMkyuAebyWGgH8KWPQseWLQ4w2qZFRSzsFVRcsxAUADcknYfHEbRlVRakKn/UHocVjNMrWaN4pBswKt6N0PyO+LBT56s0gEMcjp1mI0R/3dfiffqFt6nryzem8Wr8Wx+PQ/wC/LGLGpXnLMMuMMrxvsyEg/wAfgeeFg3VeQwSuXeMFja50+QA/dhY15sf8zrJ7Rxs5uRq+6rMbbDYKCTv5DzxO5dXxy30MSRzBVlIve11cA9D0xF0VTHFCrSOqLc7sbA3Lbb/72xLUE6SrqhdJF5HSwIvttcXseW2Mxun8S/TEbQ8G08VW9WoYTSX1EsbeK19uXTEVxR2gw0DCII007AEQx8xflqNja/QAE9bAWvFUPbEFkVK2klpA3JzdgPUgorW9Rf4Y6MWxcc74Ppa23fwq5HJtwwHkGUg29L4zw/wTSUZJghVGOxY3ZvhqYk2xMQOGAKkEEAggggg8iCOYt1x1tgjhX1RRPDYuxCJflrbqf0VF3P6KtgJV8nt9W8pLey0xZIb3JYA3knIA8Tu92O17kfhwRuPs1MUUxXdkjWNP+dVEr9REhHwmOIrhbIe6ijVQwsAdQtY26G++9yeXM8wcTK+lnN275DHBeyvHeNQ3hcf0Ti6sw5AEb33GwPW2JTOtL5fUtARKWglVO7OvUxQgAaL3NyNhikZrlkMdZMNCJT9/l4qdrJpfvpGL320l+71E7YuHCUcft1aafR3GmnB7u3dGcBy+nT4bhCga3Ui+Emi1xXKAlblSBQDFTzljbfwQxxAE/Fj9MWDiPIzUrCqsqiOphmbVfxLE2oqLcidt8Q/E3aTDSsYow08w30IL263NjYee5G24uMUqu4szOoYutK6XXTZZtNgCbHYDe5O/8MVlaMu4frY5zUVFPBWz6jpl9pKiFCfdijkh0xgDqDc+e+L40WAnF2kVkRAn76IHkWVJVud9iUuo3uLa+m3mW8g4ihrIw8Lg7bjrta/I787ehIBsdsUipZ3lbDPKJjM7q6VRERsEjCxgeHSBe5a5Judh5YsGYZSDqKgarWBN7fl0vv62+juryDvK2GqL/wBDHLGE08zLbxar7WAta2M8Q5zBSRGWokEaXABNySxvZQFBLHY7AdD5Ylm1l0oOecOo4ZbayAA4ts197G2wbkbDfly2OKbkeYHKqnupSxoqgi5B8UbKQVmU/dljNjcDcdOQBSpOIaatR/Z5h9nvICpV1Tfe0gFh+lY/IkEVjiHKIq2nYxm6OTocqwGteTrqAJU77jYjVbGJ/WtXWUE3KK8yKVcqZEsGK+64YXSVf0HXceRDLc6b4f4EfZZxIxgMUpIloTofzNGzWIP/ACZN/RLgW1YLlsdWIWPL3GmfiozWWSfU8SSlAgIB7mNiAoPIXAvfzYnHqHDH+Y6e5PcxXJuToW5P0xFs2ENN26JEix0+X6UUWA77YD4LFh1l/bJWTTRqtAAjOoYgSsQpYAkHYA28xbBZSgjHJFHwUY6iMeWINRjjLEDcEXHlhxbGrDBTN4rchbDStpdaEefL49D9cbZtlkspGmd4kA8SxhQzG/PWQWXbbw2+OMUOUpCpCajfclmZmLeZLEknBVeVLj/TCxIVmUMXYqSAd/r/AK4WObRlT18cEKPLIkaXtqdgouSdrn4E2xM5TmcNQpaCRJVBKlka4DWBt9CPriPp8rimhCyxrIqs2zAEXBJB3+OJLKKeCMMkAiUAgssejYnlqC8ibdfLGol7DXheeOLiGsFWQsjl+5ZzYbsCoBPImOwHwI62xN9tFTTrQFHK96zIYl213DAswHMDTcX5bgYa8ZS5ZWVvslWslPMoASoOlUYEXA1Em4NzbULXBGxOKxxjwnlmX0r6JjU1UlljXvFbQCRdyI9hYAgX6kWHO23MRex+raTKodRJKF0v+irGw+QIHyxdgMD3gvPqPLMvhhqamJJQC0kd9Uis7FtLKgLKwuAQR0xrmHbvQJcRrPL6hAq/V2B/y4Gy4uXvW0jrXi+4/qadQotzO6Ej4nElJXpBC8q6ZNLpEFjkBLSMyxojHlGdTAG97D5Yr/CefpXe1ShNB9qhnCk3KrKhiO4AvuDi55pkzTU8sSd2SxF1liPdOAQSjdSDy7xdwbEcsZ9tTpyynNWknkpamFY5VjWSyv3kbxMSl7lFIIYaSpX13GNOKKgwwrT0wWNpfCulQFRTcs2kC3IMfUgA7Nitx0dTlk0lQtGkplRUJ9qk0RohJs0lQpaRmNvwgBQBh5w5n3t7yzSCONovCBG4lVQQlvEoN7sDsAcVlyyHKo4naAReMnSJC51Mzxs4c7aidStqYE2IBub7PKsQxxeztVQmZZVZFkma4EaqFUlPHGSy6vMam3vuI9+KStO0Rjqqjc/bQRyOpjNj3Yd7OARa59TYAabSWS5VQVSqkZjYrYywvEI5LAW/omUFRci5tYkbHCFuzuryhFogSiykkDTrGkmWQIFVvF4QXsBc9Be+KhmHDsuWzCopSSAbug2DqNjpB5MBy5jcKbgkYuHC6GCU0pbvISGeK927uSJgHRS27KGIZSSbFTv5ZZnnlnBZu7W/gkQK1w4AKKF1d2UDjW7MWJVlVQN5r2v5U9kebpUwJMhBDgHbluL9dxsQbHcXsd8RfGM9HCIairuWhc9wouWaVxayoNnaw2vy53GIrs/vDPVU33UfWg6BZfGAP7/fflif4g4SgrGjeXvA8Oru2jkZGUta5BU89hvjQgMgyqonrGzCpjFPeLuYoL3kEZbUWlb8fkvT0tiVrqItq1MoVtlFrG/S5J3N+gA+eO2UcLrTOWWoq5Lrp0TVDSILkG4DDY7Wv5E+eHNfALhhEHYbA+G6j4sQQPhf4YliwItXsOd08pH2VVeGVeh12jcH0uUb64MOSOe60MbtEzQsTzPdmysfVo9D/wB7A27T8pDIr8tE0b38g2x/zWwQcoqdU0n/AMSKCa36TB42/KNMJUs1UxhYWFiqxhlmecQU6655Y4lPIu4W/wALnxfLDbiziBaKjmqSL92vhX8TsQqD4FiL+l8APh7hurzypklllNgRrkbe17kIi8gAOmwGCWjfT9oOXyNpSsgvysW03+bgA4ngb4CXEXYW0ULPTzGRlBYowHiAFzYjrh32FcVSM0lG7FlVe8jvvpAIDL+ruCB0388E39FypnVEZmNlUEk+QG5O2+IReKY3ZRFHUSgkAuImRACed5tFx18IPLFhYY5aRiNOIX/e2M4y0Xp/v6YWBtBZIiTQkOoZW0sVYAjcDmDsbMuJemiiiYRqI0Y3IQaVYgbkhdifpiGyJDFO8R+67KP1WOtPz1DEylJTUql9MUI6vZUufVja5/PEi0y4i4Lpa4AVEQYrycEq49Lje3odsReVdllDSuJYodTrupkYuFI5EA7XHnbE/nfE1LRpqqZkj8lJu7fqoLs3yGBhxH29E+Ghg57CWYXv+rGpt9WPwxpi2HGa9j8RlklYuFZmdtUlkW5udyL2v1LYqmZQ5TS7Aiocfdi1OPm7No+l8Qme1lfUkS1xqWiv+GyL8FsEX6DF94Z7MKeWJJkHeK4DKzb3HwOwPS1uYxmrOfxBcAZ+jVxWOMQpURtAqAi3eqRLESbAXZxo5dcGKsVp4kKVL04kAbUrqGayklFDAlbC7ErZtuvSs5/2aa6RhB4Z0tJCRse8TcAeV9wPUg9MPuA+KFq4g5sshJDeEa4pzvLGNQ8Kyae8Xp7y848WHXCpZTwks01HJUpO6zu9p6iRZI5omSSSIKl2eKRlCsA1tlYXYm2LnmWSRZeyTwxhYLGOoVR7qHdJrDorFg3o4J2U2nMv4apo3EiQhHW5C6mKxFx4tKazHGSCb6QNieh3ZVmaVSViQIYJ1cl3Tu3RoaYm2t371lb8IGkFyDsACRU9HMEy08d4gop1QuebEux8ITSbm5tfw9Vtck6ez5upsyoWl7nvVVT7yEiy6yAD0NrX5EC9rwNfwxNA5FEWSJv6kmOSEk31KscjIUFrbK5G+yjDn2ecRd7V1SU6DZisKxuAW0hS7yOFBYi1geYsRipyf0UamoHiLtGHJJ+6ZN9A9bb28l5AHDM5y7VrRiQtGI5i8bBFMbR6FUbgMoa5YSO+hw21rXx3qa4RUqmiUSozG8sZEoQbl5SA95muOVyb21EAY65DmjPRQPK5MhhjkkuNDi4vcqNJW7AgELY222OIppl1GVrNfLvNiNr2hja/IkHxTqOZG3M4szHbbn/v6YrmS1SyVMrkgCMdwvQNKW1z6TyYqwjj2JN42xO10btG4jbQ5VgjEXCuQQrWPOxsbemEUL+IaeppoJKirzZ4ayzyR08cg7ggE6Y1iIvIDsL2673sSbzBmR9iimqnFMxjiaViUUI7AXB70FVuxtY8r2xSM2zkz0jU2YZbPLXCNo1ZIFZGY30yJKuyLezG2w354u3D1FNFl8Ec6CaZY0V1ZhzHQlrglRYX6254JENxNSJU04CSCRJVRVkBVgftFGq67Hc9MSVCe7zIQ7bUbEfAVG35HDqvhBMIKad4/Btt9om3h22t0xH0s+vO5R/Z0tv8TQN+3ViRq+lrtjOFhYoj87ySKrhMM6642IJW5G6m43HrhvkvDlPQxssCd2lyxAJO9tzubnYD6Ye5rmkVNC80zaI0F2axNhcDkoJO5HIYYZHxRS16v7NKJQllfwuttQNtnUHex3GCBzxD28wtA6UsMveOpUNLoCpcW1WVmLEdBt0+GGnYJlUeqafvFMlgndg+JUvcsR5Egem30vdR2V5cwI9mQX6i4PytywFs6pXyTNR3TGyFXXzMTc0bzuLqfrgzeOXpTTgaZ7wtnU1RL3dcYoC7GNVcqQhOwsijkNuZwSorNZh5WB9DY/uH0xrNWRqbNIinyZ1B+hOI0rGR8OVkMCRvVmRlvd2uSbsTzZidgbfLCxYDm0H9vD/91P8A3YWGhX8yqFdqeriN4p0UavJjZoj6G/h9N8TqQRMRUFE1hffIGpAL3Fz7oBvgT9j2frVU0uVzNY2Z4D1A5so9Vb7QehbywQ+HanWrQTqpZW0yKwuveLvex2IYAOPW+J1Vl3EPV8DUldUNVbSs1lLeIxnSABp1eBwAALrcbed8VftNyaOhakqUZNcb2WBgftFuCbAcgOR5e8LG9gSNmfF8cdSlLHHJPOSutIxtFG1vtHZrKBbcC+/pil9o96XNqOvmRpKVF0NpF+7e7725ffDC/PSetsXTNvCC4m7S3koniGXyQ96hQySFiihhYkfZi5tyPw54J3Z7l8cWXU6RSrMoS/eL7rFiWa19xZiRYgEW3scRGadrOVGB7zCYFSO5Ecl3uPdOtAovyuTYY59imWSw5b9qCoklaSNTe4QhQDvyuVJ/Prik7X62BrxxwrNSztmNCusN/wCqphf7QXuZF076gQGuPErDWPvYJd8Yvgtil8McdRVcOqORQ4HN9grNYXnVLWPkwsjnkVJ0rZqWijilml8QeYhnLH7sShFt+FbbgfpE+dqpxR2WRTye0Ukho6rc647hHJ56lUixPUrz3uGxXVzPOcvGmakM8Y+/T2ZCPMxhWVfkkZ9euDO/qZ4zyiWSrlYo0n2MSU0fs5kjdizd6pkAvStcqe8DIwGlgx0WxbeJKAyQgKveBJEcqZXiYiM6rrIpGlgwVrnY2NyLggdHtkhuO9gkVgHFjCyn7S2rlMbk6RvYelsO07V2nuKajnmYk+7AxG4APiMlhy6qRtgLvkbtFT2la5RpNRZ9Xdr3hKo8jDxukbKNR9617n3jBZpnklTMKSkP2uxklsdNOv8AauCfC3WOG9y3iYAAamEGR5pXsGqX9ii8lYPU2/RKgRwn9JVDed8XXI8hho4hFAgReZ6szdWZjuzHzPysNsB0y/KY4IUgRfs0UKAd7jqWv7xJuSepJOGPFPFcGXwd7OSASFVFALufJQSBsNzuAB8QDIZnmKU8Mk0hISNGdiBc6VFzYdT6YDVRnlNXQ1dbV1EPfmGaOkpC9zAhUgG33pWPX/QKUY8nzRamCOePUElUOuoWax8wCRf5nG1WVJCd73b8wFZNTDl7rqdQ+WIHs2zKKXLaZY5EdooY1kCkEo2n3WA5HY/TE/3hJIdBpXxK9wym3WxsVYegI9cFNpTqqFUbkWJ+Ci//AFMg+eK3wPL39dmNQPd1xwqfRS7n/K0eHmd50KanqqpjbQuhP+Yx6f3mA/uYjezRJaagjMlO578tUF4yrn7WxGqO4cWQL7of92JCr5hYZ0mbxSHSjguOaG6yD4o4Dj5jDzFEdn+ULVU0sD+7IhU+Yv1+IO+PPdFVVuQVjXS6nwsGB7qZAbggjkeoPMb3Frg+lThtXZdHMpSVFdTzDAEfQ4FgUy/yhY9Hho31+RlXSD8QlyPkMVDJsnqc8zH2iZbRswLsBZAi7CNL89gB16k74NCdnGXq2oUkV/1Rb6HbFggpVQAIoUDYACwt8BgmvreOOwAHTEZXcLUs0hklp4nc2uzIpY2Fhckb7bYlcQ1dn0sUjL7FPIgtaSNoSG2F/C8ikWNx8sGmy8I0Y2FLBb/lJ/DCx0izwkAmmqF9CiXH0kI/PGMThXnDPculyytSSIlLESwt5WO6+tjsR1BF+eDHSZ+tbTpmNMPGgC1cI3YBdyR11J7yn7y7dCMP+LuB0rqVoTZXHiic/dcef6J5H0N+gwEeFuJKjJq1gyEWbRPCTbUAfoGHNW9eoJu7nLHVekqCvWSPvF8R0gnSLlhYkEed97D5Y2pBJIrGZFVW92P3iF/TNyrMfIbDldueKnl1ckarV0h7yiluxA5wMfeBXmEvzX7h35c7RKxqIx3cmhW99l9/RbkhGyk7ePoLkb2IRr9aRcL0iNrWmgVvxCJAb/4cSeG7VCRmOO+7XCKLk2Qbn0UCwLHqVHNhdxiiq8X8KVVXIj0+YS0iqukomqzG5Oo6XXexA+WB9xpTV2WxoTnNRLLIbRwhW1PuAT/SGwF7cjckADnY1kjrsOp8vXAl4Bj/AJ1zSozKUXjhIjp1PJeen5qni/WkvgzV94IhqloohWsWqDqLljdgCxKqSOoWwws6ySeWZJIqju1UC8Z1jUVLH3kcWDagG8JPgW3LE7it9oPFv83UTTqA0hIjjU8tbXNzbcgAE22va218FcTkuYXUe1gqGjJOp9elQFYDWrAkqA/iv4i3Q4fZJS1iOBPL3kfdC/iUnvb3NrQqdIGw3+PS1IiyvNmj1/zsoqyusUdo7cr93a+x6e5a/wBcX/hmunlpY3qojDOQRInTUDbUNzswsbX2vbpgkPq2pEcbyHkiM5+Cgt+7FAyntJr6iJZo8oeSNr6WSoXexINgY78wR8sXTiKDXSVCB1jLxSIHc2RS6lQzHoATihZR2X1iUsapmsqSIPsVhY+zAElhyILhiblrdeRtuKIGWVDT06tNAYmdTrhchiu5GltrNcb8uuGGd8GU1RBLEIYYzIjKJBDHqQkbMLAG458xhn2b8SyVtCskwHeo7xSEAAM6W8QttuGF7bXvbFladQwUkamuQOpC2vbztcft6YKg8n4fgo6ZKUHQXQRtKi900jhdOounuyG5tdr87XtjpOz00AjaV6iQtpRnC62LHwK2gANbmWtchTfniQSVkRu+KkLyflqUb3YWspFt7bbXFvdFI4t4wFJCax7GR9SUcTczcDVOy9Ba1h+HSPvXEp0guMk9tr6TJ4iTHEe8qmH4ram381Qn+9JbmMFxYwLACwGwA5ADkB6DA/7H+E3ggesqLmoq/HdveEROoX9XPjPpo9cEPFSfXKemVxZ1Vx0DAED6jbHbCOFg0wcK2Kp2k8aDLqMspHfyXSFTv4truR5IDf4lR1x5/oOMqvv4neqnbTIjeKZyNmB3Ba2DNy09V4zjRDtjbBojjNsYxA/zTWofs60OPwz06N8tURjOAn8Zxyh1aRqtqsNWm+m/W1ySBfzOFgjIXFC7UezUV8ffQgCqjWw6CVB9w+TD7rH4HaxW/wCM4FjzBwVxxUZTUMNJMZbTNA11uRsTv7kg5Xt6HBmyjOUZPa6A97TH+kgUfawNzYaAeV7koOW5W4O2naN2XR5iDLFaOqA977soHJXtyPQP8jcWsDqOvrMpqzp1wTJsykbMOdmHJ1PMH5g8jhZtnnF6cyythm+2jIJZQCQbnStyAPQEnYAG/PfDimLl3LCy30othey3u5P6R5D8Kg82IAs4b47pq1wyyLQVp95W/wDSzt+Wlj53Db83xdxxN3f2NajU7N4A9z3Tlh9yUWF99gdLDyviddtcXo+9sjrqadYJLA99B3mk2VwChYXtrAJvcGx88MuAuDhltKYBJ3pMjSF9Om5YKLW1HkFHXElQZelPSiGlCgRoVjBO1+hY9bsbk9bnzx1qpDDCAvjYaI1LXJZmKoC1tzudRtvzxQ9wLv5QEbexQML6Vn3+JRtP7DgmVFQE08zrcILeZubn0ABJ+GGmdZfDURmnnXWkwI07/d8VwR7pGxB87YF5D6u7IqFcvaQMwnWIze094d3Ca9Vr6dJPzsed98WnszzeWpyynlmJMhDKWPNgjsoY+ZIAuepueuK4nZnB3vsTZhWNEqCb2QudHdayo8QGm2sWsAD1254IOXQxxp3MShUh0oFA2UaVYAeezDfzvgkbV9Ck0TxSrqjkUqynqpFj8Pj0xQouzauiTuKfNZI6XcBDGDIiH7qsCLfIr8Bi9ioZ4mZBZx3gAblrQstjbpqX6HGZULiNhdSCr2N76SLMrDz0k/BgD0wVD8LUVPSo1BTllaBVLFh4m70EiUXFn3BGwsCNPTEo7gRBqjQCh1E38IKHaQG/hB57m41aTfrHZjm8CTju4/aKsJoCRgGRUYg2djZYk1AG7kel+tF4t4+ipSfaHSrqgbrSxtelgboZGt9q6+Vud9l54J0nuJ+J4o4vaKq609/sYOUtU43Gx92O9jvz2J+6DSuDcimzyuavrR/w6NZU30MV3WFQfuLe7HqTbmxsx4Z4Rq89qfa612EF925agD/RQjkq35tyG/Nr4O9FRJDGscShEQBVUcgB0GCdu2FhYWDZY51FQqIzuwVVBZmPIKouSfQAXx0wHu3LjbSBQRHdrNOR0HNIvnsx/u+ZwS3SoZtXS59moVLiK+lB/ZwKd2P6Rvc+pA5AYZ9p+QJR1ojjGle5jIHwut/jdcF3sk4KFHTd5IPt5rM3mq/dT5A7+pPlik/ygaPTU00lvejdb/qsD/54M2cDNklT3tPDIPvxo3+JQf34fYqfZ5nMRyujLyxqe6VPE6g3TwW3P6OLZg0b1uYxQqGmkSNSQoZ2CqWN7C7G1zY4cIwIBBuDuCNwR6Ec8aT06upV1DKeasAQfiDzxGUHCdNBIJIY+6O91jZlja4t4kUhG59RttgqXwsYJwsBnCwsLALEFxVwbT5hHonS5A8Mi7SJ+qfL0O3pidwsB5u4x7I6ui1PGO/gG/eIPEo/TTmvxFx64Y8N9plZRr3WoTwWsYJxrTT5C+6j0Bt6HHp7FT4l7L6Gtuzxd1If6yKym/mRbS30v64MePxRMh7RKBrd3JPlr/g/pqMk/okXQfqhBi+ZbxDUut4/Zq5Px00yh/nG5sD6a8DHPewSqjuaaRJ16KfBJ9GOk/4sUfMOFK2ka8kE0RHJtLAfJht9Dho3XpB+K4gR38FREVNwXgkKg2Kkhowy8mI59TjV+OMvLKzVUasuoDU2n3rXuGt5D88eeqHj/MYPcq6gejOWH0e4xJL2yZoNjUBv1oYT/wCGGjyGs8TZZ7San2yEy9z3O0qle71957o66jz8sOYuNaQsxiMsrNa/dQTNewsOSW5YBv8A/smZ72mQE9RBCD9dGGdT2kZpNsauffoh0f8AbAwPIfajiOYKWWl7lOfeVUscCX6m12Y/MDFJz3tJpkBE1ZJUt/YUQMUP6rTsdbD1Rh8MDqh4JzKtbV3E0hP9ZMWA366pCP24vPD/AGAm4asnA844hc/AuwsPkDho3aqddx/WVg9loohTRMbCCmU63v8AjceJz5nYHqDi48DdiABWbMNyNxTg7f8A1GB/yr8z0wTMg4XpqJNNPEsdxYtzdvix3Pw5YlcUmP1rFEFAVQFUAAAAAADkABsB6Y2wsLBssLGqJYW328ySfqdzjbEGF263/wD7y2+mPLGZZJWmtldYZ3kEztr7tiSwcnVfTY7749UYVsEs287FeIpha9db9dkH7VxAcU8O5hCqyVoksTpVpJNZuRe3vEi4H5Y9UYqXaVwg+Y0ghiZFcSK4L3A2BBGwJ5HBnxBLgzsznzGPvYpI0QOUJa+oEAHkB5Edcel4EIUAm5sAT5nqcU/sy4Jly2CSOWRHLvr8ANl8IFrnnyxc7YNSBjP2uzUlQ8dfQvHHrYJIl76L+G4Y6XNrXKsPhgg5Pm8dVCk8JLRyC6kqVOxI5MLjcHDielWQFXVWU8wwBB+RxyaNYYgsahFUBUVQAB5AAemBIZVDMzEi9uny2wscJ87hibQzAMtrj4i+FjPDWqnsLDLNs5hpYu9qJFjjBA1Ne1zyFgCSefLyxVKntnytOU7P+pFJ/wCSqMaZtXjCwL6n+UBRi+iCofyuEUf9ZP5Yi5/5RA+5RH+9P/7Y8E3BkwsAmo/lCVR9ymp1/WMjfsYYKvAXEbV1DFUSBQ76gwW+m6uy7XJI2A2vgsu1hxgtYc7DrjOOFfTd5E8fLWjJfyDAj9+Aqk3EmVzE64lkursrNS3EwQXbu2ZPtCBc+oBIuN8NaOiymeSnVKEE1KF427nSukbnV4hbYqeR2YfKt03DGalqaCWNGhpmUAqY1GlUMQZWtrN0Ylg3MgWtiXo+HcxVIEEcKmkhlhik7xvtDIqxhyNPg0qNVt7sBuBhs0c0zZT7PUVMNEjimZxIvdJrsovrAkaxUp4gb7i/XG9Lx1TxN3cVA0crJHJGiLCutJHCAlo76LXub9AcR9L2c1USOkLxIs9KIJldpJPFYjUpLC2kEhRysTtyw/4T7PZqKVnWaIBogrKItjIilFfckgfeK9Tfpths06Zd2ly1EQkShezWKsZfBp1ujl3Edo9Ggseex6Ym+DOJnroDM0IiXWQlnLB0G3eC6KQCb2uOmIik7PJFy16BqprM5OtECnQzamjtc3Ba/XkbcsS/DHC3shdmmeZnWNbsqKqrEGCqqooAA1HAT+FhDCOCoDjfisZdSmoMZlsyqEDad263sbWt5YGVR/KHk+5RoP1pWb/pVcW/ttS+UyekkR/zW/fih9h3DtPVGp7+JJSndadQvbVrvb6D6YM3txn7f64+7DTL/dkP7ZMSfAfarX1eYQxTFDE5YMqxKPuMQdQ3FiB1wRHGU0zaWNFEw+6zRKw+RNxicy+WB1DQGNl/FGVK/VdsCT9PMLCwsGiwsLCwCxDZtw8ZJO+hmkgmAC6lOpHUXsrxt4XG56Ai+xGFnHEgpZF76NxAw3qR4o43ufDIo8SLax18t97c8S8UoZQykMpAIIIIIPIgjYj1GCGeUvUaCKlYw4Ng0RYo6/i0sLob38N2+JxzzKsCBnb3YwT8T/vbD6ol0i/XkPjilcT1TSSxUcVizNd78r2uL+gF3PoNsS1qK49K8xMhVyXJNxEWHPlfV05W6cumFgrUVMIo1jS4VRYevmT6k3J9ScLGPA8qrnaTw3JXUDwRW16kZdRIF1O/IeROBTSdg1W3vyRp8Ln+GD/bCx0Z1AapP5Pg/rKlv7qgftJx1zTsfy+igeoqJZSkYuRqALHoq+H3ibAD1wYL4A3bxxM8lUtILiOEK5/Skdbg/BVNh6s2CXUDeKlM82iGPd2siA3tfkLnnYdT8cenuz/hw0NDHAW1EXZvLUxuQPS+Bz2FcLI4erfdgxRB5Cw1H4kkfIeuDTbAxnssLCwsGixjGcVHtJ44OWUyuia5ZGKR39xSBcs29zbyHPzGCLcBhW+P0x5OznjWtq2JmqZWv90MVQfBFso+mIxZ5I2DK7K3MMrEH6jfBnyexAcLAS7KO1Goeojo6ljMsh0pIxvIjWJAYnd1Nuu48zywbRg1LssLCwsVVK7Y0vlFR6d0f/ypjz/kWbVSB4KVnU1GlWWP33teygjcDxG9ufXbHqjOcniqoXhmXVG4swuRyII3G43AOIjIez6ho5O8ggCuBYMSzEA87aicRmzYNUvYhXvHrPdISL6Cx1fA2UgHEHFJX5NUg+KF9jp5xyL5EDZ1/Mehx6lxQO2zK0kyt5GA1QsjKeo1MEI+BDfkMEsWPg3ihMwpEnQWJ8Lpf3JF95fh1HoRicwGf5PFS3/FoT4R3TAeROsE/QD6DBmwanRYxqxnEBnXD7d6aqlcRVIADarmKdF5RyqPoHHiXpflgJ5lBFiLjDDKskiptYhUornUUBPdqepRfdS/MhbX5448L8QLW0yTqpTVqBUkGzIxVgCOYuNjYbdBiQqG5L58/hgIvO84EKFzufdjX8Tn921z6DEbwTlRs1XLu8oOknpGdy+/LWRf9UKfvHERCP5xr9LXEMSsdHmisqkbdXYgE9FuBvuG/bfxY1LSpTRXVqkMGYdIlsGUeRa4H6urz2zOeVyuorXEPbxMtTKtKkTQK1kZ1bUwAALbMNi1yPQjGcCI4xjbluv/2Q=="/>
          <p:cNvSpPr>
            <a:spLocks noChangeAspect="1" noChangeArrowheads="1"/>
          </p:cNvSpPr>
          <p:nvPr/>
        </p:nvSpPr>
        <p:spPr bwMode="auto">
          <a:xfrm>
            <a:off x="63500" y="-1023938"/>
            <a:ext cx="2162175" cy="2114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9" descr="data:image/jpeg;base64,/9j/4AAQSkZJRgABAQAAAQABAAD/2wCEAAkGBhQSERUUEhQWFRQVFxcXGRQXFxcWGBYYFhQXFBQYFBUXGyYeFxojGRUUHy8gIycpLCwsFh8xNTAqNSYrLCkBCQoKDgwOGg8PGiwcHBwsLCkpLCksLCwsLCksLCwsKSwpLCkpLCksLCwsKSwsKSwsKSwsLCwpKSwpLCwsLCwsKf/AABEIARIAuAMBIgACEQEDEQH/xAAcAAAABwEBAAAAAAAAAAAAAAAAAQIDBAUGBwj/xABGEAABAwEEBggCCAMHAwUAAAABAAIRAwQSITEFBkFRYXETIoGRobHB8DLRBxRCUmJy4fEjkrIVM1OCosLSJEPiFjRUZHP/xAAYAQADAQEAAAAAAAAAAAAAAAAAAQIDBP/EACERAQEBAQADAAMBAQEBAAAAAAABEQISITEDQVEiMkIT/9oADAMBAAIRAxEAPwDojaKebRUinRS+jXA7MMNppwU0+2mlBiAZbTS7idDUd1ANXUq6lhqO6gG7qFxOQggaaLEhzFISajUj1GNJJdQUq4g5iAgusqbdZOCsLpRXUsPVU+xBMPsAV06mkdElh6oXaM4KNU0YtKaCbdZkeI1lKmi93vuUepYXb+8LWvsvBNPsQR4lrH1LEdrQgtNVsKCMONE1iXcVJQ02YmTGyWgjvYcVNp6aH4f5rvg4KtifaxAQhR6ekAdjuwXh3tJSqmkabWkk5CYyJ4AFXMRdO3UkuA2jvC5/pfWZz3EgwMgJPkqarpp215MbBeMTwGS0n4v6nzdcad2KNc21f1x6MguJcwkCdnfvXR6FUPaHNMtIkFK84JdKuoi1LhBRitNgIylgJKMGk3UCEpAhLD0gtRQlwihLD02QgAllqIBIxXURYl3UcJlpl1NNOpqWklqBqBUooKWWIIVFRZ7G3o2CPst8glvsAUiyj+G38rfJLKCZdtirfwy0tN8kCcDIIziMMcwVA1h0pWo0SKl4ODiLoJdJ2RiZzBWwsdemRTbIlnWxw3b+1UmuugDaqRdSqBj2uLh+IXYIkbcJ70uZJZRf45dUtxxc8OkbMj4wqwaXfelhDXTtJk7szCgWyq5x+J2GBmT55KPabLTDJL2XjzvduzgujdZZjcaK0jUDf4sOY4QRhIxzHLPDHBW+rf0ndFV6Mx0IcW3nGDIN3qxgQcwQezKeYWYOLbhqYbLxwBPE5Jeh39CZIPxTw5gSq0semrPrPQf9qDuOCkHS9H/EavPVr069/wDduIkzgYIA/UgKRoHS9UWhrHvJaTg6cXTkIOW/sS8YW134aVpZXxJyE4nkE5RtLXzdMxy9FzS022mwzm7mZcI2ycuAifBFQ1rxuhxEbIA9ME7xB5V1FHKzujdYS6kHSTEA4B0bicQVLbrANpb2h7fMELC3xuVpJs2LaUSgs0ww/o5p9QU6La3bI5tPnCXlDypEIJplqYcnN7wnQgFIIoRgKiJQISiEm6lYCXIkohBLFaJtRkRA7h6I+hYd3YSFT09PU9rXDsn+lSGaYon7YHPDzT8i8Uj+y2dXCbkx2xnGeQTNbQjXTgJc6cMIxkxhtBI7Uvp2n4XAjgZS3VNxPel6P25X9Jv0e3KZrWamRTA/itBJiBg8Akw3OQIjDBchNlunCCfCOS9R6wWy7Zat9t8Obcu5XukIYBOzF0zwXnutq1UbebeIc4/CNhdlO/Ba8M+lDUe5pl3ZuTT7c44nLJW9TVKs0TVe24DdmTmcG7MpOfBZ6rZXAlpxIJGe7dwWk5RelxojSoDocYbnzgFTm6Tc1zagzc4xlOAAk8YIxWap09hzCl0yZE4wUr6VG3pafLny/EAZ7zHvvSrPbAZflJWeZU6u6Yw707Scd6jyV4t/q1rF0L5PwEtaR+aRh3z3rpFnoMqNDm5FcEqWosut34nxHr4LqX0YaYv0nU3u6wMtnMiP2U9XYfPqrvSWiybxYYusvYiZg5dyYfo+sy9dLcGB+1uBzEgDFXNqrXb3VJF0SRsBdCKrpBovyHDqtbkfhMY4bMVjkaapqlau0Hql0ND4BDpadsOnL0Rf2q9pN5kQA49UjA7erdw4q6q2umb+I+AMxwzy/qQqBt50R/dXM9pn/kEsGq+y6cc4kNk3YmHHCcviBUoabcN/aGnyIULRFkuVa4I+2DzBEjwVt0IVSEZZrIOHc4ehUhmnmHd2Ob5GFUVdAsMxgehvGCR1pdHLJR3aukdJ139VjXATImBIjvxRvQyNMzSjD97+UnxEoLJ2jRNRr3XXfC2m7KMHkAiROMnegnL0Miyc2g/4arT/AJmn+pOt0VIwII97iszZbM6m1zQGm9tIMjPLvTdmszmVA7EtGYBjxUeSsak6IjYPD5IhYnjK8ORP/L0WftmkK4dNNz2tnK9MD1U+trDUaxpY4vdHWDmZQNm/ajygwjWWrUZZy5znQHNJnLE3c4G8bVhv7RpPJN5gMwRfBgDAYnMwtlpS3OtdiqsqXGlwEASHSC1zcJxxHcuM2izlh5GO0GDI3ytvx956Z9c6GuelHOqdH8LWZ45/i45jvVfoyzFzcQACMXnOMoHvantK2PpB0mbxgQcQRkI5Zdyh0La+hgSWjngt5djKwvTDCx8/ZcBiBtGGPGIySLHSvGdg9ZA9UWkdIF7YwJOM7gNgT+hrrmOmb17yHzKV+aJ9aKnogOLM4cJJifJWA0XSDZaZ559yIUSaIuPg4Dlv7VX1+peccYECffLvU30r6qrVWJquOYmO7BajVDTnQVmOmBInlPospTw4ndzU6i7EwOAjaeCncVnp6Vs1tbUY112Lw3D04px3RmZ24HPLtXPfo91oLqBpOaS6ntmDByz5LWs0wwiLrh3HyKi9exIsalhpvBmOsLpyyGW5RqugWOvYCXADDDEZO55dybGkqW8jmCPRKbbGHJ7e8JbFZSLDoN1N1Ql14PcCJzAAgDHcpr7Id08khlY7D4p41XewE/Re1SbLWaXEQeo3MEZTLfPvS6tWoL/UH2ZgzI6ogKzFoI3IjaAdiWQ9VT7cbzg5jhiwHAHDAt8UFZGo3d7CNPDlUTrCk/UJU116cWO8Ci6YDeObSscXqvdo5NmxcFaGuDtHl5hAY7u8J5C1TusXDwCwX0h6BuAVmiA4w780TPaB4cV1boeB7lWax6IFos1WnEktJb+YYt8cO1OeqV9xwqhVhwnEbRvG1S9LWVhouaQJAvMdnI2id48c96qLXaLpAOBBIPNpgjyTDtJXuq2TuGMzlgF08sVOypcdjktDqtYjWqQwG6CDlhMgEdyttD6o9IL1ZgAvXoIAcZDcDtiQTuxWjOlKdFtymWgDYxs97sGhXbP2jLB1rAGNAb9k9+wT4LKaXqwQw5mXH33q3tVue/EOePw9WI2khvqszpG0k1nDdAnxPiSot1c9F2ep1jwH6qzs1qLWwP2VReuhT2VgYhRVOkahaQosY/pWkveWCQJyBO/8S2lS22cGHPLTuN79VzfUp99xbAmLwORBafkVrbRo0vN5xJO84lY9W6vmel9do/4jRO8tHnCUNGA5OBHf6rOW6xuqQXEy0QMIwHLmhb6T3taBDbojqyJ4nip8lY0J0QRlHl6IOslQfCXDk7/y9FQVq9QU2tplzXNzN4m9uw2Jx2lqzaQDXPNQHEuggjh4J7CxcF9Zv2ndon/ah/aFUZx2iPVVjdYaraUkh1ScW3Yw3yITlLWh3RF72smfgBIdz2p7Bix/tZ/3AeRPyQUKz6xMfTdUdShrSBmCTMYgEcUE/I5F6K34n9zD5JX1g7x2sd6LPPZTaYMjCZBJGJjNLDmCAKjgSQALxxJ2QVOkvy8HMUz2x5hJFFp/7YPItPqFltN22vRpCqyq+6CARvnIgd3eqanrtWGbgebGn0U3uT6eOhmyM+48cp9E1UpsaJNRzRvdIHiFj6GvbwC54phgzdDh2ANOJ4LO6d1vNaoHl5bT2TJGeV3GVrxz5e/0jq4qtctS2VrXUNKoOje4PkNMhxHXwgDEzt3KFZdD2eyHq33O2vww3yYw5BI0nrKTIYbrfvbT/wAVS1tJueA1t5wH2Wgnyz5rfyz1Gefur+1axjJovc5jtBJLu1U1qtb35mRsaMAOQUJ9Krmabh+bBP2CytLv4zsPug4dsJe79P1CaduLdjiN0Zkeaz9otDxUc6CLziYI3mV0qzW+zsF0gERGOOHcnm07JUgXQJ3H0VySIu1zyylzvieGjdmTyaMfJXFnseUB3N2H+gSe9aypoaytMEFvKAp1mfRoxcudsJ2DSNRSWWhgc1wBkSWFuY45hdRfRaVg7PrRTvtwE4YjeF0Q0G/4h7R8wuf8kka8VCNlCL6kpn1Xc9h7B6FKFkf+E8iQs8Xqvdo8Jo6OVmaDx9nucPVNm8M2O7gfIowaqzo1NHRiuDUG0Ec2lDpG7x5eaWQ1EdF8PBEr0Fp3d4QTw4iaP0eCOuATy8lT620zRNJ7Bk6dsSBK1tnZCzn0gNilTP4/9pS7+FPrKaS0uatPowCGyCZdeyyAwy+QUGnYDcc90NY0EknCYEkNG0+Cco2qkw3quIAkNyvHidyzekdZH1Q9hjrAwMhnIDezYlx+Py/10XXWeoPSekjUAayLoEx929k0nadp4lU9atnfJwnI4AqJZrQRDXYOLQe/DEdyi6Sc+JbECCes2exhMkcQCunNuMtyam6JtLLxfUbf2ATgOOKs/rTnH+CAwDMC6P8AUVR6IabheMgYjdtxU9lbtRbno4cqsecXScxJxUcg7I7VY2LSD2g3QA0ZiJ7Sl2yxsrCaU0qsTcPwVPyn7JKMO2xXMqEZn0SvrEbVHZViRk4YEHMHcUDVYRjAKWFqwqWkuzOEImGTiY5qtNvaMjKdo6SZEHbtRlP022jqdFoa4uDnCDE9sALa2f6Q4ABZlhg5wy4Yrm+rJa2oyoReAMgbyJLZ4SFYVKJJk7cdqw/N3ZkiuOXQ2fSFSPxMd3tI8Wpwa+2WYMj/ACA+TgudULFfN2YkHyVnoiw0KT/hDnCMYkjfiVnz1b9XZHRqOmqTgCDEicb7DCfbpBhyf3PB8wqWla5m60kzhhgZOc8oSbTbgyOkYBeIA5kxuWmpaIWwff7DcPqEsvncf8p9CVz3Wio0U2PpmHXy0jhE4zuPms6NKVBke5Te8OcuwOa3a1niPNqC5FR1ithN2mXZgSXkZolU608dcoKi+kAfwGf/AKf7XLQUgqTXofwGfnH9Lk+/iZ9cq1hsJdTvDNufIrKOOwrpHR4YrFae0M6k8uAJYcju4Hcj8d9YXUU1a2kGS2SB8Q+KOO8YDjxVVbrWHHA5jKCOatHMVbbLNGMYLp5zWdlz0To7SBpOkZHBzTiHD58VeNhwvUzebtH2mz94euSl6na02RpbR0jZaVSng0WgMAqUxsv3f7xo3/EOOS22tX0Uv6tfRgpOYQD0YhrntIk3Xzce0iIyOO1Hf1PN9MFRqkEEGCPfcptC0tyOE4g/cd6tO0ceCh2ii5hIc1zSDBa4Q5pGbXA5EeOaRejHYs9ak6y0LwFYi69pDKgG3c7nl3qdo/VSz1Wj+K68QMjI37UzWioxzHHBwAncRiw9mXJVmhdIFjrh+IYAE7sxyWsuxjZlapuoVnA/7mzG9j5Qkj6PKE4VqjdwIa70Cl2V7iMH/wCVxbI3yRs4J2lpN7TF5jxl1dp7TJ7u9VoxdaranU6Tn9JVNRpECAWuERjt2Tgra1aqDOjVa4bnG6e+IPgqOz29xIkhp2Axlu58FNdps08mydhJPcR7yUdfj56+qndg36BrNxgH8r2HwBlFoqiTWxzxmc9ibdppl0PbeD3Am43ESMwMfcK00KW1HtqtM3hiOMjLDhls8sOvwye40n5LfVavRNgDcYVb9INL+FTP4/Np+S0Fhaqb6QG/9O3hUH9LlPXxU+sBWe53xOJjKTMJo0kuEFzNDj6xwu4b8PIoJDZkIKtodcoqo11H8Bv5x/S5W9Aqq1xE0W/nH9Ll0dfGUYkNTdpswqMLTkR+xUq4jDFmtzHSmjzReWu34HfuhQy0ELpultDMrsuuwOx279Fz3S2h6lndDxhscMj2rbnrUWM7brIBiMOHyXdfoK1iNexOoPMus7objj0bsWjsMjkQuNV6QcMRh5ck7qbrK/RtsZWBJZN2o37zCet27Qt/+pjG/wCbrfa+2A3q1RrZLXuvD7zLxntbmDzWIbiLwMtPhwO4rqNrqsrOdUYQ5lQlzSMnNcZHgVzHSFi+rV303TcOI4sORHEeYK5uL+m3X9FTfjBMbiqLTDCyrIOeParToYlpy2E7N0KFpGzlzJObfELfi5WffuJ1gtl9snPIxvVlY3AmHGN2wTvkZrH2O1mmZGW0HatHZq18Etyzjdgn1zlLnrY1lBjmjrRUYcnA9YHPrGRKcrWgAh5JLThEQ4E5ETxjvVToytebca4scZi7Mnmezeg1lWk4tqAua77U49kncnoxbi0dGXEHqugRdvRGeIyzGKstAaQ/6mmA0gOMETtIwMbxjKpqVMRE3pEQWkOEbxMGMlI1eeGVaTnfZqATO8+IIU34I7JYjgqvXkTZhP8AiN8nKzsQUDXRv/S/52+qw6+NZ9c7NMIujCcLQiLVzY0JZTxHMeaCcot6w5jzQV8wOp0XKt1r/uW/nH9JVhRVfrMf4Tfz+hW1+M4y0IQlyjaoUauonWBlaKdRoc12BHy3FPJ2yDrhEDmut2pz7G+8OtSceq//AGu3HzWJt9nM4ZHzXp82NlamadVoexwgtOR+R4jJcc+kDUr6lVaWEuo1MWk4lpBxa7fGGO2V0cdZWfU2KPUPWsUXdBWMUnHqvJwpuOw/hPgcd60n0g6NvWcVW/FTM82GJ7sD3rm2k6Aa4luRMgbgfSVe6u65mnT6GvL6eTSZJaCILSNrPLwVdfj2+fLOd5PGmbJWvMaTug9h+UJ1tqbBvZYjnzStH0W02TnLiWwcm/ZOI3RmEu1Vg6G3ZPIlxPZmlntcvpmLSwSYy2fqp2grbcfByOHbsI7VHtrIw2lx5gAxj2z3JWirKX1BwxPIYrb/AMsp/wBNdazTDQWE3jHZG1X1i0k1tMdKbxIwEThsvE5E8SszZLIXzsjrDHMDLCMp27lestBpsF6majRtBAAAwjI44T+6zn9aX+JrrYym5t6mRMFrt27ETnOe4qPaKEuNwQD8Iy6wzjviU6y1i78JdSP2eqDTnIxHWE5xOEp6lZojLgQ4wIy7QMOxH0nWtFuljTnIB7wmNbhNmP5m+apNRtIFwfTJwaAWjcMiBwy71fazCbO7m3+pY9TPTSXXPzSCSaQU000lzFhi9RqNIXm8x5oKVSZ1hzHmgr5DoFLJQNZv7tv5v9pVhSVdrJ8DPzeiu/ExnHBJTpCMBQo1Cfso6wSYTlnHWCITRWNuCzv0o2NtSxtvENIqCCeLHyPAHsWisLsFm/pIrtNKlT6t41LwDiADDS2O5xP+QrWe6m/HDNZLOWNaMpJacIkYEEnb+ir9D6IdWOUUwcXegPuFotLupXnB4bUhxdTMnFpABugZ9ZpznNFQtxuhrc7gDrrcb03iJOAxjKMl0eWemPjt1ZU7ADGBAAwEZ7OPzwVZpS2ChLLo6RxyA+EQIw2FBmh69SoC6pcBxvYF2O8gwrKnqnTDiDUc9+ZJABHE7hzhTimNbQmSRJJz+S0mrtjFI3nQZkEYTEbu5O1bPRouAdJIO447o3DtUqyWhghwY4uxOORJ/DyQMTLVZ7lXq5xO8C9kD24qzs9pLL5e1oa2er8ROMAndKrqFtYYh7S/PGQ0HA4uO3Bojgk27pGt6SpVaAZ6gGDhjLS7I4E5pjF1YLG18VGANc/MOBBAOxg+y7iptHROIDTdaYvseA68NsnNrowngqKxW5rA0tc1jKglrsQbw2PLtoiMZ2qWdIVi5pBvFjQHAQQSYkARjIgpzCbPViz02184fcIDZEESJOGZiPFaDT3/ALd3Nv8AUFjNX6QNRlVl0GmQOjvGWg4mAYIBBwzEAbFstNGbO6N7f6gsfyT9r5ZK6hCXCBasWhAGI5jzQS2jH3vQTgbSmFXawjqs5nyVlSVZrBkzmfROkpCEISwxKFNSZq6nbO3rBBtGTCkMsl0zeHj8kBcWLJcW18pV6drcK7iXSSxwP2HFwB4SJHYAV2KlpBrRjPcqfXCy07bQ6O6LwcCHPGQE4AgziY7lc6wscWsdiuvNS9ec4CDGIBJmARllsVnZr+Ow8gPGCtK36PnA41h2NPqcsE+Po/cc7SBH4J9VXnE+NZt1oIi/1ycgCCO7Djmpza967LSNoA62WcRlsV0Po4/+07j/AAv/ADT1L6PIwFrfH5Of48FU/JC8Kp69nDvtnHYXD5So31FsCHYn7QgxtluweK0TdRXRjaZ4vpzGE4EPwSKmotUiPrDDt/u3ecmU/wD6cl49Mq3RVO8B0ZcZze+60duZdwAhS3aHZUIYXuLBm0kkSMiOXyVu7Uiv/wDJpjZNw5fyJpmo1paepXonjD+2RdMI8+T8aoaOjK7XOptu1GN67WuxwkwBIzOOIx7lcaMqkC51mH7jgHATnAcAY8fNSv8A0dbpEVqA2T1hP+hPVdXrfHxUHHeCPMwid8i80irpYs+0QY+NgcLmz4Yy3wVJsWt73EUXO6QPLRkcJIIgxlt3qvOrmkMixjgdrXsE+Kd0RqpWZVY99IAA7HsdGBjIo67lhTloUSkfUn/dKJ9keBJY6N8GO9c7QwgjKCcNsmQqzT32O30Viwqt02MW8j5p0lWQgAjuIwxIDojrZb/JG6Z3fNHSp47k+bJO0pWKiKW+/fYhdziPezBS/qvFJNm493cllGxHu5yO9H0fvt2x2lP/AFbKDil/VI2++SMGwzGGCNjpA5zHZOI9E8bPjn72ZHFEaO4mMO3tnd5IwaaI5nA9nDxQFI7esd+Xf5dqXUptGZMZ5T6hOsotiJcezDjt7UsPUOs2dw7EVNuY8vcfupb6bcpPdx5pu437x/l27/iwTyp2Etfv7J7hggDs9cpzBj3glCiB9o/ynn35IwwYdffsO3sKMPQAw2zt44eSO4OfEwOHegADiXDeJB/4pzo5+0MjlI9EYWwyX4747tk4on1cCMsDhHD3ilPouG0RzaOWeCR9XdiSMpyc04RuBQeq4lBC4UFZRrWQqrTRlzeXqrNmaqtLCXjl6lNKDdRhqFzijDOaRnbMMTy38lLn9+1RLMIPdv3qVOCAXtSa2eHvA5Iw79P1RP7UAii/EdscI2+SdrEHI+9spunhvnzR1I7fHL9kEROe73uTkYYZ4953701Gfn77ErpMMMSOOIkj32KauEvPv5dglPsb+/oo1UAZ+OGeXsqTTdgEclSaonn7+ajucASSd+G3HHHb8pUp78Exn797VREke+QxQLMfl7wQbHj+3kO5ONO3LGN+1BD6LDiOE4T+6XTbnHvn4pTMsYiO33mkt59vD3CZCrGYw4R3/JCmRz95oqzcMM8OxNU6m7b5Y7QlVRQaW0iaQAa0PcSBExALgC7jAnDags9r9pwUnUqLY6R72ku2sYHjLi7EcgUFXjfpeUdVY5VOkz189gVox6o9LV4qkcB5KaDcnf5IAlRzWKMVikadZicfe9STl3KJYXyCTvCmNPjwTAM/VLInZ4JLRnGxKI8UATYRn32Io2pPvPcmDTNs445+OzJKc2Rl27RuyRAgyRtPelXer3/I++KmqgiMsePv3tSxUx9z+maKZAwIj3uQa7CJShUVR3sZ9vvYkTs2nEcuCW/dh48cjz3pJ9ffmqIpo27fmI+aScI7B6BKHvxSCccMpMyIy/cIB5rjtgZYnHns5oD4jzx35JLzsGI9kJsHZ7GEeiZFVPOfOZ8Uim0jE4+uI98kDGMZ/JKuCMvfsJU45hrhqeX2k1qTsS4PLXEmetJuk5ZZZckFqtPmKk8/OfVBdU/1zNYfLWws7SCqu32cuqOMgZbOCnsr1tlIdtQqNbhU+J7GtjaCTnvlcrZCFi/EO79U42xfiHd+qQK43hEbU0bR2YoCVQpXREzt/RSmZKJSqSJ9+8FJpuRDOMCOcPVEHIX/AHkmCidqR8veSWN6Q936Y9yCMvGzcltdHYmXDHnj3pe7HmMPZzCmqKeCTsjht3T49qBHGcffYht/bb+5SJxwyGG7uRBS3Y4jLeEkbDw3b8p3JWY3+8PfBNvG/wAOO7xVEURvPGP295IDvnd3FEc8p+XsI2jZHJBAT75e/BJc4jHzw4ogePH3uSHHDGTigHL08j5eyiaQNuGG/gM/e1InOfY49iT0g7vfvmkbO6yhzqrGMElwkeHoEFI0rZOkrBxbeDRleu45ygtvOySRn47bp11rf9938xUrRnXqdbrYHPHZxRoLD9tf0VpGmA4QAMNgjaowQQVEn2bIe96luQQSV+i2ZD3sQaggmCnDDtPqjj32okEyMVR5oqmX839JQQUVRwjL3sJRUx1jyHqiQRAW31KTRPvtQQVJJSR6+iCCARV+LsSGjqn8xRII/REPzZxn+lyN2R97UEExDdopjEwJnOOKCCCZP//Z"/>
          <p:cNvSpPr>
            <a:spLocks noChangeAspect="1" noChangeArrowheads="1"/>
          </p:cNvSpPr>
          <p:nvPr/>
        </p:nvSpPr>
        <p:spPr bwMode="auto">
          <a:xfrm>
            <a:off x="63500" y="-1258888"/>
            <a:ext cx="1752600" cy="2609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12" descr="data:image/jpeg;base64,/9j/4AAQSkZJRgABAQAAAQABAAD/2wCEAAkGBhQQDw8PEhIQEBANDw0PDQ8PEA8PDg8NFBAVFBQQFBQXHCYeFxkjGRQUHy8gIycpLCwsFR4xNTAqNSYrLCkBCQoKDgwOFw8PGikcHBwpKSkpKSkpKSwpKSwpKSksKSkpKSkpKSkpKSkpKSkpKSktKSkpKSw2KSksKSkpKSkpKf/AABEIALgBEQMBIgACEQEDEQH/xAAcAAABBQEBAQAAAAAAAAAAAAADAAECBAYFBwj/xAA6EAACAQIEBQEFBQYHAQAAAAAAAQIDEQQFEiEGEzFBUWEUInGBkQcVMkKxI1JicqHRFoKSweHw8VP/xAAZAQADAQEBAAAAAAAAAAAAAAAAAQIDBAX/xAAjEQACAgIBBAMBAQAAAAAAAAAAAQIRAxIhBCIxMkFCURNh/9oADAMBAAIRAxEAPwD0f7uIvLjrWItHhNHp7HJeXEHlx12iDRDRSkceWXlTE4DY0EkU8THYzZomYXOMFZMwubUbNnpWd9GedZ092TjfcbNWjPzQOSCTe4Ns9FHO0QaGsSudPh/KJYmtCnFbyf0XksigGX5POs0ops2GV8F6bSmb3AcNU8JSWyulu+7Zl+IM+cG0uhhlm1wbYcW5fo4iFCNkWspzHm1opd2jz7E505dzY/ZfRdbEXfSCu/j0RGKEpSVmubWEGeq1Z8vDt/wnlOZYzXWfhM9F4xxnKw0vhb+h5Xg8NOdpWfvNtu21j0srpUeTiVuwOf460PkY2U3K5sszyh1Hu0l9WBw2S0o7Pd+ux50pKz1YKkY14aT7FrDZVN9n9DXcqnHshe3Qj4JeQuiXDeXuHU0lop32MxLPVHpYo1uI79zN2xpG2xGbq1rnEx2bKz3MvUz1vuU8RmTl3DRsrhF7H5ndvc5cscVqlW5XkaxxozlM6P3iReOOcOjTREbsuvGAp17gbCsGqE5MnzRtZCxIdEWS1iIiGI+oNQzkIizmbMkhNkGx2RZm2WiMpFPEvYtyRUxCIZojL530Z51nfVno2drZnnGedWTi9jd+pnpy3Btjze4Ns9ZI5GySPV/scydS5uIa/D7kf1Z5PE93+yrCcrLVN9aspzXwvZfoUlyZst8T5jpUkjyrO8VqbNvxbi95etzzXMKt2zi9pnowWsDmuq0z3b7Gst04OWIa3qzai/4Y7frc8JUbtW3b6ep9P8NYBYTAYaj0cKUNX8zV5f1bPRxRS7vw83qZtrX9Fm+GjVcYzV1u4p9G/VGMzz9nqS7GlzbEub0x/FfZ+EjP8SrVRU+j3U14ZzZm52aYI60ef47O3dq9mv6nEq53LVe/RkM4fvuxy5xM4Y00dc5V4OzUze+/lFKpmLff/wAKkR9BeiRluwksW2CdRklSJqiVSQrYJSYRBI0AnJJZQCwnANyxaSQAcsWgM4kUgEQaIMK0Q0DRIyQrEtImhiG0iFYcBH0/pIuISxBmDRimQaINBCNjNotMg0VcTDYuNFbELYiSNIsymdx2Z5tnq3Z6bncNmea5+t2Z4vY6PqZap1BsnV6gmz10cbCUYapKK6tpL4s+kMHhfZ8DRpdOXSgnbzbc8I4Jy/n4/DU+3MjKX8sfef6HvHEFa1NxTtsOXEWKKuSPOOKMddyMHiZ3bNBxHJqT3vf5HDwOCniKsKNOLnUqyUYRXVyZzYono5aUTq8CZJLF5hh4KLlCFSNSq7bRpwep3fa9rfM+icbP3bHB4O4ep5dhlSjpdWW+IqLrOp6fwrokXcVjLt77dn5R38RjR5T7pWVacfe1PyzMcYY1WcVte9zRPEKN/mYfiWtqkzkyPtpHTjXdZhsdRu2UfZzs14dSpo3YR8GsinHDk1QLNhijMrqiTVIKhXEMjpGZK4zZNDBuItJJsg5XdkKhkZK4nAIlYjJ3EAJxH5YWMbCYEgNAnAPYg0MkHoEG0jDsKPpx0gbpFojJHRLAmcCyFVwINFqSBygc8unZqporNAK62LrpletS2OeWKSNoyRlc5WzPMuIVuz1fNsK2meccRZXJt7P6GEINS5OrZamBrPdgtRfxGXSu9gH3fLwetFqjikzffYzluvFVazW1ClZP+Kb/ALJnonFE7R+W5lvsUgoxxUX+K9J/5bNGr4tXu9BZPRl4fdHk2dxu38z0D7L+D3Qp+1zj+3xEP2KfWlQf5n4cv0t5ZyeHeFpY3FxTjejSlGdeT/DpTvo9W+lvFz2CcoUYXe22y7sXTQ7dmadZlpqC8nMx1HlQTW8r2k/NzNY7M0pdQuccTKTlHs2ZPFYvU35/UMkl9RYsb+x18Tmdu/YzmZYjUwNfHO1vqc+eIuY+TeqA10UqkQ+IrHFzHH6FdOz7GkVZnJ0WK1RoEsYtk2rs5FfOJSj2T8lFVPmbrG/kweT8NBiMwUejv8Cq85t2f1RzVIaQ1BC3Z04Zwn1TV+/ZFtYzbz6pqxnWh41Gu7QPGvgFkaNB7Rfq/oFhXS6Gfjimu5YpY5dzN42Wsh2OZcIpWOfDFBFXMXEtMtuYrlfnElWJodh7kXIFzRuYFCsNqEC1iGI+qkhmgiiJxPSPMA6RtAWwkiRgHTIypFrQNpFQWc6rl6kczF8NRn2Ro3EbQGiHszCYrgWD/Kvocmv9n8fB6e4A5U0PSIbsxHCmQeyVZv8ALOKT+Kex1uK8M5xjp3c7JJeX0O3Wwyaa6X2Ofm2LjTq0NVlGFSDfhRurGOaKUa+Dowyeya8ovZbgYYLDxpq1+s33nUfV/wDeyMpn+bOTlv5O1nOKbb62tt8DC5vVer0MssvqvBt08Le0vLObiq12UpzJV6tys3f4fqQuDrkyFeV9yjWrW7k8djFEzGZZre6i/n4KjG3wZylS5LWYZzGO3WXhf7mfxNZzbb/8G03JJHTGKickpOXkFGBKULExr3Vi7M6oa5FyItkoxGFkkKSCRQzRNlgyLCtEJIYiUJBY1X5YCmEJaLT4LMK7CqsU4MLFmUoouyyq5KNcrpjpGeqHZa54itYQqQWfYmkZomMd7R5dkNIrDyIXJKHuJCsNcAHsKwrjNjERkgUgrByiMAMmYrjGvebV+n9jcuBkOLstbnzF0a3OXq03Dg7ejaWTkz2C4x0R5WITlBbQqrecF4a7or4+tTrRcqdanKPq9LXxTOXmmCe/gbO8n9myXntyU8VV0wiujgu7X+Vs58Vy4fwduaMYdy4sqYmKi/xRa7tO6OTmGbwgut32S3MzltCU5SfvSUdldu12Wp4FyduyNHBJ8syjJyVlTHZjKo/C8dznyR2amVtIoVcLY1jJIiUX8lVIZoJKBGD3NLM2R0N9huUzo4endOyvZXdt7IhVpC3DWymoWH0hNO5ew6XgHIKOfChL92X0Y9SDXVNfFWNJgYapKKXXyVsylvKLs7Np9NmidytP9M+xidaNmCuaIgVN7hAUeoSw2ERJliDKwSnIiSNEWUiSIRkTRixkhhCJA+xNQ1wOoZyO482gzZFgbkJTYh0HcxtQHUxpVBDLGoRWjVJ62MKDDOJCLJaiiSLQGvhozWmSTXhlki2h0mCbRwK/CdGV7xl6K+1zP/axUp4fL6dBNa9KpUorqotrXO3wVvmb6+68XR5/9pT9pxeFwsJRvB6qsbq7U7W27qy6eplOMYrhG8ZylJWzzfIMkfI12/HJy+XRFxZU99Mb23djd1MsjThGKjpi09KtZKPRJA8rwsVKcHa7Xu+q3/ucjVzO+MkocGOo5Ep06109cKeuHjbeV18LmPx2G3Z6/XpKnUjO23SXrF7NHnvEmWcmvOH5W9VP+R7r/voJqioPYx9WjsUYw96x28VSsc2nTvNm0GYzjyaDh7CKTnD/AOlNpfEoVaHVPqm0/ii/l9fluM77xfTyg+dUE3z4bwqby9J/8kguGZ2rSAYWraXwexbxT2OZTnv8y48oiXDNVlNa1SD9SvnGHca1RPvLV8nuU8Ni7Lr0OnmuJjWpU6t1qXuTXf0f6klWZ3Gx2KZYxlTsVrm0VwZSfIye4VSA9yWopoUWFuJA1MfUTRomWIzCxkVNRONQhxKstahFfmDk6hZ9jIZokqgtR0nARSFKI0p+pFVPUkZLlkZU0SUh7oAIqIunqJsjcACRFJepBVBSrFCJL6krfBFapmEIX1SStu7vewo5hCXRp/oMVBK99PurVK8bK6Se67nl2VVfvDNa1WN26c5RjJJ6I6XbVfxs7Ho2aY3Th67p+9UjRquEIfjc9D02Xm5n/s/yqGDwcdakq1e0660TunbaD26q+/q2RJNyX4aQaSbNPVwsHDRNKStb/k4eM4apy3hKcGns/D/U63t8F0jP5U5/2A1cxi/yVf8ARJFOKl5CM5R8GdxmAmotVJ0prda4vTP5p7MyPEOUc6nZNOpST5buvej+58fB6HWhTmrOjUl8YnIx3D1Gd/2E18JOP+5jLFZ0RzUeHY5NXvtbZ32OTOaXRnrGc8C67uEZrrfW9SMtifs9rN2jBS+G5Cg0XLKpGQjmLRYw2fuF4u0oS/FB9Ds1eAK6lpVJuT3suy8vwgVXgCtHrBq/TZv17F0jNyZnMVjdV7d/6IqqRqafAtV3tCe3mEkiUuA6q/K/mmik0ieWZmFULGs7WO9Lgqqvygo8K1G7KNxNopM40opkoUl4O4+Eqi7MhLh6cez+hDkM5Kw68Il7KvB1PuOfh/Qh91yXZkOTGc9YFeCSy46tLLp+H9CzDBNdhbMDhrKyayo7iw78BVRt1QtmBwPuliO9deBBsxn0xYaxFMex2nENJIaKuSZEkCelEXNCSJKKACCl6DSkKpIZIAIuoBrUoz2cbpllxQOUykBUWX0730q/Tffb5heWunVevQdoboOxBIpLsLWCdQFrbKAtOohuZ6AIxZOO3cBBG2BnTuSdQHODYwA1sEpdW+/cEsAo9LpPr+8/7F5QsRlKxI7KkcHFL3Ulf03v5fkFHL4J3au/LRcdUdLyKirKVbAJray9SrHJIt3laT7XV7HWc7EVImh2cueSxd79PCF90wXZfQ66jcXJJodmfrZMn+VAqXDUEt4q/wADTckbkk6j2MtiOGotbRX0KkOEI9Wl9DaOmRVMWg9jHy4Vj+6gP+Eot9DaugRdENA2MXV4UjFdEcmtww5StY9JWEuEhli62F/MNzzL/Bb8DnqPsS8DC/mP+hbjXRNV0YeHFC8h4cSLya7oz1Zsuchc1GUhxAvIaGeLyGyFqzTaxOocCOdLyTWbLyFoKOxqHOTHMl5CxzFeRhR0WQZTWNCRxKGIJJDKkJYlC9pQwH5Q1icaxJNDEC0iVIK2hh2Ig1YhrDulcbk2CwA2FoCtA2hDByaQKTuH5RLl2EMrxpjtWCSZCwDB6wtNiVMItiQJMhKY0pEVC4ADnNsJRQWFAIqYwIWCQpDqAWKAQ0aYRQESQxDaBD3EAHhyoS9SSjJeTXfc68EXk3oebqzs2RllOa8kliZryaOWTegOWT+gu4do4ix813ZJZrNd2dSeT+gCeUegXIOCrHOpLuGhxBJDSykFLKmNTkhao6FPiQs0+JPU4MssYOWAaKWaQtEaunxAn3LVLOk+5ifZ5LyTjrXk0Wcl4ze082XktU8xXk8+hipotUs0kjRZ0Q8Zvo4xPuWKeIRhaOcsvUc6NFlTIcGbNYlDuqZannPqWIZt6l7InU7+sdSRxVmaJrMQsKOvqISZzlj/AFHWNCwovaCSgUVjCaxgAW2iLRX9qJLECGGVMJGBXWIJrEDAsJEkgEawWNUBBNI9iKqE1IYhIcVxnMBD3EQ5ggGcSFJE+QhxHPRqReHRB4VCES0MFLCIHLBoYRLSHZB4FA5YBCEKkOwcsvXgDLLkIROqHYKWWIi8sQwhaodkXlaByywQhUh2DeXEfYrCEKgsfkNDq6EIdsZJVmiaxbGENSYqQSOOZNY9iEWpsWqJrMCazAQilNk6oJHMAsceIRWzFQSOOCRxwhFKTE0Fjjg8MaIRdk0HhjAscWIRVktE/bCEsWIQWKiHtYhCCwo//9k="/>
          <p:cNvSpPr>
            <a:spLocks noChangeAspect="1" noChangeArrowheads="1"/>
          </p:cNvSpPr>
          <p:nvPr/>
        </p:nvSpPr>
        <p:spPr bwMode="auto">
          <a:xfrm>
            <a:off x="63500" y="-703263"/>
            <a:ext cx="2143125" cy="1447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14" descr="data:image/jpeg;base64,/9j/4AAQSkZJRgABAQAAAQABAAD/2wCEAAkGBhQQDw8PEhIQEBANDw0PDQ8PEA8PDg8NFBAVFBQQFBQXHCYeFxkjGRQUHy8gIycpLCwsFR4xNTAqNSYrLCkBCQoKDgwOFw8PGikcHBwpKSkpKSkpKSwpKSwpKSksKSkpKSkpKSkpKSkpKSkpKSktKSkpKSw2KSksKSkpKSkpKf/AABEIALgBEQMBIgACEQEDEQH/xAAcAAABBQEBAQAAAAAAAAAAAAADAAECBAYFBwj/xAA6EAACAQIEBQEFBQYHAQAAAAAAAQIDEQQFEiEGEzFBUWEUInGBkQcVMkKxI1JicqHRFoKSweHw8VP/xAAZAQADAQEBAAAAAAAAAAAAAAAAAQIDBAX/xAAjEQACAgIBBAMBAQAAAAAAAAAAAQIRAxIhBCIxMkFCURNh/9oADAMBAAIRAxEAPwD0f7uIvLjrWItHhNHp7HJeXEHlx12iDRDRSkceWXlTE4DY0EkU8THYzZomYXOMFZMwubUbNnpWd9GedZ092TjfcbNWjPzQOSCTe4Ns9FHO0QaGsSudPh/KJYmtCnFbyf0XksigGX5POs0ops2GV8F6bSmb3AcNU8JSWyulu+7Zl+IM+cG0uhhlm1wbYcW5fo4iFCNkWspzHm1opd2jz7E505dzY/ZfRdbEXfSCu/j0RGKEpSVmubWEGeq1Z8vDt/wnlOZYzXWfhM9F4xxnKw0vhb+h5Xg8NOdpWfvNtu21j0srpUeTiVuwOf460PkY2U3K5sszyh1Hu0l9WBw2S0o7Pd+ux50pKz1YKkY14aT7FrDZVN9n9DXcqnHshe3Qj4JeQuiXDeXuHU0lop32MxLPVHpYo1uI79zN2xpG2xGbq1rnEx2bKz3MvUz1vuU8RmTl3DRsrhF7H5ndvc5cscVqlW5XkaxxozlM6P3iReOOcOjTREbsuvGAp17gbCsGqE5MnzRtZCxIdEWS1iIiGI+oNQzkIizmbMkhNkGx2RZm2WiMpFPEvYtyRUxCIZojL530Z51nfVno2drZnnGedWTi9jd+pnpy3Btjze4Ns9ZI5GySPV/scydS5uIa/D7kf1Z5PE93+yrCcrLVN9aspzXwvZfoUlyZst8T5jpUkjyrO8VqbNvxbi95etzzXMKt2zi9pnowWsDmuq0z3b7Gst04OWIa3qzai/4Y7frc8JUbtW3b6ep9P8NYBYTAYaj0cKUNX8zV5f1bPRxRS7vw83qZtrX9Fm+GjVcYzV1u4p9G/VGMzz9nqS7GlzbEub0x/FfZ+EjP8SrVRU+j3U14ZzZm52aYI60ef47O3dq9mv6nEq53LVe/RkM4fvuxy5xM4Y00dc5V4OzUze+/lFKpmLff/wAKkR9BeiRluwksW2CdRklSJqiVSQrYJSYRBI0AnJJZQCwnANyxaSQAcsWgM4kUgEQaIMK0Q0DRIyQrEtImhiG0iFYcBH0/pIuISxBmDRimQaINBCNjNotMg0VcTDYuNFbELYiSNIsymdx2Z5tnq3Z6bncNmea5+t2Z4vY6PqZap1BsnV6gmz10cbCUYapKK6tpL4s+kMHhfZ8DRpdOXSgnbzbc8I4Jy/n4/DU+3MjKX8sfef6HvHEFa1NxTtsOXEWKKuSPOOKMddyMHiZ3bNBxHJqT3vf5HDwOCniKsKNOLnUqyUYRXVyZzYono5aUTq8CZJLF5hh4KLlCFSNSq7bRpwep3fa9rfM+icbP3bHB4O4ep5dhlSjpdWW+IqLrOp6fwrokXcVjLt77dn5R38RjR5T7pWVacfe1PyzMcYY1WcVte9zRPEKN/mYfiWtqkzkyPtpHTjXdZhsdRu2UfZzs14dSpo3YR8GsinHDk1QLNhijMrqiTVIKhXEMjpGZK4zZNDBuItJJsg5XdkKhkZK4nAIlYjJ3EAJxH5YWMbCYEgNAnAPYg0MkHoEG0jDsKPpx0gbpFojJHRLAmcCyFVwINFqSBygc8unZqporNAK62LrpletS2OeWKSNoyRlc5WzPMuIVuz1fNsK2meccRZXJt7P6GEINS5OrZamBrPdgtRfxGXSu9gH3fLwetFqjikzffYzluvFVazW1ClZP+Kb/ALJnonFE7R+W5lvsUgoxxUX+K9J/5bNGr4tXu9BZPRl4fdHk2dxu38z0D7L+D3Qp+1zj+3xEP2KfWlQf5n4cv0t5ZyeHeFpY3FxTjejSlGdeT/DpTvo9W+lvFz2CcoUYXe22y7sXTQ7dmadZlpqC8nMx1HlQTW8r2k/NzNY7M0pdQuccTKTlHs2ZPFYvU35/UMkl9RYsb+x18Tmdu/YzmZYjUwNfHO1vqc+eIuY+TeqA10UqkQ+IrHFzHH6FdOz7GkVZnJ0WK1RoEsYtk2rs5FfOJSj2T8lFVPmbrG/kweT8NBiMwUejv8Cq85t2f1RzVIaQ1BC3Z04Zwn1TV+/ZFtYzbz6pqxnWh41Gu7QPGvgFkaNB7Rfq/oFhXS6Gfjimu5YpY5dzN42Wsh2OZcIpWOfDFBFXMXEtMtuYrlfnElWJodh7kXIFzRuYFCsNqEC1iGI+qkhmgiiJxPSPMA6RtAWwkiRgHTIypFrQNpFQWc6rl6kczF8NRn2Ro3EbQGiHszCYrgWD/Kvocmv9n8fB6e4A5U0PSIbsxHCmQeyVZv8ALOKT+Kex1uK8M5xjp3c7JJeX0O3Wwyaa6X2Ofm2LjTq0NVlGFSDfhRurGOaKUa+Dowyeya8ovZbgYYLDxpq1+s33nUfV/wDeyMpn+bOTlv5O1nOKbb62tt8DC5vVer0MssvqvBt08Le0vLObiq12UpzJV6tys3f4fqQuDrkyFeV9yjWrW7k8djFEzGZZre6i/n4KjG3wZylS5LWYZzGO3WXhf7mfxNZzbb/8G03JJHTGKickpOXkFGBKULExr3Vi7M6oa5FyItkoxGFkkKSCRQzRNlgyLCtEJIYiUJBY1X5YCmEJaLT4LMK7CqsU4MLFmUoouyyq5KNcrpjpGeqHZa54itYQqQWfYmkZomMd7R5dkNIrDyIXJKHuJCsNcAHsKwrjNjERkgUgrByiMAMmYrjGvebV+n9jcuBkOLstbnzF0a3OXq03Dg7ejaWTkz2C4x0R5WITlBbQqrecF4a7or4+tTrRcqdanKPq9LXxTOXmmCe/gbO8n9myXntyU8VV0wiujgu7X+Vs58Vy4fwduaMYdy4sqYmKi/xRa7tO6OTmGbwgut32S3MzltCU5SfvSUdldu12Wp4FyduyNHBJ8syjJyVlTHZjKo/C8dznyR2amVtIoVcLY1jJIiUX8lVIZoJKBGD3NLM2R0N9huUzo4endOyvZXdt7IhVpC3DWymoWH0hNO5ew6XgHIKOfChL92X0Y9SDXVNfFWNJgYapKKXXyVsylvKLs7Np9NmidytP9M+xidaNmCuaIgVN7hAUeoSw2ERJliDKwSnIiSNEWUiSIRkTRixkhhCJA+xNQ1wOoZyO482gzZFgbkJTYh0HcxtQHUxpVBDLGoRWjVJ62MKDDOJCLJaiiSLQGvhozWmSTXhlki2h0mCbRwK/CdGV7xl6K+1zP/axUp4fL6dBNa9KpUorqotrXO3wVvmb6+68XR5/9pT9pxeFwsJRvB6qsbq7U7W27qy6eplOMYrhG8ZylJWzzfIMkfI12/HJy+XRFxZU99Mb23djd1MsjThGKjpi09KtZKPRJA8rwsVKcHa7Xu+q3/ucjVzO+MkocGOo5Ep06109cKeuHjbeV18LmPx2G3Z6/XpKnUjO23SXrF7NHnvEmWcmvOH5W9VP+R7r/voJqioPYx9WjsUYw96x28VSsc2nTvNm0GYzjyaDh7CKTnD/AOlNpfEoVaHVPqm0/ii/l9fluM77xfTyg+dUE3z4bwqby9J/8kguGZ2rSAYWraXwexbxT2OZTnv8y48oiXDNVlNa1SD9SvnGHca1RPvLV8nuU8Ni7Lr0OnmuJjWpU6t1qXuTXf0f6klWZ3Gx2KZYxlTsVrm0VwZSfIye4VSA9yWopoUWFuJA1MfUTRomWIzCxkVNRONQhxKstahFfmDk6hZ9jIZokqgtR0nARSFKI0p+pFVPUkZLlkZU0SUh7oAIqIunqJsjcACRFJepBVBSrFCJL6krfBFapmEIX1SStu7vewo5hCXRp/oMVBK99PurVK8bK6Se67nl2VVfvDNa1WN26c5RjJJ6I6XbVfxs7Ho2aY3Th67p+9UjRquEIfjc9D02Xm5n/s/yqGDwcdakq1e0660TunbaD26q+/q2RJNyX4aQaSbNPVwsHDRNKStb/k4eM4apy3hKcGns/D/U63t8F0jP5U5/2A1cxi/yVf8ARJFOKl5CM5R8GdxmAmotVJ0prda4vTP5p7MyPEOUc6nZNOpST5buvej+58fB6HWhTmrOjUl8YnIx3D1Gd/2E18JOP+5jLFZ0RzUeHY5NXvtbZ32OTOaXRnrGc8C67uEZrrfW9SMtifs9rN2jBS+G5Cg0XLKpGQjmLRYw2fuF4u0oS/FB9Ds1eAK6lpVJuT3suy8vwgVXgCtHrBq/TZv17F0jNyZnMVjdV7d/6IqqRqafAtV3tCe3mEkiUuA6q/K/mmik0ieWZmFULGs7WO9Lgqqvygo8K1G7KNxNopM40opkoUl4O4+Eqi7MhLh6cez+hDkM5Kw68Il7KvB1PuOfh/Qh91yXZkOTGc9YFeCSy46tLLp+H9CzDBNdhbMDhrKyayo7iw78BVRt1QtmBwPuliO9deBBsxn0xYaxFMex2nENJIaKuSZEkCelEXNCSJKKACCl6DSkKpIZIAIuoBrUoz2cbpllxQOUykBUWX0730q/Tffb5heWunVevQdoboOxBIpLsLWCdQFrbKAtOohuZ6AIxZOO3cBBG2BnTuSdQHODYwA1sEpdW+/cEsAo9LpPr+8/7F5QsRlKxI7KkcHFL3Ulf03v5fkFHL4J3au/LRcdUdLyKirKVbAJray9SrHJIt3laT7XV7HWc7EVImh2cueSxd79PCF90wXZfQ66jcXJJodmfrZMn+VAqXDUEt4q/wADTckbkk6j2MtiOGotbRX0KkOEI9Wl9DaOmRVMWg9jHy4Vj+6gP+Eot9DaugRdENA2MXV4UjFdEcmtww5StY9JWEuEhli62F/MNzzL/Bb8DnqPsS8DC/mP+hbjXRNV0YeHFC8h4cSLya7oz1Zsuchc1GUhxAvIaGeLyGyFqzTaxOocCOdLyTWbLyFoKOxqHOTHMl5CxzFeRhR0WQZTWNCRxKGIJJDKkJYlC9pQwH5Q1icaxJNDEC0iVIK2hh2Ig1YhrDulcbk2CwA2FoCtA2hDByaQKTuH5RLl2EMrxpjtWCSZCwDB6wtNiVMItiQJMhKY0pEVC4ADnNsJRQWFAIqYwIWCQpDqAWKAQ0aYRQESQxDaBD3EAHhyoS9SSjJeTXfc68EXk3oebqzs2RllOa8kliZryaOWTegOWT+gu4do4ix813ZJZrNd2dSeT+gCeUegXIOCrHOpLuGhxBJDSykFLKmNTkhao6FPiQs0+JPU4MssYOWAaKWaQtEaunxAn3LVLOk+5ifZ5LyTjrXk0Wcl4ze082XktU8xXk8+hipotUs0kjRZ0Q8Zvo4xPuWKeIRhaOcsvUc6NFlTIcGbNYlDuqZannPqWIZt6l7InU7+sdSRxVmaJrMQsKOvqISZzlj/AFHWNCwovaCSgUVjCaxgAW2iLRX9qJLECGGVMJGBXWIJrEDAsJEkgEawWNUBBNI9iKqE1IYhIcVxnMBD3EQ5ggGcSFJE+QhxHPRqReHRB4VCES0MFLCIHLBoYRLSHZB4FA5YBCEKkOwcsvXgDLLkIROqHYKWWIi8sQwhaodkXlaByywQhUh2DeXEfYrCEKgsfkNDq6EIdsZJVmiaxbGENSYqQSOOZNY9iEWpsWqJrMCazAQilNk6oJHMAsceIRWzFQSOOCRxwhFKTE0Fjjg8MaIRdk0HhjAscWIRVktE/bCEsWIQWKiHtYhCCwo//9k="/>
          <p:cNvSpPr>
            <a:spLocks noChangeAspect="1" noChangeArrowheads="1"/>
          </p:cNvSpPr>
          <p:nvPr/>
        </p:nvSpPr>
        <p:spPr bwMode="auto">
          <a:xfrm>
            <a:off x="215900" y="-550863"/>
            <a:ext cx="2143125" cy="1447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917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Unreliable</a:t>
            </a:r>
          </a:p>
          <a:p>
            <a:pPr lvl="1"/>
            <a:r>
              <a:rPr lang="en-US" dirty="0" smtClean="0">
                <a:effectLst/>
              </a:rPr>
              <a:t>How authoritative is the source?</a:t>
            </a:r>
          </a:p>
          <a:p>
            <a:pPr lvl="1"/>
            <a:r>
              <a:rPr lang="en-US" dirty="0" smtClean="0">
                <a:effectLst/>
              </a:rPr>
              <a:t>How current is the information?</a:t>
            </a:r>
          </a:p>
          <a:p>
            <a:pPr lvl="1"/>
            <a:r>
              <a:rPr lang="en-US" dirty="0" smtClean="0">
                <a:effectLst/>
              </a:rPr>
              <a:t>How likely will the information persist over time?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Resources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12E01-D5AD-49AF-BF7C-40F2283F7BF4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AutoShape 4" descr="data:image/jpeg;base64,/9j/4AAQSkZJRgABAQAAAQABAAD/2wCEAAkGBhQSEBUUEhQUFBUWFxcXFxgXGBcWGBgXGBgXGBcXFxgYHSYeFxokGRgYHy8gIycpLCwsFx4xNTAqNSYrLCkBCQoKDgwOGg8PGjAlHyQsKiwsMCovLCwsLCwsNCwpLCwpLCwwLCwsLDAsLCwsLCwsLCwpLCwpLCwsLCwsLCwsLP/AABEIALYBFQMBIgACEQEDEQH/xAAcAAABBAMBAAAAAAAAAAAAAAAAAwQFBgECBwj/xABSEAACAQIDBAYDCQwIAwkBAAABAgMAEQQSIQUGMUEHEyJRYXEygZEUI0JSYnKhsdEVF0NTc4KSk6KywdIkMzREVMLh8Bajs1VjZHSDpMPT8SX/xAAbAQACAwEBAQAAAAAAAAAAAAAAAwECBAUGB//EADURAAEEAQMBBQcDAgcAAAAAAAEAAgMRBBIhMUEFEzJRYRQicYGRobHB4fAG8RUjMzRCYqL/2gAMAwEAAhEDEQA/AOgT3sQLA62vqL8rjmL1UzvVMuFQ9SJMW0xw5iTMqJKCSczG+VcgzA8wQeFW2Xiar2yMM42hjmKssbDDZSRZWKowYqeZ4A1pzXyRxh0fNgfXb91zcZrHuIfxV/RNodu4mSWfKMMkGHYxtJI0hzOihpcpAGVVva5HL2PottM2OGGyLlOHE+cNe93C2XSxAve9+YqITATx4LHRJE0sr4jEZRdVus4GSQFyAVs2tuYNOsBsaSGbAkgEJhGw0pGoDARsvqzIRfy764z87IY5wDrI1WK4Arf5rojGhcAaq6o35p3uptaTEQu8uQMs8sdkBFhG2WxuTc8/XTDaW9UsMuOBRXGHiikiUAhn6zTtG50DaaAcafbq7OliGJMyCPrMVLKihg1lYLqSNNSL01lwbJtOaUxs8TYMXNtDJFIWVB8oixArYcuV2M+Vhsh21dRY2/RIEEYnDHCgR91nae9jRGVBD75DhTiJLtZENuzGTa7EkHh3Vts/eGZ8Rh4XWMCbC+6CVLaHMoCrf5JHGm20x1+yZsQYyJp8H2gAb6K5CAcdCzUlh8O4xWymytb3I8b6GwPUxsMx+DqOfMVi9vyu7D3beL/zz97Wn2WDUWj0+6m9qbXaPFYWEKpWdpQzG916tM4y243141KiqvtFcRJNg5ZIBEIsUBYSCUlJEdCTlUZQDb2+FTuDnlMjq8IRF0R+sVy+vHKBdNNda6MfaMRn06xpIFfG6I/CwvxHiIOrcXfwUXtzbUqYvDYeBYyZhKxaTNZRGAb9nXXUVrtfeZ8Phy+WGSQTJAVSVsqs+gzkpmQ6g2I9dNtp4eRtrI6xlljwc+XiqNIzZerzjgSCPKozbuFgTZBlw0fVrJJh5XXtFiwlQMrFiSCDceqkZWXO3K7tnG3lXUn1uuFogx4nRBzuVP4vbk2FglnxqwhEtlWAyOzMTYKS6qNSQKW2ZtTENrPBHAChZVEvWPoLkMAgUafK07jTDeiWMDEr7mnxDOiNIoEgQotrZZDdFZQc3ZF7qac4vGMs4TqZ8rQuZZyW6lbR3Un4Dk66gA8Kyt7Rl7tji7kWfDfTpY2+6YcRmogN/P8AP0SGxt5p54IpzBAkUltWxFmF3KeiYgCbjQZtbilI9s4uWSVYoIVWKVoi0srgkrlNwixnQhgRrUdutsWHEbKwUc4zBV6wLmZQSHe2YD0h4GlMBOrjaPXdaVTGknqs+cgLEECiPtH0QCBxFDs3La3WfDqrgedef5pSMbHJ0jkC+vkncm9DtiZMPhoBL1NuukeQRRqW1Cg5WLNb+NOsZtqVZDHHhJZSqqxYSRJH2r6K7sM1iCDYd3eKi9iTdTPtBikhDtDiEVUYuyNHY2Ui5IYWI5c6R3nxE02x5JpITh5FyS9XcllEcqtdrgWNhe3KtbMqZ7i1rwDwARZOwN7H4+iSYI20S0152rXgZ5GQGWMRPc3UOJLC+naAHLlTPZW3RNJiFyGMYeQxFmYEMQM2aw1UWIOvf4VJqQRcc9fUReqZFJ1WK2orIzo7YVmC3vkmXq3K2101Pqpj8uZmGycbk1fzPCUzHjfO6PgC6+Sd4HfF5MPHiOoHVSTmINntljz5ElN14FtLeI5VJ4XeJZMXJh40dupA6yTQIrHhHrqWtrp41GvAibPxOGQHJho3hBIN3Igz5vE5idRzFTGwSXw0Mj2zyRRO5tYs5jW7HvNIxs7Imc0D/kSN+gG/4+6dPjQxhx8gPv8Aut9sbUXD4eSZ+EaFiO8jgvrNh66j13osMJnhcPi7BVBUhOyHOYm3BTyF6jd+VOIkwuBW9p5M8pHKGLtNfzI/Zrba0crCCSRFVoNoIRkKtlw7EoC2X0ewwBv503tDtB8ErY2Vwb/T7qmLiNkjLnp5LvcEkxSvE2XDCG5Uh2frrWyppbUgcae4ba0rOAcJNGljd3aEWsCfQDljfhUfs/DuNp4purdUaGBc5BAaRC3on4QykC/hW277nr8fESTlxAYA8llhjIt3C4NJGfPINUZFamji/EB69CmHFibs4G6J+i2Xe5ThYMQsT5Z5EjRSUB7bFQxNyLaXpSbef+kth4YJJ3jUNKVKKsebVQS5AJI1sKqmyzGux8JLN1jCCYDKr5BmGIyAvoc2W9wNOffUxsyUQYvakkgawkhewUsSnVGxVQLm509VUPac9luw5FnjxafPyKv7FEBfP9rUptfeIwNh1EJd8Q+RVLqmU5c2p1HsrbaG8XUYaWeaF0EQBKho2LXIHZKtbnztVT2Xh3L7GWQNmSPESMrXDCy9i9+diBW23sHF9ysZio2mdsRGmfrnzFTHIFyWAAUqbj1VVvaeQ57W7b7bDY7kc3tsL6qThRBpP86K0vvMAwQYfEPJkSRkjVXyB75Qz5wt9Dz5UoNvHrIUeCWMzZ7ZjH2SgLWbK51Ki4Avz7jUfvs7ps8yoWVo+oe63Byq6ZgbcrE3rbpAxPV4F5U0eOSF0Pc3WpY+wkHwJrRFl5UmncbtLuD0+aQ/Hhbex8VcpZ99MOOtsXZYZEiZlXMDK5sESx7ZB424VYIzVS3w2fEmGQgxwquLhmOjWLZyzABFJLNfuq2Rm+o51qxMuWZzdYoOaT+KSMiCONp0ncGknLs6NjmaONieZRCfaRes0teiulQWOyt5BqfXSZpSXifOk71I4VDysWotWTWKnSOVFlAWsGsihhQABsEWSsCsZa2tWDRpHkp1FZIotWpNQm1d7I4iVX3x+5eXmeAqC1oUguKnai8VtN2cph4+tYaMSQFS/DMx8OQudOFU3H7xzy6Fsinkv8TTrYe9Jw0RjEQe7FrlypJPxuycx0491c/PdOIrx2Au9fytOP3WupHbK1Ybd8uCcU5kY37Ks6xqOVgLEnxNORu/BYDJoLGxeQrpqLqWsdeRFU+Te13xCSsLIhuI1bvBFySBdteYsKcT7+SlrpHGqg8GJYkeJFgvqBrx03ZPaUjgT135oD0XaZnYzRyrXjdiwyqAyDQEKV7JW9/RItbU37qjHwGIw65llWZVF2VlyMQOJBBsTb21GTdIDFexCA3ezXHsABPtFM332xBUraLUWzBWDDTiO0RemYeB2pFsPDfDiCFWbLxHcnf0VswW0Y5VDI6m4vxp2wuLGxB5HUGuTLEOIFj4XB+ipLBbeni9F86/FfX6RXuGsaN9ItcEvvayukWoEYuTz7+Ztw151AbL3vjkIV/e38eBPgas+BwTSejw+Ny/1qxDA2jVIAeTtym4StlS1T8ew0HG59dq0l2Gp9EkfTShNHfCcceWlA5a1EQuTYXPHx8++pHE7IddfSHhx9lMqaBG/egUk62bHZaFaTXCqGZgoDNbMQAC1tBcjjYd9KtRerCGMCg0V8FHeOJu03TARhcoRAt75coy3vcm1rXvrelRGL359/P21uKzVTBGRRaPop7x/NladUOep7/9aSbAIVZSiFWJLLlBViTclhaxJPfTgVm9T3MYoaRt6I7x/mUjiMIkiFHVWUixUi4I7iOYrL4dSuUqCtrWIBFh4GlawTQImCqA22CjW49UjPhUcAOqsAQ1mAIuNQdeYPA0sKYbV2zFh0zSuF7hxZvmqNTVC2z0hzSErAOqXv4ufXwX1e2qO7th2G/HyTGh710qSdQdSB5m310Vw15SxJYlieJYkn2mil9/6Jnceq7vIdT5mtDVZi6QsOZGSQPEVZluRmXQkXuuo4d1TmD2pFL/AFcqP4KwJ9l7itDXNI2KzOY4chOrU4wuBaQ2GgHE8v8A9pTAbOMh7l5nv8B9tWGKEKLKLAUmWfTs3lPhx9e7uEyw+xUXjdj4/YKc+4Y/iL7BTiisRe48ldARtHAUfNsaNuAy+X2VEbW2f1KNIWBRRc30P+tWLE4lY0LuQqqLkk2AFcc3w3tbGSWW4hU9kfG+Ue/wpsT3k0CkTsia2yE12vvTJObJeOLXwZvHwFQypYaf7+2tr1i9bqXLLrQRRRegVKqii9FAoQi9FqBRaoQs0AUWoFChZIvxq4bob+Nh8sU3bi4Bj6SfaKp9ApcjA8J0UrozYXoPDYlZFDIwZSLgjgRStcCh33xmBjtAyGMnUMucp4rrotEPS/tAG5kiYeMS/wCWxrnvBYaK67JWuFhd9priMAj8R6xoa4zB024zgY8O35rj6nrLdN2M/FYcfmv/AD1QPrhSS08rqOL2GwHYObw4H/Wox0INiLHxqhHpuxdv6rDX8pP56ZYrpexr8Vw9u7qyfpLVpZlkeJZHwMPhXSaKpeyOkqJ7LOpib4w7Sfav01bMJjklXNG6uO9SGHrtwrcyRr+CsjmObynIoFYvSOKxqRqXdgqjiToKuqpa9VDePf5IrpBaRxoWPoKfC3pH6Kr+9G+7zkpCSkXPkz+fcvh7e6qq1ZJJ72atMcPVyc43HvK5eVizHmfqHIDypE1oaAKzLUt/KitQL0UKFZtpbi47rZGGFlILuQQFNwWJBABJptFuTj21XCzAjmVyW8s1jU5szYC4lZpZZscz+6pIlCYjILAZh6XCwBHsp/hti5bquI2qirIIyfdiEAkoBYcbdteA76x+1bOIaaHJHomaW9SpLB717Xw8SRvs0vlAUMuYkgCwuELa+NKS767Yf+r2bl8XWQ/WVqC2nuut5GabacgjOUscWt72XgGF/hCkNqbIeDDTPHjNoxvCIzlfEZl7bZR6PkfoqntA0h5Bo1R+PCvY4tKxb7baxBfqUPvbZHEcKdlxxU576+FYG2d4Dc5cQPOGJR+0oFUXBbLOMxIWSRgWLszcSWsWzG+lyb6+NWDaW5DCBg+NxDRqC2RiWTT5Ja30VEmTFG7S87qBv1SmN3q2jOzQ4qU5F1dcsQJPJSYx6+NN6ZbH2esUQUc+0dLXJ/0t7KegagDUngBqT5Aca7UYEbLK5MzzI+gsgUVPbP3MnksXtED8bVv0AdPWRVkwm5EEal5LsFFy0rBUAHMgWFvO9c2ftrHjOllvPk3f78LRF2fK8Wdh6rn0URc2QFz3KCx9gqXwu6eJf8GEHe7BfoFz9FP8d0n4OC6YeNpradgLFH6iRdvPLUZ9+Rr/ANkXL+VNz68mnspPfdpz/wCnGGD/ALbla24eOzxuJ+ClYdwJD6cqL81Wb6SVp5H0eL8KWU+Sov8AA1GYLpiw1/fcAdeJV1kP7YB+mrpu/vNhMWCcHMQ4FzBISpsOOjXt85SVHOkTY3aVW6b6ABPZHijhn1UKOjyL403tT+SsP0eR8pJh6kP+WrZhd4IJTliljkf4iOjPfuyg6ePdY1A7d6RcFhmKySvNKtw0eH1VT3NJpqOHpeoVkhhzpD7szk1zIBywKGn6PrDszH86P7GFMZdx5x6LRN62U/StvprM/TVH+Dwkv509/oKtScPTUpPvmD071kH1FK2dx2tH4X38QEkxYjuW18CmGJ2DiI/She3eoDj9m9MbcufMc/ZyrpG72+mCxrZI3Mcp/Bv2WPzeIb1G9S2O3ejlHbVH+cov7eIqn+KZkBqeIH4GvsUt3Z0Tt43fVcgdAbgjQ8aQwrbKgQpjBiw/FTEVIZfzhYEeddExu4MeuQyRnlrnX2Nr9NVzH7FxODPXxqknV63y5xb4QaM62trp3ca1N7Vxsj3SdLvIiv2SmYcsLtxY9FWJdq7F+D90v/a/xNMMdtTZgU9S2NLcg4wwF/EhibeQrqp3oWaAsscMbth1YZY4zllWbJJbMpuChUgG+lQL7Sl+Ov6nDf8A1VcyNC3Nxy7ouUjangPbR91PAe2upnGPe56prd+Hwx/+KplNsw+5lPubCdbnkjY9RH+LLxMFtYXOnd2TQJGFBxiFXtxdysDtJGMeMmDp6cZSNHGgOYDM115X8OVRe9eyjszHNFh5n7Ko2a9m7Qvla2h7+HA1asNvdLhyZESCyi5CwxpdeLC6AEXA+rQ1Rd6dqnE42eUm+aRsvdkU5Ut+Yq0B4PCTNFo2Ksey+kxlXLiEzkDRksCe7MDp6x7KgtvbzSYtrvog9FBwHie8+P1VCE0Bqd37iKJWUMaDYCULVnNWoasvwPfY1cG1dbKaAakYt7dnlVEmz5QwADGPEsAxA1NnUkXPKs/8R7LJ1wuNUfJnjPszJ/Gi1fQVH+WlFWODauwiO0dooe4iNvpUGiotGgqybvkDDOWk6se75u3dVt2HA1YEDu9dOMI6lntiS5OKTsZoTmAkhANgubgL6HlW+7nuj3HJ7lyB/dk5YsFPYBPJgRxy0jiN6sYjMkk2DR1GoL4YOraG1mOmneOYrmwTDRJFqFku6777Kr2+8Dv0S+2JUAxAOICEzegWhvq0YvZhm4a0x3ilBwmOIkEwy4YZuwdesbTsADT+NKQ7cxcr2jfCyk8FBwzuRbmFOvPh3VtvI0/3KxHuiNIznjy5AguudNTk0qk84bAyC22C0bHc0fJDG+8Xb9VRtzv7YnPR/wB01bdvYhnjMaRyMWfqwVUEFtCQNbmwPdVV3OH9MW/xH9ljVtxOKdAWjVw64k5XKBo+3lQ5hmBOhN6W6ATZJ82tsfH1Ug8fFK7H3Ekk1lvGvxVsX9Z9FPpPlV42XuxHCOyoXvPFz5sdabjZe0P8Zhk+bhGP709bfcnH88enqwiD65DWaYSZBueS/QbD91tjjZF4B8+qnEw6jgK4p0kb1tjJzDCze54jbT0ZHB1c94B0W+ml+dX/AHhhxeHws0z45nWONnZVw8KlgBqA1zlJHPlXNsPt7ZYXsy5dBo8b38iQCCa63ZUMLCXmtuEqcvIoKsjCHu+ilF2c5HA+yrvhcPhXhOIWWPqhe7Xta3EEHUHwtVIl3/K4gtHGGgHZCt2Wb5eYaqfDUWr0RyI2rGGPKJNmvzBpucOw1GhH+/XVu2XvdgcQLO/UP8WXh6nHZ9tqd7ZkwUEeaSWNri6rGRIzeQX6yQKO/jI3RoeEx3j33OJwkESJGktiZmVFU5lOVersPe8wGY5bd3C96quFPdVglGGgjw+JlEojxYcp2AcgRspzAHyOl9KsUeDwpjEong6si4Yuo89Cbg+FLjfC0U0qzg88hUQbPbuNJthGHEGrNtXfHAw6IxnbujHZ9btp7L1Hbtbyx4qZo5gsRY+9a6H5BJ+F3HnTPaI7q1XQ/lRHuc8Re41BF7gjmDyrrG4nSShhMePmSN47BZJDbrFPf3uLa99we+oDaWDw2GYCeWOMtqAx1I77d1Z2DtjAx42AxTCSVpVjCxhjfrOycxIAy2N7+FY81sMsZvkcJsJeHLpC77YM+jOr/MWSQn1IpvSOK3iRh73hsZITwK4aRdfOQIPbViVvE0V5MiM8ttdEEjhcO2bvDAkYEsMmYZg9pQuovm0MZA1HC9SB3jwXwocSt+FpIzfxAKDSp/dfb2BwyTB42eR5p856tW7JdgFux9G3Lnc1XtqYfCmdjh1IQ6gMLEE8QLE3Fdq4q4V2vDjSMPt7CX98SexF+y8ZOUnQkFB9dLzbUwROWEYrOeGfqwtwba2uSBrr4+NRXueG3Bbcu6iMRCxDIPHMKD3dbNKZ7t8pfaD2ic9yMf2TWr7pbORBn2vAkuVSylQwBIBsLNfS9Zxo96f5p+o1zvGQhTfvuTVIQsmVRcLVzG7uDPo7Wwf5yyJ9dH/DOG/7V2f+m32VQsQMhsykHuNxTR5Ca06Fm0BW/bUMEA97xkGIPdFnP0lbUtutg48Ykt8RHFKiO6RuDeQIpdgGvp2QeR4VSVFzUps3B27R5H+FBAaFBa0Ba4n02PjSV6nN2Yg20oAQCDMtwdQRxsRXaZ9lQ5GPUxeix/q07j4VtjZqFpUkwjoUvPWlFd/wWxIOqjJhh9BPwafFHhRV+6S/ah5KW2DsF8JG8bsrFpZJLre2WRswBuOPfXOdtYdWxuKuqn388QDwjjFdix3peofVXHdpWOMxf/mX/dT7K8Th/wC8mPx/K6B8IS+68CjaOGsqg3m4ADhE1WzpHP8A/Ol84/8AqLVQ3eilOMSTDxZ8nWZ2Ngilkyi7Hna2guavaxYj8L7nnX4UTJ2T5E3Fx4ilZrmDLY5zgKr8q4jc5poLlW5P9qHzH/hVvx2NVMLOhzhxI7r725GhDKQwXL9NWLHwYEQ9bFDFBKr5HGVUdbgkqbcRw1GhqCxG2YMpDSLaxB1rfJlugyS6MaraAsZi6FdJwmIEkaOODqrjyYBv40q1VPo324k+FMYYM2HPVn5huYz7Oz+bVtNKcCDutoTTaWBWeGSJ/RkRkbyYEH668n7a2K+GnkhkFnjYqfHuI8CLEeBr13aqL0k9HA2golhITEothf0ZF4hGPI34N466cNWLN3Zo8FTsV5uMWtKiOpTbO78+EkyYiJ4m+UND81h2WHkTTHP3Wrrar3CA0Js0VWDcXc5sfjEiFxGO1Kw+DGOPkT6I8T4VJbsdGmNxpVljMUR4yyDKtvkqe0/qFvGu+7rbpQ4CARQDxdz6Tt3sfqHAVmnyQwUOVGkKN3v3GixmA9zIAhjA6g8kZVsoPySND7eVeaMdsx4pGSRSroxVlPEMDYg17CK6VQ+kPoxTH3mhtHiQLXPoyAcA9uB5BvUdOGTGyNBp3CkgFecxBW0kNTO2928Rg3y4iJ4zyLDsn5rDsn1Go4610w69wjSE0IJOpJ8Sb/XV56IN3zPtFJLdjDjrWPLMLiMeZbX801Fbs7k4rHPaCM5L2aRtI18S3PyFzXoXc3dGLZ+HEUfaY9qRzoXfv8AOAHIeJNZsmcNaQOUBoCm0pPF4oRxu54IrMfJQSfqpbLVW6RdoZMJ1QNmnYJ45B2pD7AB+dXLY3U4BX5KpuztjKcDFMxbrJGUnXT3ySx09dLbZ2UsMqKhYggk3N9QwA5VFLtaURrGG7CWsLDTKbjW1+NbjaUs0hMpBCr2bCx1IJvbxr0kwYIzQ3VWY8jXW47b/ALKybsTTe44AsaEZFsTKQbeIyG3tpthpphs4DqVy+5zr1ovYodbZOPhVfxG3BhowvuiVFUWVQ/Adw0qmbU33mZeqikcRAZQCRwAtbhfhV2ZIcKAPC5z8RzTZI5Vi25t6OONlzC5WwA9dc/xWMLmtI0eRwACzMbADUk1L7X3PxGFSJ8QnV9dmKA8bLluT3ekKzsjDFrkdqNlREGHeRrKCx1J5+2rru/0aysBJPGWQgMArotxa+tz3UhsvfP3PGUjw0IupUsS99QRfzqXg6WJVjVOoisEC3zPyGW9aGlnVZXmQ+EKhiMAmwqRwPonzqPArpe43RgcfghOs4jJd1ylCw7Jte4YfVWd+4V3AkKn7sQ5tpQC5F5RqpsRoeB5V2PFbPtE562f0G4yXHonvWuL47Pgce4RlMmHlZQ1uySpK3yn6qlJOk7GspUmGxBB975EWPwvGtsbg0bpEsTnkUur4PCHq099l9BPhL8UfJorlSdKGMAAvDYAAe9ngNPjUUzvGpPs710HFdOSpI6HBXyMyX64a5SVv/V6cKjn6VIsQ/Vx7NhEszBQ5ZG7b2XM3vVzXOds/2ib8rJ++1K7sY5YcdhpJPQWQZvC91DeokH1VypWhjHOaN6K6jRZFrvezsAsMaxoLKvha5vcsfEnWnNaisk18ye4ucSeV2AKXOeljBlTDKpIzXRgDYEr2kJ8bFhXPL11PpXX+iRnumH0o9cqr6X/T514TSeRY+65eQKkKsu4W9PuHFh2PvTjJKO5b3D+anXyJrv6yggEEEG1iDob8Ld968t10Ho/36UKMHjbNCbCN2/Bm+iseIW+qtxU87Ws/tHD7z/MZz1S2Houz1iogTSwG7FpofjWvLH84Ae+r4jtDmG41JQYhXUMjBlPAgggjwI4150ik2lmbDq6lXVWU8QwDA+YOlNsPsHDobph4EPesUYN/MLTu9bg0BxCFg1kmkcViRGjO17KrMbC5soJNhzOlcsw+++KxcsLI+JWKVJX6rB4YM6KuTLmxGJXJI3a7WTRTYc6bFA6XhVJpdZzVg1yLZ218U2GwUxm2kWmlVHPWYLI1xJcRo2qm6jVwBofCpXZvSBPC7DFBni90th0Lx9XMLWsxdB7nmINwyqysLXGanOw3gbbqA8Loc2HV1Kuqsp4hgGB8wdKiRuZgQ2b3Hhr9/Ux/ZUlhMakqB42DKwuCP96G9wQdQRY0uTWTU5uyYsJGAAAAAOAGgHkK2IpOWcKpZmCqOJJAA8ydBUeMU81uqvHH+MK9pvyStwHy2HkDxBuUJeTaaiXqxqwGZ7cI1tcNIeC35DieNrAkc9k25gcdinlnxyw5Pe4kYW7AOr3Pxjr5Zak94TNOjYbA2jiJPXTsSesJ9JUOrOTwZ/UDpXON4ejbFRJeNFxFvxZIYfmnU+q9bMZ+K11PkAd5KS14FgK14vA7LQFvupGfABWPqANc/wBtb0ojFcMzOOGcrl9gub1VXw8mbKVfNwy5Te/la9azYdkNnVlPcwKn2GuvYOxKoZn1VrabEM5uxJPjVj3X3H91kGTE4fDp3ySJmt80sKhMJGtr06NT8Erldl3a3CwGEljkXH4VyjKxu0etje1+sqd353bwW1DEXxyR9UHAyPCb58vG5+T9NefLUWFVDUHddZ+8rgjw2l/0T/moPQdhTw2j+zEf89clyii3lU0o0rrX3iIT6O0B+rQ/VJXRNyN3V2fhBhxMstmds1gvpG9rZj9deYayGNFKKXQd5+iraE2NxEscSMkk0jqetjBysxIuCdNKij0O7U/w6nyli/mqqBz3mthiG+M3tNX1FTSs/wB6Dan+Fv8A+pD/AD0VWxjXHwn/AEm+2sUanIpOdsa4ib8rJ++1MGXS1P8Aa39om/KyfvtTI3ufpoQusdGO9gmiGFkNpYx2D+MjHP5y8D3gA99X2vN2DxTxSJLG2V0YMp8R9YOoPga7lurvdFjYQykLIB75GTqh8O9TyP8AGvFds9mmJ/fRj3Tz6FdHHl1DSeVE9Kw/oafll/ceuUg1cekfeJcRKscT54475reiZbkGx+FYaX4cap1ew7CgdDhND+TZ+qx5Dg55pFamtq1NdpIV63L6UXwuWLE5pIOAYayRDlb46Du4jl3V1DAyxzqcRgZU7Xpi143b/vE0ZH+ULHvDcK86Fbgjzp1sXbU2HfNDI8bjQlT6Q5ZgdGFuRrlZPZ7ZCXM2P2TGv816L+7gSwxCNCeZPbiv+VUZR+dlPhUjDOGF1IYd6kEe0aVyrYnTQRZcXDfkZItD5mM6ew+qrVgNu7MxRvHJEr34XbDyX9RUn2muJLhyR+Jv03CaCCrYaqEm5Gzke7YEnj8GWRBfiAiswAvyAtU6mzWAvHPOByuUlX2yKSf0qBHiB+FifziZf3ZLfRSGkt4KmlGR7v7NUWGDgHh7l1+mO9Inc/BPfq8NLFzvF1uGBJBU9nMqkkEjVeBIqaz4n/w//N+r/Wh4JzxmSMc8kWvqaRmA/RqQ9wOx+6KCT2FsXD4DD5Il6qIEuczXszWuWZiRyHO2lbttVpB/R06zlncmOLzBIzSD5gI8RUNjdsbPw5zT4hZZF4Z369wfkxr2UPiFFVnbfTONRhYiT8eU29iKbn1kU6PFllNgX6lQSArviIYoF6/GShimuZ+zGh/7qPgD49pz31UpOkBcdjY8NBmWA5i7HRpcqlsgHFUNteZ8BXMNsbdnxT555GkPK/BfBVGijypPd3afU4uOblG/tB0f9kkV0H9m6YHG7dRr0VWye8F34LbhRWqm/DUVtXzI87rsIA1vz7+dcn6aNpRyNFChzSxFmf5Ksoyi/eeNq6rLMFUsxAABJJ4ADUk+qvPm8OKE2IkmHB5GOvGzMSt/KvSdgYpllMp4aPuVkynU3T5qEwk1jrT69MThDfwp6K9mucisisXovQhFZrFFCEUUUUIRQKBxoNCFm9FYvRQhPds/2ib8rJ++1Mr082uL4ib8rJ++1MiKlQjLWhjrctWtShOMIOwP98zSlIYI3UjuJ+2nBrpR+EKiC1YJoNYJq6FkGtGS+tyPL7CK2BovUIWnVd7N9A+oUGAHjr5k0peiooIS+Cx0kP8AVSSR/Mdl/dNSce+mOXhi5/W5P13qEFZtVDGw8gKbKl2332gWYHFT5bC3aI158NaYz7WmlA6yWWT57u31mmxrEfAeqoETG8AIsqR2NsSOctnfqwCgBCZiWdsoGhFtafS7t4YXtjWNgx7MbNohs1rMb2tfy14VG7P2tJCWMZAzWBuqtcDUaEd9SMO9OLbRSGNuAiQ6AdwXhauZkxZWsuY6m/IfoVrjdFpAI3/nqlY90oCLjHfCWPVAO21wq6nibH2Uw2lsuOJV6qXrVJYGylbEBTbU66MKk8XtzHRX6wAAErfqkK3BtYG1u/21EbS2zJPl6wg5b2sqrxt3ceAquIzJLw5zwW+hB/QKZTEBQbR/nqun7k7zRPhEWSVBJGMrBmCmwNlOvHs29lSOP3ywkI7U6E9yHrD+zf6a4kaK58n9NQSSmQuNE3QpAy3BtUrrvf0gDExdTCHRSe2WsCw5LYE6X1PlVFxXon1fWKUvSeIHYPlXcx8OLFi7uIUFme8vNlJWorAbSis6hBooNYvQpRWaxRQhFFFFqEIvWL1k1ihQiitl8axQpT3bH9pmvp77J++1MjXQ9o9De0JJpHVYSGd2Hvo4MxIuLaaGmbdC+0h+CiPlKn8amwq2qKKFq7t0PbT/ABC/rov5q1bog2nyw4/Ww/z0WFNqn4X02B8DTm9TuK6L9pxKZDhTZQS1niOg1PBqr0cwbhy4jmPOtsDwRSqVvWCKzeitChYNArF62vQhYrNqwBWbUIRasVtWtCEnKGzLbhrf+FbpwHkKGOh8jWVFgKr1UoAroGwMMIsIAMitKAzFr5irW1FuKhSfp765/V03c3iiMSRz6dVcgnmuUqoB+NdgPZ3Vxu2I5HxDSLAO9LbhOa15vnopjBbXTEZ8pQo3pBkfjbhlJ1zDhz7J51Qtr4LqZnjtax0HcCAQDqeR76uy7Qw8Pw4c1wyBCoAYXsGy6XI7Jk8eXOi7QxzTSvI3FiTbu5AeoC1ZOyI3NleWghtdfNNzHAtFmym9FZrFekXNWKb46SyH2e2lnkC8TbzqJxmKzsAOA+k99KkeAEJ2h0FbE1hBYVm1YFZBootRahCLUEUWooUovRRQaFCxQDQaBQhYNFAooQvYaDSs1hOFbUtVRRRRQhaTRBlKngQQfXXlHffdZ8FjpUJtdiyEfFJJFesa4f0/yQ9bD+Oym/zfGgEg7KzavdcsixZt2rHypZZQedRhnX11hsWBy1rS2eQcppaxS4NZqHGPI4X9tH3Rbvp4yPMJRaPNS9ZAqIG0X8KPuk9T348kUpisVFfdFvGtxjieftqPaB5KQ0HqnjRWZjfQgC1K1HnGHm31Vo+O8Sap7R5BToHmpJ5QONNZsWb9ka+JpmMZ3CtTivD6aW6aQqaYlziJe+3lWvXy/G+qk/dPhQMQOYNL1vU0xKddL8b6q0Mknxj7a2WceNKI1+BHhVS9ynS09U0kjYAE8+Bqb3E2X7o2hh4yLguLg6iw767DsfokwuM2fAXYhwtyy954g1MbmdD0OAxPXiRpGAsoPAeNGqwkq2f8KYP/AAuG/Ux/y1qdzsF/hMN+pj/lqYoqihQbbj4A/wBzw36pPspNuj/Z5/ueH/VrVgooQq2ejnZx/ucH6NaHo02b/g4fYftqz0UIVUPRZs3/AAifpSD/ADVo3RPsw/3Vf05f56t1FCFTW6IdmH+7/wDMl/mpJuhzZp/Av+tk/mq70UWhUX7zGzfxUn62T7aKvVFFlC1TgK2oooQiiiihCKqO+PRthdoOsk2YMotdTxHdRRQhRmF6EdnLxRm8zTteh7ZoJ94GvjRRU2hbfei2b+IH+/VWx6I9nfiB/v1UUVFoSbdD2zT+AA9n2Ul95fZuvvR18R9lFFFoSf3ktnfi29taHoO2d8RvbRRU2hYXoN2cPgP7aWj6FdnC/vRN+8j7KKKLQlY+hvZoH9Tfzt9lH3m9m/ifp/0ooqELX7zOzr/1X1fZWkvQps4/gyPIiiii0JB+g3Z5PosPC9Iv0DYAnTOPWftrFFFlCuG6u6cWAiMcJYgtmOYk62A0uTbhU3RRQhFFFFCEUUUUIRRRRQhFFFFCEUUUUIWKzRRQhf/Z"/>
          <p:cNvSpPr>
            <a:spLocks noChangeAspect="1" noChangeArrowheads="1"/>
          </p:cNvSpPr>
          <p:nvPr/>
        </p:nvSpPr>
        <p:spPr bwMode="auto">
          <a:xfrm>
            <a:off x="63500" y="-839788"/>
            <a:ext cx="2638425" cy="1733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9" descr="data:image/jpeg;base64,/9j/4AAQSkZJRgABAQAAAQABAAD/2wCEAAkGBhQSERUUExQUFBQUFRoXFBgYGBgUGBcXFRcVGhYYFRcXGyYeFxokGhQVHy8gIycpLCwsFh4xNTAqNSYrLCkBCQoKDgwOGg8PGiwlHyQpKSwpLCwsLCwsLCkpLCkpKSksLCksKSwpLCkpKSwsKSwsLCwsLCwpKSwsLCwsKSwsKf/AABEIAMEBBQMBIgACEQEDEQH/xAAcAAAABwEBAAAAAAAAAAAAAAAAAQIDBAUGBwj/xABDEAABAwIDBQUGAgkBCAMAAAABAAIRAyEEEjEFBkFRYRMicYGRFDKhscHwQtEHFSNSYnKCkuEzQ1NjorLC0vFEc5P/xAAbAQACAwEBAQAAAAAAAAAAAAABAgADBAUGB//EAC4RAAIBAwQBAwMDBAMAAAAAAAABAgMEERITITEUQVFhBSKBcZGhIzIzQlOxwf/aAAwDAQACEQMRAD8A0vYIuzU99JIGHldXWcDb9iIGpbWpWNPZ031CC4MaXENEkxyCqt3d4PaqoYKL2NIs/MHDNBcGmBqQCfJVSuYRelvkshazkspFs1qUrT9UdUtuygi60Q7EipR5VbN2YE57AEjrxCqDKUNSgxXBwIQGEHJTeQdllQGIBqtjhgj9kBU3kTZZVhpRBqtfYwlDAhTeRFRZUimgKRVv7CETsHCO6htllT2ZRin0Vt7HN0oYP75oboNllQKSI01c+yBIOCQVUmyyoyo+zVqMCEfsKO6B0Sp7JDs1anCBAYUKbqDslW5qLIrU4MIvYgpuomyyq7PoiyK29jHJD2QckN5E2WVXZpLqKtxggj9iHJLvoOyUvYJBoeiu3YMJDsEFN9A2Ck7BBW78COXwQTeQhNgmM2eEsYFvJSQ9CVyvLOps4K3aVIMpPdGjXa/yn/15qr3U2RTpU8OGtiGmoY4vNNrJ9HFWO9RPsr41j/2m9lQDR/lcB6T/ANqy1K2Z6jRShhNFyWo8qTKOUvkSJtIMBJhHmTOIrNa0ucQGjU/l16JHcSGVJDriEgOE3VeypVquDu9SpgmGH36nIv8A3G8cuptMaJZBlB3Ul6jKhEn5QgGhMzCUHJPMmTYiPgBGITId0Ryld5ImzEeshlTUpQcU0buQNlDmQIFgSCUbXhWq6kK6KD7NH2YRgowVbG5kLtIQaCHYBOZkMyfyGDaQ0aKLsE6Xow5PvsXaGBh0YopnFbXo0/fqsaeRcJ9NZ6JL9sUwzM7M0dWmb9AFPICqJI7BF2SraG8bHk5GVC0GMxblaf5ZuVJq7WYP3iOJDSR6pJXIdgkdmiLFGqbWpNbnNRkDjM69BdQK+9NOe417+obAjxdqqHeQjy2MraT4wW+RIcxUx3q/4NTpdunMibeCi1t8j+GnHVxmBxkACPVIr+lLqSC7Sa7RoS2EFhsZvLiS67+zECA0ZR43DiTogl8+n7h8SXsb8XRZk6I5JIV3jT9xdxFftunmw9QG3dKqd3q+ZlAz9gkEKy3lrZcO7+Ihvqf8LLbsY6MNTJ/DUfJ5DMfhZVSpuLwyyDybtz4RCp6KDU3mwrW5nVWBvM/Hx8pVTW36a85cLh6uIMxMGmzoZcLjySuk/cbPwaJ4tJMAXJNh5lZvEbcp1a47P9qyiARlNjUcTdvAloaL/wARhODYWJxZBxb+zpa9hTkA9HumXD81ocJs6lSaGsY1gFoARdFk1pFGd6aY95lUHlkn6qFX39pBwaym5ziYynuk+FtdbdEe/wC4tbQDbB1R08NIj5lYTaFM0+8C7uw4Ek/hMj5IKkl2h1LUjrtDEsewOaTDgCLcHAEfNIxeMDKbnNuRPrMGw1j6Kn2Ti81FhGkEeGV5jyylqdoVYa/Me7nefACD8wV0PGp46ME68lJrJI2ZtZ9SnmLC5wJD8vAjS3UEEeKlCrUOlOB/EcqibrgTVi4lp9WQPg0LQCmOSyu1zykadwrMPVqF+V1PKIkODpBPLRSsil9mEQphJ4jDuEUtRAqYaIRdiFPEkg7iI7UcqQKQTWIeGgmJ5DVHxpLkG4hBdAk2jUlQDt2lmc0Fzi3WGk8J10HDVUm1duPecrab2tE3MwT0jqmdivDmOZ3Glsy5xGZ7nEkucNY4c1TLVHPBbBJ8stmbfLswblBaYcIJj+GdCRxOig/rEjOalZ7mk2Bho8GgaDxUb2dz3OYwiGzDmkFotLcwiJnUCfEIUNlU6PfrvbVe4jKHwGtPJoJvfnyWbFXqTwXfYlwNVNr02SQ0nLqWiY1952g0PimW71OcDlpFxIJaC+M0CTaOQJ14ItrVw6c3uCXEDwkwOZsPRStkjsmTlGZ5DnAgWDoDWTqWsBjrBPFZXONJ/cyxRc10T8E+qWZ4a3KS0gAw4hrpykmzQ4ATF4UbEh5pl4deCLARmOp8W6KTitoQAxpsOPM8T539VGqYmGBoEC/qTPzWS6v9TcYPr+S2lbPtoqto4UuDWMBcXO72Wzi3V0dYBVvjKzbNY3I1ogNgD1hQ8BUh738RFNvMSCXQf6h6pqtibj8Mm55NAlxHgPms05OVONL17ZoUEpOb6GcfWf2WamQMzwxlpJbJDnjqTEdBPFJxWHpkVHOEsZeDcd2ALcTLounqGHe6q2m4FrgztA0iMoyk25aNA/lKVVoAUnsdxYZm0l5EfH5K5wcJRi1gCkpJtPLHcTQLYDgZ1vzOqCfx1YueXczNv8oLnSxl4Dy+WPe3VP33+qW3aFT993r/AIVcNpUv97T/AL2/mj9vo/76l/e3819abp/B4NRrezHNuYx7qDszyQCHXg+6ZWc3aa52BAk5qrnFgABcQSQ0DnMT08k/vhtmk3CPyVGvc63dcDFjcxoLfFTd0HMoU6Ae5rMuHglxAAL+9qePBcm5UZVMI61rrUG2OYbddrGjM0ZhckgPdPHvO0PgArbDY11GzAI48z4nUosVtekbCrT8nt/NQau0KVyatKBycCbdBc+S2QhShEyVJV5y9S8w+8Djq09b/wCFHbvdme3sxnYHd90g2nRp0lYTb23TU7jJay/dBIdUFr1P3W693jxVRh8VWb3Q8tAsALABca7u88UePk7VpaOP3Vv2Ohb4Y9taiCGuaaVQOMgRBMG4PVZzaFDNT1gEfMKsp4t7rOqEtNneB/zB8lcYdhdSyn3mQ13UhV0Kkqkfu7LalNQf29F7u1U/YtHh6mnRJ+JJU6hVaaTjwLqgPiHEfRVu7daKeU+80geXZUvhAStqtFOgGzlGZzjGsEuJtxME+cLrOWIZOPUjqqNFxuc8ftzwzsa2eOSmz6uK0QxLeYXFsRjqwdlp1HsY20Ax3ySXzz7xI8AEVHGYmb13/wBxWBXkFwzo+PL0O1iu0/iHqgcQ3mFx2ltXEj/5DvO6mU94a4F6pPkrPLpfIvjVPg6scU3miGJC5cN6K1rj0CafvViZ7r48AEfNofIPFq/B1ftgg9ocIIkLkB3mxYuKrvRv5KTR34xQsXT1gD6JfNpNDeJP3NlvHu3npk0MzXjvAA8QNADzWawuzKtzWa+T+69reN7RYptm/dbi8z4CPkiqb6vOr/GGgfGFzq11F/2Z/Y2U7ZrtommjYwazYFoLXA/kq3HYPNlNVznNbNnC4Jgax4Hhom3byB2p18fkmq+3KbrOn1csau6vUo5NHirtNE6hWYSIeAxsgtcI4efxKtc0gQYH0i3zWNfTwzjJzA9HuCtRtloaA1wEAAE305zqsFxT1NOGfyaoQ98FyRHEJpzz8J1VbQ2tY5i1x4Ed2B1HHxSv1oOnqsjoSizRHkk1K/ZNaGgu7QkvdBLWEgC4bJNgBZI2i+iarGOqBrHsEvgy0uJBDZ4uOUGR3QBzTX6z4CFDx+Wq0tdpa/EGZkei321VU5ZlDn39TPUtZSXEjTHaZfjYY2Ipu7xkB8imGg2PujMb/vp3EYcVB+17M3B7ub8JkSTeVnBtR8yDfiYEmwF/IBK/XD/3gfEK2vdSqdIop2Eo+pW7exGWqclVzZ1BLh4cEE9iK5qGSGmOiNGNVY5ihXaVM9nJH03HmhRwr3HK0OceQubJ+q/7mE3TfDhl7p5iZ9V6iMng5DiiThGRTa22apUERcxYX4akrqG9+yhWYaIOUNeCTx7jMgb4TmPosbufsxtfH0mWy0QKjuMwW2/ud8CtjWrEy86vOb+5oPzXOv6soRi495NdrCMptMx79z2N1qPPkPzT+A2FTpOzsc9zgHATEXBHAa3PwVnjqigF4AuYgLLGvVnHlmzZhF8IdzXJOvE8T58UqIE6qJ2/okP2gAl0SY+Uiw7S0jzU7Z22nd1pDHHQXLXRBADneMdYHgs9UxnJIGP5D78lfRi4cmeq1I3Wx9uH2iKoaCTllvdaDlAAA5ZQG+LQrXbeLaXtbrlY53g5gDx/0QfFc09tBbHPXgb/AFV3+vGEFxnOaZbzBc4ZXOM6d0uMcTC1us5U3FmGVBOakiQ83+c/VJnwP2FBGOzealNriOK5Ki0dJPIuUnOeiQawQNUJsB4HMxHVExxTZqhKZVCXAcjheicOkoCrKS6pZTBMiHM6Jo0QU453JJFUKck4Eez9Sk+z+idNUIu1CHIBsU0eSUZqhE6qEOSZBmARCrHBINUKO/EABMoZJrH3OJ4psuPM+qZOKao9XFtHNWqmxXUwTTiCOJ9U2/GH94+qrzjgmH41uqtjQ+Ct1/kuGY50e8UaoqWP8PNEmdv8FDun7lfiDJUWYM8V0I4Wnxa3ros/vXiqRLKVNrLXc4ASSbRI4AAW5rVQudctKQ9e02o5yaL9GuEFKm+sffq5ms8Gj6kqXWxsC2gJA8G93/tUbd/BuGCZmkFrnkHiQA60eJASmvEAWIt1WG7nrlz7l9lS7efQr8RiM3hqoVXGAfTxV9Yj3R6D5IFjP3G/2hUxqxj6GuVBv1MlWx/3Ci1cUJ5GeK2pw1Mn3Gf2j8ksYGif9nT/ALR+S0K7hH/VlLtJP/YwrsWke1E8Suh0NmUSf9Kn/aAs7vcKIc1lNjWmnZ5DcsuOrf6ePWeSvo3MKktKizPWtpU1qbKOnXJ4qS3FHnw/JVz617JRqwVqcEzJqLiljfvyVhRxg52WZZiD+ScONM2VMqGRlUNR7SOCM4vgT/lZduNOv5p1mNM3PBI7cdVTSjFoziB9/fVZv9YdUQ2iZ9Aq9hjqoahte1pKjuxWuoVA/apF5IjSVGZtUueMxOWeGqaNq2CVVGk9t6pv2wFU1epIJYTMaHiFAdin9U0bbIrq4NS7aLRxHxTR2kOCy1XFu5pBxBVitEI65qX7THNNP2kOYWYFUoGqU/ixEdZl+/aPX4qPV2pw4KmdUKS95VsbeKEdVli7HnndJfjjzVd2iBdKtVJITWyYMR1Q7f4qJmRAplAXUT2V0aj0pQVbgily5NXgtlPFRrqsOa0yWSYdEwCRwlWtJ2V2ZoY0/wANNnDq4Ep6q7im22Ma/FcN15yPWxtacF1n9Rx+IeZBcTPP7gapEG9jGhtaTonMNi2Oe5ocC5rC8jXSALeLhborTZbWvqPBktpZdYmXCXuPAw0Hzck0SlxjkWVWEHx0V1DCvdo0/JOVMA8G4A85+S2FIsNOcuQGRrmkXBh+p11VfX2gGVWUQS8tbmcYDu4CYnraBzN104/SpJJzkl+MnFqfV05OMImeGHi5MdYd/wCKk0MHmBLXNMcM0H0MLTUtnMzl+WHOAnl0tpI0lP1tnNIIgEkWkZhPgran0ZqPEiiP1p5xpMftLEnD0nPIhwtTBEy4+7PMCCfJYTHuLqRcSSS4FxvqZ1XVd5NhZsM6kQZNI1aIP4HMElvhEiFzPFUpwrjpdh8ZlY7entfa+88m2dfe5XsUbneiNx8JTTnfBHobrqYMOR1scNEA7gmmuSxCGA5FOdCPOpez9kOrE5dAJkyZ6ADXVWlTc+oBJbVj/wCv0sHW4IAzgzwqD76ou24R5rX0/wBGGLLGvLA0OIHekFoInM4AGGgBbKn+jCjQo2e99Vw95oGUmCYg6CwTaH7C7iXbOW7H2FWxb8tJk8XOPdY0cS4/ldaqnudRouaCO0IMucdD4M4Dx5rX7Mz0mHDvADqZ7sQ2Qe9cCxMGZ4ieSrtot7wPM3WerNpcGqlFPkujuLgsQxrjTyEt1Y4t6aacljd5f0VVacvwzu1YBIbpUjpFnnXRdC3bxgdRg3hWQerVp4ZnnnU0easVhHMcQ9rmkG4cC026H7uo5K9KbRoUqzCyrTbUadQ4A+nEeULKYv8AR7gHGeyLZ/de4D0nROpoXDOKApUrq1f9H+CH4XQP+I75Kpxu6eDZfK+L/jcfkg6sF2FQkznh1ROWkx2y6DZytd0GYmPVVFXDM4AowrRl0SUGiAgnKjAkFXFYUJTpQaUCoAfoiUEVLREq2VM6TiGhNOEi0AkW/NO1mpHZff5LzUeD3DjlclG7YD6eeo2pBAJtqVbbobYNHLVcZZUhrv4Xtt3uWZoBBUwUrRwIWddhq+Ee40hnpvEPYRmBbNw4fVb6Ndz4b59Dk3FuocxXHqdRrYyWTQY2oTwzBg+E8UMHTeO+6kxtRwAfDtQ2coJIvEmPFc3wm3WCBTe+gR+F/fZ5H3gr3C721hxbUA1LXNPwN11oX7X+SL/BwZ/Tv+OX7m0ZVqx/pj/9B/4pGDxVd2LotNNrKRLg6SHElrXOsY1sFT7N3xDnBr2lkkAlzSBc89FsnBrXYcmL1HAX/E5hFuehVzuY1f7W/wAmdWk6LzJLHwI26R2tA6/tI9WmfgFxPaDQMMSNCWj5rre38M9jSQcxNWpUbA0zUiPWfmuS7QpRg/Nnxlcib/rtfKOpbr7M/BlkaSGpR+Wi6BSABOtbPC50+Kst3d33Yl8XDJAJ6ngOsT5Ls+wd0MNhQDTpjPHvu7zusF2nlCGQ4wsmM3P3axL8K9uQUs7cgdUBDg0Pc8lrYm+ci/LopWK3JxeHPa0a5eQO8JIJ59Fvca+AL6mNYtE/RJo4mdNOfDlbnxScNgw+0UO629xrPFOsS2o0OBkQHAlsWmzhf1sryltJorCk24e17mEaTTPfaTzuT5OVPvBum2u7tGd2qOVg6PDiqGpvVVw4LMTRJDS4gkFt3NIcQ4NgzJ9VdCsl/cVSp6ujQ7XwjG1cw96o4E3m+YfDKCFRYxktlOYHabq1Qlx4ZacCGXaDIJEvJgjNpYxZKq0Zt1WW4akbLaLisMf3dxhaSACQAJIvF7qXid4cp9w+QDisJvjtN9A08OxxaHAVKsWzS45Qf4QGkxxlZfaEio7sy5o1FzBtw+KVRbSWSSlHVnB1HEb1H9yp/YVVV9633ADhykRHiudDbNdthVeP6im3417z33uPiSpsSfbF3F7GsxG33G5d8QB6Krxm8ZPEddFRVheyacnjbx7Ysqj6JWI2gXG/w/woj6nVEUkhaYxS6Km8hzbrOs/RJcURSYVmBBSCGZDwUISaWiCRS0QVTKn2dNqHmVBq7ZptPvSel59FXltSveoSymSYaBBd48plPNp02PLGjLEEmILmnqbi+XjxXDjQiuJcv4PYbspLUuF/LH/1zYkU6nGJab/DwUPZ+8NV9TsyzKTOvTorFj4Azgio7vXJII6aX0EcSpVPAtJa4w7MTldGXLa0Em9+Cn9OPDj+g23rw1PrspdtYFrIe5gLX/iEi/5qkexhuCQYt9FdbwbcaaTqLmkPDtODCNT58rarO4ZhqPDG6uIAHiVvoRlozI491o3MQ5LLYmLe2oWZpa9rhGoMMcQRyMrujdmB4wbr/sahcP7Hx8SFxfFYYUMTRaAe60j+YlrpPmT8l3fZ2LD6bQIkMaedn5oJ5Humyek1KqpL2/8ATJcZjTx8kfbjgGB37hB/5guS73YYU6VZg/2dct8mve0fILqu1aeoJtULWgEk3B+Ayjhylcy3zqh9Ku4aOrZh1zPc6VRcOPkpeuUG0i9mT+Gc7JQDtET0kusujgpOnbgYINOHabZ+0rHzGUf8tMLpwN4XN93MWBjmcm0WtHD/AGYFlvmVx2v9P1ddUQksPPuWTi8LBVbxY0itSZeHNcRrc5gOXAD4qVQrjSfppx0sNIHysBJ2ts1tdmV1nD3HjVp0MdCOCpMFjCLOEOYSHcwW6weUnqb8ONcsxeR6fMcGhoP+9FWb14A1KD8uoEj+kSip7UAGYR4W+d/momLxtSq03FGkJzvcQBHESdENeVx2K44KDd3EtqnNJDmaB1sohwvFrZvrxV/2QJsQfNYfbG/LaLjSwTW5Qe9Wc3MXn+FpsG9dSo+C/SGQJq4elUM2cJpOnXVtirWpS7Cp4G/0oUoxjTzott4Fw+iyntRyxqBoeMclL3i22/F1nVXgNmA1onK1osGifU8ySq0VLRCtUeMFL7FPcCOqalBKzCANDNz0twTgCL0Qcg8AGAQRzuPmkeCOAMVUKQSgTKJwumSAFKSjKTKbAoohBJKVJhQg/QFkSOgbIKl9lTN8+gXwSbgzYwYHIclFxzC4AyWyJDSLw3mDw0GvI8FZMbaQRni5NvDTQaaI6tCWkToZ0B4zAXDhV0s97Vs9ax0xilgg8ftdLd0Ag5oJmZJ6QOIVqKLOzZBDRTObLxkgm44CS0eJPIqBg3nIHCZi7nTLQTcEnW5UXeHagosIkdo8RAABAyxnIFhaw9UNLqT0lTjCjT1Phfz+hltv4ltTEVHt90u+QAn4fFaPcrY+VrsQ8TIy0p6e84f9PqszsbZxxFZrBMauI/C0RmPp8YXRnQ1rWMGVrbNHIcut/mtV7V24KlHt/wDRxLSmqk3N9Gd3pa7Oyq38BkchEFdR/R9tNtbCBw94ANdzgZsgPh3h5Fc/2vh81N08BKuP0TY0MpYlp0BpuBgme+5pNuALh6prGa0rPoV39NpvHqaPevGRI0IaGgi0GoTJ8crT/cVz3emrGGPUiFr95cSXPPVwIH8LAWtPmS8+iw++OLy0Gsi73T4Bmvxd8Fig3Uuc/LLaUdq3w/Yx0H7ukEo5CS4yu+cxms2VtgzSq8WtDH34tEAnxELqWFxjXxUbLibCCSdGm44gybc2lcJwONNN0xmBs5p0P5eK2u7u8TWHuuBke64wR4HjCxVoOPKLoSyuTrNGsC0QZCyG2cSPantBtDcwnjF5t1Cn7G222t3GENfeWnuk9VH2nu00VH1nDtHO1ZfLyLje9uCGJTSJqUGVm29tjDMpmlldUqEtBJBawNAkxNz3hHCxWM25tt9YftHPfp7zpAMchaVpcXiGuxFdlTDsApVCKTAMoazg9pbq5wynNyKrNrYFlRhsWwZa8tuLHumPebpfzQ1wjLDI05LJiyeSS5yc2jgn0ajmPEObBjo4BzT6EFRnOlbkihhlApEoyU+AIURxRBDMilAOAnAoijISCiIwyUgo3IiE5AoRI4QCIGKyoiUQRwgAkUDZBFR0QVT7Kmb+jtCk64qtb0JLSengibtWi03qM9Z+AWJe7gEy8Fc/wYvtnpF9brJYwjU7R3xAtRExo42g8w36rMV8S6o4ucS5x1m8plW27Gye3rifcp99/GQCIHmYHmtcadOhFs51SvVuprUzWbq7K7GgHEHtKok20bfI0eNneYVo+5Hr6JT6hJ6nX/H3wShExyXm6tR1Jub9Tu0qapxUUNY6lLDPEaD76Kr3XxdTD1DkPMEGwcHayRpoD5K4qu+9bxp8VEcGgyLFPSqOMXH3Kq9NTaZYY3EBz5HCAOoAERK59vbj89cjhT7npr8fktjXxfZsc8/haT5xb4wua16pe4k3JJPmbrf9OpcuZgvKn2qKEGRqPvgjBREIgLrsnMyKcUsP0+aQfRGEAZLvZe3ywgPLrHuvB7zfA8R0W82HvvcCrUbVZF3Czm/zNImOq5T8kulUIuDBVThzlFil7nQd9NtdlVp1qLy4VKZEiwim4taYI5HL/SqPEb71HgBwFucRodY1Kz2Jxb6hBc4mLD/HJRyldGL5kuSKo1whzE4pz3l7nFzjck6nxTeZAoirhBLnIT5oAIEJiIMFAoNJ0SS778VCZDLkmEco4tZQURlRSlkJLmpiCISw3qiyo4RADLdAI5RAqAH6TbIJWHZbVBVsqYdUpDjN09W15KOWpUXIILf7A2d2FCSIe/vP8LwPIQVlt29ldrVk+6y56mRAW0rvn1XOv6vVNfk61jSx/Uf4JFOpoT99Ep1USeY5eXHxUOrXgTpAJ84/JV1XaJHG5v8AkuZGlqOjKtGPBaV61tZ4/fRM03AlVftZcdfL5fRSqL4vrx9Fa6WlGZ1tTIe9mNy020wfeufARAWReFYbXxXaVSZ6DyUItXZt4bdNI5NeeueRopQAhG5qVRYPxE9IE/VaMlAgQlJx7W8Jk8yPokBqGSCQlEosqVChMiSEmEpwRNChAH0SU4Wom9VAjZalAIZUR+KIAPskJZajhEglgRhGGIyxDJBBQIunBTQLFMkGiERCdFOEDTRyAZyow1LNJLAspkAqhogl0Qgq2ypkqomXoIKIt9DX7pf6D/5x8iptXj4fQoILi3H+Znet/wDAivxvueZUKt+H+UfJBBW0ujPU7HGe8fL6Kwb/AKZ/lRoIT9ARMXW1P3xSXoILrI5r7DP0ST9+qCCIAzp980oIIIEAPySfzQQUILSOKCCIBxqbfoggohhLeKHP75oIIkEFOu+h+iCCjIgkGaoIIMgo/fqiHBBBQUOmjKCChAgktRIKIVEinp5lBBBVsrfZ/9k="/>
          <p:cNvSpPr>
            <a:spLocks noChangeAspect="1" noChangeArrowheads="1"/>
          </p:cNvSpPr>
          <p:nvPr/>
        </p:nvSpPr>
        <p:spPr bwMode="auto">
          <a:xfrm>
            <a:off x="63500" y="-885825"/>
            <a:ext cx="2486025" cy="183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506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ffectLst/>
              </a:rPr>
              <a:t>Need to build in universal design in order to meet an array of accessibility issues</a:t>
            </a:r>
          </a:p>
          <a:p>
            <a:pPr lvl="1"/>
            <a:r>
              <a:rPr lang="en-US" dirty="0">
                <a:effectLst/>
              </a:rPr>
              <a:t>Color blindness</a:t>
            </a:r>
          </a:p>
          <a:p>
            <a:pPr lvl="1"/>
            <a:r>
              <a:rPr lang="en-US" dirty="0">
                <a:effectLst/>
              </a:rPr>
              <a:t>Text size</a:t>
            </a:r>
          </a:p>
          <a:p>
            <a:pPr lvl="1"/>
            <a:r>
              <a:rPr lang="en-US" dirty="0">
                <a:effectLst/>
              </a:rPr>
              <a:t>Audio conversion</a:t>
            </a:r>
          </a:p>
          <a:p>
            <a:pPr lvl="1"/>
            <a:r>
              <a:rPr lang="en-US" dirty="0">
                <a:effectLst/>
              </a:rPr>
              <a:t>Descriptive interactive graphics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Universal Design/Accessibility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12E01-D5AD-49AF-BF7C-40F2283F7BF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347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Is there a need to secure copyright clearance of all non-original content, pictures, drawings, animations, videos?</a:t>
            </a:r>
          </a:p>
          <a:p>
            <a:r>
              <a:rPr lang="en-US" dirty="0" smtClean="0">
                <a:effectLst/>
              </a:rPr>
              <a:t>Is there content available under Creative Commons?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Copyright Clearance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12E01-D5AD-49AF-BF7C-40F2283F7BF4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AutoShape 2" descr="data:image/jpeg;base64,/9j/4AAQSkZJRgABAQAAAQABAAD/2wCEAAkGBhQSEBQSEhQVFRQUGBUWFRcWFhQVFxcVFBcYFRcWFBQYHCYeFxojGhQUHy8gIycpLCwsFx4yNTAqNSYrLCkBCQoKBQUFDQUFDSkYEhgpKSkpKSkpKSkpKSkpKSkpKSkpKSkpKSkpKSkpKSkpKSkpKSkpKSkpKSkpKSkpKSkpKf/AABEIAOEA4QMBIgACEQEDEQH/xAAcAAABBAMBAAAAAAAAAAAAAAAABQYHCAIDBAH/xABPEAACAQICBgYFCAQLBgcAAAABAgMAEQQhBQYHEjFBEyJRYXGBCCMyUpEUM0JDYnKhsSSCktEVNGNzk6KjssHC4SVTg7PS8BdUVXSUw+P/xAAUAQEAAAAAAAAAAAAAAAAAAAAA/8QAFBEBAAAAAAAAAAAAAAAAAAAAAP/aAAwDAQACEQMRAD8AnGiiigKKKKAooooCiisZJAoLMQAMySbAAcyeVBlRUZ617ecDhSUw98XIL/NkCIHvlPtcfohhlxFRJrHtq0li7gS/J4zfqQDcNu+TN7+BA7qCy+ldYMNhhfETxQg8OkkVCfAE3PlTN0nt20XFfdlkmI5RRtn4M+6p+NVhmmZ2LOxZjmSxJJPaSeNYUE+470lYR8zg5X/nJEiy/VV6TW9JeTlgU/pyf/rqFKKCax6S8n/kU/pm/wCiuvB+kuhNpcCyjtScOb/daNfzqCaKCy+jvSC0bJ8508P3494eXRlj+FPHQ+u2BxRAw+KhkY5hA4D2/m2s34VTeigvHRVRdXtp2kcHYRYlyg+rl9aluwBrlR90ipX1W9IqGSyY+IwtzliDPH4lM3XwG9QTHRXLozSsWIjEsEiSxngyMGHeLjge6uqgKKKKAooooCiiigKKKKAooooCiiigKKKhfajtw6IthNHMGcXEmIHWVeRWHkW+1wHK5zAPbXzalhdGKVY9LiCLrChz7jI2YjXxz7AarvrltIxmkmPTSFYb3WBOrGBla44yHK92vne1hlTZmmZ2LMSzMSzMxJJYm5JJzJJ50qaB1WnxZ9UtkBs0jZIPPme4X40CRSlozVzEYjOKNivvHqr+0cj5VJWh9QsPh7M46aQfScdUH7KcPjelmWWgYGD2bkZzSgfZjF/6zfupRj1OwqW6hcjmzN+IFh+FOCaauCaag4jo6FfZijH6q3+Nq0TKvur8BW2aauCaWg1Tqvur8BSbiMLH7i+Qt+VdM0tcE0tBxz4NOVx5/vrikitzrqmmrkJvQYUVuVKyOG7KDs1e1nxOBl6XCytE2V7G6sBydD1WGZ4ip82f7c4MYVgxgXD4g2Ctc9DIbcifmze+TG3DO5tVcWQjjWNBeOiq2bM9tEuC3MNiy0uF9kNmZIRy3ffQe7xA4cN02MwOOjmjWWJ1eNwGVlNwQeYNBvooooCiiigKKKKAooooCiioc24bTjADo7CtaVx+kOpzjRhlGvYzA5nkPHIETbFteMrPgMC9oh1Z5lOch5xxsOEfIn6XD2fahqipQ1C1B6MLisUvXyMUZHsdjuPe7By4nPgCfqhs2LhZsWCqcVizDN2F/dHdx8OchhVRQiAKqiwVQAAOwAVtmlrhmloMZpa4JpqymlrgmmoMZpa4JpaymlrgmmzA5nIDmT2Ac6DGaWuGaWl/A6k6QxFjFhJrE23pAIR4+uKkjPiAaVF2I6TYZ/JU7mmkP92I0EezTVwTS1KOI9H/AEhbqzYU9xaVfx3DSPpLYRpRBdUil7o5Vv8A2gWgjpmuayVaU9LaqYvCX+U4aaIAgbzI25c8LSeyfI1woKD1Frcq14q1uVaDwwgixFcWJwRXMZj8vGlRFrcqUDcp97MdqEmi5dx96TCOfWR3uUJ+sivwbtHBvgQ1dIaN3euvDmOzv8KTqC7ej8fHPEk0Th45AGRlzBBroqs+xzaacBOMNiG/RJTxP1Mh+mOxD9IefI3suDfMUHtFFFAUUUUBRRXhNA1Npeu66MwLSixmfqQKc7yEe0R7qjM+Q51U3E4lpHaR2LO7FmY8WZjck95JJp27VtczpHSDurXgivFAL5FVPWktwu7XN+zdHKknU/V04zErHwjXrSnsQHhftbgPjyoHPs11O3iMZOvVHzKn6TD6wjsHLtOfIXkeaavLKihFAVVAVQMgABYADstXHNLQeTS1wTS1lNNXBNNQYzS1yKrSOERWd2NlVQWYnuAzpR0JoKbGzdFCO93Psovax7ewcT8SJk1Z1RgwSWjF5G9uRs3b/pX7Iy8TnQMHQGx+SQB8Y5iGR6KMqX7bO+ar2ELfxFSJoXVbC4QWw8KIbWLW3nNveka7N5mlWkTWPXTB4EXxMyox4ILvI33Y1uxHfa1At0VC+m/SKAuMJhSeNnncL4erS/8AeFM3SO3rSj5I8MX83Cp8vWl6CzVFVYTbVpe/8bv3dBhvhlHS/o30hMepHSxYeVefVeNvJgxH9WgsOygixFweINMnWbY9o/GXYRfJ5Tn0kFkuePWjtuN8L99I+r+33BTELiUkwrG2Z9bFf76DeHiVA76kjBY6OZBJE6yI2asjBlI7iMqCtWuGynGaPBkIE+HHGaIHqjtljzKDvzHeKaaCrkEVFW0LY4kobE4BQkubPALBJO0x8o37vZPcTeghNFrci0CMgkEEEEgggggg2IYHMEEEEGtqLQeqlIml9Gbh31HVPH7J/dThVa9kiDAqRcHI0DKqw2wXaB8oh/g+dvWwLeA+9AthuX95Lj9Uj3SagLH4MxOVPDiD2itmhdMSYXERYiE7skTBlOdsuIa3FSLgjmCaC61FJurmnY8bhYcVF7EqhgMiVPBkNuasCp7xSlQFFFFAUwdtetZwWi3VDaXEnoUtxCsLyN+xcX5FhT+qs23zWI4jShgB6mFQRgZW6R7PIw+KL+pQRrUz6iaE+S4NSwtLNZ37QD7Cnnkp4ciTUZan6I+U4yNCLoDvvwtupnY9xNl/WqZ5paDGaWuGaWsppa4JpaDGaavNF6MkxU6QRe0/M8FUe07dw/cOdcU81TDs41Y+TYbpZBaacBmvxVOKJ3ZZnvNuQoFzV/QEeDhWGIcM2Y+07c2Y9v5CwHCu7EYhY0Z3YKigszMQAoGZJJ4Cs2awueAqvm1DaIcdKYIW/RIzlb651PzjdqAjqj9bPq7oK2vW2qSQtDo8mOPgZyLSP29EpHUX7R6x5BcjUR4rEFmZmJZmzZmJZmPazHMnxr2aWuCaagxmmrSop/ao7FcdjgsrqMNC3Bpgd8jtSLifPdBvcE1JmivR2wSAGeaeZrZ2KxIT2hVBYftGgr2i1uRasr/4GaKt8zJ49NL/ANVI2lvR5wrAnDYiaFuQfdmTwt1W/rUEEKtLOruseJwMnSYWVoze7LxjfukjOTePHsIpQ1r2eYvRxvOgaImwmju0dybANcXRj2EW7CaQkWgsTs/2pxaQtDKBDirexe6SW4mFjx7SpzHeM6fVVDiuCCCQykMpBIZWBuGVhmCDmCKsBsv2gfLougnI+VRLcnIdMgy6QAZXBsGA4Eg5AgAE/avs7E6tjsMvr0F5kUfPIo9oAcZFA5ZsBbMhbQ1HmLjMGrY1A+1LVL5Ji+ljFoMQSy24JLxdLWyB9seLDIKKBlgV7RRQcGmsF0kdx7S5jw5j/vsprU+KaelsL0cpA4HrDwP+t6CY/Rz1qzm0e5yProb9uSyKP6rW7mNTpVM9UdOnBY7D4ofVSKW70PVkHmhYedXKjkDAMDcEAg9oOYoMqKKKDTjcWsUTyuQEjVnYnIBUBYknwBqlmk8e088s7+1K7yN96Rix/E1ara3pLoNC4xubR9EP+MwiP4OaqXQSJsuwNkmnPFiI18FG81j3kr8KeM0tIuqMPR4GEc2Bc/rksPwIrtmloMZpa4JpaymmrgmloHBqNoX5Xj40IvHH62Ts3UIsp+8xUW7N6p5qO9i+jbYWXEkC80m4p+xD1f8AmGQeQqQyaCM9tuuHQYdcFE1pMQCZSDmuHzBHcXPV8FfnUCzS0s66axHGY7EYm91dyI87gRR9SO3YCo3vFj202ZpaDGaapz2O7JVREx+OTelazQROLiNeKyOp4ueIB9nI8fZjbZNqmNI6TjSQXhhHTSi1wyoRuobi1mYgEc13qtZQFaMbj44UMk0iRoOLOyoo8WYgCkHX7XaPRmEMzDfkY7kMfvyEE5nkoAJJ/wASKrJp3T8+NmM2KkaRiSQCeogNurGnBBkOHnc0FoYtftHMwUY7CknIDp4sz2DOl5WBFwbg8CKpoqU8tQNoE2jZVG8z4Qm0sJzCgnrSQj6LjM2GTZjiQQFlcVhUkRo5FV0cFWVgGVlORBByIqu20fUH+DcQDHc4WYnoiTcowzMLE8bDNScyAb3KkmxUE6uiuhDKwDKRwKsLgjuINI2u2gFxmBmgYhSRvRscgsqdZGv2XFj2gkc6CsiLShojSUmGmjnhNpIm3l7DyKt9lgSp7j21yIvaLHmOw9lblFBaDQulkxWHjxEfsSKGHaO1T3g3B7xSfrtq98twMsI9u2/EeyVOsufIH2T3MaY+xHTeU+DY8PXRjuayyADsDbjeLmpVoKqA9xHcRYjuIPA0U4toWivk+k8QgACuwmT7so3j4es6QeVN2gKSdYsPeMP7p/A/62pWrTjId+Nl7QbePL8aBm1bHZDpn5TobCsfajUwtz+ZJRb95QIfOqnVP/o2aT3sLi8Pc+rkSQeEqlcvOL8aCZKKKKCL/SHxhTRKIPrcRGp8FV3/ADQfGq2VYX0kj+g4b+fP/Laq9UEx4cbkSIMgqKvwAFc80teyS5VwzS0GM0tcE81ZTS0m46eyMR2H8qCy2oGC6LRmES26TEjsPtyjpH/rOax2h6V+TaKxkwO6wiZUPY8nq0t37zrSxopN2CIdkaD4KKZm3F7aEn73gv8A0yH/AAoK0ySWFuyuN3vXskl6FWgn70b9EhcHicTY70sojF/diQNcfrSsP1e6pgphbDoraEw595pz/bOv+Wn7QV1276ZM2lBBfq4WNVtyEkoEjkfqmIeVR6q05tpcm/pjGn+VC/sxov8AhTeRaD1Frci14i1vRaBxYHaBpCLDx4aLEGOKIFV3UjL7pJIUu4JsL2FrWAHGkvG46Wc3nlkmub+sd5BfuDEgeVc6LW5VoBVrOgUUDk2daQ6HSmGa4AdjE1+YlUqo/pOj+FWHqsGhT+l4U9mIwx+EyH/CrP0EP7ccFbEYaUD245EY/wA2yso/tHqNKl7bknqMKf5Vx8UJ/wAtRDQFFFFAzcXHuyOOxj+dSv6N2NIx+Ji5PBv3745EUD4St8Ki7TAtO/iPxANSH6PJ/wBrt/7eX+/HQWUooooIh9JIfoOGP8ufxjb91V6qynpDYMvolXH1WIjY+BV47d2bj4VWugk+SbKuGaWtWHxW9Ejdqr+Vc80tBjNLSbjZLq3gfyrdNNXBNLQW91fxIkwmHkBuHiiYEcwyA3/GmntvgLaDxNvomFvITID8Ab+VdeyPSfT6Gwh5xoYTzt0LGMfFVU+dLus2ivlWCxGH/wB7FIg7iykA+RtQUzRa3ItAjIyIIIyIIsQRkQRyNbUWgstsNm3tCwj3HnX+1Zv81P6oc9HbSw6LF4U5FXWde8SKI2y7jEv7QqY6Cr+07D7umcaP5RG/bijf/NTeRak/bxoApi4cYB1J0ETnsli3mW/eyE/0ZqNUWg9Ra3IteItb0QmwAJJsABmSTkABzJOVAKtZgVPOidmWE+QwwYmBHlVOvILrJvud992VSHA3ibC/ACm9pnYkmbYbElRmd2YBgB2CRbEAd4Y0EUUUX7M+/t76KDv1fgL43CqouTiMP8BMhY+SgnyqzlQJso0WZtKRtnuwK8pPK+70ag+chP6lT3QRftzm9XhU5l5G/ZUL/nqJKkHbXjw+OiiH1MN798zZjxtEh8xUfUBRRRQNTTXz7+X90VIXo8D/AGu3dh5f78dR5pZrzP42+AtUpejbgr4/Ezckg3Ld8kisDf8A4R+NBYWiiigaO1jRvT6Gxi+7H0v9CRL+SGqlVd7FYZZEaNxdXVlYdqsLEfA1S3TGjWw+Ilgf2oZHjOVrlGK3t2G16Ba0PibwAe7cfjcfgaymmpI0RiLby9uY8v8Av8K6ppqDGaauCaWsppq5hnQTj6N2nxbE4JrA3GITtNwI5PhaL41N9U71O1hbAY2HFLc9G3XUfSjbqyLxAuVJtfnarfYPFpLGksbBkkVXRhmCrC4I8QaCtO2DVX5HpORlFosVeePs3mPrV8nN/BxTMVatHtL1LGksE0a2E8Z6SBjw3wLFCfdYXXuyPKqxmEqxVgVZSVZSLFWU2ZSORBBFAt6j6yHR+OixIuUBKSqOLQvYOB3iwcdpQDnVqMJikljWSNg6OoZGU3DKwuCD2EVUBFqQtmu0xtH/AKPPvPhCbi2bwFjmVH0kN7lRmMyL3tQTlp7QcWMw74edd6NxnyIIzVlPJgbEHuqBtY9luMwjndjbEQ57skS7zW5B4l6wbwBHeOAsBo7SUU8aywyLJGwurIQwPmPyrpoKv4LVrFyNuphcST3wSoPNnUAeZqUdnuytoJExWMt0idaKEEMEb35GGTMOQFwDncm27J9FAUyNrGsww2CMKG02JBjFjmsf1r5EEdU7oI5uDyNLOtWueHwEd5WvIwPRxKRvvbu+ivaxyHjYGAtPaclxmIfETHrNkAPZRB7KL3C58SSeJoE+iil/UnVRtIYoRfVJZp2BIIjN7KCMwzkEDhkGPKgkzY5q+YcG2IcWfEkMvaIUuI+fMl38GXsp/s1hc8BXkcYUBVAAAAAGQAGQAFMvaxrJ8mwJiRrS4m8a24iPLpWFiCOqd0EcC4oIc1l0uMVjMRiBmsrkqe1FASM/sIppNoooCiiubSU+5E57rDxOQ/Ogak8m87N2kn4m9T76NujN3CYrEWN5JVjB7REu9l5yn4VX6rabJtCnC6HwqN7ToZmysbzEyAEdoVlHlQO+iiigKrTt/wBXug0p04FkxSB75W6SOySADw6Nv16stTE2zaqnG6Lk3FvLh/XR8bkIPWKLZklC1hzIWgq1FJusD2V1TTVxVle9B6TetirXiLW5FoPUWpu2E695fwbO2Yu2GYniOLQ+IzZe7eHIVCyrW+IkEMpKspDKykqyspuGUjMEEA3oLlVGO1TZd8qvjMIo+UAetjyHTADIjkJABb7Qy5ClHZjtKXHxiCchcWgzHATKPrI+/tXlx4U/aCoIjIJBBBBIIIIIIyIYHMEHIg1uRasRrrsyw+kLyfM4i2UqAHetwEqfWD4EciKhvWLUPF4EkzRFohf10d3jtnmxtePIfSAGfE0CbojS8+Fffw00kLHjuHJuXXQ3V/1gafOA204xBaWOCXsNmjbzIJHwAqPk4ZVnQSYduk1v4nHf+fYj/lZ0kaV2u46YFUMcCm3za3fv67kjPuUHvplUUGc0zOxd2Z3b2mdizHxZszWFexoWYIoLM3sqoLM3cqrck+FP7VjZBiJyHxR+Txe5k0zDPxWPkbm5+yKBpavavTY2cQQLc5F2N9yNTlvOfI2HE2NuBIsFqvqxFgcOIYR9p3PtSOQAXb4AAcgABwrp0NoSHCRCHDoEQdmZJ952ObMe0512SSBVLMQFAJJJsABmSSeAoNWNxqQxvLKwSONSzscgFUXJNV01u1kbHYt52uF9iJCfYjUndy4bxuWPebXIApf2ka//AC1uggJ+TIQb5jpnGYYj3AeA5kX7LMegKKKKApE1jxPsxj7x/If40tO4AJOQGZ8BTPxmJMjs55nLuHKgU9TdAnG4/D4UcJZAGzt6tevIb9yKxq46IAAALACwHYBUI+jlqrlNpBxx9RDcEZZNIw7RfdW/cwqcKAooooCiiigqltb1JOjtIOEW2HnvJBbgAT147AWG4xsB7pXtplA1braNqUmk8C8BsJV68DcN2UAgA/ZIJU+N+IFVLxuCeGR4pVKSRsVdTxVlNiD50GyMXrcq1yYeWxz4UoItB6q1uRa8Ra3ItBnAxVldWKspDKykqysOBVhmDUzajbZlYLBpEhGGS4gCyNb/AHwHzbfaHV+7wqHEWtyLQWzilDKGUhlIuCCCCDwII4isqrTq5rbisD/F5bJckxON+Ik5+xcbuZuSpUntqTNC7bIWFsXE8J5tHeVPgBvjwAPjQOnS+z/A4kkyYdAx4vHeJye9oyCfO9NrEbD8KWJSfEoD9G8LKPAmPe+JNO/Rmt2DxHzOJic5Hd3wHF+F4zZh5ilYGgjQbDYOeKn8liH5qaUNH7GMDH84Z587+skC+VoVS48b0/K1zYhUF2ZVHaxAHxNBy6L0FBhl3cPDHEDx3FAJ8TxPnXdTW0ptN0fBkcQsjZjdhvMbjiCyXVT94imJp/bTNJdcJGIV/wB5JZ5OfsoOop4Zkt4UEo6e1kw+Dj6TESBAfZXi7kZ2RBmx8OHOoT102iTY87igw4blHcbz9hmYZH7oyH2siGzjMY80hkldpJG4s5LHwueAzOQyFaaAooooCiiubSGOESbx4nJR2n91An6wY+w6McTm3cOQ864NX9CSYzFRYaIXeVgo7hxZj3KoLHuBrhkkLEsTcnMmrF7CtnxwkBxs62nxC2jU8Y4TmPBnyPgF4ZigkfQOhY8JhosNCLRxKFHfzZj3sxLHvJrvoooCiiigKKKKAqItt2zE4lDj8Il50Hr0XjLGo9tR9KRQBlxK94AMu0UFHK7MHi7dVuHI9n+lTNth2P8At4/AJ2tPCo8zJEo+JXzHOoNoHCi1vRaRMDpHcybNfxFL0DBhcG4oM0WtyrXirWwCgAK9oooPHQEWIBHfnW6DFyILJJIgHAI7Lbw3SK1UUHWdLT88ROfGaU/hvVyTdcgv1iOBbrEeBNFFAUUUUBRRRQFFFcuO0isQzzPJRxP7hQbMXi1jXeby7SewU1cbjGkbebyHIDsrzGY1pG3m8hyA7qfeyzZW+kpBNMGTBoes3AykcUjPZ2ty4ceAd+xjZj8ul+V4lP0WI9VWGU8gPC3ONTx5E5Z9a1kq04PBpFGsUShEQBVVRYKoyAArdQFFFFAUUUUBRRRQFFFFAVEG0/YiuJL4vAAJMbtJBkqSniWjPBHPZwPcbky/RQUhxOFeN2jkRkdTZldSrKexlOYNZYXGNGbqfEcj4irY677NsJpNPXLuTAWSdABILcA3J17j2m1uNV5102VY3RxLOnSwDhNGCVA/lF4xnxyzyJoOPA6aR8m6rd/DyNKVMeurC6Tkj9lsuw5j/TyoHdRSPh9Y1PtqR3jMfDiPxpQh0jG3Bx4E2PwNB0UUCigKKKKAorxmA4m3jXJNpeJfpg/dz/LKg7KxkkCi5IA7TlSHidYz9Bbd7Z/gKSp8Szm7sT/3yHKgWMdrBxEX7R/wH76RJJCxJJuTxJpZ1Y1NxekJNzCws+dmf2Y073kOQyN7cTyBqftQdiWGwJWbEWxOJFiCR6qNhmDGh4sMus3YCAtBH+zPYjJit3E48NFh8isWaySjv5xoe32jytkasLhcIkSLHGqoiAKqqAFVRkAAOArbRQFFFFAUUUUBRRRQFFFFAUUUUBRRRQFeEXyPCvaKCPdbdiOAxhLxqcNMbneiA3Cftxeyc/d3Se2oi1k2F6RwxJiQYqPM70R64A96Jutc55LvcKs/RQUjxeCkiYpKjxuOKurIw8VYXrRV2dIaKhxC7k8Ucq+7IiuO3gwNM/SWxTRUxLfJujZucUkiAeCX3Bw5CgqykzLwJHgSK3LpKUcHb43qfsT6N+DJ9XiMQvcejfyHVFJUnozZndx9hyBw9z5kSi/woIY/hWX32rB9ISHi7fEipoHozH/1Af8Axv8A9qUsN6NmGFukxU7du6safC4a1BX9nJzJJ8c6EQkgAEk5ADMkngAKs7o/YNouMDfjkmItnJK4v5R7op46J1YwuF/i+GhiJ4lI0VjbhdgLnieJoKwav7JNJYsgph2iQ/WT+qUd+63XYfdU1LOq3o9YWEh8ZI2JcZ7gvHFfvAO83xAPMVLNFBowWBjhRY4kWNFFlVFCqB3AZCt9FFAUUUUBRRRQFFFFAUUUUBRRRQFFFFAUUUUBRRRQFFFFAUUUUBRRRQFFFFAUUUUBRRRQFFFFAUUUUBRRRQFFFFAUUUUH/9k="/>
          <p:cNvSpPr>
            <a:spLocks noChangeAspect="1" noChangeArrowheads="1"/>
          </p:cNvSpPr>
          <p:nvPr/>
        </p:nvSpPr>
        <p:spPr bwMode="auto">
          <a:xfrm>
            <a:off x="63500" y="-1038225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5" descr="data:image/jpeg;base64,/9j/4AAQSkZJRgABAQAAAQABAAD/2wCEAAkGBhQSEBQSEhQVFRQUGBUWFRcWFhQVFxcVFBcYFRcWFBQYHCYeFxojGhQUHy8gIycpLCwsFx4yNTAqNSYrLCkBCQoKBQUFDQUFDSkYEhgpKSkpKSkpKSkpKSkpKSkpKSkpKSkpKSkpKSkpKSkpKSkpKSkpKSkpKSkpKSkpKSkpKf/AABEIAOEA4QMBIgACEQEDEQH/xAAcAAABBAMBAAAAAAAAAAAAAAAABQYHCAIDBAH/xABPEAACAQICBgYFCAQLBgcAAAABAgMAEQQhBQYHEjFBEyJRYXGBCCMyUpEUM0JDYnKhsSSCktEVNGNzk6KjssHC4SVTg7PS8BdUVXSUw+P/xAAUAQEAAAAAAAAAAAAAAAAAAAAA/8QAFBEBAAAAAAAAAAAAAAAAAAAAAP/aAAwDAQACEQMRAD8AnGiiigKKKKAooooCiisZJAoLMQAMySbAAcyeVBlRUZ617ecDhSUw98XIL/NkCIHvlPtcfohhlxFRJrHtq0li7gS/J4zfqQDcNu+TN7+BA7qCy+ldYMNhhfETxQg8OkkVCfAE3PlTN0nt20XFfdlkmI5RRtn4M+6p+NVhmmZ2LOxZjmSxJJPaSeNYUE+470lYR8zg5X/nJEiy/VV6TW9JeTlgU/pyf/rqFKKCax6S8n/kU/pm/wCiuvB+kuhNpcCyjtScOb/daNfzqCaKCy+jvSC0bJ8508P3494eXRlj+FPHQ+u2BxRAw+KhkY5hA4D2/m2s34VTeigvHRVRdXtp2kcHYRYlyg+rl9aluwBrlR90ipX1W9IqGSyY+IwtzliDPH4lM3XwG9QTHRXLozSsWIjEsEiSxngyMGHeLjge6uqgKKKKAooooCiiigKKKKAooooCiiigKKKhfajtw6IthNHMGcXEmIHWVeRWHkW+1wHK5zAPbXzalhdGKVY9LiCLrChz7jI2YjXxz7AarvrltIxmkmPTSFYb3WBOrGBla44yHK92vne1hlTZmmZ2LMSzMSzMxJJYm5JJzJJ50qaB1WnxZ9UtkBs0jZIPPme4X40CRSlozVzEYjOKNivvHqr+0cj5VJWh9QsPh7M46aQfScdUH7KcPjelmWWgYGD2bkZzSgfZjF/6zfupRj1OwqW6hcjmzN+IFh+FOCaauCaag4jo6FfZijH6q3+Nq0TKvur8BW2aauCaWg1Tqvur8BSbiMLH7i+Qt+VdM0tcE0tBxz4NOVx5/vrikitzrqmmrkJvQYUVuVKyOG7KDs1e1nxOBl6XCytE2V7G6sBydD1WGZ4ip82f7c4MYVgxgXD4g2Ctc9DIbcifmze+TG3DO5tVcWQjjWNBeOiq2bM9tEuC3MNiy0uF9kNmZIRy3ffQe7xA4cN02MwOOjmjWWJ1eNwGVlNwQeYNBvooooCiiigKKKKAooooCiioc24bTjADo7CtaVx+kOpzjRhlGvYzA5nkPHIETbFteMrPgMC9oh1Z5lOch5xxsOEfIn6XD2fahqipQ1C1B6MLisUvXyMUZHsdjuPe7By4nPgCfqhs2LhZsWCqcVizDN2F/dHdx8OchhVRQiAKqiwVQAAOwAVtmlrhmloMZpa4JpqymlrgmmoMZpa4JpaymlrgmmzA5nIDmT2Ac6DGaWuGaWl/A6k6QxFjFhJrE23pAIR4+uKkjPiAaVF2I6TYZ/JU7mmkP92I0EezTVwTS1KOI9H/AEhbqzYU9xaVfx3DSPpLYRpRBdUil7o5Vv8A2gWgjpmuayVaU9LaqYvCX+U4aaIAgbzI25c8LSeyfI1woKD1Frcq14q1uVaDwwgixFcWJwRXMZj8vGlRFrcqUDcp97MdqEmi5dx96TCOfWR3uUJ+sivwbtHBvgQ1dIaN3euvDmOzv8KTqC7ej8fHPEk0Th45AGRlzBBroqs+xzaacBOMNiG/RJTxP1Mh+mOxD9IefI3suDfMUHtFFFAUUUUBRRXhNA1Npeu66MwLSixmfqQKc7yEe0R7qjM+Q51U3E4lpHaR2LO7FmY8WZjck95JJp27VtczpHSDurXgivFAL5FVPWktwu7XN+zdHKknU/V04zErHwjXrSnsQHhftbgPjyoHPs11O3iMZOvVHzKn6TD6wjsHLtOfIXkeaavLKihFAVVAVQMgABYADstXHNLQeTS1wTS1lNNXBNNQYzS1yKrSOERWd2NlVQWYnuAzpR0JoKbGzdFCO93Psovax7ewcT8SJk1Z1RgwSWjF5G9uRs3b/pX7Iy8TnQMHQGx+SQB8Y5iGR6KMqX7bO+ar2ELfxFSJoXVbC4QWw8KIbWLW3nNveka7N5mlWkTWPXTB4EXxMyox4ILvI33Y1uxHfa1At0VC+m/SKAuMJhSeNnncL4erS/8AeFM3SO3rSj5I8MX83Cp8vWl6CzVFVYTbVpe/8bv3dBhvhlHS/o30hMepHSxYeVefVeNvJgxH9WgsOygixFweINMnWbY9o/GXYRfJ5Tn0kFkuePWjtuN8L99I+r+33BTELiUkwrG2Z9bFf76DeHiVA76kjBY6OZBJE6yI2asjBlI7iMqCtWuGynGaPBkIE+HHGaIHqjtljzKDvzHeKaaCrkEVFW0LY4kobE4BQkubPALBJO0x8o37vZPcTeghNFrci0CMgkEEEEgggggg2IYHMEEEEGtqLQeqlIml9Gbh31HVPH7J/dThVa9kiDAqRcHI0DKqw2wXaB8oh/g+dvWwLeA+9AthuX95Lj9Uj3SagLH4MxOVPDiD2itmhdMSYXERYiE7skTBlOdsuIa3FSLgjmCaC61FJurmnY8bhYcVF7EqhgMiVPBkNuasCp7xSlQFFFFAUwdtetZwWi3VDaXEnoUtxCsLyN+xcX5FhT+qs23zWI4jShgB6mFQRgZW6R7PIw+KL+pQRrUz6iaE+S4NSwtLNZ37QD7Cnnkp4ciTUZan6I+U4yNCLoDvvwtupnY9xNl/WqZ5paDGaWuGaWsppa4JpaDGaavNF6MkxU6QRe0/M8FUe07dw/cOdcU81TDs41Y+TYbpZBaacBmvxVOKJ3ZZnvNuQoFzV/QEeDhWGIcM2Y+07c2Y9v5CwHCu7EYhY0Z3YKigszMQAoGZJJ4Cs2awueAqvm1DaIcdKYIW/RIzlb651PzjdqAjqj9bPq7oK2vW2qSQtDo8mOPgZyLSP29EpHUX7R6x5BcjUR4rEFmZmJZmzZmJZmPazHMnxr2aWuCaagxmmrSop/ao7FcdjgsrqMNC3Bpgd8jtSLifPdBvcE1JmivR2wSAGeaeZrZ2KxIT2hVBYftGgr2i1uRasr/4GaKt8zJ49NL/ANVI2lvR5wrAnDYiaFuQfdmTwt1W/rUEEKtLOruseJwMnSYWVoze7LxjfukjOTePHsIpQ1r2eYvRxvOgaImwmju0dybANcXRj2EW7CaQkWgsTs/2pxaQtDKBDirexe6SW4mFjx7SpzHeM6fVVDiuCCCQykMpBIZWBuGVhmCDmCKsBsv2gfLougnI+VRLcnIdMgy6QAZXBsGA4Eg5AgAE/avs7E6tjsMvr0F5kUfPIo9oAcZFA5ZsBbMhbQ1HmLjMGrY1A+1LVL5Ji+ljFoMQSy24JLxdLWyB9seLDIKKBlgV7RRQcGmsF0kdx7S5jw5j/vsprU+KaelsL0cpA4HrDwP+t6CY/Rz1qzm0e5yProb9uSyKP6rW7mNTpVM9UdOnBY7D4ofVSKW70PVkHmhYedXKjkDAMDcEAg9oOYoMqKKKDTjcWsUTyuQEjVnYnIBUBYknwBqlmk8e088s7+1K7yN96Rix/E1ara3pLoNC4xubR9EP+MwiP4OaqXQSJsuwNkmnPFiI18FG81j3kr8KeM0tIuqMPR4GEc2Bc/rksPwIrtmloMZpa4JpaymmrgmloHBqNoX5Xj40IvHH62Ts3UIsp+8xUW7N6p5qO9i+jbYWXEkC80m4p+xD1f8AmGQeQqQyaCM9tuuHQYdcFE1pMQCZSDmuHzBHcXPV8FfnUCzS0s66axHGY7EYm91dyI87gRR9SO3YCo3vFj202ZpaDGaapz2O7JVREx+OTelazQROLiNeKyOp4ueIB9nI8fZjbZNqmNI6TjSQXhhHTSi1wyoRuobi1mYgEc13qtZQFaMbj44UMk0iRoOLOyoo8WYgCkHX7XaPRmEMzDfkY7kMfvyEE5nkoAJJ/wASKrJp3T8+NmM2KkaRiSQCeogNurGnBBkOHnc0FoYtftHMwUY7CknIDp4sz2DOl5WBFwbg8CKpoqU8tQNoE2jZVG8z4Qm0sJzCgnrSQj6LjM2GTZjiQQFlcVhUkRo5FV0cFWVgGVlORBByIqu20fUH+DcQDHc4WYnoiTcowzMLE8bDNScyAb3KkmxUE6uiuhDKwDKRwKsLgjuINI2u2gFxmBmgYhSRvRscgsqdZGv2XFj2gkc6CsiLShojSUmGmjnhNpIm3l7DyKt9lgSp7j21yIvaLHmOw9lblFBaDQulkxWHjxEfsSKGHaO1T3g3B7xSfrtq98twMsI9u2/EeyVOsufIH2T3MaY+xHTeU+DY8PXRjuayyADsDbjeLmpVoKqA9xHcRYjuIPA0U4toWivk+k8QgACuwmT7so3j4es6QeVN2gKSdYsPeMP7p/A/62pWrTjId+Nl7QbePL8aBm1bHZDpn5TobCsfajUwtz+ZJRb95QIfOqnVP/o2aT3sLi8Pc+rkSQeEqlcvOL8aCZKKKKCL/SHxhTRKIPrcRGp8FV3/ADQfGq2VYX0kj+g4b+fP/Laq9UEx4cbkSIMgqKvwAFc80teyS5VwzS0GM0tcE81ZTS0m46eyMR2H8qCy2oGC6LRmES26TEjsPtyjpH/rOax2h6V+TaKxkwO6wiZUPY8nq0t37zrSxopN2CIdkaD4KKZm3F7aEn73gv8A0yH/AAoK0ySWFuyuN3vXskl6FWgn70b9EhcHicTY70sojF/diQNcfrSsP1e6pgphbDoraEw595pz/bOv+Wn7QV1276ZM2lBBfq4WNVtyEkoEjkfqmIeVR6q05tpcm/pjGn+VC/sxov8AhTeRaD1Frci14i1vRaBxYHaBpCLDx4aLEGOKIFV3UjL7pJIUu4JsL2FrWAHGkvG46Wc3nlkmub+sd5BfuDEgeVc6LW5VoBVrOgUUDk2daQ6HSmGa4AdjE1+YlUqo/pOj+FWHqsGhT+l4U9mIwx+EyH/CrP0EP7ccFbEYaUD245EY/wA2yso/tHqNKl7bknqMKf5Vx8UJ/wAtRDQFFFFAzcXHuyOOxj+dSv6N2NIx+Ji5PBv3745EUD4St8Ki7TAtO/iPxANSH6PJ/wBrt/7eX+/HQWUooooIh9JIfoOGP8ufxjb91V6qynpDYMvolXH1WIjY+BV47d2bj4VWugk+SbKuGaWtWHxW9Ejdqr+Vc80tBjNLSbjZLq3gfyrdNNXBNLQW91fxIkwmHkBuHiiYEcwyA3/GmntvgLaDxNvomFvITID8Ab+VdeyPSfT6Gwh5xoYTzt0LGMfFVU+dLus2ivlWCxGH/wB7FIg7iykA+RtQUzRa3ItAjIyIIIyIIsQRkQRyNbUWgstsNm3tCwj3HnX+1Zv81P6oc9HbSw6LF4U5FXWde8SKI2y7jEv7QqY6Cr+07D7umcaP5RG/bijf/NTeRak/bxoApi4cYB1J0ETnsli3mW/eyE/0ZqNUWg9Ra3IteItb0QmwAJJsABmSTkABzJOVAKtZgVPOidmWE+QwwYmBHlVOvILrJvud992VSHA3ibC/ACm9pnYkmbYbElRmd2YBgB2CRbEAd4Y0EUUUX7M+/t76KDv1fgL43CqouTiMP8BMhY+SgnyqzlQJso0WZtKRtnuwK8pPK+70ag+chP6lT3QRftzm9XhU5l5G/ZUL/nqJKkHbXjw+OiiH1MN798zZjxtEh8xUfUBRRRQNTTXz7+X90VIXo8D/AGu3dh5f78dR5pZrzP42+AtUpejbgr4/Ezckg3Ld8kisDf8A4R+NBYWiiigaO1jRvT6Gxi+7H0v9CRL+SGqlVd7FYZZEaNxdXVlYdqsLEfA1S3TGjWw+Ilgf2oZHjOVrlGK3t2G16Ba0PibwAe7cfjcfgaymmpI0RiLby9uY8v8Av8K6ppqDGaauCaWsppq5hnQTj6N2nxbE4JrA3GITtNwI5PhaL41N9U71O1hbAY2HFLc9G3XUfSjbqyLxAuVJtfnarfYPFpLGksbBkkVXRhmCrC4I8QaCtO2DVX5HpORlFosVeePs3mPrV8nN/BxTMVatHtL1LGksE0a2E8Z6SBjw3wLFCfdYXXuyPKqxmEqxVgVZSVZSLFWU2ZSORBBFAt6j6yHR+OixIuUBKSqOLQvYOB3iwcdpQDnVqMJikljWSNg6OoZGU3DKwuCD2EVUBFqQtmu0xtH/AKPPvPhCbi2bwFjmVH0kN7lRmMyL3tQTlp7QcWMw74edd6NxnyIIzVlPJgbEHuqBtY9luMwjndjbEQ57skS7zW5B4l6wbwBHeOAsBo7SUU8aywyLJGwurIQwPmPyrpoKv4LVrFyNuphcST3wSoPNnUAeZqUdnuytoJExWMt0idaKEEMEb35GGTMOQFwDncm27J9FAUyNrGsww2CMKG02JBjFjmsf1r5EEdU7oI5uDyNLOtWueHwEd5WvIwPRxKRvvbu+ivaxyHjYGAtPaclxmIfETHrNkAPZRB7KL3C58SSeJoE+iil/UnVRtIYoRfVJZp2BIIjN7KCMwzkEDhkGPKgkzY5q+YcG2IcWfEkMvaIUuI+fMl38GXsp/s1hc8BXkcYUBVAAAAAGQAGQAFMvaxrJ8mwJiRrS4m8a24iPLpWFiCOqd0EcC4oIc1l0uMVjMRiBmsrkqe1FASM/sIppNoooCiiubSU+5E57rDxOQ/Ogak8m87N2kn4m9T76NujN3CYrEWN5JVjB7REu9l5yn4VX6rabJtCnC6HwqN7ToZmysbzEyAEdoVlHlQO+iiigKrTt/wBXug0p04FkxSB75W6SOySADw6Nv16stTE2zaqnG6Lk3FvLh/XR8bkIPWKLZklC1hzIWgq1FJusD2V1TTVxVle9B6TetirXiLW5FoPUWpu2E695fwbO2Yu2GYniOLQ+IzZe7eHIVCyrW+IkEMpKspDKykqyspuGUjMEEA3oLlVGO1TZd8qvjMIo+UAetjyHTADIjkJABb7Qy5ClHZjtKXHxiCchcWgzHATKPrI+/tXlx4U/aCoIjIJBBBBIIIIIIyIYHMEHIg1uRasRrrsyw+kLyfM4i2UqAHetwEqfWD4EciKhvWLUPF4EkzRFohf10d3jtnmxtePIfSAGfE0CbojS8+Fffw00kLHjuHJuXXQ3V/1gafOA204xBaWOCXsNmjbzIJHwAqPk4ZVnQSYduk1v4nHf+fYj/lZ0kaV2u46YFUMcCm3za3fv67kjPuUHvplUUGc0zOxd2Z3b2mdizHxZszWFexoWYIoLM3sqoLM3cqrck+FP7VjZBiJyHxR+Txe5k0zDPxWPkbm5+yKBpavavTY2cQQLc5F2N9yNTlvOfI2HE2NuBIsFqvqxFgcOIYR9p3PtSOQAXb4AAcgABwrp0NoSHCRCHDoEQdmZJ952ObMe0512SSBVLMQFAJJJsABmSSeAoNWNxqQxvLKwSONSzscgFUXJNV01u1kbHYt52uF9iJCfYjUndy4bxuWPebXIApf2ka//AC1uggJ+TIQb5jpnGYYj3AeA5kX7LMegKKKKApE1jxPsxj7x/If40tO4AJOQGZ8BTPxmJMjs55nLuHKgU9TdAnG4/D4UcJZAGzt6tevIb9yKxq46IAAALACwHYBUI+jlqrlNpBxx9RDcEZZNIw7RfdW/cwqcKAooooCiiigqltb1JOjtIOEW2HnvJBbgAT147AWG4xsB7pXtplA1braNqUmk8C8BsJV68DcN2UAgA/ZIJU+N+IFVLxuCeGR4pVKSRsVdTxVlNiD50GyMXrcq1yYeWxz4UoItB6q1uRa8Ra3ItBnAxVldWKspDKykqysOBVhmDUzajbZlYLBpEhGGS4gCyNb/AHwHzbfaHV+7wqHEWtyLQWzilDKGUhlIuCCCCDwII4isqrTq5rbisD/F5bJckxON+Ik5+xcbuZuSpUntqTNC7bIWFsXE8J5tHeVPgBvjwAPjQOnS+z/A4kkyYdAx4vHeJye9oyCfO9NrEbD8KWJSfEoD9G8LKPAmPe+JNO/Rmt2DxHzOJic5Hd3wHF+F4zZh5ilYGgjQbDYOeKn8liH5qaUNH7GMDH84Z587+skC+VoVS48b0/K1zYhUF2ZVHaxAHxNBy6L0FBhl3cPDHEDx3FAJ8TxPnXdTW0ptN0fBkcQsjZjdhvMbjiCyXVT94imJp/bTNJdcJGIV/wB5JZ5OfsoOop4Zkt4UEo6e1kw+Dj6TESBAfZXi7kZ2RBmx8OHOoT102iTY87igw4blHcbz9hmYZH7oyH2siGzjMY80hkldpJG4s5LHwueAzOQyFaaAooooCiiubSGOESbx4nJR2n91An6wY+w6McTm3cOQ864NX9CSYzFRYaIXeVgo7hxZj3KoLHuBrhkkLEsTcnMmrF7CtnxwkBxs62nxC2jU8Y4TmPBnyPgF4ZigkfQOhY8JhosNCLRxKFHfzZj3sxLHvJrvoooCiiigKKKKAqItt2zE4lDj8Il50Hr0XjLGo9tR9KRQBlxK94AMu0UFHK7MHi7dVuHI9n+lTNth2P8At4/AJ2tPCo8zJEo+JXzHOoNoHCi1vRaRMDpHcybNfxFL0DBhcG4oM0WtyrXirWwCgAK9oooPHQEWIBHfnW6DFyILJJIgHAI7Lbw3SK1UUHWdLT88ROfGaU/hvVyTdcgv1iOBbrEeBNFFAUUUUBRRRQFFFcuO0isQzzPJRxP7hQbMXi1jXeby7SewU1cbjGkbebyHIDsrzGY1pG3m8hyA7qfeyzZW+kpBNMGTBoes3AykcUjPZ2ty4ceAd+xjZj8ul+V4lP0WI9VWGU8gPC3ONTx5E5Z9a1kq04PBpFGsUShEQBVVRYKoyAArdQFFFFAUUUUBRRRQFFFFAVEG0/YiuJL4vAAJMbtJBkqSniWjPBHPZwPcbky/RQUhxOFeN2jkRkdTZldSrKexlOYNZYXGNGbqfEcj4irY677NsJpNPXLuTAWSdABILcA3J17j2m1uNV5102VY3RxLOnSwDhNGCVA/lF4xnxyzyJoOPA6aR8m6rd/DyNKVMeurC6Tkj9lsuw5j/TyoHdRSPh9Y1PtqR3jMfDiPxpQh0jG3Bx4E2PwNB0UUCigKKKKAorxmA4m3jXJNpeJfpg/dz/LKg7KxkkCi5IA7TlSHidYz9Bbd7Z/gKSp8Szm7sT/3yHKgWMdrBxEX7R/wH76RJJCxJJuTxJpZ1Y1NxekJNzCws+dmf2Y073kOQyN7cTyBqftQdiWGwJWbEWxOJFiCR6qNhmDGh4sMus3YCAtBH+zPYjJit3E48NFh8isWaySjv5xoe32jytkasLhcIkSLHGqoiAKqqAFVRkAAOArbRQFFFFAUUUUBRRRQFFFFAUUUUBRRRQFeEXyPCvaKCPdbdiOAxhLxqcNMbneiA3Cftxeyc/d3Se2oi1k2F6RwxJiQYqPM70R64A96Jutc55LvcKs/RQUjxeCkiYpKjxuOKurIw8VYXrRV2dIaKhxC7k8Ucq+7IiuO3gwNM/SWxTRUxLfJujZucUkiAeCX3Bw5CgqykzLwJHgSK3LpKUcHb43qfsT6N+DJ9XiMQvcejfyHVFJUnozZndx9hyBw9z5kSi/woIY/hWX32rB9ISHi7fEipoHozH/1Af8Axv8A9qUsN6NmGFukxU7du6safC4a1BX9nJzJJ8c6EQkgAEk5ADMkngAKs7o/YNouMDfjkmItnJK4v5R7op46J1YwuF/i+GhiJ4lI0VjbhdgLnieJoKwav7JNJYsgph2iQ/WT+qUd+63XYfdU1LOq3o9YWEh8ZI2JcZ7gvHFfvAO83xAPMVLNFBowWBjhRY4kWNFFlVFCqB3AZCt9FFAUUUUBRRRQFFFFAUUUUBRRRQFFFFAUUUUBRRRQFFFFAUUUUBRRRQFFFFAUUUUBRRRQFFFFAUUUUBRRRQFFFFAUUUUH/9k="/>
          <p:cNvSpPr>
            <a:spLocks noChangeAspect="1" noChangeArrowheads="1"/>
          </p:cNvSpPr>
          <p:nvPr/>
        </p:nvSpPr>
        <p:spPr bwMode="auto">
          <a:xfrm>
            <a:off x="215900" y="-885825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8" descr="data:image/jpeg;base64,/9j/4AAQSkZJRgABAQAAAQABAAD/2wCEAAkGBhQSEBQSEhQVFRQUGBUWFRcWFhQVFxcVFBcYFRcWFBQYHCYeFxojGhQUHy8gIycpLCwsFx4yNTAqNSYrLCkBCQoKBQUFDQUFDSkYEhgpKSkpKSkpKSkpKSkpKSkpKSkpKSkpKSkpKSkpKSkpKSkpKSkpKSkpKSkpKSkpKSkpKf/AABEIAOEA4QMBIgACEQEDEQH/xAAcAAABBAMBAAAAAAAAAAAAAAAABQYHCAIDBAH/xABPEAACAQICBgYFCAQLBgcAAAABAgMAEQQhBQYHEjFBEyJRYXGBCCMyUpEUM0JDYnKhsSSCktEVNGNzk6KjssHC4SVTg7PS8BdUVXSUw+P/xAAUAQEAAAAAAAAAAAAAAAAAAAAA/8QAFBEBAAAAAAAAAAAAAAAAAAAAAP/aAAwDAQACEQMRAD8AnGiiigKKKKAooooCiisZJAoLMQAMySbAAcyeVBlRUZ617ecDhSUw98XIL/NkCIHvlPtcfohhlxFRJrHtq0li7gS/J4zfqQDcNu+TN7+BA7qCy+ldYMNhhfETxQg8OkkVCfAE3PlTN0nt20XFfdlkmI5RRtn4M+6p+NVhmmZ2LOxZjmSxJJPaSeNYUE+470lYR8zg5X/nJEiy/VV6TW9JeTlgU/pyf/rqFKKCax6S8n/kU/pm/wCiuvB+kuhNpcCyjtScOb/daNfzqCaKCy+jvSC0bJ8508P3494eXRlj+FPHQ+u2BxRAw+KhkY5hA4D2/m2s34VTeigvHRVRdXtp2kcHYRYlyg+rl9aluwBrlR90ipX1W9IqGSyY+IwtzliDPH4lM3XwG9QTHRXLozSsWIjEsEiSxngyMGHeLjge6uqgKKKKAooooCiiigKKKKAooooCiiigKKKhfajtw6IthNHMGcXEmIHWVeRWHkW+1wHK5zAPbXzalhdGKVY9LiCLrChz7jI2YjXxz7AarvrltIxmkmPTSFYb3WBOrGBla44yHK92vne1hlTZmmZ2LMSzMSzMxJJYm5JJzJJ50qaB1WnxZ9UtkBs0jZIPPme4X40CRSlozVzEYjOKNivvHqr+0cj5VJWh9QsPh7M46aQfScdUH7KcPjelmWWgYGD2bkZzSgfZjF/6zfupRj1OwqW6hcjmzN+IFh+FOCaauCaag4jo6FfZijH6q3+Nq0TKvur8BW2aauCaWg1Tqvur8BSbiMLH7i+Qt+VdM0tcE0tBxz4NOVx5/vrikitzrqmmrkJvQYUVuVKyOG7KDs1e1nxOBl6XCytE2V7G6sBydD1WGZ4ip82f7c4MYVgxgXD4g2Ctc9DIbcifmze+TG3DO5tVcWQjjWNBeOiq2bM9tEuC3MNiy0uF9kNmZIRy3ffQe7xA4cN02MwOOjmjWWJ1eNwGVlNwQeYNBvooooCiiigKKKKAooooCiioc24bTjADo7CtaVx+kOpzjRhlGvYzA5nkPHIETbFteMrPgMC9oh1Z5lOch5xxsOEfIn6XD2fahqipQ1C1B6MLisUvXyMUZHsdjuPe7By4nPgCfqhs2LhZsWCqcVizDN2F/dHdx8OchhVRQiAKqiwVQAAOwAVtmlrhmloMZpa4JpqymlrgmmoMZpa4JpaymlrgmmzA5nIDmT2Ac6DGaWuGaWl/A6k6QxFjFhJrE23pAIR4+uKkjPiAaVF2I6TYZ/JU7mmkP92I0EezTVwTS1KOI9H/AEhbqzYU9xaVfx3DSPpLYRpRBdUil7o5Vv8A2gWgjpmuayVaU9LaqYvCX+U4aaIAgbzI25c8LSeyfI1woKD1Frcq14q1uVaDwwgixFcWJwRXMZj8vGlRFrcqUDcp97MdqEmi5dx96TCOfWR3uUJ+sivwbtHBvgQ1dIaN3euvDmOzv8KTqC7ej8fHPEk0Th45AGRlzBBroqs+xzaacBOMNiG/RJTxP1Mh+mOxD9IefI3suDfMUHtFFFAUUUUBRRXhNA1Npeu66MwLSixmfqQKc7yEe0R7qjM+Q51U3E4lpHaR2LO7FmY8WZjck95JJp27VtczpHSDurXgivFAL5FVPWktwu7XN+zdHKknU/V04zErHwjXrSnsQHhftbgPjyoHPs11O3iMZOvVHzKn6TD6wjsHLtOfIXkeaavLKihFAVVAVQMgABYADstXHNLQeTS1wTS1lNNXBNNQYzS1yKrSOERWd2NlVQWYnuAzpR0JoKbGzdFCO93Psovax7ewcT8SJk1Z1RgwSWjF5G9uRs3b/pX7Iy8TnQMHQGx+SQB8Y5iGR6KMqX7bO+ar2ELfxFSJoXVbC4QWw8KIbWLW3nNveka7N5mlWkTWPXTB4EXxMyox4ILvI33Y1uxHfa1At0VC+m/SKAuMJhSeNnncL4erS/8AeFM3SO3rSj5I8MX83Cp8vWl6CzVFVYTbVpe/8bv3dBhvhlHS/o30hMepHSxYeVefVeNvJgxH9WgsOygixFweINMnWbY9o/GXYRfJ5Tn0kFkuePWjtuN8L99I+r+33BTELiUkwrG2Z9bFf76DeHiVA76kjBY6OZBJE6yI2asjBlI7iMqCtWuGynGaPBkIE+HHGaIHqjtljzKDvzHeKaaCrkEVFW0LY4kobE4BQkubPALBJO0x8o37vZPcTeghNFrci0CMgkEEEEgggggg2IYHMEEEEGtqLQeqlIml9Gbh31HVPH7J/dThVa9kiDAqRcHI0DKqw2wXaB8oh/g+dvWwLeA+9AthuX95Lj9Uj3SagLH4MxOVPDiD2itmhdMSYXERYiE7skTBlOdsuIa3FSLgjmCaC61FJurmnY8bhYcVF7EqhgMiVPBkNuasCp7xSlQFFFFAUwdtetZwWi3VDaXEnoUtxCsLyN+xcX5FhT+qs23zWI4jShgB6mFQRgZW6R7PIw+KL+pQRrUz6iaE+S4NSwtLNZ37QD7Cnnkp4ciTUZan6I+U4yNCLoDvvwtupnY9xNl/WqZ5paDGaWuGaWsppa4JpaDGaavNF6MkxU6QRe0/M8FUe07dw/cOdcU81TDs41Y+TYbpZBaacBmvxVOKJ3ZZnvNuQoFzV/QEeDhWGIcM2Y+07c2Y9v5CwHCu7EYhY0Z3YKigszMQAoGZJJ4Cs2awueAqvm1DaIcdKYIW/RIzlb651PzjdqAjqj9bPq7oK2vW2qSQtDo8mOPgZyLSP29EpHUX7R6x5BcjUR4rEFmZmJZmzZmJZmPazHMnxr2aWuCaagxmmrSop/ao7FcdjgsrqMNC3Bpgd8jtSLifPdBvcE1JmivR2wSAGeaeZrZ2KxIT2hVBYftGgr2i1uRasr/4GaKt8zJ49NL/ANVI2lvR5wrAnDYiaFuQfdmTwt1W/rUEEKtLOruseJwMnSYWVoze7LxjfukjOTePHsIpQ1r2eYvRxvOgaImwmju0dybANcXRj2EW7CaQkWgsTs/2pxaQtDKBDirexe6SW4mFjx7SpzHeM6fVVDiuCCCQykMpBIZWBuGVhmCDmCKsBsv2gfLougnI+VRLcnIdMgy6QAZXBsGA4Eg5AgAE/avs7E6tjsMvr0F5kUfPIo9oAcZFA5ZsBbMhbQ1HmLjMGrY1A+1LVL5Ji+ljFoMQSy24JLxdLWyB9seLDIKKBlgV7RRQcGmsF0kdx7S5jw5j/vsprU+KaelsL0cpA4HrDwP+t6CY/Rz1qzm0e5yProb9uSyKP6rW7mNTpVM9UdOnBY7D4ofVSKW70PVkHmhYedXKjkDAMDcEAg9oOYoMqKKKDTjcWsUTyuQEjVnYnIBUBYknwBqlmk8e088s7+1K7yN96Rix/E1ara3pLoNC4xubR9EP+MwiP4OaqXQSJsuwNkmnPFiI18FG81j3kr8KeM0tIuqMPR4GEc2Bc/rksPwIrtmloMZpa4JpaymmrgmloHBqNoX5Xj40IvHH62Ts3UIsp+8xUW7N6p5qO9i+jbYWXEkC80m4p+xD1f8AmGQeQqQyaCM9tuuHQYdcFE1pMQCZSDmuHzBHcXPV8FfnUCzS0s66axHGY7EYm91dyI87gRR9SO3YCo3vFj202ZpaDGaapz2O7JVREx+OTelazQROLiNeKyOp4ueIB9nI8fZjbZNqmNI6TjSQXhhHTSi1wyoRuobi1mYgEc13qtZQFaMbj44UMk0iRoOLOyoo8WYgCkHX7XaPRmEMzDfkY7kMfvyEE5nkoAJJ/wASKrJp3T8+NmM2KkaRiSQCeogNurGnBBkOHnc0FoYtftHMwUY7CknIDp4sz2DOl5WBFwbg8CKpoqU8tQNoE2jZVG8z4Qm0sJzCgnrSQj6LjM2GTZjiQQFlcVhUkRo5FV0cFWVgGVlORBByIqu20fUH+DcQDHc4WYnoiTcowzMLE8bDNScyAb3KkmxUE6uiuhDKwDKRwKsLgjuINI2u2gFxmBmgYhSRvRscgsqdZGv2XFj2gkc6CsiLShojSUmGmjnhNpIm3l7DyKt9lgSp7j21yIvaLHmOw9lblFBaDQulkxWHjxEfsSKGHaO1T3g3B7xSfrtq98twMsI9u2/EeyVOsufIH2T3MaY+xHTeU+DY8PXRjuayyADsDbjeLmpVoKqA9xHcRYjuIPA0U4toWivk+k8QgACuwmT7so3j4es6QeVN2gKSdYsPeMP7p/A/62pWrTjId+Nl7QbePL8aBm1bHZDpn5TobCsfajUwtz+ZJRb95QIfOqnVP/o2aT3sLi8Pc+rkSQeEqlcvOL8aCZKKKKCL/SHxhTRKIPrcRGp8FV3/ADQfGq2VYX0kj+g4b+fP/Laq9UEx4cbkSIMgqKvwAFc80teyS5VwzS0GM0tcE81ZTS0m46eyMR2H8qCy2oGC6LRmES26TEjsPtyjpH/rOax2h6V+TaKxkwO6wiZUPY8nq0t37zrSxopN2CIdkaD4KKZm3F7aEn73gv8A0yH/AAoK0ySWFuyuN3vXskl6FWgn70b9EhcHicTY70sojF/diQNcfrSsP1e6pgphbDoraEw595pz/bOv+Wn7QV1276ZM2lBBfq4WNVtyEkoEjkfqmIeVR6q05tpcm/pjGn+VC/sxov8AhTeRaD1Frci14i1vRaBxYHaBpCLDx4aLEGOKIFV3UjL7pJIUu4JsL2FrWAHGkvG46Wc3nlkmub+sd5BfuDEgeVc6LW5VoBVrOgUUDk2daQ6HSmGa4AdjE1+YlUqo/pOj+FWHqsGhT+l4U9mIwx+EyH/CrP0EP7ccFbEYaUD245EY/wA2yso/tHqNKl7bknqMKf5Vx8UJ/wAtRDQFFFFAzcXHuyOOxj+dSv6N2NIx+Ji5PBv3745EUD4St8Ki7TAtO/iPxANSH6PJ/wBrt/7eX+/HQWUooooIh9JIfoOGP8ufxjb91V6qynpDYMvolXH1WIjY+BV47d2bj4VWugk+SbKuGaWtWHxW9Ejdqr+Vc80tBjNLSbjZLq3gfyrdNNXBNLQW91fxIkwmHkBuHiiYEcwyA3/GmntvgLaDxNvomFvITID8Ab+VdeyPSfT6Gwh5xoYTzt0LGMfFVU+dLus2ivlWCxGH/wB7FIg7iykA+RtQUzRa3ItAjIyIIIyIIsQRkQRyNbUWgstsNm3tCwj3HnX+1Zv81P6oc9HbSw6LF4U5FXWde8SKI2y7jEv7QqY6Cr+07D7umcaP5RG/bijf/NTeRak/bxoApi4cYB1J0ETnsli3mW/eyE/0ZqNUWg9Ra3IteItb0QmwAJJsABmSTkABzJOVAKtZgVPOidmWE+QwwYmBHlVOvILrJvud992VSHA3ibC/ACm9pnYkmbYbElRmd2YBgB2CRbEAd4Y0EUUUX7M+/t76KDv1fgL43CqouTiMP8BMhY+SgnyqzlQJso0WZtKRtnuwK8pPK+70ag+chP6lT3QRftzm9XhU5l5G/ZUL/nqJKkHbXjw+OiiH1MN798zZjxtEh8xUfUBRRRQNTTXz7+X90VIXo8D/AGu3dh5f78dR5pZrzP42+AtUpejbgr4/Ezckg3Ld8kisDf8A4R+NBYWiiigaO1jRvT6Gxi+7H0v9CRL+SGqlVd7FYZZEaNxdXVlYdqsLEfA1S3TGjWw+Ilgf2oZHjOVrlGK3t2G16Ba0PibwAe7cfjcfgaymmpI0RiLby9uY8v8Av8K6ppqDGaauCaWsppq5hnQTj6N2nxbE4JrA3GITtNwI5PhaL41N9U71O1hbAY2HFLc9G3XUfSjbqyLxAuVJtfnarfYPFpLGksbBkkVXRhmCrC4I8QaCtO2DVX5HpORlFosVeePs3mPrV8nN/BxTMVatHtL1LGksE0a2E8Z6SBjw3wLFCfdYXXuyPKqxmEqxVgVZSVZSLFWU2ZSORBBFAt6j6yHR+OixIuUBKSqOLQvYOB3iwcdpQDnVqMJikljWSNg6OoZGU3DKwuCD2EVUBFqQtmu0xtH/AKPPvPhCbi2bwFjmVH0kN7lRmMyL3tQTlp7QcWMw74edd6NxnyIIzVlPJgbEHuqBtY9luMwjndjbEQ57skS7zW5B4l6wbwBHeOAsBo7SUU8aywyLJGwurIQwPmPyrpoKv4LVrFyNuphcST3wSoPNnUAeZqUdnuytoJExWMt0idaKEEMEb35GGTMOQFwDncm27J9FAUyNrGsww2CMKG02JBjFjmsf1r5EEdU7oI5uDyNLOtWueHwEd5WvIwPRxKRvvbu+ivaxyHjYGAtPaclxmIfETHrNkAPZRB7KL3C58SSeJoE+iil/UnVRtIYoRfVJZp2BIIjN7KCMwzkEDhkGPKgkzY5q+YcG2IcWfEkMvaIUuI+fMl38GXsp/s1hc8BXkcYUBVAAAAAGQAGQAFMvaxrJ8mwJiRrS4m8a24iPLpWFiCOqd0EcC4oIc1l0uMVjMRiBmsrkqe1FASM/sIppNoooCiiubSU+5E57rDxOQ/Ogak8m87N2kn4m9T76NujN3CYrEWN5JVjB7REu9l5yn4VX6rabJtCnC6HwqN7ToZmysbzEyAEdoVlHlQO+iiigKrTt/wBXug0p04FkxSB75W6SOySADw6Nv16stTE2zaqnG6Lk3FvLh/XR8bkIPWKLZklC1hzIWgq1FJusD2V1TTVxVle9B6TetirXiLW5FoPUWpu2E695fwbO2Yu2GYniOLQ+IzZe7eHIVCyrW+IkEMpKspDKykqyspuGUjMEEA3oLlVGO1TZd8qvjMIo+UAetjyHTADIjkJABb7Qy5ClHZjtKXHxiCchcWgzHATKPrI+/tXlx4U/aCoIjIJBBBBIIIIIIyIYHMEHIg1uRasRrrsyw+kLyfM4i2UqAHetwEqfWD4EciKhvWLUPF4EkzRFohf10d3jtnmxtePIfSAGfE0CbojS8+Fffw00kLHjuHJuXXQ3V/1gafOA204xBaWOCXsNmjbzIJHwAqPk4ZVnQSYduk1v4nHf+fYj/lZ0kaV2u46YFUMcCm3za3fv67kjPuUHvplUUGc0zOxd2Z3b2mdizHxZszWFexoWYIoLM3sqoLM3cqrck+FP7VjZBiJyHxR+Txe5k0zDPxWPkbm5+yKBpavavTY2cQQLc5F2N9yNTlvOfI2HE2NuBIsFqvqxFgcOIYR9p3PtSOQAXb4AAcgABwrp0NoSHCRCHDoEQdmZJ952ObMe0512SSBVLMQFAJJJsABmSSeAoNWNxqQxvLKwSONSzscgFUXJNV01u1kbHYt52uF9iJCfYjUndy4bxuWPebXIApf2ka//AC1uggJ+TIQb5jpnGYYj3AeA5kX7LMegKKKKApE1jxPsxj7x/If40tO4AJOQGZ8BTPxmJMjs55nLuHKgU9TdAnG4/D4UcJZAGzt6tevIb9yKxq46IAAALACwHYBUI+jlqrlNpBxx9RDcEZZNIw7RfdW/cwqcKAooooCiiigqltb1JOjtIOEW2HnvJBbgAT147AWG4xsB7pXtplA1braNqUmk8C8BsJV68DcN2UAgA/ZIJU+N+IFVLxuCeGR4pVKSRsVdTxVlNiD50GyMXrcq1yYeWxz4UoItB6q1uRa8Ra3ItBnAxVldWKspDKykqysOBVhmDUzajbZlYLBpEhGGS4gCyNb/AHwHzbfaHV+7wqHEWtyLQWzilDKGUhlIuCCCCDwII4isqrTq5rbisD/F5bJckxON+Ik5+xcbuZuSpUntqTNC7bIWFsXE8J5tHeVPgBvjwAPjQOnS+z/A4kkyYdAx4vHeJye9oyCfO9NrEbD8KWJSfEoD9G8LKPAmPe+JNO/Rmt2DxHzOJic5Hd3wHF+F4zZh5ilYGgjQbDYOeKn8liH5qaUNH7GMDH84Z587+skC+VoVS48b0/K1zYhUF2ZVHaxAHxNBy6L0FBhl3cPDHEDx3FAJ8TxPnXdTW0ptN0fBkcQsjZjdhvMbjiCyXVT94imJp/bTNJdcJGIV/wB5JZ5OfsoOop4Zkt4UEo6e1kw+Dj6TESBAfZXi7kZ2RBmx8OHOoT102iTY87igw4blHcbz9hmYZH7oyH2siGzjMY80hkldpJG4s5LHwueAzOQyFaaAooooCiiubSGOESbx4nJR2n91An6wY+w6McTm3cOQ864NX9CSYzFRYaIXeVgo7hxZj3KoLHuBrhkkLEsTcnMmrF7CtnxwkBxs62nxC2jU8Y4TmPBnyPgF4ZigkfQOhY8JhosNCLRxKFHfzZj3sxLHvJrvoooCiiigKKKKAqItt2zE4lDj8Il50Hr0XjLGo9tR9KRQBlxK94AMu0UFHK7MHi7dVuHI9n+lTNth2P8At4/AJ2tPCo8zJEo+JXzHOoNoHCi1vRaRMDpHcybNfxFL0DBhcG4oM0WtyrXirWwCgAK9oooPHQEWIBHfnW6DFyILJJIgHAI7Lbw3SK1UUHWdLT88ROfGaU/hvVyTdcgv1iOBbrEeBNFFAUUUUBRRRQFFFcuO0isQzzPJRxP7hQbMXi1jXeby7SewU1cbjGkbebyHIDsrzGY1pG3m8hyA7qfeyzZW+kpBNMGTBoes3AykcUjPZ2ty4ceAd+xjZj8ul+V4lP0WI9VWGU8gPC3ONTx5E5Z9a1kq04PBpFGsUShEQBVVRYKoyAArdQFFFFAUUUUBRRRQFFFFAVEG0/YiuJL4vAAJMbtJBkqSniWjPBHPZwPcbky/RQUhxOFeN2jkRkdTZldSrKexlOYNZYXGNGbqfEcj4irY677NsJpNPXLuTAWSdABILcA3J17j2m1uNV5102VY3RxLOnSwDhNGCVA/lF4xnxyzyJoOPA6aR8m6rd/DyNKVMeurC6Tkj9lsuw5j/TyoHdRSPh9Y1PtqR3jMfDiPxpQh0jG3Bx4E2PwNB0UUCigKKKKAorxmA4m3jXJNpeJfpg/dz/LKg7KxkkCi5IA7TlSHidYz9Bbd7Z/gKSp8Szm7sT/3yHKgWMdrBxEX7R/wH76RJJCxJJuTxJpZ1Y1NxekJNzCws+dmf2Y073kOQyN7cTyBqftQdiWGwJWbEWxOJFiCR6qNhmDGh4sMus3YCAtBH+zPYjJit3E48NFh8isWaySjv5xoe32jytkasLhcIkSLHGqoiAKqqAFVRkAAOArbRQFFFFAUUUUBRRRQFFFFAUUUUBRRRQFeEXyPCvaKCPdbdiOAxhLxqcNMbneiA3Cftxeyc/d3Se2oi1k2F6RwxJiQYqPM70R64A96Jutc55LvcKs/RQUjxeCkiYpKjxuOKurIw8VYXrRV2dIaKhxC7k8Ucq+7IiuO3gwNM/SWxTRUxLfJujZucUkiAeCX3Bw5CgqykzLwJHgSK3LpKUcHb43qfsT6N+DJ9XiMQvcejfyHVFJUnozZndx9hyBw9z5kSi/woIY/hWX32rB9ISHi7fEipoHozH/1Af8Axv8A9qUsN6NmGFukxU7du6safC4a1BX9nJzJJ8c6EQkgAEk5ADMkngAKs7o/YNouMDfjkmItnJK4v5R7op46J1YwuF/i+GhiJ4lI0VjbhdgLnieJoKwav7JNJYsgph2iQ/WT+qUd+63XYfdU1LOq3o9YWEh8ZI2JcZ7gvHFfvAO83xAPMVLNFBowWBjhRY4kWNFFlVFCqB3AZCt9FFAUUUUBRRRQFFFFAUUUUBRRRQFFFFAUUUUBRRRQFFFFAUUUUBRRRQFFFFAUUUUBRRRQFFFFAUUUUBRRRQFFFFAUUUUH/9k="/>
          <p:cNvSpPr>
            <a:spLocks noChangeAspect="1" noChangeArrowheads="1"/>
          </p:cNvSpPr>
          <p:nvPr/>
        </p:nvSpPr>
        <p:spPr bwMode="auto">
          <a:xfrm>
            <a:off x="368300" y="-733425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904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ffectLst/>
              </a:rPr>
              <a:t>Agreement on design, content, focus</a:t>
            </a:r>
          </a:p>
          <a:p>
            <a:r>
              <a:rPr lang="en-US" dirty="0">
                <a:effectLst/>
              </a:rPr>
              <a:t>Require faculty to use </a:t>
            </a:r>
            <a:r>
              <a:rPr lang="en-US" dirty="0" err="1">
                <a:effectLst/>
              </a:rPr>
              <a:t>eTextbook</a:t>
            </a:r>
            <a:endParaRPr lang="en-US" dirty="0">
              <a:effectLst/>
            </a:endParaRPr>
          </a:p>
          <a:p>
            <a:pPr lvl="1"/>
            <a:r>
              <a:rPr lang="en-US" dirty="0">
                <a:effectLst/>
                <a:ea typeface="+mn-ea"/>
              </a:rPr>
              <a:t>Faculty resistance to mandated textbooks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effectLst/>
              </a:rPr>
              <a:t>Faculty Governance </a:t>
            </a:r>
            <a:r>
              <a:rPr lang="en-US" sz="4000" dirty="0">
                <a:effectLst/>
              </a:rPr>
              <a:t>and </a:t>
            </a:r>
            <a:r>
              <a:rPr lang="en-US" sz="4000" dirty="0" smtClean="0">
                <a:effectLst/>
              </a:rPr>
              <a:t/>
            </a:r>
            <a:br>
              <a:rPr lang="en-US" sz="4000" dirty="0" smtClean="0">
                <a:effectLst/>
              </a:rPr>
            </a:br>
            <a:r>
              <a:rPr lang="en-US" sz="4000" dirty="0" smtClean="0">
                <a:effectLst/>
              </a:rPr>
              <a:t>Academic Freedom</a:t>
            </a:r>
            <a:endParaRPr lang="en-US" sz="4000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12E01-D5AD-49AF-BF7C-40F2283F7BF4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3700" y="3810000"/>
            <a:ext cx="3276600" cy="2771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80798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981200"/>
            <a:ext cx="7924800" cy="4114800"/>
          </a:xfrm>
        </p:spPr>
        <p:txBody>
          <a:bodyPr/>
          <a:lstStyle/>
          <a:p>
            <a:r>
              <a:rPr lang="en-US" dirty="0" smtClean="0">
                <a:effectLst/>
              </a:rPr>
              <a:t>Who is responsible for updating the content?</a:t>
            </a:r>
          </a:p>
          <a:p>
            <a:r>
              <a:rPr lang="en-US" dirty="0" smtClean="0">
                <a:effectLst/>
              </a:rPr>
              <a:t>How do you deal with the lack of financial viability with respect to low enrollment courses and content areas?</a:t>
            </a:r>
          </a:p>
          <a:p>
            <a:pPr lvl="1"/>
            <a:r>
              <a:rPr lang="en-US" dirty="0" smtClean="0">
                <a:effectLst/>
              </a:rPr>
              <a:t>Will eTextbooks for such </a:t>
            </a:r>
            <a:br>
              <a:rPr lang="en-US" dirty="0" smtClean="0">
                <a:effectLst/>
              </a:rPr>
            </a:br>
            <a:r>
              <a:rPr lang="en-US" dirty="0" smtClean="0">
                <a:effectLst/>
              </a:rPr>
              <a:t>areas ever be developed?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Maintenance Costs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12E01-D5AD-49AF-BF7C-40F2283F7BF4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2050" name="Picture 2" descr="http://t1.gstatic.com/images?q=tbn:ANd9GcSvjecRO7qqGukw2OChRvgv8tCz6F8JI6jpJ9aSLkT3ANbJ1P0v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3559" y="4248912"/>
            <a:ext cx="3363265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8689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BRKNBAR">
  <a:themeElements>
    <a:clrScheme name="">
      <a:dk1>
        <a:srgbClr val="000000"/>
      </a:dk1>
      <a:lt1>
        <a:srgbClr val="FFFFFF"/>
      </a:lt1>
      <a:dk2>
        <a:srgbClr val="008000"/>
      </a:dk2>
      <a:lt2>
        <a:srgbClr val="FFFFFF"/>
      </a:lt2>
      <a:accent1>
        <a:srgbClr val="008000"/>
      </a:accent1>
      <a:accent2>
        <a:srgbClr val="996633"/>
      </a:accent2>
      <a:accent3>
        <a:srgbClr val="AAC0AA"/>
      </a:accent3>
      <a:accent4>
        <a:srgbClr val="DADADA"/>
      </a:accent4>
      <a:accent5>
        <a:srgbClr val="AAC0AA"/>
      </a:accent5>
      <a:accent6>
        <a:srgbClr val="8A5C2D"/>
      </a:accent6>
      <a:hlink>
        <a:srgbClr val="FFFFFF"/>
      </a:hlink>
      <a:folHlink>
        <a:srgbClr val="000000"/>
      </a:folHlink>
    </a:clrScheme>
    <a:fontScheme name="BRKNBAR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BRKNBAR 1">
        <a:dk1>
          <a:srgbClr val="000000"/>
        </a:dk1>
        <a:lt1>
          <a:srgbClr val="FFFFFF"/>
        </a:lt1>
        <a:dk2>
          <a:srgbClr val="CC0000"/>
        </a:dk2>
        <a:lt2>
          <a:srgbClr val="FFFFFF"/>
        </a:lt2>
        <a:accent1>
          <a:srgbClr val="FF0033"/>
        </a:accent1>
        <a:accent2>
          <a:srgbClr val="996633"/>
        </a:accent2>
        <a:accent3>
          <a:srgbClr val="E2AAAA"/>
        </a:accent3>
        <a:accent4>
          <a:srgbClr val="DADADA"/>
        </a:accent4>
        <a:accent5>
          <a:srgbClr val="FFAAAD"/>
        </a:accent5>
        <a:accent6>
          <a:srgbClr val="8A5C2D"/>
        </a:accent6>
        <a:hlink>
          <a:srgbClr val="CC9900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RKNBAR 2">
        <a:dk1>
          <a:srgbClr val="000000"/>
        </a:dk1>
        <a:lt1>
          <a:srgbClr val="FFFFFF"/>
        </a:lt1>
        <a:dk2>
          <a:srgbClr val="0000FF"/>
        </a:dk2>
        <a:lt2>
          <a:srgbClr val="FFFFFF"/>
        </a:lt2>
        <a:accent1>
          <a:srgbClr val="FF00FF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AAFF"/>
        </a:accent5>
        <a:accent6>
          <a:srgbClr val="E70000"/>
        </a:accent6>
        <a:hlink>
          <a:srgbClr val="00FFFF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RKNBAR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DDDDDD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97979"/>
        </a:accent6>
        <a:hlink>
          <a:srgbClr val="39393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Designs\BRKNBAR.POT</Template>
  <TotalTime>2020</TotalTime>
  <Words>409</Words>
  <Application>Microsoft Office PowerPoint</Application>
  <PresentationFormat>On-screen Show (4:3)</PresentationFormat>
  <Paragraphs>106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BRKNBAR</vt:lpstr>
      <vt:lpstr>eTextbook Myths and Challenges of eTextbook Creation</vt:lpstr>
      <vt:lpstr>Background</vt:lpstr>
      <vt:lpstr>Issues to Consider  for eTextbook Creation</vt:lpstr>
      <vt:lpstr>Faculty</vt:lpstr>
      <vt:lpstr>Online Resources</vt:lpstr>
      <vt:lpstr>Universal Design/Accessibility</vt:lpstr>
      <vt:lpstr>Copyright Clearance</vt:lpstr>
      <vt:lpstr>Faculty Governance and  Academic Freedom</vt:lpstr>
      <vt:lpstr>Maintenance Costs</vt:lpstr>
      <vt:lpstr>Hardware/Software Decisions</vt:lpstr>
      <vt:lpstr>Hardware/Software Decisions</vt:lpstr>
      <vt:lpstr>Customization Needs</vt:lpstr>
      <vt:lpstr>Issues with State-wide,  National or Private Projects</vt:lpstr>
      <vt:lpstr>Issues with State-wide,  National or Private Projects</vt:lpstr>
    </vt:vector>
  </TitlesOfParts>
  <Company>Northwest Missouri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Darla Runyon</dc:creator>
  <cp:lastModifiedBy>sysuser</cp:lastModifiedBy>
  <cp:revision>319</cp:revision>
  <cp:lastPrinted>2001-04-06T23:16:17Z</cp:lastPrinted>
  <dcterms:created xsi:type="dcterms:W3CDTF">2001-03-26T18:43:37Z</dcterms:created>
  <dcterms:modified xsi:type="dcterms:W3CDTF">2012-11-02T14:30:23Z</dcterms:modified>
</cp:coreProperties>
</file>