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5" autoAdjust="0"/>
    <p:restoredTop sz="95461" autoAdjust="0"/>
  </p:normalViewPr>
  <p:slideViewPr>
    <p:cSldViewPr>
      <p:cViewPr>
        <p:scale>
          <a:sx n="90" d="100"/>
          <a:sy n="90" d="100"/>
        </p:scale>
        <p:origin x="-120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754C3-1F60-4DA6-9E6F-0ECD0EAF24CA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EC3DA-3A5C-47BB-B830-CCFC94C43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05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0" y="2590800"/>
            <a:ext cx="6705600" cy="1676400"/>
          </a:xfrm>
        </p:spPr>
        <p:txBody>
          <a:bodyPr anchor="b" anchorCtr="0"/>
          <a:lstStyle>
            <a:lvl1pPr algn="r">
              <a:defRPr b="1">
                <a:solidFill>
                  <a:srgbClr val="E46C0A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71800" y="4419600"/>
            <a:ext cx="6019800" cy="9144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17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>
            <a:lvl1pPr>
              <a:defRPr>
                <a:solidFill>
                  <a:srgbClr val="E46C0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7318-DA4F-4747-A4B0-DD20411D1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5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C7318-DA4F-4747-A4B0-DD20411D1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8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057400"/>
            <a:ext cx="6705600" cy="17526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Meeting the Challenge of Data Management Support in Academic Libraries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3886200"/>
            <a:ext cx="6019800" cy="137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Sarah C. Williams</a:t>
            </a:r>
          </a:p>
          <a:p>
            <a:r>
              <a:rPr lang="en-US" dirty="0" smtClean="0"/>
              <a:t>Life Sciences Data Services Librarian</a:t>
            </a:r>
          </a:p>
          <a:p>
            <a:r>
              <a:rPr lang="en-US" dirty="0" smtClean="0"/>
              <a:t>University of Illinois at Urbana-Champaign</a:t>
            </a:r>
          </a:p>
        </p:txBody>
      </p:sp>
    </p:spTree>
    <p:extLst>
      <p:ext uri="{BB962C8B-B14F-4D97-AF65-F5344CB8AC3E}">
        <p14:creationId xmlns:p14="http://schemas.microsoft.com/office/powerpoint/2010/main" val="191864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by Individual Librarians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of Support from Life Sciences Data Services Librarian</a:t>
            </a:r>
          </a:p>
          <a:p>
            <a:pPr lvl="1"/>
            <a:r>
              <a:rPr lang="en-US" dirty="0" smtClean="0"/>
              <a:t>NSF data management plan template for the Biological Sciences Directorate</a:t>
            </a:r>
          </a:p>
          <a:p>
            <a:pPr lvl="1"/>
            <a:r>
              <a:rPr lang="en-US" dirty="0" smtClean="0"/>
              <a:t>Data management presentations at campus seminars</a:t>
            </a:r>
          </a:p>
          <a:p>
            <a:pPr lvl="1"/>
            <a:r>
              <a:rPr lang="en-US" dirty="0" smtClean="0"/>
              <a:t>Database design and development consultations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7318-DA4F-4747-A4B0-DD20411D16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8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Savvy Researcher 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Data-Related Workshops</a:t>
            </a:r>
          </a:p>
          <a:p>
            <a:pPr lvl="1"/>
            <a:r>
              <a:rPr lang="en-US" dirty="0" smtClean="0"/>
              <a:t>GIS 101 &amp; GIS 102</a:t>
            </a:r>
          </a:p>
          <a:p>
            <a:pPr lvl="1"/>
            <a:r>
              <a:rPr lang="en-US" dirty="0" smtClean="0"/>
              <a:t>Data Visualization</a:t>
            </a:r>
          </a:p>
          <a:p>
            <a:pPr lvl="1"/>
            <a:r>
              <a:rPr lang="en-US" dirty="0" smtClean="0"/>
              <a:t>ICPSR Data for Secondary Analysis</a:t>
            </a:r>
          </a:p>
          <a:p>
            <a:r>
              <a:rPr lang="en-US" dirty="0" smtClean="0"/>
              <a:t>Data Management Workshops (New this fall!)</a:t>
            </a:r>
          </a:p>
          <a:p>
            <a:pPr lvl="1"/>
            <a:r>
              <a:rPr lang="en-US" dirty="0" smtClean="0"/>
              <a:t>Using ICPSR to Meet Data Management Plan Requirements for Social Science Data</a:t>
            </a:r>
          </a:p>
          <a:p>
            <a:pPr lvl="1"/>
            <a:r>
              <a:rPr lang="en-US" dirty="0" smtClean="0"/>
              <a:t>Intro to Data Management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7318-DA4F-4747-A4B0-DD20411D16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9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- </a:t>
            </a:r>
            <a:r>
              <a:rPr lang="en-US" dirty="0" err="1" smtClean="0"/>
              <a:t>DMPTool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you familiar with the </a:t>
            </a:r>
            <a:r>
              <a:rPr lang="en-US" dirty="0" err="1" smtClean="0"/>
              <a:t>DMPTool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Yes, I have used the </a:t>
            </a:r>
            <a:r>
              <a:rPr lang="en-US" dirty="0" err="1" smtClean="0"/>
              <a:t>DMPTool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Yes, I have heard of the </a:t>
            </a:r>
            <a:r>
              <a:rPr lang="en-US" dirty="0" err="1" smtClean="0"/>
              <a:t>DMPTool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No, I was not aware of the </a:t>
            </a:r>
            <a:r>
              <a:rPr lang="en-US" dirty="0" err="1" smtClean="0"/>
              <a:t>DMPTool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7318-DA4F-4747-A4B0-DD20411D16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0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DMPTool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University of Illinois at Urbana-Champaign is one of the original contributing institutions to the </a:t>
            </a:r>
            <a:r>
              <a:rPr lang="en-US" dirty="0" err="1" smtClean="0"/>
              <a:t>DMPTool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Currently working to customize the </a:t>
            </a:r>
            <a:r>
              <a:rPr lang="en-US" dirty="0" err="1" smtClean="0"/>
              <a:t>DMPTool</a:t>
            </a:r>
            <a:r>
              <a:rPr lang="en-US" dirty="0" smtClean="0"/>
              <a:t> with institutional resource links and sample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7318-DA4F-4747-A4B0-DD20411D16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33273"/>
      </p:ext>
    </p:extLst>
  </p:cSld>
  <p:clrMapOvr>
    <a:masterClrMapping/>
  </p:clrMapOvr>
</p:sld>
</file>

<file path=ppt/theme/theme1.xml><?xml version="1.0" encoding="utf-8"?>
<a:theme xmlns:a="http://schemas.openxmlformats.org/drawingml/2006/main" name="library_template_ge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library_template_gen2</Template>
  <TotalTime>97</TotalTime>
  <Words>171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library_template_gen2</vt:lpstr>
      <vt:lpstr>Meeting the Challenge of Data Management Support in Academic Libraries</vt:lpstr>
      <vt:lpstr>Support by Individual Librarians</vt:lpstr>
      <vt:lpstr>Savvy Researcher Workshops</vt:lpstr>
      <vt:lpstr>Poll - DMPTool</vt:lpstr>
      <vt:lpstr>DMPTool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the Challenge of Data Management Support in Academic Libraries</dc:title>
  <dc:creator>Sarah Williams</dc:creator>
  <cp:lastModifiedBy>Sarah Williams</cp:lastModifiedBy>
  <cp:revision>10</cp:revision>
  <dcterms:created xsi:type="dcterms:W3CDTF">2012-10-18T14:20:29Z</dcterms:created>
  <dcterms:modified xsi:type="dcterms:W3CDTF">2012-10-18T17:59:53Z</dcterms:modified>
</cp:coreProperties>
</file>