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38"/>
  </p:notesMasterIdLst>
  <p:sldIdLst>
    <p:sldId id="270" r:id="rId2"/>
    <p:sldId id="259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4" r:id="rId12"/>
    <p:sldId id="285" r:id="rId13"/>
    <p:sldId id="286" r:id="rId14"/>
    <p:sldId id="311" r:id="rId15"/>
    <p:sldId id="314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4" r:id="rId32"/>
    <p:sldId id="305" r:id="rId33"/>
    <p:sldId id="306" r:id="rId34"/>
    <p:sldId id="309" r:id="rId35"/>
    <p:sldId id="310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</p14:sldIdLst>
        </p14:section>
        <p14:section name="Dividers" id="{4D810FCF-0ADD-0345-AFBF-9AC0BF5CA536}">
          <p14:sldIdLst>
            <p14:sldId id="259"/>
            <p14:sldId id="269"/>
            <p14:sldId id="275"/>
            <p14:sldId id="276"/>
            <p14:sldId id="277"/>
            <p14:sldId id="278"/>
            <p14:sldId id="279"/>
            <p14:sldId id="280"/>
            <p14:sldId id="283"/>
            <p14:sldId id="284"/>
            <p14:sldId id="285"/>
            <p14:sldId id="286"/>
            <p14:sldId id="311"/>
            <p14:sldId id="314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4"/>
            <p14:sldId id="305"/>
            <p14:sldId id="306"/>
            <p14:sldId id="309"/>
            <p14:sldId id="310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2" autoAdjust="0"/>
    <p:restoredTop sz="94658" autoAdjust="0"/>
  </p:normalViewPr>
  <p:slideViewPr>
    <p:cSldViewPr>
      <p:cViewPr varScale="1">
        <p:scale>
          <a:sx n="87" d="100"/>
          <a:sy n="87" d="100"/>
        </p:scale>
        <p:origin x="6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64C13-3962-4258-B78A-6D5A36240498}">
      <dgm:prSet phldrT="[Text]" custT="1"/>
      <dgm:spPr/>
      <dgm:t>
        <a:bodyPr/>
        <a:lstStyle/>
        <a:p>
          <a:r>
            <a:rPr lang="en-US" sz="2000" dirty="0" smtClean="0"/>
            <a:t>2011</a:t>
          </a:r>
          <a:endParaRPr lang="en-US" sz="2000" dirty="0"/>
        </a:p>
      </dgm:t>
    </dgm:pt>
    <dgm:pt modelId="{EAF580A7-D698-4E6F-980D-DB30248AC1F2}" type="parTrans" cxnId="{D49409A3-15E3-4C44-AB16-A249A38FB835}">
      <dgm:prSet/>
      <dgm:spPr/>
      <dgm:t>
        <a:bodyPr/>
        <a:lstStyle/>
        <a:p>
          <a:endParaRPr lang="en-US" sz="2800"/>
        </a:p>
      </dgm:t>
    </dgm:pt>
    <dgm:pt modelId="{23B9D9AA-ADF4-499F-8880-CD2B9A8CF65D}" type="sibTrans" cxnId="{D49409A3-15E3-4C44-AB16-A249A38FB835}">
      <dgm:prSet/>
      <dgm:spPr/>
      <dgm:t>
        <a:bodyPr/>
        <a:lstStyle/>
        <a:p>
          <a:endParaRPr lang="en-US" sz="2800"/>
        </a:p>
      </dgm:t>
    </dgm:pt>
    <dgm:pt modelId="{774AFA20-1252-4D87-89F0-1336F41F2AD2}">
      <dgm:prSet phldrT="[Text]" custT="1"/>
      <dgm:spPr/>
      <dgm:t>
        <a:bodyPr/>
        <a:lstStyle/>
        <a:p>
          <a:r>
            <a:rPr lang="en-US" sz="2000" b="1" dirty="0" smtClean="0"/>
            <a:t>First major release (focus on Course)</a:t>
          </a:r>
          <a:endParaRPr lang="en-US" sz="2000" b="1" dirty="0"/>
        </a:p>
      </dgm:t>
    </dgm:pt>
    <dgm:pt modelId="{F73A81E4-FD8F-4D27-9D8A-9AAD5456C25B}" type="parTrans" cxnId="{ED2DFC56-7DA2-4907-A34C-2E91C79F2CBE}">
      <dgm:prSet/>
      <dgm:spPr/>
      <dgm:t>
        <a:bodyPr/>
        <a:lstStyle/>
        <a:p>
          <a:endParaRPr lang="en-US" sz="2800"/>
        </a:p>
      </dgm:t>
    </dgm:pt>
    <dgm:pt modelId="{E742389B-45D9-4FCF-8BE4-64116421B6C7}" type="sibTrans" cxnId="{ED2DFC56-7DA2-4907-A34C-2E91C79F2CBE}">
      <dgm:prSet/>
      <dgm:spPr/>
      <dgm:t>
        <a:bodyPr/>
        <a:lstStyle/>
        <a:p>
          <a:endParaRPr lang="en-US" sz="2800"/>
        </a:p>
      </dgm:t>
    </dgm:pt>
    <dgm:pt modelId="{37CF58DC-6A3F-456D-B292-384760480231}">
      <dgm:prSet phldrT="[Text]" custT="1"/>
      <dgm:spPr/>
      <dgm:t>
        <a:bodyPr/>
        <a:lstStyle/>
        <a:p>
          <a:r>
            <a:rPr lang="en-US" sz="2000" dirty="0" smtClean="0"/>
            <a:t>2012 - 2013</a:t>
          </a:r>
          <a:endParaRPr lang="en-US" sz="2000" dirty="0"/>
        </a:p>
      </dgm:t>
    </dgm:pt>
    <dgm:pt modelId="{D6D71EF0-D80D-481A-A964-5DDAD7E6F12F}" type="parTrans" cxnId="{D1D18D23-809A-4811-B2B5-5A09C267FEA7}">
      <dgm:prSet/>
      <dgm:spPr/>
      <dgm:t>
        <a:bodyPr/>
        <a:lstStyle/>
        <a:p>
          <a:endParaRPr lang="en-US" sz="2800"/>
        </a:p>
      </dgm:t>
    </dgm:pt>
    <dgm:pt modelId="{9A8E4B58-66CE-4FD4-BD58-D8B00745B790}" type="sibTrans" cxnId="{D1D18D23-809A-4811-B2B5-5A09C267FEA7}">
      <dgm:prSet/>
      <dgm:spPr/>
      <dgm:t>
        <a:bodyPr/>
        <a:lstStyle/>
        <a:p>
          <a:endParaRPr lang="en-US" sz="2800"/>
        </a:p>
      </dgm:t>
    </dgm:pt>
    <dgm:pt modelId="{60ABFDAD-F7D8-4D07-8A1A-5409F9BB11A5}">
      <dgm:prSet phldrT="[Text]" custT="1"/>
      <dgm:spPr/>
      <dgm:t>
        <a:bodyPr/>
        <a:lstStyle/>
        <a:p>
          <a:r>
            <a:rPr lang="en-US" sz="2000" b="1" dirty="0" smtClean="0"/>
            <a:t>3 Patch releases</a:t>
          </a:r>
          <a:endParaRPr lang="en-US" sz="2000" b="1" dirty="0"/>
        </a:p>
      </dgm:t>
    </dgm:pt>
    <dgm:pt modelId="{53B15B65-EFA7-4B94-BFE8-A078A05C304C}" type="parTrans" cxnId="{AE3BCF70-E324-4D1B-BC78-93FBB2ED79FC}">
      <dgm:prSet/>
      <dgm:spPr/>
      <dgm:t>
        <a:bodyPr/>
        <a:lstStyle/>
        <a:p>
          <a:endParaRPr lang="en-US" sz="2800"/>
        </a:p>
      </dgm:t>
    </dgm:pt>
    <dgm:pt modelId="{C8D8C84F-735B-4A34-ACA6-735EA09C0060}" type="sibTrans" cxnId="{AE3BCF70-E324-4D1B-BC78-93FBB2ED79FC}">
      <dgm:prSet/>
      <dgm:spPr/>
      <dgm:t>
        <a:bodyPr/>
        <a:lstStyle/>
        <a:p>
          <a:endParaRPr lang="en-US" sz="2800"/>
        </a:p>
      </dgm:t>
    </dgm:pt>
    <dgm:pt modelId="{085A6243-FF0A-4C33-B9BA-190F68877205}">
      <dgm:prSet phldrT="[Text]" custT="1"/>
      <dgm:spPr/>
      <dgm:t>
        <a:bodyPr/>
        <a:lstStyle/>
        <a:p>
          <a:r>
            <a:rPr lang="en-US" sz="2000" b="1" dirty="0" smtClean="0"/>
            <a:t>Live at UMD</a:t>
          </a:r>
          <a:endParaRPr lang="en-US" sz="2000" b="1" dirty="0"/>
        </a:p>
      </dgm:t>
    </dgm:pt>
    <dgm:pt modelId="{34EC56D5-4703-4028-825D-16015A0491EA}" type="parTrans" cxnId="{E7EA293A-7057-4CC7-9F3D-9FC8E2DDA6AC}">
      <dgm:prSet/>
      <dgm:spPr/>
      <dgm:t>
        <a:bodyPr/>
        <a:lstStyle/>
        <a:p>
          <a:endParaRPr lang="en-US"/>
        </a:p>
      </dgm:t>
    </dgm:pt>
    <dgm:pt modelId="{47493B79-C4CE-4A29-A875-24A3C3EE4E7F}" type="sibTrans" cxnId="{E7EA293A-7057-4CC7-9F3D-9FC8E2DDA6AC}">
      <dgm:prSet/>
      <dgm:spPr/>
      <dgm:t>
        <a:bodyPr/>
        <a:lstStyle/>
        <a:p>
          <a:endParaRPr lang="en-US"/>
        </a:p>
      </dgm:t>
    </dgm:pt>
    <dgm:pt modelId="{2050D53F-D6DE-4669-956E-9AC125873A02}">
      <dgm:prSet phldrT="[Text]" custT="1"/>
      <dgm:spPr/>
      <dgm:t>
        <a:bodyPr/>
        <a:lstStyle/>
        <a:p>
          <a:r>
            <a:rPr lang="en-US" sz="2000" b="1" dirty="0" smtClean="0"/>
            <a:t>Live at</a:t>
          </a:r>
          <a:endParaRPr lang="en-US" sz="2000" b="1" dirty="0"/>
        </a:p>
      </dgm:t>
    </dgm:pt>
    <dgm:pt modelId="{D8AE93FF-CF57-4A4C-A44D-9CB17EBE62E0}" type="parTrans" cxnId="{5CC65DB4-BA90-40AF-A353-1FFACB718A9F}">
      <dgm:prSet/>
      <dgm:spPr/>
      <dgm:t>
        <a:bodyPr/>
        <a:lstStyle/>
        <a:p>
          <a:endParaRPr lang="en-US"/>
        </a:p>
      </dgm:t>
    </dgm:pt>
    <dgm:pt modelId="{953F22EE-A5DC-4ADE-AB39-23AC88E9CE67}" type="sibTrans" cxnId="{5CC65DB4-BA90-40AF-A353-1FFACB718A9F}">
      <dgm:prSet/>
      <dgm:spPr/>
      <dgm:t>
        <a:bodyPr/>
        <a:lstStyle/>
        <a:p>
          <a:endParaRPr lang="en-US"/>
        </a:p>
      </dgm:t>
    </dgm:pt>
    <dgm:pt modelId="{009CDB46-A280-47E6-A1BC-D7698D048A0E}">
      <dgm:prSet phldrT="[Text]" custT="1"/>
      <dgm:spPr/>
      <dgm:t>
        <a:bodyPr/>
        <a:lstStyle/>
        <a:p>
          <a:r>
            <a:rPr lang="en-US" sz="2000" b="1" dirty="0" smtClean="0"/>
            <a:t>UMD</a:t>
          </a:r>
          <a:endParaRPr lang="en-US" sz="2000" b="1" dirty="0"/>
        </a:p>
      </dgm:t>
    </dgm:pt>
    <dgm:pt modelId="{0EE2F273-2754-4242-8A35-8D9D4D848C17}" type="parTrans" cxnId="{1B7ED8BE-1DF6-44B8-A239-0B35E35CD72C}">
      <dgm:prSet/>
      <dgm:spPr/>
      <dgm:t>
        <a:bodyPr/>
        <a:lstStyle/>
        <a:p>
          <a:endParaRPr lang="en-US"/>
        </a:p>
      </dgm:t>
    </dgm:pt>
    <dgm:pt modelId="{7F0036F4-04FE-494E-A397-CBAE85B766A2}" type="sibTrans" cxnId="{1B7ED8BE-1DF6-44B8-A239-0B35E35CD72C}">
      <dgm:prSet/>
      <dgm:spPr/>
      <dgm:t>
        <a:bodyPr/>
        <a:lstStyle/>
        <a:p>
          <a:endParaRPr lang="en-US"/>
        </a:p>
      </dgm:t>
    </dgm:pt>
    <dgm:pt modelId="{8A5AA972-CC37-4B2D-9D11-9A7997A40EEA}">
      <dgm:prSet phldrT="[Text]" custT="1"/>
      <dgm:spPr/>
      <dgm:t>
        <a:bodyPr/>
        <a:lstStyle/>
        <a:p>
          <a:r>
            <a:rPr lang="en-US" sz="2000" b="1" dirty="0" smtClean="0"/>
            <a:t>BC</a:t>
          </a:r>
          <a:endParaRPr lang="en-US" sz="2000" b="1" dirty="0"/>
        </a:p>
      </dgm:t>
    </dgm:pt>
    <dgm:pt modelId="{0F704FDF-867F-45C6-8266-83F0C185994C}" type="parTrans" cxnId="{E47F1272-C585-4999-B09A-27A0DA3BA91B}">
      <dgm:prSet/>
      <dgm:spPr/>
      <dgm:t>
        <a:bodyPr/>
        <a:lstStyle/>
        <a:p>
          <a:endParaRPr lang="en-US"/>
        </a:p>
      </dgm:t>
    </dgm:pt>
    <dgm:pt modelId="{04464B3E-55E0-4404-8F68-FDAFE59F8AC8}" type="sibTrans" cxnId="{E47F1272-C585-4999-B09A-27A0DA3BA91B}">
      <dgm:prSet/>
      <dgm:spPr/>
      <dgm:t>
        <a:bodyPr/>
        <a:lstStyle/>
        <a:p>
          <a:endParaRPr lang="en-US"/>
        </a:p>
      </dgm:t>
    </dgm:pt>
    <dgm:pt modelId="{B85FCAC4-6EEE-4087-A005-C01B16268A96}">
      <dgm:prSet phldrT="[Text]" custT="1"/>
      <dgm:spPr/>
      <dgm:t>
        <a:bodyPr/>
        <a:lstStyle/>
        <a:p>
          <a:r>
            <a:rPr lang="en-US" sz="2000" b="1" dirty="0" smtClean="0"/>
            <a:t>UW</a:t>
          </a:r>
          <a:endParaRPr lang="en-US" sz="2000" b="1" dirty="0"/>
        </a:p>
      </dgm:t>
    </dgm:pt>
    <dgm:pt modelId="{802466FE-70CE-4A49-9E8C-4DE894E07311}" type="parTrans" cxnId="{38C43C01-CFE4-4976-9EA8-FBA09C8CFC7F}">
      <dgm:prSet/>
      <dgm:spPr/>
      <dgm:t>
        <a:bodyPr/>
        <a:lstStyle/>
        <a:p>
          <a:endParaRPr lang="en-US"/>
        </a:p>
      </dgm:t>
    </dgm:pt>
    <dgm:pt modelId="{E2EEAE41-7A85-4FBC-A6ED-C526DAF379F7}" type="sibTrans" cxnId="{38C43C01-CFE4-4976-9EA8-FBA09C8CFC7F}">
      <dgm:prSet/>
      <dgm:spPr/>
      <dgm:t>
        <a:bodyPr/>
        <a:lstStyle/>
        <a:p>
          <a:endParaRPr lang="en-US"/>
        </a:p>
      </dgm:t>
    </dgm:pt>
    <dgm:pt modelId="{5A8DBCCD-B67C-41C0-A57F-B17392926988}">
      <dgm:prSet phldrT="[Text]" custT="1"/>
      <dgm:spPr/>
      <dgm:t>
        <a:bodyPr/>
        <a:lstStyle/>
        <a:p>
          <a:r>
            <a:rPr lang="en-US" sz="2000" b="0" dirty="0" smtClean="0"/>
            <a:t>UI upgrade started</a:t>
          </a:r>
          <a:endParaRPr lang="en-US" sz="2000" b="0" dirty="0"/>
        </a:p>
      </dgm:t>
    </dgm:pt>
    <dgm:pt modelId="{110D97D0-D7EF-41DB-A2DA-D79385AB202C}" type="parTrans" cxnId="{774383FB-8DF1-44F9-98E5-0E47D4980562}">
      <dgm:prSet/>
      <dgm:spPr/>
      <dgm:t>
        <a:bodyPr/>
        <a:lstStyle/>
        <a:p>
          <a:endParaRPr lang="en-US"/>
        </a:p>
      </dgm:t>
    </dgm:pt>
    <dgm:pt modelId="{6576FA44-48D4-43A0-B510-39C2575CC41F}" type="sibTrans" cxnId="{774383FB-8DF1-44F9-98E5-0E47D4980562}">
      <dgm:prSet/>
      <dgm:spPr/>
      <dgm:t>
        <a:bodyPr/>
        <a:lstStyle/>
        <a:p>
          <a:endParaRPr lang="en-US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15D92-51A1-4D01-8D19-FA8C1693ED9F}" type="pres">
      <dgm:prSet presAssocID="{46864C13-3962-4258-B78A-6D5A36240498}" presName="composite" presStyleCnt="0"/>
      <dgm:spPr/>
    </dgm:pt>
    <dgm:pt modelId="{8F80F38F-325F-4A82-AD5D-C55BFC489FEC}" type="pres">
      <dgm:prSet presAssocID="{46864C13-3962-4258-B78A-6D5A362404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0379-28ED-4D4C-8EA3-488669326B3E}" type="pres">
      <dgm:prSet presAssocID="{46864C13-3962-4258-B78A-6D5A362404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DB40-E6D9-41F9-A0D8-44C2C32EEC74}" type="pres">
      <dgm:prSet presAssocID="{23B9D9AA-ADF4-499F-8880-CD2B9A8CF65D}" presName="space" presStyleCnt="0"/>
      <dgm:spPr/>
    </dgm:pt>
    <dgm:pt modelId="{F237D450-27D6-49BB-8076-DBA8DD09C179}" type="pres">
      <dgm:prSet presAssocID="{37CF58DC-6A3F-456D-B292-384760480231}" presName="composite" presStyleCnt="0"/>
      <dgm:spPr/>
    </dgm:pt>
    <dgm:pt modelId="{4E4E1BB4-4AB3-40B1-AE28-BBD40F9D9EA8}" type="pres">
      <dgm:prSet presAssocID="{37CF58DC-6A3F-456D-B292-3847604802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549-89C8-488E-BD6E-AFFE63BA0235}" type="pres">
      <dgm:prSet presAssocID="{37CF58DC-6A3F-456D-B292-3847604802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52C6E-F5A7-4BA3-8025-FE4F0674B5A1}" type="presOf" srcId="{B85FCAC4-6EEE-4087-A005-C01B16268A96}" destId="{451CC549-89C8-488E-BD6E-AFFE63BA0235}" srcOrd="0" destOrd="4" presId="urn:microsoft.com/office/officeart/2005/8/layout/hList1"/>
    <dgm:cxn modelId="{38C43C01-CFE4-4976-9EA8-FBA09C8CFC7F}" srcId="{2050D53F-D6DE-4669-956E-9AC125873A02}" destId="{B85FCAC4-6EEE-4087-A005-C01B16268A96}" srcOrd="2" destOrd="0" parTransId="{802466FE-70CE-4A49-9E8C-4DE894E07311}" sibTransId="{E2EEAE41-7A85-4FBC-A6ED-C526DAF379F7}"/>
    <dgm:cxn modelId="{1B7ED8BE-1DF6-44B8-A239-0B35E35CD72C}" srcId="{2050D53F-D6DE-4669-956E-9AC125873A02}" destId="{009CDB46-A280-47E6-A1BC-D7698D048A0E}" srcOrd="0" destOrd="0" parTransId="{0EE2F273-2754-4242-8A35-8D9D4D848C17}" sibTransId="{7F0036F4-04FE-494E-A397-CBAE85B766A2}"/>
    <dgm:cxn modelId="{AE3BCF70-E324-4D1B-BC78-93FBB2ED79FC}" srcId="{37CF58DC-6A3F-456D-B292-384760480231}" destId="{60ABFDAD-F7D8-4D07-8A1A-5409F9BB11A5}" srcOrd="0" destOrd="0" parTransId="{53B15B65-EFA7-4B94-BFE8-A078A05C304C}" sibTransId="{C8D8C84F-735B-4A34-ACA6-735EA09C0060}"/>
    <dgm:cxn modelId="{5CC65DB4-BA90-40AF-A353-1FFACB718A9F}" srcId="{37CF58DC-6A3F-456D-B292-384760480231}" destId="{2050D53F-D6DE-4669-956E-9AC125873A02}" srcOrd="1" destOrd="0" parTransId="{D8AE93FF-CF57-4A4C-A44D-9CB17EBE62E0}" sibTransId="{953F22EE-A5DC-4ADE-AB39-23AC88E9CE67}"/>
    <dgm:cxn modelId="{E47F1272-C585-4999-B09A-27A0DA3BA91B}" srcId="{2050D53F-D6DE-4669-956E-9AC125873A02}" destId="{8A5AA972-CC37-4B2D-9D11-9A7997A40EEA}" srcOrd="1" destOrd="0" parTransId="{0F704FDF-867F-45C6-8266-83F0C185994C}" sibTransId="{04464B3E-55E0-4404-8F68-FDAFE59F8AC8}"/>
    <dgm:cxn modelId="{E7EA293A-7057-4CC7-9F3D-9FC8E2DDA6AC}" srcId="{46864C13-3962-4258-B78A-6D5A36240498}" destId="{085A6243-FF0A-4C33-B9BA-190F68877205}" srcOrd="1" destOrd="0" parTransId="{34EC56D5-4703-4028-825D-16015A0491EA}" sibTransId="{47493B79-C4CE-4A29-A875-24A3C3EE4E7F}"/>
    <dgm:cxn modelId="{715F2285-5932-4E9E-B4CD-253D103F9196}" type="presOf" srcId="{8A5AA972-CC37-4B2D-9D11-9A7997A40EEA}" destId="{451CC549-89C8-488E-BD6E-AFFE63BA0235}" srcOrd="0" destOrd="3" presId="urn:microsoft.com/office/officeart/2005/8/layout/hList1"/>
    <dgm:cxn modelId="{ED2DFC56-7DA2-4907-A34C-2E91C79F2CBE}" srcId="{46864C13-3962-4258-B78A-6D5A36240498}" destId="{774AFA20-1252-4D87-89F0-1336F41F2AD2}" srcOrd="0" destOrd="0" parTransId="{F73A81E4-FD8F-4D27-9D8A-9AAD5456C25B}" sibTransId="{E742389B-45D9-4FCF-8BE4-64116421B6C7}"/>
    <dgm:cxn modelId="{07C445A3-F9A0-4D74-92C8-209F48B21914}" type="presOf" srcId="{774AFA20-1252-4D87-89F0-1336F41F2AD2}" destId="{68050379-28ED-4D4C-8EA3-488669326B3E}" srcOrd="0" destOrd="0" presId="urn:microsoft.com/office/officeart/2005/8/layout/hList1"/>
    <dgm:cxn modelId="{34C746AA-9C66-47AD-996D-8F836143C169}" type="presOf" srcId="{46864C13-3962-4258-B78A-6D5A36240498}" destId="{8F80F38F-325F-4A82-AD5D-C55BFC489FEC}" srcOrd="0" destOrd="0" presId="urn:microsoft.com/office/officeart/2005/8/layout/hList1"/>
    <dgm:cxn modelId="{EB2F8BE7-662A-41BB-AC60-E50F073EA26E}" type="presOf" srcId="{5A8DBCCD-B67C-41C0-A57F-B17392926988}" destId="{451CC549-89C8-488E-BD6E-AFFE63BA0235}" srcOrd="0" destOrd="5" presId="urn:microsoft.com/office/officeart/2005/8/layout/hList1"/>
    <dgm:cxn modelId="{CF709A28-BE5B-48DF-8CA3-DDE8E12B29C0}" type="presOf" srcId="{085A6243-FF0A-4C33-B9BA-190F68877205}" destId="{68050379-28ED-4D4C-8EA3-488669326B3E}" srcOrd="0" destOrd="1" presId="urn:microsoft.com/office/officeart/2005/8/layout/hList1"/>
    <dgm:cxn modelId="{D49409A3-15E3-4C44-AB16-A249A38FB835}" srcId="{7F15CF28-B7F5-45C5-933E-48B70CFF3CDA}" destId="{46864C13-3962-4258-B78A-6D5A36240498}" srcOrd="0" destOrd="0" parTransId="{EAF580A7-D698-4E6F-980D-DB30248AC1F2}" sibTransId="{23B9D9AA-ADF4-499F-8880-CD2B9A8CF65D}"/>
    <dgm:cxn modelId="{654EE72B-EE1C-4284-8E7A-0E49295142CC}" type="presOf" srcId="{37CF58DC-6A3F-456D-B292-384760480231}" destId="{4E4E1BB4-4AB3-40B1-AE28-BBD40F9D9EA8}" srcOrd="0" destOrd="0" presId="urn:microsoft.com/office/officeart/2005/8/layout/hList1"/>
    <dgm:cxn modelId="{BCE4ECC1-485E-45EC-BD59-DE5D3055D195}" type="presOf" srcId="{2050D53F-D6DE-4669-956E-9AC125873A02}" destId="{451CC549-89C8-488E-BD6E-AFFE63BA0235}" srcOrd="0" destOrd="1" presId="urn:microsoft.com/office/officeart/2005/8/layout/hList1"/>
    <dgm:cxn modelId="{D1D18D23-809A-4811-B2B5-5A09C267FEA7}" srcId="{7F15CF28-B7F5-45C5-933E-48B70CFF3CDA}" destId="{37CF58DC-6A3F-456D-B292-384760480231}" srcOrd="1" destOrd="0" parTransId="{D6D71EF0-D80D-481A-A964-5DDAD7E6F12F}" sibTransId="{9A8E4B58-66CE-4FD4-BD58-D8B00745B790}"/>
    <dgm:cxn modelId="{4B0F1B46-A04A-4898-B2F3-E84785E0F048}" type="presOf" srcId="{009CDB46-A280-47E6-A1BC-D7698D048A0E}" destId="{451CC549-89C8-488E-BD6E-AFFE63BA0235}" srcOrd="0" destOrd="2" presId="urn:microsoft.com/office/officeart/2005/8/layout/hList1"/>
    <dgm:cxn modelId="{774383FB-8DF1-44F9-98E5-0E47D4980562}" srcId="{37CF58DC-6A3F-456D-B292-384760480231}" destId="{5A8DBCCD-B67C-41C0-A57F-B17392926988}" srcOrd="2" destOrd="0" parTransId="{110D97D0-D7EF-41DB-A2DA-D79385AB202C}" sibTransId="{6576FA44-48D4-43A0-B510-39C2575CC41F}"/>
    <dgm:cxn modelId="{CD2EFFC7-5AE4-4B82-B6BC-EE4DF15B142B}" type="presOf" srcId="{60ABFDAD-F7D8-4D07-8A1A-5409F9BB11A5}" destId="{451CC549-89C8-488E-BD6E-AFFE63BA0235}" srcOrd="0" destOrd="0" presId="urn:microsoft.com/office/officeart/2005/8/layout/hList1"/>
    <dgm:cxn modelId="{F2CF299D-A868-46E8-941C-F64E62EF8EB5}" type="presOf" srcId="{7F15CF28-B7F5-45C5-933E-48B70CFF3CDA}" destId="{5F87E78A-F071-4951-ADA6-427E53C55443}" srcOrd="0" destOrd="0" presId="urn:microsoft.com/office/officeart/2005/8/layout/hList1"/>
    <dgm:cxn modelId="{E6960DAF-7B95-4B28-BE7E-46DAFBFB900E}" type="presParOf" srcId="{5F87E78A-F071-4951-ADA6-427E53C55443}" destId="{5B015D92-51A1-4D01-8D19-FA8C1693ED9F}" srcOrd="0" destOrd="0" presId="urn:microsoft.com/office/officeart/2005/8/layout/hList1"/>
    <dgm:cxn modelId="{6E73C44A-0FFE-4EE2-A539-87FBDA9521F8}" type="presParOf" srcId="{5B015D92-51A1-4D01-8D19-FA8C1693ED9F}" destId="{8F80F38F-325F-4A82-AD5D-C55BFC489FEC}" srcOrd="0" destOrd="0" presId="urn:microsoft.com/office/officeart/2005/8/layout/hList1"/>
    <dgm:cxn modelId="{40258E53-06B4-4850-BC22-03B90020ABE1}" type="presParOf" srcId="{5B015D92-51A1-4D01-8D19-FA8C1693ED9F}" destId="{68050379-28ED-4D4C-8EA3-488669326B3E}" srcOrd="1" destOrd="0" presId="urn:microsoft.com/office/officeart/2005/8/layout/hList1"/>
    <dgm:cxn modelId="{DBCD364B-C9D0-4218-84AC-C3BDCA89C75C}" type="presParOf" srcId="{5F87E78A-F071-4951-ADA6-427E53C55443}" destId="{5233DB40-E6D9-41F9-A0D8-44C2C32EEC74}" srcOrd="1" destOrd="0" presId="urn:microsoft.com/office/officeart/2005/8/layout/hList1"/>
    <dgm:cxn modelId="{F4E72DFE-DDDD-43C0-B94C-B2E5DA247DCC}" type="presParOf" srcId="{5F87E78A-F071-4951-ADA6-427E53C55443}" destId="{F237D450-27D6-49BB-8076-DBA8DD09C179}" srcOrd="2" destOrd="0" presId="urn:microsoft.com/office/officeart/2005/8/layout/hList1"/>
    <dgm:cxn modelId="{052F04CE-C5A3-46CC-ADEA-8ED875A22AE9}" type="presParOf" srcId="{F237D450-27D6-49BB-8076-DBA8DD09C179}" destId="{4E4E1BB4-4AB3-40B1-AE28-BBD40F9D9EA8}" srcOrd="0" destOrd="0" presId="urn:microsoft.com/office/officeart/2005/8/layout/hList1"/>
    <dgm:cxn modelId="{D6BD0383-68B5-4F94-AD79-E46D6F62B518}" type="presParOf" srcId="{F237D450-27D6-49BB-8076-DBA8DD09C179}" destId="{451CC549-89C8-488E-BD6E-AFFE63BA0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F58DC-6A3F-456D-B292-384760480231}">
      <dgm:prSet phldrT="[Text]" custT="1"/>
      <dgm:spPr/>
      <dgm:t>
        <a:bodyPr/>
        <a:lstStyle/>
        <a:p>
          <a:r>
            <a:rPr lang="en-US" sz="2000" dirty="0" smtClean="0"/>
            <a:t>2014</a:t>
          </a:r>
          <a:endParaRPr lang="en-US" sz="2000" dirty="0"/>
        </a:p>
      </dgm:t>
    </dgm:pt>
    <dgm:pt modelId="{D6D71EF0-D80D-481A-A964-5DDAD7E6F12F}" type="parTrans" cxnId="{D1D18D23-809A-4811-B2B5-5A09C267FEA7}">
      <dgm:prSet/>
      <dgm:spPr/>
      <dgm:t>
        <a:bodyPr/>
        <a:lstStyle/>
        <a:p>
          <a:endParaRPr lang="en-US" sz="2800"/>
        </a:p>
      </dgm:t>
    </dgm:pt>
    <dgm:pt modelId="{9A8E4B58-66CE-4FD4-BD58-D8B00745B790}" type="sibTrans" cxnId="{D1D18D23-809A-4811-B2B5-5A09C267FEA7}">
      <dgm:prSet/>
      <dgm:spPr/>
      <dgm:t>
        <a:bodyPr/>
        <a:lstStyle/>
        <a:p>
          <a:endParaRPr lang="en-US" sz="2800"/>
        </a:p>
      </dgm:t>
    </dgm:pt>
    <dgm:pt modelId="{628FB256-399F-4192-89CF-26A707FBE82C}">
      <dgm:prSet phldrT="[Text]" custT="1"/>
      <dgm:spPr/>
      <dgm:t>
        <a:bodyPr/>
        <a:lstStyle/>
        <a:p>
          <a:r>
            <a:rPr lang="en-US" sz="2000" dirty="0" smtClean="0"/>
            <a:t>Live at NWU (South Africa)</a:t>
          </a:r>
          <a:endParaRPr lang="en-US" sz="2000" dirty="0"/>
        </a:p>
      </dgm:t>
    </dgm:pt>
    <dgm:pt modelId="{B48A0DB7-26CA-49E7-986C-E5F95D3F1688}" type="parTrans" cxnId="{CA63B346-91D6-41DD-AF1F-4E17B4AFE219}">
      <dgm:prSet/>
      <dgm:spPr/>
      <dgm:t>
        <a:bodyPr/>
        <a:lstStyle/>
        <a:p>
          <a:endParaRPr lang="en-US" sz="2800"/>
        </a:p>
      </dgm:t>
    </dgm:pt>
    <dgm:pt modelId="{806D16A6-2E54-4B2C-8418-8A7AC6A8637B}" type="sibTrans" cxnId="{CA63B346-91D6-41DD-AF1F-4E17B4AFE219}">
      <dgm:prSet/>
      <dgm:spPr/>
      <dgm:t>
        <a:bodyPr/>
        <a:lstStyle/>
        <a:p>
          <a:endParaRPr lang="en-US" sz="2800"/>
        </a:p>
      </dgm:t>
    </dgm:pt>
    <dgm:pt modelId="{14A07A96-0D61-427D-A56D-728B615A551F}">
      <dgm:prSet phldrT="[Text]" custT="1"/>
      <dgm:spPr/>
      <dgm:t>
        <a:bodyPr/>
        <a:lstStyle/>
        <a:p>
          <a:r>
            <a:rPr lang="en-US" sz="2000" dirty="0" smtClean="0"/>
            <a:t>2015</a:t>
          </a:r>
          <a:endParaRPr lang="en-US" sz="2000" dirty="0"/>
        </a:p>
      </dgm:t>
    </dgm:pt>
    <dgm:pt modelId="{2C9FEB01-72BE-4454-9EF0-FDB753CA7A9B}" type="parTrans" cxnId="{051ED532-22F7-4CAA-9132-77FE1DCA80DB}">
      <dgm:prSet/>
      <dgm:spPr/>
      <dgm:t>
        <a:bodyPr/>
        <a:lstStyle/>
        <a:p>
          <a:endParaRPr lang="en-US"/>
        </a:p>
      </dgm:t>
    </dgm:pt>
    <dgm:pt modelId="{633854A0-4954-46EC-B1DC-4505B4BC030C}" type="sibTrans" cxnId="{051ED532-22F7-4CAA-9132-77FE1DCA80DB}">
      <dgm:prSet/>
      <dgm:spPr/>
      <dgm:t>
        <a:bodyPr/>
        <a:lstStyle/>
        <a:p>
          <a:endParaRPr lang="en-US"/>
        </a:p>
      </dgm:t>
    </dgm:pt>
    <dgm:pt modelId="{E1986A63-2127-474C-9CC4-0AD50B435DEB}">
      <dgm:prSet phldrT="[Text]" custT="1"/>
      <dgm:spPr/>
      <dgm:t>
        <a:bodyPr/>
        <a:lstStyle/>
        <a:p>
          <a:r>
            <a:rPr lang="en-US" sz="2000" dirty="0" smtClean="0"/>
            <a:t>Kuali 2.0?</a:t>
          </a:r>
          <a:endParaRPr lang="en-US" sz="2000" dirty="0"/>
        </a:p>
      </dgm:t>
    </dgm:pt>
    <dgm:pt modelId="{675E72D7-4895-438D-B09A-D36222F224C8}" type="parTrans" cxnId="{6971FA4C-B3B2-47CE-99C6-BEE5D36AA3F6}">
      <dgm:prSet/>
      <dgm:spPr/>
      <dgm:t>
        <a:bodyPr/>
        <a:lstStyle/>
        <a:p>
          <a:endParaRPr lang="en-US"/>
        </a:p>
      </dgm:t>
    </dgm:pt>
    <dgm:pt modelId="{497D9F30-F15A-4A43-AA75-A470BDC20A00}" type="sibTrans" cxnId="{6971FA4C-B3B2-47CE-99C6-BEE5D36AA3F6}">
      <dgm:prSet/>
      <dgm:spPr/>
      <dgm:t>
        <a:bodyPr/>
        <a:lstStyle/>
        <a:p>
          <a:endParaRPr lang="en-US"/>
        </a:p>
      </dgm:t>
    </dgm:pt>
    <dgm:pt modelId="{FB76756C-3E19-482A-BE6B-40EE1BAB3D17}">
      <dgm:prSet phldrT="[Text]" custT="1"/>
      <dgm:spPr/>
      <dgm:t>
        <a:bodyPr/>
        <a:lstStyle/>
        <a:p>
          <a:r>
            <a:rPr lang="en-US" sz="2000" dirty="0" smtClean="0"/>
            <a:t>Implementation in progress at U of Toronto, Hawaii</a:t>
          </a:r>
          <a:endParaRPr lang="en-US" sz="2000" dirty="0"/>
        </a:p>
      </dgm:t>
    </dgm:pt>
    <dgm:pt modelId="{43B962DD-1BF2-41C6-A0ED-54E4A0A0166E}" type="parTrans" cxnId="{5747D0AE-D64C-4C41-851E-C37D453EEF3A}">
      <dgm:prSet/>
      <dgm:spPr/>
      <dgm:t>
        <a:bodyPr/>
        <a:lstStyle/>
        <a:p>
          <a:endParaRPr lang="en-CA"/>
        </a:p>
      </dgm:t>
    </dgm:pt>
    <dgm:pt modelId="{944EE395-2B0B-4ADD-B1F5-301724D7339F}" type="sibTrans" cxnId="{5747D0AE-D64C-4C41-851E-C37D453EEF3A}">
      <dgm:prSet/>
      <dgm:spPr/>
      <dgm:t>
        <a:bodyPr/>
        <a:lstStyle/>
        <a:p>
          <a:endParaRPr lang="en-CA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37D450-27D6-49BB-8076-DBA8DD09C179}" type="pres">
      <dgm:prSet presAssocID="{37CF58DC-6A3F-456D-B292-384760480231}" presName="composite" presStyleCnt="0"/>
      <dgm:spPr/>
    </dgm:pt>
    <dgm:pt modelId="{4E4E1BB4-4AB3-40B1-AE28-BBD40F9D9EA8}" type="pres">
      <dgm:prSet presAssocID="{37CF58DC-6A3F-456D-B292-38476048023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549-89C8-488E-BD6E-AFFE63BA0235}" type="pres">
      <dgm:prSet presAssocID="{37CF58DC-6A3F-456D-B292-38476048023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D010-7756-4EC2-9B3E-64A48A23E5D1}" type="pres">
      <dgm:prSet presAssocID="{9A8E4B58-66CE-4FD4-BD58-D8B00745B790}" presName="space" presStyleCnt="0"/>
      <dgm:spPr/>
    </dgm:pt>
    <dgm:pt modelId="{CD045C64-FE7E-4EB6-AC93-3A5A50651602}" type="pres">
      <dgm:prSet presAssocID="{14A07A96-0D61-427D-A56D-728B615A551F}" presName="composite" presStyleCnt="0"/>
      <dgm:spPr/>
    </dgm:pt>
    <dgm:pt modelId="{15FF940C-7ED5-4EC7-989A-74798751ACA9}" type="pres">
      <dgm:prSet presAssocID="{14A07A96-0D61-427D-A56D-728B615A551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F9BEA-280E-4314-A797-DF27B0C2FBC0}" type="pres">
      <dgm:prSet presAssocID="{14A07A96-0D61-427D-A56D-728B615A551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473B8-5CF7-43FA-8173-DBDEE28A119B}" type="presOf" srcId="{37CF58DC-6A3F-456D-B292-384760480231}" destId="{4E4E1BB4-4AB3-40B1-AE28-BBD40F9D9EA8}" srcOrd="0" destOrd="0" presId="urn:microsoft.com/office/officeart/2005/8/layout/hList1"/>
    <dgm:cxn modelId="{1091E7E5-A50D-48B6-AAC2-30B90009283F}" type="presOf" srcId="{14A07A96-0D61-427D-A56D-728B615A551F}" destId="{15FF940C-7ED5-4EC7-989A-74798751ACA9}" srcOrd="0" destOrd="0" presId="urn:microsoft.com/office/officeart/2005/8/layout/hList1"/>
    <dgm:cxn modelId="{051ED532-22F7-4CAA-9132-77FE1DCA80DB}" srcId="{7F15CF28-B7F5-45C5-933E-48B70CFF3CDA}" destId="{14A07A96-0D61-427D-A56D-728B615A551F}" srcOrd="1" destOrd="0" parTransId="{2C9FEB01-72BE-4454-9EF0-FDB753CA7A9B}" sibTransId="{633854A0-4954-46EC-B1DC-4505B4BC030C}"/>
    <dgm:cxn modelId="{6971FA4C-B3B2-47CE-99C6-BEE5D36AA3F6}" srcId="{14A07A96-0D61-427D-A56D-728B615A551F}" destId="{E1986A63-2127-474C-9CC4-0AD50B435DEB}" srcOrd="0" destOrd="0" parTransId="{675E72D7-4895-438D-B09A-D36222F224C8}" sibTransId="{497D9F30-F15A-4A43-AA75-A470BDC20A00}"/>
    <dgm:cxn modelId="{FCE91E56-0E1C-4ACA-9F79-E34D55A3846E}" type="presOf" srcId="{7F15CF28-B7F5-45C5-933E-48B70CFF3CDA}" destId="{5F87E78A-F071-4951-ADA6-427E53C55443}" srcOrd="0" destOrd="0" presId="urn:microsoft.com/office/officeart/2005/8/layout/hList1"/>
    <dgm:cxn modelId="{AE30F3C9-496B-450F-B842-606753E0FA51}" type="presOf" srcId="{FB76756C-3E19-482A-BE6B-40EE1BAB3D17}" destId="{451CC549-89C8-488E-BD6E-AFFE63BA0235}" srcOrd="0" destOrd="1" presId="urn:microsoft.com/office/officeart/2005/8/layout/hList1"/>
    <dgm:cxn modelId="{D0DE86D8-2511-41E6-A2D9-CCE39CFE1DC5}" type="presOf" srcId="{628FB256-399F-4192-89CF-26A707FBE82C}" destId="{451CC549-89C8-488E-BD6E-AFFE63BA0235}" srcOrd="0" destOrd="0" presId="urn:microsoft.com/office/officeart/2005/8/layout/hList1"/>
    <dgm:cxn modelId="{5747D0AE-D64C-4C41-851E-C37D453EEF3A}" srcId="{37CF58DC-6A3F-456D-B292-384760480231}" destId="{FB76756C-3E19-482A-BE6B-40EE1BAB3D17}" srcOrd="1" destOrd="0" parTransId="{43B962DD-1BF2-41C6-A0ED-54E4A0A0166E}" sibTransId="{944EE395-2B0B-4ADD-B1F5-301724D7339F}"/>
    <dgm:cxn modelId="{D1D18D23-809A-4811-B2B5-5A09C267FEA7}" srcId="{7F15CF28-B7F5-45C5-933E-48B70CFF3CDA}" destId="{37CF58DC-6A3F-456D-B292-384760480231}" srcOrd="0" destOrd="0" parTransId="{D6D71EF0-D80D-481A-A964-5DDAD7E6F12F}" sibTransId="{9A8E4B58-66CE-4FD4-BD58-D8B00745B790}"/>
    <dgm:cxn modelId="{CA63B346-91D6-41DD-AF1F-4E17B4AFE219}" srcId="{37CF58DC-6A3F-456D-B292-384760480231}" destId="{628FB256-399F-4192-89CF-26A707FBE82C}" srcOrd="0" destOrd="0" parTransId="{B48A0DB7-26CA-49E7-986C-E5F95D3F1688}" sibTransId="{806D16A6-2E54-4B2C-8418-8A7AC6A8637B}"/>
    <dgm:cxn modelId="{97B8773E-6018-4A29-B6F5-1F163B9A645A}" type="presOf" srcId="{E1986A63-2127-474C-9CC4-0AD50B435DEB}" destId="{692F9BEA-280E-4314-A797-DF27B0C2FBC0}" srcOrd="0" destOrd="0" presId="urn:microsoft.com/office/officeart/2005/8/layout/hList1"/>
    <dgm:cxn modelId="{14380B5B-CB01-4629-BCAD-F201230BFFA3}" type="presParOf" srcId="{5F87E78A-F071-4951-ADA6-427E53C55443}" destId="{F237D450-27D6-49BB-8076-DBA8DD09C179}" srcOrd="0" destOrd="0" presId="urn:microsoft.com/office/officeart/2005/8/layout/hList1"/>
    <dgm:cxn modelId="{C4DA761C-C5CE-4605-8E11-B488ACFADC68}" type="presParOf" srcId="{F237D450-27D6-49BB-8076-DBA8DD09C179}" destId="{4E4E1BB4-4AB3-40B1-AE28-BBD40F9D9EA8}" srcOrd="0" destOrd="0" presId="urn:microsoft.com/office/officeart/2005/8/layout/hList1"/>
    <dgm:cxn modelId="{E48A2356-F0F4-422C-B1B9-ACB897868ED2}" type="presParOf" srcId="{F237D450-27D6-49BB-8076-DBA8DD09C179}" destId="{451CC549-89C8-488E-BD6E-AFFE63BA0235}" srcOrd="1" destOrd="0" presId="urn:microsoft.com/office/officeart/2005/8/layout/hList1"/>
    <dgm:cxn modelId="{B09AD73E-906E-4B04-AA1A-F22F0CE0D075}" type="presParOf" srcId="{5F87E78A-F071-4951-ADA6-427E53C55443}" destId="{704DD010-7756-4EC2-9B3E-64A48A23E5D1}" srcOrd="1" destOrd="0" presId="urn:microsoft.com/office/officeart/2005/8/layout/hList1"/>
    <dgm:cxn modelId="{875E9CA9-1337-441F-8A13-E4296ABCC2E6}" type="presParOf" srcId="{5F87E78A-F071-4951-ADA6-427E53C55443}" destId="{CD045C64-FE7E-4EB6-AC93-3A5A50651602}" srcOrd="2" destOrd="0" presId="urn:microsoft.com/office/officeart/2005/8/layout/hList1"/>
    <dgm:cxn modelId="{C7F636D3-23EA-41BE-8378-2D2D2BC82373}" type="presParOf" srcId="{CD045C64-FE7E-4EB6-AC93-3A5A50651602}" destId="{15FF940C-7ED5-4EC7-989A-74798751ACA9}" srcOrd="0" destOrd="0" presId="urn:microsoft.com/office/officeart/2005/8/layout/hList1"/>
    <dgm:cxn modelId="{D61DDE8C-B462-4A49-8373-97D344B14B12}" type="presParOf" srcId="{CD045C64-FE7E-4EB6-AC93-3A5A50651602}" destId="{692F9BEA-280E-4314-A797-DF27B0C2FB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64C13-3962-4258-B78A-6D5A36240498}">
      <dgm:prSet phldrT="[Text]" custT="1"/>
      <dgm:spPr/>
      <dgm:t>
        <a:bodyPr/>
        <a:lstStyle/>
        <a:p>
          <a:r>
            <a:rPr lang="en-US" sz="2000" dirty="0" smtClean="0"/>
            <a:t>2012</a:t>
          </a:r>
          <a:endParaRPr lang="en-US" sz="2000" dirty="0"/>
        </a:p>
      </dgm:t>
    </dgm:pt>
    <dgm:pt modelId="{EAF580A7-D698-4E6F-980D-DB30248AC1F2}" type="parTrans" cxnId="{D49409A3-15E3-4C44-AB16-A249A38FB835}">
      <dgm:prSet/>
      <dgm:spPr/>
      <dgm:t>
        <a:bodyPr/>
        <a:lstStyle/>
        <a:p>
          <a:endParaRPr lang="en-US" sz="2800"/>
        </a:p>
      </dgm:t>
    </dgm:pt>
    <dgm:pt modelId="{23B9D9AA-ADF4-499F-8880-CD2B9A8CF65D}" type="sibTrans" cxnId="{D49409A3-15E3-4C44-AB16-A249A38FB835}">
      <dgm:prSet/>
      <dgm:spPr/>
      <dgm:t>
        <a:bodyPr/>
        <a:lstStyle/>
        <a:p>
          <a:endParaRPr lang="en-US" sz="2800"/>
        </a:p>
      </dgm:t>
    </dgm:pt>
    <dgm:pt modelId="{774AFA20-1252-4D87-89F0-1336F41F2AD2}">
      <dgm:prSet phldrT="[Text]" custT="1"/>
      <dgm:spPr/>
      <dgm:t>
        <a:bodyPr/>
        <a:lstStyle/>
        <a:p>
          <a:r>
            <a:rPr lang="en-US" sz="2000" b="0" dirty="0" smtClean="0"/>
            <a:t>Developed as </a:t>
          </a:r>
          <a:r>
            <a:rPr lang="en-US" sz="2000" b="0" dirty="0" err="1" smtClean="0"/>
            <a:t>MyPlan</a:t>
          </a:r>
          <a:r>
            <a:rPr lang="en-US" sz="2000" b="0" dirty="0" smtClean="0"/>
            <a:t> by the UW</a:t>
          </a:r>
          <a:endParaRPr lang="en-US" sz="2000" b="0" dirty="0"/>
        </a:p>
      </dgm:t>
    </dgm:pt>
    <dgm:pt modelId="{F73A81E4-FD8F-4D27-9D8A-9AAD5456C25B}" type="parTrans" cxnId="{ED2DFC56-7DA2-4907-A34C-2E91C79F2CBE}">
      <dgm:prSet/>
      <dgm:spPr/>
      <dgm:t>
        <a:bodyPr/>
        <a:lstStyle/>
        <a:p>
          <a:endParaRPr lang="en-US" sz="2800"/>
        </a:p>
      </dgm:t>
    </dgm:pt>
    <dgm:pt modelId="{E742389B-45D9-4FCF-8BE4-64116421B6C7}" type="sibTrans" cxnId="{ED2DFC56-7DA2-4907-A34C-2E91C79F2CBE}">
      <dgm:prSet/>
      <dgm:spPr/>
      <dgm:t>
        <a:bodyPr/>
        <a:lstStyle/>
        <a:p>
          <a:endParaRPr lang="en-US" sz="2800"/>
        </a:p>
      </dgm:t>
    </dgm:pt>
    <dgm:pt modelId="{37CF58DC-6A3F-456D-B292-384760480231}">
      <dgm:prSet phldrT="[Text]" custT="1"/>
      <dgm:spPr/>
      <dgm:t>
        <a:bodyPr/>
        <a:lstStyle/>
        <a:p>
          <a:r>
            <a:rPr lang="en-US" sz="2000" dirty="0" smtClean="0"/>
            <a:t>2013</a:t>
          </a:r>
          <a:endParaRPr lang="en-US" sz="2000" dirty="0"/>
        </a:p>
      </dgm:t>
    </dgm:pt>
    <dgm:pt modelId="{D6D71EF0-D80D-481A-A964-5DDAD7E6F12F}" type="parTrans" cxnId="{D1D18D23-809A-4811-B2B5-5A09C267FEA7}">
      <dgm:prSet/>
      <dgm:spPr/>
      <dgm:t>
        <a:bodyPr/>
        <a:lstStyle/>
        <a:p>
          <a:endParaRPr lang="en-US" sz="2800"/>
        </a:p>
      </dgm:t>
    </dgm:pt>
    <dgm:pt modelId="{9A8E4B58-66CE-4FD4-BD58-D8B00745B790}" type="sibTrans" cxnId="{D1D18D23-809A-4811-B2B5-5A09C267FEA7}">
      <dgm:prSet/>
      <dgm:spPr/>
      <dgm:t>
        <a:bodyPr/>
        <a:lstStyle/>
        <a:p>
          <a:endParaRPr lang="en-US" sz="2800"/>
        </a:p>
      </dgm:t>
    </dgm:pt>
    <dgm:pt modelId="{60ABFDAD-F7D8-4D07-8A1A-5409F9BB11A5}">
      <dgm:prSet phldrT="[Text]" custT="1"/>
      <dgm:spPr/>
      <dgm:t>
        <a:bodyPr/>
        <a:lstStyle/>
        <a:p>
          <a:r>
            <a:rPr lang="en-US" sz="2000" b="0" dirty="0" err="1" smtClean="0"/>
            <a:t>MyPlan</a:t>
          </a:r>
          <a:r>
            <a:rPr lang="en-US" sz="2000" b="0" dirty="0" smtClean="0"/>
            <a:t> enhanced by UW and IU</a:t>
          </a:r>
          <a:endParaRPr lang="en-US" sz="2000" b="0" dirty="0"/>
        </a:p>
      </dgm:t>
    </dgm:pt>
    <dgm:pt modelId="{53B15B65-EFA7-4B94-BFE8-A078A05C304C}" type="parTrans" cxnId="{AE3BCF70-E324-4D1B-BC78-93FBB2ED79FC}">
      <dgm:prSet/>
      <dgm:spPr/>
      <dgm:t>
        <a:bodyPr/>
        <a:lstStyle/>
        <a:p>
          <a:endParaRPr lang="en-US" sz="2800"/>
        </a:p>
      </dgm:t>
    </dgm:pt>
    <dgm:pt modelId="{C8D8C84F-735B-4A34-ACA6-735EA09C0060}" type="sibTrans" cxnId="{AE3BCF70-E324-4D1B-BC78-93FBB2ED79FC}">
      <dgm:prSet/>
      <dgm:spPr/>
      <dgm:t>
        <a:bodyPr/>
        <a:lstStyle/>
        <a:p>
          <a:endParaRPr lang="en-US" sz="2800"/>
        </a:p>
      </dgm:t>
    </dgm:pt>
    <dgm:pt modelId="{085A6243-FF0A-4C33-B9BA-190F68877205}">
      <dgm:prSet phldrT="[Text]" custT="1"/>
      <dgm:spPr/>
      <dgm:t>
        <a:bodyPr/>
        <a:lstStyle/>
        <a:p>
          <a:r>
            <a:rPr lang="en-US" sz="2000" b="1" dirty="0" smtClean="0"/>
            <a:t>Live at the UW</a:t>
          </a:r>
          <a:endParaRPr lang="en-US" sz="2000" b="1" dirty="0"/>
        </a:p>
      </dgm:t>
    </dgm:pt>
    <dgm:pt modelId="{34EC56D5-4703-4028-825D-16015A0491EA}" type="parTrans" cxnId="{E7EA293A-7057-4CC7-9F3D-9FC8E2DDA6AC}">
      <dgm:prSet/>
      <dgm:spPr/>
      <dgm:t>
        <a:bodyPr/>
        <a:lstStyle/>
        <a:p>
          <a:endParaRPr lang="en-US"/>
        </a:p>
      </dgm:t>
    </dgm:pt>
    <dgm:pt modelId="{47493B79-C4CE-4A29-A875-24A3C3EE4E7F}" type="sibTrans" cxnId="{E7EA293A-7057-4CC7-9F3D-9FC8E2DDA6AC}">
      <dgm:prSet/>
      <dgm:spPr/>
      <dgm:t>
        <a:bodyPr/>
        <a:lstStyle/>
        <a:p>
          <a:endParaRPr lang="en-US"/>
        </a:p>
      </dgm:t>
    </dgm:pt>
    <dgm:pt modelId="{76A4D091-50E5-4794-A0D4-6B7CDD4EDE90}">
      <dgm:prSet phldrT="[Text]" custT="1"/>
      <dgm:spPr/>
      <dgm:t>
        <a:bodyPr/>
        <a:lstStyle/>
        <a:p>
          <a:r>
            <a:rPr lang="en-US" sz="2000" b="0" dirty="0" smtClean="0"/>
            <a:t>Contribution to KSAP started</a:t>
          </a:r>
          <a:endParaRPr lang="en-US" sz="2000" b="0" dirty="0"/>
        </a:p>
      </dgm:t>
    </dgm:pt>
    <dgm:pt modelId="{BD5A4A23-B5BC-4B0C-A80A-1BEE4760A0E0}" type="parTrans" cxnId="{62252E2D-7C15-496B-9D6F-153D7C0402C2}">
      <dgm:prSet/>
      <dgm:spPr/>
      <dgm:t>
        <a:bodyPr/>
        <a:lstStyle/>
        <a:p>
          <a:endParaRPr lang="en-US"/>
        </a:p>
      </dgm:t>
    </dgm:pt>
    <dgm:pt modelId="{670DFB23-7B1B-44A2-90EC-774533ED5083}" type="sibTrans" cxnId="{62252E2D-7C15-496B-9D6F-153D7C0402C2}">
      <dgm:prSet/>
      <dgm:spPr/>
      <dgm:t>
        <a:bodyPr/>
        <a:lstStyle/>
        <a:p>
          <a:endParaRPr lang="en-US"/>
        </a:p>
      </dgm:t>
    </dgm:pt>
    <dgm:pt modelId="{75C11E08-146A-47A4-82BC-5F9F55EAF0CC}">
      <dgm:prSet phldrT="[Text]" custT="1"/>
      <dgm:spPr/>
      <dgm:t>
        <a:bodyPr/>
        <a:lstStyle/>
        <a:p>
          <a:r>
            <a:rPr lang="en-US" sz="2000" b="1" dirty="0" smtClean="0"/>
            <a:t>Live at IU</a:t>
          </a:r>
          <a:endParaRPr lang="en-US" sz="2000" b="1" dirty="0"/>
        </a:p>
      </dgm:t>
    </dgm:pt>
    <dgm:pt modelId="{9362BF38-1AB1-4147-B1C4-5B0FFCB2A22F}" type="parTrans" cxnId="{9F8ADA20-C735-4CDA-9298-8A4871DD96DD}">
      <dgm:prSet/>
      <dgm:spPr/>
      <dgm:t>
        <a:bodyPr/>
        <a:lstStyle/>
        <a:p>
          <a:endParaRPr lang="en-US"/>
        </a:p>
      </dgm:t>
    </dgm:pt>
    <dgm:pt modelId="{13330F49-FDE5-40B3-A926-277B00CBBACA}" type="sibTrans" cxnId="{9F8ADA20-C735-4CDA-9298-8A4871DD96DD}">
      <dgm:prSet/>
      <dgm:spPr/>
      <dgm:t>
        <a:bodyPr/>
        <a:lstStyle/>
        <a:p>
          <a:endParaRPr lang="en-US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15D92-51A1-4D01-8D19-FA8C1693ED9F}" type="pres">
      <dgm:prSet presAssocID="{46864C13-3962-4258-B78A-6D5A36240498}" presName="composite" presStyleCnt="0"/>
      <dgm:spPr/>
    </dgm:pt>
    <dgm:pt modelId="{8F80F38F-325F-4A82-AD5D-C55BFC489FEC}" type="pres">
      <dgm:prSet presAssocID="{46864C13-3962-4258-B78A-6D5A362404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0379-28ED-4D4C-8EA3-488669326B3E}" type="pres">
      <dgm:prSet presAssocID="{46864C13-3962-4258-B78A-6D5A362404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DB40-E6D9-41F9-A0D8-44C2C32EEC74}" type="pres">
      <dgm:prSet presAssocID="{23B9D9AA-ADF4-499F-8880-CD2B9A8CF65D}" presName="space" presStyleCnt="0"/>
      <dgm:spPr/>
    </dgm:pt>
    <dgm:pt modelId="{F237D450-27D6-49BB-8076-DBA8DD09C179}" type="pres">
      <dgm:prSet presAssocID="{37CF58DC-6A3F-456D-B292-384760480231}" presName="composite" presStyleCnt="0"/>
      <dgm:spPr/>
    </dgm:pt>
    <dgm:pt modelId="{4E4E1BB4-4AB3-40B1-AE28-BBD40F9D9EA8}" type="pres">
      <dgm:prSet presAssocID="{37CF58DC-6A3F-456D-B292-3847604802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549-89C8-488E-BD6E-AFFE63BA0235}" type="pres">
      <dgm:prSet presAssocID="{37CF58DC-6A3F-456D-B292-3847604802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EDE374-1BE6-4F1D-AB1F-BCB00E994011}" type="presOf" srcId="{774AFA20-1252-4D87-89F0-1336F41F2AD2}" destId="{68050379-28ED-4D4C-8EA3-488669326B3E}" srcOrd="0" destOrd="0" presId="urn:microsoft.com/office/officeart/2005/8/layout/hList1"/>
    <dgm:cxn modelId="{AE3BCF70-E324-4D1B-BC78-93FBB2ED79FC}" srcId="{37CF58DC-6A3F-456D-B292-384760480231}" destId="{60ABFDAD-F7D8-4D07-8A1A-5409F9BB11A5}" srcOrd="0" destOrd="0" parTransId="{53B15B65-EFA7-4B94-BFE8-A078A05C304C}" sibTransId="{C8D8C84F-735B-4A34-ACA6-735EA09C0060}"/>
    <dgm:cxn modelId="{62252E2D-7C15-496B-9D6F-153D7C0402C2}" srcId="{37CF58DC-6A3F-456D-B292-384760480231}" destId="{76A4D091-50E5-4794-A0D4-6B7CDD4EDE90}" srcOrd="1" destOrd="0" parTransId="{BD5A4A23-B5BC-4B0C-A80A-1BEE4760A0E0}" sibTransId="{670DFB23-7B1B-44A2-90EC-774533ED5083}"/>
    <dgm:cxn modelId="{4D616506-A54B-445D-8E22-FE03917ED9CE}" type="presOf" srcId="{46864C13-3962-4258-B78A-6D5A36240498}" destId="{8F80F38F-325F-4A82-AD5D-C55BFC489FEC}" srcOrd="0" destOrd="0" presId="urn:microsoft.com/office/officeart/2005/8/layout/hList1"/>
    <dgm:cxn modelId="{0B485F27-F309-447F-A9F5-2C3DD3C298FA}" type="presOf" srcId="{76A4D091-50E5-4794-A0D4-6B7CDD4EDE90}" destId="{451CC549-89C8-488E-BD6E-AFFE63BA0235}" srcOrd="0" destOrd="1" presId="urn:microsoft.com/office/officeart/2005/8/layout/hList1"/>
    <dgm:cxn modelId="{E7EA293A-7057-4CC7-9F3D-9FC8E2DDA6AC}" srcId="{46864C13-3962-4258-B78A-6D5A36240498}" destId="{085A6243-FF0A-4C33-B9BA-190F68877205}" srcOrd="1" destOrd="0" parTransId="{34EC56D5-4703-4028-825D-16015A0491EA}" sibTransId="{47493B79-C4CE-4A29-A875-24A3C3EE4E7F}"/>
    <dgm:cxn modelId="{ED2DFC56-7DA2-4907-A34C-2E91C79F2CBE}" srcId="{46864C13-3962-4258-B78A-6D5A36240498}" destId="{774AFA20-1252-4D87-89F0-1336F41F2AD2}" srcOrd="0" destOrd="0" parTransId="{F73A81E4-FD8F-4D27-9D8A-9AAD5456C25B}" sibTransId="{E742389B-45D9-4FCF-8BE4-64116421B6C7}"/>
    <dgm:cxn modelId="{27D19E1A-B686-4383-BCF7-E96D43578CC4}" type="presOf" srcId="{7F15CF28-B7F5-45C5-933E-48B70CFF3CDA}" destId="{5F87E78A-F071-4951-ADA6-427E53C55443}" srcOrd="0" destOrd="0" presId="urn:microsoft.com/office/officeart/2005/8/layout/hList1"/>
    <dgm:cxn modelId="{E44A4F73-75C6-4309-9A1C-0DCCD1132630}" type="presOf" srcId="{085A6243-FF0A-4C33-B9BA-190F68877205}" destId="{68050379-28ED-4D4C-8EA3-488669326B3E}" srcOrd="0" destOrd="1" presId="urn:microsoft.com/office/officeart/2005/8/layout/hList1"/>
    <dgm:cxn modelId="{76E24317-3970-47AA-B2F4-F3B152027125}" type="presOf" srcId="{75C11E08-146A-47A4-82BC-5F9F55EAF0CC}" destId="{451CC549-89C8-488E-BD6E-AFFE63BA0235}" srcOrd="0" destOrd="2" presId="urn:microsoft.com/office/officeart/2005/8/layout/hList1"/>
    <dgm:cxn modelId="{3C0C35DA-3045-4C1E-BB62-1409FD038E0C}" type="presOf" srcId="{37CF58DC-6A3F-456D-B292-384760480231}" destId="{4E4E1BB4-4AB3-40B1-AE28-BBD40F9D9EA8}" srcOrd="0" destOrd="0" presId="urn:microsoft.com/office/officeart/2005/8/layout/hList1"/>
    <dgm:cxn modelId="{D49409A3-15E3-4C44-AB16-A249A38FB835}" srcId="{7F15CF28-B7F5-45C5-933E-48B70CFF3CDA}" destId="{46864C13-3962-4258-B78A-6D5A36240498}" srcOrd="0" destOrd="0" parTransId="{EAF580A7-D698-4E6F-980D-DB30248AC1F2}" sibTransId="{23B9D9AA-ADF4-499F-8880-CD2B9A8CF65D}"/>
    <dgm:cxn modelId="{D1D18D23-809A-4811-B2B5-5A09C267FEA7}" srcId="{7F15CF28-B7F5-45C5-933E-48B70CFF3CDA}" destId="{37CF58DC-6A3F-456D-B292-384760480231}" srcOrd="1" destOrd="0" parTransId="{D6D71EF0-D80D-481A-A964-5DDAD7E6F12F}" sibTransId="{9A8E4B58-66CE-4FD4-BD58-D8B00745B790}"/>
    <dgm:cxn modelId="{9F8ADA20-C735-4CDA-9298-8A4871DD96DD}" srcId="{37CF58DC-6A3F-456D-B292-384760480231}" destId="{75C11E08-146A-47A4-82BC-5F9F55EAF0CC}" srcOrd="2" destOrd="0" parTransId="{9362BF38-1AB1-4147-B1C4-5B0FFCB2A22F}" sibTransId="{13330F49-FDE5-40B3-A926-277B00CBBACA}"/>
    <dgm:cxn modelId="{75B9C7F9-6F34-4D8C-B465-13299A96D0D3}" type="presOf" srcId="{60ABFDAD-F7D8-4D07-8A1A-5409F9BB11A5}" destId="{451CC549-89C8-488E-BD6E-AFFE63BA0235}" srcOrd="0" destOrd="0" presId="urn:microsoft.com/office/officeart/2005/8/layout/hList1"/>
    <dgm:cxn modelId="{95795718-BD9F-4F47-B3A2-D9CAC37F1AEC}" type="presParOf" srcId="{5F87E78A-F071-4951-ADA6-427E53C55443}" destId="{5B015D92-51A1-4D01-8D19-FA8C1693ED9F}" srcOrd="0" destOrd="0" presId="urn:microsoft.com/office/officeart/2005/8/layout/hList1"/>
    <dgm:cxn modelId="{08FAEFFC-02A9-40A4-9B49-7782D649A9C8}" type="presParOf" srcId="{5B015D92-51A1-4D01-8D19-FA8C1693ED9F}" destId="{8F80F38F-325F-4A82-AD5D-C55BFC489FEC}" srcOrd="0" destOrd="0" presId="urn:microsoft.com/office/officeart/2005/8/layout/hList1"/>
    <dgm:cxn modelId="{BDCC961C-B074-4C78-8F99-08C8F2BDA1F1}" type="presParOf" srcId="{5B015D92-51A1-4D01-8D19-FA8C1693ED9F}" destId="{68050379-28ED-4D4C-8EA3-488669326B3E}" srcOrd="1" destOrd="0" presId="urn:microsoft.com/office/officeart/2005/8/layout/hList1"/>
    <dgm:cxn modelId="{0511F03F-CD41-4A0A-9903-7A3CD49A0CA6}" type="presParOf" srcId="{5F87E78A-F071-4951-ADA6-427E53C55443}" destId="{5233DB40-E6D9-41F9-A0D8-44C2C32EEC74}" srcOrd="1" destOrd="0" presId="urn:microsoft.com/office/officeart/2005/8/layout/hList1"/>
    <dgm:cxn modelId="{8DB054D1-292F-4815-B3CF-BF1542D78982}" type="presParOf" srcId="{5F87E78A-F071-4951-ADA6-427E53C55443}" destId="{F237D450-27D6-49BB-8076-DBA8DD09C179}" srcOrd="2" destOrd="0" presId="urn:microsoft.com/office/officeart/2005/8/layout/hList1"/>
    <dgm:cxn modelId="{120D7B9D-DF2D-45DA-A504-20B9ECA43A38}" type="presParOf" srcId="{F237D450-27D6-49BB-8076-DBA8DD09C179}" destId="{4E4E1BB4-4AB3-40B1-AE28-BBD40F9D9EA8}" srcOrd="0" destOrd="0" presId="urn:microsoft.com/office/officeart/2005/8/layout/hList1"/>
    <dgm:cxn modelId="{06F763C3-7757-4265-B52F-9FD0D128252C}" type="presParOf" srcId="{F237D450-27D6-49BB-8076-DBA8DD09C179}" destId="{451CC549-89C8-488E-BD6E-AFFE63BA0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64C13-3962-4258-B78A-6D5A36240498}">
      <dgm:prSet phldrT="[Text]" custT="1"/>
      <dgm:spPr/>
      <dgm:t>
        <a:bodyPr/>
        <a:lstStyle/>
        <a:p>
          <a:r>
            <a:rPr lang="en-US" sz="2000" dirty="0" smtClean="0"/>
            <a:t>2014</a:t>
          </a:r>
          <a:endParaRPr lang="en-US" sz="2000" dirty="0"/>
        </a:p>
      </dgm:t>
    </dgm:pt>
    <dgm:pt modelId="{EAF580A7-D698-4E6F-980D-DB30248AC1F2}" type="parTrans" cxnId="{D49409A3-15E3-4C44-AB16-A249A38FB835}">
      <dgm:prSet/>
      <dgm:spPr/>
      <dgm:t>
        <a:bodyPr/>
        <a:lstStyle/>
        <a:p>
          <a:endParaRPr lang="en-US" sz="2800"/>
        </a:p>
      </dgm:t>
    </dgm:pt>
    <dgm:pt modelId="{23B9D9AA-ADF4-499F-8880-CD2B9A8CF65D}" type="sibTrans" cxnId="{D49409A3-15E3-4C44-AB16-A249A38FB835}">
      <dgm:prSet/>
      <dgm:spPr/>
      <dgm:t>
        <a:bodyPr/>
        <a:lstStyle/>
        <a:p>
          <a:endParaRPr lang="en-US" sz="2800"/>
        </a:p>
      </dgm:t>
    </dgm:pt>
    <dgm:pt modelId="{37CF58DC-6A3F-456D-B292-384760480231}">
      <dgm:prSet phldrT="[Text]" custT="1"/>
      <dgm:spPr/>
      <dgm:t>
        <a:bodyPr/>
        <a:lstStyle/>
        <a:p>
          <a:r>
            <a:rPr lang="en-US" sz="2000" dirty="0" smtClean="0"/>
            <a:t>2015</a:t>
          </a:r>
          <a:endParaRPr lang="en-US" sz="2000" dirty="0"/>
        </a:p>
      </dgm:t>
    </dgm:pt>
    <dgm:pt modelId="{D6D71EF0-D80D-481A-A964-5DDAD7E6F12F}" type="parTrans" cxnId="{D1D18D23-809A-4811-B2B5-5A09C267FEA7}">
      <dgm:prSet/>
      <dgm:spPr/>
      <dgm:t>
        <a:bodyPr/>
        <a:lstStyle/>
        <a:p>
          <a:endParaRPr lang="en-US" sz="2800"/>
        </a:p>
      </dgm:t>
    </dgm:pt>
    <dgm:pt modelId="{9A8E4B58-66CE-4FD4-BD58-D8B00745B790}" type="sibTrans" cxnId="{D1D18D23-809A-4811-B2B5-5A09C267FEA7}">
      <dgm:prSet/>
      <dgm:spPr/>
      <dgm:t>
        <a:bodyPr/>
        <a:lstStyle/>
        <a:p>
          <a:endParaRPr lang="en-US" sz="2800"/>
        </a:p>
      </dgm:t>
    </dgm:pt>
    <dgm:pt modelId="{60ABFDAD-F7D8-4D07-8A1A-5409F9BB11A5}">
      <dgm:prSet phldrT="[Text]" custT="1"/>
      <dgm:spPr/>
      <dgm:t>
        <a:bodyPr/>
        <a:lstStyle/>
        <a:p>
          <a:r>
            <a:rPr lang="en-US" sz="2000" b="1" dirty="0" smtClean="0"/>
            <a:t>Kuali 2.0?</a:t>
          </a:r>
          <a:endParaRPr lang="en-US" sz="2000" b="1" dirty="0"/>
        </a:p>
      </dgm:t>
    </dgm:pt>
    <dgm:pt modelId="{53B15B65-EFA7-4B94-BFE8-A078A05C304C}" type="parTrans" cxnId="{AE3BCF70-E324-4D1B-BC78-93FBB2ED79FC}">
      <dgm:prSet/>
      <dgm:spPr/>
      <dgm:t>
        <a:bodyPr/>
        <a:lstStyle/>
        <a:p>
          <a:endParaRPr lang="en-US" sz="2800"/>
        </a:p>
      </dgm:t>
    </dgm:pt>
    <dgm:pt modelId="{C8D8C84F-735B-4A34-ACA6-735EA09C0060}" type="sibTrans" cxnId="{AE3BCF70-E324-4D1B-BC78-93FBB2ED79FC}">
      <dgm:prSet/>
      <dgm:spPr/>
      <dgm:t>
        <a:bodyPr/>
        <a:lstStyle/>
        <a:p>
          <a:endParaRPr lang="en-US" sz="2800"/>
        </a:p>
      </dgm:t>
    </dgm:pt>
    <dgm:pt modelId="{B7398940-D5D8-40F5-BACC-92F788BD5F69}">
      <dgm:prSet phldrT="[Text]" custT="1"/>
      <dgm:spPr/>
      <dgm:t>
        <a:bodyPr/>
        <a:lstStyle/>
        <a:p>
          <a:endParaRPr lang="en-US" sz="2000" b="0" dirty="0"/>
        </a:p>
      </dgm:t>
    </dgm:pt>
    <dgm:pt modelId="{305437B9-247D-47BB-B191-9C9D9F5B2218}" type="parTrans" cxnId="{B6FD0C8E-E3D8-444E-8078-CD6B330E44EF}">
      <dgm:prSet/>
      <dgm:spPr/>
      <dgm:t>
        <a:bodyPr/>
        <a:lstStyle/>
        <a:p>
          <a:endParaRPr lang="en-US"/>
        </a:p>
      </dgm:t>
    </dgm:pt>
    <dgm:pt modelId="{315CF655-D7B6-4A22-B540-2B2A7203FA61}" type="sibTrans" cxnId="{B6FD0C8E-E3D8-444E-8078-CD6B330E44EF}">
      <dgm:prSet/>
      <dgm:spPr/>
      <dgm:t>
        <a:bodyPr/>
        <a:lstStyle/>
        <a:p>
          <a:endParaRPr lang="en-US"/>
        </a:p>
      </dgm:t>
    </dgm:pt>
    <dgm:pt modelId="{A657D40B-9EE1-4D57-8C65-93DC8DE5C958}">
      <dgm:prSet phldrT="[Text]" custT="1"/>
      <dgm:spPr/>
      <dgm:t>
        <a:bodyPr/>
        <a:lstStyle/>
        <a:p>
          <a:r>
            <a:rPr lang="en-US" sz="2000" b="0" dirty="0" smtClean="0"/>
            <a:t>Enhancements continue at IU and UW</a:t>
          </a:r>
          <a:endParaRPr lang="en-US" sz="2000" b="0" dirty="0"/>
        </a:p>
      </dgm:t>
    </dgm:pt>
    <dgm:pt modelId="{D6951BAD-92B5-45EF-B5CD-C6CC569DA4A7}" type="parTrans" cxnId="{633532B8-D0D5-4A09-AB59-3830CF219905}">
      <dgm:prSet/>
      <dgm:spPr/>
      <dgm:t>
        <a:bodyPr/>
        <a:lstStyle/>
        <a:p>
          <a:endParaRPr lang="en-US"/>
        </a:p>
      </dgm:t>
    </dgm:pt>
    <dgm:pt modelId="{4B764CAF-4E95-4F03-AA5D-EFA5BE1F69EE}" type="sibTrans" cxnId="{633532B8-D0D5-4A09-AB59-3830CF219905}">
      <dgm:prSet/>
      <dgm:spPr/>
      <dgm:t>
        <a:bodyPr/>
        <a:lstStyle/>
        <a:p>
          <a:endParaRPr lang="en-US"/>
        </a:p>
      </dgm:t>
    </dgm:pt>
    <dgm:pt modelId="{F74BF3B6-EEAE-4A02-A094-052AD1AA37BD}">
      <dgm:prSet phldrT="[Text]" custT="1"/>
      <dgm:spPr/>
      <dgm:t>
        <a:bodyPr/>
        <a:lstStyle/>
        <a:p>
          <a:r>
            <a:rPr lang="en-US" sz="2000" b="0" dirty="0" smtClean="0"/>
            <a:t>Reconciles and combines UW and IU features</a:t>
          </a:r>
          <a:endParaRPr lang="en-US" sz="2000" b="0" dirty="0"/>
        </a:p>
      </dgm:t>
    </dgm:pt>
    <dgm:pt modelId="{774AFA20-1252-4D87-89F0-1336F41F2AD2}">
      <dgm:prSet phldrT="[Text]" custT="1"/>
      <dgm:spPr/>
      <dgm:t>
        <a:bodyPr/>
        <a:lstStyle/>
        <a:p>
          <a:r>
            <a:rPr lang="en-US" sz="2000" b="0" dirty="0" smtClean="0"/>
            <a:t>Development of Founders Release </a:t>
          </a:r>
          <a:endParaRPr lang="en-US" sz="2000" b="0" dirty="0"/>
        </a:p>
      </dgm:t>
    </dgm:pt>
    <dgm:pt modelId="{E742389B-45D9-4FCF-8BE4-64116421B6C7}" type="sibTrans" cxnId="{ED2DFC56-7DA2-4907-A34C-2E91C79F2CBE}">
      <dgm:prSet/>
      <dgm:spPr/>
      <dgm:t>
        <a:bodyPr/>
        <a:lstStyle/>
        <a:p>
          <a:endParaRPr lang="en-US" sz="2800"/>
        </a:p>
      </dgm:t>
    </dgm:pt>
    <dgm:pt modelId="{F73A81E4-FD8F-4D27-9D8A-9AAD5456C25B}" type="parTrans" cxnId="{ED2DFC56-7DA2-4907-A34C-2E91C79F2CBE}">
      <dgm:prSet/>
      <dgm:spPr/>
      <dgm:t>
        <a:bodyPr/>
        <a:lstStyle/>
        <a:p>
          <a:endParaRPr lang="en-US" sz="2800"/>
        </a:p>
      </dgm:t>
    </dgm:pt>
    <dgm:pt modelId="{67289A66-D9FE-43CB-B2AA-C2A6FA4EB871}" type="sibTrans" cxnId="{6D7E34D2-B2A5-4E5E-A119-9A1B3ACEDA1C}">
      <dgm:prSet/>
      <dgm:spPr/>
      <dgm:t>
        <a:bodyPr/>
        <a:lstStyle/>
        <a:p>
          <a:endParaRPr lang="en-US"/>
        </a:p>
      </dgm:t>
    </dgm:pt>
    <dgm:pt modelId="{8F13E066-CA5C-4E40-A361-EA6DFDF94FC1}" type="parTrans" cxnId="{6D7E34D2-B2A5-4E5E-A119-9A1B3ACEDA1C}">
      <dgm:prSet/>
      <dgm:spPr/>
      <dgm:t>
        <a:bodyPr/>
        <a:lstStyle/>
        <a:p>
          <a:endParaRPr lang="en-US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15D92-51A1-4D01-8D19-FA8C1693ED9F}" type="pres">
      <dgm:prSet presAssocID="{46864C13-3962-4258-B78A-6D5A36240498}" presName="composite" presStyleCnt="0"/>
      <dgm:spPr/>
    </dgm:pt>
    <dgm:pt modelId="{8F80F38F-325F-4A82-AD5D-C55BFC489FEC}" type="pres">
      <dgm:prSet presAssocID="{46864C13-3962-4258-B78A-6D5A362404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0379-28ED-4D4C-8EA3-488669326B3E}" type="pres">
      <dgm:prSet presAssocID="{46864C13-3962-4258-B78A-6D5A362404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DB40-E6D9-41F9-A0D8-44C2C32EEC74}" type="pres">
      <dgm:prSet presAssocID="{23B9D9AA-ADF4-499F-8880-CD2B9A8CF65D}" presName="space" presStyleCnt="0"/>
      <dgm:spPr/>
    </dgm:pt>
    <dgm:pt modelId="{F237D450-27D6-49BB-8076-DBA8DD09C179}" type="pres">
      <dgm:prSet presAssocID="{37CF58DC-6A3F-456D-B292-384760480231}" presName="composite" presStyleCnt="0"/>
      <dgm:spPr/>
    </dgm:pt>
    <dgm:pt modelId="{4E4E1BB4-4AB3-40B1-AE28-BBD40F9D9EA8}" type="pres">
      <dgm:prSet presAssocID="{37CF58DC-6A3F-456D-B292-3847604802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549-89C8-488E-BD6E-AFFE63BA0235}" type="pres">
      <dgm:prSet presAssocID="{37CF58DC-6A3F-456D-B292-3847604802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5B5FC-2DB8-4475-AF18-18E6D82ABBD6}" type="presOf" srcId="{B7398940-D5D8-40F5-BACC-92F788BD5F69}" destId="{68050379-28ED-4D4C-8EA3-488669326B3E}" srcOrd="0" destOrd="3" presId="urn:microsoft.com/office/officeart/2005/8/layout/hList1"/>
    <dgm:cxn modelId="{AE3BCF70-E324-4D1B-BC78-93FBB2ED79FC}" srcId="{37CF58DC-6A3F-456D-B292-384760480231}" destId="{60ABFDAD-F7D8-4D07-8A1A-5409F9BB11A5}" srcOrd="0" destOrd="0" parTransId="{53B15B65-EFA7-4B94-BFE8-A078A05C304C}" sibTransId="{C8D8C84F-735B-4A34-ACA6-735EA09C0060}"/>
    <dgm:cxn modelId="{FF56DB56-7ED1-4AC8-AA7E-695E5DB3646E}" type="presOf" srcId="{60ABFDAD-F7D8-4D07-8A1A-5409F9BB11A5}" destId="{451CC549-89C8-488E-BD6E-AFFE63BA0235}" srcOrd="0" destOrd="0" presId="urn:microsoft.com/office/officeart/2005/8/layout/hList1"/>
    <dgm:cxn modelId="{ED2DFC56-7DA2-4907-A34C-2E91C79F2CBE}" srcId="{46864C13-3962-4258-B78A-6D5A36240498}" destId="{774AFA20-1252-4D87-89F0-1336F41F2AD2}" srcOrd="1" destOrd="0" parTransId="{F73A81E4-FD8F-4D27-9D8A-9AAD5456C25B}" sibTransId="{E742389B-45D9-4FCF-8BE4-64116421B6C7}"/>
    <dgm:cxn modelId="{B6FD0C8E-E3D8-444E-8078-CD6B330E44EF}" srcId="{46864C13-3962-4258-B78A-6D5A36240498}" destId="{B7398940-D5D8-40F5-BACC-92F788BD5F69}" srcOrd="2" destOrd="0" parTransId="{305437B9-247D-47BB-B191-9C9D9F5B2218}" sibTransId="{315CF655-D7B6-4A22-B540-2B2A7203FA61}"/>
    <dgm:cxn modelId="{633532B8-D0D5-4A09-AB59-3830CF219905}" srcId="{46864C13-3962-4258-B78A-6D5A36240498}" destId="{A657D40B-9EE1-4D57-8C65-93DC8DE5C958}" srcOrd="0" destOrd="0" parTransId="{D6951BAD-92B5-45EF-B5CD-C6CC569DA4A7}" sibTransId="{4B764CAF-4E95-4F03-AA5D-EFA5BE1F69EE}"/>
    <dgm:cxn modelId="{FEBCA352-06FC-4263-90D5-0006316CDAF6}" type="presOf" srcId="{A657D40B-9EE1-4D57-8C65-93DC8DE5C958}" destId="{68050379-28ED-4D4C-8EA3-488669326B3E}" srcOrd="0" destOrd="0" presId="urn:microsoft.com/office/officeart/2005/8/layout/hList1"/>
    <dgm:cxn modelId="{17D8577A-9885-49B6-82CC-A62C26D534F4}" type="presOf" srcId="{46864C13-3962-4258-B78A-6D5A36240498}" destId="{8F80F38F-325F-4A82-AD5D-C55BFC489FEC}" srcOrd="0" destOrd="0" presId="urn:microsoft.com/office/officeart/2005/8/layout/hList1"/>
    <dgm:cxn modelId="{D3846208-ADE7-499B-9312-C553046FB06A}" type="presOf" srcId="{37CF58DC-6A3F-456D-B292-384760480231}" destId="{4E4E1BB4-4AB3-40B1-AE28-BBD40F9D9EA8}" srcOrd="0" destOrd="0" presId="urn:microsoft.com/office/officeart/2005/8/layout/hList1"/>
    <dgm:cxn modelId="{D49409A3-15E3-4C44-AB16-A249A38FB835}" srcId="{7F15CF28-B7F5-45C5-933E-48B70CFF3CDA}" destId="{46864C13-3962-4258-B78A-6D5A36240498}" srcOrd="0" destOrd="0" parTransId="{EAF580A7-D698-4E6F-980D-DB30248AC1F2}" sibTransId="{23B9D9AA-ADF4-499F-8880-CD2B9A8CF65D}"/>
    <dgm:cxn modelId="{30ADDCCF-59EB-47CC-8111-754EFC725935}" type="presOf" srcId="{774AFA20-1252-4D87-89F0-1336F41F2AD2}" destId="{68050379-28ED-4D4C-8EA3-488669326B3E}" srcOrd="0" destOrd="1" presId="urn:microsoft.com/office/officeart/2005/8/layout/hList1"/>
    <dgm:cxn modelId="{D1D18D23-809A-4811-B2B5-5A09C267FEA7}" srcId="{7F15CF28-B7F5-45C5-933E-48B70CFF3CDA}" destId="{37CF58DC-6A3F-456D-B292-384760480231}" srcOrd="1" destOrd="0" parTransId="{D6D71EF0-D80D-481A-A964-5DDAD7E6F12F}" sibTransId="{9A8E4B58-66CE-4FD4-BD58-D8B00745B790}"/>
    <dgm:cxn modelId="{6D7E34D2-B2A5-4E5E-A119-9A1B3ACEDA1C}" srcId="{774AFA20-1252-4D87-89F0-1336F41F2AD2}" destId="{F74BF3B6-EEAE-4A02-A094-052AD1AA37BD}" srcOrd="0" destOrd="0" parTransId="{8F13E066-CA5C-4E40-A361-EA6DFDF94FC1}" sibTransId="{67289A66-D9FE-43CB-B2AA-C2A6FA4EB871}"/>
    <dgm:cxn modelId="{EEB5AFED-4291-463C-9EEB-05D17B97FAA2}" type="presOf" srcId="{F74BF3B6-EEAE-4A02-A094-052AD1AA37BD}" destId="{68050379-28ED-4D4C-8EA3-488669326B3E}" srcOrd="0" destOrd="2" presId="urn:microsoft.com/office/officeart/2005/8/layout/hList1"/>
    <dgm:cxn modelId="{A4489F06-62F6-4F7D-952F-7578534A1AC9}" type="presOf" srcId="{7F15CF28-B7F5-45C5-933E-48B70CFF3CDA}" destId="{5F87E78A-F071-4951-ADA6-427E53C55443}" srcOrd="0" destOrd="0" presId="urn:microsoft.com/office/officeart/2005/8/layout/hList1"/>
    <dgm:cxn modelId="{2046B88B-DA4C-411F-9102-EB85CA673E96}" type="presParOf" srcId="{5F87E78A-F071-4951-ADA6-427E53C55443}" destId="{5B015D92-51A1-4D01-8D19-FA8C1693ED9F}" srcOrd="0" destOrd="0" presId="urn:microsoft.com/office/officeart/2005/8/layout/hList1"/>
    <dgm:cxn modelId="{5D611D0D-0C60-44A4-8C32-5C0D98D27B1A}" type="presParOf" srcId="{5B015D92-51A1-4D01-8D19-FA8C1693ED9F}" destId="{8F80F38F-325F-4A82-AD5D-C55BFC489FEC}" srcOrd="0" destOrd="0" presId="urn:microsoft.com/office/officeart/2005/8/layout/hList1"/>
    <dgm:cxn modelId="{1DB4E07C-8573-440F-A746-4EF7614B7A47}" type="presParOf" srcId="{5B015D92-51A1-4D01-8D19-FA8C1693ED9F}" destId="{68050379-28ED-4D4C-8EA3-488669326B3E}" srcOrd="1" destOrd="0" presId="urn:microsoft.com/office/officeart/2005/8/layout/hList1"/>
    <dgm:cxn modelId="{82B86CB0-19D1-4573-BC4B-8D73FEDB102B}" type="presParOf" srcId="{5F87E78A-F071-4951-ADA6-427E53C55443}" destId="{5233DB40-E6D9-41F9-A0D8-44C2C32EEC74}" srcOrd="1" destOrd="0" presId="urn:microsoft.com/office/officeart/2005/8/layout/hList1"/>
    <dgm:cxn modelId="{60B8ECDB-BE32-48A9-9382-FF7CEFAE7637}" type="presParOf" srcId="{5F87E78A-F071-4951-ADA6-427E53C55443}" destId="{F237D450-27D6-49BB-8076-DBA8DD09C179}" srcOrd="2" destOrd="0" presId="urn:microsoft.com/office/officeart/2005/8/layout/hList1"/>
    <dgm:cxn modelId="{676D5652-5CCA-4D07-A54C-A974ED41EF3C}" type="presParOf" srcId="{F237D450-27D6-49BB-8076-DBA8DD09C179}" destId="{4E4E1BB4-4AB3-40B1-AE28-BBD40F9D9EA8}" srcOrd="0" destOrd="0" presId="urn:microsoft.com/office/officeart/2005/8/layout/hList1"/>
    <dgm:cxn modelId="{A8DC2DCB-CCCE-4FBE-A424-8AC9342CBE45}" type="presParOf" srcId="{F237D450-27D6-49BB-8076-DBA8DD09C179}" destId="{451CC549-89C8-488E-BD6E-AFFE63BA0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864C13-3962-4258-B78A-6D5A36240498}">
      <dgm:prSet phldrT="[Text]" custT="1"/>
      <dgm:spPr/>
      <dgm:t>
        <a:bodyPr/>
        <a:lstStyle/>
        <a:p>
          <a:r>
            <a:rPr lang="en-US" sz="2000" dirty="0" smtClean="0"/>
            <a:t>2011</a:t>
          </a:r>
          <a:endParaRPr lang="en-US" sz="2000" dirty="0"/>
        </a:p>
      </dgm:t>
    </dgm:pt>
    <dgm:pt modelId="{EAF580A7-D698-4E6F-980D-DB30248AC1F2}" type="parTrans" cxnId="{D49409A3-15E3-4C44-AB16-A249A38FB835}">
      <dgm:prSet/>
      <dgm:spPr/>
      <dgm:t>
        <a:bodyPr/>
        <a:lstStyle/>
        <a:p>
          <a:endParaRPr lang="en-US" sz="2800"/>
        </a:p>
      </dgm:t>
    </dgm:pt>
    <dgm:pt modelId="{23B9D9AA-ADF4-499F-8880-CD2B9A8CF65D}" type="sibTrans" cxnId="{D49409A3-15E3-4C44-AB16-A249A38FB835}">
      <dgm:prSet/>
      <dgm:spPr/>
      <dgm:t>
        <a:bodyPr/>
        <a:lstStyle/>
        <a:p>
          <a:endParaRPr lang="en-US" sz="2800"/>
        </a:p>
      </dgm:t>
    </dgm:pt>
    <dgm:pt modelId="{774AFA20-1252-4D87-89F0-1336F41F2AD2}">
      <dgm:prSet phldrT="[Text]" custT="1"/>
      <dgm:spPr/>
      <dgm:t>
        <a:bodyPr/>
        <a:lstStyle/>
        <a:p>
          <a:r>
            <a:rPr lang="en-US" sz="2000" dirty="0" smtClean="0"/>
            <a:t>Developed thin-slice across Enrolment as a POC</a:t>
          </a:r>
          <a:endParaRPr lang="en-US" sz="2000" b="0" dirty="0"/>
        </a:p>
      </dgm:t>
    </dgm:pt>
    <dgm:pt modelId="{F73A81E4-FD8F-4D27-9D8A-9AAD5456C25B}" type="parTrans" cxnId="{ED2DFC56-7DA2-4907-A34C-2E91C79F2CBE}">
      <dgm:prSet/>
      <dgm:spPr/>
      <dgm:t>
        <a:bodyPr/>
        <a:lstStyle/>
        <a:p>
          <a:endParaRPr lang="en-US" sz="2800"/>
        </a:p>
      </dgm:t>
    </dgm:pt>
    <dgm:pt modelId="{E742389B-45D9-4FCF-8BE4-64116421B6C7}" type="sibTrans" cxnId="{ED2DFC56-7DA2-4907-A34C-2E91C79F2CBE}">
      <dgm:prSet/>
      <dgm:spPr/>
      <dgm:t>
        <a:bodyPr/>
        <a:lstStyle/>
        <a:p>
          <a:endParaRPr lang="en-US" sz="2800"/>
        </a:p>
      </dgm:t>
    </dgm:pt>
    <dgm:pt modelId="{37CF58DC-6A3F-456D-B292-384760480231}">
      <dgm:prSet phldrT="[Text]" custT="1"/>
      <dgm:spPr/>
      <dgm:t>
        <a:bodyPr/>
        <a:lstStyle/>
        <a:p>
          <a:r>
            <a:rPr lang="en-US" sz="2000" dirty="0" smtClean="0"/>
            <a:t>2012-2013</a:t>
          </a:r>
          <a:endParaRPr lang="en-US" sz="2000" dirty="0"/>
        </a:p>
      </dgm:t>
    </dgm:pt>
    <dgm:pt modelId="{D6D71EF0-D80D-481A-A964-5DDAD7E6F12F}" type="parTrans" cxnId="{D1D18D23-809A-4811-B2B5-5A09C267FEA7}">
      <dgm:prSet/>
      <dgm:spPr/>
      <dgm:t>
        <a:bodyPr/>
        <a:lstStyle/>
        <a:p>
          <a:endParaRPr lang="en-US" sz="2800"/>
        </a:p>
      </dgm:t>
    </dgm:pt>
    <dgm:pt modelId="{9A8E4B58-66CE-4FD4-BD58-D8B00745B790}" type="sibTrans" cxnId="{D1D18D23-809A-4811-B2B5-5A09C267FEA7}">
      <dgm:prSet/>
      <dgm:spPr/>
      <dgm:t>
        <a:bodyPr/>
        <a:lstStyle/>
        <a:p>
          <a:endParaRPr lang="en-US" sz="2800"/>
        </a:p>
      </dgm:t>
    </dgm:pt>
    <dgm:pt modelId="{75C11E08-146A-47A4-82BC-5F9F55EAF0CC}">
      <dgm:prSet phldrT="[Text]" custT="1"/>
      <dgm:spPr/>
      <dgm:t>
        <a:bodyPr/>
        <a:lstStyle/>
        <a:p>
          <a:r>
            <a:rPr lang="en-US" sz="2000" b="0" dirty="0" smtClean="0"/>
            <a:t>Developed Course Offering &amp; Academic Calendar</a:t>
          </a:r>
          <a:endParaRPr lang="en-US" sz="2000" b="0" dirty="0"/>
        </a:p>
      </dgm:t>
    </dgm:pt>
    <dgm:pt modelId="{9362BF38-1AB1-4147-B1C4-5B0FFCB2A22F}" type="parTrans" cxnId="{9F8ADA20-C735-4CDA-9298-8A4871DD96DD}">
      <dgm:prSet/>
      <dgm:spPr/>
      <dgm:t>
        <a:bodyPr/>
        <a:lstStyle/>
        <a:p>
          <a:endParaRPr lang="en-US"/>
        </a:p>
      </dgm:t>
    </dgm:pt>
    <dgm:pt modelId="{13330F49-FDE5-40B3-A926-277B00CBBACA}" type="sibTrans" cxnId="{9F8ADA20-C735-4CDA-9298-8A4871DD96DD}">
      <dgm:prSet/>
      <dgm:spPr/>
      <dgm:t>
        <a:bodyPr/>
        <a:lstStyle/>
        <a:p>
          <a:endParaRPr lang="en-US"/>
        </a:p>
      </dgm:t>
    </dgm:pt>
    <dgm:pt modelId="{CFDC251A-49CD-43A7-A560-1FC79F5A02D0}">
      <dgm:prSet phldrT="[Text]" custT="1"/>
      <dgm:spPr/>
      <dgm:t>
        <a:bodyPr/>
        <a:lstStyle/>
        <a:p>
          <a:r>
            <a:rPr lang="en-US" sz="2000" dirty="0" smtClean="0"/>
            <a:t>Developed infrastructure components</a:t>
          </a:r>
          <a:endParaRPr lang="en-US" sz="2000" b="0" dirty="0"/>
        </a:p>
      </dgm:t>
    </dgm:pt>
    <dgm:pt modelId="{4C3F0B99-BBF6-41E1-A863-D5A15251320C}" type="parTrans" cxnId="{75CC1E28-6833-4BF5-BF36-99A0C4681405}">
      <dgm:prSet/>
      <dgm:spPr/>
      <dgm:t>
        <a:bodyPr/>
        <a:lstStyle/>
        <a:p>
          <a:endParaRPr lang="en-US"/>
        </a:p>
      </dgm:t>
    </dgm:pt>
    <dgm:pt modelId="{962C6BE5-3B1B-450B-A0D2-4950C243B67C}" type="sibTrans" cxnId="{75CC1E28-6833-4BF5-BF36-99A0C4681405}">
      <dgm:prSet/>
      <dgm:spPr/>
      <dgm:t>
        <a:bodyPr/>
        <a:lstStyle/>
        <a:p>
          <a:endParaRPr lang="en-US"/>
        </a:p>
      </dgm:t>
    </dgm:pt>
    <dgm:pt modelId="{C95AEB23-E594-467E-BA11-9222E5062FDA}">
      <dgm:prSet phldrT="[Text]" custT="1"/>
      <dgm:spPr/>
      <dgm:t>
        <a:bodyPr/>
        <a:lstStyle/>
        <a:p>
          <a:r>
            <a:rPr lang="en-US" sz="2000" b="1" dirty="0" smtClean="0"/>
            <a:t>Founders Release 1 (1/3 of Enrollment 1)</a:t>
          </a:r>
          <a:endParaRPr lang="en-US" sz="2000" b="1" dirty="0"/>
        </a:p>
      </dgm:t>
    </dgm:pt>
    <dgm:pt modelId="{3B12CE06-5005-4C3F-AD9C-AEF2A4A56050}" type="parTrans" cxnId="{447BE96F-EC99-45BA-9239-15A5B89C1CBE}">
      <dgm:prSet/>
      <dgm:spPr/>
      <dgm:t>
        <a:bodyPr/>
        <a:lstStyle/>
        <a:p>
          <a:endParaRPr lang="en-US"/>
        </a:p>
      </dgm:t>
    </dgm:pt>
    <dgm:pt modelId="{B71FBEE9-4ED6-4F8E-9FA5-E961838E7112}" type="sibTrans" cxnId="{447BE96F-EC99-45BA-9239-15A5B89C1CBE}">
      <dgm:prSet/>
      <dgm:spPr/>
      <dgm:t>
        <a:bodyPr/>
        <a:lstStyle/>
        <a:p>
          <a:endParaRPr lang="en-US"/>
        </a:p>
      </dgm:t>
    </dgm:pt>
    <dgm:pt modelId="{BFB3E622-09D5-40E7-988C-2EC2DFCBA1A1}">
      <dgm:prSet phldrT="[Text]" custT="1"/>
      <dgm:spPr/>
      <dgm:t>
        <a:bodyPr/>
        <a:lstStyle/>
        <a:p>
          <a:r>
            <a:rPr lang="en-US" sz="2000" b="0" dirty="0" smtClean="0"/>
            <a:t>Sandbox implementation at UMD (first implementer)</a:t>
          </a:r>
          <a:endParaRPr lang="en-US" sz="2000" b="0" dirty="0"/>
        </a:p>
      </dgm:t>
    </dgm:pt>
    <dgm:pt modelId="{F769CCA8-7CF9-4971-84DB-5EA81D91C8DB}" type="parTrans" cxnId="{5D03B29E-95D5-490F-9012-10DC6FD59AED}">
      <dgm:prSet/>
      <dgm:spPr/>
      <dgm:t>
        <a:bodyPr/>
        <a:lstStyle/>
        <a:p>
          <a:endParaRPr lang="en-US"/>
        </a:p>
      </dgm:t>
    </dgm:pt>
    <dgm:pt modelId="{5ECC87AE-2E63-4A64-80AD-C70CACE8AC10}" type="sibTrans" cxnId="{5D03B29E-95D5-490F-9012-10DC6FD59AED}">
      <dgm:prSet/>
      <dgm:spPr/>
      <dgm:t>
        <a:bodyPr/>
        <a:lstStyle/>
        <a:p>
          <a:endParaRPr lang="en-US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15D92-51A1-4D01-8D19-FA8C1693ED9F}" type="pres">
      <dgm:prSet presAssocID="{46864C13-3962-4258-B78A-6D5A36240498}" presName="composite" presStyleCnt="0"/>
      <dgm:spPr/>
    </dgm:pt>
    <dgm:pt modelId="{8F80F38F-325F-4A82-AD5D-C55BFC489FEC}" type="pres">
      <dgm:prSet presAssocID="{46864C13-3962-4258-B78A-6D5A362404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50379-28ED-4D4C-8EA3-488669326B3E}" type="pres">
      <dgm:prSet presAssocID="{46864C13-3962-4258-B78A-6D5A362404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3DB40-E6D9-41F9-A0D8-44C2C32EEC74}" type="pres">
      <dgm:prSet presAssocID="{23B9D9AA-ADF4-499F-8880-CD2B9A8CF65D}" presName="space" presStyleCnt="0"/>
      <dgm:spPr/>
    </dgm:pt>
    <dgm:pt modelId="{F237D450-27D6-49BB-8076-DBA8DD09C179}" type="pres">
      <dgm:prSet presAssocID="{37CF58DC-6A3F-456D-B292-384760480231}" presName="composite" presStyleCnt="0"/>
      <dgm:spPr/>
    </dgm:pt>
    <dgm:pt modelId="{4E4E1BB4-4AB3-40B1-AE28-BBD40F9D9EA8}" type="pres">
      <dgm:prSet presAssocID="{37CF58DC-6A3F-456D-B292-3847604802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C549-89C8-488E-BD6E-AFFE63BA0235}" type="pres">
      <dgm:prSet presAssocID="{37CF58DC-6A3F-456D-B292-3847604802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1CF10-E04A-4FA5-9D96-612F9E734277}" type="presOf" srcId="{7F15CF28-B7F5-45C5-933E-48B70CFF3CDA}" destId="{5F87E78A-F071-4951-ADA6-427E53C55443}" srcOrd="0" destOrd="0" presId="urn:microsoft.com/office/officeart/2005/8/layout/hList1"/>
    <dgm:cxn modelId="{4C5C892D-2351-4A8D-B8E6-A6B98C2F5238}" type="presOf" srcId="{46864C13-3962-4258-B78A-6D5A36240498}" destId="{8F80F38F-325F-4A82-AD5D-C55BFC489FEC}" srcOrd="0" destOrd="0" presId="urn:microsoft.com/office/officeart/2005/8/layout/hList1"/>
    <dgm:cxn modelId="{DD783622-CFAD-4109-B718-283DC8DBD71A}" type="presOf" srcId="{774AFA20-1252-4D87-89F0-1336F41F2AD2}" destId="{68050379-28ED-4D4C-8EA3-488669326B3E}" srcOrd="0" destOrd="0" presId="urn:microsoft.com/office/officeart/2005/8/layout/hList1"/>
    <dgm:cxn modelId="{5D03B29E-95D5-490F-9012-10DC6FD59AED}" srcId="{37CF58DC-6A3F-456D-B292-384760480231}" destId="{BFB3E622-09D5-40E7-988C-2EC2DFCBA1A1}" srcOrd="2" destOrd="0" parTransId="{F769CCA8-7CF9-4971-84DB-5EA81D91C8DB}" sibTransId="{5ECC87AE-2E63-4A64-80AD-C70CACE8AC10}"/>
    <dgm:cxn modelId="{ED2DFC56-7DA2-4907-A34C-2E91C79F2CBE}" srcId="{46864C13-3962-4258-B78A-6D5A36240498}" destId="{774AFA20-1252-4D87-89F0-1336F41F2AD2}" srcOrd="0" destOrd="0" parTransId="{F73A81E4-FD8F-4D27-9D8A-9AAD5456C25B}" sibTransId="{E742389B-45D9-4FCF-8BE4-64116421B6C7}"/>
    <dgm:cxn modelId="{447BE96F-EC99-45BA-9239-15A5B89C1CBE}" srcId="{37CF58DC-6A3F-456D-B292-384760480231}" destId="{C95AEB23-E594-467E-BA11-9222E5062FDA}" srcOrd="1" destOrd="0" parTransId="{3B12CE06-5005-4C3F-AD9C-AEF2A4A56050}" sibTransId="{B71FBEE9-4ED6-4F8E-9FA5-E961838E7112}"/>
    <dgm:cxn modelId="{C5EEF10C-E964-43B1-91C8-E329CFA95A77}" type="presOf" srcId="{BFB3E622-09D5-40E7-988C-2EC2DFCBA1A1}" destId="{451CC549-89C8-488E-BD6E-AFFE63BA0235}" srcOrd="0" destOrd="2" presId="urn:microsoft.com/office/officeart/2005/8/layout/hList1"/>
    <dgm:cxn modelId="{29EEC3E0-A451-426D-A946-FC29E9D5C7FC}" type="presOf" srcId="{37CF58DC-6A3F-456D-B292-384760480231}" destId="{4E4E1BB4-4AB3-40B1-AE28-BBD40F9D9EA8}" srcOrd="0" destOrd="0" presId="urn:microsoft.com/office/officeart/2005/8/layout/hList1"/>
    <dgm:cxn modelId="{D49409A3-15E3-4C44-AB16-A249A38FB835}" srcId="{7F15CF28-B7F5-45C5-933E-48B70CFF3CDA}" destId="{46864C13-3962-4258-B78A-6D5A36240498}" srcOrd="0" destOrd="0" parTransId="{EAF580A7-D698-4E6F-980D-DB30248AC1F2}" sibTransId="{23B9D9AA-ADF4-499F-8880-CD2B9A8CF65D}"/>
    <dgm:cxn modelId="{75CC1E28-6833-4BF5-BF36-99A0C4681405}" srcId="{46864C13-3962-4258-B78A-6D5A36240498}" destId="{CFDC251A-49CD-43A7-A560-1FC79F5A02D0}" srcOrd="1" destOrd="0" parTransId="{4C3F0B99-BBF6-41E1-A863-D5A15251320C}" sibTransId="{962C6BE5-3B1B-450B-A0D2-4950C243B67C}"/>
    <dgm:cxn modelId="{B85DC414-F2E8-466C-8C99-B2FA01C4A1D8}" type="presOf" srcId="{75C11E08-146A-47A4-82BC-5F9F55EAF0CC}" destId="{451CC549-89C8-488E-BD6E-AFFE63BA0235}" srcOrd="0" destOrd="0" presId="urn:microsoft.com/office/officeart/2005/8/layout/hList1"/>
    <dgm:cxn modelId="{D1D18D23-809A-4811-B2B5-5A09C267FEA7}" srcId="{7F15CF28-B7F5-45C5-933E-48B70CFF3CDA}" destId="{37CF58DC-6A3F-456D-B292-384760480231}" srcOrd="1" destOrd="0" parTransId="{D6D71EF0-D80D-481A-A964-5DDAD7E6F12F}" sibTransId="{9A8E4B58-66CE-4FD4-BD58-D8B00745B790}"/>
    <dgm:cxn modelId="{9F8ADA20-C735-4CDA-9298-8A4871DD96DD}" srcId="{37CF58DC-6A3F-456D-B292-384760480231}" destId="{75C11E08-146A-47A4-82BC-5F9F55EAF0CC}" srcOrd="0" destOrd="0" parTransId="{9362BF38-1AB1-4147-B1C4-5B0FFCB2A22F}" sibTransId="{13330F49-FDE5-40B3-A926-277B00CBBACA}"/>
    <dgm:cxn modelId="{EE7E00EC-29A3-40D4-8108-5214E1B8E187}" type="presOf" srcId="{CFDC251A-49CD-43A7-A560-1FC79F5A02D0}" destId="{68050379-28ED-4D4C-8EA3-488669326B3E}" srcOrd="0" destOrd="1" presId="urn:microsoft.com/office/officeart/2005/8/layout/hList1"/>
    <dgm:cxn modelId="{6186B655-7DA0-4C24-A5C3-1EA2467C2D0C}" type="presOf" srcId="{C95AEB23-E594-467E-BA11-9222E5062FDA}" destId="{451CC549-89C8-488E-BD6E-AFFE63BA0235}" srcOrd="0" destOrd="1" presId="urn:microsoft.com/office/officeart/2005/8/layout/hList1"/>
    <dgm:cxn modelId="{AD6B5AA6-5E17-42F3-823F-AE60D765BAFC}" type="presParOf" srcId="{5F87E78A-F071-4951-ADA6-427E53C55443}" destId="{5B015D92-51A1-4D01-8D19-FA8C1693ED9F}" srcOrd="0" destOrd="0" presId="urn:microsoft.com/office/officeart/2005/8/layout/hList1"/>
    <dgm:cxn modelId="{59EB271F-0967-4978-8B54-E95E2638322D}" type="presParOf" srcId="{5B015D92-51A1-4D01-8D19-FA8C1693ED9F}" destId="{8F80F38F-325F-4A82-AD5D-C55BFC489FEC}" srcOrd="0" destOrd="0" presId="urn:microsoft.com/office/officeart/2005/8/layout/hList1"/>
    <dgm:cxn modelId="{9F0ACFC1-61A7-432F-AF38-5E9109C8C1BE}" type="presParOf" srcId="{5B015D92-51A1-4D01-8D19-FA8C1693ED9F}" destId="{68050379-28ED-4D4C-8EA3-488669326B3E}" srcOrd="1" destOrd="0" presId="urn:microsoft.com/office/officeart/2005/8/layout/hList1"/>
    <dgm:cxn modelId="{A269BDEC-6980-4D28-9086-B82385C80847}" type="presParOf" srcId="{5F87E78A-F071-4951-ADA6-427E53C55443}" destId="{5233DB40-E6D9-41F9-A0D8-44C2C32EEC74}" srcOrd="1" destOrd="0" presId="urn:microsoft.com/office/officeart/2005/8/layout/hList1"/>
    <dgm:cxn modelId="{7B8B377E-EC28-40B9-8960-E34BAE9B57F8}" type="presParOf" srcId="{5F87E78A-F071-4951-ADA6-427E53C55443}" destId="{F237D450-27D6-49BB-8076-DBA8DD09C179}" srcOrd="2" destOrd="0" presId="urn:microsoft.com/office/officeart/2005/8/layout/hList1"/>
    <dgm:cxn modelId="{EFF7653C-DCA3-4A6B-A1BB-7ED3B21F83C0}" type="presParOf" srcId="{F237D450-27D6-49BB-8076-DBA8DD09C179}" destId="{4E4E1BB4-4AB3-40B1-AE28-BBD40F9D9EA8}" srcOrd="0" destOrd="0" presId="urn:microsoft.com/office/officeart/2005/8/layout/hList1"/>
    <dgm:cxn modelId="{A07DAE00-11E0-4676-B5C2-FE71165E6B75}" type="presParOf" srcId="{F237D450-27D6-49BB-8076-DBA8DD09C179}" destId="{451CC549-89C8-488E-BD6E-AFFE63BA02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15CF28-B7F5-45C5-933E-48B70CFF3C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7C28A-62C2-49C1-BDD0-C212B93807A0}">
      <dgm:prSet phldrT="[Text]" custT="1"/>
      <dgm:spPr/>
      <dgm:t>
        <a:bodyPr/>
        <a:lstStyle/>
        <a:p>
          <a:r>
            <a:rPr lang="en-US" sz="2000" b="0" dirty="0" smtClean="0"/>
            <a:t>2014</a:t>
          </a:r>
          <a:endParaRPr lang="en-US" sz="2000" b="0" dirty="0"/>
        </a:p>
      </dgm:t>
    </dgm:pt>
    <dgm:pt modelId="{178A0FCC-2E0E-4A46-8408-FB6470906E75}" type="parTrans" cxnId="{1173AC15-BDE2-439D-98D0-62272F7FA30C}">
      <dgm:prSet/>
      <dgm:spPr/>
      <dgm:t>
        <a:bodyPr/>
        <a:lstStyle/>
        <a:p>
          <a:endParaRPr lang="en-US"/>
        </a:p>
      </dgm:t>
    </dgm:pt>
    <dgm:pt modelId="{E5076C96-593B-4A64-8804-2F667DF616CE}" type="sibTrans" cxnId="{1173AC15-BDE2-439D-98D0-62272F7FA30C}">
      <dgm:prSet/>
      <dgm:spPr/>
      <dgm:t>
        <a:bodyPr/>
        <a:lstStyle/>
        <a:p>
          <a:endParaRPr lang="en-US"/>
        </a:p>
      </dgm:t>
    </dgm:pt>
    <dgm:pt modelId="{C68131A0-FEC8-4B7D-A55D-6BBE5CECBE2A}">
      <dgm:prSet phldrT="[Text]" custT="1"/>
      <dgm:spPr/>
      <dgm:t>
        <a:bodyPr/>
        <a:lstStyle/>
        <a:p>
          <a:r>
            <a:rPr lang="en-US" sz="2000" b="0" dirty="0" smtClean="0"/>
            <a:t>Continue enhancements on Course Offering</a:t>
          </a:r>
          <a:endParaRPr lang="en-US" sz="2000" b="0" dirty="0"/>
        </a:p>
      </dgm:t>
    </dgm:pt>
    <dgm:pt modelId="{D3433741-731C-478B-AABB-EC72D483962F}" type="parTrans" cxnId="{B632D2B4-589E-4D66-AAE8-66E06770251B}">
      <dgm:prSet/>
      <dgm:spPr/>
      <dgm:t>
        <a:bodyPr/>
        <a:lstStyle/>
        <a:p>
          <a:endParaRPr lang="en-US"/>
        </a:p>
      </dgm:t>
    </dgm:pt>
    <dgm:pt modelId="{CC8A466A-F047-4D60-B790-BAAD7FB153EA}" type="sibTrans" cxnId="{B632D2B4-589E-4D66-AAE8-66E06770251B}">
      <dgm:prSet/>
      <dgm:spPr/>
      <dgm:t>
        <a:bodyPr/>
        <a:lstStyle/>
        <a:p>
          <a:endParaRPr lang="en-US"/>
        </a:p>
      </dgm:t>
    </dgm:pt>
    <dgm:pt modelId="{F9892C95-618C-40EE-A244-98601CE23FEF}">
      <dgm:prSet phldrT="[Text]" custT="1"/>
      <dgm:spPr/>
      <dgm:t>
        <a:bodyPr/>
        <a:lstStyle/>
        <a:p>
          <a:r>
            <a:rPr lang="en-US" sz="2000" b="0" dirty="0" smtClean="0"/>
            <a:t>Develop Course Registration</a:t>
          </a:r>
          <a:endParaRPr lang="en-US" sz="2000" b="1" dirty="0"/>
        </a:p>
      </dgm:t>
    </dgm:pt>
    <dgm:pt modelId="{B4FEE32E-0F07-4D3F-BAF7-2E9A0196268D}" type="parTrans" cxnId="{BDA3B57A-3D30-405D-A746-6A65E8DD24A6}">
      <dgm:prSet/>
      <dgm:spPr/>
      <dgm:t>
        <a:bodyPr/>
        <a:lstStyle/>
        <a:p>
          <a:endParaRPr lang="en-US"/>
        </a:p>
      </dgm:t>
    </dgm:pt>
    <dgm:pt modelId="{42265295-3F65-4DA5-8E40-3528D8AE6BCB}" type="sibTrans" cxnId="{BDA3B57A-3D30-405D-A746-6A65E8DD24A6}">
      <dgm:prSet/>
      <dgm:spPr/>
      <dgm:t>
        <a:bodyPr/>
        <a:lstStyle/>
        <a:p>
          <a:endParaRPr lang="en-US"/>
        </a:p>
      </dgm:t>
    </dgm:pt>
    <dgm:pt modelId="{B4B697ED-78E1-4027-BEF5-E983F3E8277B}">
      <dgm:prSet phldrT="[Text]" custT="1"/>
      <dgm:spPr/>
      <dgm:t>
        <a:bodyPr/>
        <a:lstStyle/>
        <a:p>
          <a:r>
            <a:rPr lang="en-US" sz="2000" b="0" dirty="0" smtClean="0"/>
            <a:t>2015</a:t>
          </a:r>
          <a:endParaRPr lang="en-US" sz="2000" b="0" dirty="0"/>
        </a:p>
      </dgm:t>
    </dgm:pt>
    <dgm:pt modelId="{4EFF552B-636D-4566-AB56-325E64201A10}" type="parTrans" cxnId="{D16685A1-0B32-46BE-B377-7AD08F0050C1}">
      <dgm:prSet/>
      <dgm:spPr/>
      <dgm:t>
        <a:bodyPr/>
        <a:lstStyle/>
        <a:p>
          <a:endParaRPr lang="en-US"/>
        </a:p>
      </dgm:t>
    </dgm:pt>
    <dgm:pt modelId="{BDE730EA-5F3B-4B23-A038-0D494E8C3096}" type="sibTrans" cxnId="{D16685A1-0B32-46BE-B377-7AD08F0050C1}">
      <dgm:prSet/>
      <dgm:spPr/>
      <dgm:t>
        <a:bodyPr/>
        <a:lstStyle/>
        <a:p>
          <a:endParaRPr lang="en-US"/>
        </a:p>
      </dgm:t>
    </dgm:pt>
    <dgm:pt modelId="{279D6017-5824-4526-BAA1-0ECE0D7E546E}">
      <dgm:prSet phldrT="[Text]" custT="1"/>
      <dgm:spPr/>
      <dgm:t>
        <a:bodyPr/>
        <a:lstStyle/>
        <a:p>
          <a:r>
            <a:rPr lang="en-US" sz="2000" b="0" dirty="0" smtClean="0"/>
            <a:t>Kuali 2.0?</a:t>
          </a:r>
          <a:endParaRPr lang="en-US" sz="2000" b="0" dirty="0"/>
        </a:p>
      </dgm:t>
    </dgm:pt>
    <dgm:pt modelId="{E20D7D2B-C677-46F0-B45A-F02AA2D752DD}" type="parTrans" cxnId="{78C8A3BF-4D07-45D8-B79A-F68BEF45EAB7}">
      <dgm:prSet/>
      <dgm:spPr/>
      <dgm:t>
        <a:bodyPr/>
        <a:lstStyle/>
        <a:p>
          <a:endParaRPr lang="en-US"/>
        </a:p>
      </dgm:t>
    </dgm:pt>
    <dgm:pt modelId="{B2669757-DED9-49E0-A2F1-809DA52C0B1C}" type="sibTrans" cxnId="{78C8A3BF-4D07-45D8-B79A-F68BEF45EAB7}">
      <dgm:prSet/>
      <dgm:spPr/>
      <dgm:t>
        <a:bodyPr/>
        <a:lstStyle/>
        <a:p>
          <a:endParaRPr lang="en-US"/>
        </a:p>
      </dgm:t>
    </dgm:pt>
    <dgm:pt modelId="{8FE559AF-FA9F-4331-8A7E-585B6E323DF1}">
      <dgm:prSet phldrT="[Text]" custT="1"/>
      <dgm:spPr/>
      <dgm:t>
        <a:bodyPr/>
        <a:lstStyle/>
        <a:p>
          <a:r>
            <a:rPr lang="en-US" sz="2000" b="1" dirty="0" smtClean="0"/>
            <a:t>Founders Release 2 (completes 2/3 of Enrollment 1)</a:t>
          </a:r>
          <a:endParaRPr lang="en-US" sz="2000" b="1" dirty="0"/>
        </a:p>
      </dgm:t>
    </dgm:pt>
    <dgm:pt modelId="{F643C09F-23CA-40E0-9146-F36E4AC13A67}" type="parTrans" cxnId="{B3CEA993-FE31-4652-8010-0E37D96C54B4}">
      <dgm:prSet/>
      <dgm:spPr/>
      <dgm:t>
        <a:bodyPr/>
        <a:lstStyle/>
        <a:p>
          <a:endParaRPr lang="en-US"/>
        </a:p>
      </dgm:t>
    </dgm:pt>
    <dgm:pt modelId="{6C6C47B5-54DC-4CE9-A0FE-EA9C3B4F85B9}" type="sibTrans" cxnId="{B3CEA993-FE31-4652-8010-0E37D96C54B4}">
      <dgm:prSet/>
      <dgm:spPr/>
      <dgm:t>
        <a:bodyPr/>
        <a:lstStyle/>
        <a:p>
          <a:endParaRPr lang="en-US"/>
        </a:p>
      </dgm:t>
    </dgm:pt>
    <dgm:pt modelId="{5F87E78A-F071-4951-ADA6-427E53C55443}" type="pres">
      <dgm:prSet presAssocID="{7F15CF28-B7F5-45C5-933E-48B70CFF3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30953-F185-4AE7-B065-623DC7349F7C}" type="pres">
      <dgm:prSet presAssocID="{1FD7C28A-62C2-49C1-BDD0-C212B93807A0}" presName="composite" presStyleCnt="0"/>
      <dgm:spPr/>
    </dgm:pt>
    <dgm:pt modelId="{25536F33-FFB5-4C68-96AF-078BE2E8BF4D}" type="pres">
      <dgm:prSet presAssocID="{1FD7C28A-62C2-49C1-BDD0-C212B93807A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8D312-22B0-421B-AF59-CC1E17B183E8}" type="pres">
      <dgm:prSet presAssocID="{1FD7C28A-62C2-49C1-BDD0-C212B93807A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A7072-D477-41AC-8A74-D7EC67885B40}" type="pres">
      <dgm:prSet presAssocID="{E5076C96-593B-4A64-8804-2F667DF616CE}" presName="space" presStyleCnt="0"/>
      <dgm:spPr/>
    </dgm:pt>
    <dgm:pt modelId="{CA067843-7343-4C2F-8165-11B8A815EC7E}" type="pres">
      <dgm:prSet presAssocID="{B4B697ED-78E1-4027-BEF5-E983F3E8277B}" presName="composite" presStyleCnt="0"/>
      <dgm:spPr/>
    </dgm:pt>
    <dgm:pt modelId="{CE87BC57-BEAF-45D2-BA60-234ACE0AC4B7}" type="pres">
      <dgm:prSet presAssocID="{B4B697ED-78E1-4027-BEF5-E983F3E8277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BE3D6-A9C1-4991-AF5E-F7B25843B772}" type="pres">
      <dgm:prSet presAssocID="{B4B697ED-78E1-4027-BEF5-E983F3E8277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C48F6-FD54-4BE7-8552-1E06191AE632}" type="presOf" srcId="{C68131A0-FEC8-4B7D-A55D-6BBE5CECBE2A}" destId="{E248D312-22B0-421B-AF59-CC1E17B183E8}" srcOrd="0" destOrd="0" presId="urn:microsoft.com/office/officeart/2005/8/layout/hList1"/>
    <dgm:cxn modelId="{1173AC15-BDE2-439D-98D0-62272F7FA30C}" srcId="{7F15CF28-B7F5-45C5-933E-48B70CFF3CDA}" destId="{1FD7C28A-62C2-49C1-BDD0-C212B93807A0}" srcOrd="0" destOrd="0" parTransId="{178A0FCC-2E0E-4A46-8408-FB6470906E75}" sibTransId="{E5076C96-593B-4A64-8804-2F667DF616CE}"/>
    <dgm:cxn modelId="{1026EDC5-765D-44D5-93D6-4DD66B2DFC9F}" type="presOf" srcId="{7F15CF28-B7F5-45C5-933E-48B70CFF3CDA}" destId="{5F87E78A-F071-4951-ADA6-427E53C55443}" srcOrd="0" destOrd="0" presId="urn:microsoft.com/office/officeart/2005/8/layout/hList1"/>
    <dgm:cxn modelId="{78C8A3BF-4D07-45D8-B79A-F68BEF45EAB7}" srcId="{B4B697ED-78E1-4027-BEF5-E983F3E8277B}" destId="{279D6017-5824-4526-BAA1-0ECE0D7E546E}" srcOrd="0" destOrd="0" parTransId="{E20D7D2B-C677-46F0-B45A-F02AA2D752DD}" sibTransId="{B2669757-DED9-49E0-A2F1-809DA52C0B1C}"/>
    <dgm:cxn modelId="{D16685A1-0B32-46BE-B377-7AD08F0050C1}" srcId="{7F15CF28-B7F5-45C5-933E-48B70CFF3CDA}" destId="{B4B697ED-78E1-4027-BEF5-E983F3E8277B}" srcOrd="1" destOrd="0" parTransId="{4EFF552B-636D-4566-AB56-325E64201A10}" sibTransId="{BDE730EA-5F3B-4B23-A038-0D494E8C3096}"/>
    <dgm:cxn modelId="{B632D2B4-589E-4D66-AAE8-66E06770251B}" srcId="{1FD7C28A-62C2-49C1-BDD0-C212B93807A0}" destId="{C68131A0-FEC8-4B7D-A55D-6BBE5CECBE2A}" srcOrd="0" destOrd="0" parTransId="{D3433741-731C-478B-AABB-EC72D483962F}" sibTransId="{CC8A466A-F047-4D60-B790-BAAD7FB153EA}"/>
    <dgm:cxn modelId="{1A267B0C-F7CD-4024-97EF-A36A2A49624F}" type="presOf" srcId="{8FE559AF-FA9F-4331-8A7E-585B6E323DF1}" destId="{E248D312-22B0-421B-AF59-CC1E17B183E8}" srcOrd="0" destOrd="2" presId="urn:microsoft.com/office/officeart/2005/8/layout/hList1"/>
    <dgm:cxn modelId="{763FB0F3-7350-44DD-9B09-885AC2FF04F4}" type="presOf" srcId="{B4B697ED-78E1-4027-BEF5-E983F3E8277B}" destId="{CE87BC57-BEAF-45D2-BA60-234ACE0AC4B7}" srcOrd="0" destOrd="0" presId="urn:microsoft.com/office/officeart/2005/8/layout/hList1"/>
    <dgm:cxn modelId="{7AA90066-5DF2-4A01-8F2C-D6FF7787D185}" type="presOf" srcId="{279D6017-5824-4526-BAA1-0ECE0D7E546E}" destId="{14FBE3D6-A9C1-4991-AF5E-F7B25843B772}" srcOrd="0" destOrd="0" presId="urn:microsoft.com/office/officeart/2005/8/layout/hList1"/>
    <dgm:cxn modelId="{BDA3B57A-3D30-405D-A746-6A65E8DD24A6}" srcId="{1FD7C28A-62C2-49C1-BDD0-C212B93807A0}" destId="{F9892C95-618C-40EE-A244-98601CE23FEF}" srcOrd="1" destOrd="0" parTransId="{B4FEE32E-0F07-4D3F-BAF7-2E9A0196268D}" sibTransId="{42265295-3F65-4DA5-8E40-3528D8AE6BCB}"/>
    <dgm:cxn modelId="{B3CEA993-FE31-4652-8010-0E37D96C54B4}" srcId="{1FD7C28A-62C2-49C1-BDD0-C212B93807A0}" destId="{8FE559AF-FA9F-4331-8A7E-585B6E323DF1}" srcOrd="2" destOrd="0" parTransId="{F643C09F-23CA-40E0-9146-F36E4AC13A67}" sibTransId="{6C6C47B5-54DC-4CE9-A0FE-EA9C3B4F85B9}"/>
    <dgm:cxn modelId="{CD696646-4242-4EDF-B8D2-A00973214007}" type="presOf" srcId="{1FD7C28A-62C2-49C1-BDD0-C212B93807A0}" destId="{25536F33-FFB5-4C68-96AF-078BE2E8BF4D}" srcOrd="0" destOrd="0" presId="urn:microsoft.com/office/officeart/2005/8/layout/hList1"/>
    <dgm:cxn modelId="{1DB1C27B-4330-43B2-A70C-71C1F7EF8AC4}" type="presOf" srcId="{F9892C95-618C-40EE-A244-98601CE23FEF}" destId="{E248D312-22B0-421B-AF59-CC1E17B183E8}" srcOrd="0" destOrd="1" presId="urn:microsoft.com/office/officeart/2005/8/layout/hList1"/>
    <dgm:cxn modelId="{17ED2814-1893-4A81-85B4-2950E2493696}" type="presParOf" srcId="{5F87E78A-F071-4951-ADA6-427E53C55443}" destId="{22230953-F185-4AE7-B065-623DC7349F7C}" srcOrd="0" destOrd="0" presId="urn:microsoft.com/office/officeart/2005/8/layout/hList1"/>
    <dgm:cxn modelId="{702ACFF7-D05F-4876-A6ED-DACEE7C6B39E}" type="presParOf" srcId="{22230953-F185-4AE7-B065-623DC7349F7C}" destId="{25536F33-FFB5-4C68-96AF-078BE2E8BF4D}" srcOrd="0" destOrd="0" presId="urn:microsoft.com/office/officeart/2005/8/layout/hList1"/>
    <dgm:cxn modelId="{5030DAFD-69E9-446A-8D96-E134F1050A7F}" type="presParOf" srcId="{22230953-F185-4AE7-B065-623DC7349F7C}" destId="{E248D312-22B0-421B-AF59-CC1E17B183E8}" srcOrd="1" destOrd="0" presId="urn:microsoft.com/office/officeart/2005/8/layout/hList1"/>
    <dgm:cxn modelId="{4FD1891B-709D-4E2F-A9EB-E76F5D3C45CF}" type="presParOf" srcId="{5F87E78A-F071-4951-ADA6-427E53C55443}" destId="{D65A7072-D477-41AC-8A74-D7EC67885B40}" srcOrd="1" destOrd="0" presId="urn:microsoft.com/office/officeart/2005/8/layout/hList1"/>
    <dgm:cxn modelId="{60CB2FAB-4B36-475B-B5FF-293DA7081BBF}" type="presParOf" srcId="{5F87E78A-F071-4951-ADA6-427E53C55443}" destId="{CA067843-7343-4C2F-8165-11B8A815EC7E}" srcOrd="2" destOrd="0" presId="urn:microsoft.com/office/officeart/2005/8/layout/hList1"/>
    <dgm:cxn modelId="{55F427F7-E9CD-4ED9-B907-0BD52A2831AE}" type="presParOf" srcId="{CA067843-7343-4C2F-8165-11B8A815EC7E}" destId="{CE87BC57-BEAF-45D2-BA60-234ACE0AC4B7}" srcOrd="0" destOrd="0" presId="urn:microsoft.com/office/officeart/2005/8/layout/hList1"/>
    <dgm:cxn modelId="{5C718825-4343-48E2-93FD-88BC1DD8FA63}" type="presParOf" srcId="{CA067843-7343-4C2F-8165-11B8A815EC7E}" destId="{14FBE3D6-A9C1-4991-AF5E-F7B25843B7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0F38F-325F-4A82-AD5D-C55BFC489FEC}">
      <dsp:nvSpPr>
        <dsp:cNvPr id="0" name=""/>
        <dsp:cNvSpPr/>
      </dsp:nvSpPr>
      <dsp:spPr>
        <a:xfrm>
          <a:off x="31" y="12238"/>
          <a:ext cx="3026605" cy="121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2011</a:t>
          </a:r>
          <a:endParaRPr lang="en-US" sz="2000" kern="1200" dirty="0"/>
        </a:p>
      </dsp:txBody>
      <dsp:txXfrm>
        <a:off x="31" y="12238"/>
        <a:ext cx="3026605" cy="1210642"/>
      </dsp:txXfrm>
    </dsp:sp>
    <dsp:sp modelId="{68050379-28ED-4D4C-8EA3-488669326B3E}">
      <dsp:nvSpPr>
        <dsp:cNvPr id="0" name=""/>
        <dsp:cNvSpPr/>
      </dsp:nvSpPr>
      <dsp:spPr>
        <a:xfrm>
          <a:off x="31" y="1222881"/>
          <a:ext cx="3026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First major release (focus on Course)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Live at UMD</a:t>
          </a:r>
          <a:endParaRPr lang="en-US" sz="2000" b="1" kern="1200" dirty="0"/>
        </a:p>
      </dsp:txBody>
      <dsp:txXfrm>
        <a:off x="31" y="1222881"/>
        <a:ext cx="3026605" cy="2371680"/>
      </dsp:txXfrm>
    </dsp:sp>
    <dsp:sp modelId="{4E4E1BB4-4AB3-40B1-AE28-BBD40F9D9EA8}">
      <dsp:nvSpPr>
        <dsp:cNvPr id="0" name=""/>
        <dsp:cNvSpPr/>
      </dsp:nvSpPr>
      <dsp:spPr>
        <a:xfrm>
          <a:off x="3450362" y="12238"/>
          <a:ext cx="3026605" cy="12106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2012 - 2013</a:t>
          </a:r>
          <a:endParaRPr lang="en-US" sz="2000" kern="1200" dirty="0"/>
        </a:p>
      </dsp:txBody>
      <dsp:txXfrm>
        <a:off x="3450362" y="12238"/>
        <a:ext cx="3026605" cy="1210642"/>
      </dsp:txXfrm>
    </dsp:sp>
    <dsp:sp modelId="{451CC549-89C8-488E-BD6E-AFFE63BA0235}">
      <dsp:nvSpPr>
        <dsp:cNvPr id="0" name=""/>
        <dsp:cNvSpPr/>
      </dsp:nvSpPr>
      <dsp:spPr>
        <a:xfrm>
          <a:off x="3450362" y="1222881"/>
          <a:ext cx="3026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3 Patch releases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Live at</a:t>
          </a:r>
          <a:endParaRPr lang="en-US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UMD</a:t>
          </a:r>
          <a:endParaRPr lang="en-US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BC</a:t>
          </a:r>
          <a:endParaRPr lang="en-US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UW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UI upgrade started</a:t>
          </a:r>
          <a:endParaRPr lang="en-US" sz="2000" b="0" kern="1200" dirty="0"/>
        </a:p>
      </dsp:txBody>
      <dsp:txXfrm>
        <a:off x="3450362" y="1222881"/>
        <a:ext cx="3026605" cy="237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E1BB4-4AB3-40B1-AE28-BBD40F9D9EA8}">
      <dsp:nvSpPr>
        <dsp:cNvPr id="0" name=""/>
        <dsp:cNvSpPr/>
      </dsp:nvSpPr>
      <dsp:spPr>
        <a:xfrm>
          <a:off x="29" y="12608"/>
          <a:ext cx="2777356" cy="1110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2014</a:t>
          </a:r>
          <a:endParaRPr lang="en-US" sz="2000" kern="1200" dirty="0"/>
        </a:p>
      </dsp:txBody>
      <dsp:txXfrm>
        <a:off x="29" y="12608"/>
        <a:ext cx="2777356" cy="1110942"/>
      </dsp:txXfrm>
    </dsp:sp>
    <dsp:sp modelId="{451CC549-89C8-488E-BD6E-AFFE63BA0235}">
      <dsp:nvSpPr>
        <dsp:cNvPr id="0" name=""/>
        <dsp:cNvSpPr/>
      </dsp:nvSpPr>
      <dsp:spPr>
        <a:xfrm>
          <a:off x="29" y="1123551"/>
          <a:ext cx="2777356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Live at NWU (South Africa)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Implementation in progress at U of Toronto, Hawaii</a:t>
          </a:r>
          <a:endParaRPr lang="en-US" sz="2000" kern="1200" dirty="0"/>
        </a:p>
      </dsp:txBody>
      <dsp:txXfrm>
        <a:off x="29" y="1123551"/>
        <a:ext cx="2777356" cy="2064240"/>
      </dsp:txXfrm>
    </dsp:sp>
    <dsp:sp modelId="{15FF940C-7ED5-4EC7-989A-74798751ACA9}">
      <dsp:nvSpPr>
        <dsp:cNvPr id="0" name=""/>
        <dsp:cNvSpPr/>
      </dsp:nvSpPr>
      <dsp:spPr>
        <a:xfrm>
          <a:off x="3166214" y="12608"/>
          <a:ext cx="2777356" cy="1110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2015</a:t>
          </a:r>
          <a:endParaRPr lang="en-US" sz="2000" kern="1200" dirty="0"/>
        </a:p>
      </dsp:txBody>
      <dsp:txXfrm>
        <a:off x="3166214" y="12608"/>
        <a:ext cx="2777356" cy="1110942"/>
      </dsp:txXfrm>
    </dsp:sp>
    <dsp:sp modelId="{692F9BEA-280E-4314-A797-DF27B0C2FBC0}">
      <dsp:nvSpPr>
        <dsp:cNvPr id="0" name=""/>
        <dsp:cNvSpPr/>
      </dsp:nvSpPr>
      <dsp:spPr>
        <a:xfrm>
          <a:off x="3166214" y="1123551"/>
          <a:ext cx="2777356" cy="2064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Kuali 2.0?</a:t>
          </a:r>
          <a:endParaRPr lang="en-US" sz="2000" kern="1200" dirty="0"/>
        </a:p>
      </dsp:txBody>
      <dsp:txXfrm>
        <a:off x="3166214" y="1123551"/>
        <a:ext cx="2777356" cy="206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0F38F-325F-4A82-AD5D-C55BFC489FEC}">
      <dsp:nvSpPr>
        <dsp:cNvPr id="0" name=""/>
        <dsp:cNvSpPr/>
      </dsp:nvSpPr>
      <dsp:spPr>
        <a:xfrm>
          <a:off x="31" y="31500"/>
          <a:ext cx="3026605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</a:t>
          </a:r>
          <a:endParaRPr lang="en-US" sz="2000" kern="1200" dirty="0"/>
        </a:p>
      </dsp:txBody>
      <dsp:txXfrm>
        <a:off x="31" y="31500"/>
        <a:ext cx="3026605" cy="1152000"/>
      </dsp:txXfrm>
    </dsp:sp>
    <dsp:sp modelId="{68050379-28ED-4D4C-8EA3-488669326B3E}">
      <dsp:nvSpPr>
        <dsp:cNvPr id="0" name=""/>
        <dsp:cNvSpPr/>
      </dsp:nvSpPr>
      <dsp:spPr>
        <a:xfrm>
          <a:off x="31" y="1183500"/>
          <a:ext cx="3026605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Developed as </a:t>
          </a:r>
          <a:r>
            <a:rPr lang="en-US" sz="2000" b="0" kern="1200" dirty="0" err="1" smtClean="0"/>
            <a:t>MyPlan</a:t>
          </a:r>
          <a:r>
            <a:rPr lang="en-US" sz="2000" b="0" kern="1200" dirty="0" smtClean="0"/>
            <a:t> by the UW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Live at the UW</a:t>
          </a:r>
          <a:endParaRPr lang="en-US" sz="2000" b="1" kern="1200" dirty="0"/>
        </a:p>
      </dsp:txBody>
      <dsp:txXfrm>
        <a:off x="31" y="1183500"/>
        <a:ext cx="3026605" cy="1756800"/>
      </dsp:txXfrm>
    </dsp:sp>
    <dsp:sp modelId="{4E4E1BB4-4AB3-40B1-AE28-BBD40F9D9EA8}">
      <dsp:nvSpPr>
        <dsp:cNvPr id="0" name=""/>
        <dsp:cNvSpPr/>
      </dsp:nvSpPr>
      <dsp:spPr>
        <a:xfrm>
          <a:off x="3450362" y="31500"/>
          <a:ext cx="3026605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2013</a:t>
          </a:r>
          <a:endParaRPr lang="en-US" sz="2000" kern="1200" dirty="0"/>
        </a:p>
      </dsp:txBody>
      <dsp:txXfrm>
        <a:off x="3450362" y="31500"/>
        <a:ext cx="3026605" cy="1152000"/>
      </dsp:txXfrm>
    </dsp:sp>
    <dsp:sp modelId="{451CC549-89C8-488E-BD6E-AFFE63BA0235}">
      <dsp:nvSpPr>
        <dsp:cNvPr id="0" name=""/>
        <dsp:cNvSpPr/>
      </dsp:nvSpPr>
      <dsp:spPr>
        <a:xfrm>
          <a:off x="3450362" y="1183500"/>
          <a:ext cx="3026605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/>
            <a:t>MyPlan</a:t>
          </a:r>
          <a:r>
            <a:rPr lang="en-US" sz="2000" b="0" kern="1200" dirty="0" smtClean="0"/>
            <a:t> enhanced by UW and IU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Contribution to KSAP started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Live at IU</a:t>
          </a:r>
          <a:endParaRPr lang="en-US" sz="2000" b="1" kern="1200" dirty="0"/>
        </a:p>
      </dsp:txBody>
      <dsp:txXfrm>
        <a:off x="3450362" y="1183500"/>
        <a:ext cx="3026605" cy="175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0F38F-325F-4A82-AD5D-C55BFC489FEC}">
      <dsp:nvSpPr>
        <dsp:cNvPr id="0" name=""/>
        <dsp:cNvSpPr/>
      </dsp:nvSpPr>
      <dsp:spPr>
        <a:xfrm>
          <a:off x="36" y="4177"/>
          <a:ext cx="3507389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2014</a:t>
          </a:r>
          <a:endParaRPr lang="en-US" sz="2000" kern="1200" dirty="0"/>
        </a:p>
      </dsp:txBody>
      <dsp:txXfrm>
        <a:off x="36" y="4177"/>
        <a:ext cx="3507389" cy="1209600"/>
      </dsp:txXfrm>
    </dsp:sp>
    <dsp:sp modelId="{68050379-28ED-4D4C-8EA3-488669326B3E}">
      <dsp:nvSpPr>
        <dsp:cNvPr id="0" name=""/>
        <dsp:cNvSpPr/>
      </dsp:nvSpPr>
      <dsp:spPr>
        <a:xfrm>
          <a:off x="36" y="1213777"/>
          <a:ext cx="3507389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Enhancements continue at IU and UW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Development of Founders Release </a:t>
          </a:r>
          <a:endParaRPr lang="en-US" sz="2000" b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Reconciles and combines UW and IU features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0" kern="1200" dirty="0"/>
        </a:p>
      </dsp:txBody>
      <dsp:txXfrm>
        <a:off x="36" y="1213777"/>
        <a:ext cx="3507389" cy="2363445"/>
      </dsp:txXfrm>
    </dsp:sp>
    <dsp:sp modelId="{4E4E1BB4-4AB3-40B1-AE28-BBD40F9D9EA8}">
      <dsp:nvSpPr>
        <dsp:cNvPr id="0" name=""/>
        <dsp:cNvSpPr/>
      </dsp:nvSpPr>
      <dsp:spPr>
        <a:xfrm>
          <a:off x="3998460" y="4177"/>
          <a:ext cx="3507389" cy="120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2015</a:t>
          </a:r>
          <a:endParaRPr lang="en-US" sz="2000" kern="1200" dirty="0"/>
        </a:p>
      </dsp:txBody>
      <dsp:txXfrm>
        <a:off x="3998460" y="4177"/>
        <a:ext cx="3507389" cy="1209600"/>
      </dsp:txXfrm>
    </dsp:sp>
    <dsp:sp modelId="{451CC549-89C8-488E-BD6E-AFFE63BA0235}">
      <dsp:nvSpPr>
        <dsp:cNvPr id="0" name=""/>
        <dsp:cNvSpPr/>
      </dsp:nvSpPr>
      <dsp:spPr>
        <a:xfrm>
          <a:off x="3998460" y="1213777"/>
          <a:ext cx="3507389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Kuali 2.0?</a:t>
          </a:r>
          <a:endParaRPr lang="en-US" sz="2000" b="1" kern="1200" dirty="0"/>
        </a:p>
      </dsp:txBody>
      <dsp:txXfrm>
        <a:off x="3998460" y="1213777"/>
        <a:ext cx="3507389" cy="2363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0F38F-325F-4A82-AD5D-C55BFC489FEC}">
      <dsp:nvSpPr>
        <dsp:cNvPr id="0" name=""/>
        <dsp:cNvSpPr/>
      </dsp:nvSpPr>
      <dsp:spPr>
        <a:xfrm>
          <a:off x="40" y="6018"/>
          <a:ext cx="3845569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2011</a:t>
          </a:r>
          <a:endParaRPr lang="en-US" sz="2000" kern="1200" dirty="0"/>
        </a:p>
      </dsp:txBody>
      <dsp:txXfrm>
        <a:off x="40" y="6018"/>
        <a:ext cx="3845569" cy="921600"/>
      </dsp:txXfrm>
    </dsp:sp>
    <dsp:sp modelId="{68050379-28ED-4D4C-8EA3-488669326B3E}">
      <dsp:nvSpPr>
        <dsp:cNvPr id="0" name=""/>
        <dsp:cNvSpPr/>
      </dsp:nvSpPr>
      <dsp:spPr>
        <a:xfrm>
          <a:off x="40" y="927618"/>
          <a:ext cx="384556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Developed thin-slice across Enrolment as a POC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Developed infrastructure components</a:t>
          </a:r>
          <a:endParaRPr lang="en-US" sz="2000" b="0" kern="1200" dirty="0"/>
        </a:p>
      </dsp:txBody>
      <dsp:txXfrm>
        <a:off x="40" y="927618"/>
        <a:ext cx="3845569" cy="2038162"/>
      </dsp:txXfrm>
    </dsp:sp>
    <dsp:sp modelId="{4E4E1BB4-4AB3-40B1-AE28-BBD40F9D9EA8}">
      <dsp:nvSpPr>
        <dsp:cNvPr id="0" name=""/>
        <dsp:cNvSpPr/>
      </dsp:nvSpPr>
      <dsp:spPr>
        <a:xfrm>
          <a:off x="4383989" y="6018"/>
          <a:ext cx="3845569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2012-2013</a:t>
          </a:r>
          <a:endParaRPr lang="en-US" sz="2000" kern="1200" dirty="0"/>
        </a:p>
      </dsp:txBody>
      <dsp:txXfrm>
        <a:off x="4383989" y="6018"/>
        <a:ext cx="3845569" cy="921600"/>
      </dsp:txXfrm>
    </dsp:sp>
    <dsp:sp modelId="{451CC549-89C8-488E-BD6E-AFFE63BA0235}">
      <dsp:nvSpPr>
        <dsp:cNvPr id="0" name=""/>
        <dsp:cNvSpPr/>
      </dsp:nvSpPr>
      <dsp:spPr>
        <a:xfrm>
          <a:off x="4383989" y="927618"/>
          <a:ext cx="3845569" cy="2038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Developed Course Offering &amp; Academic Calendar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Founders Release 1 (1/3 of Enrollment 1)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Sandbox implementation at UMD (first implementer)</a:t>
          </a:r>
          <a:endParaRPr lang="en-US" sz="2000" b="0" kern="1200" dirty="0"/>
        </a:p>
      </dsp:txBody>
      <dsp:txXfrm>
        <a:off x="4383989" y="927618"/>
        <a:ext cx="3845569" cy="2038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36F33-FFB5-4C68-96AF-078BE2E8BF4D}">
      <dsp:nvSpPr>
        <dsp:cNvPr id="0" name=""/>
        <dsp:cNvSpPr/>
      </dsp:nvSpPr>
      <dsp:spPr>
        <a:xfrm>
          <a:off x="40" y="31500"/>
          <a:ext cx="3845569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2014</a:t>
          </a:r>
          <a:endParaRPr lang="en-US" sz="2000" b="0" kern="1200" dirty="0"/>
        </a:p>
      </dsp:txBody>
      <dsp:txXfrm>
        <a:off x="40" y="31500"/>
        <a:ext cx="3845569" cy="1152000"/>
      </dsp:txXfrm>
    </dsp:sp>
    <dsp:sp modelId="{E248D312-22B0-421B-AF59-CC1E17B183E8}">
      <dsp:nvSpPr>
        <dsp:cNvPr id="0" name=""/>
        <dsp:cNvSpPr/>
      </dsp:nvSpPr>
      <dsp:spPr>
        <a:xfrm>
          <a:off x="40" y="1183500"/>
          <a:ext cx="384556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Continue enhancements on Course Offering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Develop Course Registration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Founders Release 2 (completes 2/3 of Enrollment 1)</a:t>
          </a:r>
          <a:endParaRPr lang="en-US" sz="2000" b="1" kern="1200" dirty="0"/>
        </a:p>
      </dsp:txBody>
      <dsp:txXfrm>
        <a:off x="40" y="1183500"/>
        <a:ext cx="3845569" cy="1756800"/>
      </dsp:txXfrm>
    </dsp:sp>
    <dsp:sp modelId="{CE87BC57-BEAF-45D2-BA60-234ACE0AC4B7}">
      <dsp:nvSpPr>
        <dsp:cNvPr id="0" name=""/>
        <dsp:cNvSpPr/>
      </dsp:nvSpPr>
      <dsp:spPr>
        <a:xfrm>
          <a:off x="4383989" y="31500"/>
          <a:ext cx="3845569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2015</a:t>
          </a:r>
          <a:endParaRPr lang="en-US" sz="2000" b="0" kern="1200" dirty="0"/>
        </a:p>
      </dsp:txBody>
      <dsp:txXfrm>
        <a:off x="4383989" y="31500"/>
        <a:ext cx="3845569" cy="1152000"/>
      </dsp:txXfrm>
    </dsp:sp>
    <dsp:sp modelId="{14FBE3D6-A9C1-4991-AF5E-F7B25843B772}">
      <dsp:nvSpPr>
        <dsp:cNvPr id="0" name=""/>
        <dsp:cNvSpPr/>
      </dsp:nvSpPr>
      <dsp:spPr>
        <a:xfrm>
          <a:off x="4383989" y="1183500"/>
          <a:ext cx="3845569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Kuali 2.0?</a:t>
          </a:r>
          <a:endParaRPr lang="en-US" sz="2000" b="0" kern="1200" dirty="0"/>
        </a:p>
      </dsp:txBody>
      <dsp:txXfrm>
        <a:off x="4383989" y="1183500"/>
        <a:ext cx="3845569" cy="175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Stellenbosch University and Iowa State University will soon become</a:t>
            </a:r>
            <a:r>
              <a:rPr lang="en-US" baseline="0" dirty="0" smtClean="0"/>
              <a:t> investing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F67A-8FC7-134F-9974-06C11629CE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651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25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Stellenbosch University and Iowa State University will soon become</a:t>
            </a:r>
            <a:r>
              <a:rPr lang="en-US" baseline="0" dirty="0" smtClean="0"/>
              <a:t> investing institutions.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F67A-8FC7-134F-9974-06C11629CE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6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F67A-8FC7-134F-9974-06C11629CE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F67A-8FC7-134F-9974-06C11629CEB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kuali_stud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324600"/>
            <a:ext cx="1215678" cy="452832"/>
          </a:xfrm>
          <a:prstGeom prst="rect">
            <a:avLst/>
          </a:prstGeom>
        </p:spPr>
      </p:pic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Georgia"/>
                <a:cs typeface="Georgia"/>
              </a:defRPr>
            </a:lvl1pPr>
          </a:lstStyle>
          <a:p>
            <a:fld id="{B66EC36E-844B-40B6-9234-1FA62B473E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5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  <a:prstGeom prst="rect">
            <a:avLst/>
          </a:prstGeom>
        </p:spPr>
        <p:txBody>
          <a:bodyPr vert="horz" tIns="45720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143000"/>
          </a:xfrm>
          <a:prstGeom prst="rect">
            <a:avLst/>
          </a:prstGeom>
          <a:ln>
            <a:noFill/>
          </a:ln>
        </p:spPr>
        <p:txBody>
          <a:bodyPr vert="horz" tIns="0" rIns="18288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40C2E-7DE9-AB40-B5E2-121A33C63521}" type="datetime4">
              <a:rPr lang="en-US" smtClean="0"/>
              <a:pPr/>
              <a:t>September 30, 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72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193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1"/>
            <a:ext cx="39945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06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61" r:id="rId16"/>
    <p:sldLayoutId id="2147484862" r:id="rId17"/>
    <p:sldLayoutId id="2147484863" r:id="rId18"/>
    <p:sldLayoutId id="2147484864" r:id="rId19"/>
    <p:sldLayoutId id="2147484865" r:id="rId20"/>
    <p:sldLayoutId id="2147484866" r:id="rId21"/>
    <p:sldLayoutId id="2147484867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gif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log.kuali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ks.info@kuali.or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Kuali Student: Student System Solutions Already Making a Difference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5980093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Rajiv Kaushik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Rick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Skeel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How are you replacing or enhancing your </a:t>
            </a:r>
            <a:r>
              <a:rPr lang="en-US" sz="2800" dirty="0" smtClean="0"/>
              <a:t>SIS?</a:t>
            </a:r>
          </a:p>
          <a:p>
            <a:endParaRPr lang="en-US" sz="2800" dirty="0"/>
          </a:p>
          <a:p>
            <a:r>
              <a:rPr lang="en-US" sz="2800" dirty="0" smtClean="0"/>
              <a:t>Do </a:t>
            </a:r>
            <a:r>
              <a:rPr lang="en-US" sz="2800" dirty="0"/>
              <a:t>you have a need for a new SIS or a new refreshed front-end for your current SIS?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Who is Kuali Student?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Investors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62321" y="2989742"/>
            <a:ext cx="914400" cy="914400"/>
            <a:chOff x="395536" y="3068960"/>
            <a:chExt cx="432048" cy="429529"/>
          </a:xfrm>
        </p:grpSpPr>
        <p:sp>
          <p:nvSpPr>
            <p:cNvPr id="22" name="AutoShape 4"/>
            <p:cNvSpPr>
              <a:spLocks noChangeArrowheads="1"/>
            </p:cNvSpPr>
            <p:nvPr/>
          </p:nvSpPr>
          <p:spPr bwMode="auto">
            <a:xfrm>
              <a:off x="395536" y="3068960"/>
              <a:ext cx="432048" cy="429529"/>
            </a:xfrm>
            <a:prstGeom prst="roundRect">
              <a:avLst>
                <a:gd name="adj" fmla="val 5801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23" name="Picture 22" descr="Macintosh HD:Users:batiste:Desktop:maryland 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810" y="3126095"/>
              <a:ext cx="327500" cy="324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467131" y="4194600"/>
            <a:ext cx="914400" cy="914400"/>
            <a:chOff x="4948610" y="3403330"/>
            <a:chExt cx="914400" cy="914400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4948610" y="3403330"/>
              <a:ext cx="914400" cy="914400"/>
            </a:xfrm>
            <a:prstGeom prst="roundRect">
              <a:avLst>
                <a:gd name="adj" fmla="val 5801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21" name="Picture 20" descr=":uoft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9931" y="3455880"/>
              <a:ext cx="831758" cy="8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1776048" y="3010763"/>
            <a:ext cx="914400" cy="914400"/>
            <a:chOff x="6816234" y="4336542"/>
            <a:chExt cx="914400" cy="91440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6816234" y="4336542"/>
              <a:ext cx="914400" cy="914400"/>
            </a:xfrm>
            <a:prstGeom prst="roundRect">
              <a:avLst>
                <a:gd name="adj" fmla="val 5394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17" name="Picture 16" descr=":NWU_logo.png"/>
            <p:cNvPicPr/>
            <p:nvPr/>
          </p:nvPicPr>
          <p:blipFill>
            <a:blip r:embed="rId5" cstate="print"/>
            <a:srcRect l="14883" r="63792"/>
            <a:stretch>
              <a:fillRect/>
            </a:stretch>
          </p:blipFill>
          <p:spPr bwMode="auto">
            <a:xfrm>
              <a:off x="6902876" y="4419600"/>
              <a:ext cx="741118" cy="750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467132" y="3010763"/>
            <a:ext cx="914400" cy="914400"/>
            <a:chOff x="4572000" y="2780928"/>
            <a:chExt cx="544512" cy="539750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4572000" y="2780928"/>
              <a:ext cx="544512" cy="539750"/>
            </a:xfrm>
            <a:prstGeom prst="roundRect">
              <a:avLst>
                <a:gd name="adj" fmla="val 5394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15" name="Picture 14" descr="::Downloads:Export:Tif:BlockIU_CMYK.tif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87887" y="2852936"/>
              <a:ext cx="312738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5001845" y="2554593"/>
            <a:ext cx="914400" cy="914400"/>
            <a:chOff x="4730520" y="5144209"/>
            <a:chExt cx="914400" cy="914400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4730520" y="5144209"/>
              <a:ext cx="914400" cy="914400"/>
            </a:xfrm>
            <a:prstGeom prst="roundRect">
              <a:avLst>
                <a:gd name="adj" fmla="val 5394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28" name="Picture 27" descr="Macintosh HD:Users:batiste:Downloads:Logotype:2line_gold.eps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93168" y="5465380"/>
              <a:ext cx="789104" cy="29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3062322" y="4194600"/>
            <a:ext cx="914399" cy="914401"/>
            <a:chOff x="4782640" y="1733807"/>
            <a:chExt cx="914399" cy="914401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4782640" y="1733807"/>
              <a:ext cx="914399" cy="914401"/>
            </a:xfrm>
            <a:prstGeom prst="roundRect">
              <a:avLst>
                <a:gd name="adj" fmla="val 5801"/>
              </a:avLst>
            </a:prstGeom>
            <a:solidFill>
              <a:srgbClr val="39275B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31" name="Picture 8" descr="UW_W-Logo_RGB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371" y="1996960"/>
              <a:ext cx="603956" cy="40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776048" y="4204382"/>
            <a:ext cx="914400" cy="914400"/>
            <a:chOff x="5862766" y="1731557"/>
            <a:chExt cx="914400" cy="914400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5862766" y="1731557"/>
              <a:ext cx="914400" cy="914400"/>
            </a:xfrm>
            <a:prstGeom prst="roundRect">
              <a:avLst>
                <a:gd name="adj" fmla="val 5801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7066" y="1897402"/>
              <a:ext cx="685800" cy="629174"/>
            </a:xfrm>
            <a:prstGeom prst="rect">
              <a:avLst/>
            </a:prstGeom>
          </p:spPr>
        </p:pic>
      </p:grpSp>
      <p:sp>
        <p:nvSpPr>
          <p:cNvPr id="48" name="Title 1"/>
          <p:cNvSpPr txBox="1">
            <a:spLocks/>
          </p:cNvSpPr>
          <p:nvPr/>
        </p:nvSpPr>
        <p:spPr>
          <a:xfrm>
            <a:off x="442548" y="1410832"/>
            <a:ext cx="2667000" cy="571500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400" dirty="0" smtClean="0"/>
              <a:t>Founders</a:t>
            </a:r>
            <a:endParaRPr lang="en-US" sz="2400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950506" y="1338696"/>
            <a:ext cx="2667000" cy="571500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400" dirty="0" smtClean="0"/>
              <a:t>Partners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14359" y="2554593"/>
            <a:ext cx="914400" cy="914400"/>
            <a:chOff x="7549919" y="5105400"/>
            <a:chExt cx="914400" cy="914400"/>
          </a:xfrm>
        </p:grpSpPr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7549919" y="5105400"/>
              <a:ext cx="914400" cy="914400"/>
            </a:xfrm>
            <a:prstGeom prst="roundRect">
              <a:avLst>
                <a:gd name="adj" fmla="val 5394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9" t="19822" r="24674" b="18592"/>
            <a:stretch/>
          </p:blipFill>
          <p:spPr>
            <a:xfrm>
              <a:off x="7727366" y="5219700"/>
              <a:ext cx="596513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342754" y="2554593"/>
            <a:ext cx="914400" cy="914400"/>
            <a:chOff x="6278314" y="5105400"/>
            <a:chExt cx="914400" cy="914400"/>
          </a:xfrm>
        </p:grpSpPr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6278314" y="5105400"/>
              <a:ext cx="914400" cy="914400"/>
            </a:xfrm>
            <a:prstGeom prst="roundRect">
              <a:avLst>
                <a:gd name="adj" fmla="val 5394"/>
              </a:avLst>
            </a:prstGeom>
            <a:solidFill>
              <a:srgbClr val="FFFFFF"/>
            </a:solidFill>
            <a:ln w="6350">
              <a:solidFill>
                <a:srgbClr val="7F7F7F"/>
              </a:solidFill>
              <a:round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>
                <a:solidFill>
                  <a:prstClr val="black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41" r="64915" b="20371"/>
            <a:stretch/>
          </p:blipFill>
          <p:spPr>
            <a:xfrm>
              <a:off x="6344169" y="5422518"/>
              <a:ext cx="822960" cy="312859"/>
            </a:xfrm>
            <a:prstGeom prst="rect">
              <a:avLst/>
            </a:prstGeom>
          </p:spPr>
        </p:pic>
      </p:grpSp>
      <p:sp>
        <p:nvSpPr>
          <p:cNvPr id="41" name="Title 1"/>
          <p:cNvSpPr txBox="1">
            <a:spLocks/>
          </p:cNvSpPr>
          <p:nvPr/>
        </p:nvSpPr>
        <p:spPr>
          <a:xfrm>
            <a:off x="5059787" y="3744341"/>
            <a:ext cx="2667000" cy="571500"/>
          </a:xfrm>
          <a:prstGeom prst="rect">
            <a:avLst/>
          </a:prstGeom>
        </p:spPr>
        <p:txBody>
          <a:bodyPr vert="horz" lIns="0" rIns="0" bIns="0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ln>
                  <a:noFill/>
                </a:ln>
                <a:solidFill>
                  <a:schemeClr val="tx2"/>
                </a:solidFill>
                <a:effectLst/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400" dirty="0" smtClean="0"/>
              <a:t>Additional Investors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725" y="1910196"/>
            <a:ext cx="286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Typically contribute full development team of 10 or more staff</a:t>
            </a:r>
          </a:p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911350" y="1810080"/>
            <a:ext cx="286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Typically contribute </a:t>
            </a:r>
            <a:r>
              <a:rPr lang="en-US" dirty="0" smtClean="0"/>
              <a:t>3 or more staff and/or cash</a:t>
            </a:r>
            <a:endParaRPr lang="en-US" dirty="0"/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990529" y="4247150"/>
            <a:ext cx="286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Typically contribute </a:t>
            </a:r>
            <a:r>
              <a:rPr lang="en-US" dirty="0" smtClean="0"/>
              <a:t>up to 2 staff and/or cash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45" y="5118782"/>
            <a:ext cx="1542417" cy="5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Benefits of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638377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kumimoji="0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Arial"/>
              <a:buChar char="•"/>
              <a:defRPr kumimoji="0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Influence product features and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Buy down implementation costs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Access to Founders Releases and insider knowledge to help KS implementation(s)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4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Evolving Kuali with Kualico: Why KualiCo?</a:t>
            </a:r>
            <a:endParaRPr lang="en" dirty="0"/>
          </a:p>
        </p:txBody>
      </p:sp>
      <p:sp>
        <p:nvSpPr>
          <p:cNvPr id="30" name="Shape 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/>
              <a:t>Complete suite</a:t>
            </a:r>
          </a:p>
          <a:p>
            <a:pPr marL="45720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/>
              <a:t>Consistent cross product user experience</a:t>
            </a:r>
          </a:p>
          <a:p>
            <a:pPr marL="45720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/>
              <a:t>Improved user experience</a:t>
            </a:r>
          </a:p>
          <a:p>
            <a:pPr marL="45720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/>
              <a:t>Faster progress</a:t>
            </a:r>
          </a:p>
          <a:p>
            <a:pPr marL="457200" indent="-4191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 dirty="0"/>
              <a:t>Self-sustaining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3770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Licensing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800" dirty="0">
                <a:solidFill>
                  <a:schemeClr val="dk1"/>
                </a:solidFill>
              </a:rPr>
              <a:t>AGPL &gt; GPL &amp; ECL for SaaS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800" dirty="0" smtClean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Full </a:t>
            </a:r>
            <a:r>
              <a:rPr lang="en" sz="2800" dirty="0">
                <a:solidFill>
                  <a:schemeClr val="dk1"/>
                </a:solidFill>
              </a:rPr>
              <a:t>versions always downloadable by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800" dirty="0" smtClean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800" dirty="0" smtClean="0">
                <a:solidFill>
                  <a:schemeClr val="dk1"/>
                </a:solidFill>
              </a:rPr>
              <a:t>Only </a:t>
            </a:r>
            <a:r>
              <a:rPr lang="en" sz="2800" dirty="0">
                <a:solidFill>
                  <a:schemeClr val="dk1"/>
                </a:solidFill>
              </a:rPr>
              <a:t>feature “held back” is multi-tenant framework</a:t>
            </a:r>
          </a:p>
          <a:p>
            <a:pPr>
              <a:buNone/>
            </a:pPr>
            <a:endParaRPr sz="2400" dirty="0">
              <a:solidFill>
                <a:schemeClr val="dk1"/>
              </a:solidFill>
            </a:endParaRPr>
          </a:p>
          <a:p>
            <a:pPr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764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Why Kuali Student?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3"/>
          </p:nvPr>
        </p:nvSpPr>
        <p:spPr>
          <a:xfrm>
            <a:off x="914400" y="15240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3600" baseline="0" dirty="0">
                <a:rtl val="0"/>
              </a:rPr>
              <a:t>Student Centric design leads to rich experience</a:t>
            </a:r>
          </a:p>
          <a:p>
            <a:pPr marL="457200" lvl="0" indent="-457200" rtl="0">
              <a:lnSpc>
                <a:spcPct val="115000"/>
              </a:lnSpc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3600" baseline="0" dirty="0">
                <a:rtl val="0"/>
              </a:rPr>
              <a:t>Locally configurable without the overhead of costly </a:t>
            </a:r>
            <a:r>
              <a:rPr lang="en-US" sz="3600" baseline="0" dirty="0" smtClean="0">
                <a:rtl val="0"/>
              </a:rPr>
              <a:t>upgrades</a:t>
            </a:r>
            <a:endParaRPr lang="en-US" sz="3600" dirty="0" smtClean="0">
              <a:rtl val="0"/>
            </a:endParaRPr>
          </a:p>
          <a:p>
            <a:pPr marL="457200" lvl="0" indent="-457200" rtl="0">
              <a:lnSpc>
                <a:spcPct val="115000"/>
              </a:lnSpc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-US" sz="3600" dirty="0" smtClean="0">
                <a:rtl val="0"/>
              </a:rPr>
              <a:t>Rules </a:t>
            </a:r>
            <a:r>
              <a:rPr lang="en-US" sz="3600" dirty="0">
                <a:rtl val="0"/>
              </a:rPr>
              <a:t>for complex </a:t>
            </a:r>
            <a:r>
              <a:rPr lang="en-US" sz="3600" dirty="0" smtClean="0">
                <a:rtl val="0"/>
              </a:rPr>
              <a:t>relationships </a:t>
            </a:r>
            <a:endParaRPr lang="en-US" sz="3600" dirty="0">
              <a:rtl val="0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dt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eorgia"/>
              <a:buNone/>
            </a:pPr>
            <a:r>
              <a:rPr lang="en-US"/>
              <a:t> 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sldNum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eorgia"/>
              <a:buNone/>
            </a:pPr>
            <a:r>
              <a:rPr lang="en-US"/>
              <a:t>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>
                <a:solidFill>
                  <a:schemeClr val="dk2"/>
                </a:solidFill>
              </a:rPr>
              <a:t>Why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Kuali Student?</a:t>
            </a:r>
          </a:p>
        </p:txBody>
      </p:sp>
    </p:spTree>
    <p:extLst>
      <p:ext uri="{BB962C8B-B14F-4D97-AF65-F5344CB8AC3E}">
        <p14:creationId xmlns:p14="http://schemas.microsoft.com/office/powerpoint/2010/main" val="9061241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idx="13"/>
          </p:nvPr>
        </p:nvSpPr>
        <p:spPr>
          <a:xfrm>
            <a:off x="366311" y="2490606"/>
            <a:ext cx="7010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Efforts to meet complex </a:t>
            </a:r>
            <a:endParaRPr lang="en-US" sz="3600" dirty="0" smtClean="0"/>
          </a:p>
          <a:p>
            <a:r>
              <a:rPr lang="en-US" sz="3600" dirty="0" smtClean="0"/>
              <a:t>business </a:t>
            </a:r>
            <a:r>
              <a:rPr lang="en-US" sz="3600" dirty="0" smtClean="0"/>
              <a:t>requirements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40C2E-7DE9-AB40-B5E2-121A33C63521}" type="datetime4">
              <a:rPr lang="en-US" smtClean="0"/>
              <a:pPr/>
              <a:t>September 30, 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Makes Us Different?</a:t>
            </a:r>
            <a:endParaRPr lang="en-US" dirty="0"/>
          </a:p>
        </p:txBody>
      </p:sp>
      <p:pic>
        <p:nvPicPr>
          <p:cNvPr id="1027" name="Picture 3" descr="C:\Users\mpg\AppData\Local\Microsoft\Windows\Temporary Internet Files\Content.IE5\931PVU1Z\MP9004484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200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Development of  best practices among investing institutions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Makes Us Different?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</a:t>
            </a:r>
            <a:r>
              <a:rPr lang="en-US" sz="2800" dirty="0" smtClean="0"/>
              <a:t>many of you are familiar with Kuali </a:t>
            </a:r>
            <a:r>
              <a:rPr lang="en-US" sz="2800" dirty="0"/>
              <a:t>Student</a:t>
            </a:r>
            <a:r>
              <a:rPr lang="en-US" sz="28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Kuali 2.0 or Kuali Co?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 action="ppaction://hlinkfile"/>
              </a:rPr>
              <a:t>Kuali 2.0 Blog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3"/>
          </p:nvPr>
        </p:nvSpPr>
        <p:spPr>
          <a:xfrm>
            <a:off x="346113" y="1752600"/>
            <a:ext cx="7010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Initiatives that help </a:t>
            </a:r>
          </a:p>
          <a:p>
            <a:r>
              <a:rPr lang="en-US" sz="3200" dirty="0" smtClean="0"/>
              <a:t>administrators do </a:t>
            </a:r>
          </a:p>
          <a:p>
            <a:r>
              <a:rPr lang="en-US" sz="3200" dirty="0" smtClean="0"/>
              <a:t>their work more…</a:t>
            </a:r>
          </a:p>
          <a:p>
            <a:pPr lvl="1"/>
            <a:r>
              <a:rPr lang="en-US" sz="3200" dirty="0" smtClean="0"/>
              <a:t>Effectively</a:t>
            </a:r>
          </a:p>
          <a:p>
            <a:pPr lvl="1"/>
            <a:r>
              <a:rPr lang="en-US" sz="3200" dirty="0" smtClean="0"/>
              <a:t>Productively</a:t>
            </a:r>
          </a:p>
          <a:p>
            <a:pPr lvl="1"/>
            <a:r>
              <a:rPr lang="en-US" sz="3200" dirty="0" smtClean="0"/>
              <a:t>Efficiently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7391400" cy="7318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Makes Us Different?</a:t>
            </a:r>
            <a:endParaRPr lang="en-US" dirty="0"/>
          </a:p>
        </p:txBody>
      </p:sp>
      <p:pic>
        <p:nvPicPr>
          <p:cNvPr id="2051" name="Picture 3" descr="C:\Users\mpg\AppData\Local\Microsoft\Windows\Temporary Internet Files\Content.IE5\E1MBNQFT\MP9004317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Product Overview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Curriculum Management (CM): Overall Scope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4712" y="1639113"/>
            <a:ext cx="8101202" cy="3770263"/>
            <a:chOff x="539475" y="2286342"/>
            <a:chExt cx="8101202" cy="3770263"/>
          </a:xfrm>
        </p:grpSpPr>
        <p:sp>
          <p:nvSpPr>
            <p:cNvPr id="6" name="Right Arrow 5"/>
            <p:cNvSpPr/>
            <p:nvPr/>
          </p:nvSpPr>
          <p:spPr>
            <a:xfrm>
              <a:off x="2814090" y="3136478"/>
              <a:ext cx="3876260" cy="181907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6375" y="2286342"/>
              <a:ext cx="1643399" cy="37702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3900" b="1" cap="none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rgbClr val="A20000"/>
                  </a:soli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?</a:t>
              </a:r>
              <a:endParaRPr lang="en-US" sz="239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2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0585" y="2329974"/>
              <a:ext cx="4339765" cy="337964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82597" y="2875330"/>
              <a:ext cx="122529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Courses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69" y="2875330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Create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2597" y="3307378"/>
              <a:ext cx="122529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Programs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69" y="3731558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Modify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2069" y="4163606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Retire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2597" y="4171474"/>
              <a:ext cx="122529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Learning Unit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1217" y="29394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Proposal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Process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41217" y="4205997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Administrative </a:t>
              </a: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n-lt"/>
                </a:rPr>
                <a:t>Screens</a:t>
              </a:r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92069" y="4595654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Group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92069" y="3307378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</a:rPr>
                <a:t>View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911075" y="3849103"/>
              <a:ext cx="361990" cy="37978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6814213" y="3849103"/>
              <a:ext cx="426264" cy="379785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3985921" y="3554388"/>
              <a:ext cx="1038784" cy="535414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2" name="Picture 48" descr="C:\Users\cathy\AppData\Local\Microsoft\Windows\Temporary Internet Files\Content.IE5\4R6QI8W7\MP900442364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475" y="3027973"/>
              <a:ext cx="1243202" cy="1864803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652950" y="4892776"/>
              <a:ext cx="8635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n-lt"/>
                </a:rPr>
                <a:t>Catalog</a:t>
              </a:r>
              <a:endParaRPr lang="en-US" sz="1600" i="1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3877" y="4932973"/>
              <a:ext cx="63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+mn-lt"/>
                </a:rPr>
                <a:t>Ideas</a:t>
              </a:r>
              <a:endParaRPr lang="en-US" sz="1600" i="1" dirty="0">
                <a:latin typeface="+mn-lt"/>
              </a:endParaRPr>
            </a:p>
          </p:txBody>
        </p:sp>
        <p:pic>
          <p:nvPicPr>
            <p:cNvPr id="25" name="Picture 54" descr="C:\Users\cathy\AppData\Local\Microsoft\Windows\Temporary Internet Files\Content.IE5\6TKTBY40\MP90040250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75" y="3104173"/>
              <a:ext cx="1219795" cy="1828800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292069" y="5039534"/>
              <a:ext cx="1224136" cy="3385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7E001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E0018"/>
                  </a:solidFill>
                  <a:latin typeface="+mn-lt"/>
                </a:rPr>
                <a:t>Analyze</a:t>
              </a:r>
              <a:endParaRPr lang="en-US" sz="1600" b="1" dirty="0">
                <a:solidFill>
                  <a:srgbClr val="7E0018"/>
                </a:solidFill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72304" y="5460437"/>
            <a:ext cx="26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Curriculum Management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67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institutions have a web based Curriculum Management function? Are you planning one?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Curriculum Management (CM</a:t>
            </a:r>
            <a:r>
              <a:rPr lang="en-US" sz="3200" dirty="0" smtClean="0"/>
              <a:t>): Delivered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7456836"/>
              </p:ext>
            </p:extLst>
          </p:nvPr>
        </p:nvGraphicFramePr>
        <p:xfrm>
          <a:off x="914400" y="1981200"/>
          <a:ext cx="64770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8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Curriculum Management (CM</a:t>
            </a:r>
            <a:r>
              <a:rPr lang="en-US" sz="3200" dirty="0" smtClean="0"/>
              <a:t>): </a:t>
            </a:r>
            <a:r>
              <a:rPr lang="en-US" sz="3200" dirty="0"/>
              <a:t>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93657337"/>
              </p:ext>
            </p:extLst>
          </p:nvPr>
        </p:nvGraphicFramePr>
        <p:xfrm>
          <a:off x="1295400" y="1600200"/>
          <a:ext cx="5943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6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Academic Plan (KSAP</a:t>
            </a:r>
            <a:r>
              <a:rPr lang="en-US" sz="3200" dirty="0" smtClean="0"/>
              <a:t>): Overall Scope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3" descr="C:\Users\medleyc\AppData\Local\Microsoft\Windows\Temporary Internet Files\Content.IE5\86SKK65J\MP9004022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90" y="1127696"/>
            <a:ext cx="1967971" cy="1896822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152400" dir="2700000" algn="tl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524000"/>
            <a:ext cx="6419709" cy="45063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kumimoji="0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Arial"/>
              <a:buChar char="•"/>
              <a:defRPr kumimoji="0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Objective: Suite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of planning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tools that allow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students to maximize opportunities on campus and plan for graduation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success.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Scope</a:t>
            </a:r>
          </a:p>
          <a:p>
            <a:pPr fontAlgn="base"/>
            <a:r>
              <a:rPr lang="en-US" sz="2000" dirty="0" smtClean="0">
                <a:latin typeface="Arial" pitchFamily="34" charset="0"/>
                <a:cs typeface="Arial" pitchFamily="34" charset="0"/>
              </a:rPr>
              <a:t>Course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Search</a:t>
            </a:r>
          </a:p>
          <a:p>
            <a:pPr fontAlgn="base"/>
            <a:r>
              <a:rPr lang="en-US" sz="2000" dirty="0">
                <a:latin typeface="Arial" pitchFamily="34" charset="0"/>
                <a:cs typeface="Arial" pitchFamily="34" charset="0"/>
              </a:rPr>
              <a:t>Planner</a:t>
            </a:r>
          </a:p>
          <a:p>
            <a:pPr fontAlgn="base"/>
            <a:r>
              <a:rPr lang="en-US" sz="2000" dirty="0">
                <a:latin typeface="Arial" pitchFamily="34" charset="0"/>
                <a:cs typeface="Arial" pitchFamily="34" charset="0"/>
              </a:rPr>
              <a:t>Audit against degree requirements</a:t>
            </a:r>
          </a:p>
          <a:p>
            <a:pPr lvl="1" fontAlgn="base"/>
            <a:r>
              <a:rPr lang="en-US" sz="2000" dirty="0">
                <a:latin typeface="Arial" pitchFamily="34" charset="0"/>
                <a:cs typeface="Arial" pitchFamily="34" charset="0"/>
              </a:rPr>
              <a:t>Requires interface to degree auditor</a:t>
            </a:r>
          </a:p>
          <a:p>
            <a:pPr fontAlgn="base"/>
            <a:r>
              <a:rPr lang="en-US" sz="2000" dirty="0">
                <a:latin typeface="Arial" pitchFamily="34" charset="0"/>
                <a:cs typeface="Arial" pitchFamily="34" charset="0"/>
              </a:rPr>
              <a:t>Advisor collaboration and interaction</a:t>
            </a:r>
          </a:p>
          <a:p>
            <a:pPr fontAlgn="base"/>
            <a:r>
              <a:rPr lang="en-US" sz="2000" dirty="0">
                <a:latin typeface="Arial" pitchFamily="34" charset="0"/>
                <a:cs typeface="Arial" pitchFamily="34" charset="0"/>
              </a:rPr>
              <a:t>Student schedule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builder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Poll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institutions have an Academic Planning application? Are you planning one?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Academic Plan (KSAP): Delivered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29396310"/>
              </p:ext>
            </p:extLst>
          </p:nvPr>
        </p:nvGraphicFramePr>
        <p:xfrm>
          <a:off x="762000" y="2362200"/>
          <a:ext cx="6477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9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Academic Plan (KSAP): </a:t>
            </a:r>
            <a:r>
              <a:rPr lang="en-US" sz="3200" dirty="0" smtClean="0"/>
              <a:t>Plans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47050395"/>
              </p:ext>
            </p:extLst>
          </p:nvPr>
        </p:nvGraphicFramePr>
        <p:xfrm>
          <a:off x="657225" y="1600200"/>
          <a:ext cx="750588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72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is Kuali Student?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7" y="208692"/>
            <a:ext cx="7391400" cy="731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Enrolment: Overall Scope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9716" y="1176388"/>
            <a:ext cx="2985416" cy="5360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5"/>
          <p:cNvSpPr/>
          <p:nvPr/>
        </p:nvSpPr>
        <p:spPr>
          <a:xfrm>
            <a:off x="5161299" y="1190130"/>
            <a:ext cx="2985416" cy="534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859751" y="119846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Student Facing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6564" y="1198460"/>
            <a:ext cx="18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Institution Facing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07685" y="1973880"/>
            <a:ext cx="1692643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Course Registration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385965" y="3659403"/>
            <a:ext cx="1656540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 Offering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6193919" y="3349140"/>
            <a:ext cx="1692740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 Enrolment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4327139" y="3659403"/>
            <a:ext cx="1656540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Program Assessment</a:t>
            </a:r>
            <a:endParaRPr lang="en-US" sz="1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84154" y="1719858"/>
            <a:ext cx="1656540" cy="1453576"/>
            <a:chOff x="3165154" y="1338858"/>
            <a:chExt cx="1656540" cy="1453576"/>
          </a:xfrm>
        </p:grpSpPr>
        <p:sp>
          <p:nvSpPr>
            <p:cNvPr id="14" name="Rounded Rectangle 13"/>
            <p:cNvSpPr/>
            <p:nvPr/>
          </p:nvSpPr>
          <p:spPr>
            <a:xfrm>
              <a:off x="3165154" y="1338858"/>
              <a:ext cx="1656540" cy="6839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Course Offering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65154" y="2108464"/>
              <a:ext cx="1656540" cy="68397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Course Assessment</a:t>
              </a:r>
              <a:endParaRPr lang="en-US" sz="14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362114" y="5007875"/>
            <a:ext cx="1656540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Academic Record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6188060" y="4117240"/>
            <a:ext cx="1698554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Academic Planning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2449433" y="5424269"/>
            <a:ext cx="1529604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Setup</a:t>
            </a:r>
            <a:endParaRPr lang="en-U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4362114" y="5767514"/>
            <a:ext cx="1656540" cy="683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People and Permissions</a:t>
            </a:r>
            <a:endParaRPr lang="en-US" sz="1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4119" y="3268060"/>
            <a:ext cx="764259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5841" y="4916425"/>
            <a:ext cx="7642596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9426" y="2502242"/>
            <a:ext cx="126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Course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17567" y="3739778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Program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272" y="5504644"/>
            <a:ext cx="163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89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Enrolment: Strategy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7438" y="2057400"/>
            <a:ext cx="7257361" cy="4298950"/>
          </a:xfrm>
          <a:prstGeom prst="rect">
            <a:avLst/>
          </a:prstGeom>
          <a:ln>
            <a:noFill/>
          </a:ln>
        </p:spPr>
        <p:txBody>
          <a:bodyPr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kumimoji="0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Arial"/>
              <a:buChar char="•"/>
              <a:defRPr kumimoji="0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5900" b="1" dirty="0" smtClean="0"/>
              <a:t>Development Strategy</a:t>
            </a:r>
          </a:p>
          <a:p>
            <a:endParaRPr lang="en-US" sz="5900" dirty="0" smtClean="0"/>
          </a:p>
          <a:p>
            <a:r>
              <a:rPr lang="en-US" sz="5900" dirty="0" smtClean="0"/>
              <a:t>Deliver the “heart” of Enrolment = Enrolment 1</a:t>
            </a:r>
          </a:p>
          <a:p>
            <a:r>
              <a:rPr lang="en-US" sz="5900" dirty="0" smtClean="0"/>
              <a:t>Then deliver the broader vision   = Enrolment 2</a:t>
            </a:r>
          </a:p>
          <a:p>
            <a:endParaRPr lang="en-US" sz="5900" dirty="0" smtClean="0"/>
          </a:p>
          <a:p>
            <a:r>
              <a:rPr lang="en-US" sz="5900" dirty="0" smtClean="0"/>
              <a:t>Deliver Enrolment 1 in 3 chunks</a:t>
            </a:r>
          </a:p>
          <a:p>
            <a:pPr lvl="1"/>
            <a:r>
              <a:rPr lang="en-US" sz="5900" dirty="0" smtClean="0"/>
              <a:t>Course Offering</a:t>
            </a:r>
          </a:p>
          <a:p>
            <a:pPr lvl="1"/>
            <a:r>
              <a:rPr lang="en-US" sz="5900" dirty="0" smtClean="0"/>
              <a:t>Registration</a:t>
            </a:r>
          </a:p>
          <a:p>
            <a:pPr lvl="1"/>
            <a:r>
              <a:rPr lang="en-US" sz="5900" dirty="0" smtClean="0"/>
              <a:t>Academic Record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Enrolment: Delivered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54962736"/>
              </p:ext>
            </p:extLst>
          </p:nvPr>
        </p:nvGraphicFramePr>
        <p:xfrm>
          <a:off x="228600" y="19050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8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Enrolment: Plans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9547257"/>
              </p:ext>
            </p:extLst>
          </p:nvPr>
        </p:nvGraphicFramePr>
        <p:xfrm>
          <a:off x="152400" y="16764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9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Student Accounts (KSA): Overall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85800" y="1470345"/>
            <a:ext cx="8077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kumimoji="0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Arial"/>
              <a:buChar char="•"/>
              <a:defRPr kumimoji="0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5100" algn="l"/>
              </a:tabLst>
            </a:pPr>
            <a:endParaRPr lang="en-US" sz="2300" dirty="0" smtClean="0">
              <a:latin typeface="+mn-lt"/>
            </a:endParaRPr>
          </a:p>
          <a:p>
            <a:pPr>
              <a:tabLst>
                <a:tab pos="1435100" algn="l"/>
              </a:tabLst>
            </a:pP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Receivables Management</a:t>
            </a:r>
          </a:p>
          <a:p>
            <a:pPr>
              <a:tabLst>
                <a:tab pos="1435100" algn="l"/>
              </a:tabLst>
            </a:pP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Payment Billing</a:t>
            </a:r>
          </a:p>
          <a:p>
            <a:pPr>
              <a:tabLst>
                <a:tab pos="1435100" algn="l"/>
              </a:tabLst>
            </a:pP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Fee Management</a:t>
            </a:r>
          </a:p>
          <a:p>
            <a:pPr>
              <a:tabLst>
                <a:tab pos="1435100" algn="l"/>
              </a:tabLst>
            </a:pP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Third Party Billing</a:t>
            </a:r>
          </a:p>
          <a:p>
            <a:pPr>
              <a:tabLst>
                <a:tab pos="1435100" algn="l"/>
              </a:tabLst>
            </a:pPr>
            <a:r>
              <a:rPr lang="en-US" sz="2300" dirty="0" smtClean="0">
                <a:solidFill>
                  <a:schemeClr val="tx1"/>
                </a:solidFill>
                <a:latin typeface="+mn-lt"/>
              </a:rPr>
              <a:t>Collections Management </a:t>
            </a:r>
          </a:p>
          <a:p>
            <a:pPr marL="0" indent="0">
              <a:buFont typeface="Arial"/>
              <a:buNone/>
              <a:tabLst>
                <a:tab pos="1312863" algn="l"/>
              </a:tabLst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/>
              <a:buNone/>
            </a:pPr>
            <a:endParaRPr lang="en-US" sz="2000" dirty="0" smtClean="0">
              <a:latin typeface="+mn-lt"/>
            </a:endParaRPr>
          </a:p>
        </p:txBody>
      </p:sp>
      <p:pic>
        <p:nvPicPr>
          <p:cNvPr id="7" name="Picture 4" descr="C:\Users\medleyc\AppData\Local\Microsoft\Windows\Temporary Internet Files\Content.IE5\SGWI4DZ0\MP9004002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15" y="1470345"/>
            <a:ext cx="2496312" cy="3121152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st="152400" dir="2700000" algn="tl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Student Accounts (KSA): 2013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71" y="1718248"/>
            <a:ext cx="7911429" cy="48307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/>
              <a:buChar char="•"/>
              <a:defRPr kumimoji="0"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/>
              <a:buChar char="•"/>
              <a:defRPr kumimoji="0"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Arial"/>
              <a:buChar char="•"/>
              <a:defRPr kumimoji="0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ea typeface="+mn-ea"/>
                <a:cs typeface="Georgia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2012-2013: </a:t>
            </a:r>
            <a:r>
              <a:rPr lang="en-US" sz="2400" dirty="0" smtClean="0">
                <a:solidFill>
                  <a:schemeClr val="tx1"/>
                </a:solidFill>
              </a:rPr>
              <a:t>Developed as a contribution by a commercial partner, Sigma Systems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Implementations: </a:t>
            </a:r>
            <a:r>
              <a:rPr lang="en-US" sz="2400" dirty="0" smtClean="0">
                <a:solidFill>
                  <a:schemeClr val="tx1"/>
                </a:solidFill>
              </a:rPr>
              <a:t>Boston College in progress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Tuned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93095" y="1338660"/>
            <a:ext cx="6874495" cy="215068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Clr>
                <a:srgbClr val="8A0000"/>
              </a:buClr>
              <a:buSzPct val="125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8A0000"/>
              </a:buClr>
              <a:buSzPct val="12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8A0000"/>
              </a:buClr>
              <a:buSzPct val="12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dirty="0" smtClean="0"/>
              <a:t>Watch Kuali.org for Kuali 2.0 developments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Learn more </a:t>
            </a:r>
            <a:r>
              <a:rPr lang="en-US" sz="3600" dirty="0" smtClean="0"/>
              <a:t>about why &amp; how to participate in development of KS</a:t>
            </a:r>
          </a:p>
          <a:p>
            <a:pPr marL="0" indent="0">
              <a:buNone/>
            </a:pPr>
            <a:r>
              <a:rPr lang="en-US" sz="3600" dirty="0" smtClean="0"/>
              <a:t>Contact Rajiv Kaushik or Rick </a:t>
            </a:r>
            <a:r>
              <a:rPr lang="en-US" sz="3600" dirty="0" err="1" smtClean="0"/>
              <a:t>Skeel</a:t>
            </a:r>
            <a:r>
              <a:rPr lang="en-US" sz="3600" dirty="0" smtClean="0"/>
              <a:t>: </a:t>
            </a:r>
            <a:r>
              <a:rPr lang="en-US" sz="3600" dirty="0" smtClean="0">
                <a:hlinkClick r:id="rId2"/>
              </a:rPr>
              <a:t>ks.info@kuali.org 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77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Kuali Student?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57969" y="905893"/>
            <a:ext cx="8001000" cy="800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A0000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Kuali Student (KS) </a:t>
            </a:r>
            <a:r>
              <a:rPr lang="en-US" dirty="0" smtClean="0">
                <a:cs typeface="Arial" pitchFamily="34" charset="0"/>
              </a:rPr>
              <a:t>is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a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next generation student system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with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b="1" dirty="0" smtClean="0">
                <a:cs typeface="Arial" pitchFamily="34" charset="0"/>
              </a:rPr>
              <a:t>six modules  </a:t>
            </a:r>
            <a:r>
              <a:rPr lang="en-US" dirty="0" smtClean="0">
                <a:cs typeface="Arial" pitchFamily="34" charset="0"/>
              </a:rPr>
              <a:t>that support the full student academic lifecycle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6177" y="1949160"/>
            <a:ext cx="6355065" cy="4839029"/>
          </a:xfrm>
          <a:prstGeom prst="roundRect">
            <a:avLst>
              <a:gd name="adj" fmla="val 1389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47989" y="2581594"/>
            <a:ext cx="1898908" cy="41297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546932" y="3638979"/>
            <a:ext cx="1187556" cy="579029"/>
          </a:xfrm>
          <a:prstGeom prst="roundRect">
            <a:avLst>
              <a:gd name="adj" fmla="val 6450"/>
            </a:avLst>
          </a:prstGeom>
          <a:solidFill>
            <a:schemeClr val="tx2">
              <a:lumMod val="75000"/>
            </a:schemeClr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Curriculum Management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24152" y="3618913"/>
            <a:ext cx="1331505" cy="579029"/>
          </a:xfrm>
          <a:prstGeom prst="roundRect">
            <a:avLst>
              <a:gd name="adj" fmla="val 3896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Enrolment</a:t>
            </a:r>
            <a:endParaRPr lang="en-US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4826452" y="3942263"/>
            <a:ext cx="1030858" cy="579029"/>
          </a:xfrm>
          <a:prstGeom prst="roundRect">
            <a:avLst>
              <a:gd name="adj" fmla="val 5811"/>
            </a:avLst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Admissions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Picture 30" descr="Calculator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678" y="4494059"/>
            <a:ext cx="406448" cy="420878"/>
          </a:xfrm>
          <a:prstGeom prst="rect">
            <a:avLst/>
          </a:prstGeom>
          <a:effectLst/>
        </p:spPr>
      </p:pic>
      <p:pic>
        <p:nvPicPr>
          <p:cNvPr id="32" name="Picture 31" descr="Theatre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5979" y="3436121"/>
            <a:ext cx="391804" cy="405715"/>
          </a:xfrm>
          <a:prstGeom prst="rect">
            <a:avLst/>
          </a:prstGeom>
        </p:spPr>
      </p:pic>
      <p:pic>
        <p:nvPicPr>
          <p:cNvPr id="33" name="Picture 32" descr="User - Group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2667" y="3213822"/>
            <a:ext cx="377476" cy="319471"/>
          </a:xfrm>
          <a:prstGeom prst="rect">
            <a:avLst/>
          </a:prstGeom>
          <a:effectLst/>
        </p:spPr>
      </p:pic>
      <p:pic>
        <p:nvPicPr>
          <p:cNvPr id="34" name="Picture 33" descr="Payment - US Dollar.png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1192"/>
          <a:stretch/>
        </p:blipFill>
        <p:spPr>
          <a:xfrm>
            <a:off x="2579362" y="5690141"/>
            <a:ext cx="464084" cy="330666"/>
          </a:xfrm>
          <a:prstGeom prst="rect">
            <a:avLst/>
          </a:prstGeom>
          <a:effectLst/>
        </p:spPr>
      </p:pic>
      <p:pic>
        <p:nvPicPr>
          <p:cNvPr id="35" name="Picture 34" descr="Library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2513" y="3178119"/>
            <a:ext cx="377477" cy="390879"/>
          </a:xfrm>
          <a:prstGeom prst="rect">
            <a:avLst/>
          </a:prstGeom>
        </p:spPr>
      </p:pic>
      <p:sp>
        <p:nvSpPr>
          <p:cNvPr id="36" name="Pentagon 35"/>
          <p:cNvSpPr/>
          <p:nvPr/>
        </p:nvSpPr>
        <p:spPr>
          <a:xfrm>
            <a:off x="593042" y="2781210"/>
            <a:ext cx="1238177" cy="328246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Delivered</a:t>
            </a:r>
            <a:endParaRPr lang="en-US" sz="1100" b="1" dirty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2128545" y="2765649"/>
            <a:ext cx="1625988" cy="32824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In development</a:t>
            </a:r>
            <a:endParaRPr lang="en-US" sz="1100" b="1" dirty="0"/>
          </a:p>
        </p:txBody>
      </p:sp>
      <p:sp>
        <p:nvSpPr>
          <p:cNvPr id="38" name="Pentagon 37"/>
          <p:cNvSpPr/>
          <p:nvPr/>
        </p:nvSpPr>
        <p:spPr>
          <a:xfrm>
            <a:off x="4205956" y="2762097"/>
            <a:ext cx="2219762" cy="32824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</a:rPr>
              <a:t>Future</a:t>
            </a: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68782" y="2474187"/>
            <a:ext cx="5837733" cy="10771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kuali_stud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3111" y="2114596"/>
            <a:ext cx="902845" cy="349035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6856651" y="1949159"/>
            <a:ext cx="1517766" cy="4839029"/>
          </a:xfrm>
          <a:prstGeom prst="roundRect">
            <a:avLst>
              <a:gd name="adj" fmla="val 1389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800"/>
              </a:spcAft>
              <a:buFont typeface="Arial"/>
              <a:buChar char="•"/>
            </a:pP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Aft>
                <a:spcPts val="1800"/>
              </a:spcAft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KIM</a:t>
            </a:r>
            <a:b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and Permissions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KRMS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Rules</a:t>
            </a:r>
          </a:p>
          <a:p>
            <a:pPr>
              <a:spcAft>
                <a:spcPts val="1200"/>
              </a:spcAft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KEW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</a:t>
            </a:r>
          </a:p>
          <a:p>
            <a:pPr>
              <a:spcAft>
                <a:spcPts val="1200"/>
              </a:spcAft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KRAD</a:t>
            </a:r>
            <a:b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 Application Development</a:t>
            </a:r>
          </a:p>
          <a:p>
            <a:pPr>
              <a:spcAft>
                <a:spcPts val="120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016416" y="2941781"/>
            <a:ext cx="1158295" cy="0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kuali_stud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6534" y="2114597"/>
            <a:ext cx="583238" cy="196752"/>
          </a:xfrm>
          <a:prstGeom prst="rect">
            <a:avLst/>
          </a:prstGeom>
        </p:spPr>
      </p:pic>
      <p:grpSp>
        <p:nvGrpSpPr>
          <p:cNvPr id="44" name="Group 41"/>
          <p:cNvGrpSpPr/>
          <p:nvPr/>
        </p:nvGrpSpPr>
        <p:grpSpPr>
          <a:xfrm>
            <a:off x="7615534" y="2114596"/>
            <a:ext cx="720408" cy="295847"/>
            <a:chOff x="6477002" y="685800"/>
            <a:chExt cx="2367901" cy="915076"/>
          </a:xfrm>
        </p:grpSpPr>
        <p:pic>
          <p:nvPicPr>
            <p:cNvPr id="45" name="Picture 44" descr="kuali_student.png"/>
            <p:cNvPicPr>
              <a:picLocks noChangeAspect="1"/>
            </p:cNvPicPr>
            <p:nvPr/>
          </p:nvPicPr>
          <p:blipFill>
            <a:blip r:embed="rId8" cstate="print"/>
            <a:srcRect b="26783"/>
            <a:stretch>
              <a:fillRect/>
            </a:stretch>
          </p:blipFill>
          <p:spPr>
            <a:xfrm>
              <a:off x="6477002" y="685800"/>
              <a:ext cx="1676402" cy="4572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543801" y="950063"/>
              <a:ext cx="1301102" cy="65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latin typeface="Helvetica"/>
                  <a:cs typeface="Helvetica"/>
                </a:rPr>
                <a:t>rice</a:t>
              </a:r>
              <a:endParaRPr lang="en-US" sz="700" b="1" dirty="0">
                <a:latin typeface="Helvetica"/>
                <a:cs typeface="Helvetica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896593" y="2362752"/>
            <a:ext cx="1358001" cy="56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Collaborative Functionality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575593" y="2073237"/>
            <a:ext cx="0" cy="216542"/>
          </a:xfrm>
          <a:prstGeom prst="line">
            <a:avLst/>
          </a:prstGeom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216102" y="5042215"/>
            <a:ext cx="1347606" cy="484286"/>
          </a:xfrm>
          <a:prstGeom prst="roundRect">
            <a:avLst>
              <a:gd name="adj" fmla="val 5173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Academic Plan</a:t>
            </a:r>
            <a:endParaRPr lang="en-US" sz="1100" dirty="0"/>
          </a:p>
        </p:txBody>
      </p:sp>
      <p:pic>
        <p:nvPicPr>
          <p:cNvPr id="50" name="Picture 6" descr="C:\Users\medleyc\Documents\Student Stuff\Kuali Days 2012\compass-primary-editable-hi.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19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270" r="14324" b="9918"/>
          <a:stretch/>
        </p:blipFill>
        <p:spPr bwMode="auto">
          <a:xfrm>
            <a:off x="2600635" y="4368674"/>
            <a:ext cx="537223" cy="67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2201458" y="6118834"/>
            <a:ext cx="1362250" cy="484286"/>
          </a:xfrm>
          <a:prstGeom prst="roundRect">
            <a:avLst>
              <a:gd name="adj" fmla="val 5173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Financial Aid</a:t>
            </a:r>
            <a:endParaRPr lang="en-US" sz="1100" dirty="0"/>
          </a:p>
        </p:txBody>
      </p:sp>
      <p:sp>
        <p:nvSpPr>
          <p:cNvPr id="52" name="Rounded Rectangle 51"/>
          <p:cNvSpPr/>
          <p:nvPr/>
        </p:nvSpPr>
        <p:spPr>
          <a:xfrm>
            <a:off x="546932" y="5042215"/>
            <a:ext cx="1187556" cy="579029"/>
          </a:xfrm>
          <a:prstGeom prst="roundRect">
            <a:avLst>
              <a:gd name="adj" fmla="val 6450"/>
            </a:avLst>
          </a:prstGeom>
          <a:solidFill>
            <a:schemeClr val="tx2">
              <a:lumMod val="75000"/>
            </a:schemeClr>
          </a:solidFill>
          <a:ln w="158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Student Accounts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Kuali Student?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04800" y="1333464"/>
            <a:ext cx="8077200" cy="4971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A0000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Kuali Student (KS) </a:t>
            </a:r>
            <a:r>
              <a:rPr lang="en-US" sz="2000" dirty="0" smtClean="0">
                <a:cs typeface="Arial" pitchFamily="34" charset="0"/>
              </a:rPr>
              <a:t>is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next generation student system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that  …</a:t>
            </a:r>
          </a:p>
          <a:p>
            <a:pPr marL="400050" indent="-285750">
              <a:spcBef>
                <a:spcPts val="18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Is designed from the ground up to support local variations in business processes</a:t>
            </a:r>
          </a:p>
          <a:p>
            <a:pPr marL="400050" lvl="0" indent="-285750">
              <a:spcBef>
                <a:spcPts val="1800"/>
              </a:spcBef>
              <a:buSzPct val="125000"/>
              <a:buFont typeface="Arial" pitchFamily="34" charset="0"/>
              <a:buChar char="•"/>
              <a:defRPr/>
            </a:pPr>
            <a:endParaRPr lang="en-US" sz="2000" dirty="0" smtClean="0">
              <a:cs typeface="Arial" pitchFamily="34" charset="0"/>
            </a:endParaRPr>
          </a:p>
          <a:p>
            <a:pPr marL="400050" lvl="0" indent="-285750">
              <a:spcBef>
                <a:spcPts val="1800"/>
              </a:spcBef>
              <a:buSzPct val="125000"/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is </a:t>
            </a:r>
            <a:r>
              <a:rPr lang="en-US" sz="2000" dirty="0">
                <a:cs typeface="Arial" pitchFamily="34" charset="0"/>
              </a:rPr>
              <a:t>being incrementally produced by an </a:t>
            </a:r>
            <a:r>
              <a:rPr lang="en-US" sz="2000" b="1" dirty="0">
                <a:cs typeface="Arial" pitchFamily="34" charset="0"/>
              </a:rPr>
              <a:t>international community</a:t>
            </a:r>
          </a:p>
          <a:p>
            <a:pPr marL="400050" indent="-285750">
              <a:spcBef>
                <a:spcPts val="1800"/>
              </a:spcBef>
              <a:buSzPct val="125000"/>
              <a:buFont typeface="Arial" pitchFamily="34" charset="0"/>
              <a:buChar char="•"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400050" indent="-285750">
              <a:spcBef>
                <a:spcPts val="1800"/>
              </a:spcBef>
              <a:buSzPct val="125000"/>
              <a:buFont typeface="Arial" pitchFamily="34" charset="0"/>
              <a:buChar char="•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institutions can deploy incrementally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lang="en-US" sz="2000" b="1" dirty="0" smtClean="0">
                <a:cs typeface="Arial" pitchFamily="34" charset="0"/>
              </a:rPr>
              <a:t>over time to replace current systems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tabLst/>
              <a:defRPr/>
            </a:pPr>
            <a:endParaRPr lang="en-US" sz="2000" dirty="0" smtClean="0">
              <a:cs typeface="Arial" pitchFamily="34" charset="0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2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cs typeface="Arial" pitchFamily="34" charset="0"/>
              </a:rPr>
              <a:t>provides a </a:t>
            </a:r>
            <a:r>
              <a:rPr lang="en-US" sz="2000" b="1" dirty="0">
                <a:cs typeface="Arial" pitchFamily="34" charset="0"/>
              </a:rPr>
              <a:t>r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ich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Web based user experience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1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056"/>
            <a:ext cx="8229600" cy="1143000"/>
          </a:xfrm>
        </p:spPr>
        <p:txBody>
          <a:bodyPr/>
          <a:lstStyle/>
          <a:p>
            <a:r>
              <a:rPr lang="en-US" dirty="0" smtClean="0"/>
              <a:t>Student UX- Course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Shape 16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8600" y="1441324"/>
            <a:ext cx="2262349" cy="47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7000" y="1371600"/>
            <a:ext cx="6172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9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42166-AD71-CF41-8BF4-702BD2C2BFB0}" type="datetime4">
              <a:rPr lang="en-US" smtClean="0"/>
              <a:pPr/>
              <a:t>September 30,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86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 descr="The academic plan: Academic year view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1008"/>
          <a:stretch/>
        </p:blipFill>
        <p:spPr>
          <a:xfrm>
            <a:off x="533400" y="933239"/>
            <a:ext cx="7910720" cy="5619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6581"/>
            <a:ext cx="8229600" cy="1143000"/>
          </a:xfrm>
        </p:spPr>
        <p:txBody>
          <a:bodyPr/>
          <a:lstStyle/>
          <a:p>
            <a:r>
              <a:rPr lang="en-US" dirty="0" smtClean="0"/>
              <a:t>Student UX- Academic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96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Admin UX- Dependency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B66EC36E-844B-40B6-9234-1FA62B473E5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52796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Admin UX- Course Offering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</TotalTime>
  <Words>846</Words>
  <Application>Microsoft Office PowerPoint</Application>
  <PresentationFormat>On-screen Show (4:3)</PresentationFormat>
  <Paragraphs>257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Georgia</vt:lpstr>
      <vt:lpstr>Helvetica</vt:lpstr>
      <vt:lpstr>Wingdings</vt:lpstr>
      <vt:lpstr>9_Default Theme</vt:lpstr>
      <vt:lpstr>PowerPoint Presentation</vt:lpstr>
      <vt:lpstr>Quick Poll</vt:lpstr>
      <vt:lpstr>PowerPoint Presentation</vt:lpstr>
      <vt:lpstr>What is Kuali Student?</vt:lpstr>
      <vt:lpstr>What is Kuali Student?</vt:lpstr>
      <vt:lpstr>Student UX- Course Registration</vt:lpstr>
      <vt:lpstr>Student UX- Academic Planning</vt:lpstr>
      <vt:lpstr>Admin UX- Dependency Analysis </vt:lpstr>
      <vt:lpstr>Admin UX- Course Offering</vt:lpstr>
      <vt:lpstr>Quick Poll</vt:lpstr>
      <vt:lpstr>PowerPoint Presentation</vt:lpstr>
      <vt:lpstr>Investors</vt:lpstr>
      <vt:lpstr>Benefits of Investment</vt:lpstr>
      <vt:lpstr>Evolving Kuali with Kualico: Why KualiCo?</vt:lpstr>
      <vt:lpstr>Licensing</vt:lpstr>
      <vt:lpstr>PowerPoint Presentation</vt:lpstr>
      <vt:lpstr>Why Kuali Student?</vt:lpstr>
      <vt:lpstr>What Makes Us Different?</vt:lpstr>
      <vt:lpstr>What Makes Us Different?</vt:lpstr>
      <vt:lpstr>What Makes Us Different?</vt:lpstr>
      <vt:lpstr>PowerPoint Presentation</vt:lpstr>
      <vt:lpstr>Curriculum Management (CM): Overall Scope</vt:lpstr>
      <vt:lpstr>Quick Poll</vt:lpstr>
      <vt:lpstr>Curriculum Management (CM): Delivered</vt:lpstr>
      <vt:lpstr>Curriculum Management (CM): Plans</vt:lpstr>
      <vt:lpstr>Academic Plan (KSAP): Overall Scope</vt:lpstr>
      <vt:lpstr>Quick Poll</vt:lpstr>
      <vt:lpstr>Academic Plan (KSAP): Delivered</vt:lpstr>
      <vt:lpstr>Academic Plan (KSAP): Plans</vt:lpstr>
      <vt:lpstr>Enrolment: Overall Scope</vt:lpstr>
      <vt:lpstr>Enrolment: Strategy</vt:lpstr>
      <vt:lpstr>Enrolment: Delivered</vt:lpstr>
      <vt:lpstr>Enrolment: Plans</vt:lpstr>
      <vt:lpstr>Student Accounts (KSA): Overall Scope</vt:lpstr>
      <vt:lpstr>Student Accounts (KSA): 2013 Update</vt:lpstr>
      <vt:lpstr>Stay Tuned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rkaushik</cp:lastModifiedBy>
  <cp:revision>89</cp:revision>
  <dcterms:created xsi:type="dcterms:W3CDTF">2012-08-08T18:23:13Z</dcterms:created>
  <dcterms:modified xsi:type="dcterms:W3CDTF">2014-10-01T03:50:09Z</dcterms:modified>
</cp:coreProperties>
</file>