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9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75" r:id="rId19"/>
    <p:sldId id="276" r:id="rId20"/>
    <p:sldId id="277" r:id="rId21"/>
    <p:sldId id="278" r:id="rId22"/>
    <p:sldId id="274" r:id="rId23"/>
    <p:sldId id="285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5" d="100"/>
          <a:sy n="25" d="100"/>
        </p:scale>
        <p:origin x="-2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F8F3D-492D-1D44-A2A7-C4E2B43D3DD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E1E7-46D4-674C-876C-C80EF29C8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1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9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5BA4-9EEE-CF49-BAA7-D462C79702BC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80BA3-F5E4-AC4F-9FC5-2E6A4ECA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720" cy="69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0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89713" cy="69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89713" cy="6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6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89712" cy="6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89712" cy="6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89711" cy="6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3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89711" cy="69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5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9" cy="69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1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719" cy="69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8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775" y="-44095"/>
            <a:ext cx="9287515" cy="69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8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9" cy="69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720" cy="69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1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8" cy="69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8" cy="69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8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7" cy="69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8" cy="69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6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7" cy="69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7" cy="69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6" cy="69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89706" cy="69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5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719" cy="69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719" cy="69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9717" cy="69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6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9717" cy="69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9716" cy="69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7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9715" cy="69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5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9715" cy="69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9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8867</TotalTime>
  <Words>0</Words>
  <Application>Microsoft Macintosh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BYU-Idaho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Carpenter</dc:creator>
  <cp:lastModifiedBy>Susan Grajek</cp:lastModifiedBy>
  <cp:revision>20</cp:revision>
  <cp:lastPrinted>2012-05-23T17:58:15Z</cp:lastPrinted>
  <dcterms:created xsi:type="dcterms:W3CDTF">2012-05-14T15:08:38Z</dcterms:created>
  <dcterms:modified xsi:type="dcterms:W3CDTF">2012-06-28T18:59:50Z</dcterms:modified>
</cp:coreProperties>
</file>