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256" r:id="rId2"/>
    <p:sldId id="257" r:id="rId3"/>
    <p:sldId id="310" r:id="rId4"/>
    <p:sldId id="258" r:id="rId5"/>
    <p:sldId id="259" r:id="rId6"/>
    <p:sldId id="260" r:id="rId7"/>
    <p:sldId id="261" r:id="rId8"/>
    <p:sldId id="262" r:id="rId9"/>
    <p:sldId id="266" r:id="rId10"/>
    <p:sldId id="263" r:id="rId11"/>
    <p:sldId id="265" r:id="rId12"/>
    <p:sldId id="264" r:id="rId13"/>
    <p:sldId id="267" r:id="rId14"/>
    <p:sldId id="272" r:id="rId15"/>
    <p:sldId id="298" r:id="rId16"/>
    <p:sldId id="277" r:id="rId17"/>
    <p:sldId id="299" r:id="rId18"/>
    <p:sldId id="300" r:id="rId19"/>
    <p:sldId id="301" r:id="rId20"/>
    <p:sldId id="287" r:id="rId21"/>
    <p:sldId id="274" r:id="rId22"/>
    <p:sldId id="275" r:id="rId23"/>
    <p:sldId id="268" r:id="rId24"/>
    <p:sldId id="269" r:id="rId25"/>
    <p:sldId id="270" r:id="rId26"/>
    <p:sldId id="271" r:id="rId27"/>
    <p:sldId id="279" r:id="rId28"/>
    <p:sldId id="280" r:id="rId29"/>
    <p:sldId id="276" r:id="rId30"/>
    <p:sldId id="281" r:id="rId31"/>
    <p:sldId id="282" r:id="rId32"/>
    <p:sldId id="289" r:id="rId33"/>
    <p:sldId id="302" r:id="rId34"/>
    <p:sldId id="296" r:id="rId35"/>
    <p:sldId id="303" r:id="rId36"/>
    <p:sldId id="309" r:id="rId37"/>
    <p:sldId id="304" r:id="rId38"/>
    <p:sldId id="305" r:id="rId39"/>
    <p:sldId id="307" r:id="rId40"/>
    <p:sldId id="306" r:id="rId41"/>
    <p:sldId id="308" r:id="rId42"/>
    <p:sldId id="278" r:id="rId43"/>
    <p:sldId id="31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B0012B"/>
    <a:srgbClr val="D4B2E0"/>
    <a:srgbClr val="F700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315" autoAdjust="0"/>
    <p:restoredTop sz="59000" autoAdjust="0"/>
  </p:normalViewPr>
  <p:slideViewPr>
    <p:cSldViewPr>
      <p:cViewPr varScale="1">
        <p:scale>
          <a:sx n="53" d="100"/>
          <a:sy n="53" d="100"/>
        </p:scale>
        <p:origin x="-1854" y="-90"/>
      </p:cViewPr>
      <p:guideLst>
        <p:guide orient="horz" pos="2160"/>
        <p:guide pos="2880"/>
      </p:guideLst>
    </p:cSldViewPr>
  </p:slideViewPr>
  <p:notesTextViewPr>
    <p:cViewPr>
      <p:scale>
        <a:sx n="300" d="100"/>
        <a:sy n="300" d="100"/>
      </p:scale>
      <p:origin x="0" y="0"/>
    </p:cViewPr>
  </p:notesTextViewPr>
  <p:sorterViewPr>
    <p:cViewPr>
      <p:scale>
        <a:sx n="150" d="100"/>
        <a:sy n="150" d="100"/>
      </p:scale>
      <p:origin x="0" y="15816"/>
    </p:cViewPr>
  </p:sorterViewPr>
  <p:notesViewPr>
    <p:cSldViewPr>
      <p:cViewPr varScale="1">
        <p:scale>
          <a:sx n="80" d="100"/>
          <a:sy n="80" d="100"/>
        </p:scale>
        <p:origin x="-307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A944A-C49B-4CE4-9001-93FEDA1FC05B}" type="doc">
      <dgm:prSet loTypeId="urn:microsoft.com/office/officeart/2005/8/layout/hProcess6" loCatId="process" qsTypeId="urn:microsoft.com/office/officeart/2005/8/quickstyle/simple1" qsCatId="simple" csTypeId="urn:microsoft.com/office/officeart/2005/8/colors/accent1_2" csCatId="accent1" phldr="1"/>
      <dgm:spPr/>
    </dgm:pt>
    <dgm:pt modelId="{392CDABF-03E2-4901-B35C-4A42BB803104}">
      <dgm:prSet phldrT="[Text]" custT="1"/>
      <dgm:spPr/>
      <dgm:t>
        <a:bodyPr/>
        <a:lstStyle/>
        <a:p>
          <a:r>
            <a:rPr lang="en-US" sz="2000" b="1" dirty="0" smtClean="0"/>
            <a:t>Instructional Goals</a:t>
          </a:r>
          <a:endParaRPr lang="en-US" sz="2000" b="1" dirty="0"/>
        </a:p>
      </dgm:t>
    </dgm:pt>
    <dgm:pt modelId="{49677934-8F8B-4F8A-99EB-CF1FF3BB6485}" type="parTrans" cxnId="{1A844D05-182C-4870-B17E-AE9704995DFD}">
      <dgm:prSet/>
      <dgm:spPr/>
      <dgm:t>
        <a:bodyPr/>
        <a:lstStyle/>
        <a:p>
          <a:endParaRPr lang="en-US"/>
        </a:p>
      </dgm:t>
    </dgm:pt>
    <dgm:pt modelId="{039D6F00-BB3D-4CDE-A4B5-D0ECACBB2153}" type="sibTrans" cxnId="{1A844D05-182C-4870-B17E-AE9704995DFD}">
      <dgm:prSet/>
      <dgm:spPr/>
      <dgm:t>
        <a:bodyPr/>
        <a:lstStyle/>
        <a:p>
          <a:endParaRPr lang="en-US"/>
        </a:p>
      </dgm:t>
    </dgm:pt>
    <dgm:pt modelId="{F6ED33AD-CC63-4163-A00D-C53001A09CCE}">
      <dgm:prSet phldrT="[Text]" custT="1"/>
      <dgm:spPr/>
      <dgm:t>
        <a:bodyPr/>
        <a:lstStyle/>
        <a:p>
          <a:r>
            <a:rPr lang="en-US" sz="2000" b="1" dirty="0" smtClean="0"/>
            <a:t>Good Pedagogy</a:t>
          </a:r>
          <a:endParaRPr lang="en-US" sz="2000" b="1" dirty="0"/>
        </a:p>
      </dgm:t>
    </dgm:pt>
    <dgm:pt modelId="{5FDF4832-5DDC-4B75-BFC6-78A6C603383E}" type="parTrans" cxnId="{6A035C84-BF11-475E-A118-6742A2F42226}">
      <dgm:prSet/>
      <dgm:spPr/>
      <dgm:t>
        <a:bodyPr/>
        <a:lstStyle/>
        <a:p>
          <a:endParaRPr lang="en-US"/>
        </a:p>
      </dgm:t>
    </dgm:pt>
    <dgm:pt modelId="{B1E16E7D-C1A6-49CC-AB44-9FF817935414}" type="sibTrans" cxnId="{6A035C84-BF11-475E-A118-6742A2F42226}">
      <dgm:prSet/>
      <dgm:spPr/>
      <dgm:t>
        <a:bodyPr/>
        <a:lstStyle/>
        <a:p>
          <a:endParaRPr lang="en-US"/>
        </a:p>
      </dgm:t>
    </dgm:pt>
    <dgm:pt modelId="{C948DA67-8AB6-4BBF-9CB3-45076271422B}">
      <dgm:prSet phldrT="[Text]" custT="1"/>
      <dgm:spPr/>
      <dgm:t>
        <a:bodyPr/>
        <a:lstStyle/>
        <a:p>
          <a:r>
            <a:rPr lang="en-US" sz="2000" b="1" dirty="0" smtClean="0"/>
            <a:t>Technology Use</a:t>
          </a:r>
          <a:endParaRPr lang="en-US" sz="2000" b="1" dirty="0"/>
        </a:p>
      </dgm:t>
    </dgm:pt>
    <dgm:pt modelId="{F7404B52-118B-4996-87CA-C8C636E11C31}" type="parTrans" cxnId="{4A334630-4DF1-42E3-A291-CF8775885328}">
      <dgm:prSet/>
      <dgm:spPr/>
      <dgm:t>
        <a:bodyPr/>
        <a:lstStyle/>
        <a:p>
          <a:endParaRPr lang="en-US"/>
        </a:p>
      </dgm:t>
    </dgm:pt>
    <dgm:pt modelId="{02C1B075-6CA0-4B71-85F6-CC64D1B5F56A}" type="sibTrans" cxnId="{4A334630-4DF1-42E3-A291-CF8775885328}">
      <dgm:prSet/>
      <dgm:spPr/>
      <dgm:t>
        <a:bodyPr/>
        <a:lstStyle/>
        <a:p>
          <a:endParaRPr lang="en-US"/>
        </a:p>
      </dgm:t>
    </dgm:pt>
    <dgm:pt modelId="{45AB7F9C-B17D-4A77-910F-3E2672B3E475}" type="pres">
      <dgm:prSet presAssocID="{798A944A-C49B-4CE4-9001-93FEDA1FC05B}" presName="theList" presStyleCnt="0">
        <dgm:presLayoutVars>
          <dgm:dir/>
          <dgm:animLvl val="lvl"/>
          <dgm:resizeHandles val="exact"/>
        </dgm:presLayoutVars>
      </dgm:prSet>
      <dgm:spPr/>
    </dgm:pt>
    <dgm:pt modelId="{25089870-AAD3-4F8E-923A-932F8723809F}" type="pres">
      <dgm:prSet presAssocID="{392CDABF-03E2-4901-B35C-4A42BB803104}" presName="compNode" presStyleCnt="0"/>
      <dgm:spPr/>
    </dgm:pt>
    <dgm:pt modelId="{8D04F962-07D3-4ED3-9489-C7B930E2BFDC}" type="pres">
      <dgm:prSet presAssocID="{392CDABF-03E2-4901-B35C-4A42BB803104}" presName="noGeometry" presStyleCnt="0"/>
      <dgm:spPr/>
    </dgm:pt>
    <dgm:pt modelId="{00418985-E2B7-40BF-9E69-49F489784996}" type="pres">
      <dgm:prSet presAssocID="{392CDABF-03E2-4901-B35C-4A42BB803104}" presName="childTextVisible" presStyleLbl="bgAccFollowNode1" presStyleIdx="0" presStyleCnt="3" custLinFactNeighborX="22597" custLinFactNeighborY="36258">
        <dgm:presLayoutVars>
          <dgm:bulletEnabled val="1"/>
        </dgm:presLayoutVars>
      </dgm:prSet>
      <dgm:spPr/>
    </dgm:pt>
    <dgm:pt modelId="{5A785A30-AECE-4B81-9282-656928FF8BA1}" type="pres">
      <dgm:prSet presAssocID="{392CDABF-03E2-4901-B35C-4A42BB803104}" presName="childTextHidden" presStyleLbl="bgAccFollowNode1" presStyleIdx="0" presStyleCnt="3"/>
      <dgm:spPr/>
    </dgm:pt>
    <dgm:pt modelId="{0D0A64B1-1997-44AC-B7BE-F440CB327B7D}" type="pres">
      <dgm:prSet presAssocID="{392CDABF-03E2-4901-B35C-4A42BB803104}" presName="parentText" presStyleLbl="node1" presStyleIdx="0" presStyleCnt="3" custScaleX="293387" custScaleY="287404" custLinFactY="25209" custLinFactNeighborX="-363" custLinFactNeighborY="100000">
        <dgm:presLayoutVars>
          <dgm:chMax val="1"/>
          <dgm:bulletEnabled val="1"/>
        </dgm:presLayoutVars>
      </dgm:prSet>
      <dgm:spPr/>
      <dgm:t>
        <a:bodyPr/>
        <a:lstStyle/>
        <a:p>
          <a:endParaRPr lang="en-US"/>
        </a:p>
      </dgm:t>
    </dgm:pt>
    <dgm:pt modelId="{B8D8765C-66F4-4963-B4FB-348EE7D853B8}" type="pres">
      <dgm:prSet presAssocID="{392CDABF-03E2-4901-B35C-4A42BB803104}" presName="aSpace" presStyleCnt="0"/>
      <dgm:spPr/>
    </dgm:pt>
    <dgm:pt modelId="{A18DB04B-8F42-459A-B3E5-9E89BA80636B}" type="pres">
      <dgm:prSet presAssocID="{F6ED33AD-CC63-4163-A00D-C53001A09CCE}" presName="compNode" presStyleCnt="0"/>
      <dgm:spPr/>
    </dgm:pt>
    <dgm:pt modelId="{283CC706-DD9E-4AF4-81C3-695D07961614}" type="pres">
      <dgm:prSet presAssocID="{F6ED33AD-CC63-4163-A00D-C53001A09CCE}" presName="noGeometry" presStyleCnt="0"/>
      <dgm:spPr/>
    </dgm:pt>
    <dgm:pt modelId="{7F2C4C66-DE1B-4008-BBAF-F8821DE82EB7}" type="pres">
      <dgm:prSet presAssocID="{F6ED33AD-CC63-4163-A00D-C53001A09CCE}" presName="childTextVisible" presStyleLbl="bgAccFollowNode1" presStyleIdx="1" presStyleCnt="3" custLinFactNeighborX="31429" custLinFactNeighborY="36227">
        <dgm:presLayoutVars>
          <dgm:bulletEnabled val="1"/>
        </dgm:presLayoutVars>
      </dgm:prSet>
      <dgm:spPr/>
    </dgm:pt>
    <dgm:pt modelId="{DE63A9C1-BA96-4431-8FB7-EF24AFD22AA3}" type="pres">
      <dgm:prSet presAssocID="{F6ED33AD-CC63-4163-A00D-C53001A09CCE}" presName="childTextHidden" presStyleLbl="bgAccFollowNode1" presStyleIdx="1" presStyleCnt="3"/>
      <dgm:spPr/>
    </dgm:pt>
    <dgm:pt modelId="{49883DD2-8531-4268-8F2A-00D6F90376A8}" type="pres">
      <dgm:prSet presAssocID="{F6ED33AD-CC63-4163-A00D-C53001A09CCE}" presName="parentText" presStyleLbl="node1" presStyleIdx="1" presStyleCnt="3" custScaleX="287548" custScaleY="288675" custLinFactNeighborX="24886" custLinFactNeighborY="62656">
        <dgm:presLayoutVars>
          <dgm:chMax val="1"/>
          <dgm:bulletEnabled val="1"/>
        </dgm:presLayoutVars>
      </dgm:prSet>
      <dgm:spPr/>
      <dgm:t>
        <a:bodyPr/>
        <a:lstStyle/>
        <a:p>
          <a:endParaRPr lang="en-US"/>
        </a:p>
      </dgm:t>
    </dgm:pt>
    <dgm:pt modelId="{3595E302-963E-4B62-A568-7F4DD41371B7}" type="pres">
      <dgm:prSet presAssocID="{F6ED33AD-CC63-4163-A00D-C53001A09CCE}" presName="aSpace" presStyleCnt="0"/>
      <dgm:spPr/>
    </dgm:pt>
    <dgm:pt modelId="{066BAE37-5870-4989-B538-363B0B2560B6}" type="pres">
      <dgm:prSet presAssocID="{C948DA67-8AB6-4BBF-9CB3-45076271422B}" presName="compNode" presStyleCnt="0"/>
      <dgm:spPr/>
    </dgm:pt>
    <dgm:pt modelId="{E55774F7-348E-4FD6-8001-EA706676F061}" type="pres">
      <dgm:prSet presAssocID="{C948DA67-8AB6-4BBF-9CB3-45076271422B}" presName="noGeometry" presStyleCnt="0"/>
      <dgm:spPr/>
    </dgm:pt>
    <dgm:pt modelId="{5137FA3F-CA7A-414E-8E6C-1ECD6B11CB1C}" type="pres">
      <dgm:prSet presAssocID="{C948DA67-8AB6-4BBF-9CB3-45076271422B}" presName="childTextVisible" presStyleLbl="bgAccFollowNode1" presStyleIdx="2" presStyleCnt="3" custFlipVert="1" custScaleX="3075" custScaleY="3705" custLinFactNeighborX="-17821" custLinFactNeighborY="2830">
        <dgm:presLayoutVars>
          <dgm:bulletEnabled val="1"/>
        </dgm:presLayoutVars>
      </dgm:prSet>
      <dgm:spPr/>
    </dgm:pt>
    <dgm:pt modelId="{C300D8C6-C2B5-4D7C-B1B3-ED445B41D1A7}" type="pres">
      <dgm:prSet presAssocID="{C948DA67-8AB6-4BBF-9CB3-45076271422B}" presName="childTextHidden" presStyleLbl="bgAccFollowNode1" presStyleIdx="2" presStyleCnt="3"/>
      <dgm:spPr/>
    </dgm:pt>
    <dgm:pt modelId="{1B0481F5-CFD0-4844-9144-6BC21EEAB96A}" type="pres">
      <dgm:prSet presAssocID="{C948DA67-8AB6-4BBF-9CB3-45076271422B}" presName="parentText" presStyleLbl="node1" presStyleIdx="2" presStyleCnt="3" custScaleX="301177" custScaleY="290969" custLinFactNeighborX="50288" custLinFactNeighborY="63060">
        <dgm:presLayoutVars>
          <dgm:chMax val="1"/>
          <dgm:bulletEnabled val="1"/>
        </dgm:presLayoutVars>
      </dgm:prSet>
      <dgm:spPr/>
      <dgm:t>
        <a:bodyPr/>
        <a:lstStyle/>
        <a:p>
          <a:endParaRPr lang="en-US"/>
        </a:p>
      </dgm:t>
    </dgm:pt>
  </dgm:ptLst>
  <dgm:cxnLst>
    <dgm:cxn modelId="{1A844D05-182C-4870-B17E-AE9704995DFD}" srcId="{798A944A-C49B-4CE4-9001-93FEDA1FC05B}" destId="{392CDABF-03E2-4901-B35C-4A42BB803104}" srcOrd="0" destOrd="0" parTransId="{49677934-8F8B-4F8A-99EB-CF1FF3BB6485}" sibTransId="{039D6F00-BB3D-4CDE-A4B5-D0ECACBB2153}"/>
    <dgm:cxn modelId="{5BBF5A9B-AA10-4465-B624-8D0D3AB10AC7}" type="presOf" srcId="{F6ED33AD-CC63-4163-A00D-C53001A09CCE}" destId="{49883DD2-8531-4268-8F2A-00D6F90376A8}" srcOrd="0" destOrd="0" presId="urn:microsoft.com/office/officeart/2005/8/layout/hProcess6"/>
    <dgm:cxn modelId="{456650CB-7FBF-4A76-86E8-647F0183A681}" type="presOf" srcId="{798A944A-C49B-4CE4-9001-93FEDA1FC05B}" destId="{45AB7F9C-B17D-4A77-910F-3E2672B3E475}" srcOrd="0" destOrd="0" presId="urn:microsoft.com/office/officeart/2005/8/layout/hProcess6"/>
    <dgm:cxn modelId="{6A035C84-BF11-475E-A118-6742A2F42226}" srcId="{798A944A-C49B-4CE4-9001-93FEDA1FC05B}" destId="{F6ED33AD-CC63-4163-A00D-C53001A09CCE}" srcOrd="1" destOrd="0" parTransId="{5FDF4832-5DDC-4B75-BFC6-78A6C603383E}" sibTransId="{B1E16E7D-C1A6-49CC-AB44-9FF817935414}"/>
    <dgm:cxn modelId="{4A334630-4DF1-42E3-A291-CF8775885328}" srcId="{798A944A-C49B-4CE4-9001-93FEDA1FC05B}" destId="{C948DA67-8AB6-4BBF-9CB3-45076271422B}" srcOrd="2" destOrd="0" parTransId="{F7404B52-118B-4996-87CA-C8C636E11C31}" sibTransId="{02C1B075-6CA0-4B71-85F6-CC64D1B5F56A}"/>
    <dgm:cxn modelId="{E3B78A00-1218-4256-9D89-AAB420ECF026}" type="presOf" srcId="{C948DA67-8AB6-4BBF-9CB3-45076271422B}" destId="{1B0481F5-CFD0-4844-9144-6BC21EEAB96A}" srcOrd="0" destOrd="0" presId="urn:microsoft.com/office/officeart/2005/8/layout/hProcess6"/>
    <dgm:cxn modelId="{DA6D789A-FD02-437D-8358-B4E8679D5B91}" type="presOf" srcId="{392CDABF-03E2-4901-B35C-4A42BB803104}" destId="{0D0A64B1-1997-44AC-B7BE-F440CB327B7D}" srcOrd="0" destOrd="0" presId="urn:microsoft.com/office/officeart/2005/8/layout/hProcess6"/>
    <dgm:cxn modelId="{374D9A07-AD8E-4642-AC6F-F70C2ACC4895}" type="presParOf" srcId="{45AB7F9C-B17D-4A77-910F-3E2672B3E475}" destId="{25089870-AAD3-4F8E-923A-932F8723809F}" srcOrd="0" destOrd="0" presId="urn:microsoft.com/office/officeart/2005/8/layout/hProcess6"/>
    <dgm:cxn modelId="{180B9CD0-72EA-47EB-8FE6-83E885494687}" type="presParOf" srcId="{25089870-AAD3-4F8E-923A-932F8723809F}" destId="{8D04F962-07D3-4ED3-9489-C7B930E2BFDC}" srcOrd="0" destOrd="0" presId="urn:microsoft.com/office/officeart/2005/8/layout/hProcess6"/>
    <dgm:cxn modelId="{72DE505A-1BFA-4C42-8A12-D9EA1D76AF8F}" type="presParOf" srcId="{25089870-AAD3-4F8E-923A-932F8723809F}" destId="{00418985-E2B7-40BF-9E69-49F489784996}" srcOrd="1" destOrd="0" presId="urn:microsoft.com/office/officeart/2005/8/layout/hProcess6"/>
    <dgm:cxn modelId="{0A1A0F4D-1E7D-41ED-80FA-07C4B65E24F7}" type="presParOf" srcId="{25089870-AAD3-4F8E-923A-932F8723809F}" destId="{5A785A30-AECE-4B81-9282-656928FF8BA1}" srcOrd="2" destOrd="0" presId="urn:microsoft.com/office/officeart/2005/8/layout/hProcess6"/>
    <dgm:cxn modelId="{C82E2636-853C-4D3A-A841-EB9F137866D9}" type="presParOf" srcId="{25089870-AAD3-4F8E-923A-932F8723809F}" destId="{0D0A64B1-1997-44AC-B7BE-F440CB327B7D}" srcOrd="3" destOrd="0" presId="urn:microsoft.com/office/officeart/2005/8/layout/hProcess6"/>
    <dgm:cxn modelId="{9375C05B-C006-48A0-ABF8-A255116B5C1C}" type="presParOf" srcId="{45AB7F9C-B17D-4A77-910F-3E2672B3E475}" destId="{B8D8765C-66F4-4963-B4FB-348EE7D853B8}" srcOrd="1" destOrd="0" presId="urn:microsoft.com/office/officeart/2005/8/layout/hProcess6"/>
    <dgm:cxn modelId="{078F6C84-0F7F-4047-9189-C427CBB9294D}" type="presParOf" srcId="{45AB7F9C-B17D-4A77-910F-3E2672B3E475}" destId="{A18DB04B-8F42-459A-B3E5-9E89BA80636B}" srcOrd="2" destOrd="0" presId="urn:microsoft.com/office/officeart/2005/8/layout/hProcess6"/>
    <dgm:cxn modelId="{4E9A9280-4504-4938-8168-F8E58A26138E}" type="presParOf" srcId="{A18DB04B-8F42-459A-B3E5-9E89BA80636B}" destId="{283CC706-DD9E-4AF4-81C3-695D07961614}" srcOrd="0" destOrd="0" presId="urn:microsoft.com/office/officeart/2005/8/layout/hProcess6"/>
    <dgm:cxn modelId="{8BB2C1DC-72BE-47C6-97CE-178D9342C16B}" type="presParOf" srcId="{A18DB04B-8F42-459A-B3E5-9E89BA80636B}" destId="{7F2C4C66-DE1B-4008-BBAF-F8821DE82EB7}" srcOrd="1" destOrd="0" presId="urn:microsoft.com/office/officeart/2005/8/layout/hProcess6"/>
    <dgm:cxn modelId="{5367F9CC-EAC5-4DA7-B4D6-28A8A77D9633}" type="presParOf" srcId="{A18DB04B-8F42-459A-B3E5-9E89BA80636B}" destId="{DE63A9C1-BA96-4431-8FB7-EF24AFD22AA3}" srcOrd="2" destOrd="0" presId="urn:microsoft.com/office/officeart/2005/8/layout/hProcess6"/>
    <dgm:cxn modelId="{10EB0D58-C1F3-42AC-93CF-17886D149FD0}" type="presParOf" srcId="{A18DB04B-8F42-459A-B3E5-9E89BA80636B}" destId="{49883DD2-8531-4268-8F2A-00D6F90376A8}" srcOrd="3" destOrd="0" presId="urn:microsoft.com/office/officeart/2005/8/layout/hProcess6"/>
    <dgm:cxn modelId="{27BB3259-9CD6-4AEF-B35C-5FA428C50F12}" type="presParOf" srcId="{45AB7F9C-B17D-4A77-910F-3E2672B3E475}" destId="{3595E302-963E-4B62-A568-7F4DD41371B7}" srcOrd="3" destOrd="0" presId="urn:microsoft.com/office/officeart/2005/8/layout/hProcess6"/>
    <dgm:cxn modelId="{9FE058E7-D6DF-45C1-8193-8379B2E36580}" type="presParOf" srcId="{45AB7F9C-B17D-4A77-910F-3E2672B3E475}" destId="{066BAE37-5870-4989-B538-363B0B2560B6}" srcOrd="4" destOrd="0" presId="urn:microsoft.com/office/officeart/2005/8/layout/hProcess6"/>
    <dgm:cxn modelId="{D73F5E74-5939-43F0-AF59-3E6F843A0FA2}" type="presParOf" srcId="{066BAE37-5870-4989-B538-363B0B2560B6}" destId="{E55774F7-348E-4FD6-8001-EA706676F061}" srcOrd="0" destOrd="0" presId="urn:microsoft.com/office/officeart/2005/8/layout/hProcess6"/>
    <dgm:cxn modelId="{95F0ADBE-2D9A-49FD-AFE4-701D95D9349D}" type="presParOf" srcId="{066BAE37-5870-4989-B538-363B0B2560B6}" destId="{5137FA3F-CA7A-414E-8E6C-1ECD6B11CB1C}" srcOrd="1" destOrd="0" presId="urn:microsoft.com/office/officeart/2005/8/layout/hProcess6"/>
    <dgm:cxn modelId="{09FF47D0-0186-432B-A50A-693DC030A8CB}" type="presParOf" srcId="{066BAE37-5870-4989-B538-363B0B2560B6}" destId="{C300D8C6-C2B5-4D7C-B1B3-ED445B41D1A7}" srcOrd="2" destOrd="0" presId="urn:microsoft.com/office/officeart/2005/8/layout/hProcess6"/>
    <dgm:cxn modelId="{5B5D192D-25A1-4FB5-ACBD-E31A4268C663}" type="presParOf" srcId="{066BAE37-5870-4989-B538-363B0B2560B6}" destId="{1B0481F5-CFD0-4844-9144-6BC21EEAB96A}" srcOrd="3" destOrd="0" presId="urn:microsoft.com/office/officeart/2005/8/layout/hProcess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C35A23-B268-CA4C-92D4-DDA4CD12920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C422850-3550-C346-A2BC-544861F7349E}">
      <dgm:prSet phldrT="[Text]"/>
      <dgm:spPr>
        <a:solidFill>
          <a:srgbClr val="660066"/>
        </a:solidFill>
      </dgm:spPr>
      <dgm:t>
        <a:bodyPr/>
        <a:lstStyle/>
        <a:p>
          <a:r>
            <a:rPr lang="en-US" dirty="0" smtClean="0"/>
            <a:t>One Sentence Summary</a:t>
          </a:r>
          <a:endParaRPr lang="en-US" dirty="0"/>
        </a:p>
      </dgm:t>
    </dgm:pt>
    <dgm:pt modelId="{833EDD83-D218-334B-A94D-E08ED29D2615}" type="parTrans" cxnId="{F334FE7B-42A9-D341-A9DB-0FA024869D75}">
      <dgm:prSet/>
      <dgm:spPr/>
      <dgm:t>
        <a:bodyPr/>
        <a:lstStyle/>
        <a:p>
          <a:endParaRPr lang="en-US"/>
        </a:p>
      </dgm:t>
    </dgm:pt>
    <dgm:pt modelId="{2749B447-38B3-2342-8DE3-9105BABC38B8}" type="sibTrans" cxnId="{F334FE7B-42A9-D341-A9DB-0FA024869D75}">
      <dgm:prSet/>
      <dgm:spPr/>
      <dgm:t>
        <a:bodyPr/>
        <a:lstStyle/>
        <a:p>
          <a:endParaRPr lang="en-US"/>
        </a:p>
      </dgm:t>
    </dgm:pt>
    <dgm:pt modelId="{BC740331-206C-7946-A2C1-2CFE4A398D2F}" type="pres">
      <dgm:prSet presAssocID="{E8C35A23-B268-CA4C-92D4-DDA4CD129207}" presName="linear" presStyleCnt="0">
        <dgm:presLayoutVars>
          <dgm:animLvl val="lvl"/>
          <dgm:resizeHandles val="exact"/>
        </dgm:presLayoutVars>
      </dgm:prSet>
      <dgm:spPr/>
      <dgm:t>
        <a:bodyPr/>
        <a:lstStyle/>
        <a:p>
          <a:endParaRPr lang="en-US"/>
        </a:p>
      </dgm:t>
    </dgm:pt>
    <dgm:pt modelId="{AFF0454E-5C9F-3644-9AA4-6F265B0DA3B6}" type="pres">
      <dgm:prSet presAssocID="{BC422850-3550-C346-A2BC-544861F7349E}" presName="parentText" presStyleLbl="node1" presStyleIdx="0" presStyleCnt="1">
        <dgm:presLayoutVars>
          <dgm:chMax val="0"/>
          <dgm:bulletEnabled val="1"/>
        </dgm:presLayoutVars>
      </dgm:prSet>
      <dgm:spPr/>
      <dgm:t>
        <a:bodyPr/>
        <a:lstStyle/>
        <a:p>
          <a:endParaRPr lang="en-US"/>
        </a:p>
      </dgm:t>
    </dgm:pt>
  </dgm:ptLst>
  <dgm:cxnLst>
    <dgm:cxn modelId="{F334FE7B-42A9-D341-A9DB-0FA024869D75}" srcId="{E8C35A23-B268-CA4C-92D4-DDA4CD129207}" destId="{BC422850-3550-C346-A2BC-544861F7349E}" srcOrd="0" destOrd="0" parTransId="{833EDD83-D218-334B-A94D-E08ED29D2615}" sibTransId="{2749B447-38B3-2342-8DE3-9105BABC38B8}"/>
    <dgm:cxn modelId="{30479CB1-F303-5645-8FCC-7782A86846BA}" type="presOf" srcId="{BC422850-3550-C346-A2BC-544861F7349E}" destId="{AFF0454E-5C9F-3644-9AA4-6F265B0DA3B6}" srcOrd="0" destOrd="0" presId="urn:microsoft.com/office/officeart/2005/8/layout/vList2"/>
    <dgm:cxn modelId="{76D465B3-2BF4-B74E-A48F-1DDE813AAA3A}" type="presOf" srcId="{E8C35A23-B268-CA4C-92D4-DDA4CD129207}" destId="{BC740331-206C-7946-A2C1-2CFE4A398D2F}" srcOrd="0" destOrd="0" presId="urn:microsoft.com/office/officeart/2005/8/layout/vList2"/>
    <dgm:cxn modelId="{F8E1AA1A-DDC6-3B41-A63C-A4479BDDCF22}" type="presParOf" srcId="{BC740331-206C-7946-A2C1-2CFE4A398D2F}" destId="{AFF0454E-5C9F-3644-9AA4-6F265B0DA3B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B21FA6-8C29-CE48-B3FF-F4AFDDAE8C4D}"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1D745A5D-A921-6549-A7D8-62CEF7802144}">
      <dgm:prSet phldrT="[Text]"/>
      <dgm:spPr>
        <a:solidFill>
          <a:srgbClr val="B0012B"/>
        </a:solidFill>
      </dgm:spPr>
      <dgm:t>
        <a:bodyPr/>
        <a:lstStyle/>
        <a:p>
          <a:r>
            <a:rPr lang="en-US" dirty="0" smtClean="0"/>
            <a:t>Plan</a:t>
          </a:r>
          <a:endParaRPr lang="en-US" dirty="0"/>
        </a:p>
      </dgm:t>
    </dgm:pt>
    <dgm:pt modelId="{FE5308BB-4E9C-1146-8F78-1763F1A5849B}" type="parTrans" cxnId="{7676C232-956C-1446-9195-A459E780A0BF}">
      <dgm:prSet/>
      <dgm:spPr/>
      <dgm:t>
        <a:bodyPr/>
        <a:lstStyle/>
        <a:p>
          <a:endParaRPr lang="en-US"/>
        </a:p>
      </dgm:t>
    </dgm:pt>
    <dgm:pt modelId="{F6143A16-E751-584F-BAAF-70A189E2A938}" type="sibTrans" cxnId="{7676C232-956C-1446-9195-A459E780A0BF}">
      <dgm:prSet/>
      <dgm:spPr/>
      <dgm:t>
        <a:bodyPr/>
        <a:lstStyle/>
        <a:p>
          <a:endParaRPr lang="en-US"/>
        </a:p>
      </dgm:t>
    </dgm:pt>
    <dgm:pt modelId="{98929840-7533-0943-AEE7-B4F3EAB95D74}">
      <dgm:prSet phldrT="[Text]"/>
      <dgm:spPr>
        <a:solidFill>
          <a:srgbClr val="660066"/>
        </a:solidFill>
      </dgm:spPr>
      <dgm:t>
        <a:bodyPr/>
        <a:lstStyle/>
        <a:p>
          <a:r>
            <a:rPr lang="en-US" dirty="0" smtClean="0"/>
            <a:t>Implement</a:t>
          </a:r>
          <a:endParaRPr lang="en-US" dirty="0"/>
        </a:p>
      </dgm:t>
    </dgm:pt>
    <dgm:pt modelId="{3B2CB087-85E1-E748-92CA-FDA9D986817E}" type="parTrans" cxnId="{16FB1C66-0E38-5D40-A258-6A472FBB5A55}">
      <dgm:prSet/>
      <dgm:spPr/>
      <dgm:t>
        <a:bodyPr/>
        <a:lstStyle/>
        <a:p>
          <a:endParaRPr lang="en-US"/>
        </a:p>
      </dgm:t>
    </dgm:pt>
    <dgm:pt modelId="{167AEC86-473B-1E4D-A55A-9BA14BE0DC9A}" type="sibTrans" cxnId="{16FB1C66-0E38-5D40-A258-6A472FBB5A55}">
      <dgm:prSet/>
      <dgm:spPr/>
      <dgm:t>
        <a:bodyPr/>
        <a:lstStyle/>
        <a:p>
          <a:endParaRPr lang="en-US"/>
        </a:p>
      </dgm:t>
    </dgm:pt>
    <dgm:pt modelId="{B66063E6-1B1A-4D45-A66D-FD19E658F996}">
      <dgm:prSet phldrT="[Text]"/>
      <dgm:spPr>
        <a:solidFill>
          <a:schemeClr val="accent1">
            <a:lumMod val="75000"/>
          </a:schemeClr>
        </a:solidFill>
      </dgm:spPr>
      <dgm:t>
        <a:bodyPr/>
        <a:lstStyle/>
        <a:p>
          <a:r>
            <a:rPr lang="en-US" dirty="0" smtClean="0"/>
            <a:t>Respond</a:t>
          </a:r>
          <a:endParaRPr lang="en-US" dirty="0"/>
        </a:p>
      </dgm:t>
    </dgm:pt>
    <dgm:pt modelId="{0F122073-E961-5740-BF48-489C98ADBBA4}" type="parTrans" cxnId="{97B7FFBB-02E4-4E45-B6A3-3FCC55B0B0C5}">
      <dgm:prSet/>
      <dgm:spPr/>
      <dgm:t>
        <a:bodyPr/>
        <a:lstStyle/>
        <a:p>
          <a:endParaRPr lang="en-US"/>
        </a:p>
      </dgm:t>
    </dgm:pt>
    <dgm:pt modelId="{BF2DE943-8015-E54B-B8C7-DBB2D507B41A}" type="sibTrans" cxnId="{97B7FFBB-02E4-4E45-B6A3-3FCC55B0B0C5}">
      <dgm:prSet/>
      <dgm:spPr/>
      <dgm:t>
        <a:bodyPr/>
        <a:lstStyle/>
        <a:p>
          <a:endParaRPr lang="en-US"/>
        </a:p>
      </dgm:t>
    </dgm:pt>
    <dgm:pt modelId="{D8EA6141-4968-C746-B735-E206732CAF4B}" type="pres">
      <dgm:prSet presAssocID="{D8B21FA6-8C29-CE48-B3FF-F4AFDDAE8C4D}" presName="cycle" presStyleCnt="0">
        <dgm:presLayoutVars>
          <dgm:dir/>
          <dgm:resizeHandles val="exact"/>
        </dgm:presLayoutVars>
      </dgm:prSet>
      <dgm:spPr/>
      <dgm:t>
        <a:bodyPr/>
        <a:lstStyle/>
        <a:p>
          <a:endParaRPr lang="en-US"/>
        </a:p>
      </dgm:t>
    </dgm:pt>
    <dgm:pt modelId="{A53169CF-D371-554B-95D7-25A0233C4B31}" type="pres">
      <dgm:prSet presAssocID="{1D745A5D-A921-6549-A7D8-62CEF7802144}" presName="node" presStyleLbl="node1" presStyleIdx="0" presStyleCnt="3">
        <dgm:presLayoutVars>
          <dgm:bulletEnabled val="1"/>
        </dgm:presLayoutVars>
      </dgm:prSet>
      <dgm:spPr/>
      <dgm:t>
        <a:bodyPr/>
        <a:lstStyle/>
        <a:p>
          <a:endParaRPr lang="en-US"/>
        </a:p>
      </dgm:t>
    </dgm:pt>
    <dgm:pt modelId="{109632E9-9C71-AF4A-817E-85ABB15B099E}" type="pres">
      <dgm:prSet presAssocID="{F6143A16-E751-584F-BAAF-70A189E2A938}" presName="sibTrans" presStyleLbl="sibTrans2D1" presStyleIdx="0" presStyleCnt="3"/>
      <dgm:spPr/>
      <dgm:t>
        <a:bodyPr/>
        <a:lstStyle/>
        <a:p>
          <a:endParaRPr lang="en-US"/>
        </a:p>
      </dgm:t>
    </dgm:pt>
    <dgm:pt modelId="{0763C196-1FED-2940-AF4B-5B50EDAA19F5}" type="pres">
      <dgm:prSet presAssocID="{F6143A16-E751-584F-BAAF-70A189E2A938}" presName="connectorText" presStyleLbl="sibTrans2D1" presStyleIdx="0" presStyleCnt="3"/>
      <dgm:spPr/>
      <dgm:t>
        <a:bodyPr/>
        <a:lstStyle/>
        <a:p>
          <a:endParaRPr lang="en-US"/>
        </a:p>
      </dgm:t>
    </dgm:pt>
    <dgm:pt modelId="{4CE0ACB4-6819-3F44-B878-6982C69AE81F}" type="pres">
      <dgm:prSet presAssocID="{98929840-7533-0943-AEE7-B4F3EAB95D74}" presName="node" presStyleLbl="node1" presStyleIdx="1" presStyleCnt="3">
        <dgm:presLayoutVars>
          <dgm:bulletEnabled val="1"/>
        </dgm:presLayoutVars>
      </dgm:prSet>
      <dgm:spPr/>
      <dgm:t>
        <a:bodyPr/>
        <a:lstStyle/>
        <a:p>
          <a:endParaRPr lang="en-US"/>
        </a:p>
      </dgm:t>
    </dgm:pt>
    <dgm:pt modelId="{3ABD4158-2866-EE45-9B89-78C3B1D832AC}" type="pres">
      <dgm:prSet presAssocID="{167AEC86-473B-1E4D-A55A-9BA14BE0DC9A}" presName="sibTrans" presStyleLbl="sibTrans2D1" presStyleIdx="1" presStyleCnt="3"/>
      <dgm:spPr/>
      <dgm:t>
        <a:bodyPr/>
        <a:lstStyle/>
        <a:p>
          <a:endParaRPr lang="en-US"/>
        </a:p>
      </dgm:t>
    </dgm:pt>
    <dgm:pt modelId="{70FBE2E4-C61D-2748-A347-754A4652F643}" type="pres">
      <dgm:prSet presAssocID="{167AEC86-473B-1E4D-A55A-9BA14BE0DC9A}" presName="connectorText" presStyleLbl="sibTrans2D1" presStyleIdx="1" presStyleCnt="3"/>
      <dgm:spPr/>
      <dgm:t>
        <a:bodyPr/>
        <a:lstStyle/>
        <a:p>
          <a:endParaRPr lang="en-US"/>
        </a:p>
      </dgm:t>
    </dgm:pt>
    <dgm:pt modelId="{826998BA-A252-6842-AAAF-8CBFAC8A22F8}" type="pres">
      <dgm:prSet presAssocID="{B66063E6-1B1A-4D45-A66D-FD19E658F996}" presName="node" presStyleLbl="node1" presStyleIdx="2" presStyleCnt="3">
        <dgm:presLayoutVars>
          <dgm:bulletEnabled val="1"/>
        </dgm:presLayoutVars>
      </dgm:prSet>
      <dgm:spPr/>
      <dgm:t>
        <a:bodyPr/>
        <a:lstStyle/>
        <a:p>
          <a:endParaRPr lang="en-US"/>
        </a:p>
      </dgm:t>
    </dgm:pt>
    <dgm:pt modelId="{0A1E2D48-B5DE-AE42-8334-0F14AF7EE086}" type="pres">
      <dgm:prSet presAssocID="{BF2DE943-8015-E54B-B8C7-DBB2D507B41A}" presName="sibTrans" presStyleLbl="sibTrans2D1" presStyleIdx="2" presStyleCnt="3"/>
      <dgm:spPr/>
      <dgm:t>
        <a:bodyPr/>
        <a:lstStyle/>
        <a:p>
          <a:endParaRPr lang="en-US"/>
        </a:p>
      </dgm:t>
    </dgm:pt>
    <dgm:pt modelId="{A59D31E2-1512-2740-ACCB-1FC87F55687B}" type="pres">
      <dgm:prSet presAssocID="{BF2DE943-8015-E54B-B8C7-DBB2D507B41A}" presName="connectorText" presStyleLbl="sibTrans2D1" presStyleIdx="2" presStyleCnt="3"/>
      <dgm:spPr/>
      <dgm:t>
        <a:bodyPr/>
        <a:lstStyle/>
        <a:p>
          <a:endParaRPr lang="en-US"/>
        </a:p>
      </dgm:t>
    </dgm:pt>
  </dgm:ptLst>
  <dgm:cxnLst>
    <dgm:cxn modelId="{2CE67056-FD10-844D-9238-74BE9CF04510}" type="presOf" srcId="{B66063E6-1B1A-4D45-A66D-FD19E658F996}" destId="{826998BA-A252-6842-AAAF-8CBFAC8A22F8}" srcOrd="0" destOrd="0" presId="urn:microsoft.com/office/officeart/2005/8/layout/cycle2"/>
    <dgm:cxn modelId="{C22966B8-9B45-5F40-BF73-8FE1F6B52229}" type="presOf" srcId="{167AEC86-473B-1E4D-A55A-9BA14BE0DC9A}" destId="{3ABD4158-2866-EE45-9B89-78C3B1D832AC}" srcOrd="0" destOrd="0" presId="urn:microsoft.com/office/officeart/2005/8/layout/cycle2"/>
    <dgm:cxn modelId="{16FB1C66-0E38-5D40-A258-6A472FBB5A55}" srcId="{D8B21FA6-8C29-CE48-B3FF-F4AFDDAE8C4D}" destId="{98929840-7533-0943-AEE7-B4F3EAB95D74}" srcOrd="1" destOrd="0" parTransId="{3B2CB087-85E1-E748-92CA-FDA9D986817E}" sibTransId="{167AEC86-473B-1E4D-A55A-9BA14BE0DC9A}"/>
    <dgm:cxn modelId="{4C6950AB-FF94-AE46-A444-910BE8027931}" type="presOf" srcId="{BF2DE943-8015-E54B-B8C7-DBB2D507B41A}" destId="{0A1E2D48-B5DE-AE42-8334-0F14AF7EE086}" srcOrd="0" destOrd="0" presId="urn:microsoft.com/office/officeart/2005/8/layout/cycle2"/>
    <dgm:cxn modelId="{7676C232-956C-1446-9195-A459E780A0BF}" srcId="{D8B21FA6-8C29-CE48-B3FF-F4AFDDAE8C4D}" destId="{1D745A5D-A921-6549-A7D8-62CEF7802144}" srcOrd="0" destOrd="0" parTransId="{FE5308BB-4E9C-1146-8F78-1763F1A5849B}" sibTransId="{F6143A16-E751-584F-BAAF-70A189E2A938}"/>
    <dgm:cxn modelId="{97B7FFBB-02E4-4E45-B6A3-3FCC55B0B0C5}" srcId="{D8B21FA6-8C29-CE48-B3FF-F4AFDDAE8C4D}" destId="{B66063E6-1B1A-4D45-A66D-FD19E658F996}" srcOrd="2" destOrd="0" parTransId="{0F122073-E961-5740-BF48-489C98ADBBA4}" sibTransId="{BF2DE943-8015-E54B-B8C7-DBB2D507B41A}"/>
    <dgm:cxn modelId="{079896D3-E2A9-8540-9964-942332EEDBED}" type="presOf" srcId="{F6143A16-E751-584F-BAAF-70A189E2A938}" destId="{109632E9-9C71-AF4A-817E-85ABB15B099E}" srcOrd="0" destOrd="0" presId="urn:microsoft.com/office/officeart/2005/8/layout/cycle2"/>
    <dgm:cxn modelId="{9D3E4895-77FD-164F-B40C-3020CA4C9C11}" type="presOf" srcId="{1D745A5D-A921-6549-A7D8-62CEF7802144}" destId="{A53169CF-D371-554B-95D7-25A0233C4B31}" srcOrd="0" destOrd="0" presId="urn:microsoft.com/office/officeart/2005/8/layout/cycle2"/>
    <dgm:cxn modelId="{DADC6EEA-83FD-7C40-8161-7E25B8D58865}" type="presOf" srcId="{BF2DE943-8015-E54B-B8C7-DBB2D507B41A}" destId="{A59D31E2-1512-2740-ACCB-1FC87F55687B}" srcOrd="1" destOrd="0" presId="urn:microsoft.com/office/officeart/2005/8/layout/cycle2"/>
    <dgm:cxn modelId="{E9E54550-EA00-BC4B-B4E6-4DD8407F0483}" type="presOf" srcId="{98929840-7533-0943-AEE7-B4F3EAB95D74}" destId="{4CE0ACB4-6819-3F44-B878-6982C69AE81F}" srcOrd="0" destOrd="0" presId="urn:microsoft.com/office/officeart/2005/8/layout/cycle2"/>
    <dgm:cxn modelId="{E1F8EBFC-25FE-C94D-B691-2173376D1466}" type="presOf" srcId="{167AEC86-473B-1E4D-A55A-9BA14BE0DC9A}" destId="{70FBE2E4-C61D-2748-A347-754A4652F643}" srcOrd="1" destOrd="0" presId="urn:microsoft.com/office/officeart/2005/8/layout/cycle2"/>
    <dgm:cxn modelId="{ED29692A-684E-4D4B-BA39-89DBD9D2C1D8}" type="presOf" srcId="{D8B21FA6-8C29-CE48-B3FF-F4AFDDAE8C4D}" destId="{D8EA6141-4968-C746-B735-E206732CAF4B}" srcOrd="0" destOrd="0" presId="urn:microsoft.com/office/officeart/2005/8/layout/cycle2"/>
    <dgm:cxn modelId="{61E84CA7-34D6-1141-92C7-2F76A80CC1B7}" type="presOf" srcId="{F6143A16-E751-584F-BAAF-70A189E2A938}" destId="{0763C196-1FED-2940-AF4B-5B50EDAA19F5}" srcOrd="1" destOrd="0" presId="urn:microsoft.com/office/officeart/2005/8/layout/cycle2"/>
    <dgm:cxn modelId="{E2FE8F5B-A0F8-7C45-84C7-20B6C7D4F997}" type="presParOf" srcId="{D8EA6141-4968-C746-B735-E206732CAF4B}" destId="{A53169CF-D371-554B-95D7-25A0233C4B31}" srcOrd="0" destOrd="0" presId="urn:microsoft.com/office/officeart/2005/8/layout/cycle2"/>
    <dgm:cxn modelId="{6C62F591-B467-B749-8459-CCFDC42DE091}" type="presParOf" srcId="{D8EA6141-4968-C746-B735-E206732CAF4B}" destId="{109632E9-9C71-AF4A-817E-85ABB15B099E}" srcOrd="1" destOrd="0" presId="urn:microsoft.com/office/officeart/2005/8/layout/cycle2"/>
    <dgm:cxn modelId="{77A7516E-85EC-2645-8300-0DCDCE1D5CF2}" type="presParOf" srcId="{109632E9-9C71-AF4A-817E-85ABB15B099E}" destId="{0763C196-1FED-2940-AF4B-5B50EDAA19F5}" srcOrd="0" destOrd="0" presId="urn:microsoft.com/office/officeart/2005/8/layout/cycle2"/>
    <dgm:cxn modelId="{27C5F3BB-8B5F-CF40-8208-EAA8F5EF3365}" type="presParOf" srcId="{D8EA6141-4968-C746-B735-E206732CAF4B}" destId="{4CE0ACB4-6819-3F44-B878-6982C69AE81F}" srcOrd="2" destOrd="0" presId="urn:microsoft.com/office/officeart/2005/8/layout/cycle2"/>
    <dgm:cxn modelId="{AB8FBFDA-C79B-AE47-874A-008F73B2F846}" type="presParOf" srcId="{D8EA6141-4968-C746-B735-E206732CAF4B}" destId="{3ABD4158-2866-EE45-9B89-78C3B1D832AC}" srcOrd="3" destOrd="0" presId="urn:microsoft.com/office/officeart/2005/8/layout/cycle2"/>
    <dgm:cxn modelId="{97310126-200B-8445-A1B7-652F711E9593}" type="presParOf" srcId="{3ABD4158-2866-EE45-9B89-78C3B1D832AC}" destId="{70FBE2E4-C61D-2748-A347-754A4652F643}" srcOrd="0" destOrd="0" presId="urn:microsoft.com/office/officeart/2005/8/layout/cycle2"/>
    <dgm:cxn modelId="{DB276ED0-CD9D-9340-BA00-972E0505246B}" type="presParOf" srcId="{D8EA6141-4968-C746-B735-E206732CAF4B}" destId="{826998BA-A252-6842-AAAF-8CBFAC8A22F8}" srcOrd="4" destOrd="0" presId="urn:microsoft.com/office/officeart/2005/8/layout/cycle2"/>
    <dgm:cxn modelId="{DADC1A65-3F6B-7D41-A81F-247E37CE3600}" type="presParOf" srcId="{D8EA6141-4968-C746-B735-E206732CAF4B}" destId="{0A1E2D48-B5DE-AE42-8334-0F14AF7EE086}" srcOrd="5" destOrd="0" presId="urn:microsoft.com/office/officeart/2005/8/layout/cycle2"/>
    <dgm:cxn modelId="{3C94E01D-EA3E-0C4C-86F7-CCCC72AF0790}" type="presParOf" srcId="{0A1E2D48-B5DE-AE42-8334-0F14AF7EE086}" destId="{A59D31E2-1512-2740-ACCB-1FC87F55687B}"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B21FA6-8C29-CE48-B3FF-F4AFDDAE8C4D}"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1D745A5D-A921-6549-A7D8-62CEF7802144}">
      <dgm:prSet phldrT="[Text]"/>
      <dgm:spPr>
        <a:solidFill>
          <a:srgbClr val="B0012B"/>
        </a:solidFill>
      </dgm:spPr>
      <dgm:t>
        <a:bodyPr/>
        <a:lstStyle/>
        <a:p>
          <a:r>
            <a:rPr lang="en-US" b="1" dirty="0" smtClean="0"/>
            <a:t>Plan:</a:t>
          </a:r>
        </a:p>
        <a:p>
          <a:r>
            <a:rPr lang="en-US" dirty="0" smtClean="0"/>
            <a:t>* Choose class</a:t>
          </a:r>
        </a:p>
        <a:p>
          <a:r>
            <a:rPr lang="en-US" dirty="0" smtClean="0"/>
            <a:t>* Focus on goal/question</a:t>
          </a:r>
        </a:p>
        <a:p>
          <a:r>
            <a:rPr lang="en-US" dirty="0" smtClean="0"/>
            <a:t>* Choose CAT</a:t>
          </a:r>
          <a:endParaRPr lang="en-US" dirty="0"/>
        </a:p>
      </dgm:t>
    </dgm:pt>
    <dgm:pt modelId="{FE5308BB-4E9C-1146-8F78-1763F1A5849B}" type="parTrans" cxnId="{7676C232-956C-1446-9195-A459E780A0BF}">
      <dgm:prSet/>
      <dgm:spPr/>
      <dgm:t>
        <a:bodyPr/>
        <a:lstStyle/>
        <a:p>
          <a:endParaRPr lang="en-US"/>
        </a:p>
      </dgm:t>
    </dgm:pt>
    <dgm:pt modelId="{F6143A16-E751-584F-BAAF-70A189E2A938}" type="sibTrans" cxnId="{7676C232-956C-1446-9195-A459E780A0BF}">
      <dgm:prSet/>
      <dgm:spPr/>
      <dgm:t>
        <a:bodyPr/>
        <a:lstStyle/>
        <a:p>
          <a:endParaRPr lang="en-US"/>
        </a:p>
      </dgm:t>
    </dgm:pt>
    <dgm:pt modelId="{D8EA6141-4968-C746-B735-E206732CAF4B}" type="pres">
      <dgm:prSet presAssocID="{D8B21FA6-8C29-CE48-B3FF-F4AFDDAE8C4D}" presName="cycle" presStyleCnt="0">
        <dgm:presLayoutVars>
          <dgm:dir/>
          <dgm:resizeHandles val="exact"/>
        </dgm:presLayoutVars>
      </dgm:prSet>
      <dgm:spPr/>
      <dgm:t>
        <a:bodyPr/>
        <a:lstStyle/>
        <a:p>
          <a:endParaRPr lang="en-US"/>
        </a:p>
      </dgm:t>
    </dgm:pt>
    <dgm:pt modelId="{A53169CF-D371-554B-95D7-25A0233C4B31}" type="pres">
      <dgm:prSet presAssocID="{1D745A5D-A921-6549-A7D8-62CEF7802144}" presName="node" presStyleLbl="node1" presStyleIdx="0" presStyleCnt="1">
        <dgm:presLayoutVars>
          <dgm:bulletEnabled val="1"/>
        </dgm:presLayoutVars>
      </dgm:prSet>
      <dgm:spPr/>
      <dgm:t>
        <a:bodyPr/>
        <a:lstStyle/>
        <a:p>
          <a:endParaRPr lang="en-US"/>
        </a:p>
      </dgm:t>
    </dgm:pt>
  </dgm:ptLst>
  <dgm:cxnLst>
    <dgm:cxn modelId="{5F1AAC7C-B164-FA44-B2EA-253579048F65}" type="presOf" srcId="{D8B21FA6-8C29-CE48-B3FF-F4AFDDAE8C4D}" destId="{D8EA6141-4968-C746-B735-E206732CAF4B}" srcOrd="0" destOrd="0" presId="urn:microsoft.com/office/officeart/2005/8/layout/cycle2"/>
    <dgm:cxn modelId="{7676C232-956C-1446-9195-A459E780A0BF}" srcId="{D8B21FA6-8C29-CE48-B3FF-F4AFDDAE8C4D}" destId="{1D745A5D-A921-6549-A7D8-62CEF7802144}" srcOrd="0" destOrd="0" parTransId="{FE5308BB-4E9C-1146-8F78-1763F1A5849B}" sibTransId="{F6143A16-E751-584F-BAAF-70A189E2A938}"/>
    <dgm:cxn modelId="{B17D7552-35A0-C147-A8D9-8D1B8E04FF38}" type="presOf" srcId="{1D745A5D-A921-6549-A7D8-62CEF7802144}" destId="{A53169CF-D371-554B-95D7-25A0233C4B31}" srcOrd="0" destOrd="0" presId="urn:microsoft.com/office/officeart/2005/8/layout/cycle2"/>
    <dgm:cxn modelId="{90AA07C4-E666-9D4B-A12A-3DC09413235C}" type="presParOf" srcId="{D8EA6141-4968-C746-B735-E206732CAF4B}" destId="{A53169CF-D371-554B-95D7-25A0233C4B31}"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B21FA6-8C29-CE48-B3FF-F4AFDDAE8C4D}"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98929840-7533-0943-AEE7-B4F3EAB95D74}">
      <dgm:prSet phldrT="[Text]"/>
      <dgm:spPr>
        <a:solidFill>
          <a:srgbClr val="660066"/>
        </a:solidFill>
      </dgm:spPr>
      <dgm:t>
        <a:bodyPr/>
        <a:lstStyle/>
        <a:p>
          <a:r>
            <a:rPr lang="en-US" b="1" dirty="0" smtClean="0"/>
            <a:t>Implement</a:t>
          </a:r>
        </a:p>
        <a:p>
          <a:r>
            <a:rPr lang="en-US" dirty="0" smtClean="0"/>
            <a:t>* Teach</a:t>
          </a:r>
        </a:p>
        <a:p>
          <a:r>
            <a:rPr lang="en-US" dirty="0" smtClean="0"/>
            <a:t>* Collect data</a:t>
          </a:r>
        </a:p>
        <a:p>
          <a:r>
            <a:rPr lang="en-US" dirty="0" smtClean="0"/>
            <a:t>* Analyze data</a:t>
          </a:r>
          <a:endParaRPr lang="en-US" dirty="0"/>
        </a:p>
      </dgm:t>
    </dgm:pt>
    <dgm:pt modelId="{3B2CB087-85E1-E748-92CA-FDA9D986817E}" type="parTrans" cxnId="{16FB1C66-0E38-5D40-A258-6A472FBB5A55}">
      <dgm:prSet/>
      <dgm:spPr/>
      <dgm:t>
        <a:bodyPr/>
        <a:lstStyle/>
        <a:p>
          <a:endParaRPr lang="en-US"/>
        </a:p>
      </dgm:t>
    </dgm:pt>
    <dgm:pt modelId="{167AEC86-473B-1E4D-A55A-9BA14BE0DC9A}" type="sibTrans" cxnId="{16FB1C66-0E38-5D40-A258-6A472FBB5A55}">
      <dgm:prSet/>
      <dgm:spPr/>
      <dgm:t>
        <a:bodyPr/>
        <a:lstStyle/>
        <a:p>
          <a:endParaRPr lang="en-US"/>
        </a:p>
      </dgm:t>
    </dgm:pt>
    <dgm:pt modelId="{D8EA6141-4968-C746-B735-E206732CAF4B}" type="pres">
      <dgm:prSet presAssocID="{D8B21FA6-8C29-CE48-B3FF-F4AFDDAE8C4D}" presName="cycle" presStyleCnt="0">
        <dgm:presLayoutVars>
          <dgm:dir/>
          <dgm:resizeHandles val="exact"/>
        </dgm:presLayoutVars>
      </dgm:prSet>
      <dgm:spPr/>
      <dgm:t>
        <a:bodyPr/>
        <a:lstStyle/>
        <a:p>
          <a:endParaRPr lang="en-US"/>
        </a:p>
      </dgm:t>
    </dgm:pt>
    <dgm:pt modelId="{4CE0ACB4-6819-3F44-B878-6982C69AE81F}" type="pres">
      <dgm:prSet presAssocID="{98929840-7533-0943-AEE7-B4F3EAB95D74}" presName="node" presStyleLbl="node1" presStyleIdx="0" presStyleCnt="1">
        <dgm:presLayoutVars>
          <dgm:bulletEnabled val="1"/>
        </dgm:presLayoutVars>
      </dgm:prSet>
      <dgm:spPr/>
      <dgm:t>
        <a:bodyPr/>
        <a:lstStyle/>
        <a:p>
          <a:endParaRPr lang="en-US"/>
        </a:p>
      </dgm:t>
    </dgm:pt>
  </dgm:ptLst>
  <dgm:cxnLst>
    <dgm:cxn modelId="{2CAC2306-D732-924C-99B3-23980D5A8A0D}" type="presOf" srcId="{D8B21FA6-8C29-CE48-B3FF-F4AFDDAE8C4D}" destId="{D8EA6141-4968-C746-B735-E206732CAF4B}" srcOrd="0" destOrd="0" presId="urn:microsoft.com/office/officeart/2005/8/layout/cycle2"/>
    <dgm:cxn modelId="{16FB1C66-0E38-5D40-A258-6A472FBB5A55}" srcId="{D8B21FA6-8C29-CE48-B3FF-F4AFDDAE8C4D}" destId="{98929840-7533-0943-AEE7-B4F3EAB95D74}" srcOrd="0" destOrd="0" parTransId="{3B2CB087-85E1-E748-92CA-FDA9D986817E}" sibTransId="{167AEC86-473B-1E4D-A55A-9BA14BE0DC9A}"/>
    <dgm:cxn modelId="{98BD5F28-83EF-2C4E-BE8B-39A234E5B9C5}" type="presOf" srcId="{98929840-7533-0943-AEE7-B4F3EAB95D74}" destId="{4CE0ACB4-6819-3F44-B878-6982C69AE81F}" srcOrd="0" destOrd="0" presId="urn:microsoft.com/office/officeart/2005/8/layout/cycle2"/>
    <dgm:cxn modelId="{D5571856-1429-4D4C-AA8C-CBACCEEE6C87}" type="presParOf" srcId="{D8EA6141-4968-C746-B735-E206732CAF4B}" destId="{4CE0ACB4-6819-3F44-B878-6982C69AE81F}"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B21FA6-8C29-CE48-B3FF-F4AFDDAE8C4D}"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B66063E6-1B1A-4D45-A66D-FD19E658F996}">
      <dgm:prSet phldrT="[Text]"/>
      <dgm:spPr>
        <a:solidFill>
          <a:schemeClr val="accent1">
            <a:lumMod val="75000"/>
          </a:schemeClr>
        </a:solidFill>
      </dgm:spPr>
      <dgm:t>
        <a:bodyPr/>
        <a:lstStyle/>
        <a:p>
          <a:r>
            <a:rPr lang="en-US" b="1" dirty="0" smtClean="0"/>
            <a:t>Respond</a:t>
          </a:r>
        </a:p>
        <a:p>
          <a:r>
            <a:rPr lang="en-US" dirty="0" smtClean="0"/>
            <a:t>*Formulate response </a:t>
          </a:r>
        </a:p>
        <a:p>
          <a:r>
            <a:rPr lang="en-US" dirty="0" smtClean="0"/>
            <a:t>* Communicate results, try out response</a:t>
          </a:r>
        </a:p>
        <a:p>
          <a:r>
            <a:rPr lang="en-US" dirty="0" smtClean="0"/>
            <a:t>* Evaluate impact on T&amp;L</a:t>
          </a:r>
          <a:endParaRPr lang="en-US" dirty="0"/>
        </a:p>
      </dgm:t>
    </dgm:pt>
    <dgm:pt modelId="{0F122073-E961-5740-BF48-489C98ADBBA4}" type="parTrans" cxnId="{97B7FFBB-02E4-4E45-B6A3-3FCC55B0B0C5}">
      <dgm:prSet/>
      <dgm:spPr/>
      <dgm:t>
        <a:bodyPr/>
        <a:lstStyle/>
        <a:p>
          <a:endParaRPr lang="en-US"/>
        </a:p>
      </dgm:t>
    </dgm:pt>
    <dgm:pt modelId="{BF2DE943-8015-E54B-B8C7-DBB2D507B41A}" type="sibTrans" cxnId="{97B7FFBB-02E4-4E45-B6A3-3FCC55B0B0C5}">
      <dgm:prSet/>
      <dgm:spPr/>
      <dgm:t>
        <a:bodyPr/>
        <a:lstStyle/>
        <a:p>
          <a:endParaRPr lang="en-US"/>
        </a:p>
      </dgm:t>
    </dgm:pt>
    <dgm:pt modelId="{D8EA6141-4968-C746-B735-E206732CAF4B}" type="pres">
      <dgm:prSet presAssocID="{D8B21FA6-8C29-CE48-B3FF-F4AFDDAE8C4D}" presName="cycle" presStyleCnt="0">
        <dgm:presLayoutVars>
          <dgm:dir/>
          <dgm:resizeHandles val="exact"/>
        </dgm:presLayoutVars>
      </dgm:prSet>
      <dgm:spPr/>
      <dgm:t>
        <a:bodyPr/>
        <a:lstStyle/>
        <a:p>
          <a:endParaRPr lang="en-US"/>
        </a:p>
      </dgm:t>
    </dgm:pt>
    <dgm:pt modelId="{826998BA-A252-6842-AAAF-8CBFAC8A22F8}" type="pres">
      <dgm:prSet presAssocID="{B66063E6-1B1A-4D45-A66D-FD19E658F996}" presName="node" presStyleLbl="node1" presStyleIdx="0" presStyleCnt="1">
        <dgm:presLayoutVars>
          <dgm:bulletEnabled val="1"/>
        </dgm:presLayoutVars>
      </dgm:prSet>
      <dgm:spPr/>
      <dgm:t>
        <a:bodyPr/>
        <a:lstStyle/>
        <a:p>
          <a:endParaRPr lang="en-US"/>
        </a:p>
      </dgm:t>
    </dgm:pt>
  </dgm:ptLst>
  <dgm:cxnLst>
    <dgm:cxn modelId="{97B7FFBB-02E4-4E45-B6A3-3FCC55B0B0C5}" srcId="{D8B21FA6-8C29-CE48-B3FF-F4AFDDAE8C4D}" destId="{B66063E6-1B1A-4D45-A66D-FD19E658F996}" srcOrd="0" destOrd="0" parTransId="{0F122073-E961-5740-BF48-489C98ADBBA4}" sibTransId="{BF2DE943-8015-E54B-B8C7-DBB2D507B41A}"/>
    <dgm:cxn modelId="{22195098-A2D2-CC47-BF49-100464D00737}" type="presOf" srcId="{D8B21FA6-8C29-CE48-B3FF-F4AFDDAE8C4D}" destId="{D8EA6141-4968-C746-B735-E206732CAF4B}" srcOrd="0" destOrd="0" presId="urn:microsoft.com/office/officeart/2005/8/layout/cycle2"/>
    <dgm:cxn modelId="{15F546F3-8C84-A14D-A538-4BFEA904B578}" type="presOf" srcId="{B66063E6-1B1A-4D45-A66D-FD19E658F996}" destId="{826998BA-A252-6842-AAAF-8CBFAC8A22F8}" srcOrd="0" destOrd="0" presId="urn:microsoft.com/office/officeart/2005/8/layout/cycle2"/>
    <dgm:cxn modelId="{02C428A9-3ED5-5444-821E-546724CFB99D}" type="presParOf" srcId="{D8EA6141-4968-C746-B735-E206732CAF4B}" destId="{826998BA-A252-6842-AAAF-8CBFAC8A22F8}"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B21FA6-8C29-CE48-B3FF-F4AFDDAE8C4D}"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1D745A5D-A921-6549-A7D8-62CEF7802144}">
      <dgm:prSet phldrT="[Text]"/>
      <dgm:spPr>
        <a:solidFill>
          <a:srgbClr val="B0012B"/>
        </a:solidFill>
      </dgm:spPr>
      <dgm:t>
        <a:bodyPr/>
        <a:lstStyle/>
        <a:p>
          <a:r>
            <a:rPr lang="en-US" dirty="0" smtClean="0"/>
            <a:t>Plan</a:t>
          </a:r>
          <a:endParaRPr lang="en-US" dirty="0"/>
        </a:p>
      </dgm:t>
    </dgm:pt>
    <dgm:pt modelId="{FE5308BB-4E9C-1146-8F78-1763F1A5849B}" type="parTrans" cxnId="{7676C232-956C-1446-9195-A459E780A0BF}">
      <dgm:prSet/>
      <dgm:spPr/>
      <dgm:t>
        <a:bodyPr/>
        <a:lstStyle/>
        <a:p>
          <a:endParaRPr lang="en-US"/>
        </a:p>
      </dgm:t>
    </dgm:pt>
    <dgm:pt modelId="{F6143A16-E751-584F-BAAF-70A189E2A938}" type="sibTrans" cxnId="{7676C232-956C-1446-9195-A459E780A0BF}">
      <dgm:prSet/>
      <dgm:spPr/>
      <dgm:t>
        <a:bodyPr/>
        <a:lstStyle/>
        <a:p>
          <a:endParaRPr lang="en-US"/>
        </a:p>
      </dgm:t>
    </dgm:pt>
    <dgm:pt modelId="{98929840-7533-0943-AEE7-B4F3EAB95D74}">
      <dgm:prSet phldrT="[Text]"/>
      <dgm:spPr>
        <a:solidFill>
          <a:srgbClr val="660066"/>
        </a:solidFill>
      </dgm:spPr>
      <dgm:t>
        <a:bodyPr/>
        <a:lstStyle/>
        <a:p>
          <a:r>
            <a:rPr lang="en-US" dirty="0" smtClean="0"/>
            <a:t>Implement</a:t>
          </a:r>
          <a:endParaRPr lang="en-US" dirty="0"/>
        </a:p>
      </dgm:t>
    </dgm:pt>
    <dgm:pt modelId="{3B2CB087-85E1-E748-92CA-FDA9D986817E}" type="parTrans" cxnId="{16FB1C66-0E38-5D40-A258-6A472FBB5A55}">
      <dgm:prSet/>
      <dgm:spPr/>
      <dgm:t>
        <a:bodyPr/>
        <a:lstStyle/>
        <a:p>
          <a:endParaRPr lang="en-US"/>
        </a:p>
      </dgm:t>
    </dgm:pt>
    <dgm:pt modelId="{167AEC86-473B-1E4D-A55A-9BA14BE0DC9A}" type="sibTrans" cxnId="{16FB1C66-0E38-5D40-A258-6A472FBB5A55}">
      <dgm:prSet/>
      <dgm:spPr/>
      <dgm:t>
        <a:bodyPr/>
        <a:lstStyle/>
        <a:p>
          <a:endParaRPr lang="en-US"/>
        </a:p>
      </dgm:t>
    </dgm:pt>
    <dgm:pt modelId="{B66063E6-1B1A-4D45-A66D-FD19E658F996}">
      <dgm:prSet phldrT="[Text]"/>
      <dgm:spPr>
        <a:solidFill>
          <a:schemeClr val="accent1">
            <a:lumMod val="75000"/>
          </a:schemeClr>
        </a:solidFill>
      </dgm:spPr>
      <dgm:t>
        <a:bodyPr/>
        <a:lstStyle/>
        <a:p>
          <a:r>
            <a:rPr lang="en-US" dirty="0" smtClean="0"/>
            <a:t>Respond</a:t>
          </a:r>
          <a:endParaRPr lang="en-US" dirty="0"/>
        </a:p>
      </dgm:t>
    </dgm:pt>
    <dgm:pt modelId="{0F122073-E961-5740-BF48-489C98ADBBA4}" type="parTrans" cxnId="{97B7FFBB-02E4-4E45-B6A3-3FCC55B0B0C5}">
      <dgm:prSet/>
      <dgm:spPr/>
      <dgm:t>
        <a:bodyPr/>
        <a:lstStyle/>
        <a:p>
          <a:endParaRPr lang="en-US"/>
        </a:p>
      </dgm:t>
    </dgm:pt>
    <dgm:pt modelId="{BF2DE943-8015-E54B-B8C7-DBB2D507B41A}" type="sibTrans" cxnId="{97B7FFBB-02E4-4E45-B6A3-3FCC55B0B0C5}">
      <dgm:prSet/>
      <dgm:spPr/>
      <dgm:t>
        <a:bodyPr/>
        <a:lstStyle/>
        <a:p>
          <a:endParaRPr lang="en-US"/>
        </a:p>
      </dgm:t>
    </dgm:pt>
    <dgm:pt modelId="{D8EA6141-4968-C746-B735-E206732CAF4B}" type="pres">
      <dgm:prSet presAssocID="{D8B21FA6-8C29-CE48-B3FF-F4AFDDAE8C4D}" presName="cycle" presStyleCnt="0">
        <dgm:presLayoutVars>
          <dgm:dir/>
          <dgm:resizeHandles val="exact"/>
        </dgm:presLayoutVars>
      </dgm:prSet>
      <dgm:spPr/>
      <dgm:t>
        <a:bodyPr/>
        <a:lstStyle/>
        <a:p>
          <a:endParaRPr lang="en-US"/>
        </a:p>
      </dgm:t>
    </dgm:pt>
    <dgm:pt modelId="{A53169CF-D371-554B-95D7-25A0233C4B31}" type="pres">
      <dgm:prSet presAssocID="{1D745A5D-A921-6549-A7D8-62CEF7802144}" presName="node" presStyleLbl="node1" presStyleIdx="0" presStyleCnt="3">
        <dgm:presLayoutVars>
          <dgm:bulletEnabled val="1"/>
        </dgm:presLayoutVars>
      </dgm:prSet>
      <dgm:spPr/>
      <dgm:t>
        <a:bodyPr/>
        <a:lstStyle/>
        <a:p>
          <a:endParaRPr lang="en-US"/>
        </a:p>
      </dgm:t>
    </dgm:pt>
    <dgm:pt modelId="{109632E9-9C71-AF4A-817E-85ABB15B099E}" type="pres">
      <dgm:prSet presAssocID="{F6143A16-E751-584F-BAAF-70A189E2A938}" presName="sibTrans" presStyleLbl="sibTrans2D1" presStyleIdx="0" presStyleCnt="3"/>
      <dgm:spPr/>
      <dgm:t>
        <a:bodyPr/>
        <a:lstStyle/>
        <a:p>
          <a:endParaRPr lang="en-US"/>
        </a:p>
      </dgm:t>
    </dgm:pt>
    <dgm:pt modelId="{0763C196-1FED-2940-AF4B-5B50EDAA19F5}" type="pres">
      <dgm:prSet presAssocID="{F6143A16-E751-584F-BAAF-70A189E2A938}" presName="connectorText" presStyleLbl="sibTrans2D1" presStyleIdx="0" presStyleCnt="3"/>
      <dgm:spPr/>
      <dgm:t>
        <a:bodyPr/>
        <a:lstStyle/>
        <a:p>
          <a:endParaRPr lang="en-US"/>
        </a:p>
      </dgm:t>
    </dgm:pt>
    <dgm:pt modelId="{4CE0ACB4-6819-3F44-B878-6982C69AE81F}" type="pres">
      <dgm:prSet presAssocID="{98929840-7533-0943-AEE7-B4F3EAB95D74}" presName="node" presStyleLbl="node1" presStyleIdx="1" presStyleCnt="3">
        <dgm:presLayoutVars>
          <dgm:bulletEnabled val="1"/>
        </dgm:presLayoutVars>
      </dgm:prSet>
      <dgm:spPr/>
      <dgm:t>
        <a:bodyPr/>
        <a:lstStyle/>
        <a:p>
          <a:endParaRPr lang="en-US"/>
        </a:p>
      </dgm:t>
    </dgm:pt>
    <dgm:pt modelId="{3ABD4158-2866-EE45-9B89-78C3B1D832AC}" type="pres">
      <dgm:prSet presAssocID="{167AEC86-473B-1E4D-A55A-9BA14BE0DC9A}" presName="sibTrans" presStyleLbl="sibTrans2D1" presStyleIdx="1" presStyleCnt="3"/>
      <dgm:spPr/>
      <dgm:t>
        <a:bodyPr/>
        <a:lstStyle/>
        <a:p>
          <a:endParaRPr lang="en-US"/>
        </a:p>
      </dgm:t>
    </dgm:pt>
    <dgm:pt modelId="{70FBE2E4-C61D-2748-A347-754A4652F643}" type="pres">
      <dgm:prSet presAssocID="{167AEC86-473B-1E4D-A55A-9BA14BE0DC9A}" presName="connectorText" presStyleLbl="sibTrans2D1" presStyleIdx="1" presStyleCnt="3"/>
      <dgm:spPr/>
      <dgm:t>
        <a:bodyPr/>
        <a:lstStyle/>
        <a:p>
          <a:endParaRPr lang="en-US"/>
        </a:p>
      </dgm:t>
    </dgm:pt>
    <dgm:pt modelId="{826998BA-A252-6842-AAAF-8CBFAC8A22F8}" type="pres">
      <dgm:prSet presAssocID="{B66063E6-1B1A-4D45-A66D-FD19E658F996}" presName="node" presStyleLbl="node1" presStyleIdx="2" presStyleCnt="3">
        <dgm:presLayoutVars>
          <dgm:bulletEnabled val="1"/>
        </dgm:presLayoutVars>
      </dgm:prSet>
      <dgm:spPr/>
      <dgm:t>
        <a:bodyPr/>
        <a:lstStyle/>
        <a:p>
          <a:endParaRPr lang="en-US"/>
        </a:p>
      </dgm:t>
    </dgm:pt>
    <dgm:pt modelId="{0A1E2D48-B5DE-AE42-8334-0F14AF7EE086}" type="pres">
      <dgm:prSet presAssocID="{BF2DE943-8015-E54B-B8C7-DBB2D507B41A}" presName="sibTrans" presStyleLbl="sibTrans2D1" presStyleIdx="2" presStyleCnt="3"/>
      <dgm:spPr/>
      <dgm:t>
        <a:bodyPr/>
        <a:lstStyle/>
        <a:p>
          <a:endParaRPr lang="en-US"/>
        </a:p>
      </dgm:t>
    </dgm:pt>
    <dgm:pt modelId="{A59D31E2-1512-2740-ACCB-1FC87F55687B}" type="pres">
      <dgm:prSet presAssocID="{BF2DE943-8015-E54B-B8C7-DBB2D507B41A}" presName="connectorText" presStyleLbl="sibTrans2D1" presStyleIdx="2" presStyleCnt="3"/>
      <dgm:spPr/>
      <dgm:t>
        <a:bodyPr/>
        <a:lstStyle/>
        <a:p>
          <a:endParaRPr lang="en-US"/>
        </a:p>
      </dgm:t>
    </dgm:pt>
  </dgm:ptLst>
  <dgm:cxnLst>
    <dgm:cxn modelId="{72DFFE45-EC70-EB44-BA62-2001FD0D3283}" type="presOf" srcId="{BF2DE943-8015-E54B-B8C7-DBB2D507B41A}" destId="{A59D31E2-1512-2740-ACCB-1FC87F55687B}" srcOrd="1" destOrd="0" presId="urn:microsoft.com/office/officeart/2005/8/layout/cycle2"/>
    <dgm:cxn modelId="{97B7FFBB-02E4-4E45-B6A3-3FCC55B0B0C5}" srcId="{D8B21FA6-8C29-CE48-B3FF-F4AFDDAE8C4D}" destId="{B66063E6-1B1A-4D45-A66D-FD19E658F996}" srcOrd="2" destOrd="0" parTransId="{0F122073-E961-5740-BF48-489C98ADBBA4}" sibTransId="{BF2DE943-8015-E54B-B8C7-DBB2D507B41A}"/>
    <dgm:cxn modelId="{16FB1C66-0E38-5D40-A258-6A472FBB5A55}" srcId="{D8B21FA6-8C29-CE48-B3FF-F4AFDDAE8C4D}" destId="{98929840-7533-0943-AEE7-B4F3EAB95D74}" srcOrd="1" destOrd="0" parTransId="{3B2CB087-85E1-E748-92CA-FDA9D986817E}" sibTransId="{167AEC86-473B-1E4D-A55A-9BA14BE0DC9A}"/>
    <dgm:cxn modelId="{FC662BE3-B2CD-3347-A7E0-DF684B69905D}" type="presOf" srcId="{D8B21FA6-8C29-CE48-B3FF-F4AFDDAE8C4D}" destId="{D8EA6141-4968-C746-B735-E206732CAF4B}" srcOrd="0" destOrd="0" presId="urn:microsoft.com/office/officeart/2005/8/layout/cycle2"/>
    <dgm:cxn modelId="{2562CCA2-74D2-014E-96A9-75A57DA7D2EE}" type="presOf" srcId="{167AEC86-473B-1E4D-A55A-9BA14BE0DC9A}" destId="{70FBE2E4-C61D-2748-A347-754A4652F643}" srcOrd="1" destOrd="0" presId="urn:microsoft.com/office/officeart/2005/8/layout/cycle2"/>
    <dgm:cxn modelId="{7676C232-956C-1446-9195-A459E780A0BF}" srcId="{D8B21FA6-8C29-CE48-B3FF-F4AFDDAE8C4D}" destId="{1D745A5D-A921-6549-A7D8-62CEF7802144}" srcOrd="0" destOrd="0" parTransId="{FE5308BB-4E9C-1146-8F78-1763F1A5849B}" sibTransId="{F6143A16-E751-584F-BAAF-70A189E2A938}"/>
    <dgm:cxn modelId="{BC65025C-E0C7-2F47-B385-1164F889F2D2}" type="presOf" srcId="{B66063E6-1B1A-4D45-A66D-FD19E658F996}" destId="{826998BA-A252-6842-AAAF-8CBFAC8A22F8}" srcOrd="0" destOrd="0" presId="urn:microsoft.com/office/officeart/2005/8/layout/cycle2"/>
    <dgm:cxn modelId="{D682BC2F-FA91-C74C-995B-AE66E96CD5ED}" type="presOf" srcId="{167AEC86-473B-1E4D-A55A-9BA14BE0DC9A}" destId="{3ABD4158-2866-EE45-9B89-78C3B1D832AC}" srcOrd="0" destOrd="0" presId="urn:microsoft.com/office/officeart/2005/8/layout/cycle2"/>
    <dgm:cxn modelId="{4561B033-B16F-A04C-AFE0-F2503597BFCD}" type="presOf" srcId="{1D745A5D-A921-6549-A7D8-62CEF7802144}" destId="{A53169CF-D371-554B-95D7-25A0233C4B31}" srcOrd="0" destOrd="0" presId="urn:microsoft.com/office/officeart/2005/8/layout/cycle2"/>
    <dgm:cxn modelId="{3F12CD5D-92BB-4046-8C49-6C266A0A33BC}" type="presOf" srcId="{BF2DE943-8015-E54B-B8C7-DBB2D507B41A}" destId="{0A1E2D48-B5DE-AE42-8334-0F14AF7EE086}" srcOrd="0" destOrd="0" presId="urn:microsoft.com/office/officeart/2005/8/layout/cycle2"/>
    <dgm:cxn modelId="{EAEDAB49-27AB-014C-8A4D-DD5A53DD64CC}" type="presOf" srcId="{F6143A16-E751-584F-BAAF-70A189E2A938}" destId="{0763C196-1FED-2940-AF4B-5B50EDAA19F5}" srcOrd="1" destOrd="0" presId="urn:microsoft.com/office/officeart/2005/8/layout/cycle2"/>
    <dgm:cxn modelId="{FCBB36D9-F567-0E41-BED5-7AE2211A2900}" type="presOf" srcId="{F6143A16-E751-584F-BAAF-70A189E2A938}" destId="{109632E9-9C71-AF4A-817E-85ABB15B099E}" srcOrd="0" destOrd="0" presId="urn:microsoft.com/office/officeart/2005/8/layout/cycle2"/>
    <dgm:cxn modelId="{2A7D855C-51F8-CF4D-922F-1E33D02C2D8C}" type="presOf" srcId="{98929840-7533-0943-AEE7-B4F3EAB95D74}" destId="{4CE0ACB4-6819-3F44-B878-6982C69AE81F}" srcOrd="0" destOrd="0" presId="urn:microsoft.com/office/officeart/2005/8/layout/cycle2"/>
    <dgm:cxn modelId="{6C16E030-E40F-D843-9869-5A21D82A8C23}" type="presParOf" srcId="{D8EA6141-4968-C746-B735-E206732CAF4B}" destId="{A53169CF-D371-554B-95D7-25A0233C4B31}" srcOrd="0" destOrd="0" presId="urn:microsoft.com/office/officeart/2005/8/layout/cycle2"/>
    <dgm:cxn modelId="{0E85EB54-B117-514A-8E1D-A7C1BD6BA7AE}" type="presParOf" srcId="{D8EA6141-4968-C746-B735-E206732CAF4B}" destId="{109632E9-9C71-AF4A-817E-85ABB15B099E}" srcOrd="1" destOrd="0" presId="urn:microsoft.com/office/officeart/2005/8/layout/cycle2"/>
    <dgm:cxn modelId="{CF5380CE-E490-F940-9334-7981641761BE}" type="presParOf" srcId="{109632E9-9C71-AF4A-817E-85ABB15B099E}" destId="{0763C196-1FED-2940-AF4B-5B50EDAA19F5}" srcOrd="0" destOrd="0" presId="urn:microsoft.com/office/officeart/2005/8/layout/cycle2"/>
    <dgm:cxn modelId="{F5D1C04D-AD6C-1F42-81BF-6BCFCAE38C89}" type="presParOf" srcId="{D8EA6141-4968-C746-B735-E206732CAF4B}" destId="{4CE0ACB4-6819-3F44-B878-6982C69AE81F}" srcOrd="2" destOrd="0" presId="urn:microsoft.com/office/officeart/2005/8/layout/cycle2"/>
    <dgm:cxn modelId="{A0429CF3-3706-7049-900E-2F4797955010}" type="presParOf" srcId="{D8EA6141-4968-C746-B735-E206732CAF4B}" destId="{3ABD4158-2866-EE45-9B89-78C3B1D832AC}" srcOrd="3" destOrd="0" presId="urn:microsoft.com/office/officeart/2005/8/layout/cycle2"/>
    <dgm:cxn modelId="{46E8B680-9EF7-3643-B7BA-9448C066FC00}" type="presParOf" srcId="{3ABD4158-2866-EE45-9B89-78C3B1D832AC}" destId="{70FBE2E4-C61D-2748-A347-754A4652F643}" srcOrd="0" destOrd="0" presId="urn:microsoft.com/office/officeart/2005/8/layout/cycle2"/>
    <dgm:cxn modelId="{8626F187-84BD-3A43-8B0A-223C74AE560B}" type="presParOf" srcId="{D8EA6141-4968-C746-B735-E206732CAF4B}" destId="{826998BA-A252-6842-AAAF-8CBFAC8A22F8}" srcOrd="4" destOrd="0" presId="urn:microsoft.com/office/officeart/2005/8/layout/cycle2"/>
    <dgm:cxn modelId="{AAEDB34B-269E-C34B-8BC0-0F9624723EBA}" type="presParOf" srcId="{D8EA6141-4968-C746-B735-E206732CAF4B}" destId="{0A1E2D48-B5DE-AE42-8334-0F14AF7EE086}" srcOrd="5" destOrd="0" presId="urn:microsoft.com/office/officeart/2005/8/layout/cycle2"/>
    <dgm:cxn modelId="{CB366A4A-D19A-1548-A13B-31AB8DBE2B19}" type="presParOf" srcId="{0A1E2D48-B5DE-AE42-8334-0F14AF7EE086}" destId="{A59D31E2-1512-2740-ACCB-1FC87F55687B}"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C35A23-B268-CA4C-92D4-DDA4CD12920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73772BE-8A78-9F4A-A3D4-C73E997C7AF9}">
      <dgm:prSet phldrT="[Text]"/>
      <dgm:spPr>
        <a:solidFill>
          <a:schemeClr val="accent1">
            <a:lumMod val="50000"/>
          </a:schemeClr>
        </a:solidFill>
      </dgm:spPr>
      <dgm:t>
        <a:bodyPr/>
        <a:lstStyle/>
        <a:p>
          <a:r>
            <a:rPr lang="en-US" dirty="0" smtClean="0"/>
            <a:t>Do I need to review basic concepts?</a:t>
          </a:r>
          <a:endParaRPr lang="en-US" dirty="0"/>
        </a:p>
      </dgm:t>
    </dgm:pt>
    <dgm:pt modelId="{D4ED31ED-90FD-F04F-B8C9-24FE86DFE454}" type="parTrans" cxnId="{900580BA-BB8B-4043-8334-49FA1BE4F5CC}">
      <dgm:prSet/>
      <dgm:spPr/>
      <dgm:t>
        <a:bodyPr/>
        <a:lstStyle/>
        <a:p>
          <a:endParaRPr lang="en-US"/>
        </a:p>
      </dgm:t>
    </dgm:pt>
    <dgm:pt modelId="{94B093A1-189C-A24C-AC08-266C763AB9C7}" type="sibTrans" cxnId="{900580BA-BB8B-4043-8334-49FA1BE4F5CC}">
      <dgm:prSet/>
      <dgm:spPr/>
      <dgm:t>
        <a:bodyPr/>
        <a:lstStyle/>
        <a:p>
          <a:endParaRPr lang="en-US"/>
        </a:p>
      </dgm:t>
    </dgm:pt>
    <dgm:pt modelId="{BC422850-3550-C346-A2BC-544861F7349E}">
      <dgm:prSet phldrT="[Text]"/>
      <dgm:spPr>
        <a:solidFill>
          <a:srgbClr val="660066"/>
        </a:solidFill>
      </dgm:spPr>
      <dgm:t>
        <a:bodyPr/>
        <a:lstStyle/>
        <a:p>
          <a:r>
            <a:rPr lang="en-US" dirty="0" smtClean="0"/>
            <a:t>Did students grasp the main points of lecture?</a:t>
          </a:r>
          <a:endParaRPr lang="en-US" dirty="0"/>
        </a:p>
      </dgm:t>
    </dgm:pt>
    <dgm:pt modelId="{833EDD83-D218-334B-A94D-E08ED29D2615}" type="parTrans" cxnId="{F334FE7B-42A9-D341-A9DB-0FA024869D75}">
      <dgm:prSet/>
      <dgm:spPr/>
      <dgm:t>
        <a:bodyPr/>
        <a:lstStyle/>
        <a:p>
          <a:endParaRPr lang="en-US"/>
        </a:p>
      </dgm:t>
    </dgm:pt>
    <dgm:pt modelId="{2749B447-38B3-2342-8DE3-9105BABC38B8}" type="sibTrans" cxnId="{F334FE7B-42A9-D341-A9DB-0FA024869D75}">
      <dgm:prSet/>
      <dgm:spPr/>
      <dgm:t>
        <a:bodyPr/>
        <a:lstStyle/>
        <a:p>
          <a:endParaRPr lang="en-US"/>
        </a:p>
      </dgm:t>
    </dgm:pt>
    <dgm:pt modelId="{BC740331-206C-7946-A2C1-2CFE4A398D2F}" type="pres">
      <dgm:prSet presAssocID="{E8C35A23-B268-CA4C-92D4-DDA4CD129207}" presName="linear" presStyleCnt="0">
        <dgm:presLayoutVars>
          <dgm:animLvl val="lvl"/>
          <dgm:resizeHandles val="exact"/>
        </dgm:presLayoutVars>
      </dgm:prSet>
      <dgm:spPr/>
      <dgm:t>
        <a:bodyPr/>
        <a:lstStyle/>
        <a:p>
          <a:endParaRPr lang="en-US"/>
        </a:p>
      </dgm:t>
    </dgm:pt>
    <dgm:pt modelId="{1C878BB9-2538-EA42-9333-CEB02E3F0D06}" type="pres">
      <dgm:prSet presAssocID="{B73772BE-8A78-9F4A-A3D4-C73E997C7AF9}" presName="parentText" presStyleLbl="node1" presStyleIdx="0" presStyleCnt="2">
        <dgm:presLayoutVars>
          <dgm:chMax val="0"/>
          <dgm:bulletEnabled val="1"/>
        </dgm:presLayoutVars>
      </dgm:prSet>
      <dgm:spPr/>
      <dgm:t>
        <a:bodyPr/>
        <a:lstStyle/>
        <a:p>
          <a:endParaRPr lang="en-US"/>
        </a:p>
      </dgm:t>
    </dgm:pt>
    <dgm:pt modelId="{57369449-824B-3A4D-9B9C-AD6968AFEC1F}" type="pres">
      <dgm:prSet presAssocID="{94B093A1-189C-A24C-AC08-266C763AB9C7}" presName="spacer" presStyleCnt="0"/>
      <dgm:spPr/>
    </dgm:pt>
    <dgm:pt modelId="{AFF0454E-5C9F-3644-9AA4-6F265B0DA3B6}" type="pres">
      <dgm:prSet presAssocID="{BC422850-3550-C346-A2BC-544861F7349E}" presName="parentText" presStyleLbl="node1" presStyleIdx="1" presStyleCnt="2">
        <dgm:presLayoutVars>
          <dgm:chMax val="0"/>
          <dgm:bulletEnabled val="1"/>
        </dgm:presLayoutVars>
      </dgm:prSet>
      <dgm:spPr/>
      <dgm:t>
        <a:bodyPr/>
        <a:lstStyle/>
        <a:p>
          <a:endParaRPr lang="en-US"/>
        </a:p>
      </dgm:t>
    </dgm:pt>
  </dgm:ptLst>
  <dgm:cxnLst>
    <dgm:cxn modelId="{5706DEE1-107A-2846-9EE6-70B77BC846A6}" type="presOf" srcId="{BC422850-3550-C346-A2BC-544861F7349E}" destId="{AFF0454E-5C9F-3644-9AA4-6F265B0DA3B6}" srcOrd="0" destOrd="0" presId="urn:microsoft.com/office/officeart/2005/8/layout/vList2"/>
    <dgm:cxn modelId="{F334FE7B-42A9-D341-A9DB-0FA024869D75}" srcId="{E8C35A23-B268-CA4C-92D4-DDA4CD129207}" destId="{BC422850-3550-C346-A2BC-544861F7349E}" srcOrd="1" destOrd="0" parTransId="{833EDD83-D218-334B-A94D-E08ED29D2615}" sibTransId="{2749B447-38B3-2342-8DE3-9105BABC38B8}"/>
    <dgm:cxn modelId="{0C801E54-64B6-DA40-B798-BF0C75E090C8}" type="presOf" srcId="{E8C35A23-B268-CA4C-92D4-DDA4CD129207}" destId="{BC740331-206C-7946-A2C1-2CFE4A398D2F}" srcOrd="0" destOrd="0" presId="urn:microsoft.com/office/officeart/2005/8/layout/vList2"/>
    <dgm:cxn modelId="{900580BA-BB8B-4043-8334-49FA1BE4F5CC}" srcId="{E8C35A23-B268-CA4C-92D4-DDA4CD129207}" destId="{B73772BE-8A78-9F4A-A3D4-C73E997C7AF9}" srcOrd="0" destOrd="0" parTransId="{D4ED31ED-90FD-F04F-B8C9-24FE86DFE454}" sibTransId="{94B093A1-189C-A24C-AC08-266C763AB9C7}"/>
    <dgm:cxn modelId="{7139212D-9CCC-B349-9B7A-1E98E1C2C690}" type="presOf" srcId="{B73772BE-8A78-9F4A-A3D4-C73E997C7AF9}" destId="{1C878BB9-2538-EA42-9333-CEB02E3F0D06}" srcOrd="0" destOrd="0" presId="urn:microsoft.com/office/officeart/2005/8/layout/vList2"/>
    <dgm:cxn modelId="{AC261997-EFCA-3F47-A4B8-D24037421992}" type="presParOf" srcId="{BC740331-206C-7946-A2C1-2CFE4A398D2F}" destId="{1C878BB9-2538-EA42-9333-CEB02E3F0D06}" srcOrd="0" destOrd="0" presId="urn:microsoft.com/office/officeart/2005/8/layout/vList2"/>
    <dgm:cxn modelId="{6D38257D-139D-D042-9403-3FDD562830A0}" type="presParOf" srcId="{BC740331-206C-7946-A2C1-2CFE4A398D2F}" destId="{57369449-824B-3A4D-9B9C-AD6968AFEC1F}" srcOrd="1" destOrd="0" presId="urn:microsoft.com/office/officeart/2005/8/layout/vList2"/>
    <dgm:cxn modelId="{EDFD28F4-7F32-9D4F-ADB0-9B252A418F29}" type="presParOf" srcId="{BC740331-206C-7946-A2C1-2CFE4A398D2F}" destId="{AFF0454E-5C9F-3644-9AA4-6F265B0DA3B6}"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C35A23-B268-CA4C-92D4-DDA4CD12920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73772BE-8A78-9F4A-A3D4-C73E997C7AF9}">
      <dgm:prSet phldrT="[Text]"/>
      <dgm:spPr>
        <a:solidFill>
          <a:schemeClr val="accent1">
            <a:lumMod val="50000"/>
          </a:schemeClr>
        </a:solidFill>
      </dgm:spPr>
      <dgm:t>
        <a:bodyPr/>
        <a:lstStyle/>
        <a:p>
          <a:r>
            <a:rPr lang="en-US" dirty="0" smtClean="0"/>
            <a:t>Background Knowledge Probe</a:t>
          </a:r>
          <a:endParaRPr lang="en-US" dirty="0"/>
        </a:p>
      </dgm:t>
    </dgm:pt>
    <dgm:pt modelId="{D4ED31ED-90FD-F04F-B8C9-24FE86DFE454}" type="parTrans" cxnId="{900580BA-BB8B-4043-8334-49FA1BE4F5CC}">
      <dgm:prSet/>
      <dgm:spPr/>
      <dgm:t>
        <a:bodyPr/>
        <a:lstStyle/>
        <a:p>
          <a:endParaRPr lang="en-US"/>
        </a:p>
      </dgm:t>
    </dgm:pt>
    <dgm:pt modelId="{94B093A1-189C-A24C-AC08-266C763AB9C7}" type="sibTrans" cxnId="{900580BA-BB8B-4043-8334-49FA1BE4F5CC}">
      <dgm:prSet/>
      <dgm:spPr/>
      <dgm:t>
        <a:bodyPr/>
        <a:lstStyle/>
        <a:p>
          <a:endParaRPr lang="en-US"/>
        </a:p>
      </dgm:t>
    </dgm:pt>
    <dgm:pt modelId="{BC422850-3550-C346-A2BC-544861F7349E}">
      <dgm:prSet phldrT="[Text]"/>
      <dgm:spPr>
        <a:solidFill>
          <a:srgbClr val="660066"/>
        </a:solidFill>
      </dgm:spPr>
      <dgm:t>
        <a:bodyPr/>
        <a:lstStyle/>
        <a:p>
          <a:r>
            <a:rPr lang="en-US" dirty="0" smtClean="0"/>
            <a:t>One Sentence Summary</a:t>
          </a:r>
          <a:endParaRPr lang="en-US" dirty="0"/>
        </a:p>
      </dgm:t>
    </dgm:pt>
    <dgm:pt modelId="{833EDD83-D218-334B-A94D-E08ED29D2615}" type="parTrans" cxnId="{F334FE7B-42A9-D341-A9DB-0FA024869D75}">
      <dgm:prSet/>
      <dgm:spPr/>
      <dgm:t>
        <a:bodyPr/>
        <a:lstStyle/>
        <a:p>
          <a:endParaRPr lang="en-US"/>
        </a:p>
      </dgm:t>
    </dgm:pt>
    <dgm:pt modelId="{2749B447-38B3-2342-8DE3-9105BABC38B8}" type="sibTrans" cxnId="{F334FE7B-42A9-D341-A9DB-0FA024869D75}">
      <dgm:prSet/>
      <dgm:spPr/>
      <dgm:t>
        <a:bodyPr/>
        <a:lstStyle/>
        <a:p>
          <a:endParaRPr lang="en-US"/>
        </a:p>
      </dgm:t>
    </dgm:pt>
    <dgm:pt modelId="{BC740331-206C-7946-A2C1-2CFE4A398D2F}" type="pres">
      <dgm:prSet presAssocID="{E8C35A23-B268-CA4C-92D4-DDA4CD129207}" presName="linear" presStyleCnt="0">
        <dgm:presLayoutVars>
          <dgm:animLvl val="lvl"/>
          <dgm:resizeHandles val="exact"/>
        </dgm:presLayoutVars>
      </dgm:prSet>
      <dgm:spPr/>
      <dgm:t>
        <a:bodyPr/>
        <a:lstStyle/>
        <a:p>
          <a:endParaRPr lang="en-US"/>
        </a:p>
      </dgm:t>
    </dgm:pt>
    <dgm:pt modelId="{1C878BB9-2538-EA42-9333-CEB02E3F0D06}" type="pres">
      <dgm:prSet presAssocID="{B73772BE-8A78-9F4A-A3D4-C73E997C7AF9}" presName="parentText" presStyleLbl="node1" presStyleIdx="0" presStyleCnt="2">
        <dgm:presLayoutVars>
          <dgm:chMax val="0"/>
          <dgm:bulletEnabled val="1"/>
        </dgm:presLayoutVars>
      </dgm:prSet>
      <dgm:spPr/>
      <dgm:t>
        <a:bodyPr/>
        <a:lstStyle/>
        <a:p>
          <a:endParaRPr lang="en-US"/>
        </a:p>
      </dgm:t>
    </dgm:pt>
    <dgm:pt modelId="{57369449-824B-3A4D-9B9C-AD6968AFEC1F}" type="pres">
      <dgm:prSet presAssocID="{94B093A1-189C-A24C-AC08-266C763AB9C7}" presName="spacer" presStyleCnt="0"/>
      <dgm:spPr/>
    </dgm:pt>
    <dgm:pt modelId="{AFF0454E-5C9F-3644-9AA4-6F265B0DA3B6}" type="pres">
      <dgm:prSet presAssocID="{BC422850-3550-C346-A2BC-544861F7349E}" presName="parentText" presStyleLbl="node1" presStyleIdx="1" presStyleCnt="2">
        <dgm:presLayoutVars>
          <dgm:chMax val="0"/>
          <dgm:bulletEnabled val="1"/>
        </dgm:presLayoutVars>
      </dgm:prSet>
      <dgm:spPr/>
      <dgm:t>
        <a:bodyPr/>
        <a:lstStyle/>
        <a:p>
          <a:endParaRPr lang="en-US"/>
        </a:p>
      </dgm:t>
    </dgm:pt>
  </dgm:ptLst>
  <dgm:cxnLst>
    <dgm:cxn modelId="{A875DC62-30AD-074A-AD0C-85328E67B70B}" type="presOf" srcId="{E8C35A23-B268-CA4C-92D4-DDA4CD129207}" destId="{BC740331-206C-7946-A2C1-2CFE4A398D2F}" srcOrd="0" destOrd="0" presId="urn:microsoft.com/office/officeart/2005/8/layout/vList2"/>
    <dgm:cxn modelId="{F334FE7B-42A9-D341-A9DB-0FA024869D75}" srcId="{E8C35A23-B268-CA4C-92D4-DDA4CD129207}" destId="{BC422850-3550-C346-A2BC-544861F7349E}" srcOrd="1" destOrd="0" parTransId="{833EDD83-D218-334B-A94D-E08ED29D2615}" sibTransId="{2749B447-38B3-2342-8DE3-9105BABC38B8}"/>
    <dgm:cxn modelId="{AED763B9-E90E-F74C-A438-040E20457286}" type="presOf" srcId="{B73772BE-8A78-9F4A-A3D4-C73E997C7AF9}" destId="{1C878BB9-2538-EA42-9333-CEB02E3F0D06}" srcOrd="0" destOrd="0" presId="urn:microsoft.com/office/officeart/2005/8/layout/vList2"/>
    <dgm:cxn modelId="{900580BA-BB8B-4043-8334-49FA1BE4F5CC}" srcId="{E8C35A23-B268-CA4C-92D4-DDA4CD129207}" destId="{B73772BE-8A78-9F4A-A3D4-C73E997C7AF9}" srcOrd="0" destOrd="0" parTransId="{D4ED31ED-90FD-F04F-B8C9-24FE86DFE454}" sibTransId="{94B093A1-189C-A24C-AC08-266C763AB9C7}"/>
    <dgm:cxn modelId="{13B68B13-2320-FE47-BCCE-37A4C3DC8A22}" type="presOf" srcId="{BC422850-3550-C346-A2BC-544861F7349E}" destId="{AFF0454E-5C9F-3644-9AA4-6F265B0DA3B6}" srcOrd="0" destOrd="0" presId="urn:microsoft.com/office/officeart/2005/8/layout/vList2"/>
    <dgm:cxn modelId="{9BB21079-42F8-BD42-B1A0-0CD4EBEAA779}" type="presParOf" srcId="{BC740331-206C-7946-A2C1-2CFE4A398D2F}" destId="{1C878BB9-2538-EA42-9333-CEB02E3F0D06}" srcOrd="0" destOrd="0" presId="urn:microsoft.com/office/officeart/2005/8/layout/vList2"/>
    <dgm:cxn modelId="{7093346F-C551-D84C-8561-6C18746D9318}" type="presParOf" srcId="{BC740331-206C-7946-A2C1-2CFE4A398D2F}" destId="{57369449-824B-3A4D-9B9C-AD6968AFEC1F}" srcOrd="1" destOrd="0" presId="urn:microsoft.com/office/officeart/2005/8/layout/vList2"/>
    <dgm:cxn modelId="{55CA2D9E-94FD-B549-9083-1C2F9C97F444}" type="presParOf" srcId="{BC740331-206C-7946-A2C1-2CFE4A398D2F}" destId="{AFF0454E-5C9F-3644-9AA4-6F265B0DA3B6}"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C35A23-B268-CA4C-92D4-DDA4CD12920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73772BE-8A78-9F4A-A3D4-C73E997C7AF9}">
      <dgm:prSet phldrT="[Text]"/>
      <dgm:spPr>
        <a:solidFill>
          <a:schemeClr val="accent1">
            <a:lumMod val="50000"/>
          </a:schemeClr>
        </a:solidFill>
      </dgm:spPr>
      <dgm:t>
        <a:bodyPr/>
        <a:lstStyle/>
        <a:p>
          <a:r>
            <a:rPr lang="en-US" dirty="0" smtClean="0"/>
            <a:t>Background Knowledge Probe</a:t>
          </a:r>
          <a:endParaRPr lang="en-US" dirty="0"/>
        </a:p>
      </dgm:t>
    </dgm:pt>
    <dgm:pt modelId="{D4ED31ED-90FD-F04F-B8C9-24FE86DFE454}" type="parTrans" cxnId="{900580BA-BB8B-4043-8334-49FA1BE4F5CC}">
      <dgm:prSet/>
      <dgm:spPr/>
      <dgm:t>
        <a:bodyPr/>
        <a:lstStyle/>
        <a:p>
          <a:endParaRPr lang="en-US"/>
        </a:p>
      </dgm:t>
    </dgm:pt>
    <dgm:pt modelId="{94B093A1-189C-A24C-AC08-266C763AB9C7}" type="sibTrans" cxnId="{900580BA-BB8B-4043-8334-49FA1BE4F5CC}">
      <dgm:prSet/>
      <dgm:spPr/>
      <dgm:t>
        <a:bodyPr/>
        <a:lstStyle/>
        <a:p>
          <a:endParaRPr lang="en-US"/>
        </a:p>
      </dgm:t>
    </dgm:pt>
    <dgm:pt modelId="{BC740331-206C-7946-A2C1-2CFE4A398D2F}" type="pres">
      <dgm:prSet presAssocID="{E8C35A23-B268-CA4C-92D4-DDA4CD129207}" presName="linear" presStyleCnt="0">
        <dgm:presLayoutVars>
          <dgm:animLvl val="lvl"/>
          <dgm:resizeHandles val="exact"/>
        </dgm:presLayoutVars>
      </dgm:prSet>
      <dgm:spPr/>
      <dgm:t>
        <a:bodyPr/>
        <a:lstStyle/>
        <a:p>
          <a:endParaRPr lang="en-US"/>
        </a:p>
      </dgm:t>
    </dgm:pt>
    <dgm:pt modelId="{1C878BB9-2538-EA42-9333-CEB02E3F0D06}" type="pres">
      <dgm:prSet presAssocID="{B73772BE-8A78-9F4A-A3D4-C73E997C7AF9}" presName="parentText" presStyleLbl="node1" presStyleIdx="0" presStyleCnt="1">
        <dgm:presLayoutVars>
          <dgm:chMax val="0"/>
          <dgm:bulletEnabled val="1"/>
        </dgm:presLayoutVars>
      </dgm:prSet>
      <dgm:spPr/>
      <dgm:t>
        <a:bodyPr/>
        <a:lstStyle/>
        <a:p>
          <a:endParaRPr lang="en-US"/>
        </a:p>
      </dgm:t>
    </dgm:pt>
  </dgm:ptLst>
  <dgm:cxnLst>
    <dgm:cxn modelId="{CA115DD7-9D6B-F44C-AC52-45E9F4C165F5}" type="presOf" srcId="{E8C35A23-B268-CA4C-92D4-DDA4CD129207}" destId="{BC740331-206C-7946-A2C1-2CFE4A398D2F}" srcOrd="0" destOrd="0" presId="urn:microsoft.com/office/officeart/2005/8/layout/vList2"/>
    <dgm:cxn modelId="{900580BA-BB8B-4043-8334-49FA1BE4F5CC}" srcId="{E8C35A23-B268-CA4C-92D4-DDA4CD129207}" destId="{B73772BE-8A78-9F4A-A3D4-C73E997C7AF9}" srcOrd="0" destOrd="0" parTransId="{D4ED31ED-90FD-F04F-B8C9-24FE86DFE454}" sibTransId="{94B093A1-189C-A24C-AC08-266C763AB9C7}"/>
    <dgm:cxn modelId="{6AECB808-D728-8845-82BA-64D5F2426514}" type="presOf" srcId="{B73772BE-8A78-9F4A-A3D4-C73E997C7AF9}" destId="{1C878BB9-2538-EA42-9333-CEB02E3F0D06}" srcOrd="0" destOrd="0" presId="urn:microsoft.com/office/officeart/2005/8/layout/vList2"/>
    <dgm:cxn modelId="{3C51D168-8218-B148-B5AA-4F1C4A61F749}" type="presParOf" srcId="{BC740331-206C-7946-A2C1-2CFE4A398D2F}" destId="{1C878BB9-2538-EA42-9333-CEB02E3F0D0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C35A23-B268-CA4C-92D4-DDA4CD12920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C422850-3550-C346-A2BC-544861F7349E}">
      <dgm:prSet phldrT="[Text]"/>
      <dgm:spPr>
        <a:solidFill>
          <a:srgbClr val="660066"/>
        </a:solidFill>
      </dgm:spPr>
      <dgm:t>
        <a:bodyPr/>
        <a:lstStyle/>
        <a:p>
          <a:r>
            <a:rPr lang="en-US" dirty="0" smtClean="0"/>
            <a:t>One Sentence Summary</a:t>
          </a:r>
          <a:endParaRPr lang="en-US" dirty="0"/>
        </a:p>
      </dgm:t>
    </dgm:pt>
    <dgm:pt modelId="{833EDD83-D218-334B-A94D-E08ED29D2615}" type="parTrans" cxnId="{F334FE7B-42A9-D341-A9DB-0FA024869D75}">
      <dgm:prSet/>
      <dgm:spPr/>
      <dgm:t>
        <a:bodyPr/>
        <a:lstStyle/>
        <a:p>
          <a:endParaRPr lang="en-US"/>
        </a:p>
      </dgm:t>
    </dgm:pt>
    <dgm:pt modelId="{2749B447-38B3-2342-8DE3-9105BABC38B8}" type="sibTrans" cxnId="{F334FE7B-42A9-D341-A9DB-0FA024869D75}">
      <dgm:prSet/>
      <dgm:spPr/>
      <dgm:t>
        <a:bodyPr/>
        <a:lstStyle/>
        <a:p>
          <a:endParaRPr lang="en-US"/>
        </a:p>
      </dgm:t>
    </dgm:pt>
    <dgm:pt modelId="{BC740331-206C-7946-A2C1-2CFE4A398D2F}" type="pres">
      <dgm:prSet presAssocID="{E8C35A23-B268-CA4C-92D4-DDA4CD129207}" presName="linear" presStyleCnt="0">
        <dgm:presLayoutVars>
          <dgm:animLvl val="lvl"/>
          <dgm:resizeHandles val="exact"/>
        </dgm:presLayoutVars>
      </dgm:prSet>
      <dgm:spPr/>
      <dgm:t>
        <a:bodyPr/>
        <a:lstStyle/>
        <a:p>
          <a:endParaRPr lang="en-US"/>
        </a:p>
      </dgm:t>
    </dgm:pt>
    <dgm:pt modelId="{AFF0454E-5C9F-3644-9AA4-6F265B0DA3B6}" type="pres">
      <dgm:prSet presAssocID="{BC422850-3550-C346-A2BC-544861F7349E}" presName="parentText" presStyleLbl="node1" presStyleIdx="0" presStyleCnt="1">
        <dgm:presLayoutVars>
          <dgm:chMax val="0"/>
          <dgm:bulletEnabled val="1"/>
        </dgm:presLayoutVars>
      </dgm:prSet>
      <dgm:spPr/>
      <dgm:t>
        <a:bodyPr/>
        <a:lstStyle/>
        <a:p>
          <a:endParaRPr lang="en-US"/>
        </a:p>
      </dgm:t>
    </dgm:pt>
  </dgm:ptLst>
  <dgm:cxnLst>
    <dgm:cxn modelId="{F334FE7B-42A9-D341-A9DB-0FA024869D75}" srcId="{E8C35A23-B268-CA4C-92D4-DDA4CD129207}" destId="{BC422850-3550-C346-A2BC-544861F7349E}" srcOrd="0" destOrd="0" parTransId="{833EDD83-D218-334B-A94D-E08ED29D2615}" sibTransId="{2749B447-38B3-2342-8DE3-9105BABC38B8}"/>
    <dgm:cxn modelId="{682A3E9A-EAA1-4D41-B5DD-A7A453A9CD63}" type="presOf" srcId="{BC422850-3550-C346-A2BC-544861F7349E}" destId="{AFF0454E-5C9F-3644-9AA4-6F265B0DA3B6}" srcOrd="0" destOrd="0" presId="urn:microsoft.com/office/officeart/2005/8/layout/vList2"/>
    <dgm:cxn modelId="{6D84BBB0-ED24-1344-AF55-B14F202A825C}" type="presOf" srcId="{E8C35A23-B268-CA4C-92D4-DDA4CD129207}" destId="{BC740331-206C-7946-A2C1-2CFE4A398D2F}" srcOrd="0" destOrd="0" presId="urn:microsoft.com/office/officeart/2005/8/layout/vList2"/>
    <dgm:cxn modelId="{73B1DF09-EC44-F74D-800D-BF6AB6FA1A63}" type="presParOf" srcId="{BC740331-206C-7946-A2C1-2CFE4A398D2F}" destId="{AFF0454E-5C9F-3644-9AA4-6F265B0DA3B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C35A23-B268-CA4C-92D4-DDA4CD12920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73772BE-8A78-9F4A-A3D4-C73E997C7AF9}">
      <dgm:prSet phldrT="[Text]"/>
      <dgm:spPr>
        <a:solidFill>
          <a:schemeClr val="accent1">
            <a:lumMod val="50000"/>
          </a:schemeClr>
        </a:solidFill>
      </dgm:spPr>
      <dgm:t>
        <a:bodyPr/>
        <a:lstStyle/>
        <a:p>
          <a:r>
            <a:rPr lang="en-US" dirty="0" smtClean="0"/>
            <a:t>Background Knowledge Probe</a:t>
          </a:r>
          <a:endParaRPr lang="en-US" dirty="0"/>
        </a:p>
      </dgm:t>
    </dgm:pt>
    <dgm:pt modelId="{D4ED31ED-90FD-F04F-B8C9-24FE86DFE454}" type="parTrans" cxnId="{900580BA-BB8B-4043-8334-49FA1BE4F5CC}">
      <dgm:prSet/>
      <dgm:spPr/>
      <dgm:t>
        <a:bodyPr/>
        <a:lstStyle/>
        <a:p>
          <a:endParaRPr lang="en-US"/>
        </a:p>
      </dgm:t>
    </dgm:pt>
    <dgm:pt modelId="{94B093A1-189C-A24C-AC08-266C763AB9C7}" type="sibTrans" cxnId="{900580BA-BB8B-4043-8334-49FA1BE4F5CC}">
      <dgm:prSet/>
      <dgm:spPr/>
      <dgm:t>
        <a:bodyPr/>
        <a:lstStyle/>
        <a:p>
          <a:endParaRPr lang="en-US"/>
        </a:p>
      </dgm:t>
    </dgm:pt>
    <dgm:pt modelId="{BC422850-3550-C346-A2BC-544861F7349E}">
      <dgm:prSet phldrT="[Text]"/>
      <dgm:spPr>
        <a:solidFill>
          <a:srgbClr val="660066"/>
        </a:solidFill>
      </dgm:spPr>
      <dgm:t>
        <a:bodyPr/>
        <a:lstStyle/>
        <a:p>
          <a:r>
            <a:rPr lang="en-US" dirty="0" smtClean="0"/>
            <a:t>One Sentence Summary</a:t>
          </a:r>
          <a:endParaRPr lang="en-US" dirty="0"/>
        </a:p>
      </dgm:t>
    </dgm:pt>
    <dgm:pt modelId="{833EDD83-D218-334B-A94D-E08ED29D2615}" type="parTrans" cxnId="{F334FE7B-42A9-D341-A9DB-0FA024869D75}">
      <dgm:prSet/>
      <dgm:spPr/>
      <dgm:t>
        <a:bodyPr/>
        <a:lstStyle/>
        <a:p>
          <a:endParaRPr lang="en-US"/>
        </a:p>
      </dgm:t>
    </dgm:pt>
    <dgm:pt modelId="{2749B447-38B3-2342-8DE3-9105BABC38B8}" type="sibTrans" cxnId="{F334FE7B-42A9-D341-A9DB-0FA024869D75}">
      <dgm:prSet/>
      <dgm:spPr/>
      <dgm:t>
        <a:bodyPr/>
        <a:lstStyle/>
        <a:p>
          <a:endParaRPr lang="en-US"/>
        </a:p>
      </dgm:t>
    </dgm:pt>
    <dgm:pt modelId="{BC740331-206C-7946-A2C1-2CFE4A398D2F}" type="pres">
      <dgm:prSet presAssocID="{E8C35A23-B268-CA4C-92D4-DDA4CD129207}" presName="linear" presStyleCnt="0">
        <dgm:presLayoutVars>
          <dgm:animLvl val="lvl"/>
          <dgm:resizeHandles val="exact"/>
        </dgm:presLayoutVars>
      </dgm:prSet>
      <dgm:spPr/>
      <dgm:t>
        <a:bodyPr/>
        <a:lstStyle/>
        <a:p>
          <a:endParaRPr lang="en-US"/>
        </a:p>
      </dgm:t>
    </dgm:pt>
    <dgm:pt modelId="{1C878BB9-2538-EA42-9333-CEB02E3F0D06}" type="pres">
      <dgm:prSet presAssocID="{B73772BE-8A78-9F4A-A3D4-C73E997C7AF9}" presName="parentText" presStyleLbl="node1" presStyleIdx="0" presStyleCnt="2">
        <dgm:presLayoutVars>
          <dgm:chMax val="0"/>
          <dgm:bulletEnabled val="1"/>
        </dgm:presLayoutVars>
      </dgm:prSet>
      <dgm:spPr/>
      <dgm:t>
        <a:bodyPr/>
        <a:lstStyle/>
        <a:p>
          <a:endParaRPr lang="en-US"/>
        </a:p>
      </dgm:t>
    </dgm:pt>
    <dgm:pt modelId="{57369449-824B-3A4D-9B9C-AD6968AFEC1F}" type="pres">
      <dgm:prSet presAssocID="{94B093A1-189C-A24C-AC08-266C763AB9C7}" presName="spacer" presStyleCnt="0"/>
      <dgm:spPr/>
    </dgm:pt>
    <dgm:pt modelId="{AFF0454E-5C9F-3644-9AA4-6F265B0DA3B6}" type="pres">
      <dgm:prSet presAssocID="{BC422850-3550-C346-A2BC-544861F7349E}" presName="parentText" presStyleLbl="node1" presStyleIdx="1" presStyleCnt="2">
        <dgm:presLayoutVars>
          <dgm:chMax val="0"/>
          <dgm:bulletEnabled val="1"/>
        </dgm:presLayoutVars>
      </dgm:prSet>
      <dgm:spPr/>
      <dgm:t>
        <a:bodyPr/>
        <a:lstStyle/>
        <a:p>
          <a:endParaRPr lang="en-US"/>
        </a:p>
      </dgm:t>
    </dgm:pt>
  </dgm:ptLst>
  <dgm:cxnLst>
    <dgm:cxn modelId="{5DB6A45B-5E01-EB41-911A-7D3578F8FE2A}" type="presOf" srcId="{E8C35A23-B268-CA4C-92D4-DDA4CD129207}" destId="{BC740331-206C-7946-A2C1-2CFE4A398D2F}" srcOrd="0" destOrd="0" presId="urn:microsoft.com/office/officeart/2005/8/layout/vList2"/>
    <dgm:cxn modelId="{F334FE7B-42A9-D341-A9DB-0FA024869D75}" srcId="{E8C35A23-B268-CA4C-92D4-DDA4CD129207}" destId="{BC422850-3550-C346-A2BC-544861F7349E}" srcOrd="1" destOrd="0" parTransId="{833EDD83-D218-334B-A94D-E08ED29D2615}" sibTransId="{2749B447-38B3-2342-8DE3-9105BABC38B8}"/>
    <dgm:cxn modelId="{06860AFA-1263-544C-8ABE-D6EB9A3DE8CA}" type="presOf" srcId="{B73772BE-8A78-9F4A-A3D4-C73E997C7AF9}" destId="{1C878BB9-2538-EA42-9333-CEB02E3F0D06}" srcOrd="0" destOrd="0" presId="urn:microsoft.com/office/officeart/2005/8/layout/vList2"/>
    <dgm:cxn modelId="{900580BA-BB8B-4043-8334-49FA1BE4F5CC}" srcId="{E8C35A23-B268-CA4C-92D4-DDA4CD129207}" destId="{B73772BE-8A78-9F4A-A3D4-C73E997C7AF9}" srcOrd="0" destOrd="0" parTransId="{D4ED31ED-90FD-F04F-B8C9-24FE86DFE454}" sibTransId="{94B093A1-189C-A24C-AC08-266C763AB9C7}"/>
    <dgm:cxn modelId="{22A5D0CB-ED8E-5047-AFB4-3BF1E3BAC32B}" type="presOf" srcId="{BC422850-3550-C346-A2BC-544861F7349E}" destId="{AFF0454E-5C9F-3644-9AA4-6F265B0DA3B6}" srcOrd="0" destOrd="0" presId="urn:microsoft.com/office/officeart/2005/8/layout/vList2"/>
    <dgm:cxn modelId="{25DAEE89-9C2C-2241-9A2B-B6ADC81A7FDE}" type="presParOf" srcId="{BC740331-206C-7946-A2C1-2CFE4A398D2F}" destId="{1C878BB9-2538-EA42-9333-CEB02E3F0D06}" srcOrd="0" destOrd="0" presId="urn:microsoft.com/office/officeart/2005/8/layout/vList2"/>
    <dgm:cxn modelId="{641C6C65-481D-9D46-9679-ADCD96F5ACB3}" type="presParOf" srcId="{BC740331-206C-7946-A2C1-2CFE4A398D2F}" destId="{57369449-824B-3A4D-9B9C-AD6968AFEC1F}" srcOrd="1" destOrd="0" presId="urn:microsoft.com/office/officeart/2005/8/layout/vList2"/>
    <dgm:cxn modelId="{E0E72770-D801-9047-A2FC-6D491314FCDB}" type="presParOf" srcId="{BC740331-206C-7946-A2C1-2CFE4A398D2F}" destId="{AFF0454E-5C9F-3644-9AA4-6F265B0DA3B6}"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440BA2-EEA5-4243-8B49-0FA3E5B5DC1B}" type="doc">
      <dgm:prSet loTypeId="urn:microsoft.com/office/officeart/2005/8/layout/equation2" loCatId="relationship" qsTypeId="urn:microsoft.com/office/officeart/2005/8/quickstyle/3d3" qsCatId="3D" csTypeId="urn:microsoft.com/office/officeart/2005/8/colors/colorful1" csCatId="colorful" phldr="1"/>
      <dgm:spPr/>
    </dgm:pt>
    <dgm:pt modelId="{CE05F423-D579-44E8-91D7-F454D0741931}">
      <dgm:prSet phldrT="[Text]" custT="1"/>
      <dgm:spPr/>
      <dgm:t>
        <a:bodyPr/>
        <a:lstStyle/>
        <a:p>
          <a:r>
            <a:rPr lang="en-US" sz="3400" b="1" dirty="0" smtClean="0">
              <a:solidFill>
                <a:schemeClr val="bg1"/>
              </a:solidFill>
            </a:rPr>
            <a:t>13 </a:t>
          </a:r>
        </a:p>
        <a:p>
          <a:r>
            <a:rPr lang="en-US" sz="3400" b="1" dirty="0" smtClean="0">
              <a:solidFill>
                <a:schemeClr val="bg1"/>
              </a:solidFill>
            </a:rPr>
            <a:t>“as is”</a:t>
          </a:r>
          <a:endParaRPr lang="en-US" sz="3400" b="1" dirty="0">
            <a:solidFill>
              <a:schemeClr val="bg1"/>
            </a:solidFill>
          </a:endParaRPr>
        </a:p>
      </dgm:t>
    </dgm:pt>
    <dgm:pt modelId="{8BD56991-5AB4-4591-9A9E-C5F09CA2AA7E}" type="parTrans" cxnId="{ED8D191C-13C8-40A1-BAC0-6421FA554239}">
      <dgm:prSet/>
      <dgm:spPr/>
      <dgm:t>
        <a:bodyPr/>
        <a:lstStyle/>
        <a:p>
          <a:endParaRPr lang="en-US"/>
        </a:p>
      </dgm:t>
    </dgm:pt>
    <dgm:pt modelId="{E0EEF3DE-3B34-4921-B13A-0ED7930EDC63}" type="sibTrans" cxnId="{ED8D191C-13C8-40A1-BAC0-6421FA554239}">
      <dgm:prSet/>
      <dgm:spPr/>
      <dgm:t>
        <a:bodyPr/>
        <a:lstStyle/>
        <a:p>
          <a:endParaRPr lang="en-US"/>
        </a:p>
      </dgm:t>
    </dgm:pt>
    <dgm:pt modelId="{F92E7448-54EC-4E72-B1F0-99AC849BA9C9}">
      <dgm:prSet phldrT="[Text]"/>
      <dgm:spPr/>
      <dgm:t>
        <a:bodyPr/>
        <a:lstStyle/>
        <a:p>
          <a:r>
            <a:rPr lang="en-US" b="1" dirty="0" smtClean="0">
              <a:solidFill>
                <a:schemeClr val="bg1"/>
              </a:solidFill>
            </a:rPr>
            <a:t>10 </a:t>
          </a:r>
        </a:p>
        <a:p>
          <a:r>
            <a:rPr lang="en-US" b="1" dirty="0" smtClean="0">
              <a:solidFill>
                <a:schemeClr val="bg1"/>
              </a:solidFill>
            </a:rPr>
            <a:t>modified</a:t>
          </a:r>
          <a:endParaRPr lang="en-US" b="1" dirty="0">
            <a:solidFill>
              <a:schemeClr val="bg1"/>
            </a:solidFill>
          </a:endParaRPr>
        </a:p>
      </dgm:t>
    </dgm:pt>
    <dgm:pt modelId="{6FBF910A-68E3-4B86-AD14-D19873B38A85}" type="parTrans" cxnId="{A4C87E2E-A777-4970-BEE2-4C54DCF95A38}">
      <dgm:prSet/>
      <dgm:spPr/>
      <dgm:t>
        <a:bodyPr/>
        <a:lstStyle/>
        <a:p>
          <a:endParaRPr lang="en-US"/>
        </a:p>
      </dgm:t>
    </dgm:pt>
    <dgm:pt modelId="{B0B03460-71C5-4FC6-910A-22A566CC424C}" type="sibTrans" cxnId="{A4C87E2E-A777-4970-BEE2-4C54DCF95A38}">
      <dgm:prSet/>
      <dgm:spPr/>
      <dgm:t>
        <a:bodyPr/>
        <a:lstStyle/>
        <a:p>
          <a:endParaRPr lang="en-US"/>
        </a:p>
      </dgm:t>
    </dgm:pt>
    <dgm:pt modelId="{B67B9EFF-40EF-415F-B8DD-19BE3168D329}">
      <dgm:prSet phldrT="[Text]"/>
      <dgm:spPr/>
      <dgm:t>
        <a:bodyPr/>
        <a:lstStyle/>
        <a:p>
          <a:r>
            <a:rPr lang="en-US" dirty="0" smtClean="0">
              <a:solidFill>
                <a:schemeClr val="bg1"/>
              </a:solidFill>
            </a:rPr>
            <a:t>23 </a:t>
          </a:r>
          <a:r>
            <a:rPr lang="en-US" dirty="0" err="1" smtClean="0">
              <a:solidFill>
                <a:schemeClr val="bg1"/>
              </a:solidFill>
            </a:rPr>
            <a:t>CATs</a:t>
          </a:r>
          <a:r>
            <a:rPr lang="en-US" dirty="0" smtClean="0">
              <a:solidFill>
                <a:schemeClr val="bg1"/>
              </a:solidFill>
            </a:rPr>
            <a:t> with clickers</a:t>
          </a:r>
          <a:endParaRPr lang="en-US" dirty="0">
            <a:solidFill>
              <a:schemeClr val="bg1"/>
            </a:solidFill>
          </a:endParaRPr>
        </a:p>
      </dgm:t>
    </dgm:pt>
    <dgm:pt modelId="{4F758617-E335-4EFD-B614-28CD8ABCB6E8}" type="parTrans" cxnId="{77C116B1-08C7-44E6-A25E-3849D8D5DCB9}">
      <dgm:prSet/>
      <dgm:spPr/>
      <dgm:t>
        <a:bodyPr/>
        <a:lstStyle/>
        <a:p>
          <a:endParaRPr lang="en-US"/>
        </a:p>
      </dgm:t>
    </dgm:pt>
    <dgm:pt modelId="{C45AC26B-61BA-4319-AB7C-A20609AAB450}" type="sibTrans" cxnId="{77C116B1-08C7-44E6-A25E-3849D8D5DCB9}">
      <dgm:prSet/>
      <dgm:spPr/>
      <dgm:t>
        <a:bodyPr/>
        <a:lstStyle/>
        <a:p>
          <a:endParaRPr lang="en-US"/>
        </a:p>
      </dgm:t>
    </dgm:pt>
    <dgm:pt modelId="{3F8161C7-C11D-49A4-84E9-15E1FD614381}" type="pres">
      <dgm:prSet presAssocID="{8C440BA2-EEA5-4243-8B49-0FA3E5B5DC1B}" presName="Name0" presStyleCnt="0">
        <dgm:presLayoutVars>
          <dgm:dir/>
          <dgm:resizeHandles val="exact"/>
        </dgm:presLayoutVars>
      </dgm:prSet>
      <dgm:spPr/>
    </dgm:pt>
    <dgm:pt modelId="{77B24E19-C1A8-4619-A6B0-94E080F5EC9E}" type="pres">
      <dgm:prSet presAssocID="{8C440BA2-EEA5-4243-8B49-0FA3E5B5DC1B}" presName="vNodes" presStyleCnt="0"/>
      <dgm:spPr/>
    </dgm:pt>
    <dgm:pt modelId="{1443B79F-5AD7-4578-BDD2-E91EE37154C4}" type="pres">
      <dgm:prSet presAssocID="{CE05F423-D579-44E8-91D7-F454D0741931}" presName="node" presStyleLbl="node1" presStyleIdx="0" presStyleCnt="3" custScaleX="167845" custScaleY="153930" custLinFactX="180371" custLinFactY="2371" custLinFactNeighborX="200000" custLinFactNeighborY="100000">
        <dgm:presLayoutVars>
          <dgm:bulletEnabled val="1"/>
        </dgm:presLayoutVars>
      </dgm:prSet>
      <dgm:spPr/>
      <dgm:t>
        <a:bodyPr/>
        <a:lstStyle/>
        <a:p>
          <a:endParaRPr lang="en-US"/>
        </a:p>
      </dgm:t>
    </dgm:pt>
    <dgm:pt modelId="{6F99381D-6127-415E-9233-F290D97B2901}" type="pres">
      <dgm:prSet presAssocID="{E0EEF3DE-3B34-4921-B13A-0ED7930EDC63}" presName="spacerT" presStyleCnt="0"/>
      <dgm:spPr/>
    </dgm:pt>
    <dgm:pt modelId="{AF7BDD08-8F47-40B8-ABEF-19B29E8BC3C7}" type="pres">
      <dgm:prSet presAssocID="{E0EEF3DE-3B34-4921-B13A-0ED7930EDC63}" presName="sibTrans" presStyleLbl="sibTrans2D1" presStyleIdx="0" presStyleCnt="2" custLinFactX="300000" custLinFactY="257" custLinFactNeighborX="364455" custLinFactNeighborY="100000"/>
      <dgm:spPr/>
      <dgm:t>
        <a:bodyPr/>
        <a:lstStyle/>
        <a:p>
          <a:endParaRPr lang="en-US"/>
        </a:p>
      </dgm:t>
    </dgm:pt>
    <dgm:pt modelId="{EDFACFC0-1EE7-4A9C-BD8F-14AA4C498940}" type="pres">
      <dgm:prSet presAssocID="{E0EEF3DE-3B34-4921-B13A-0ED7930EDC63}" presName="spacerB" presStyleCnt="0"/>
      <dgm:spPr/>
    </dgm:pt>
    <dgm:pt modelId="{8C0A929C-0CCD-42C3-B644-C1CB392EB56C}" type="pres">
      <dgm:prSet presAssocID="{F92E7448-54EC-4E72-B1F0-99AC849BA9C9}" presName="node" presStyleLbl="node1" presStyleIdx="1" presStyleCnt="3" custScaleX="183279" custScaleY="171294" custLinFactX="188088" custLinFactNeighborX="200000" custLinFactNeighborY="25675">
        <dgm:presLayoutVars>
          <dgm:bulletEnabled val="1"/>
        </dgm:presLayoutVars>
      </dgm:prSet>
      <dgm:spPr/>
      <dgm:t>
        <a:bodyPr/>
        <a:lstStyle/>
        <a:p>
          <a:endParaRPr lang="en-US"/>
        </a:p>
      </dgm:t>
    </dgm:pt>
    <dgm:pt modelId="{7C9FCD75-5BDC-4084-9172-96A258DD4B70}" type="pres">
      <dgm:prSet presAssocID="{8C440BA2-EEA5-4243-8B49-0FA3E5B5DC1B}" presName="sibTransLast" presStyleLbl="sibTrans2D1" presStyleIdx="1" presStyleCnt="2" custAng="21580242" custLinFactX="100000" custLinFactNeighborX="107364" custLinFactNeighborY="2546"/>
      <dgm:spPr/>
      <dgm:t>
        <a:bodyPr/>
        <a:lstStyle/>
        <a:p>
          <a:endParaRPr lang="en-US"/>
        </a:p>
      </dgm:t>
    </dgm:pt>
    <dgm:pt modelId="{1FE787C5-8A58-4687-9A50-A71954E9FF08}" type="pres">
      <dgm:prSet presAssocID="{8C440BA2-EEA5-4243-8B49-0FA3E5B5DC1B}" presName="connectorText" presStyleLbl="sibTrans2D1" presStyleIdx="1" presStyleCnt="2"/>
      <dgm:spPr/>
      <dgm:t>
        <a:bodyPr/>
        <a:lstStyle/>
        <a:p>
          <a:endParaRPr lang="en-US"/>
        </a:p>
      </dgm:t>
    </dgm:pt>
    <dgm:pt modelId="{C7924F95-8742-4CC9-87D2-E2BB7CDFCC6C}" type="pres">
      <dgm:prSet presAssocID="{8C440BA2-EEA5-4243-8B49-0FA3E5B5DC1B}" presName="lastNode" presStyleLbl="node1" presStyleIdx="2" presStyleCnt="3" custFlipHor="1" custScaleX="133258" custScaleY="133257" custLinFactX="-100000" custLinFactNeighborX="-124568" custLinFactNeighborY="1976">
        <dgm:presLayoutVars>
          <dgm:bulletEnabled val="1"/>
        </dgm:presLayoutVars>
      </dgm:prSet>
      <dgm:spPr/>
      <dgm:t>
        <a:bodyPr/>
        <a:lstStyle/>
        <a:p>
          <a:endParaRPr lang="en-US"/>
        </a:p>
      </dgm:t>
    </dgm:pt>
  </dgm:ptLst>
  <dgm:cxnLst>
    <dgm:cxn modelId="{61712087-6100-4273-8FD8-4294A2765C75}" type="presOf" srcId="{E0EEF3DE-3B34-4921-B13A-0ED7930EDC63}" destId="{AF7BDD08-8F47-40B8-ABEF-19B29E8BC3C7}" srcOrd="0" destOrd="0" presId="urn:microsoft.com/office/officeart/2005/8/layout/equation2"/>
    <dgm:cxn modelId="{A4C87E2E-A777-4970-BEE2-4C54DCF95A38}" srcId="{8C440BA2-EEA5-4243-8B49-0FA3E5B5DC1B}" destId="{F92E7448-54EC-4E72-B1F0-99AC849BA9C9}" srcOrd="1" destOrd="0" parTransId="{6FBF910A-68E3-4B86-AD14-D19873B38A85}" sibTransId="{B0B03460-71C5-4FC6-910A-22A566CC424C}"/>
    <dgm:cxn modelId="{809424AA-B864-466A-A65F-85BC87DEB2CB}" type="presOf" srcId="{F92E7448-54EC-4E72-B1F0-99AC849BA9C9}" destId="{8C0A929C-0CCD-42C3-B644-C1CB392EB56C}" srcOrd="0" destOrd="0" presId="urn:microsoft.com/office/officeart/2005/8/layout/equation2"/>
    <dgm:cxn modelId="{5F0970E0-A388-48C7-94D6-A3C0C41FA84E}" type="presOf" srcId="{B0B03460-71C5-4FC6-910A-22A566CC424C}" destId="{1FE787C5-8A58-4687-9A50-A71954E9FF08}" srcOrd="1" destOrd="0" presId="urn:microsoft.com/office/officeart/2005/8/layout/equation2"/>
    <dgm:cxn modelId="{64898F6F-F7F4-485C-B929-A213EB0409E4}" type="presOf" srcId="{B67B9EFF-40EF-415F-B8DD-19BE3168D329}" destId="{C7924F95-8742-4CC9-87D2-E2BB7CDFCC6C}" srcOrd="0" destOrd="0" presId="urn:microsoft.com/office/officeart/2005/8/layout/equation2"/>
    <dgm:cxn modelId="{EC5391D6-FE1B-4044-926D-AF38C862E59F}" type="presOf" srcId="{CE05F423-D579-44E8-91D7-F454D0741931}" destId="{1443B79F-5AD7-4578-BDD2-E91EE37154C4}" srcOrd="0" destOrd="0" presId="urn:microsoft.com/office/officeart/2005/8/layout/equation2"/>
    <dgm:cxn modelId="{77C116B1-08C7-44E6-A25E-3849D8D5DCB9}" srcId="{8C440BA2-EEA5-4243-8B49-0FA3E5B5DC1B}" destId="{B67B9EFF-40EF-415F-B8DD-19BE3168D329}" srcOrd="2" destOrd="0" parTransId="{4F758617-E335-4EFD-B614-28CD8ABCB6E8}" sibTransId="{C45AC26B-61BA-4319-AB7C-A20609AAB450}"/>
    <dgm:cxn modelId="{192D5A31-0DB6-48DE-B847-24972A02FB51}" type="presOf" srcId="{B0B03460-71C5-4FC6-910A-22A566CC424C}" destId="{7C9FCD75-5BDC-4084-9172-96A258DD4B70}" srcOrd="0" destOrd="0" presId="urn:microsoft.com/office/officeart/2005/8/layout/equation2"/>
    <dgm:cxn modelId="{ED8D191C-13C8-40A1-BAC0-6421FA554239}" srcId="{8C440BA2-EEA5-4243-8B49-0FA3E5B5DC1B}" destId="{CE05F423-D579-44E8-91D7-F454D0741931}" srcOrd="0" destOrd="0" parTransId="{8BD56991-5AB4-4591-9A9E-C5F09CA2AA7E}" sibTransId="{E0EEF3DE-3B34-4921-B13A-0ED7930EDC63}"/>
    <dgm:cxn modelId="{8BBAEC33-0815-44E8-B8CF-1F79D0ADDE37}" type="presOf" srcId="{8C440BA2-EEA5-4243-8B49-0FA3E5B5DC1B}" destId="{3F8161C7-C11D-49A4-84E9-15E1FD614381}" srcOrd="0" destOrd="0" presId="urn:microsoft.com/office/officeart/2005/8/layout/equation2"/>
    <dgm:cxn modelId="{14408BD5-1CCA-4845-9870-3C78CEF81597}" type="presParOf" srcId="{3F8161C7-C11D-49A4-84E9-15E1FD614381}" destId="{77B24E19-C1A8-4619-A6B0-94E080F5EC9E}" srcOrd="0" destOrd="0" presId="urn:microsoft.com/office/officeart/2005/8/layout/equation2"/>
    <dgm:cxn modelId="{73DDEEB4-2F96-4574-BAF5-714C2420D70E}" type="presParOf" srcId="{77B24E19-C1A8-4619-A6B0-94E080F5EC9E}" destId="{1443B79F-5AD7-4578-BDD2-E91EE37154C4}" srcOrd="0" destOrd="0" presId="urn:microsoft.com/office/officeart/2005/8/layout/equation2"/>
    <dgm:cxn modelId="{FCD10FD9-BC45-4282-BE42-09BEBA854E2E}" type="presParOf" srcId="{77B24E19-C1A8-4619-A6B0-94E080F5EC9E}" destId="{6F99381D-6127-415E-9233-F290D97B2901}" srcOrd="1" destOrd="0" presId="urn:microsoft.com/office/officeart/2005/8/layout/equation2"/>
    <dgm:cxn modelId="{6D090139-6DDE-4A00-A2C8-110675527960}" type="presParOf" srcId="{77B24E19-C1A8-4619-A6B0-94E080F5EC9E}" destId="{AF7BDD08-8F47-40B8-ABEF-19B29E8BC3C7}" srcOrd="2" destOrd="0" presId="urn:microsoft.com/office/officeart/2005/8/layout/equation2"/>
    <dgm:cxn modelId="{6F5DCC9F-84C1-4B72-9461-5A54C61A3E13}" type="presParOf" srcId="{77B24E19-C1A8-4619-A6B0-94E080F5EC9E}" destId="{EDFACFC0-1EE7-4A9C-BD8F-14AA4C498940}" srcOrd="3" destOrd="0" presId="urn:microsoft.com/office/officeart/2005/8/layout/equation2"/>
    <dgm:cxn modelId="{ECDDC8C6-996F-4E62-B52E-63D9420AB2D5}" type="presParOf" srcId="{77B24E19-C1A8-4619-A6B0-94E080F5EC9E}" destId="{8C0A929C-0CCD-42C3-B644-C1CB392EB56C}" srcOrd="4" destOrd="0" presId="urn:microsoft.com/office/officeart/2005/8/layout/equation2"/>
    <dgm:cxn modelId="{CACE108B-B0CB-4737-9308-B85E3741EB20}" type="presParOf" srcId="{3F8161C7-C11D-49A4-84E9-15E1FD614381}" destId="{7C9FCD75-5BDC-4084-9172-96A258DD4B70}" srcOrd="1" destOrd="0" presId="urn:microsoft.com/office/officeart/2005/8/layout/equation2"/>
    <dgm:cxn modelId="{3E13858B-AAE0-444F-BB84-3E2EFD7FD946}" type="presParOf" srcId="{7C9FCD75-5BDC-4084-9172-96A258DD4B70}" destId="{1FE787C5-8A58-4687-9A50-A71954E9FF08}" srcOrd="0" destOrd="0" presId="urn:microsoft.com/office/officeart/2005/8/layout/equation2"/>
    <dgm:cxn modelId="{E5BDEA9D-4571-4748-887C-60E49EF23C71}" type="presParOf" srcId="{3F8161C7-C11D-49A4-84E9-15E1FD614381}" destId="{C7924F95-8742-4CC9-87D2-E2BB7CDFCC6C}"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C35A23-B268-CA4C-92D4-DDA4CD12920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73772BE-8A78-9F4A-A3D4-C73E997C7AF9}">
      <dgm:prSet phldrT="[Text]"/>
      <dgm:spPr>
        <a:solidFill>
          <a:schemeClr val="accent1">
            <a:lumMod val="50000"/>
          </a:schemeClr>
        </a:solidFill>
      </dgm:spPr>
      <dgm:t>
        <a:bodyPr/>
        <a:lstStyle/>
        <a:p>
          <a:r>
            <a:rPr lang="en-US" dirty="0" smtClean="0"/>
            <a:t>Background Knowledge Probe</a:t>
          </a:r>
          <a:endParaRPr lang="en-US" dirty="0"/>
        </a:p>
      </dgm:t>
    </dgm:pt>
    <dgm:pt modelId="{D4ED31ED-90FD-F04F-B8C9-24FE86DFE454}" type="parTrans" cxnId="{900580BA-BB8B-4043-8334-49FA1BE4F5CC}">
      <dgm:prSet/>
      <dgm:spPr/>
      <dgm:t>
        <a:bodyPr/>
        <a:lstStyle/>
        <a:p>
          <a:endParaRPr lang="en-US"/>
        </a:p>
      </dgm:t>
    </dgm:pt>
    <dgm:pt modelId="{94B093A1-189C-A24C-AC08-266C763AB9C7}" type="sibTrans" cxnId="{900580BA-BB8B-4043-8334-49FA1BE4F5CC}">
      <dgm:prSet/>
      <dgm:spPr/>
      <dgm:t>
        <a:bodyPr/>
        <a:lstStyle/>
        <a:p>
          <a:endParaRPr lang="en-US"/>
        </a:p>
      </dgm:t>
    </dgm:pt>
    <dgm:pt modelId="{BC422850-3550-C346-A2BC-544861F7349E}">
      <dgm:prSet phldrT="[Text]"/>
      <dgm:spPr>
        <a:solidFill>
          <a:srgbClr val="660066"/>
        </a:solidFill>
      </dgm:spPr>
      <dgm:t>
        <a:bodyPr/>
        <a:lstStyle/>
        <a:p>
          <a:r>
            <a:rPr lang="en-US" dirty="0" smtClean="0"/>
            <a:t>One Sentence Summary</a:t>
          </a:r>
          <a:endParaRPr lang="en-US" dirty="0"/>
        </a:p>
      </dgm:t>
    </dgm:pt>
    <dgm:pt modelId="{833EDD83-D218-334B-A94D-E08ED29D2615}" type="parTrans" cxnId="{F334FE7B-42A9-D341-A9DB-0FA024869D75}">
      <dgm:prSet/>
      <dgm:spPr/>
      <dgm:t>
        <a:bodyPr/>
        <a:lstStyle/>
        <a:p>
          <a:endParaRPr lang="en-US"/>
        </a:p>
      </dgm:t>
    </dgm:pt>
    <dgm:pt modelId="{2749B447-38B3-2342-8DE3-9105BABC38B8}" type="sibTrans" cxnId="{F334FE7B-42A9-D341-A9DB-0FA024869D75}">
      <dgm:prSet/>
      <dgm:spPr/>
      <dgm:t>
        <a:bodyPr/>
        <a:lstStyle/>
        <a:p>
          <a:endParaRPr lang="en-US"/>
        </a:p>
      </dgm:t>
    </dgm:pt>
    <dgm:pt modelId="{BC740331-206C-7946-A2C1-2CFE4A398D2F}" type="pres">
      <dgm:prSet presAssocID="{E8C35A23-B268-CA4C-92D4-DDA4CD129207}" presName="linear" presStyleCnt="0">
        <dgm:presLayoutVars>
          <dgm:animLvl val="lvl"/>
          <dgm:resizeHandles val="exact"/>
        </dgm:presLayoutVars>
      </dgm:prSet>
      <dgm:spPr/>
      <dgm:t>
        <a:bodyPr/>
        <a:lstStyle/>
        <a:p>
          <a:endParaRPr lang="en-US"/>
        </a:p>
      </dgm:t>
    </dgm:pt>
    <dgm:pt modelId="{1C878BB9-2538-EA42-9333-CEB02E3F0D06}" type="pres">
      <dgm:prSet presAssocID="{B73772BE-8A78-9F4A-A3D4-C73E997C7AF9}" presName="parentText" presStyleLbl="node1" presStyleIdx="0" presStyleCnt="2">
        <dgm:presLayoutVars>
          <dgm:chMax val="0"/>
          <dgm:bulletEnabled val="1"/>
        </dgm:presLayoutVars>
      </dgm:prSet>
      <dgm:spPr/>
      <dgm:t>
        <a:bodyPr/>
        <a:lstStyle/>
        <a:p>
          <a:endParaRPr lang="en-US"/>
        </a:p>
      </dgm:t>
    </dgm:pt>
    <dgm:pt modelId="{57369449-824B-3A4D-9B9C-AD6968AFEC1F}" type="pres">
      <dgm:prSet presAssocID="{94B093A1-189C-A24C-AC08-266C763AB9C7}" presName="spacer" presStyleCnt="0"/>
      <dgm:spPr/>
    </dgm:pt>
    <dgm:pt modelId="{AFF0454E-5C9F-3644-9AA4-6F265B0DA3B6}" type="pres">
      <dgm:prSet presAssocID="{BC422850-3550-C346-A2BC-544861F7349E}" presName="parentText" presStyleLbl="node1" presStyleIdx="1" presStyleCnt="2">
        <dgm:presLayoutVars>
          <dgm:chMax val="0"/>
          <dgm:bulletEnabled val="1"/>
        </dgm:presLayoutVars>
      </dgm:prSet>
      <dgm:spPr/>
      <dgm:t>
        <a:bodyPr/>
        <a:lstStyle/>
        <a:p>
          <a:endParaRPr lang="en-US"/>
        </a:p>
      </dgm:t>
    </dgm:pt>
  </dgm:ptLst>
  <dgm:cxnLst>
    <dgm:cxn modelId="{39CD7623-63FF-824E-9568-2164A6D1F34E}" type="presOf" srcId="{BC422850-3550-C346-A2BC-544861F7349E}" destId="{AFF0454E-5C9F-3644-9AA4-6F265B0DA3B6}" srcOrd="0" destOrd="0" presId="urn:microsoft.com/office/officeart/2005/8/layout/vList2"/>
    <dgm:cxn modelId="{F334FE7B-42A9-D341-A9DB-0FA024869D75}" srcId="{E8C35A23-B268-CA4C-92D4-DDA4CD129207}" destId="{BC422850-3550-C346-A2BC-544861F7349E}" srcOrd="1" destOrd="0" parTransId="{833EDD83-D218-334B-A94D-E08ED29D2615}" sibTransId="{2749B447-38B3-2342-8DE3-9105BABC38B8}"/>
    <dgm:cxn modelId="{234F1FEA-AFCD-1C41-B370-A8B4F87D829C}" type="presOf" srcId="{E8C35A23-B268-CA4C-92D4-DDA4CD129207}" destId="{BC740331-206C-7946-A2C1-2CFE4A398D2F}" srcOrd="0" destOrd="0" presId="urn:microsoft.com/office/officeart/2005/8/layout/vList2"/>
    <dgm:cxn modelId="{900580BA-BB8B-4043-8334-49FA1BE4F5CC}" srcId="{E8C35A23-B268-CA4C-92D4-DDA4CD129207}" destId="{B73772BE-8A78-9F4A-A3D4-C73E997C7AF9}" srcOrd="0" destOrd="0" parTransId="{D4ED31ED-90FD-F04F-B8C9-24FE86DFE454}" sibTransId="{94B093A1-189C-A24C-AC08-266C763AB9C7}"/>
    <dgm:cxn modelId="{10D27A84-FCB4-3245-BB45-66224C893F43}" type="presOf" srcId="{B73772BE-8A78-9F4A-A3D4-C73E997C7AF9}" destId="{1C878BB9-2538-EA42-9333-CEB02E3F0D06}" srcOrd="0" destOrd="0" presId="urn:microsoft.com/office/officeart/2005/8/layout/vList2"/>
    <dgm:cxn modelId="{E37E806C-ECA2-E349-ADB9-0C3EABFB15FC}" type="presParOf" srcId="{BC740331-206C-7946-A2C1-2CFE4A398D2F}" destId="{1C878BB9-2538-EA42-9333-CEB02E3F0D06}" srcOrd="0" destOrd="0" presId="urn:microsoft.com/office/officeart/2005/8/layout/vList2"/>
    <dgm:cxn modelId="{773D8990-A045-F642-8324-EA7A0AABADF7}" type="presParOf" srcId="{BC740331-206C-7946-A2C1-2CFE4A398D2F}" destId="{57369449-824B-3A4D-9B9C-AD6968AFEC1F}" srcOrd="1" destOrd="0" presId="urn:microsoft.com/office/officeart/2005/8/layout/vList2"/>
    <dgm:cxn modelId="{CB006442-1237-D74B-B6C6-01CBB2A88320}" type="presParOf" srcId="{BC740331-206C-7946-A2C1-2CFE4A398D2F}" destId="{AFF0454E-5C9F-3644-9AA4-6F265B0DA3B6}"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C35A23-B268-CA4C-92D4-DDA4CD12920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73772BE-8A78-9F4A-A3D4-C73E997C7AF9}">
      <dgm:prSet phldrT="[Text]"/>
      <dgm:spPr>
        <a:solidFill>
          <a:schemeClr val="accent1">
            <a:lumMod val="50000"/>
          </a:schemeClr>
        </a:solidFill>
      </dgm:spPr>
      <dgm:t>
        <a:bodyPr/>
        <a:lstStyle/>
        <a:p>
          <a:r>
            <a:rPr lang="en-US" dirty="0" smtClean="0"/>
            <a:t>Background Knowledge Probe</a:t>
          </a:r>
          <a:endParaRPr lang="en-US" dirty="0"/>
        </a:p>
      </dgm:t>
    </dgm:pt>
    <dgm:pt modelId="{D4ED31ED-90FD-F04F-B8C9-24FE86DFE454}" type="parTrans" cxnId="{900580BA-BB8B-4043-8334-49FA1BE4F5CC}">
      <dgm:prSet/>
      <dgm:spPr/>
      <dgm:t>
        <a:bodyPr/>
        <a:lstStyle/>
        <a:p>
          <a:endParaRPr lang="en-US"/>
        </a:p>
      </dgm:t>
    </dgm:pt>
    <dgm:pt modelId="{94B093A1-189C-A24C-AC08-266C763AB9C7}" type="sibTrans" cxnId="{900580BA-BB8B-4043-8334-49FA1BE4F5CC}">
      <dgm:prSet/>
      <dgm:spPr/>
      <dgm:t>
        <a:bodyPr/>
        <a:lstStyle/>
        <a:p>
          <a:endParaRPr lang="en-US"/>
        </a:p>
      </dgm:t>
    </dgm:pt>
    <dgm:pt modelId="{BC740331-206C-7946-A2C1-2CFE4A398D2F}" type="pres">
      <dgm:prSet presAssocID="{E8C35A23-B268-CA4C-92D4-DDA4CD129207}" presName="linear" presStyleCnt="0">
        <dgm:presLayoutVars>
          <dgm:animLvl val="lvl"/>
          <dgm:resizeHandles val="exact"/>
        </dgm:presLayoutVars>
      </dgm:prSet>
      <dgm:spPr/>
      <dgm:t>
        <a:bodyPr/>
        <a:lstStyle/>
        <a:p>
          <a:endParaRPr lang="en-US"/>
        </a:p>
      </dgm:t>
    </dgm:pt>
    <dgm:pt modelId="{1C878BB9-2538-EA42-9333-CEB02E3F0D06}" type="pres">
      <dgm:prSet presAssocID="{B73772BE-8A78-9F4A-A3D4-C73E997C7AF9}" presName="parentText" presStyleLbl="node1" presStyleIdx="0" presStyleCnt="1">
        <dgm:presLayoutVars>
          <dgm:chMax val="0"/>
          <dgm:bulletEnabled val="1"/>
        </dgm:presLayoutVars>
      </dgm:prSet>
      <dgm:spPr/>
      <dgm:t>
        <a:bodyPr/>
        <a:lstStyle/>
        <a:p>
          <a:endParaRPr lang="en-US"/>
        </a:p>
      </dgm:t>
    </dgm:pt>
  </dgm:ptLst>
  <dgm:cxnLst>
    <dgm:cxn modelId="{8A8D0BB4-4E3B-574B-876D-A3FAA9974FE0}" type="presOf" srcId="{E8C35A23-B268-CA4C-92D4-DDA4CD129207}" destId="{BC740331-206C-7946-A2C1-2CFE4A398D2F}" srcOrd="0" destOrd="0" presId="urn:microsoft.com/office/officeart/2005/8/layout/vList2"/>
    <dgm:cxn modelId="{900580BA-BB8B-4043-8334-49FA1BE4F5CC}" srcId="{E8C35A23-B268-CA4C-92D4-DDA4CD129207}" destId="{B73772BE-8A78-9F4A-A3D4-C73E997C7AF9}" srcOrd="0" destOrd="0" parTransId="{D4ED31ED-90FD-F04F-B8C9-24FE86DFE454}" sibTransId="{94B093A1-189C-A24C-AC08-266C763AB9C7}"/>
    <dgm:cxn modelId="{E30297F2-A4C5-0441-9172-ACEAE54746C3}" type="presOf" srcId="{B73772BE-8A78-9F4A-A3D4-C73E997C7AF9}" destId="{1C878BB9-2538-EA42-9333-CEB02E3F0D06}" srcOrd="0" destOrd="0" presId="urn:microsoft.com/office/officeart/2005/8/layout/vList2"/>
    <dgm:cxn modelId="{EFD24F9C-3E9A-EB4C-9EBC-AAA69F1CE468}" type="presParOf" srcId="{BC740331-206C-7946-A2C1-2CFE4A398D2F}" destId="{1C878BB9-2538-EA42-9333-CEB02E3F0D0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2C50E-B560-4365-A910-25F187DAEBC9}" type="datetimeFigureOut">
              <a:rPr lang="en-US" smtClean="0"/>
              <a:pPr/>
              <a:t>1/25/2010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4C68F-0F23-4FF8-AF3E-E3E806215E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CAT starts with a teaching question. Deb: I’m teaching </a:t>
            </a:r>
            <a:r>
              <a:rPr lang="en-US" sz="1200" kern="1200" dirty="0" smtClean="0">
                <a:solidFill>
                  <a:schemeClr val="tx1"/>
                </a:solidFill>
                <a:latin typeface="+mn-lt"/>
                <a:ea typeface="+mn-ea"/>
                <a:cs typeface="+mn-cs"/>
              </a:rPr>
              <a:t>German 3025, “Antics of the German Romantics.” </a:t>
            </a:r>
            <a:r>
              <a:rPr lang="en-US" baseline="0" dirty="0" smtClean="0"/>
              <a:t> I know that most of my students have just taken “Introduction to German Literature” last semester. I know they covered German Romanticism, but I don’t know how much they actually remember about it. I’m asking myself this question: How much time do  I need to review basic concepts of Romanticism before I move into more advanced topics that are the real focus of the course? So I’ve decided to use the “Background Knowledge Probe” CAT during my first class to find 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Charlotte: I am teaching an upper level political science class about the US legal system, and have just given an introductory lecture on grand juries. I’ve planned my syllabus so that my next lecture is supposed to cover finer points about how grand juries vary in different states, but first I need to make sure that my students have a </a:t>
            </a:r>
            <a:r>
              <a:rPr lang="en-US" i="1" baseline="0" dirty="0" smtClean="0"/>
              <a:t>basic</a:t>
            </a:r>
            <a:r>
              <a:rPr lang="en-US" baseline="0" dirty="0" smtClean="0"/>
              <a:t> understanding of grand juries. So my teaching question is: Did my students grasp the main points in my introductory lecture on grand juries, or do I need to spend more time on the topic during the next class session? I’ve decided to use the “One Sentence Summary” CAT at the end of the lecture to find out.</a:t>
            </a:r>
          </a:p>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Divide audience</a:t>
            </a:r>
            <a:r>
              <a:rPr lang="en-US" baseline="0" dirty="0" smtClean="0"/>
              <a:t> into 2 groups, and have each do one of the 2 CATs simultaneously. Depending on size of audience, we could have them work individually or in small groups. 3-5 minutes to do work + 3-5 minutes to debrief.</a:t>
            </a:r>
          </a:p>
        </p:txBody>
      </p:sp>
      <p:sp>
        <p:nvSpPr>
          <p:cNvPr id="4" name="Slide Number Placeholder 3"/>
          <p:cNvSpPr>
            <a:spLocks noGrp="1"/>
          </p:cNvSpPr>
          <p:nvPr>
            <p:ph type="sldNum" sz="quarter" idx="10"/>
          </p:nvPr>
        </p:nvSpPr>
        <p:spPr/>
        <p:txBody>
          <a:bodyPr/>
          <a:lstStyle/>
          <a:p>
            <a:fld id="{2EF4C68F-0F23-4FF8-AF3E-E3E806215EB5}"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sz="1200" b="1" kern="1200" dirty="0" smtClean="0">
                <a:solidFill>
                  <a:schemeClr val="tx1"/>
                </a:solidFill>
                <a:latin typeface="+mn-lt"/>
                <a:ea typeface="+mn-ea"/>
                <a:cs typeface="+mn-cs"/>
              </a:rPr>
              <a:t>GROUP A: </a:t>
            </a:r>
            <a:r>
              <a:rPr lang="en-US" sz="1200" kern="1200" dirty="0" smtClean="0">
                <a:solidFill>
                  <a:schemeClr val="tx1"/>
                </a:solidFill>
                <a:latin typeface="+mn-lt"/>
                <a:ea typeface="+mn-ea"/>
                <a:cs typeface="+mn-cs"/>
              </a:rPr>
              <a:t>You are students in German 3025, the highly popular “Antics of the German Romantics” course that you’ve looked forward to ever since you declared your German major. You took an introduction to German literature course last semester, during which you learned all about the great works and characteristics of major literary periods from medieval times to the present. Your professor doesn’t want to make assumptions about the knowledge from the previous course that you have brought with you, so she has developed the following </a:t>
            </a:r>
            <a:r>
              <a:rPr lang="en-US" sz="1200" b="1" kern="1200" dirty="0" smtClean="0">
                <a:solidFill>
                  <a:schemeClr val="tx1"/>
                </a:solidFill>
                <a:latin typeface="+mn-lt"/>
                <a:ea typeface="+mn-ea"/>
                <a:cs typeface="+mn-cs"/>
              </a:rPr>
              <a:t>Background Knowledge Probe </a:t>
            </a:r>
            <a:r>
              <a:rPr lang="en-US" sz="1200" kern="1200" dirty="0" smtClean="0">
                <a:solidFill>
                  <a:schemeClr val="tx1"/>
                </a:solidFill>
                <a:latin typeface="+mn-lt"/>
                <a:ea typeface="+mn-ea"/>
                <a:cs typeface="+mn-cs"/>
              </a:rPr>
              <a:t>CAT: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Please list as many characteristics of German Romanticism as you can.</a:t>
            </a:r>
            <a:endParaRPr lang="en-US" baseline="0" dirty="0" smtClean="0"/>
          </a:p>
        </p:txBody>
      </p:sp>
      <p:sp>
        <p:nvSpPr>
          <p:cNvPr id="4" name="Slide Number Placeholder 3"/>
          <p:cNvSpPr>
            <a:spLocks noGrp="1"/>
          </p:cNvSpPr>
          <p:nvPr>
            <p:ph type="sldNum" sz="quarter" idx="10"/>
          </p:nvPr>
        </p:nvSpPr>
        <p:spPr/>
        <p:txBody>
          <a:bodyPr/>
          <a:lstStyle/>
          <a:p>
            <a:fld id="{2EF4C68F-0F23-4FF8-AF3E-E3E806215EB5}"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GROUP B: </a:t>
            </a:r>
            <a:r>
              <a:rPr lang="en-US" sz="1200" kern="1200" dirty="0" smtClean="0">
                <a:solidFill>
                  <a:schemeClr val="tx1"/>
                </a:solidFill>
                <a:latin typeface="+mn-lt"/>
                <a:ea typeface="+mn-ea"/>
                <a:cs typeface="+mn-cs"/>
              </a:rPr>
              <a:t> You are students in Political Science 345, “The History and Functions of Juries.” You have just listened to an introductory lecture on grand juries. Your professor wants to make sure you grasped the main points of the lecture, and so she has developed the following </a:t>
            </a:r>
            <a:r>
              <a:rPr lang="en-US" sz="1200" b="1" kern="1200" dirty="0" smtClean="0">
                <a:solidFill>
                  <a:schemeClr val="tx1"/>
                </a:solidFill>
                <a:latin typeface="+mn-lt"/>
                <a:ea typeface="+mn-ea"/>
                <a:cs typeface="+mn-cs"/>
              </a:rPr>
              <a:t>One Sentence Summary</a:t>
            </a:r>
            <a:r>
              <a:rPr lang="en-US" sz="1200" kern="1200" dirty="0" smtClean="0">
                <a:solidFill>
                  <a:schemeClr val="tx1"/>
                </a:solidFill>
                <a:latin typeface="+mn-lt"/>
                <a:ea typeface="+mn-ea"/>
                <a:cs typeface="+mn-cs"/>
              </a:rPr>
              <a:t> CAT to assess your understanding:</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Working as quickly as you can, answer the questions “</a:t>
            </a:r>
            <a:r>
              <a:rPr lang="en-US" sz="1200" b="1" i="1" kern="1200" dirty="0" smtClean="0">
                <a:solidFill>
                  <a:schemeClr val="tx1"/>
                </a:solidFill>
                <a:latin typeface="+mn-lt"/>
                <a:ea typeface="+mn-ea"/>
                <a:cs typeface="+mn-cs"/>
              </a:rPr>
              <a:t>W</a:t>
            </a:r>
            <a:r>
              <a:rPr lang="en-US" sz="1200" i="1" kern="1200" dirty="0" smtClean="0">
                <a:solidFill>
                  <a:schemeClr val="tx1"/>
                </a:solidFill>
                <a:latin typeface="+mn-lt"/>
                <a:ea typeface="+mn-ea"/>
                <a:cs typeface="+mn-cs"/>
              </a:rPr>
              <a:t>ho Does </a:t>
            </a:r>
            <a:r>
              <a:rPr lang="en-US" sz="1200" b="1" i="1" kern="1200" dirty="0" smtClean="0">
                <a:solidFill>
                  <a:schemeClr val="tx1"/>
                </a:solidFill>
                <a:latin typeface="+mn-lt"/>
                <a:ea typeface="+mn-ea"/>
                <a:cs typeface="+mn-cs"/>
              </a:rPr>
              <a:t>W</a:t>
            </a:r>
            <a:r>
              <a:rPr lang="en-US" sz="1200" i="1" kern="1200" dirty="0" smtClean="0">
                <a:solidFill>
                  <a:schemeClr val="tx1"/>
                </a:solidFill>
                <a:latin typeface="+mn-lt"/>
                <a:ea typeface="+mn-ea"/>
                <a:cs typeface="+mn-cs"/>
              </a:rPr>
              <a:t>hat to </a:t>
            </a:r>
            <a:r>
              <a:rPr lang="en-US" sz="1200" b="1" i="1" kern="1200" dirty="0" smtClean="0">
                <a:solidFill>
                  <a:schemeClr val="tx1"/>
                </a:solidFill>
                <a:latin typeface="+mn-lt"/>
                <a:ea typeface="+mn-ea"/>
                <a:cs typeface="+mn-cs"/>
              </a:rPr>
              <a:t>W</a:t>
            </a:r>
            <a:r>
              <a:rPr lang="en-US" sz="1200" i="1" kern="1200" dirty="0" smtClean="0">
                <a:solidFill>
                  <a:schemeClr val="tx1"/>
                </a:solidFill>
                <a:latin typeface="+mn-lt"/>
                <a:ea typeface="+mn-ea"/>
                <a:cs typeface="+mn-cs"/>
              </a:rPr>
              <a:t>hom, </a:t>
            </a:r>
            <a:r>
              <a:rPr lang="en-US" sz="1200" b="1" i="1" kern="1200" dirty="0" smtClean="0">
                <a:solidFill>
                  <a:schemeClr val="tx1"/>
                </a:solidFill>
                <a:latin typeface="+mn-lt"/>
                <a:ea typeface="+mn-ea"/>
                <a:cs typeface="+mn-cs"/>
              </a:rPr>
              <a:t>W</a:t>
            </a:r>
            <a:r>
              <a:rPr lang="en-US" sz="1200" i="1" kern="1200" dirty="0" smtClean="0">
                <a:solidFill>
                  <a:schemeClr val="tx1"/>
                </a:solidFill>
                <a:latin typeface="+mn-lt"/>
                <a:ea typeface="+mn-ea"/>
                <a:cs typeface="+mn-cs"/>
              </a:rPr>
              <a:t>hen, </a:t>
            </a:r>
            <a:r>
              <a:rPr lang="en-US" sz="1200" b="1" i="1" kern="1200" dirty="0" smtClean="0">
                <a:solidFill>
                  <a:schemeClr val="tx1"/>
                </a:solidFill>
                <a:latin typeface="+mn-lt"/>
                <a:ea typeface="+mn-ea"/>
                <a:cs typeface="+mn-cs"/>
              </a:rPr>
              <a:t>W</a:t>
            </a:r>
            <a:r>
              <a:rPr lang="en-US" sz="1200" i="1" kern="1200" dirty="0" smtClean="0">
                <a:solidFill>
                  <a:schemeClr val="tx1"/>
                </a:solidFill>
                <a:latin typeface="+mn-lt"/>
                <a:ea typeface="+mn-ea"/>
                <a:cs typeface="+mn-cs"/>
              </a:rPr>
              <a:t>here, </a:t>
            </a:r>
            <a:r>
              <a:rPr lang="en-US" sz="1200" b="1" i="1" kern="1200" dirty="0" smtClean="0">
                <a:solidFill>
                  <a:schemeClr val="tx1"/>
                </a:solidFill>
                <a:latin typeface="+mn-lt"/>
                <a:ea typeface="+mn-ea"/>
                <a:cs typeface="+mn-cs"/>
              </a:rPr>
              <a:t>H</a:t>
            </a:r>
            <a:r>
              <a:rPr lang="en-US" sz="1200" i="1" kern="1200" dirty="0" smtClean="0">
                <a:solidFill>
                  <a:schemeClr val="tx1"/>
                </a:solidFill>
                <a:latin typeface="+mn-lt"/>
                <a:ea typeface="+mn-ea"/>
                <a:cs typeface="+mn-cs"/>
              </a:rPr>
              <a:t>ow, and </a:t>
            </a:r>
            <a:r>
              <a:rPr lang="en-US" sz="1200" b="1" i="1" kern="1200" dirty="0" smtClean="0">
                <a:solidFill>
                  <a:schemeClr val="tx1"/>
                </a:solidFill>
                <a:latin typeface="+mn-lt"/>
                <a:ea typeface="+mn-ea"/>
                <a:cs typeface="+mn-cs"/>
              </a:rPr>
              <a:t>W</a:t>
            </a:r>
            <a:r>
              <a:rPr lang="en-US" sz="1200" i="1" kern="1200" dirty="0" smtClean="0">
                <a:solidFill>
                  <a:schemeClr val="tx1"/>
                </a:solidFill>
                <a:latin typeface="+mn-lt"/>
                <a:ea typeface="+mn-ea"/>
                <a:cs typeface="+mn-cs"/>
              </a:rPr>
              <a:t>hy?” in relation to the following topic: Grand Juries. Then do your best to synthesize the answers to each of the seven WDWWWWHW questions into a single informative, grammatical, and long summary sentence</a:t>
            </a:r>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2EF4C68F-0F23-4FF8-AF3E-E3E806215EB5}"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 real class situation, there would be sufficient time to complete each CAT.</a:t>
            </a:r>
          </a:p>
          <a:p>
            <a:endParaRPr lang="en-US" baseline="0" dirty="0" smtClean="0"/>
          </a:p>
          <a:p>
            <a:r>
              <a:rPr lang="en-US" baseline="0" dirty="0" smtClean="0"/>
              <a:t>In a real class situation, you could do a bit of debriefing live, right after the students complete the CAT, to get a general sense of what people know or understand. You also get to take the responses home with you for deeper analysis and a better understanding of the proportions of the class that understood or didn’t understand the concept.</a:t>
            </a:r>
          </a:p>
          <a:p>
            <a:endParaRPr lang="en-US" baseline="0" dirty="0" smtClean="0"/>
          </a:p>
        </p:txBody>
      </p:sp>
      <p:sp>
        <p:nvSpPr>
          <p:cNvPr id="4" name="Slide Number Placeholder 3"/>
          <p:cNvSpPr>
            <a:spLocks noGrp="1"/>
          </p:cNvSpPr>
          <p:nvPr>
            <p:ph type="sldNum" sz="quarter" idx="10"/>
          </p:nvPr>
        </p:nvSpPr>
        <p:spPr/>
        <p:txBody>
          <a:bodyPr/>
          <a:lstStyle/>
          <a:p>
            <a:fld id="{2EF4C68F-0F23-4FF8-AF3E-E3E806215EB5}"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purpose of CATs is to gauge what students think or understand. . .</a:t>
            </a:r>
          </a:p>
          <a:p>
            <a:pPr>
              <a:buFontTx/>
              <a:buChar char="•"/>
            </a:pPr>
            <a:r>
              <a:rPr lang="en-US" baseline="0" dirty="0" smtClean="0"/>
              <a:t>Do they already know anything about the material you’re going to cover?</a:t>
            </a:r>
          </a:p>
          <a:p>
            <a:pPr>
              <a:buFontTx/>
              <a:buChar char="•"/>
            </a:pPr>
            <a:r>
              <a:rPr lang="en-US" baseline="0" dirty="0" smtClean="0"/>
              <a:t>What are their motivations for learning in your course?</a:t>
            </a:r>
          </a:p>
          <a:p>
            <a:pPr>
              <a:buFontTx/>
              <a:buChar char="•"/>
            </a:pPr>
            <a:r>
              <a:rPr lang="en-US" baseline="0" dirty="0" smtClean="0"/>
              <a:t>Can they identify their learning goals?</a:t>
            </a:r>
          </a:p>
          <a:p>
            <a:pPr>
              <a:buFontTx/>
              <a:buChar char="•"/>
            </a:pPr>
            <a:r>
              <a:rPr lang="en-US" baseline="0" dirty="0" smtClean="0"/>
              <a:t>Do they have an opinion about a topic?</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 .or how far along they are at achieving course objectives for a particular skill or competency.</a:t>
            </a:r>
          </a:p>
          <a:p>
            <a:endParaRPr lang="en-US" baseline="0" dirty="0" smtClean="0"/>
          </a:p>
          <a:p>
            <a:pPr>
              <a:buFontTx/>
              <a:buChar char="•"/>
            </a:pPr>
            <a:r>
              <a:rPr lang="en-US" baseline="0" dirty="0" smtClean="0"/>
              <a:t>How well did they understand the material you just presented?</a:t>
            </a:r>
          </a:p>
          <a:p>
            <a:pPr>
              <a:buFontTx/>
              <a:buChar char="•"/>
            </a:pPr>
            <a:r>
              <a:rPr lang="en-US" baseline="0" dirty="0" smtClean="0"/>
              <a:t>How well did they retain the material you presented in the last class?</a:t>
            </a:r>
          </a:p>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CATs are, by definition, used for “formative” assessment. </a:t>
            </a:r>
          </a:p>
          <a:p>
            <a:endParaRPr lang="en-US" baseline="0" dirty="0" smtClean="0"/>
          </a:p>
          <a:p>
            <a:r>
              <a:rPr lang="en-US" baseline="0" dirty="0" smtClean="0"/>
              <a:t>By “formative” we mean that the information that is gathered is used immediately as feedback to improve the course, as opposed to “summative” assessment, which refers to assessments that are used to make </a:t>
            </a:r>
            <a:r>
              <a:rPr lang="en-US" i="1" baseline="0" dirty="0" smtClean="0"/>
              <a:t>final</a:t>
            </a:r>
            <a:r>
              <a:rPr lang="en-US" baseline="0" dirty="0" smtClean="0"/>
              <a:t> decisions, such as what grade to give a student or whether an adjunct should be asked back. </a:t>
            </a:r>
          </a:p>
          <a:p>
            <a:endParaRPr lang="en-US" baseline="0" dirty="0" smtClean="0"/>
          </a:p>
          <a:p>
            <a:r>
              <a:rPr lang="en-US" baseline="0" dirty="0" smtClean="0"/>
              <a:t>Often when we talk about “formative assessment” we mean giving feedback to students to help them do better before they have to perform on a test for a grade.</a:t>
            </a:r>
          </a:p>
          <a:p>
            <a:endParaRPr lang="en-US" baseline="0" dirty="0" smtClean="0"/>
          </a:p>
          <a:p>
            <a:r>
              <a:rPr lang="en-US" baseline="0" dirty="0" smtClean="0"/>
              <a:t>In this case, CATs are formative assessments that gather information from students as feedback to the </a:t>
            </a:r>
            <a:r>
              <a:rPr lang="en-US" i="1" baseline="0" dirty="0" smtClean="0"/>
              <a:t>instructor</a:t>
            </a:r>
            <a:r>
              <a:rPr lang="en-US" i="0" baseline="0" dirty="0" smtClean="0"/>
              <a:t> about how he or she is doing and what could be done to make the learning process better.</a:t>
            </a:r>
            <a:endParaRPr lang="en-US" baseline="0" dirty="0" smtClean="0"/>
          </a:p>
          <a:p>
            <a:endParaRPr lang="en-US" baseline="0" dirty="0" smtClean="0"/>
          </a:p>
          <a:p>
            <a:r>
              <a:rPr lang="en-US" dirty="0" smtClean="0"/>
              <a:t>The</a:t>
            </a:r>
            <a:r>
              <a:rPr lang="en-US" baseline="0" dirty="0" smtClean="0"/>
              <a:t> purpose CATs is to allow the instructor to sh</a:t>
            </a:r>
            <a:r>
              <a:rPr lang="en-US" dirty="0" smtClean="0"/>
              <a:t>ape—or reshape—the</a:t>
            </a:r>
            <a:r>
              <a:rPr lang="en-US" baseline="0" dirty="0" smtClean="0"/>
              <a:t> educational process by making adjustments while the course is going on…while it’s in motion.</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an ideal world we would do a needs assessment of our learners</a:t>
            </a:r>
            <a:r>
              <a:rPr lang="en-US" baseline="0" dirty="0" smtClean="0"/>
              <a:t> before each course and design the course for that particular group of students, but it’s pretty rare that instructors get any information about their students other than their names before the start of a course. We might be able to tell a little bit about the demographics of the class from the roster, but we seldom know much about what courses or experiences they’ve already had, let alone what grades they received in a prior course, which may or may not correlate to the knowledge they’re bringing into your course.</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when</a:t>
            </a:r>
            <a:r>
              <a:rPr lang="en-US" baseline="0" dirty="0" smtClean="0"/>
              <a:t> a class is large, it’s especially difficult to get to know students and to monitor what’s happening for them as the course progresses.</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CATs are ways to get “a closer perspective,” so to speak.</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NCRIPTAL was</a:t>
            </a:r>
            <a:r>
              <a:rPr lang="en-US" baseline="0" dirty="0" smtClean="0"/>
              <a:t> a federally funded project</a:t>
            </a:r>
            <a:r>
              <a:rPr lang="en-US" dirty="0" smtClean="0"/>
              <a:t> to identify</a:t>
            </a:r>
            <a:r>
              <a:rPr lang="en-US" baseline="0" dirty="0" smtClean="0"/>
              <a:t> effective teaching, learning and assessment practices at the college level, to conduct research to validate them, and to disseminate them more widely.</a:t>
            </a:r>
          </a:p>
          <a:p>
            <a:endParaRPr lang="en-US" dirty="0" smtClean="0"/>
          </a:p>
          <a:p>
            <a:r>
              <a:rPr lang="en-US" dirty="0" smtClean="0"/>
              <a:t>As part of that</a:t>
            </a:r>
            <a:r>
              <a:rPr lang="en-US" baseline="0" dirty="0" smtClean="0"/>
              <a:t> project, as well as several related grant funded initiatives, </a:t>
            </a:r>
            <a:r>
              <a:rPr lang="en-US" dirty="0" smtClean="0"/>
              <a:t>Angelo and Cross</a:t>
            </a:r>
            <a:r>
              <a:rPr lang="en-US" baseline="0" dirty="0" smtClean="0"/>
              <a:t> set out to identify effective ways that faculty members, essentially used informal research methods in the classroom, not necessarily so they could publish the results, but so they could improve the course. </a:t>
            </a:r>
          </a:p>
          <a:p>
            <a:endParaRPr lang="en-US" baseline="0" dirty="0" smtClean="0"/>
          </a:p>
          <a:p>
            <a:r>
              <a:rPr lang="en-US" baseline="0" dirty="0" smtClean="0"/>
              <a:t>After identifying a large number of CATs that faculty members around the US were already using, they conducted workshops with faculty to test the techniques and to disseminate them.</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a:t>
            </a:r>
            <a:r>
              <a:rPr lang="en-US" baseline="0" dirty="0" smtClean="0"/>
              <a:t> was a book published by NCRIPTAL in 1988  that compiled many of the most popular CATs that could be used in the widest variety of disciplines and classroom situations.</a:t>
            </a:r>
          </a:p>
          <a:p>
            <a:endParaRPr lang="en-US" baseline="0" dirty="0" smtClean="0"/>
          </a:p>
          <a:p>
            <a:r>
              <a:rPr lang="en-US" baseline="0" dirty="0" smtClean="0"/>
              <a:t>And then, a few years later, in 1993, Angelo and Cross, through </a:t>
            </a:r>
            <a:r>
              <a:rPr lang="en-US" baseline="0" dirty="0" err="1" smtClean="0"/>
              <a:t>Jossey</a:t>
            </a:r>
            <a:r>
              <a:rPr lang="en-US" baseline="0" dirty="0" smtClean="0"/>
              <a:t>-Bass, published this edition of the book, which very quickly gained respect and popularity in the teaching and learning community. </a:t>
            </a:r>
          </a:p>
          <a:p>
            <a:endParaRPr lang="en-US" baseline="0" dirty="0" smtClean="0"/>
          </a:p>
          <a:p>
            <a:r>
              <a:rPr lang="en-US" baseline="0" dirty="0" smtClean="0"/>
              <a:t>The book includes 50 CATs that are organized by their purpose—such as to gauge what students already know, or to determine how they feel about something, or to see if they understand an analytical framework well enough to apply it to a particular problem or example.</a:t>
            </a:r>
          </a:p>
          <a:p>
            <a:endParaRPr lang="en-US" baseline="0" dirty="0" smtClean="0"/>
          </a:p>
          <a:p>
            <a:r>
              <a:rPr lang="en-US" baseline="0" dirty="0" smtClean="0"/>
              <a:t>The book also includes an inventory by which faculty can explore the goals that they have for their students for a particular class, and compare them to the goals of other instructors at 2-yr and 4-yr institutions. The inventory is, itself, a very valuable faculty development tool, but not something we have time to talk about today.</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whole point of CATs is that they are quick and easy enough</a:t>
            </a:r>
            <a:r>
              <a:rPr lang="en-US" baseline="0" dirty="0" smtClean="0"/>
              <a:t> that they’re feasible to conduct even in a large or busy course. </a:t>
            </a:r>
          </a:p>
          <a:p>
            <a:endParaRPr lang="en-US" baseline="0" dirty="0" smtClean="0"/>
          </a:p>
          <a:p>
            <a:r>
              <a:rPr lang="en-US" baseline="0" dirty="0" smtClean="0"/>
              <a:t>As I started working with faculty who wanted to use clickers, I realized that many of the recommended uses of clickers would qualify as “classroom assessment techniques” so I decided to systematically review each of the 50 CATs in Angelo and Cross’s </a:t>
            </a:r>
            <a:r>
              <a:rPr lang="en-US" i="1" baseline="0" dirty="0" smtClean="0"/>
              <a:t>Classroom Assessment Techniques </a:t>
            </a:r>
            <a:r>
              <a:rPr lang="en-US" baseline="0" dirty="0" smtClean="0"/>
              <a:t>book to determine which could be conducted with clickers, which would make them even quicker and easier to carry out.</a:t>
            </a:r>
          </a:p>
          <a:p>
            <a:endParaRPr lang="en-US" baseline="0" dirty="0" smtClean="0"/>
          </a:p>
          <a:p>
            <a:r>
              <a:rPr lang="en-US" baseline="0" dirty="0" smtClean="0"/>
              <a:t>Using clickers makes the gathering of formative assessment data quicker, and makes the evaluation of it easier.</a:t>
            </a:r>
          </a:p>
          <a:p>
            <a:endParaRPr lang="en-US" baseline="0" dirty="0" smtClean="0"/>
          </a:p>
          <a:p>
            <a:r>
              <a:rPr lang="en-US" baseline="0" dirty="0" err="1" smtClean="0"/>
              <a:t>CATs</a:t>
            </a:r>
            <a:r>
              <a:rPr lang="en-US" baseline="0" dirty="0" smtClean="0"/>
              <a:t> just isn’t about the collection of data.  There’s a feedback loop inherent in the process: you also evaluate the data and make necessary changes to your teaching based on your evaluation.</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[Distribute</a:t>
            </a:r>
            <a:r>
              <a:rPr lang="en-US" baseline="0" dirty="0" smtClean="0"/>
              <a:t> table]</a:t>
            </a:r>
          </a:p>
          <a:p>
            <a:endParaRPr lang="en-US" baseline="0" dirty="0" smtClean="0"/>
          </a:p>
          <a:p>
            <a:r>
              <a:rPr lang="en-US" baseline="0" dirty="0" smtClean="0"/>
              <a:t>The table needs to be used with the book to be meaningful.</a:t>
            </a:r>
          </a:p>
          <a:p>
            <a:endParaRPr lang="en-US" baseline="0" dirty="0" smtClean="0"/>
          </a:p>
          <a:p>
            <a:r>
              <a:rPr lang="en-US" dirty="0" smtClean="0"/>
              <a:t>Left-hand column: name of CAT,</a:t>
            </a:r>
            <a:r>
              <a:rPr lang="en-US" baseline="0" dirty="0" smtClean="0"/>
              <a:t> organized into categories based on the purpose of the assessment. The names of the CATs and the categories are verbatim from Angelo &amp; Cross. </a:t>
            </a:r>
          </a:p>
          <a:p>
            <a:endParaRPr lang="en-US" baseline="0" dirty="0" smtClean="0"/>
          </a:p>
          <a:p>
            <a:r>
              <a:rPr lang="en-US" baseline="0" dirty="0" smtClean="0"/>
              <a:t>Middle column: page number in Angelo &amp; Cross where you’ll find the CAT</a:t>
            </a:r>
          </a:p>
          <a:p>
            <a:endParaRPr lang="en-US" baseline="0" dirty="0" smtClean="0"/>
          </a:p>
          <a:p>
            <a:r>
              <a:rPr lang="en-US" baseline="0" dirty="0" smtClean="0"/>
              <a:t>Right-hand column: My own adaptations to the CAT so it can be performed with clickers. </a:t>
            </a:r>
          </a:p>
          <a:p>
            <a:endParaRPr lang="en-US" baseline="0" dirty="0" smtClean="0"/>
          </a:p>
          <a:p>
            <a:r>
              <a:rPr lang="en-US" baseline="0" dirty="0" smtClean="0"/>
              <a:t>If the right-hand column is blank, it means the CAT can be performed with clickers without any modification.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EF4C68F-0F23-4FF8-AF3E-E3E806215EB5}"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CLICKER</a:t>
            </a:r>
            <a:r>
              <a:rPr lang="en-US" baseline="0" dirty="0" smtClean="0"/>
              <a:t> QUESTION</a:t>
            </a:r>
          </a:p>
          <a:p>
            <a:endParaRPr lang="en-US" baseline="0" dirty="0" smtClean="0"/>
          </a:p>
          <a:p>
            <a:r>
              <a:rPr lang="en-US" baseline="0" dirty="0" smtClean="0"/>
              <a:t>Who are you?</a:t>
            </a:r>
          </a:p>
        </p:txBody>
      </p:sp>
      <p:sp>
        <p:nvSpPr>
          <p:cNvPr id="4" name="Slide Number Placeholder 3"/>
          <p:cNvSpPr>
            <a:spLocks noGrp="1"/>
          </p:cNvSpPr>
          <p:nvPr>
            <p:ph type="sldNum" sz="quarter" idx="10"/>
          </p:nvPr>
        </p:nvSpPr>
        <p:spPr/>
        <p:txBody>
          <a:bodyPr/>
          <a:lstStyle/>
          <a:p>
            <a:fld id="{2EF4C68F-0F23-4FF8-AF3E-E3E806215EB5}"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EF4C68F-0F23-4FF8-AF3E-E3E806215EB5}"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Grand Jury Clicker Question</a:t>
            </a:r>
          </a:p>
          <a:p>
            <a:endParaRPr lang="en-US" dirty="0" smtClean="0"/>
          </a:p>
          <a:p>
            <a:r>
              <a:rPr lang="en-US" dirty="0" smtClean="0"/>
              <a:t> </a:t>
            </a:r>
          </a:p>
          <a:p>
            <a:endParaRPr lang="en-US" dirty="0" smtClean="0"/>
          </a:p>
          <a:p>
            <a:r>
              <a:rPr lang="en-US" dirty="0" smtClean="0"/>
              <a:t>Who: A grand jury is a panel of judges</a:t>
            </a:r>
          </a:p>
          <a:p>
            <a:endParaRPr lang="en-US" dirty="0" smtClean="0"/>
          </a:p>
          <a:p>
            <a:r>
              <a:rPr lang="en-US" dirty="0" smtClean="0"/>
              <a:t>Does What To Whom: that decides if someone should be charged with a crime</a:t>
            </a:r>
          </a:p>
          <a:p>
            <a:endParaRPr lang="en-US" dirty="0" smtClean="0"/>
          </a:p>
          <a:p>
            <a:r>
              <a:rPr lang="en-US" dirty="0" smtClean="0"/>
              <a:t>When: when the offense might be a felony carrying prison time</a:t>
            </a:r>
          </a:p>
          <a:p>
            <a:endParaRPr lang="en-US" dirty="0" smtClean="0"/>
          </a:p>
          <a:p>
            <a:r>
              <a:rPr lang="en-US" dirty="0" smtClean="0"/>
              <a:t>Where: in federal courts and most state courts</a:t>
            </a:r>
          </a:p>
          <a:p>
            <a:endParaRPr lang="en-US" dirty="0" smtClean="0"/>
          </a:p>
          <a:p>
            <a:r>
              <a:rPr lang="en-US" dirty="0" smtClean="0"/>
              <a:t>How: by listening to arguments by the prosecutor and defense attorney and deciding if evidence amounts to probable cause</a:t>
            </a:r>
          </a:p>
          <a:p>
            <a:endParaRPr lang="en-US" dirty="0" smtClean="0"/>
          </a:p>
          <a:p>
            <a:r>
              <a:rPr lang="en-US" dirty="0" smtClean="0"/>
              <a:t>Why: so that common sense perspectives of the community are part of the criminal justice system.</a:t>
            </a:r>
          </a:p>
          <a:p>
            <a:endParaRPr lang="en-US" dirty="0" smtClean="0"/>
          </a:p>
          <a:p>
            <a:r>
              <a:rPr lang="en-US" dirty="0" smtClean="0"/>
              <a:t> </a:t>
            </a:r>
          </a:p>
          <a:p>
            <a:endParaRPr lang="en-US" dirty="0" smtClean="0"/>
          </a:p>
          <a:p>
            <a:r>
              <a:rPr lang="en-US" dirty="0" smtClean="0"/>
              <a:t>Find the errors in this one-sentence summary about the role of grand juries in bringing indictments.</a:t>
            </a:r>
          </a:p>
          <a:p>
            <a:endParaRPr lang="en-US" dirty="0" smtClean="0"/>
          </a:p>
          <a:p>
            <a:r>
              <a:rPr lang="en-US" dirty="0" smtClean="0"/>
              <a:t>a.        Who and Why</a:t>
            </a:r>
          </a:p>
          <a:p>
            <a:endParaRPr lang="en-US" dirty="0" smtClean="0"/>
          </a:p>
          <a:p>
            <a:r>
              <a:rPr lang="en-US" dirty="0" err="1" smtClean="0"/>
              <a:t>b</a:t>
            </a:r>
            <a:r>
              <a:rPr lang="en-US" dirty="0" smtClean="0"/>
              <a:t>.       When and Where</a:t>
            </a:r>
          </a:p>
          <a:p>
            <a:endParaRPr lang="en-US" dirty="0" smtClean="0"/>
          </a:p>
          <a:p>
            <a:r>
              <a:rPr lang="en-US" dirty="0" err="1" smtClean="0"/>
              <a:t>c</a:t>
            </a:r>
            <a:r>
              <a:rPr lang="en-US" dirty="0" smtClean="0"/>
              <a:t>.        How and Why      </a:t>
            </a:r>
          </a:p>
          <a:p>
            <a:endParaRPr lang="en-US" dirty="0" smtClean="0"/>
          </a:p>
          <a:p>
            <a:r>
              <a:rPr lang="en-US" dirty="0" err="1" smtClean="0"/>
              <a:t>d</a:t>
            </a:r>
            <a:r>
              <a:rPr lang="en-US" dirty="0" smtClean="0"/>
              <a:t>.       Who and How</a:t>
            </a:r>
          </a:p>
          <a:p>
            <a:endParaRPr lang="en-US" dirty="0" smtClean="0"/>
          </a:p>
          <a:p>
            <a:r>
              <a:rPr lang="en-US" dirty="0" err="1" smtClean="0"/>
              <a:t>e</a:t>
            </a:r>
            <a:r>
              <a:rPr lang="en-US" dirty="0" smtClean="0"/>
              <a:t>.       Does what to whom and How</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about a well-tested</a:t>
            </a:r>
            <a:r>
              <a:rPr lang="en-US" baseline="0" dirty="0" smtClean="0"/>
              <a:t> set of activities for assessing how things are going in a class, called Classroom Assessment Techniques, or “</a:t>
            </a:r>
            <a:r>
              <a:rPr lang="en-US" baseline="0" dirty="0" err="1" smtClean="0"/>
              <a:t>CATs</a:t>
            </a:r>
            <a:r>
              <a:rPr lang="en-US" baseline="0" dirty="0" smtClean="0"/>
              <a:t>”. It’s a way to quickly get feedback about how things are going in a class so you can immediately make adjustments to improve teaching and learning, instead of having to wait until the next semester, as you would have to with only feedback from course evaluations.</a:t>
            </a:r>
          </a:p>
          <a:p>
            <a:endParaRPr lang="en-US" baseline="0" dirty="0" smtClean="0"/>
          </a:p>
          <a:p>
            <a:r>
              <a:rPr lang="en-US" baseline="0" dirty="0" smtClean="0"/>
              <a:t>And it’s about using clickers to conduct CATs.</a:t>
            </a:r>
          </a:p>
          <a:p>
            <a:endParaRPr lang="en-US" baseline="0" dirty="0" smtClean="0"/>
          </a:p>
          <a:p>
            <a:r>
              <a:rPr lang="en-US" baseline="0" dirty="0" smtClean="0"/>
              <a:t>You can think of this session as a suggestion for a new approach to doing CATs by using clickers to make them quicker and easier to perform.</a:t>
            </a:r>
          </a:p>
          <a:p>
            <a:endParaRPr lang="en-US" baseline="0" dirty="0" smtClean="0"/>
          </a:p>
          <a:p>
            <a:r>
              <a:rPr lang="en-US" baseline="0" dirty="0" smtClean="0"/>
              <a:t>Or you can think of it as an introduction to a valuable resource for those who are looking for educationally sound ideas for using clickers.</a:t>
            </a:r>
          </a:p>
          <a:p>
            <a:endParaRPr lang="en-US" baseline="0" dirty="0" smtClean="0"/>
          </a:p>
        </p:txBody>
      </p:sp>
      <p:sp>
        <p:nvSpPr>
          <p:cNvPr id="4" name="Slide Number Placeholder 3"/>
          <p:cNvSpPr>
            <a:spLocks noGrp="1"/>
          </p:cNvSpPr>
          <p:nvPr>
            <p:ph type="sldNum" sz="quarter" idx="10"/>
          </p:nvPr>
        </p:nvSpPr>
        <p:spPr/>
        <p:txBody>
          <a:bodyPr/>
          <a:lstStyle/>
          <a:p>
            <a:fld id="{2EF4C68F-0F23-4FF8-AF3E-E3E806215EB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CLICKER SLIDE </a:t>
            </a:r>
          </a:p>
          <a:p>
            <a:r>
              <a:rPr lang="en-US" dirty="0" smtClean="0"/>
              <a:t>Before we start, we’d like to get a sense of how much you already know about CATs</a:t>
            </a:r>
            <a:r>
              <a:rPr lang="en-US" baseline="0" dirty="0" smtClean="0"/>
              <a:t> and clickers, so we can make adjustments to meet your needs. </a:t>
            </a:r>
          </a:p>
          <a:p>
            <a:endParaRPr lang="en-US" dirty="0" smtClean="0"/>
          </a:p>
        </p:txBody>
      </p:sp>
      <p:sp>
        <p:nvSpPr>
          <p:cNvPr id="4" name="Slide Number Placeholder 3"/>
          <p:cNvSpPr>
            <a:spLocks noGrp="1"/>
          </p:cNvSpPr>
          <p:nvPr>
            <p:ph type="sldNum" sz="quarter" idx="10"/>
          </p:nvPr>
        </p:nvSpPr>
        <p:spPr/>
        <p:txBody>
          <a:bodyPr/>
          <a:lstStyle/>
          <a:p>
            <a:fld id="{2EF4C68F-0F23-4FF8-AF3E-E3E806215EB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CLICKER SLIDE</a:t>
            </a:r>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Introduce ELI members to the concept and practice of “classroom assessment techniques” (</a:t>
            </a:r>
            <a:r>
              <a:rPr lang="en-US" dirty="0" err="1" smtClean="0"/>
              <a:t>CATs</a:t>
            </a:r>
            <a:r>
              <a:rPr lang="en-US" dirty="0" smtClean="0"/>
              <a:t>) as a means of formative assessment and continuous course improvement.</a:t>
            </a:r>
          </a:p>
          <a:p>
            <a:pPr lvl="0"/>
            <a:r>
              <a:rPr lang="en-US" dirty="0" smtClean="0"/>
              <a:t>Introduce Angelo and Cross’s </a:t>
            </a:r>
            <a:r>
              <a:rPr lang="en-US" i="1" dirty="0" smtClean="0"/>
              <a:t>Classroom Assessment Techniques,</a:t>
            </a:r>
            <a:r>
              <a:rPr lang="en-US" dirty="0" smtClean="0"/>
              <a:t> a classic text in the teaching and learning literature. </a:t>
            </a:r>
          </a:p>
          <a:p>
            <a:pPr lvl="0"/>
            <a:r>
              <a:rPr lang="en-US" dirty="0" smtClean="0"/>
              <a:t>Demonstrate how learner response systems (clickers) can be used to conduct many of Angelo and Cross’s </a:t>
            </a:r>
            <a:r>
              <a:rPr lang="en-US" dirty="0" err="1" smtClean="0"/>
              <a:t>CATs</a:t>
            </a:r>
            <a:r>
              <a:rPr lang="en-US" dirty="0" smtClean="0"/>
              <a:t>.</a:t>
            </a:r>
          </a:p>
          <a:p>
            <a:pPr lvl="0"/>
            <a:r>
              <a:rPr lang="en-US" dirty="0" smtClean="0"/>
              <a:t>Provide a take-away handout that lists 23 </a:t>
            </a:r>
            <a:r>
              <a:rPr lang="en-US" dirty="0" err="1" smtClean="0"/>
              <a:t>CATs</a:t>
            </a:r>
            <a:r>
              <a:rPr lang="en-US" dirty="0" smtClean="0"/>
              <a:t> out of the 50 described in </a:t>
            </a:r>
            <a:r>
              <a:rPr lang="en-US" i="1" dirty="0" smtClean="0"/>
              <a:t>Classroom Assessment Techniques </a:t>
            </a:r>
            <a:r>
              <a:rPr lang="en-US" dirty="0" smtClean="0"/>
              <a:t> that can be implemented with clickers, and that describes suggested adaptations for clickers where required.</a:t>
            </a:r>
          </a:p>
          <a:p>
            <a:endParaRPr lang="en-US" dirty="0"/>
          </a:p>
        </p:txBody>
      </p:sp>
      <p:sp>
        <p:nvSpPr>
          <p:cNvPr id="4" name="Slide Number Placeholder 3"/>
          <p:cNvSpPr>
            <a:spLocks noGrp="1"/>
          </p:cNvSpPr>
          <p:nvPr>
            <p:ph type="sldNum" sz="quarter" idx="10"/>
          </p:nvPr>
        </p:nvSpPr>
        <p:spPr/>
        <p:txBody>
          <a:bodyPr/>
          <a:lstStyle/>
          <a:p>
            <a:fld id="{2EF4C68F-0F23-4FF8-AF3E-E3E806215EB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B0454AD-CE96-4ADF-8514-E6764F1F4BAD}" type="datetimeFigureOut">
              <a:rPr lang="en-US" smtClean="0"/>
              <a:pPr/>
              <a:t>1/25/2010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8C2038F-5EAF-4B65-816C-F7CF577205AE}"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0454AD-CE96-4ADF-8514-E6764F1F4BAD}" type="datetimeFigureOut">
              <a:rPr lang="en-US" smtClean="0"/>
              <a:pPr/>
              <a:t>1/25/2010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0454AD-CE96-4ADF-8514-E6764F1F4BAD}" type="datetimeFigureOut">
              <a:rPr lang="en-US" smtClean="0"/>
              <a:pPr/>
              <a:t>1/25/2010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0454AD-CE96-4ADF-8514-E6764F1F4BAD}" type="datetimeFigureOut">
              <a:rPr lang="en-US" smtClean="0"/>
              <a:pPr/>
              <a:t>1/25/2010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0454AD-CE96-4ADF-8514-E6764F1F4BAD}" type="datetimeFigureOut">
              <a:rPr lang="en-US" smtClean="0"/>
              <a:pPr/>
              <a:t>1/25/2010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2038F-5EAF-4B65-816C-F7CF577205AE}"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0454AD-CE96-4ADF-8514-E6764F1F4BAD}" type="datetimeFigureOut">
              <a:rPr lang="en-US" smtClean="0"/>
              <a:pPr/>
              <a:t>1/25/2010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0454AD-CE96-4ADF-8514-E6764F1F4BAD}" type="datetimeFigureOut">
              <a:rPr lang="en-US" smtClean="0"/>
              <a:pPr/>
              <a:t>1/25/2010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2038F-5EAF-4B65-816C-F7CF577205AE}"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0454AD-CE96-4ADF-8514-E6764F1F4BAD}" type="datetimeFigureOut">
              <a:rPr lang="en-US" smtClean="0"/>
              <a:pPr/>
              <a:t>1/25/2010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454AD-CE96-4ADF-8514-E6764F1F4BAD}" type="datetimeFigureOut">
              <a:rPr lang="en-US" smtClean="0"/>
              <a:pPr/>
              <a:t>1/25/2010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0454AD-CE96-4ADF-8514-E6764F1F4BAD}" type="datetimeFigureOut">
              <a:rPr lang="en-US" smtClean="0"/>
              <a:pPr/>
              <a:t>1/25/2010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2038F-5EAF-4B65-816C-F7CF577205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8B0454AD-CE96-4ADF-8514-E6764F1F4BAD}" type="datetimeFigureOut">
              <a:rPr lang="en-US" smtClean="0"/>
              <a:pPr/>
              <a:t>1/25/2010</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68C2038F-5EAF-4B65-816C-F7CF577205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8B0454AD-CE96-4ADF-8514-E6764F1F4BAD}" type="datetimeFigureOut">
              <a:rPr lang="en-US" smtClean="0"/>
              <a:pPr/>
              <a:t>1/25/2010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68C2038F-5EAF-4B65-816C-F7CF577205A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deblkf@colorado.edu" TargetMode="External"/><Relationship Id="rId2" Type="http://schemas.openxmlformats.org/officeDocument/2006/relationships/hyperlink" Target="mailto:clbriggs@uic.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28850"/>
          </a:xfrm>
        </p:spPr>
        <p:txBody>
          <a:bodyPr>
            <a:normAutofit/>
          </a:bodyPr>
          <a:lstStyle/>
          <a:p>
            <a:r>
              <a:rPr lang="en-US" dirty="0" smtClean="0"/>
              <a:t>CAT</a:t>
            </a:r>
            <a:r>
              <a:rPr lang="en-US" sz="2400" dirty="0" smtClean="0"/>
              <a:t>S</a:t>
            </a:r>
            <a:r>
              <a:rPr lang="en-US" dirty="0" smtClean="0"/>
              <a:t> </a:t>
            </a:r>
            <a:r>
              <a:rPr lang="en-US" dirty="0"/>
              <a:t>with </a:t>
            </a:r>
            <a:r>
              <a:rPr lang="en-US" dirty="0" smtClean="0"/>
              <a:t>Clickers</a:t>
            </a:r>
            <a:endParaRPr lang="en-US" dirty="0"/>
          </a:p>
        </p:txBody>
      </p:sp>
      <p:sp>
        <p:nvSpPr>
          <p:cNvPr id="3" name="Subtitle 2"/>
          <p:cNvSpPr>
            <a:spLocks noGrp="1"/>
          </p:cNvSpPr>
          <p:nvPr>
            <p:ph type="subTitle" idx="1"/>
          </p:nvPr>
        </p:nvSpPr>
        <p:spPr/>
        <p:txBody>
          <a:bodyPr>
            <a:normAutofit fontScale="92500"/>
          </a:bodyPr>
          <a:lstStyle/>
          <a:p>
            <a:r>
              <a:rPr lang="en-US" sz="3600" dirty="0" smtClean="0"/>
              <a:t>Using Learner Response Systems for Formative Assessments in the Classroom</a:t>
            </a:r>
            <a:r>
              <a:rPr lang="en-US" dirty="0" smtClean="0"/>
              <a:t/>
            </a:r>
            <a:br>
              <a:rPr lang="en-US" dirty="0" smtClean="0"/>
            </a:br>
            <a:endParaRPr lang="en-US" dirty="0"/>
          </a:p>
        </p:txBody>
      </p:sp>
      <p:sp>
        <p:nvSpPr>
          <p:cNvPr id="4" name="TextBox 3"/>
          <p:cNvSpPr txBox="1"/>
          <p:nvPr/>
        </p:nvSpPr>
        <p:spPr>
          <a:xfrm>
            <a:off x="609600" y="5867400"/>
            <a:ext cx="8229600" cy="369332"/>
          </a:xfrm>
          <a:prstGeom prst="rect">
            <a:avLst/>
          </a:prstGeom>
          <a:noFill/>
        </p:spPr>
        <p:txBody>
          <a:bodyPr wrap="square" rtlCol="0">
            <a:spAutoFit/>
          </a:bodyPr>
          <a:lstStyle/>
          <a:p>
            <a:r>
              <a:rPr lang="en-US" dirty="0" smtClean="0"/>
              <a:t>EDUCAUSE Learning Initiative Annual Meeting		                       January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Introduce CATs to instructional technology community as a pedagogy that is:</a:t>
            </a:r>
          </a:p>
          <a:p>
            <a:pPr lvl="1"/>
            <a:r>
              <a:rPr lang="en-US" dirty="0" smtClean="0"/>
              <a:t>extensively-tested</a:t>
            </a:r>
          </a:p>
          <a:p>
            <a:pPr lvl="1"/>
            <a:r>
              <a:rPr lang="en-US" dirty="0" smtClean="0"/>
              <a:t>educationally effective</a:t>
            </a:r>
          </a:p>
          <a:p>
            <a:pPr lvl="1"/>
            <a:r>
              <a:rPr lang="en-US" dirty="0"/>
              <a:t>e</a:t>
            </a:r>
            <a:r>
              <a:rPr lang="en-US" dirty="0" smtClean="0"/>
              <a:t>nhanced by technology (clickers)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sz="2800" dirty="0"/>
          </a:p>
        </p:txBody>
      </p:sp>
      <p:sp>
        <p:nvSpPr>
          <p:cNvPr id="3" name="Content Placeholder 2"/>
          <p:cNvSpPr>
            <a:spLocks noGrp="1"/>
          </p:cNvSpPr>
          <p:nvPr>
            <p:ph idx="1"/>
          </p:nvPr>
        </p:nvSpPr>
        <p:spPr/>
        <p:txBody>
          <a:bodyPr>
            <a:normAutofit/>
          </a:bodyPr>
          <a:lstStyle/>
          <a:p>
            <a:pPr lvl="0"/>
            <a:r>
              <a:rPr lang="en-US" dirty="0" smtClean="0"/>
              <a:t>Introduce concept and practice of “classroom assessment techniques” (CATs) as a means of formative assessment</a:t>
            </a:r>
          </a:p>
          <a:p>
            <a:pPr lvl="0"/>
            <a:r>
              <a:rPr lang="en-US" dirty="0" smtClean="0"/>
              <a:t>Introduce Angelo and Cross’s </a:t>
            </a:r>
            <a:r>
              <a:rPr lang="en-US" i="1" dirty="0" smtClean="0"/>
              <a:t>Classroom Assessment Techniques</a:t>
            </a:r>
            <a:endParaRPr lang="en-US" dirty="0" smtClean="0"/>
          </a:p>
          <a:p>
            <a:pPr lvl="0"/>
            <a:r>
              <a:rPr lang="en-US" dirty="0" smtClean="0"/>
              <a:t>Demonstrate how clickers can be used to conduct many of Angelo and Cross’s CATs.</a:t>
            </a:r>
          </a:p>
          <a:p>
            <a:pPr lvl="0"/>
            <a:r>
              <a:rPr lang="en-US" dirty="0" smtClean="0"/>
              <a:t>Provide a handout that lists 23 </a:t>
            </a:r>
            <a:r>
              <a:rPr lang="en-US" dirty="0" err="1" smtClean="0"/>
              <a:t>CATs</a:t>
            </a:r>
            <a:r>
              <a:rPr lang="en-US" dirty="0" smtClean="0"/>
              <a:t> that can be implemented with clickers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p:txBody>
          <a:bodyPr/>
          <a:lstStyle/>
          <a:p>
            <a:pPr>
              <a:buNone/>
            </a:pPr>
            <a:r>
              <a:rPr lang="en-US" dirty="0" smtClean="0"/>
              <a:t>Let instructional needs and good pedagogy drive technology use.</a:t>
            </a:r>
            <a:endParaRPr lang="en-US" dirty="0"/>
          </a:p>
        </p:txBody>
      </p:sp>
      <p:graphicFrame>
        <p:nvGraphicFramePr>
          <p:cNvPr id="4" name="Diagram 3"/>
          <p:cNvGraphicFramePr/>
          <p:nvPr/>
        </p:nvGraphicFramePr>
        <p:xfrm>
          <a:off x="457200" y="2971800"/>
          <a:ext cx="84582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really, what </a:t>
            </a:r>
            <a:r>
              <a:rPr lang="en-US" i="1" dirty="0" smtClean="0"/>
              <a:t>are</a:t>
            </a:r>
            <a:r>
              <a:rPr lang="en-US" dirty="0" smtClean="0"/>
              <a:t> CATs?</a:t>
            </a:r>
            <a:endParaRPr lang="en-US" dirty="0"/>
          </a:p>
        </p:txBody>
      </p:sp>
      <p:sp>
        <p:nvSpPr>
          <p:cNvPr id="3" name="Content Placeholder 2"/>
          <p:cNvSpPr>
            <a:spLocks noGrp="1"/>
          </p:cNvSpPr>
          <p:nvPr>
            <p:ph idx="1"/>
          </p:nvPr>
        </p:nvSpPr>
        <p:spPr/>
        <p:txBody>
          <a:bodyPr/>
          <a:lstStyle/>
          <a:p>
            <a:r>
              <a:rPr lang="en-US" dirty="0" smtClean="0"/>
              <a:t>Quick, easy ways to get feedback from students about:</a:t>
            </a:r>
          </a:p>
          <a:p>
            <a:pPr lvl="1"/>
            <a:r>
              <a:rPr lang="en-US" dirty="0" smtClean="0"/>
              <a:t>Prior knowledge</a:t>
            </a:r>
          </a:p>
          <a:p>
            <a:pPr lvl="1"/>
            <a:r>
              <a:rPr lang="en-US" dirty="0" smtClean="0"/>
              <a:t>Preconceptions/misconceptions</a:t>
            </a:r>
          </a:p>
          <a:p>
            <a:pPr lvl="1"/>
            <a:r>
              <a:rPr lang="en-US" dirty="0" smtClean="0"/>
              <a:t>Opinions</a:t>
            </a:r>
          </a:p>
          <a:p>
            <a:pPr lvl="1"/>
            <a:r>
              <a:rPr lang="en-US" dirty="0" smtClean="0"/>
              <a:t>Understanding</a:t>
            </a:r>
          </a:p>
          <a:p>
            <a:pPr lvl="1"/>
            <a:r>
              <a:rPr lang="en-US" dirty="0" smtClean="0"/>
              <a:t>Confusion</a:t>
            </a:r>
          </a:p>
          <a:p>
            <a:pPr lvl="1"/>
            <a:r>
              <a:rPr lang="en-US" dirty="0" smtClean="0"/>
              <a:t>Satisfaction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might already know some CATs. . .</a:t>
            </a:r>
            <a:endParaRPr lang="en-US" dirty="0"/>
          </a:p>
        </p:txBody>
      </p:sp>
      <p:sp>
        <p:nvSpPr>
          <p:cNvPr id="3" name="Content Placeholder 2"/>
          <p:cNvSpPr>
            <a:spLocks noGrp="1"/>
          </p:cNvSpPr>
          <p:nvPr>
            <p:ph idx="1"/>
          </p:nvPr>
        </p:nvSpPr>
        <p:spPr/>
        <p:txBody>
          <a:bodyPr/>
          <a:lstStyle/>
          <a:p>
            <a:r>
              <a:rPr lang="en-US" dirty="0" smtClean="0"/>
              <a:t>Minute Paper</a:t>
            </a:r>
          </a:p>
          <a:p>
            <a:r>
              <a:rPr lang="en-US" dirty="0" smtClean="0"/>
              <a:t>Muddiest Point</a:t>
            </a:r>
          </a:p>
          <a:p>
            <a:r>
              <a:rPr lang="en-US" dirty="0" smtClean="0"/>
              <a:t>One Sentence Summary</a:t>
            </a:r>
          </a:p>
          <a:p>
            <a:r>
              <a:rPr lang="en-US" dirty="0" smtClean="0"/>
              <a:t>Reading Rating Sheets</a:t>
            </a:r>
          </a:p>
          <a:p>
            <a:r>
              <a:rPr lang="en-US" dirty="0" smtClean="0"/>
              <a:t>Chain Notes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CAT starts with a teaching question</a:t>
            </a:r>
            <a:endParaRPr lang="en-US" dirty="0"/>
          </a:p>
        </p:txBody>
      </p:sp>
      <p:graphicFrame>
        <p:nvGraphicFramePr>
          <p:cNvPr id="11" name="Diagram 10"/>
          <p:cNvGraphicFramePr/>
          <p:nvPr/>
        </p:nvGraphicFramePr>
        <p:xfrm>
          <a:off x="16002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some CATs!</a:t>
            </a:r>
            <a:endParaRPr lang="en-US" dirty="0"/>
          </a:p>
        </p:txBody>
      </p:sp>
      <p:graphicFrame>
        <p:nvGraphicFramePr>
          <p:cNvPr id="5" name="Diagram 4"/>
          <p:cNvGraphicFramePr/>
          <p:nvPr/>
        </p:nvGraphicFramePr>
        <p:xfrm>
          <a:off x="16002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some CATs!</a:t>
            </a:r>
            <a:endParaRPr lang="en-US" dirty="0"/>
          </a:p>
        </p:txBody>
      </p:sp>
      <p:graphicFrame>
        <p:nvGraphicFramePr>
          <p:cNvPr id="5" name="Diagram 4"/>
          <p:cNvGraphicFramePr/>
          <p:nvPr/>
        </p:nvGraphicFramePr>
        <p:xfrm>
          <a:off x="16002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some CATs!</a:t>
            </a:r>
            <a:endParaRPr lang="en-US" dirty="0"/>
          </a:p>
        </p:txBody>
      </p:sp>
      <p:graphicFrame>
        <p:nvGraphicFramePr>
          <p:cNvPr id="5" name="Diagram 4"/>
          <p:cNvGraphicFramePr/>
          <p:nvPr/>
        </p:nvGraphicFramePr>
        <p:xfrm>
          <a:off x="16002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Debrief</a:t>
            </a:r>
            <a:endParaRPr lang="en-US" dirty="0"/>
          </a:p>
        </p:txBody>
      </p:sp>
      <p:graphicFrame>
        <p:nvGraphicFramePr>
          <p:cNvPr id="5" name="Diagram 4"/>
          <p:cNvGraphicFramePr/>
          <p:nvPr/>
        </p:nvGraphicFramePr>
        <p:xfrm>
          <a:off x="16002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 .</a:t>
            </a:r>
            <a:endParaRPr lang="en-US" dirty="0"/>
          </a:p>
        </p:txBody>
      </p:sp>
      <p:sp>
        <p:nvSpPr>
          <p:cNvPr id="3" name="Content Placeholder 2"/>
          <p:cNvSpPr>
            <a:spLocks noGrp="1"/>
          </p:cNvSpPr>
          <p:nvPr>
            <p:ph idx="1"/>
          </p:nvPr>
        </p:nvSpPr>
        <p:spPr>
          <a:xfrm>
            <a:off x="914400" y="1783560"/>
            <a:ext cx="8229600" cy="4572000"/>
          </a:xfrm>
        </p:spPr>
        <p:txBody>
          <a:bodyPr>
            <a:normAutofit lnSpcReduction="10000"/>
          </a:bodyPr>
          <a:lstStyle/>
          <a:p>
            <a:endParaRPr lang="en-US" dirty="0" smtClean="0"/>
          </a:p>
          <a:p>
            <a:r>
              <a:rPr lang="en-US" dirty="0" smtClean="0"/>
              <a:t>Charlotte Briggs, Ph.D.</a:t>
            </a:r>
          </a:p>
          <a:p>
            <a:pPr lvl="2">
              <a:buNone/>
            </a:pPr>
            <a:r>
              <a:rPr lang="en-US" dirty="0" smtClean="0"/>
              <a:t>Director of the Office of Dental Education </a:t>
            </a:r>
          </a:p>
          <a:p>
            <a:pPr lvl="2">
              <a:buNone/>
            </a:pPr>
            <a:r>
              <a:rPr lang="en-US" dirty="0" smtClean="0"/>
              <a:t>College of Dentistry</a:t>
            </a:r>
          </a:p>
          <a:p>
            <a:pPr lvl="2">
              <a:buNone/>
            </a:pPr>
            <a:r>
              <a:rPr lang="en-US" dirty="0" smtClean="0"/>
              <a:t>University of Illinois at Chicago </a:t>
            </a:r>
          </a:p>
          <a:p>
            <a:pPr lvl="2">
              <a:buNone/>
            </a:pPr>
            <a:r>
              <a:rPr lang="en-US" dirty="0" smtClean="0"/>
              <a:t>. . .Faculty development, teaching &amp; learning</a:t>
            </a:r>
          </a:p>
          <a:p>
            <a:r>
              <a:rPr lang="en-US" dirty="0" smtClean="0"/>
              <a:t>Deborah Keyek-Franssen, Ph.D.</a:t>
            </a:r>
          </a:p>
          <a:p>
            <a:pPr lvl="2">
              <a:buNone/>
            </a:pPr>
            <a:r>
              <a:rPr lang="en-US" dirty="0" smtClean="0"/>
              <a:t>Director of Academic Technology	</a:t>
            </a:r>
          </a:p>
          <a:p>
            <a:pPr lvl="2">
              <a:buNone/>
            </a:pPr>
            <a:r>
              <a:rPr lang="en-US" dirty="0" smtClean="0"/>
              <a:t>University of Colorado at Boulder</a:t>
            </a:r>
          </a:p>
          <a:p>
            <a:pPr lvl="2">
              <a:buNone/>
            </a:pPr>
            <a:r>
              <a:rPr lang="en-US" dirty="0" smtClean="0"/>
              <a:t>. . .Faculty support, development opportunities, shape IT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Why use </a:t>
            </a:r>
            <a:r>
              <a:rPr lang="en-US" sz="6000" dirty="0" err="1" smtClean="0"/>
              <a:t>CATs</a:t>
            </a:r>
            <a:r>
              <a:rPr lang="en-US" sz="6000" dirty="0" smtClean="0"/>
              <a:t>?</a:t>
            </a:r>
            <a:endParaRPr lang="en-US" sz="6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what student think or understand. . .</a:t>
            </a:r>
            <a:endParaRPr lang="en-US" dirty="0"/>
          </a:p>
        </p:txBody>
      </p:sp>
      <p:pic>
        <p:nvPicPr>
          <p:cNvPr id="6" name="Content Placeholder 5" descr="Brain Scan.jpg"/>
          <p:cNvPicPr>
            <a:picLocks noGrp="1" noChangeAspect="1"/>
          </p:cNvPicPr>
          <p:nvPr>
            <p:ph idx="1"/>
          </p:nvPr>
        </p:nvPicPr>
        <p:blipFill>
          <a:blip r:embed="rId3" cstate="print"/>
          <a:stretch>
            <a:fillRect/>
          </a:stretch>
        </p:blipFill>
        <p:spPr>
          <a:xfrm>
            <a:off x="2590800" y="2491560"/>
            <a:ext cx="3200401" cy="288300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 .and what they can do</a:t>
            </a:r>
            <a:endParaRPr lang="en-US" dirty="0"/>
          </a:p>
        </p:txBody>
      </p:sp>
      <p:pic>
        <p:nvPicPr>
          <p:cNvPr id="4" name="Content Placeholder 3" descr="Dolphin &amp; Cow.jpg"/>
          <p:cNvPicPr>
            <a:picLocks noGrp="1" noChangeAspect="1"/>
          </p:cNvPicPr>
          <p:nvPr>
            <p:ph idx="1"/>
          </p:nvPr>
        </p:nvPicPr>
        <p:blipFill>
          <a:blip r:embed="rId3" cstate="print"/>
          <a:stretch>
            <a:fillRect/>
          </a:stretch>
        </p:blipFill>
        <p:spPr>
          <a:xfrm>
            <a:off x="2778572" y="1784350"/>
            <a:ext cx="4044055" cy="4572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621536"/>
          </a:xfrm>
        </p:spPr>
        <p:txBody>
          <a:bodyPr/>
          <a:lstStyle/>
          <a:p>
            <a:r>
              <a:rPr lang="en-US" dirty="0" smtClean="0"/>
              <a:t>Formative</a:t>
            </a:r>
            <a:endParaRPr lang="en-US" dirty="0"/>
          </a:p>
        </p:txBody>
      </p:sp>
      <p:pic>
        <p:nvPicPr>
          <p:cNvPr id="4" name="Content Placeholder 3" descr="Formative - throwing pot.jpg"/>
          <p:cNvPicPr>
            <a:picLocks noGrp="1" noChangeAspect="1"/>
          </p:cNvPicPr>
          <p:nvPr>
            <p:ph idx="1"/>
          </p:nvPr>
        </p:nvPicPr>
        <p:blipFill>
          <a:blip r:embed="rId3" cstate="print"/>
          <a:stretch>
            <a:fillRect/>
          </a:stretch>
        </p:blipFill>
        <p:spPr>
          <a:xfrm>
            <a:off x="1600200" y="2057400"/>
            <a:ext cx="6324599" cy="468629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We can seldom assess knowledge and needs before the course starts</a:t>
            </a:r>
            <a:endParaRPr lang="en-US" dirty="0"/>
          </a:p>
        </p:txBody>
      </p:sp>
      <p:pic>
        <p:nvPicPr>
          <p:cNvPr id="6" name="Content Placeholder 5" descr="homer_brain.jpg"/>
          <p:cNvPicPr>
            <a:picLocks noGrp="1" noChangeAspect="1"/>
          </p:cNvPicPr>
          <p:nvPr>
            <p:ph sz="half" idx="1"/>
          </p:nvPr>
        </p:nvPicPr>
        <p:blipFill>
          <a:blip r:embed="rId3" cstate="print"/>
          <a:stretch>
            <a:fillRect/>
          </a:stretch>
        </p:blipFill>
        <p:spPr>
          <a:xfrm>
            <a:off x="465138" y="2518568"/>
            <a:ext cx="4465108" cy="3348831"/>
          </a:xfrm>
        </p:spPr>
      </p:pic>
      <p:pic>
        <p:nvPicPr>
          <p:cNvPr id="7" name="Content Placeholder 6" descr="brain connections.jpg"/>
          <p:cNvPicPr>
            <a:picLocks noGrp="1" noChangeAspect="1"/>
          </p:cNvPicPr>
          <p:nvPr>
            <p:ph sz="half" idx="2"/>
          </p:nvPr>
        </p:nvPicPr>
        <p:blipFill>
          <a:blip r:embed="rId4" cstate="print"/>
          <a:stretch>
            <a:fillRect/>
          </a:stretch>
        </p:blipFill>
        <p:spPr>
          <a:xfrm>
            <a:off x="4953000" y="2362200"/>
            <a:ext cx="3429000" cy="3505200"/>
          </a:xfrm>
          <a:scene3d>
            <a:camera prst="orthographicFront">
              <a:rot lat="0" lon="10800000" rev="0"/>
            </a:camera>
            <a:lightRig rig="threePt" dir="t"/>
          </a:scene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Getting a handle on what’s going on in large classes</a:t>
            </a:r>
            <a:endParaRPr lang="en-US" dirty="0"/>
          </a:p>
        </p:txBody>
      </p:sp>
      <p:pic>
        <p:nvPicPr>
          <p:cNvPr id="5" name="Content Placeholder 4" descr="Lecture2.jpg"/>
          <p:cNvPicPr>
            <a:picLocks noGrp="1" noChangeAspect="1"/>
          </p:cNvPicPr>
          <p:nvPr>
            <p:ph sz="half" idx="1"/>
          </p:nvPr>
        </p:nvPicPr>
        <p:blipFill>
          <a:blip r:embed="rId3" cstate="print"/>
          <a:stretch>
            <a:fillRect/>
          </a:stretch>
        </p:blipFill>
        <p:spPr>
          <a:xfrm>
            <a:off x="465138" y="2944812"/>
            <a:ext cx="4038600" cy="2692400"/>
          </a:xfrm>
        </p:spPr>
      </p:pic>
      <p:pic>
        <p:nvPicPr>
          <p:cNvPr id="6" name="Content Placeholder 5" descr="Lecture1.jpg"/>
          <p:cNvPicPr>
            <a:picLocks noGrp="1" noChangeAspect="1"/>
          </p:cNvPicPr>
          <p:nvPr>
            <p:ph sz="half" idx="2"/>
          </p:nvPr>
        </p:nvPicPr>
        <p:blipFill>
          <a:blip r:embed="rId4" cstate="print"/>
          <a:stretch>
            <a:fillRect/>
          </a:stretch>
        </p:blipFill>
        <p:spPr>
          <a:xfrm>
            <a:off x="4656138" y="2953787"/>
            <a:ext cx="4038600" cy="2674451"/>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CATs help faculty know their students and monitor their learning better</a:t>
            </a:r>
            <a:endParaRPr lang="en-US" dirty="0"/>
          </a:p>
        </p:txBody>
      </p:sp>
      <p:pic>
        <p:nvPicPr>
          <p:cNvPr id="7" name="Picture 6" descr="students.jpg"/>
          <p:cNvPicPr>
            <a:picLocks noChangeAspect="1"/>
          </p:cNvPicPr>
          <p:nvPr/>
        </p:nvPicPr>
        <p:blipFill>
          <a:blip r:embed="rId3" cstate="print"/>
          <a:stretch>
            <a:fillRect/>
          </a:stretch>
        </p:blipFill>
        <p:spPr>
          <a:xfrm>
            <a:off x="2667000" y="2667000"/>
            <a:ext cx="4559635" cy="3810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Angelo &amp; Cross (1993)</a:t>
            </a:r>
            <a:endParaRPr lang="en-US" dirty="0"/>
          </a:p>
        </p:txBody>
      </p:sp>
      <p:sp>
        <p:nvSpPr>
          <p:cNvPr id="3" name="Content Placeholder 2"/>
          <p:cNvSpPr>
            <a:spLocks noGrp="1"/>
          </p:cNvSpPr>
          <p:nvPr>
            <p:ph idx="1"/>
          </p:nvPr>
        </p:nvSpPr>
        <p:spPr/>
        <p:txBody>
          <a:bodyPr/>
          <a:lstStyle/>
          <a:p>
            <a:r>
              <a:rPr lang="en-US" dirty="0" smtClean="0"/>
              <a:t>Collected and tested CATs</a:t>
            </a:r>
          </a:p>
          <a:p>
            <a:r>
              <a:rPr lang="en-US" dirty="0" smtClean="0"/>
              <a:t>Research &amp; workshops  nationwide</a:t>
            </a:r>
          </a:p>
          <a:p>
            <a:r>
              <a:rPr lang="en-US" dirty="0" smtClean="0"/>
              <a:t>&gt;5000 faculty</a:t>
            </a:r>
          </a:p>
          <a:p>
            <a:r>
              <a:rPr lang="en-US" dirty="0" smtClean="0"/>
              <a:t>Sponsors: National Center for Research to Improve Postsecondary Teaching and Learning (NCRIPTAL), Harvard Graduate School of Education, Harvard Seminar on Assessment and grants by Ford and Pew</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Angelo &amp; Cross (1993)</a:t>
            </a:r>
            <a:endParaRPr lang="en-US" dirty="0"/>
          </a:p>
        </p:txBody>
      </p:sp>
      <p:sp>
        <p:nvSpPr>
          <p:cNvPr id="5" name="Text Placeholder 4"/>
          <p:cNvSpPr>
            <a:spLocks noGrp="1"/>
          </p:cNvSpPr>
          <p:nvPr>
            <p:ph type="body" idx="2"/>
          </p:nvPr>
        </p:nvSpPr>
        <p:spPr>
          <a:xfrm>
            <a:off x="685800" y="1435100"/>
            <a:ext cx="3352800" cy="4572000"/>
          </a:xfrm>
        </p:spPr>
        <p:txBody>
          <a:bodyPr>
            <a:normAutofit/>
          </a:bodyPr>
          <a:lstStyle/>
          <a:p>
            <a:pPr>
              <a:buFont typeface="Arial" pitchFamily="34" charset="0"/>
              <a:buChar char="•"/>
            </a:pPr>
            <a:r>
              <a:rPr lang="en-US" sz="3200" dirty="0" smtClean="0"/>
              <a:t>50 CATs</a:t>
            </a:r>
          </a:p>
          <a:p>
            <a:pPr>
              <a:buFont typeface="Arial" pitchFamily="34" charset="0"/>
              <a:buChar char="•"/>
            </a:pPr>
            <a:r>
              <a:rPr lang="en-US" sz="3200" dirty="0" smtClean="0"/>
              <a:t>Organized by purpose</a:t>
            </a:r>
          </a:p>
          <a:p>
            <a:pPr>
              <a:buFont typeface="Arial" pitchFamily="34" charset="0"/>
              <a:buChar char="•"/>
            </a:pPr>
            <a:r>
              <a:rPr lang="en-US" sz="3200" dirty="0" smtClean="0"/>
              <a:t>Classroom Goals Inventory</a:t>
            </a:r>
            <a:endParaRPr lang="en-US" sz="3200" dirty="0"/>
          </a:p>
        </p:txBody>
      </p:sp>
      <p:pic>
        <p:nvPicPr>
          <p:cNvPr id="4" name="Content Placeholder 3" descr="CATs-1.jpg"/>
          <p:cNvPicPr>
            <a:picLocks noGrp="1" noChangeAspect="1"/>
          </p:cNvPicPr>
          <p:nvPr>
            <p:ph sz="half" idx="1"/>
          </p:nvPr>
        </p:nvPicPr>
        <p:blipFill>
          <a:blip r:embed="rId3" cstate="print"/>
          <a:stretch>
            <a:fillRect/>
          </a:stretch>
        </p:blipFill>
        <p:spPr>
          <a:xfrm>
            <a:off x="4467225" y="1458912"/>
            <a:ext cx="3409950" cy="452437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924800" cy="2002536"/>
          </a:xfrm>
        </p:spPr>
        <p:txBody>
          <a:bodyPr/>
          <a:lstStyle/>
          <a:p>
            <a:r>
              <a:rPr lang="en-US" dirty="0" smtClean="0"/>
              <a:t>CATs w/ Clickers</a:t>
            </a:r>
            <a:br>
              <a:rPr lang="en-US" dirty="0" smtClean="0"/>
            </a:br>
            <a:r>
              <a:rPr lang="en-US" dirty="0" smtClean="0"/>
              <a:t>			</a:t>
            </a:r>
            <a:r>
              <a:rPr lang="en-US" dirty="0" smtClean="0">
                <a:solidFill>
                  <a:schemeClr val="accent2"/>
                </a:solidFill>
              </a:rPr>
              <a:t>√</a:t>
            </a:r>
            <a:r>
              <a:rPr lang="en-US" dirty="0" smtClean="0"/>
              <a:t> Quicker</a:t>
            </a:r>
            <a:br>
              <a:rPr lang="en-US" dirty="0" smtClean="0"/>
            </a:br>
            <a:r>
              <a:rPr lang="en-US" dirty="0" smtClean="0"/>
              <a:t>					</a:t>
            </a:r>
            <a:r>
              <a:rPr lang="en-US" dirty="0" smtClean="0">
                <a:solidFill>
                  <a:schemeClr val="accent2"/>
                </a:solidFill>
              </a:rPr>
              <a:t>√</a:t>
            </a:r>
            <a:r>
              <a:rPr lang="en-US" dirty="0" smtClean="0"/>
              <a:t> Easier</a:t>
            </a:r>
            <a:br>
              <a:rPr lang="en-US" dirty="0" smtClean="0"/>
            </a:br>
            <a:r>
              <a:rPr lang="en-US" dirty="0" smtClean="0"/>
              <a:t>		</a:t>
            </a:r>
            <a:br>
              <a:rPr lang="en-US" dirty="0" smtClean="0"/>
            </a:br>
            <a:r>
              <a:rPr lang="en-US" dirty="0" smtClean="0"/>
              <a:t>	</a:t>
            </a:r>
            <a:endParaRPr lang="en-US" dirty="0"/>
          </a:p>
        </p:txBody>
      </p:sp>
      <p:pic>
        <p:nvPicPr>
          <p:cNvPr id="4" name="Content Placeholder 3" descr="Clickers-1.jpg"/>
          <p:cNvPicPr>
            <a:picLocks noGrp="1" noChangeAspect="1"/>
          </p:cNvPicPr>
          <p:nvPr>
            <p:ph idx="1"/>
          </p:nvPr>
        </p:nvPicPr>
        <p:blipFill>
          <a:blip r:embed="rId3" cstate="print"/>
          <a:stretch>
            <a:fillRect/>
          </a:stretch>
        </p:blipFill>
        <p:spPr>
          <a:xfrm>
            <a:off x="3047999" y="2895600"/>
            <a:ext cx="5285619" cy="3505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a:t>
            </a:r>
            <a:endParaRPr lang="en-US" dirty="0"/>
          </a:p>
        </p:txBody>
      </p:sp>
      <p:sp>
        <p:nvSpPr>
          <p:cNvPr id="3" name="Content Placeholder 2"/>
          <p:cNvSpPr>
            <a:spLocks noGrp="1"/>
          </p:cNvSpPr>
          <p:nvPr>
            <p:ph idx="1"/>
          </p:nvPr>
        </p:nvSpPr>
        <p:spPr/>
        <p:txBody>
          <a:bodyPr>
            <a:normAutofit/>
          </a:bodyPr>
          <a:lstStyle/>
          <a:p>
            <a:pPr>
              <a:buNone/>
            </a:pPr>
            <a:r>
              <a:rPr lang="en-US" sz="6000" dirty="0" smtClean="0"/>
              <a:t>…return the clickers at the end of the session!</a:t>
            </a:r>
            <a:endParaRPr lang="en-US" sz="6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CATs with Clickers Table</a:t>
            </a:r>
            <a:endParaRPr lang="en-US" dirty="0"/>
          </a:p>
        </p:txBody>
      </p:sp>
      <p:graphicFrame>
        <p:nvGraphicFramePr>
          <p:cNvPr id="6" name="Content Placeholder 5"/>
          <p:cNvGraphicFramePr>
            <a:graphicFrameLocks noGrp="1"/>
          </p:cNvGraphicFramePr>
          <p:nvPr>
            <p:ph idx="1"/>
          </p:nvPr>
        </p:nvGraphicFramePr>
        <p:xfrm>
          <a:off x="457200" y="12192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Modifications</a:t>
            </a:r>
            <a:endParaRPr lang="en-US" dirty="0"/>
          </a:p>
        </p:txBody>
      </p:sp>
      <p:sp>
        <p:nvSpPr>
          <p:cNvPr id="3" name="Content Placeholder 2"/>
          <p:cNvSpPr>
            <a:spLocks noGrp="1"/>
          </p:cNvSpPr>
          <p:nvPr>
            <p:ph idx="1"/>
          </p:nvPr>
        </p:nvSpPr>
        <p:spPr/>
        <p:txBody>
          <a:bodyPr/>
          <a:lstStyle/>
          <a:p>
            <a:r>
              <a:rPr lang="en-US" dirty="0" smtClean="0"/>
              <a:t>Tend to down-grade the complexity of the exercise, in itself, to a MCQ</a:t>
            </a:r>
          </a:p>
          <a:p>
            <a:r>
              <a:rPr lang="en-US" dirty="0" smtClean="0"/>
              <a:t>Class discussion can restore depth</a:t>
            </a:r>
          </a:p>
          <a:p>
            <a:r>
              <a:rPr lang="en-US" dirty="0" smtClean="0"/>
              <a:t>Instructors often get the most out of clickers when they are used to prompt discussion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CATs</a:t>
            </a:r>
            <a:r>
              <a:rPr lang="en-US" dirty="0" smtClean="0"/>
              <a:t> with clickers to try</a:t>
            </a:r>
            <a:endParaRPr lang="en-US" dirty="0"/>
          </a:p>
        </p:txBody>
      </p:sp>
      <p:graphicFrame>
        <p:nvGraphicFramePr>
          <p:cNvPr id="5" name="Diagram 4"/>
          <p:cNvGraphicFramePr/>
          <p:nvPr/>
        </p:nvGraphicFramePr>
        <p:xfrm>
          <a:off x="16002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CAT with clickers</a:t>
            </a:r>
            <a:endParaRPr lang="en-US" dirty="0"/>
          </a:p>
        </p:txBody>
      </p:sp>
      <p:graphicFrame>
        <p:nvGraphicFramePr>
          <p:cNvPr id="5" name="Diagram 4"/>
          <p:cNvGraphicFramePr/>
          <p:nvPr/>
        </p:nvGraphicFramePr>
        <p:xfrm>
          <a:off x="16002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normAutofit fontScale="90000"/>
          </a:bodyPr>
          <a:lstStyle/>
          <a:p>
            <a:r>
              <a:rPr lang="en-US" dirty="0" smtClean="0"/>
              <a:t>Which of the following is </a:t>
            </a:r>
            <a:r>
              <a:rPr lang="en-US" b="1" u="sng" dirty="0" smtClean="0">
                <a:solidFill>
                  <a:srgbClr val="FF0000"/>
                </a:solidFill>
              </a:rPr>
              <a:t>NOT</a:t>
            </a:r>
            <a:r>
              <a:rPr lang="en-US" b="1" dirty="0" smtClean="0">
                <a:solidFill>
                  <a:srgbClr val="FF0000"/>
                </a:solidFill>
              </a:rPr>
              <a:t> </a:t>
            </a:r>
            <a:r>
              <a:rPr lang="en-US" dirty="0" smtClean="0"/>
              <a:t>a characteristic of Romanticism?</a:t>
            </a:r>
            <a:endParaRPr lang="en-US" dirty="0"/>
          </a:p>
        </p:txBody>
      </p:sp>
      <p:sp>
        <p:nvSpPr>
          <p:cNvPr id="3" name="Content Placeholder 2"/>
          <p:cNvSpPr>
            <a:spLocks noGrp="1"/>
          </p:cNvSpPr>
          <p:nvPr>
            <p:ph idx="1"/>
          </p:nvPr>
        </p:nvSpPr>
        <p:spPr>
          <a:xfrm>
            <a:off x="609600" y="1783560"/>
            <a:ext cx="5791200" cy="5074440"/>
          </a:xfrm>
        </p:spPr>
        <p:txBody>
          <a:bodyPr>
            <a:normAutofit/>
          </a:bodyPr>
          <a:lstStyle/>
          <a:p>
            <a:pPr marL="582930" indent="-514350">
              <a:buAutoNum type="alphaUcPeriod"/>
            </a:pPr>
            <a:r>
              <a:rPr lang="en-US" dirty="0" smtClean="0"/>
              <a:t>Attention to “the natural”</a:t>
            </a:r>
          </a:p>
          <a:p>
            <a:pPr marL="582930" indent="-514350">
              <a:buAutoNum type="alphaUcPeriod"/>
            </a:pPr>
            <a:r>
              <a:rPr lang="en-US" dirty="0" smtClean="0"/>
              <a:t>Valued “folk” literature, such as fairy tales</a:t>
            </a:r>
          </a:p>
          <a:p>
            <a:pPr marL="582930" indent="-514350">
              <a:buAutoNum type="alphaUcPeriod"/>
            </a:pPr>
            <a:r>
              <a:rPr lang="en-US" dirty="0" smtClean="0"/>
              <a:t>Had a strong geographical center in Düsseldorf</a:t>
            </a:r>
          </a:p>
          <a:p>
            <a:pPr marL="582930" indent="-514350">
              <a:buAutoNum type="alphaUcPeriod"/>
            </a:pPr>
            <a:r>
              <a:rPr lang="en-US" dirty="0" smtClean="0"/>
              <a:t>Referred to “the blue flower” as a central symbol for longing</a:t>
            </a:r>
          </a:p>
          <a:p>
            <a:pPr marL="582930" indent="-514350">
              <a:buAutoNum type="alphaUcPeriod"/>
            </a:pPr>
            <a:r>
              <a:rPr lang="en-US" dirty="0" smtClean="0"/>
              <a:t>Valued medieval literature and art. </a:t>
            </a:r>
          </a:p>
        </p:txBody>
      </p:sp>
      <p:pic>
        <p:nvPicPr>
          <p:cNvPr id="5" name="Picture 4"/>
          <p:cNvPicPr>
            <a:picLocks noChangeAspect="1"/>
          </p:cNvPicPr>
          <p:nvPr/>
        </p:nvPicPr>
        <p:blipFill>
          <a:blip r:embed="rId3" cstate="print"/>
          <a:stretch>
            <a:fillRect/>
          </a:stretch>
        </p:blipFill>
        <p:spPr>
          <a:xfrm>
            <a:off x="6248400" y="3200400"/>
            <a:ext cx="2590800" cy="330038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CAT with clickers</a:t>
            </a:r>
            <a:endParaRPr lang="en-US" dirty="0"/>
          </a:p>
        </p:txBody>
      </p:sp>
      <p:graphicFrame>
        <p:nvGraphicFramePr>
          <p:cNvPr id="5" name="Diagram 4"/>
          <p:cNvGraphicFramePr/>
          <p:nvPr/>
        </p:nvGraphicFramePr>
        <p:xfrm>
          <a:off x="16002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8229600" cy="1162050"/>
          </a:xfrm>
        </p:spPr>
        <p:txBody>
          <a:bodyPr/>
          <a:lstStyle/>
          <a:p>
            <a:r>
              <a:rPr lang="en-US" dirty="0" smtClean="0"/>
              <a:t>Find the errors in WDWWWWHW</a:t>
            </a:r>
            <a:endParaRPr lang="en-US" dirty="0"/>
          </a:p>
        </p:txBody>
      </p:sp>
      <p:sp>
        <p:nvSpPr>
          <p:cNvPr id="6" name="Text Placeholder 5"/>
          <p:cNvSpPr>
            <a:spLocks noGrp="1"/>
          </p:cNvSpPr>
          <p:nvPr>
            <p:ph type="body" idx="2"/>
          </p:nvPr>
        </p:nvSpPr>
        <p:spPr>
          <a:xfrm>
            <a:off x="685800" y="914400"/>
            <a:ext cx="2514600" cy="5943600"/>
          </a:xfrm>
          <a:ln w="38100" cap="rnd">
            <a:solidFill>
              <a:srgbClr val="FFFF00"/>
            </a:solidFill>
          </a:ln>
        </p:spPr>
        <p:txBody>
          <a:bodyPr/>
          <a:lstStyle/>
          <a:p>
            <a:pPr marL="397764" indent="-342900">
              <a:buAutoNum type="alphaUcPeriod"/>
            </a:pPr>
            <a:r>
              <a:rPr lang="en-US" sz="3000" dirty="0" smtClean="0"/>
              <a:t>Who and Why</a:t>
            </a:r>
          </a:p>
          <a:p>
            <a:pPr marL="397764" indent="-342900">
              <a:buAutoNum type="alphaUcPeriod"/>
            </a:pPr>
            <a:r>
              <a:rPr lang="en-US" sz="3000" dirty="0" smtClean="0"/>
              <a:t>When and Where</a:t>
            </a:r>
          </a:p>
          <a:p>
            <a:pPr marL="397764" indent="-342900">
              <a:buAutoNum type="alphaUcPeriod"/>
            </a:pPr>
            <a:r>
              <a:rPr lang="en-US" sz="3000" dirty="0" smtClean="0"/>
              <a:t>How and Why</a:t>
            </a:r>
          </a:p>
          <a:p>
            <a:pPr marL="397764" indent="-342900">
              <a:buAutoNum type="alphaUcPeriod"/>
            </a:pPr>
            <a:r>
              <a:rPr lang="en-US" sz="3000" dirty="0" smtClean="0"/>
              <a:t>Who and How</a:t>
            </a:r>
          </a:p>
          <a:p>
            <a:pPr marL="397764" indent="-342900">
              <a:buAutoNum type="alphaUcPeriod"/>
            </a:pPr>
            <a:r>
              <a:rPr lang="en-US" sz="3000" dirty="0" smtClean="0"/>
              <a:t>Does What to Whom and How</a:t>
            </a:r>
          </a:p>
          <a:p>
            <a:pPr marL="397764" indent="-342900">
              <a:buAutoNum type="alphaUcPeriod"/>
            </a:pPr>
            <a:endParaRPr lang="en-US" dirty="0"/>
          </a:p>
        </p:txBody>
      </p:sp>
      <p:sp>
        <p:nvSpPr>
          <p:cNvPr id="5" name="Content Placeholder 4"/>
          <p:cNvSpPr>
            <a:spLocks noGrp="1"/>
          </p:cNvSpPr>
          <p:nvPr>
            <p:ph sz="half" idx="1"/>
          </p:nvPr>
        </p:nvSpPr>
        <p:spPr>
          <a:xfrm>
            <a:off x="3429000" y="914400"/>
            <a:ext cx="5486400" cy="5943600"/>
          </a:xfrm>
        </p:spPr>
        <p:txBody>
          <a:bodyPr>
            <a:normAutofit fontScale="85000" lnSpcReduction="10000"/>
          </a:bodyPr>
          <a:lstStyle/>
          <a:p>
            <a:r>
              <a:rPr lang="en-US" dirty="0" smtClean="0">
                <a:solidFill>
                  <a:srgbClr val="FFFF00"/>
                </a:solidFill>
              </a:rPr>
              <a:t>Who</a:t>
            </a:r>
            <a:r>
              <a:rPr lang="en-US" dirty="0" smtClean="0"/>
              <a:t>: </a:t>
            </a:r>
            <a:r>
              <a:rPr lang="en-US" i="1" dirty="0" smtClean="0"/>
              <a:t>A grand jury is a panel of judges</a:t>
            </a:r>
          </a:p>
          <a:p>
            <a:r>
              <a:rPr lang="en-US" dirty="0" smtClean="0">
                <a:solidFill>
                  <a:srgbClr val="FFFF00"/>
                </a:solidFill>
              </a:rPr>
              <a:t>Does What to Whom</a:t>
            </a:r>
            <a:r>
              <a:rPr lang="en-US" dirty="0" smtClean="0"/>
              <a:t>: </a:t>
            </a:r>
            <a:r>
              <a:rPr lang="en-US" i="1" dirty="0" smtClean="0"/>
              <a:t>that decides if someone should be charged with a crime</a:t>
            </a:r>
          </a:p>
          <a:p>
            <a:r>
              <a:rPr lang="en-US" dirty="0" smtClean="0">
                <a:solidFill>
                  <a:srgbClr val="FFFF00"/>
                </a:solidFill>
              </a:rPr>
              <a:t>When</a:t>
            </a:r>
            <a:r>
              <a:rPr lang="en-US" dirty="0" smtClean="0"/>
              <a:t>: </a:t>
            </a:r>
            <a:r>
              <a:rPr lang="en-US" i="1" dirty="0" smtClean="0"/>
              <a:t>when the offense might be a felony carrying prison time</a:t>
            </a:r>
          </a:p>
          <a:p>
            <a:r>
              <a:rPr lang="en-US" dirty="0" smtClean="0">
                <a:solidFill>
                  <a:srgbClr val="FFFF00"/>
                </a:solidFill>
              </a:rPr>
              <a:t>Where</a:t>
            </a:r>
            <a:r>
              <a:rPr lang="en-US" dirty="0" smtClean="0"/>
              <a:t>: </a:t>
            </a:r>
            <a:r>
              <a:rPr lang="en-US" i="1" dirty="0" smtClean="0"/>
              <a:t>in federal courts and most state courts</a:t>
            </a:r>
            <a:endParaRPr lang="en-US" dirty="0" smtClean="0"/>
          </a:p>
          <a:p>
            <a:r>
              <a:rPr lang="en-US" dirty="0" smtClean="0">
                <a:solidFill>
                  <a:srgbClr val="FFFF00"/>
                </a:solidFill>
              </a:rPr>
              <a:t>How</a:t>
            </a:r>
            <a:r>
              <a:rPr lang="en-US" dirty="0" smtClean="0"/>
              <a:t>: </a:t>
            </a:r>
            <a:r>
              <a:rPr lang="en-US" i="1" dirty="0" smtClean="0"/>
              <a:t>by listening to arguments by attorneys for both sides </a:t>
            </a:r>
          </a:p>
          <a:p>
            <a:r>
              <a:rPr lang="en-US" dirty="0" smtClean="0">
                <a:solidFill>
                  <a:srgbClr val="FFFF00"/>
                </a:solidFill>
              </a:rPr>
              <a:t>Why</a:t>
            </a:r>
            <a:r>
              <a:rPr lang="en-US" dirty="0" smtClean="0"/>
              <a:t>: </a:t>
            </a:r>
            <a:r>
              <a:rPr lang="en-US" i="1" dirty="0" smtClean="0"/>
              <a:t>so common sense, community perspectives are part of the criminal justice system</a:t>
            </a:r>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Assessment Project Cycle</a:t>
            </a:r>
            <a:endParaRPr lang="en-US" dirty="0"/>
          </a:p>
        </p:txBody>
      </p:sp>
      <p:graphicFrame>
        <p:nvGraphicFramePr>
          <p:cNvPr id="8" name="Diagram 7"/>
          <p:cNvGraphicFramePr/>
          <p:nvPr/>
        </p:nvGraphicFramePr>
        <p:xfrm>
          <a:off x="762000" y="1397000"/>
          <a:ext cx="78486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Assessment Project Cycle</a:t>
            </a:r>
            <a:endParaRPr lang="en-US" dirty="0"/>
          </a:p>
        </p:txBody>
      </p:sp>
      <p:graphicFrame>
        <p:nvGraphicFramePr>
          <p:cNvPr id="8" name="Diagram 7"/>
          <p:cNvGraphicFramePr/>
          <p:nvPr/>
        </p:nvGraphicFramePr>
        <p:xfrm>
          <a:off x="762000" y="1397000"/>
          <a:ext cx="78486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Assessment Project Cycle</a:t>
            </a:r>
            <a:endParaRPr lang="en-US" dirty="0"/>
          </a:p>
        </p:txBody>
      </p:sp>
      <p:graphicFrame>
        <p:nvGraphicFramePr>
          <p:cNvPr id="8" name="Diagram 7"/>
          <p:cNvGraphicFramePr/>
          <p:nvPr/>
        </p:nvGraphicFramePr>
        <p:xfrm>
          <a:off x="762000" y="1397000"/>
          <a:ext cx="78486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	</a:t>
            </a:r>
            <a:endParaRPr lang="en-US" dirty="0"/>
          </a:p>
        </p:txBody>
      </p:sp>
      <p:sp>
        <p:nvSpPr>
          <p:cNvPr id="5" name="Content Placeholder 4"/>
          <p:cNvSpPr>
            <a:spLocks noGrp="1"/>
          </p:cNvSpPr>
          <p:nvPr>
            <p:ph idx="1"/>
          </p:nvPr>
        </p:nvSpPr>
        <p:spPr/>
        <p:txBody>
          <a:bodyPr/>
          <a:lstStyle/>
          <a:p>
            <a:pPr marL="582930" indent="-514350">
              <a:buAutoNum type="alphaUcPeriod"/>
            </a:pPr>
            <a:r>
              <a:rPr lang="en-US" dirty="0" smtClean="0"/>
              <a:t>Faculty, including deans, academic officers</a:t>
            </a:r>
          </a:p>
          <a:p>
            <a:pPr marL="582930" indent="-514350">
              <a:buAutoNum type="alphaUcPeriod"/>
            </a:pPr>
            <a:r>
              <a:rPr lang="en-US" dirty="0" smtClean="0"/>
              <a:t>IT, including senior or support staff, </a:t>
            </a:r>
            <a:r>
              <a:rPr lang="en-US" dirty="0" err="1" smtClean="0"/>
              <a:t>CIOs</a:t>
            </a:r>
            <a:endParaRPr lang="en-US" dirty="0" smtClean="0"/>
          </a:p>
          <a:p>
            <a:pPr marL="582930" indent="-514350">
              <a:buAutoNum type="alphaUcPeriod"/>
            </a:pPr>
            <a:r>
              <a:rPr lang="en-US" dirty="0" smtClean="0"/>
              <a:t>Librarians</a:t>
            </a:r>
          </a:p>
          <a:p>
            <a:pPr marL="582930" indent="-514350">
              <a:buAutoNum type="alphaUcPeriod"/>
            </a:pPr>
            <a:r>
              <a:rPr lang="en-US" dirty="0" smtClean="0"/>
              <a:t>Students</a:t>
            </a:r>
          </a:p>
          <a:p>
            <a:pPr marL="582930" indent="-514350">
              <a:buAutoNum type="alphaUcPeriod"/>
            </a:pPr>
            <a:r>
              <a:rPr lang="en-US" dirty="0" smtClean="0"/>
              <a:t>Other</a:t>
            </a:r>
          </a:p>
          <a:p>
            <a:pPr marL="582930" indent="-514350">
              <a:buAutoNum type="alphaUcPeriod"/>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Assessment Project Cycle</a:t>
            </a:r>
            <a:endParaRPr lang="en-US" dirty="0"/>
          </a:p>
        </p:txBody>
      </p:sp>
      <p:graphicFrame>
        <p:nvGraphicFramePr>
          <p:cNvPr id="8" name="Diagram 7"/>
          <p:cNvGraphicFramePr/>
          <p:nvPr/>
        </p:nvGraphicFramePr>
        <p:xfrm>
          <a:off x="762000" y="1397000"/>
          <a:ext cx="78486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 follow-up project</a:t>
            </a:r>
            <a:endParaRPr lang="en-US" dirty="0"/>
          </a:p>
        </p:txBody>
      </p:sp>
      <p:graphicFrame>
        <p:nvGraphicFramePr>
          <p:cNvPr id="8" name="Diagram 7"/>
          <p:cNvGraphicFramePr/>
          <p:nvPr/>
        </p:nvGraphicFramePr>
        <p:xfrm>
          <a:off x="762000" y="1397000"/>
          <a:ext cx="78486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Thomas Angelo and K. Patricia Cross, </a:t>
            </a:r>
            <a:r>
              <a:rPr lang="en-US" i="1" dirty="0" smtClean="0"/>
              <a:t>Classroom Assessment Techniques</a:t>
            </a:r>
          </a:p>
          <a:p>
            <a:r>
              <a:rPr lang="en-US" dirty="0" smtClean="0"/>
              <a:t>Derek </a:t>
            </a:r>
            <a:r>
              <a:rPr lang="en-US" dirty="0" err="1" smtClean="0"/>
              <a:t>Bruff</a:t>
            </a:r>
            <a:r>
              <a:rPr lang="en-US" dirty="0" smtClean="0"/>
              <a:t>, </a:t>
            </a:r>
            <a:r>
              <a:rPr lang="en-US" i="1" dirty="0" smtClean="0"/>
              <a:t>Teaching with Classroom Response Systems</a:t>
            </a:r>
          </a:p>
          <a:p>
            <a:r>
              <a:rPr lang="en-US" dirty="0" smtClean="0"/>
              <a:t>Doug Duncan, </a:t>
            </a:r>
            <a:r>
              <a:rPr lang="en-US" i="1" dirty="0" smtClean="0"/>
              <a:t> Clickers in the Classroom</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3" name="Content Placeholder 2"/>
          <p:cNvSpPr>
            <a:spLocks noGrp="1"/>
          </p:cNvSpPr>
          <p:nvPr>
            <p:ph idx="1"/>
          </p:nvPr>
        </p:nvSpPr>
        <p:spPr/>
        <p:txBody>
          <a:bodyPr/>
          <a:lstStyle/>
          <a:p>
            <a:pPr algn="ctr">
              <a:buNone/>
            </a:pPr>
            <a:r>
              <a:rPr lang="en-US" sz="4400" dirty="0" smtClean="0"/>
              <a:t>Charlotte Briggs</a:t>
            </a:r>
          </a:p>
          <a:p>
            <a:pPr algn="ctr">
              <a:buNone/>
            </a:pPr>
            <a:r>
              <a:rPr lang="en-US" sz="4400" dirty="0" smtClean="0"/>
              <a:t>	</a:t>
            </a:r>
            <a:r>
              <a:rPr lang="en-US" sz="4400" dirty="0" smtClean="0">
                <a:hlinkClick r:id="rId2"/>
              </a:rPr>
              <a:t>clbriggs@uic.edu</a:t>
            </a:r>
            <a:endParaRPr lang="en-US" sz="4400" dirty="0" smtClean="0"/>
          </a:p>
          <a:p>
            <a:pPr algn="ctr">
              <a:buNone/>
            </a:pPr>
            <a:endParaRPr lang="en-US" sz="4400" dirty="0" smtClean="0"/>
          </a:p>
          <a:p>
            <a:pPr algn="ctr">
              <a:buNone/>
            </a:pPr>
            <a:r>
              <a:rPr lang="en-US" sz="4400" dirty="0" smtClean="0"/>
              <a:t>Deborah Keyek-Franssen</a:t>
            </a:r>
          </a:p>
          <a:p>
            <a:pPr algn="ctr">
              <a:buNone/>
            </a:pPr>
            <a:r>
              <a:rPr lang="en-US" sz="4400" dirty="0" smtClean="0"/>
              <a:t>	</a:t>
            </a:r>
            <a:r>
              <a:rPr lang="en-US" sz="4400" dirty="0" smtClean="0">
                <a:hlinkClick r:id="rId3"/>
              </a:rPr>
              <a:t>deblkf@colorado.edu</a:t>
            </a:r>
            <a:endParaRPr lang="en-US" sz="4400"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it about?</a:t>
            </a:r>
            <a:endParaRPr lang="en-US" dirty="0"/>
          </a:p>
        </p:txBody>
      </p:sp>
      <p:pic>
        <p:nvPicPr>
          <p:cNvPr id="4" name="Content Placeholder 3" descr="CatBird5.jpeg"/>
          <p:cNvPicPr>
            <a:picLocks noGrp="1" noChangeAspect="1"/>
          </p:cNvPicPr>
          <p:nvPr>
            <p:ph idx="1"/>
          </p:nvPr>
        </p:nvPicPr>
        <p:blipFill>
          <a:blip r:embed="rId3" cstate="print"/>
          <a:stretch>
            <a:fillRect/>
          </a:stretch>
        </p:blipFill>
        <p:spPr>
          <a:xfrm>
            <a:off x="1876425" y="1879600"/>
            <a:ext cx="5848350" cy="4381500"/>
          </a:xfrm>
        </p:spPr>
      </p:pic>
      <p:sp>
        <p:nvSpPr>
          <p:cNvPr id="5" name="Rounded Rectangular Callout 4"/>
          <p:cNvSpPr/>
          <p:nvPr/>
        </p:nvSpPr>
        <p:spPr>
          <a:xfrm>
            <a:off x="1676400" y="1828800"/>
            <a:ext cx="1524000" cy="1143000"/>
          </a:xfrm>
          <a:prstGeom prst="wedgeRoundRectCallout">
            <a:avLst>
              <a:gd name="adj1" fmla="val 49167"/>
              <a:gd name="adj2" fmla="val 615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Nope!</a:t>
            </a:r>
          </a:p>
          <a:p>
            <a:pPr algn="ctr"/>
            <a:r>
              <a:rPr lang="en-US" dirty="0" smtClean="0"/>
              <a:t>Not kitties!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CATs with Clickers</a:t>
            </a:r>
            <a:endParaRPr lang="en-US" dirty="0"/>
          </a:p>
        </p:txBody>
      </p:sp>
      <p:pic>
        <p:nvPicPr>
          <p:cNvPr id="4" name="Content Placeholder 3" descr="CATs-1.jpg"/>
          <p:cNvPicPr>
            <a:picLocks noGrp="1" noChangeAspect="1"/>
          </p:cNvPicPr>
          <p:nvPr>
            <p:ph sz="half" idx="1"/>
          </p:nvPr>
        </p:nvPicPr>
        <p:blipFill>
          <a:blip r:embed="rId3" cstate="print"/>
          <a:stretch>
            <a:fillRect/>
          </a:stretch>
        </p:blipFill>
        <p:spPr>
          <a:xfrm>
            <a:off x="685800" y="1600200"/>
            <a:ext cx="3409950" cy="4495800"/>
          </a:xfrm>
        </p:spPr>
      </p:pic>
      <p:pic>
        <p:nvPicPr>
          <p:cNvPr id="8" name="Content Placeholder 7" descr="Clickers-5.jpg"/>
          <p:cNvPicPr>
            <a:picLocks noGrp="1" noChangeAspect="1"/>
          </p:cNvPicPr>
          <p:nvPr>
            <p:ph sz="half" idx="2"/>
          </p:nvPr>
        </p:nvPicPr>
        <p:blipFill>
          <a:blip r:embed="rId4" cstate="print"/>
          <a:stretch>
            <a:fillRect/>
          </a:stretch>
        </p:blipFill>
        <p:spPr>
          <a:xfrm>
            <a:off x="4648200" y="1600200"/>
            <a:ext cx="3810000" cy="4495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normAutofit fontScale="90000"/>
          </a:bodyPr>
          <a:lstStyle/>
          <a:p>
            <a:r>
              <a:rPr lang="en-US" dirty="0" smtClean="0"/>
              <a:t>How much do you know about CATs?</a:t>
            </a:r>
            <a:endParaRPr lang="en-US" dirty="0"/>
          </a:p>
        </p:txBody>
      </p:sp>
      <p:sp>
        <p:nvSpPr>
          <p:cNvPr id="3" name="Content Placeholder 2"/>
          <p:cNvSpPr>
            <a:spLocks noGrp="1"/>
          </p:cNvSpPr>
          <p:nvPr>
            <p:ph idx="1"/>
          </p:nvPr>
        </p:nvSpPr>
        <p:spPr>
          <a:xfrm>
            <a:off x="609600" y="1783560"/>
            <a:ext cx="5791200" cy="5074440"/>
          </a:xfrm>
        </p:spPr>
        <p:txBody>
          <a:bodyPr>
            <a:normAutofit/>
          </a:bodyPr>
          <a:lstStyle/>
          <a:p>
            <a:pPr marL="582930" indent="-514350">
              <a:buAutoNum type="alphaUcPeriod"/>
            </a:pPr>
            <a:r>
              <a:rPr lang="en-US" dirty="0" smtClean="0"/>
              <a:t>Could have written the book myself</a:t>
            </a:r>
          </a:p>
          <a:p>
            <a:pPr marL="582930" indent="-514350">
              <a:buAutoNum type="alphaUcPeriod"/>
            </a:pPr>
            <a:r>
              <a:rPr lang="en-US" dirty="0" smtClean="0"/>
              <a:t>Have used </a:t>
            </a:r>
            <a:r>
              <a:rPr lang="en-US" dirty="0" err="1" smtClean="0"/>
              <a:t>CATs</a:t>
            </a:r>
            <a:r>
              <a:rPr lang="en-US" dirty="0" smtClean="0"/>
              <a:t> in my own teaching </a:t>
            </a:r>
          </a:p>
          <a:p>
            <a:pPr marL="582930" indent="-514350">
              <a:buAutoNum type="alphaUcPeriod"/>
            </a:pPr>
            <a:r>
              <a:rPr lang="en-US" dirty="0" smtClean="0"/>
              <a:t>Heard of them, but haven’t used them</a:t>
            </a:r>
          </a:p>
          <a:p>
            <a:pPr marL="582930" indent="-514350">
              <a:buAutoNum type="alphaUcPeriod"/>
            </a:pPr>
            <a:r>
              <a:rPr lang="en-US" dirty="0" smtClean="0"/>
              <a:t>Never heard of them</a:t>
            </a:r>
          </a:p>
          <a:p>
            <a:pPr marL="582930" indent="-514350">
              <a:buAutoNum type="alphaUcPeriod"/>
            </a:pPr>
            <a:r>
              <a:rPr lang="en-US" dirty="0" smtClean="0"/>
              <a:t>Actually, I know a lot about </a:t>
            </a:r>
            <a:r>
              <a:rPr lang="en-US" dirty="0" err="1" smtClean="0"/>
              <a:t>CATs</a:t>
            </a:r>
            <a:r>
              <a:rPr lang="en-US" dirty="0" smtClean="0"/>
              <a:t>: Garfield, Morris, Cheshire, </a:t>
            </a:r>
            <a:r>
              <a:rPr lang="en-US" dirty="0" err="1" smtClean="0"/>
              <a:t>Krazy</a:t>
            </a:r>
            <a:r>
              <a:rPr lang="en-US" dirty="0" smtClean="0"/>
              <a:t>…</a:t>
            </a:r>
          </a:p>
          <a:p>
            <a:pPr>
              <a:buNone/>
            </a:pPr>
            <a:endParaRPr lang="en-US" dirty="0"/>
          </a:p>
        </p:txBody>
      </p:sp>
      <p:pic>
        <p:nvPicPr>
          <p:cNvPr id="4" name="Picture 3" descr="CATs-1.jpg"/>
          <p:cNvPicPr>
            <a:picLocks noChangeAspect="1"/>
          </p:cNvPicPr>
          <p:nvPr/>
        </p:nvPicPr>
        <p:blipFill>
          <a:blip r:embed="rId3" cstate="print"/>
          <a:stretch>
            <a:fillRect/>
          </a:stretch>
        </p:blipFill>
        <p:spPr>
          <a:xfrm>
            <a:off x="6443634" y="1371601"/>
            <a:ext cx="2412090" cy="3200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do you know about clickers?</a:t>
            </a:r>
            <a:endParaRPr lang="en-US" dirty="0"/>
          </a:p>
        </p:txBody>
      </p:sp>
      <p:sp>
        <p:nvSpPr>
          <p:cNvPr id="3" name="Content Placeholder 2"/>
          <p:cNvSpPr>
            <a:spLocks noGrp="1"/>
          </p:cNvSpPr>
          <p:nvPr>
            <p:ph idx="1"/>
          </p:nvPr>
        </p:nvSpPr>
        <p:spPr>
          <a:xfrm>
            <a:off x="914400" y="1783560"/>
            <a:ext cx="5181600" cy="4572000"/>
          </a:xfrm>
        </p:spPr>
        <p:txBody>
          <a:bodyPr/>
          <a:lstStyle/>
          <a:p>
            <a:pPr marL="582930" indent="-514350">
              <a:buFont typeface="Wingdings"/>
              <a:buAutoNum type="alphaUcPeriod"/>
            </a:pPr>
            <a:r>
              <a:rPr lang="en-US" dirty="0" smtClean="0"/>
              <a:t>Nothing</a:t>
            </a:r>
          </a:p>
          <a:p>
            <a:pPr marL="582930" indent="-514350">
              <a:buFont typeface="Wingdings"/>
              <a:buAutoNum type="alphaUcPeriod"/>
            </a:pPr>
            <a:r>
              <a:rPr lang="en-US" dirty="0" smtClean="0"/>
              <a:t>Seen them on “Who Wants to be a Millionaire”</a:t>
            </a:r>
          </a:p>
          <a:p>
            <a:pPr marL="582930" indent="-514350">
              <a:buFont typeface="Wingdings"/>
              <a:buAutoNum type="alphaUcPeriod"/>
            </a:pPr>
            <a:r>
              <a:rPr lang="en-US" dirty="0" smtClean="0"/>
              <a:t>Experience only as student/audience</a:t>
            </a:r>
          </a:p>
          <a:p>
            <a:pPr marL="582930" indent="-514350">
              <a:buFont typeface="Wingdings"/>
              <a:buAutoNum type="alphaUcPeriod"/>
            </a:pPr>
            <a:r>
              <a:rPr lang="en-US" dirty="0" smtClean="0"/>
              <a:t>Experience as instructor/presenter</a:t>
            </a:r>
          </a:p>
          <a:p>
            <a:pPr marL="582930" indent="-514350">
              <a:buAutoNum type="alphaUcPeriod"/>
            </a:pPr>
            <a:r>
              <a:rPr lang="en-US" dirty="0" smtClean="0"/>
              <a:t>Hey, I invented clickers</a:t>
            </a:r>
          </a:p>
          <a:p>
            <a:pPr marL="582930" indent="-514350">
              <a:buAutoNum type="alphaUcPeriod"/>
            </a:pPr>
            <a:endParaRPr lang="en-US" dirty="0"/>
          </a:p>
        </p:txBody>
      </p:sp>
      <p:pic>
        <p:nvPicPr>
          <p:cNvPr id="5" name="Picture 4" descr="Clickers-5.jpg"/>
          <p:cNvPicPr>
            <a:picLocks noChangeAspect="1"/>
          </p:cNvPicPr>
          <p:nvPr/>
        </p:nvPicPr>
        <p:blipFill>
          <a:blip r:embed="rId3" cstate="print"/>
          <a:stretch>
            <a:fillRect/>
          </a:stretch>
        </p:blipFill>
        <p:spPr>
          <a:xfrm>
            <a:off x="6019800" y="2667000"/>
            <a:ext cx="2899367" cy="3886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about our audience</a:t>
            </a:r>
            <a:endParaRPr lang="en-US" dirty="0"/>
          </a:p>
        </p:txBody>
      </p:sp>
      <p:sp>
        <p:nvSpPr>
          <p:cNvPr id="3" name="Content Placeholder 2"/>
          <p:cNvSpPr>
            <a:spLocks noGrp="1"/>
          </p:cNvSpPr>
          <p:nvPr>
            <p:ph idx="1"/>
          </p:nvPr>
        </p:nvSpPr>
        <p:spPr>
          <a:xfrm>
            <a:off x="914400" y="1783560"/>
            <a:ext cx="8001000" cy="4464840"/>
          </a:xfrm>
        </p:spPr>
        <p:txBody>
          <a:bodyPr>
            <a:normAutofit/>
          </a:bodyPr>
          <a:lstStyle/>
          <a:p>
            <a:r>
              <a:rPr lang="en-US" dirty="0" smtClean="0"/>
              <a:t>More familiar with clickers than with </a:t>
            </a:r>
            <a:r>
              <a:rPr lang="en-US" dirty="0" err="1" smtClean="0"/>
              <a:t>CATs</a:t>
            </a:r>
            <a:endParaRPr lang="en-US" dirty="0" smtClean="0"/>
          </a:p>
          <a:p>
            <a:r>
              <a:rPr lang="en-US" dirty="0" smtClean="0"/>
              <a:t>Seek pedagogical understanding of clicker use more than technical skills</a:t>
            </a:r>
          </a:p>
          <a:p>
            <a:r>
              <a:rPr lang="en-US" dirty="0" smtClean="0"/>
              <a:t>Looking for faculty development ideas</a:t>
            </a:r>
          </a:p>
          <a:p>
            <a:r>
              <a:rPr lang="en-US" dirty="0" smtClean="0"/>
              <a:t>Want approaches that work and are educationally sound </a:t>
            </a:r>
          </a:p>
          <a:p>
            <a:r>
              <a:rPr lang="en-US" dirty="0" smtClean="0"/>
              <a:t>Understand the value of a good “cookbook”</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3857</TotalTime>
  <Words>2831</Words>
  <Application>Microsoft Office PowerPoint</Application>
  <PresentationFormat>On-screen Show (4:3)</PresentationFormat>
  <Paragraphs>317</Paragraphs>
  <Slides>43</Slides>
  <Notes>34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Metro</vt:lpstr>
      <vt:lpstr>CATS with Clickers</vt:lpstr>
      <vt:lpstr>We are. . .</vt:lpstr>
      <vt:lpstr>Please…</vt:lpstr>
      <vt:lpstr>Who are you? </vt:lpstr>
      <vt:lpstr>What’s it about?</vt:lpstr>
      <vt:lpstr>CATs with Clickers</vt:lpstr>
      <vt:lpstr>How much do you know about CATs?</vt:lpstr>
      <vt:lpstr>How much do you know about clickers?</vt:lpstr>
      <vt:lpstr>Assumptions about our audience</vt:lpstr>
      <vt:lpstr>Purpose</vt:lpstr>
      <vt:lpstr>Objectives</vt:lpstr>
      <vt:lpstr>Rationale</vt:lpstr>
      <vt:lpstr>So, really, what are CATs?</vt:lpstr>
      <vt:lpstr>You might already know some CATs. . .</vt:lpstr>
      <vt:lpstr>A CAT starts with a teaching question</vt:lpstr>
      <vt:lpstr>Let’s try some CATs!</vt:lpstr>
      <vt:lpstr>Let’s try some CATs!</vt:lpstr>
      <vt:lpstr>Let’s try some CATs!</vt:lpstr>
      <vt:lpstr>Quick Debrief</vt:lpstr>
      <vt:lpstr>Why use CATs?</vt:lpstr>
      <vt:lpstr>Monitor what student think or understand. . .</vt:lpstr>
      <vt:lpstr>. . .and what they can do</vt:lpstr>
      <vt:lpstr>Formative</vt:lpstr>
      <vt:lpstr>Challenge: We can seldom assess knowledge and needs before the course starts</vt:lpstr>
      <vt:lpstr>Challenge: Getting a handle on what’s going on in large classes</vt:lpstr>
      <vt:lpstr>CATs help faculty know their students and monitor their learning better</vt:lpstr>
      <vt:lpstr>Angelo &amp; Cross (1993)</vt:lpstr>
      <vt:lpstr>Angelo &amp; Cross (1993)</vt:lpstr>
      <vt:lpstr>CATs w/ Clickers    √ Quicker      √ Easier     </vt:lpstr>
      <vt:lpstr>CATs with Clickers Table</vt:lpstr>
      <vt:lpstr>Impact of Modifications</vt:lpstr>
      <vt:lpstr>CATs with clickers to try</vt:lpstr>
      <vt:lpstr>Modified CAT with clickers</vt:lpstr>
      <vt:lpstr>Which of the following is NOT a characteristic of Romanticism?</vt:lpstr>
      <vt:lpstr>Modified CAT with clickers</vt:lpstr>
      <vt:lpstr>Find the errors in WDWWWWHW</vt:lpstr>
      <vt:lpstr>Classroom Assessment Project Cycle</vt:lpstr>
      <vt:lpstr>Classroom Assessment Project Cycle</vt:lpstr>
      <vt:lpstr>Classroom Assessment Project Cycle</vt:lpstr>
      <vt:lpstr>Classroom Assessment Project Cycle</vt:lpstr>
      <vt:lpstr>Design a follow-up project</vt:lpstr>
      <vt:lpstr>Resources</vt:lpstr>
      <vt:lpstr>Questions or Comments?</vt:lpstr>
    </vt:vector>
  </TitlesOfParts>
  <Company>UIC College of Dentistry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CATs with Clickers</dc:title>
  <dc:subject>ELI10</dc:subject>
  <dc:creator>Charlotte Briggs; Deborah Keyek-Franssen</dc:creator>
  <cp:lastModifiedBy>Charlotte Briggs</cp:lastModifiedBy>
  <cp:revision>104</cp:revision>
  <dcterms:created xsi:type="dcterms:W3CDTF">2010-01-21T04:37:15Z</dcterms:created>
  <dcterms:modified xsi:type="dcterms:W3CDTF">2010-01-25T18:09:02Z</dcterms:modified>
</cp:coreProperties>
</file>