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97" r:id="rId3"/>
    <p:sldId id="280" r:id="rId4"/>
    <p:sldId id="266" r:id="rId5"/>
    <p:sldId id="275" r:id="rId6"/>
    <p:sldId id="301" r:id="rId7"/>
    <p:sldId id="302" r:id="rId8"/>
    <p:sldId id="269" r:id="rId9"/>
    <p:sldId id="279" r:id="rId10"/>
    <p:sldId id="272" r:id="rId11"/>
    <p:sldId id="276" r:id="rId12"/>
    <p:sldId id="281" r:id="rId13"/>
    <p:sldId id="298" r:id="rId14"/>
    <p:sldId id="299" r:id="rId15"/>
    <p:sldId id="300" r:id="rId16"/>
    <p:sldId id="282" r:id="rId17"/>
    <p:sldId id="285" r:id="rId18"/>
    <p:sldId id="286" r:id="rId19"/>
    <p:sldId id="288" r:id="rId20"/>
    <p:sldId id="289" r:id="rId21"/>
    <p:sldId id="290" r:id="rId22"/>
    <p:sldId id="291" r:id="rId23"/>
    <p:sldId id="293" r:id="rId24"/>
    <p:sldId id="294" r:id="rId25"/>
    <p:sldId id="295" r:id="rId26"/>
    <p:sldId id="261"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922E"/>
    <a:srgbClr val="FCD866"/>
    <a:srgbClr val="F3E570"/>
    <a:srgbClr val="DA5919"/>
    <a:srgbClr val="5D717E"/>
    <a:srgbClr val="3D6117"/>
    <a:srgbClr val="004A72"/>
    <a:srgbClr val="1B8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40" autoAdjust="0"/>
    <p:restoredTop sz="88077" autoAdjust="0"/>
  </p:normalViewPr>
  <p:slideViewPr>
    <p:cSldViewPr snapToGrid="0" snapToObjects="1">
      <p:cViewPr varScale="1">
        <p:scale>
          <a:sx n="78" d="100"/>
          <a:sy n="78" d="100"/>
        </p:scale>
        <p:origin x="-1104" y="-84"/>
      </p:cViewPr>
      <p:guideLst>
        <p:guide orient="horz" pos="2160"/>
        <p:guide pos="2880"/>
      </p:guideLst>
    </p:cSldViewPr>
  </p:slideViewPr>
  <p:outlineViewPr>
    <p:cViewPr>
      <p:scale>
        <a:sx n="33" d="100"/>
        <a:sy n="33" d="100"/>
      </p:scale>
      <p:origin x="0" y="559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4DDB9-C401-4946-83C9-0B04E6565445}" type="doc">
      <dgm:prSet loTypeId="urn:microsoft.com/office/officeart/2005/8/layout/pyramid1" loCatId="pyramid" qsTypeId="urn:microsoft.com/office/officeart/2005/8/quickstyle/3d1" qsCatId="3D" csTypeId="urn:microsoft.com/office/officeart/2005/8/colors/colorful1" csCatId="colorful" phldr="1"/>
      <dgm:spPr/>
    </dgm:pt>
    <dgm:pt modelId="{5295C2DE-0FE5-4448-8380-98941E61F4AC}">
      <dgm:prSet phldrT="[Text]"/>
      <dgm:spPr/>
      <dgm:t>
        <a:bodyPr/>
        <a:lstStyle/>
        <a:p>
          <a:r>
            <a:rPr lang="en-CA" b="1" dirty="0" smtClean="0"/>
            <a:t>Business Goals</a:t>
          </a:r>
          <a:endParaRPr lang="en-CA" b="1" dirty="0"/>
        </a:p>
      </dgm:t>
    </dgm:pt>
    <dgm:pt modelId="{690A72BC-6583-430C-A27A-5A407A1B6D11}" type="parTrans" cxnId="{081EB578-DCAE-4635-9A48-4CA68333A518}">
      <dgm:prSet/>
      <dgm:spPr/>
      <dgm:t>
        <a:bodyPr/>
        <a:lstStyle/>
        <a:p>
          <a:endParaRPr lang="en-CA"/>
        </a:p>
      </dgm:t>
    </dgm:pt>
    <dgm:pt modelId="{09C2DFDD-2DBF-4A5B-B44C-79BFE9D73B87}" type="sibTrans" cxnId="{081EB578-DCAE-4635-9A48-4CA68333A518}">
      <dgm:prSet/>
      <dgm:spPr/>
      <dgm:t>
        <a:bodyPr/>
        <a:lstStyle/>
        <a:p>
          <a:endParaRPr lang="en-CA"/>
        </a:p>
      </dgm:t>
    </dgm:pt>
    <dgm:pt modelId="{44871EF5-D735-4B7D-8A4E-0983A8EDB20E}">
      <dgm:prSet phldrT="[Text]"/>
      <dgm:spPr/>
      <dgm:t>
        <a:bodyPr/>
        <a:lstStyle/>
        <a:p>
          <a:r>
            <a:rPr lang="en-CA" b="1" dirty="0" smtClean="0"/>
            <a:t>IT Goals</a:t>
          </a:r>
          <a:endParaRPr lang="en-CA" b="1" dirty="0"/>
        </a:p>
      </dgm:t>
    </dgm:pt>
    <dgm:pt modelId="{FEA48F47-6FB6-4C12-B177-B48613F20ED9}" type="parTrans" cxnId="{79F801A3-8A63-417D-9EAB-E98F1FE66DA8}">
      <dgm:prSet/>
      <dgm:spPr/>
      <dgm:t>
        <a:bodyPr/>
        <a:lstStyle/>
        <a:p>
          <a:endParaRPr lang="en-CA"/>
        </a:p>
      </dgm:t>
    </dgm:pt>
    <dgm:pt modelId="{3423C528-9D1B-4663-9433-24B3BFE36D2D}" type="sibTrans" cxnId="{79F801A3-8A63-417D-9EAB-E98F1FE66DA8}">
      <dgm:prSet/>
      <dgm:spPr/>
      <dgm:t>
        <a:bodyPr/>
        <a:lstStyle/>
        <a:p>
          <a:endParaRPr lang="en-CA"/>
        </a:p>
      </dgm:t>
    </dgm:pt>
    <dgm:pt modelId="{9C8B38D5-12A7-426B-907D-AA76FA19F3A5}">
      <dgm:prSet phldrT="[Text]"/>
      <dgm:spPr/>
      <dgm:t>
        <a:bodyPr/>
        <a:lstStyle/>
        <a:p>
          <a:r>
            <a:rPr lang="en-CA" b="1" dirty="0" smtClean="0"/>
            <a:t>IT Processes</a:t>
          </a:r>
          <a:endParaRPr lang="en-CA" b="1" dirty="0"/>
        </a:p>
      </dgm:t>
    </dgm:pt>
    <dgm:pt modelId="{D26B7FA8-E384-488B-A147-839864E36FF9}" type="parTrans" cxnId="{550FA5B0-2656-4D08-80BC-F625ABFA4F2B}">
      <dgm:prSet/>
      <dgm:spPr/>
      <dgm:t>
        <a:bodyPr/>
        <a:lstStyle/>
        <a:p>
          <a:endParaRPr lang="en-CA"/>
        </a:p>
      </dgm:t>
    </dgm:pt>
    <dgm:pt modelId="{405EA9B6-1946-4D36-8BCF-9074285428B8}" type="sibTrans" cxnId="{550FA5B0-2656-4D08-80BC-F625ABFA4F2B}">
      <dgm:prSet/>
      <dgm:spPr/>
      <dgm:t>
        <a:bodyPr/>
        <a:lstStyle/>
        <a:p>
          <a:endParaRPr lang="en-CA"/>
        </a:p>
      </dgm:t>
    </dgm:pt>
    <dgm:pt modelId="{07B92EFB-ABB4-41CD-BFAB-E57F73A472A9}">
      <dgm:prSet phldrT="[Text]"/>
      <dgm:spPr/>
      <dgm:t>
        <a:bodyPr/>
        <a:lstStyle/>
        <a:p>
          <a:r>
            <a:rPr lang="en-CA" b="1" dirty="0" smtClean="0"/>
            <a:t>Process Objectives</a:t>
          </a:r>
          <a:endParaRPr lang="en-CA" b="1" dirty="0"/>
        </a:p>
      </dgm:t>
    </dgm:pt>
    <dgm:pt modelId="{1831D400-1868-47F0-8176-A09F57892EE7}" type="parTrans" cxnId="{694EF3D0-9A05-4D0B-9275-5ECFD7E7EFCC}">
      <dgm:prSet/>
      <dgm:spPr/>
      <dgm:t>
        <a:bodyPr/>
        <a:lstStyle/>
        <a:p>
          <a:endParaRPr lang="en-CA"/>
        </a:p>
      </dgm:t>
    </dgm:pt>
    <dgm:pt modelId="{D6467979-B1F3-49E5-A612-4C3A34128CCB}" type="sibTrans" cxnId="{694EF3D0-9A05-4D0B-9275-5ECFD7E7EFCC}">
      <dgm:prSet/>
      <dgm:spPr/>
      <dgm:t>
        <a:bodyPr/>
        <a:lstStyle/>
        <a:p>
          <a:endParaRPr lang="en-CA"/>
        </a:p>
      </dgm:t>
    </dgm:pt>
    <dgm:pt modelId="{1063F919-71D8-4CF9-8FAC-A22E30CB720A}">
      <dgm:prSet phldrT="[Text]"/>
      <dgm:spPr/>
      <dgm:t>
        <a:bodyPr/>
        <a:lstStyle/>
        <a:p>
          <a:r>
            <a:rPr lang="en-CA" b="1" dirty="0" smtClean="0"/>
            <a:t>Objective Practices</a:t>
          </a:r>
          <a:endParaRPr lang="en-CA" b="1" dirty="0"/>
        </a:p>
      </dgm:t>
    </dgm:pt>
    <dgm:pt modelId="{C5880A39-10B7-4FA3-83C8-D51EB1062A6A}" type="parTrans" cxnId="{B253DBE6-8D71-4AA4-AE10-2725497B6927}">
      <dgm:prSet/>
      <dgm:spPr/>
      <dgm:t>
        <a:bodyPr/>
        <a:lstStyle/>
        <a:p>
          <a:endParaRPr lang="en-CA"/>
        </a:p>
      </dgm:t>
    </dgm:pt>
    <dgm:pt modelId="{15EB0E5A-BC9E-4078-A71B-D52303D8167C}" type="sibTrans" cxnId="{B253DBE6-8D71-4AA4-AE10-2725497B6927}">
      <dgm:prSet/>
      <dgm:spPr/>
      <dgm:t>
        <a:bodyPr/>
        <a:lstStyle/>
        <a:p>
          <a:endParaRPr lang="en-CA"/>
        </a:p>
      </dgm:t>
    </dgm:pt>
    <dgm:pt modelId="{B4DB2B88-959A-45C9-A732-B1C90F636EA7}">
      <dgm:prSet phldrT="[Text]"/>
      <dgm:spPr/>
      <dgm:t>
        <a:bodyPr/>
        <a:lstStyle/>
        <a:p>
          <a:r>
            <a:rPr lang="en-CA" b="1" dirty="0" smtClean="0"/>
            <a:t>Practices Value and Risk</a:t>
          </a:r>
          <a:endParaRPr lang="en-CA" b="1" dirty="0"/>
        </a:p>
      </dgm:t>
    </dgm:pt>
    <dgm:pt modelId="{66F1284A-775D-4782-9DB3-B948305386F2}" type="parTrans" cxnId="{B794C599-B9EB-47EE-A28C-9420501AADA3}">
      <dgm:prSet/>
      <dgm:spPr/>
      <dgm:t>
        <a:bodyPr/>
        <a:lstStyle/>
        <a:p>
          <a:endParaRPr lang="en-CA"/>
        </a:p>
      </dgm:t>
    </dgm:pt>
    <dgm:pt modelId="{0ECDD9B7-7C97-43AE-A4B8-4467F7AE8F70}" type="sibTrans" cxnId="{B794C599-B9EB-47EE-A28C-9420501AADA3}">
      <dgm:prSet/>
      <dgm:spPr/>
      <dgm:t>
        <a:bodyPr/>
        <a:lstStyle/>
        <a:p>
          <a:endParaRPr lang="en-CA"/>
        </a:p>
      </dgm:t>
    </dgm:pt>
    <dgm:pt modelId="{642D4507-7780-4984-B74D-1B958B3206F2}" type="pres">
      <dgm:prSet presAssocID="{5114DDB9-C401-4946-83C9-0B04E6565445}" presName="Name0" presStyleCnt="0">
        <dgm:presLayoutVars>
          <dgm:dir/>
          <dgm:animLvl val="lvl"/>
          <dgm:resizeHandles val="exact"/>
        </dgm:presLayoutVars>
      </dgm:prSet>
      <dgm:spPr/>
    </dgm:pt>
    <dgm:pt modelId="{53CBEAF5-53DA-4AF2-82DD-7ADCBC6719C7}" type="pres">
      <dgm:prSet presAssocID="{5295C2DE-0FE5-4448-8380-98941E61F4AC}" presName="Name8" presStyleCnt="0"/>
      <dgm:spPr/>
    </dgm:pt>
    <dgm:pt modelId="{AA4D8573-6879-433B-9310-A62D129AD2D4}" type="pres">
      <dgm:prSet presAssocID="{5295C2DE-0FE5-4448-8380-98941E61F4AC}" presName="level" presStyleLbl="node1" presStyleIdx="0" presStyleCnt="6">
        <dgm:presLayoutVars>
          <dgm:chMax val="1"/>
          <dgm:bulletEnabled val="1"/>
        </dgm:presLayoutVars>
      </dgm:prSet>
      <dgm:spPr/>
      <dgm:t>
        <a:bodyPr/>
        <a:lstStyle/>
        <a:p>
          <a:endParaRPr lang="en-CA"/>
        </a:p>
      </dgm:t>
    </dgm:pt>
    <dgm:pt modelId="{E4A924BB-E8A0-4ECE-8971-B6B34AB0D545}" type="pres">
      <dgm:prSet presAssocID="{5295C2DE-0FE5-4448-8380-98941E61F4AC}" presName="levelTx" presStyleLbl="revTx" presStyleIdx="0" presStyleCnt="0">
        <dgm:presLayoutVars>
          <dgm:chMax val="1"/>
          <dgm:bulletEnabled val="1"/>
        </dgm:presLayoutVars>
      </dgm:prSet>
      <dgm:spPr/>
      <dgm:t>
        <a:bodyPr/>
        <a:lstStyle/>
        <a:p>
          <a:endParaRPr lang="en-CA"/>
        </a:p>
      </dgm:t>
    </dgm:pt>
    <dgm:pt modelId="{24D36471-7717-4CD5-A61A-B2EE97D4FFBA}" type="pres">
      <dgm:prSet presAssocID="{44871EF5-D735-4B7D-8A4E-0983A8EDB20E}" presName="Name8" presStyleCnt="0"/>
      <dgm:spPr/>
    </dgm:pt>
    <dgm:pt modelId="{FE9C217F-740B-4153-B2B0-D1264E70E65B}" type="pres">
      <dgm:prSet presAssocID="{44871EF5-D735-4B7D-8A4E-0983A8EDB20E}" presName="level" presStyleLbl="node1" presStyleIdx="1" presStyleCnt="6">
        <dgm:presLayoutVars>
          <dgm:chMax val="1"/>
          <dgm:bulletEnabled val="1"/>
        </dgm:presLayoutVars>
      </dgm:prSet>
      <dgm:spPr/>
      <dgm:t>
        <a:bodyPr/>
        <a:lstStyle/>
        <a:p>
          <a:endParaRPr lang="en-CA"/>
        </a:p>
      </dgm:t>
    </dgm:pt>
    <dgm:pt modelId="{184CACBD-638A-4EDC-9689-D12061C3ABB4}" type="pres">
      <dgm:prSet presAssocID="{44871EF5-D735-4B7D-8A4E-0983A8EDB20E}" presName="levelTx" presStyleLbl="revTx" presStyleIdx="0" presStyleCnt="0">
        <dgm:presLayoutVars>
          <dgm:chMax val="1"/>
          <dgm:bulletEnabled val="1"/>
        </dgm:presLayoutVars>
      </dgm:prSet>
      <dgm:spPr/>
      <dgm:t>
        <a:bodyPr/>
        <a:lstStyle/>
        <a:p>
          <a:endParaRPr lang="en-CA"/>
        </a:p>
      </dgm:t>
    </dgm:pt>
    <dgm:pt modelId="{366D28E8-A6AF-4466-A22A-C820F2C02382}" type="pres">
      <dgm:prSet presAssocID="{9C8B38D5-12A7-426B-907D-AA76FA19F3A5}" presName="Name8" presStyleCnt="0"/>
      <dgm:spPr/>
    </dgm:pt>
    <dgm:pt modelId="{0276D0BB-9BB5-4216-BCB0-B7C7E3F01329}" type="pres">
      <dgm:prSet presAssocID="{9C8B38D5-12A7-426B-907D-AA76FA19F3A5}" presName="level" presStyleLbl="node1" presStyleIdx="2" presStyleCnt="6">
        <dgm:presLayoutVars>
          <dgm:chMax val="1"/>
          <dgm:bulletEnabled val="1"/>
        </dgm:presLayoutVars>
      </dgm:prSet>
      <dgm:spPr/>
      <dgm:t>
        <a:bodyPr/>
        <a:lstStyle/>
        <a:p>
          <a:endParaRPr lang="en-CA"/>
        </a:p>
      </dgm:t>
    </dgm:pt>
    <dgm:pt modelId="{87603AB6-E5D1-4AF8-BAE9-469E519D5253}" type="pres">
      <dgm:prSet presAssocID="{9C8B38D5-12A7-426B-907D-AA76FA19F3A5}" presName="levelTx" presStyleLbl="revTx" presStyleIdx="0" presStyleCnt="0">
        <dgm:presLayoutVars>
          <dgm:chMax val="1"/>
          <dgm:bulletEnabled val="1"/>
        </dgm:presLayoutVars>
      </dgm:prSet>
      <dgm:spPr/>
      <dgm:t>
        <a:bodyPr/>
        <a:lstStyle/>
        <a:p>
          <a:endParaRPr lang="en-CA"/>
        </a:p>
      </dgm:t>
    </dgm:pt>
    <dgm:pt modelId="{8FDA4C5C-A634-40D0-A964-DDAFBE42F50B}" type="pres">
      <dgm:prSet presAssocID="{07B92EFB-ABB4-41CD-BFAB-E57F73A472A9}" presName="Name8" presStyleCnt="0"/>
      <dgm:spPr/>
    </dgm:pt>
    <dgm:pt modelId="{BB6748EA-CA99-474A-8191-DE4E53EBDEEB}" type="pres">
      <dgm:prSet presAssocID="{07B92EFB-ABB4-41CD-BFAB-E57F73A472A9}" presName="level" presStyleLbl="node1" presStyleIdx="3" presStyleCnt="6">
        <dgm:presLayoutVars>
          <dgm:chMax val="1"/>
          <dgm:bulletEnabled val="1"/>
        </dgm:presLayoutVars>
      </dgm:prSet>
      <dgm:spPr/>
      <dgm:t>
        <a:bodyPr/>
        <a:lstStyle/>
        <a:p>
          <a:endParaRPr lang="en-CA"/>
        </a:p>
      </dgm:t>
    </dgm:pt>
    <dgm:pt modelId="{18443C52-C7D1-49F1-BE22-4CCD818AE901}" type="pres">
      <dgm:prSet presAssocID="{07B92EFB-ABB4-41CD-BFAB-E57F73A472A9}" presName="levelTx" presStyleLbl="revTx" presStyleIdx="0" presStyleCnt="0">
        <dgm:presLayoutVars>
          <dgm:chMax val="1"/>
          <dgm:bulletEnabled val="1"/>
        </dgm:presLayoutVars>
      </dgm:prSet>
      <dgm:spPr/>
      <dgm:t>
        <a:bodyPr/>
        <a:lstStyle/>
        <a:p>
          <a:endParaRPr lang="en-CA"/>
        </a:p>
      </dgm:t>
    </dgm:pt>
    <dgm:pt modelId="{A8900DD2-D091-49F3-B44B-11F1AD77EA6E}" type="pres">
      <dgm:prSet presAssocID="{1063F919-71D8-4CF9-8FAC-A22E30CB720A}" presName="Name8" presStyleCnt="0"/>
      <dgm:spPr/>
    </dgm:pt>
    <dgm:pt modelId="{EF18E92E-97BE-416E-B5ED-F13B0D6F4A88}" type="pres">
      <dgm:prSet presAssocID="{1063F919-71D8-4CF9-8FAC-A22E30CB720A}" presName="level" presStyleLbl="node1" presStyleIdx="4" presStyleCnt="6" custLinFactNeighborX="333" custLinFactNeighborY="2500">
        <dgm:presLayoutVars>
          <dgm:chMax val="1"/>
          <dgm:bulletEnabled val="1"/>
        </dgm:presLayoutVars>
      </dgm:prSet>
      <dgm:spPr/>
      <dgm:t>
        <a:bodyPr/>
        <a:lstStyle/>
        <a:p>
          <a:endParaRPr lang="en-CA"/>
        </a:p>
      </dgm:t>
    </dgm:pt>
    <dgm:pt modelId="{38BF5369-1791-4C7B-B2B1-D9848B2EFDCA}" type="pres">
      <dgm:prSet presAssocID="{1063F919-71D8-4CF9-8FAC-A22E30CB720A}" presName="levelTx" presStyleLbl="revTx" presStyleIdx="0" presStyleCnt="0">
        <dgm:presLayoutVars>
          <dgm:chMax val="1"/>
          <dgm:bulletEnabled val="1"/>
        </dgm:presLayoutVars>
      </dgm:prSet>
      <dgm:spPr/>
      <dgm:t>
        <a:bodyPr/>
        <a:lstStyle/>
        <a:p>
          <a:endParaRPr lang="en-CA"/>
        </a:p>
      </dgm:t>
    </dgm:pt>
    <dgm:pt modelId="{F51BC62D-335C-46F4-A8BC-302BC5A75790}" type="pres">
      <dgm:prSet presAssocID="{B4DB2B88-959A-45C9-A732-B1C90F636EA7}" presName="Name8" presStyleCnt="0"/>
      <dgm:spPr/>
    </dgm:pt>
    <dgm:pt modelId="{AC67BF07-759A-4DE8-AC8A-C6AA8562A8F0}" type="pres">
      <dgm:prSet presAssocID="{B4DB2B88-959A-45C9-A732-B1C90F636EA7}" presName="level" presStyleLbl="node1" presStyleIdx="5" presStyleCnt="6" custLinFactNeighborY="0">
        <dgm:presLayoutVars>
          <dgm:chMax val="1"/>
          <dgm:bulletEnabled val="1"/>
        </dgm:presLayoutVars>
      </dgm:prSet>
      <dgm:spPr/>
      <dgm:t>
        <a:bodyPr/>
        <a:lstStyle/>
        <a:p>
          <a:endParaRPr lang="en-CA"/>
        </a:p>
      </dgm:t>
    </dgm:pt>
    <dgm:pt modelId="{0F12647A-ADF4-40C6-AD77-9EDCEFB4E371}" type="pres">
      <dgm:prSet presAssocID="{B4DB2B88-959A-45C9-A732-B1C90F636EA7}" presName="levelTx" presStyleLbl="revTx" presStyleIdx="0" presStyleCnt="0">
        <dgm:presLayoutVars>
          <dgm:chMax val="1"/>
          <dgm:bulletEnabled val="1"/>
        </dgm:presLayoutVars>
      </dgm:prSet>
      <dgm:spPr/>
      <dgm:t>
        <a:bodyPr/>
        <a:lstStyle/>
        <a:p>
          <a:endParaRPr lang="en-CA"/>
        </a:p>
      </dgm:t>
    </dgm:pt>
  </dgm:ptLst>
  <dgm:cxnLst>
    <dgm:cxn modelId="{550FA5B0-2656-4D08-80BC-F625ABFA4F2B}" srcId="{5114DDB9-C401-4946-83C9-0B04E6565445}" destId="{9C8B38D5-12A7-426B-907D-AA76FA19F3A5}" srcOrd="2" destOrd="0" parTransId="{D26B7FA8-E384-488B-A147-839864E36FF9}" sibTransId="{405EA9B6-1946-4D36-8BCF-9074285428B8}"/>
    <dgm:cxn modelId="{2634FA7D-3B88-421D-918A-D4FB8900EEEE}" type="presOf" srcId="{B4DB2B88-959A-45C9-A732-B1C90F636EA7}" destId="{AC67BF07-759A-4DE8-AC8A-C6AA8562A8F0}" srcOrd="0" destOrd="0" presId="urn:microsoft.com/office/officeart/2005/8/layout/pyramid1"/>
    <dgm:cxn modelId="{90824A33-4896-4437-B644-5EA814738A43}" type="presOf" srcId="{44871EF5-D735-4B7D-8A4E-0983A8EDB20E}" destId="{184CACBD-638A-4EDC-9689-D12061C3ABB4}" srcOrd="1" destOrd="0" presId="urn:microsoft.com/office/officeart/2005/8/layout/pyramid1"/>
    <dgm:cxn modelId="{2699386D-61D5-4272-B212-DAB9BEE4ED8D}" type="presOf" srcId="{1063F919-71D8-4CF9-8FAC-A22E30CB720A}" destId="{EF18E92E-97BE-416E-B5ED-F13B0D6F4A88}" srcOrd="0" destOrd="0" presId="urn:microsoft.com/office/officeart/2005/8/layout/pyramid1"/>
    <dgm:cxn modelId="{B794C599-B9EB-47EE-A28C-9420501AADA3}" srcId="{5114DDB9-C401-4946-83C9-0B04E6565445}" destId="{B4DB2B88-959A-45C9-A732-B1C90F636EA7}" srcOrd="5" destOrd="0" parTransId="{66F1284A-775D-4782-9DB3-B948305386F2}" sibTransId="{0ECDD9B7-7C97-43AE-A4B8-4467F7AE8F70}"/>
    <dgm:cxn modelId="{29196AE9-4E14-4ED3-B3DE-E37EF24990F7}" type="presOf" srcId="{5295C2DE-0FE5-4448-8380-98941E61F4AC}" destId="{E4A924BB-E8A0-4ECE-8971-B6B34AB0D545}" srcOrd="1" destOrd="0" presId="urn:microsoft.com/office/officeart/2005/8/layout/pyramid1"/>
    <dgm:cxn modelId="{694EF3D0-9A05-4D0B-9275-5ECFD7E7EFCC}" srcId="{5114DDB9-C401-4946-83C9-0B04E6565445}" destId="{07B92EFB-ABB4-41CD-BFAB-E57F73A472A9}" srcOrd="3" destOrd="0" parTransId="{1831D400-1868-47F0-8176-A09F57892EE7}" sibTransId="{D6467979-B1F3-49E5-A612-4C3A34128CCB}"/>
    <dgm:cxn modelId="{79F801A3-8A63-417D-9EAB-E98F1FE66DA8}" srcId="{5114DDB9-C401-4946-83C9-0B04E6565445}" destId="{44871EF5-D735-4B7D-8A4E-0983A8EDB20E}" srcOrd="1" destOrd="0" parTransId="{FEA48F47-6FB6-4C12-B177-B48613F20ED9}" sibTransId="{3423C528-9D1B-4663-9433-24B3BFE36D2D}"/>
    <dgm:cxn modelId="{8EA95453-5986-4EA1-BB12-50E77DFE6BB0}" type="presOf" srcId="{07B92EFB-ABB4-41CD-BFAB-E57F73A472A9}" destId="{BB6748EA-CA99-474A-8191-DE4E53EBDEEB}" srcOrd="0" destOrd="0" presId="urn:microsoft.com/office/officeart/2005/8/layout/pyramid1"/>
    <dgm:cxn modelId="{A4515711-7083-4F12-84CA-27F3B5A0CE29}" type="presOf" srcId="{B4DB2B88-959A-45C9-A732-B1C90F636EA7}" destId="{0F12647A-ADF4-40C6-AD77-9EDCEFB4E371}" srcOrd="1" destOrd="0" presId="urn:microsoft.com/office/officeart/2005/8/layout/pyramid1"/>
    <dgm:cxn modelId="{112F77CF-D50B-4DD9-AF26-FED159E1D610}" type="presOf" srcId="{9C8B38D5-12A7-426B-907D-AA76FA19F3A5}" destId="{0276D0BB-9BB5-4216-BCB0-B7C7E3F01329}" srcOrd="0" destOrd="0" presId="urn:microsoft.com/office/officeart/2005/8/layout/pyramid1"/>
    <dgm:cxn modelId="{4FE146C7-7C00-4CF3-BDB7-3BB784F6F3D9}" type="presOf" srcId="{5114DDB9-C401-4946-83C9-0B04E6565445}" destId="{642D4507-7780-4984-B74D-1B958B3206F2}" srcOrd="0" destOrd="0" presId="urn:microsoft.com/office/officeart/2005/8/layout/pyramid1"/>
    <dgm:cxn modelId="{081EB578-DCAE-4635-9A48-4CA68333A518}" srcId="{5114DDB9-C401-4946-83C9-0B04E6565445}" destId="{5295C2DE-0FE5-4448-8380-98941E61F4AC}" srcOrd="0" destOrd="0" parTransId="{690A72BC-6583-430C-A27A-5A407A1B6D11}" sibTransId="{09C2DFDD-2DBF-4A5B-B44C-79BFE9D73B87}"/>
    <dgm:cxn modelId="{6B271CE2-70E0-4FAF-A055-CF9C20C69528}" type="presOf" srcId="{9C8B38D5-12A7-426B-907D-AA76FA19F3A5}" destId="{87603AB6-E5D1-4AF8-BAE9-469E519D5253}" srcOrd="1" destOrd="0" presId="urn:microsoft.com/office/officeart/2005/8/layout/pyramid1"/>
    <dgm:cxn modelId="{C31DC392-2671-46BE-915C-22F7561A8812}" type="presOf" srcId="{5295C2DE-0FE5-4448-8380-98941E61F4AC}" destId="{AA4D8573-6879-433B-9310-A62D129AD2D4}" srcOrd="0" destOrd="0" presId="urn:microsoft.com/office/officeart/2005/8/layout/pyramid1"/>
    <dgm:cxn modelId="{B253DBE6-8D71-4AA4-AE10-2725497B6927}" srcId="{5114DDB9-C401-4946-83C9-0B04E6565445}" destId="{1063F919-71D8-4CF9-8FAC-A22E30CB720A}" srcOrd="4" destOrd="0" parTransId="{C5880A39-10B7-4FA3-83C8-D51EB1062A6A}" sibTransId="{15EB0E5A-BC9E-4078-A71B-D52303D8167C}"/>
    <dgm:cxn modelId="{37098917-83B3-4DCB-8B85-D59A9881741A}" type="presOf" srcId="{07B92EFB-ABB4-41CD-BFAB-E57F73A472A9}" destId="{18443C52-C7D1-49F1-BE22-4CCD818AE901}" srcOrd="1" destOrd="0" presId="urn:microsoft.com/office/officeart/2005/8/layout/pyramid1"/>
    <dgm:cxn modelId="{41CD54A2-70C2-4DD8-AE38-0E0260FAE424}" type="presOf" srcId="{44871EF5-D735-4B7D-8A4E-0983A8EDB20E}" destId="{FE9C217F-740B-4153-B2B0-D1264E70E65B}" srcOrd="0" destOrd="0" presId="urn:microsoft.com/office/officeart/2005/8/layout/pyramid1"/>
    <dgm:cxn modelId="{AB6C3C6C-DC3C-480D-ABD4-52A71144B98D}" type="presOf" srcId="{1063F919-71D8-4CF9-8FAC-A22E30CB720A}" destId="{38BF5369-1791-4C7B-B2B1-D9848B2EFDCA}" srcOrd="1" destOrd="0" presId="urn:microsoft.com/office/officeart/2005/8/layout/pyramid1"/>
    <dgm:cxn modelId="{12EBADFD-E089-4493-A1EF-1ED905785F1D}" type="presParOf" srcId="{642D4507-7780-4984-B74D-1B958B3206F2}" destId="{53CBEAF5-53DA-4AF2-82DD-7ADCBC6719C7}" srcOrd="0" destOrd="0" presId="urn:microsoft.com/office/officeart/2005/8/layout/pyramid1"/>
    <dgm:cxn modelId="{F1F8C241-1F7F-4203-A1E9-BBCAB2CE4C2B}" type="presParOf" srcId="{53CBEAF5-53DA-4AF2-82DD-7ADCBC6719C7}" destId="{AA4D8573-6879-433B-9310-A62D129AD2D4}" srcOrd="0" destOrd="0" presId="urn:microsoft.com/office/officeart/2005/8/layout/pyramid1"/>
    <dgm:cxn modelId="{19597145-4CC5-44F6-8567-4AC0F024B66D}" type="presParOf" srcId="{53CBEAF5-53DA-4AF2-82DD-7ADCBC6719C7}" destId="{E4A924BB-E8A0-4ECE-8971-B6B34AB0D545}" srcOrd="1" destOrd="0" presId="urn:microsoft.com/office/officeart/2005/8/layout/pyramid1"/>
    <dgm:cxn modelId="{ACDBE653-ADA1-4A06-B711-AF67C98DD3C8}" type="presParOf" srcId="{642D4507-7780-4984-B74D-1B958B3206F2}" destId="{24D36471-7717-4CD5-A61A-B2EE97D4FFBA}" srcOrd="1" destOrd="0" presId="urn:microsoft.com/office/officeart/2005/8/layout/pyramid1"/>
    <dgm:cxn modelId="{A11AEF0F-5806-416D-9E0D-F55CFA6D50D1}" type="presParOf" srcId="{24D36471-7717-4CD5-A61A-B2EE97D4FFBA}" destId="{FE9C217F-740B-4153-B2B0-D1264E70E65B}" srcOrd="0" destOrd="0" presId="urn:microsoft.com/office/officeart/2005/8/layout/pyramid1"/>
    <dgm:cxn modelId="{60CAE352-F395-4616-AF75-F34080245A13}" type="presParOf" srcId="{24D36471-7717-4CD5-A61A-B2EE97D4FFBA}" destId="{184CACBD-638A-4EDC-9689-D12061C3ABB4}" srcOrd="1" destOrd="0" presId="urn:microsoft.com/office/officeart/2005/8/layout/pyramid1"/>
    <dgm:cxn modelId="{C3358E3A-297B-4AEE-BC37-54B3F922B892}" type="presParOf" srcId="{642D4507-7780-4984-B74D-1B958B3206F2}" destId="{366D28E8-A6AF-4466-A22A-C820F2C02382}" srcOrd="2" destOrd="0" presId="urn:microsoft.com/office/officeart/2005/8/layout/pyramid1"/>
    <dgm:cxn modelId="{032A6740-8C14-456A-A324-AB4BFD1248A0}" type="presParOf" srcId="{366D28E8-A6AF-4466-A22A-C820F2C02382}" destId="{0276D0BB-9BB5-4216-BCB0-B7C7E3F01329}" srcOrd="0" destOrd="0" presId="urn:microsoft.com/office/officeart/2005/8/layout/pyramid1"/>
    <dgm:cxn modelId="{311D6938-B121-4DCC-99A6-DD87D4925B40}" type="presParOf" srcId="{366D28E8-A6AF-4466-A22A-C820F2C02382}" destId="{87603AB6-E5D1-4AF8-BAE9-469E519D5253}" srcOrd="1" destOrd="0" presId="urn:microsoft.com/office/officeart/2005/8/layout/pyramid1"/>
    <dgm:cxn modelId="{D28CC259-3871-467F-8F3B-0A96C6C6BA21}" type="presParOf" srcId="{642D4507-7780-4984-B74D-1B958B3206F2}" destId="{8FDA4C5C-A634-40D0-A964-DDAFBE42F50B}" srcOrd="3" destOrd="0" presId="urn:microsoft.com/office/officeart/2005/8/layout/pyramid1"/>
    <dgm:cxn modelId="{82F8F916-417D-43EF-9CF2-122F587FDDF6}" type="presParOf" srcId="{8FDA4C5C-A634-40D0-A964-DDAFBE42F50B}" destId="{BB6748EA-CA99-474A-8191-DE4E53EBDEEB}" srcOrd="0" destOrd="0" presId="urn:microsoft.com/office/officeart/2005/8/layout/pyramid1"/>
    <dgm:cxn modelId="{9E3522F4-3B2D-4A84-B4D5-84377CDC40F9}" type="presParOf" srcId="{8FDA4C5C-A634-40D0-A964-DDAFBE42F50B}" destId="{18443C52-C7D1-49F1-BE22-4CCD818AE901}" srcOrd="1" destOrd="0" presId="urn:microsoft.com/office/officeart/2005/8/layout/pyramid1"/>
    <dgm:cxn modelId="{22182446-7207-46D5-AC86-9CAC2F7F849A}" type="presParOf" srcId="{642D4507-7780-4984-B74D-1B958B3206F2}" destId="{A8900DD2-D091-49F3-B44B-11F1AD77EA6E}" srcOrd="4" destOrd="0" presId="urn:microsoft.com/office/officeart/2005/8/layout/pyramid1"/>
    <dgm:cxn modelId="{AE463C31-95A3-4957-899E-0FC26C0D9A64}" type="presParOf" srcId="{A8900DD2-D091-49F3-B44B-11F1AD77EA6E}" destId="{EF18E92E-97BE-416E-B5ED-F13B0D6F4A88}" srcOrd="0" destOrd="0" presId="urn:microsoft.com/office/officeart/2005/8/layout/pyramid1"/>
    <dgm:cxn modelId="{220E4774-CB21-46F7-89B4-20C69321B0BE}" type="presParOf" srcId="{A8900DD2-D091-49F3-B44B-11F1AD77EA6E}" destId="{38BF5369-1791-4C7B-B2B1-D9848B2EFDCA}" srcOrd="1" destOrd="0" presId="urn:microsoft.com/office/officeart/2005/8/layout/pyramid1"/>
    <dgm:cxn modelId="{5DD6AC84-7897-4A37-91B5-3C4804884F91}" type="presParOf" srcId="{642D4507-7780-4984-B74D-1B958B3206F2}" destId="{F51BC62D-335C-46F4-A8BC-302BC5A75790}" srcOrd="5" destOrd="0" presId="urn:microsoft.com/office/officeart/2005/8/layout/pyramid1"/>
    <dgm:cxn modelId="{C53FA34A-7259-41AB-AD8E-147A0E20258B}" type="presParOf" srcId="{F51BC62D-335C-46F4-A8BC-302BC5A75790}" destId="{AC67BF07-759A-4DE8-AC8A-C6AA8562A8F0}" srcOrd="0" destOrd="0" presId="urn:microsoft.com/office/officeart/2005/8/layout/pyramid1"/>
    <dgm:cxn modelId="{9EC75B28-EBB7-44DC-8D81-1BAA931ABBCE}" type="presParOf" srcId="{F51BC62D-335C-46F4-A8BC-302BC5A75790}" destId="{0F12647A-ADF4-40C6-AD77-9EDCEFB4E37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D8573-6879-433B-9310-A62D129AD2D4}">
      <dsp:nvSpPr>
        <dsp:cNvPr id="0" name=""/>
        <dsp:cNvSpPr/>
      </dsp:nvSpPr>
      <dsp:spPr>
        <a:xfrm>
          <a:off x="2540000" y="0"/>
          <a:ext cx="1016000" cy="677333"/>
        </a:xfrm>
        <a:prstGeom prst="trapezoid">
          <a:avLst>
            <a:gd name="adj" fmla="val 75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CA" sz="2100" b="1" kern="1200" dirty="0" smtClean="0"/>
            <a:t>Business Goals</a:t>
          </a:r>
          <a:endParaRPr lang="en-CA" sz="2100" b="1" kern="1200" dirty="0"/>
        </a:p>
      </dsp:txBody>
      <dsp:txXfrm>
        <a:off x="2540000" y="0"/>
        <a:ext cx="1016000" cy="677333"/>
      </dsp:txXfrm>
    </dsp:sp>
    <dsp:sp modelId="{FE9C217F-740B-4153-B2B0-D1264E70E65B}">
      <dsp:nvSpPr>
        <dsp:cNvPr id="0" name=""/>
        <dsp:cNvSpPr/>
      </dsp:nvSpPr>
      <dsp:spPr>
        <a:xfrm>
          <a:off x="2032000" y="677333"/>
          <a:ext cx="2032000" cy="677333"/>
        </a:xfrm>
        <a:prstGeom prst="trapezoid">
          <a:avLst>
            <a:gd name="adj" fmla="val 75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CA" sz="2100" b="1" kern="1200" dirty="0" smtClean="0"/>
            <a:t>IT Goals</a:t>
          </a:r>
          <a:endParaRPr lang="en-CA" sz="2100" b="1" kern="1200" dirty="0"/>
        </a:p>
      </dsp:txBody>
      <dsp:txXfrm>
        <a:off x="2387600" y="677333"/>
        <a:ext cx="1320800" cy="677333"/>
      </dsp:txXfrm>
    </dsp:sp>
    <dsp:sp modelId="{0276D0BB-9BB5-4216-BCB0-B7C7E3F01329}">
      <dsp:nvSpPr>
        <dsp:cNvPr id="0" name=""/>
        <dsp:cNvSpPr/>
      </dsp:nvSpPr>
      <dsp:spPr>
        <a:xfrm>
          <a:off x="1523999" y="1354666"/>
          <a:ext cx="3048000" cy="677333"/>
        </a:xfrm>
        <a:prstGeom prst="trapezoid">
          <a:avLst>
            <a:gd name="adj" fmla="val 75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CA" sz="2100" b="1" kern="1200" dirty="0" smtClean="0"/>
            <a:t>IT Processes</a:t>
          </a:r>
          <a:endParaRPr lang="en-CA" sz="2100" b="1" kern="1200" dirty="0"/>
        </a:p>
      </dsp:txBody>
      <dsp:txXfrm>
        <a:off x="2057399" y="1354666"/>
        <a:ext cx="1981200" cy="677333"/>
      </dsp:txXfrm>
    </dsp:sp>
    <dsp:sp modelId="{BB6748EA-CA99-474A-8191-DE4E53EBDEEB}">
      <dsp:nvSpPr>
        <dsp:cNvPr id="0" name=""/>
        <dsp:cNvSpPr/>
      </dsp:nvSpPr>
      <dsp:spPr>
        <a:xfrm>
          <a:off x="1015999" y="2032000"/>
          <a:ext cx="4064000" cy="677333"/>
        </a:xfrm>
        <a:prstGeom prst="trapezoid">
          <a:avLst>
            <a:gd name="adj" fmla="val 75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CA" sz="2100" b="1" kern="1200" dirty="0" smtClean="0"/>
            <a:t>Process Objectives</a:t>
          </a:r>
          <a:endParaRPr lang="en-CA" sz="2100" b="1" kern="1200" dirty="0"/>
        </a:p>
      </dsp:txBody>
      <dsp:txXfrm>
        <a:off x="1727199" y="2032000"/>
        <a:ext cx="2641600" cy="677333"/>
      </dsp:txXfrm>
    </dsp:sp>
    <dsp:sp modelId="{EF18E92E-97BE-416E-B5ED-F13B0D6F4A88}">
      <dsp:nvSpPr>
        <dsp:cNvPr id="0" name=""/>
        <dsp:cNvSpPr/>
      </dsp:nvSpPr>
      <dsp:spPr>
        <a:xfrm>
          <a:off x="524916" y="2726266"/>
          <a:ext cx="5080000" cy="677333"/>
        </a:xfrm>
        <a:prstGeom prst="trapezoid">
          <a:avLst>
            <a:gd name="adj" fmla="val 75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CA" sz="2100" b="1" kern="1200" dirty="0" smtClean="0"/>
            <a:t>Objective Practices</a:t>
          </a:r>
          <a:endParaRPr lang="en-CA" sz="2100" b="1" kern="1200" dirty="0"/>
        </a:p>
      </dsp:txBody>
      <dsp:txXfrm>
        <a:off x="1413916" y="2726266"/>
        <a:ext cx="3302000" cy="677333"/>
      </dsp:txXfrm>
    </dsp:sp>
    <dsp:sp modelId="{AC67BF07-759A-4DE8-AC8A-C6AA8562A8F0}">
      <dsp:nvSpPr>
        <dsp:cNvPr id="0" name=""/>
        <dsp:cNvSpPr/>
      </dsp:nvSpPr>
      <dsp:spPr>
        <a:xfrm>
          <a:off x="0" y="3386666"/>
          <a:ext cx="6096000" cy="677333"/>
        </a:xfrm>
        <a:prstGeom prst="trapezoid">
          <a:avLst>
            <a:gd name="adj" fmla="val 75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CA" sz="2100" b="1" kern="1200" dirty="0" smtClean="0"/>
            <a:t>Practices Value and Risk</a:t>
          </a:r>
          <a:endParaRPr lang="en-CA" sz="2100" b="1" kern="1200" dirty="0"/>
        </a:p>
      </dsp:txBody>
      <dsp:txXfrm>
        <a:off x="1066799" y="3386666"/>
        <a:ext cx="3962400" cy="6773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663A96B-B46A-4693-B8EF-ED4D8BD2B6D4}" type="datetime1">
              <a:rPr lang="en-US"/>
              <a:pPr/>
              <a:t>5/14/2012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DC863CD-E130-48C4-A5B2-6B4495A49B5A}" type="slidenum">
              <a:rPr lang="en-US"/>
              <a:pPr/>
              <a:t>‹#›</a:t>
            </a:fld>
            <a:endParaRPr lang="en-US"/>
          </a:p>
        </p:txBody>
      </p:sp>
    </p:spTree>
    <p:extLst>
      <p:ext uri="{BB962C8B-B14F-4D97-AF65-F5344CB8AC3E}">
        <p14:creationId xmlns:p14="http://schemas.microsoft.com/office/powerpoint/2010/main" val="12483951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82AB0D7-034B-40CE-9FB5-BD938400C721}" type="datetime1">
              <a:rPr lang="en-US"/>
              <a:pPr/>
              <a:t>5/14/2012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8C3F364-5908-4CE0-AEE1-7FBF3BAB8146}" type="slidenum">
              <a:rPr lang="en-US"/>
              <a:pPr/>
              <a:t>‹#›</a:t>
            </a:fld>
            <a:endParaRPr lang="en-US"/>
          </a:p>
        </p:txBody>
      </p:sp>
    </p:spTree>
    <p:extLst>
      <p:ext uri="{BB962C8B-B14F-4D97-AF65-F5344CB8AC3E}">
        <p14:creationId xmlns:p14="http://schemas.microsoft.com/office/powerpoint/2010/main" val="21039760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Context: - no image</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CA" baseline="0" dirty="0" smtClean="0"/>
              <a:t>No formal l experience in Quality Assurance or Process Management</a:t>
            </a:r>
          </a:p>
          <a:p>
            <a:pPr marL="171450" indent="-171450">
              <a:buFont typeface="Arial" pitchFamily="34" charset="0"/>
              <a:buChar char="•"/>
            </a:pPr>
            <a:r>
              <a:rPr lang="en-CA" dirty="0" smtClean="0"/>
              <a:t>No previous QA or Process</a:t>
            </a:r>
            <a:r>
              <a:rPr lang="en-CA" baseline="0" dirty="0" smtClean="0"/>
              <a:t> </a:t>
            </a:r>
            <a:r>
              <a:rPr lang="en-CA" baseline="0" dirty="0" err="1" smtClean="0"/>
              <a:t>Mgt</a:t>
            </a:r>
            <a:r>
              <a:rPr lang="en-CA" baseline="0" dirty="0" smtClean="0"/>
              <a:t> positions at UNB, or at peer institutions throughout the region</a:t>
            </a:r>
          </a:p>
          <a:p>
            <a:pPr marL="171450" indent="-171450">
              <a:buFont typeface="Arial" pitchFamily="34" charset="0"/>
              <a:buChar char="•"/>
            </a:pPr>
            <a:r>
              <a:rPr lang="en-CA" dirty="0" smtClean="0"/>
              <a:t>Lengthy</a:t>
            </a:r>
            <a:r>
              <a:rPr lang="en-CA" baseline="0" dirty="0" smtClean="0"/>
              <a:t> IT experience including 10 years as Director of Client Services responsible for all customer facing services – staff of about 30, in this and other roles led numerous process and quality improvement initiatives</a:t>
            </a:r>
          </a:p>
          <a:p>
            <a:pPr marL="171450" indent="-171450">
              <a:buFont typeface="Arial" pitchFamily="34" charset="0"/>
              <a:buChar char="•"/>
            </a:pPr>
            <a:r>
              <a:rPr lang="en-CA" baseline="0" dirty="0" smtClean="0"/>
              <a:t>Received training in COBIT IT Governance early in position – provided theory, not practical</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CA" baseline="0" dirty="0" smtClean="0"/>
              <a:t>Currently approaching 2nd year in the position</a:t>
            </a:r>
          </a:p>
          <a:p>
            <a:pPr marL="0" indent="0">
              <a:buFont typeface="Arial" pitchFamily="34" charset="0"/>
              <a:buNone/>
            </a:pPr>
            <a:endParaRPr lang="en-CA" baseline="0" dirty="0" smtClean="0"/>
          </a:p>
          <a:p>
            <a:pPr marL="0" indent="0">
              <a:buFont typeface="Arial" pitchFamily="34" charset="0"/>
              <a:buNone/>
            </a:pPr>
            <a:r>
              <a:rPr lang="en-CA" baseline="0" dirty="0" smtClean="0"/>
              <a:t>What is a process: - mosaic image</a:t>
            </a:r>
          </a:p>
          <a:p>
            <a:pPr marL="171450" indent="-171450">
              <a:buFont typeface="Arial" pitchFamily="34" charset="0"/>
              <a:buChar char="•"/>
            </a:pPr>
            <a:r>
              <a:rPr lang="en-CA" baseline="0" dirty="0" smtClean="0"/>
              <a:t>Confusion with policy, procedures and similar terms:</a:t>
            </a:r>
          </a:p>
          <a:p>
            <a:pPr marL="171450" indent="-171450">
              <a:buFont typeface="Arial" pitchFamily="34" charset="0"/>
              <a:buChar char="•"/>
            </a:pPr>
            <a:r>
              <a:rPr lang="en-CA" baseline="0" dirty="0" smtClean="0"/>
              <a:t>Definition: </a:t>
            </a:r>
            <a:r>
              <a:rPr lang="en-CA" sz="1200" kern="1200" dirty="0" smtClean="0">
                <a:solidFill>
                  <a:schemeClr val="tx1"/>
                </a:solidFill>
                <a:effectLst/>
                <a:latin typeface="+mn-lt"/>
                <a:ea typeface="ＭＳ Ｐゴシック" pitchFamily="48" charset="-128"/>
                <a:cs typeface="ＭＳ Ｐゴシック" pitchFamily="48" charset="-128"/>
              </a:rPr>
              <a:t>A collection of related, structured policies, standards, procedures, guidelines, best practices, templates, activities or tasks that produce a specific service, product or goal</a:t>
            </a:r>
          </a:p>
          <a:p>
            <a:pPr marL="0" indent="0">
              <a:buFont typeface="Arial" pitchFamily="34" charset="0"/>
              <a:buNone/>
            </a:pPr>
            <a:endParaRPr lang="en-CA" sz="1200" kern="1200" baseline="0" dirty="0" smtClean="0">
              <a:solidFill>
                <a:schemeClr val="tx1"/>
              </a:solidFill>
              <a:effectLst/>
              <a:latin typeface="+mn-lt"/>
              <a:ea typeface="ＭＳ Ｐゴシック" pitchFamily="48" charset="-128"/>
            </a:endParaRPr>
          </a:p>
          <a:p>
            <a:pPr marL="0" indent="0">
              <a:buFont typeface="Arial" pitchFamily="34" charset="0"/>
              <a:buNone/>
            </a:pPr>
            <a:endParaRPr lang="en-CA" baseline="0" dirty="0" smtClean="0"/>
          </a:p>
        </p:txBody>
      </p:sp>
      <p:sp>
        <p:nvSpPr>
          <p:cNvPr id="4" name="Slide Number Placeholder 3"/>
          <p:cNvSpPr>
            <a:spLocks noGrp="1"/>
          </p:cNvSpPr>
          <p:nvPr>
            <p:ph type="sldNum" sz="quarter" idx="10"/>
          </p:nvPr>
        </p:nvSpPr>
        <p:spPr/>
        <p:txBody>
          <a:bodyPr/>
          <a:lstStyle/>
          <a:p>
            <a:fld id="{D8C3F364-5908-4CE0-AEE1-7FBF3BAB8146}" type="slidenum">
              <a:rPr lang="en-US" smtClean="0"/>
              <a:pPr/>
              <a:t>4</a:t>
            </a:fld>
            <a:endParaRPr lang="en-US"/>
          </a:p>
        </p:txBody>
      </p:sp>
    </p:spTree>
    <p:extLst>
      <p:ext uri="{BB962C8B-B14F-4D97-AF65-F5344CB8AC3E}">
        <p14:creationId xmlns:p14="http://schemas.microsoft.com/office/powerpoint/2010/main" val="374451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a:ln/>
        </p:spPr>
      </p:sp>
      <p:sp>
        <p:nvSpPr>
          <p:cNvPr id="931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9318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28D3FF26-A2FE-4882-A400-A9491249ACF3}" type="slidenum">
              <a:rPr lang="fr-CA" smtClean="0"/>
              <a:pPr eaLnBrk="1" hangingPunct="1"/>
              <a:t>18</a:t>
            </a:fld>
            <a:endParaRPr lang="fr-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e l'image des diapositives 1"/>
          <p:cNvSpPr>
            <a:spLocks noGrp="1" noRot="1" noChangeAspect="1" noTextEdit="1"/>
          </p:cNvSpPr>
          <p:nvPr>
            <p:ph type="sldImg"/>
          </p:nvPr>
        </p:nvSpPr>
        <p:spPr>
          <a:ln/>
        </p:spPr>
      </p:sp>
      <p:sp>
        <p:nvSpPr>
          <p:cNvPr id="1105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1105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B84D1454-9A62-419D-B9D7-13470B27A347}" type="slidenum">
              <a:rPr lang="fr-CA" smtClean="0"/>
              <a:pPr eaLnBrk="1" hangingPunct="1"/>
              <a:t>20</a:t>
            </a:fld>
            <a:endParaRPr lang="fr-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e l'image des diapositives 1"/>
          <p:cNvSpPr>
            <a:spLocks noGrp="1" noRot="1" noChangeAspect="1" noTextEdit="1"/>
          </p:cNvSpPr>
          <p:nvPr>
            <p:ph type="sldImg"/>
          </p:nvPr>
        </p:nvSpPr>
        <p:spPr>
          <a:ln/>
        </p:spPr>
      </p:sp>
      <p:sp>
        <p:nvSpPr>
          <p:cNvPr id="1361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1361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010D8FFC-7605-4B80-8E26-EE93D7B79636}" type="slidenum">
              <a:rPr lang="fr-CA" smtClean="0"/>
              <a:pPr eaLnBrk="1" hangingPunct="1"/>
              <a:t>21</a:t>
            </a:fld>
            <a:endParaRPr lang="fr-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ce réservé de l'image des diapositives 1"/>
          <p:cNvSpPr>
            <a:spLocks noGrp="1" noRot="1" noChangeAspect="1" noTextEdit="1"/>
          </p:cNvSpPr>
          <p:nvPr>
            <p:ph type="sldImg"/>
          </p:nvPr>
        </p:nvSpPr>
        <p:spPr>
          <a:ln/>
        </p:spPr>
      </p:sp>
      <p:sp>
        <p:nvSpPr>
          <p:cNvPr id="137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1372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3482F0D9-7F80-407A-AA1C-14E67D807746}" type="slidenum">
              <a:rPr lang="fr-CA" smtClean="0"/>
              <a:pPr eaLnBrk="1" hangingPunct="1"/>
              <a:t>22</a:t>
            </a:fld>
            <a:endParaRPr lang="fr-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ce réservé de l'image des diapositives 1"/>
          <p:cNvSpPr>
            <a:spLocks noGrp="1" noRot="1" noChangeAspect="1" noTextEdit="1"/>
          </p:cNvSpPr>
          <p:nvPr>
            <p:ph type="sldImg"/>
          </p:nvPr>
        </p:nvSpPr>
        <p:spPr>
          <a:ln/>
        </p:spPr>
      </p:sp>
      <p:sp>
        <p:nvSpPr>
          <p:cNvPr id="1351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1351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5C4D8717-CD57-4E7F-B2B6-D6F1818E632C}" type="slidenum">
              <a:rPr lang="fr-CA" smtClean="0"/>
              <a:pPr eaLnBrk="1" hangingPunct="1"/>
              <a:t>23</a:t>
            </a:fld>
            <a:endParaRPr lang="fr-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Espace réservé de l'image des diapositives 1"/>
          <p:cNvSpPr>
            <a:spLocks noGrp="1" noRot="1" noChangeAspect="1" noTextEdit="1"/>
          </p:cNvSpPr>
          <p:nvPr>
            <p:ph type="sldImg"/>
          </p:nvPr>
        </p:nvSpPr>
        <p:spPr>
          <a:ln/>
        </p:spPr>
      </p:sp>
      <p:sp>
        <p:nvSpPr>
          <p:cNvPr id="140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140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5B77E0F0-4427-479E-870B-E544BBBB415F}" type="slidenum">
              <a:rPr lang="fr-CA" smtClean="0"/>
              <a:pPr eaLnBrk="1" hangingPunct="1"/>
              <a:t>24</a:t>
            </a:fld>
            <a:endParaRPr lang="fr-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428B700E-7CA7-405A-89A1-C8810B696024}" type="slidenum">
              <a:rPr lang="fr-CA" smtClean="0">
                <a:ea typeface="ＭＳ Ｐゴシック" pitchFamily="34" charset="-128"/>
              </a:rPr>
              <a:pPr eaLnBrk="1" hangingPunct="1"/>
              <a:t>25</a:t>
            </a:fld>
            <a:endParaRPr lang="fr-CA" smtClean="0">
              <a:ea typeface="ＭＳ Ｐゴシック" pitchFamily="34" charset="-128"/>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itchFamily="34" charset="0"/>
              <a:buNone/>
            </a:pPr>
            <a:r>
              <a:rPr lang="en-CA" sz="1200" kern="1200" baseline="0" dirty="0" smtClean="0">
                <a:solidFill>
                  <a:schemeClr val="tx1"/>
                </a:solidFill>
                <a:effectLst/>
                <a:latin typeface="+mn-lt"/>
                <a:ea typeface="ＭＳ Ｐゴシック" pitchFamily="48" charset="-128"/>
              </a:rPr>
              <a:t>COBIT Processes (version 4):</a:t>
            </a:r>
          </a:p>
          <a:p>
            <a:pPr marL="171450" indent="-171450">
              <a:buFont typeface="Arial" pitchFamily="34" charset="0"/>
              <a:buChar char="•"/>
            </a:pPr>
            <a:r>
              <a:rPr lang="en-CA" sz="1200" kern="1200" baseline="0" dirty="0" smtClean="0">
                <a:solidFill>
                  <a:schemeClr val="tx1"/>
                </a:solidFill>
                <a:effectLst/>
                <a:latin typeface="+mn-lt"/>
                <a:ea typeface="ＭＳ Ｐゴシック" pitchFamily="48" charset="-128"/>
              </a:rPr>
              <a:t>34 Process covering all aspects of IT</a:t>
            </a:r>
          </a:p>
          <a:p>
            <a:pPr marL="171450" indent="-171450">
              <a:buFont typeface="Arial" pitchFamily="34" charset="0"/>
              <a:buChar char="•"/>
            </a:pPr>
            <a:r>
              <a:rPr lang="en-CA" sz="1200" kern="1200" baseline="0" dirty="0" smtClean="0">
                <a:solidFill>
                  <a:schemeClr val="tx1"/>
                </a:solidFill>
                <a:effectLst/>
                <a:latin typeface="+mn-lt"/>
                <a:ea typeface="ＭＳ Ｐゴシック" pitchFamily="48" charset="-128"/>
              </a:rPr>
              <a:t>Each process can be evaluated in a 6 tier maturity model running from Non-existent to optimized – examples: Define the information architecture, Manage changes, Ensure continuous services, Monitor and evaluate IT performance, Provide IT governance</a:t>
            </a:r>
          </a:p>
          <a:p>
            <a:pPr marL="171450" indent="-171450">
              <a:buFont typeface="Arial" pitchFamily="34" charset="0"/>
              <a:buChar char="•"/>
            </a:pPr>
            <a:r>
              <a:rPr lang="en-CA" sz="1200" kern="1200" baseline="0" dirty="0" smtClean="0">
                <a:solidFill>
                  <a:schemeClr val="tx1"/>
                </a:solidFill>
                <a:effectLst/>
                <a:latin typeface="+mn-lt"/>
                <a:ea typeface="ＭＳ Ｐゴシック" pitchFamily="48" charset="-128"/>
              </a:rPr>
              <a:t>Each processes includes objectives and each objective includes practices needed to meet objective (COBIT Control Practices)</a:t>
            </a:r>
          </a:p>
          <a:p>
            <a:pPr marL="171450" indent="-171450">
              <a:buFont typeface="Arial" pitchFamily="34" charset="0"/>
              <a:buChar char="•"/>
            </a:pPr>
            <a:r>
              <a:rPr lang="en-CA" sz="1200" kern="1200" baseline="0" dirty="0" smtClean="0">
                <a:solidFill>
                  <a:schemeClr val="tx1"/>
                </a:solidFill>
                <a:effectLst/>
                <a:latin typeface="+mn-lt"/>
                <a:ea typeface="ＭＳ Ｐゴシック" pitchFamily="48" charset="-128"/>
              </a:rPr>
              <a:t>Processes also identify IT goal supported – risk and value drivers – very useful for managing up (making the case for improvement) and managing down (connecting the dots for people affected)</a:t>
            </a:r>
          </a:p>
          <a:p>
            <a:pPr marL="0" indent="0">
              <a:buFont typeface="+mj-lt"/>
              <a:buNone/>
            </a:pPr>
            <a:endParaRPr lang="en-CA" sz="1200" kern="1200" baseline="0" dirty="0" smtClean="0">
              <a:solidFill>
                <a:schemeClr val="tx1"/>
              </a:solidFill>
              <a:effectLst/>
              <a:latin typeface="+mn-lt"/>
              <a:ea typeface="ＭＳ Ｐゴシック" pitchFamily="48" charset="-128"/>
            </a:endParaRPr>
          </a:p>
          <a:p>
            <a:pPr marL="0" indent="0">
              <a:buFont typeface="Arial" pitchFamily="34" charset="0"/>
              <a:buNone/>
            </a:pPr>
            <a:r>
              <a:rPr lang="en-CA" baseline="0" dirty="0" smtClean="0"/>
              <a:t>Why improve processes?</a:t>
            </a:r>
          </a:p>
          <a:p>
            <a:pPr marL="0" indent="0">
              <a:buFont typeface="Arial" pitchFamily="34" charset="0"/>
              <a:buNone/>
            </a:pPr>
            <a:r>
              <a:rPr lang="en-CA" baseline="0" dirty="0" smtClean="0"/>
              <a:t>COBIT tells you why by identifying value and risk drivers for each process as well as the IT goals each process supports</a:t>
            </a:r>
          </a:p>
          <a:p>
            <a:pPr marL="0" indent="0">
              <a:buFont typeface="Arial" pitchFamily="34" charset="0"/>
              <a:buNone/>
            </a:pPr>
            <a:r>
              <a:rPr lang="en-CA" baseline="0" dirty="0" smtClean="0"/>
              <a:t>Organization improvement in the following areas: Effectiveness, Efficiency, Confidentiality, Integrity, Availability, Compliance, Reliability</a:t>
            </a:r>
          </a:p>
        </p:txBody>
      </p:sp>
      <p:sp>
        <p:nvSpPr>
          <p:cNvPr id="4" name="Slide Number Placeholder 3"/>
          <p:cNvSpPr>
            <a:spLocks noGrp="1"/>
          </p:cNvSpPr>
          <p:nvPr>
            <p:ph type="sldNum" sz="quarter" idx="10"/>
          </p:nvPr>
        </p:nvSpPr>
        <p:spPr/>
        <p:txBody>
          <a:bodyPr/>
          <a:lstStyle/>
          <a:p>
            <a:fld id="{D8C3F364-5908-4CE0-AEE1-7FBF3BAB8146}" type="slidenum">
              <a:rPr lang="en-US" smtClean="0"/>
              <a:pPr/>
              <a:t>5</a:t>
            </a:fld>
            <a:endParaRPr lang="en-US"/>
          </a:p>
        </p:txBody>
      </p:sp>
    </p:spTree>
    <p:extLst>
      <p:ext uri="{BB962C8B-B14F-4D97-AF65-F5344CB8AC3E}">
        <p14:creationId xmlns:p14="http://schemas.microsoft.com/office/powerpoint/2010/main" val="374451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itchFamily="34" charset="0"/>
              <a:buNone/>
            </a:pPr>
            <a:r>
              <a:rPr lang="en-CA" baseline="0" dirty="0" smtClean="0"/>
              <a:t>Example using 1 process: - to illustrate the various parts – will also use Change Management as an example throughout</a:t>
            </a:r>
          </a:p>
          <a:p>
            <a:pPr marL="0" indent="0">
              <a:buFont typeface="Arial" pitchFamily="34" charset="0"/>
              <a:buNone/>
            </a:pPr>
            <a:endParaRPr lang="en-CA" baseline="0" dirty="0" smtClean="0"/>
          </a:p>
          <a:p>
            <a:pPr marL="0" indent="0">
              <a:buFont typeface="Arial" pitchFamily="34" charset="0"/>
              <a:buNone/>
            </a:pPr>
            <a:r>
              <a:rPr lang="en-CA" baseline="0" dirty="0" smtClean="0"/>
              <a:t>4 IT Goals supported</a:t>
            </a:r>
          </a:p>
          <a:p>
            <a:pPr marL="228600" indent="-228600">
              <a:buFont typeface="Arial" pitchFamily="34" charset="0"/>
              <a:buAutoNum type="arabicPeriod"/>
            </a:pPr>
            <a:r>
              <a:rPr lang="en-CA" baseline="0" dirty="0" smtClean="0"/>
              <a:t>Define how business functional and control requirements are translated into effective and efficient operation</a:t>
            </a:r>
          </a:p>
          <a:p>
            <a:pPr marL="228600" indent="-228600">
              <a:buFont typeface="Arial" pitchFamily="34" charset="0"/>
              <a:buAutoNum type="arabicPeriod"/>
            </a:pPr>
            <a:r>
              <a:rPr lang="en-CA" baseline="0" dirty="0" smtClean="0"/>
              <a:t>Reduce solution and services defects and work</a:t>
            </a:r>
          </a:p>
          <a:p>
            <a:pPr marL="228600" indent="-228600">
              <a:buFont typeface="Arial" pitchFamily="34" charset="0"/>
              <a:buAutoNum type="arabicPeriod"/>
            </a:pPr>
            <a:r>
              <a:rPr lang="en-CA" baseline="0" dirty="0" smtClean="0"/>
              <a:t>Ensure minimum business impact in the event of an IT service disruption or change</a:t>
            </a:r>
          </a:p>
          <a:p>
            <a:pPr marL="228600" indent="-228600">
              <a:buFont typeface="Arial" pitchFamily="34" charset="0"/>
              <a:buAutoNum type="arabicPeriod"/>
            </a:pPr>
            <a:r>
              <a:rPr lang="en-CA" baseline="0" dirty="0" smtClean="0"/>
              <a:t>Maintain the integrity of information and processing infrastructure</a:t>
            </a:r>
          </a:p>
          <a:p>
            <a:pPr marL="0" indent="0">
              <a:buFont typeface="Arial" pitchFamily="34" charset="0"/>
              <a:buNone/>
            </a:pPr>
            <a:endParaRPr lang="en-CA" baseline="0" dirty="0" smtClean="0"/>
          </a:p>
          <a:p>
            <a:pPr marL="0" indent="0">
              <a:buFont typeface="Arial" pitchFamily="34" charset="0"/>
              <a:buNone/>
            </a:pPr>
            <a:r>
              <a:rPr lang="en-CA" baseline="0" dirty="0" smtClean="0"/>
              <a:t>6 Objectives</a:t>
            </a:r>
          </a:p>
          <a:p>
            <a:pPr marL="228600" indent="-228600">
              <a:buFont typeface="+mj-lt"/>
              <a:buAutoNum type="arabicPeriod"/>
            </a:pPr>
            <a:r>
              <a:rPr lang="en-CA" baseline="0" dirty="0" smtClean="0"/>
              <a:t>Change standards and procedures</a:t>
            </a:r>
          </a:p>
          <a:p>
            <a:pPr marL="228600" indent="-228600">
              <a:buFont typeface="+mj-lt"/>
              <a:buAutoNum type="arabicPeriod"/>
            </a:pPr>
            <a:r>
              <a:rPr lang="en-CA" baseline="0" dirty="0" smtClean="0"/>
              <a:t>Impact assessment, prioritization and authorization</a:t>
            </a:r>
          </a:p>
          <a:p>
            <a:pPr marL="228600" indent="-228600">
              <a:buFont typeface="+mj-lt"/>
              <a:buAutoNum type="arabicPeriod"/>
            </a:pPr>
            <a:r>
              <a:rPr lang="en-CA" baseline="0" dirty="0" smtClean="0"/>
              <a:t>Emergency changes</a:t>
            </a:r>
          </a:p>
          <a:p>
            <a:pPr marL="228600" indent="-228600">
              <a:buFont typeface="+mj-lt"/>
              <a:buAutoNum type="arabicPeriod"/>
            </a:pPr>
            <a:r>
              <a:rPr lang="en-CA" baseline="0" dirty="0" smtClean="0"/>
              <a:t>Change status tracking and reporting</a:t>
            </a:r>
          </a:p>
          <a:p>
            <a:pPr marL="228600" indent="-228600">
              <a:buFont typeface="+mj-lt"/>
              <a:buAutoNum type="arabicPeriod"/>
            </a:pPr>
            <a:r>
              <a:rPr lang="en-CA" baseline="0" dirty="0" smtClean="0"/>
              <a:t>Change closure and documentation</a:t>
            </a:r>
          </a:p>
          <a:p>
            <a:pPr marL="0" indent="0">
              <a:buFont typeface="+mj-lt"/>
              <a:buNone/>
            </a:pPr>
            <a:endParaRPr lang="en-CA" baseline="0" dirty="0" smtClean="0"/>
          </a:p>
          <a:p>
            <a:pPr marL="0" indent="0">
              <a:buFont typeface="+mj-lt"/>
              <a:buNone/>
            </a:pPr>
            <a:r>
              <a:rPr lang="en-CA" baseline="0" dirty="0" smtClean="0"/>
              <a:t>Why: Drivers/Risks related to impact assessment, authorization, prioritization objective</a:t>
            </a:r>
          </a:p>
          <a:p>
            <a:pPr marL="171450" indent="-171450">
              <a:buFont typeface="Arial" pitchFamily="34" charset="0"/>
              <a:buChar char="•"/>
            </a:pPr>
            <a:r>
              <a:rPr lang="en-CA" baseline="0" dirty="0" smtClean="0"/>
              <a:t>Efficient and effective assessment</a:t>
            </a:r>
          </a:p>
          <a:p>
            <a:pPr marL="171450" indent="-171450">
              <a:buFont typeface="Arial" pitchFamily="34" charset="0"/>
              <a:buChar char="•"/>
            </a:pPr>
            <a:r>
              <a:rPr lang="en-CA" baseline="0" dirty="0" smtClean="0"/>
              <a:t>Formally defined change impact expectations based on business risk and performance measurement</a:t>
            </a:r>
          </a:p>
          <a:p>
            <a:pPr marL="171450" indent="-171450">
              <a:buFont typeface="Arial" pitchFamily="34" charset="0"/>
              <a:buChar char="•"/>
            </a:pPr>
            <a:r>
              <a:rPr lang="en-CA" baseline="0" dirty="0" smtClean="0"/>
              <a:t>Consistent change procedure</a:t>
            </a:r>
          </a:p>
          <a:p>
            <a:pPr marL="171450" indent="-171450">
              <a:buFont typeface="Arial" pitchFamily="34" charset="0"/>
              <a:buChar char="•"/>
            </a:pPr>
            <a:r>
              <a:rPr lang="en-CA" baseline="0" dirty="0" smtClean="0"/>
              <a:t>Reduction in unintended side effects</a:t>
            </a:r>
          </a:p>
          <a:p>
            <a:pPr marL="171450" indent="-171450">
              <a:buFont typeface="Arial" pitchFamily="34" charset="0"/>
              <a:buChar char="•"/>
            </a:pPr>
            <a:r>
              <a:rPr lang="en-CA" baseline="0" dirty="0" smtClean="0"/>
              <a:t>Reduction in adverse effects on infrastructure capacity and performance</a:t>
            </a:r>
          </a:p>
          <a:p>
            <a:pPr marL="171450" indent="-171450">
              <a:buFont typeface="Arial" pitchFamily="34" charset="0"/>
              <a:buChar char="•"/>
            </a:pPr>
            <a:r>
              <a:rPr lang="en-CA" baseline="0" dirty="0" smtClean="0"/>
              <a:t>Changes prioritized</a:t>
            </a:r>
          </a:p>
          <a:p>
            <a:pPr marL="0" indent="0">
              <a:buFont typeface="Arial" pitchFamily="34" charset="0"/>
              <a:buNone/>
            </a:pPr>
            <a:endParaRPr lang="en-CA" baseline="0" dirty="0" smtClean="0"/>
          </a:p>
          <a:p>
            <a:pPr marL="0" indent="0">
              <a:buFont typeface="Arial" pitchFamily="34" charset="0"/>
              <a:buNone/>
            </a:pPr>
            <a:r>
              <a:rPr lang="en-CA" baseline="0" dirty="0" smtClean="0"/>
              <a:t>How: Practices related to impact assessment, prioritization objective</a:t>
            </a:r>
          </a:p>
          <a:p>
            <a:pPr marL="171450" indent="-171450">
              <a:buFont typeface="Arial" pitchFamily="34" charset="0"/>
              <a:buChar char="•"/>
            </a:pPr>
            <a:r>
              <a:rPr lang="en-CA" baseline="0" dirty="0" smtClean="0"/>
              <a:t>Create method to request changes</a:t>
            </a:r>
          </a:p>
          <a:p>
            <a:pPr marL="171450" indent="-171450">
              <a:buFont typeface="Arial" pitchFamily="34" charset="0"/>
              <a:buChar char="•"/>
            </a:pPr>
            <a:r>
              <a:rPr lang="en-CA" baseline="0" dirty="0" smtClean="0"/>
              <a:t>Ensure all changes go through change request method</a:t>
            </a:r>
          </a:p>
          <a:p>
            <a:pPr marL="171450" indent="-171450">
              <a:buFont typeface="Arial" pitchFamily="34" charset="0"/>
              <a:buChar char="•"/>
            </a:pPr>
            <a:r>
              <a:rPr lang="en-CA" baseline="0" dirty="0" smtClean="0"/>
              <a:t>Categorize requested changes (Infrastructure, OS, networks etc.)</a:t>
            </a:r>
          </a:p>
          <a:p>
            <a:pPr marL="171450" indent="-171450">
              <a:buFont typeface="Arial" pitchFamily="34" charset="0"/>
              <a:buChar char="•"/>
            </a:pPr>
            <a:r>
              <a:rPr lang="en-CA" baseline="0" dirty="0" smtClean="0"/>
              <a:t>Prioritize changes – based on business/technical needs, considering legal, regulatory, contractual</a:t>
            </a:r>
          </a:p>
          <a:p>
            <a:pPr marL="171450" indent="-171450">
              <a:buFont typeface="Arial" pitchFamily="34" charset="0"/>
              <a:buChar char="•"/>
            </a:pPr>
            <a:endParaRPr lang="en-CA" baseline="0" dirty="0" smtClean="0"/>
          </a:p>
          <a:p>
            <a:pPr marL="171450" indent="-171450">
              <a:buFont typeface="Arial" pitchFamily="34" charset="0"/>
              <a:buChar char="•"/>
            </a:pPr>
            <a:endParaRPr lang="en-CA" baseline="0" dirty="0" smtClean="0"/>
          </a:p>
          <a:p>
            <a:pPr marL="171450" indent="-171450">
              <a:buFont typeface="Arial" pitchFamily="34" charset="0"/>
              <a:buChar char="•"/>
            </a:pPr>
            <a:endParaRPr lang="en-CA" baseline="0" dirty="0" smtClean="0"/>
          </a:p>
          <a:p>
            <a:pPr marL="0" indent="0">
              <a:buFont typeface="Arial" pitchFamily="34" charset="0"/>
              <a:buNone/>
            </a:pPr>
            <a:endParaRPr lang="en-CA" baseline="0" dirty="0" smtClean="0"/>
          </a:p>
        </p:txBody>
      </p:sp>
      <p:sp>
        <p:nvSpPr>
          <p:cNvPr id="4" name="Slide Number Placeholder 3"/>
          <p:cNvSpPr>
            <a:spLocks noGrp="1"/>
          </p:cNvSpPr>
          <p:nvPr>
            <p:ph type="sldNum" sz="quarter" idx="10"/>
          </p:nvPr>
        </p:nvSpPr>
        <p:spPr/>
        <p:txBody>
          <a:bodyPr/>
          <a:lstStyle/>
          <a:p>
            <a:fld id="{D8C3F364-5908-4CE0-AEE1-7FBF3BAB8146}" type="slidenum">
              <a:rPr lang="en-US" smtClean="0"/>
              <a:pPr/>
              <a:t>6</a:t>
            </a:fld>
            <a:endParaRPr lang="en-US"/>
          </a:p>
        </p:txBody>
      </p:sp>
    </p:spTree>
    <p:extLst>
      <p:ext uri="{BB962C8B-B14F-4D97-AF65-F5344CB8AC3E}">
        <p14:creationId xmlns:p14="http://schemas.microsoft.com/office/powerpoint/2010/main" val="374451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Identifying</a:t>
            </a:r>
            <a:r>
              <a:rPr lang="en-CA" baseline="0" dirty="0" smtClean="0"/>
              <a:t> process improvement priorities</a:t>
            </a:r>
          </a:p>
          <a:p>
            <a:endParaRPr lang="en-CA" baseline="0" dirty="0" smtClean="0"/>
          </a:p>
          <a:p>
            <a:pPr marL="171450" indent="-171450">
              <a:buFont typeface="Arial" pitchFamily="34" charset="0"/>
              <a:buChar char="•"/>
            </a:pPr>
            <a:r>
              <a:rPr lang="en-CA" baseline="0" dirty="0" smtClean="0"/>
              <a:t>Who should be involved – Leadership (AVP, Directors)</a:t>
            </a:r>
          </a:p>
          <a:p>
            <a:pPr marL="628650" lvl="1" indent="-171450">
              <a:buFont typeface="Arial" pitchFamily="34" charset="0"/>
              <a:buChar char="•"/>
            </a:pPr>
            <a:r>
              <a:rPr lang="en-CA" baseline="0" dirty="0" smtClean="0"/>
              <a:t>High level understanding of COBIT</a:t>
            </a:r>
          </a:p>
          <a:p>
            <a:pPr marL="628650" lvl="1" indent="-171450">
              <a:buFont typeface="Arial" pitchFamily="34" charset="0"/>
              <a:buChar char="•"/>
            </a:pPr>
            <a:r>
              <a:rPr lang="en-CA" baseline="0" dirty="0" smtClean="0"/>
              <a:t>High level understanding of maturity model</a:t>
            </a:r>
          </a:p>
          <a:p>
            <a:pPr marL="628650" lvl="1" indent="-171450">
              <a:buFont typeface="Arial" pitchFamily="34" charset="0"/>
              <a:buChar char="•"/>
            </a:pPr>
            <a:endParaRPr lang="en-CA" baseline="0" dirty="0" smtClean="0"/>
          </a:p>
          <a:p>
            <a:pPr marL="171450" lvl="0" indent="-171450">
              <a:buFont typeface="Arial" pitchFamily="34" charset="0"/>
              <a:buChar char="•"/>
            </a:pPr>
            <a:r>
              <a:rPr lang="en-CA" baseline="0" dirty="0" smtClean="0"/>
              <a:t>Drivers:  Will vary with organization.  Ours included:</a:t>
            </a:r>
          </a:p>
          <a:p>
            <a:pPr marL="628650" lvl="1" indent="-171450">
              <a:buFont typeface="Arial" pitchFamily="34" charset="0"/>
              <a:buChar char="•"/>
            </a:pPr>
            <a:r>
              <a:rPr lang="en-CA" baseline="0" dirty="0" smtClean="0"/>
              <a:t>Audit recommendations</a:t>
            </a:r>
          </a:p>
          <a:p>
            <a:pPr marL="628650" lvl="1" indent="-171450">
              <a:buFont typeface="Arial" pitchFamily="34" charset="0"/>
              <a:buChar char="•"/>
            </a:pPr>
            <a:r>
              <a:rPr lang="en-CA" baseline="0" dirty="0" smtClean="0"/>
              <a:t>Pain points</a:t>
            </a:r>
          </a:p>
          <a:p>
            <a:pPr marL="628650" lvl="1" indent="-171450">
              <a:buFont typeface="Arial" pitchFamily="34" charset="0"/>
              <a:buChar char="•"/>
            </a:pPr>
            <a:r>
              <a:rPr lang="en-CA" baseline="0" dirty="0" smtClean="0"/>
              <a:t>Long standing issues</a:t>
            </a:r>
          </a:p>
          <a:p>
            <a:pPr marL="628650" lvl="1" indent="-171450">
              <a:buFont typeface="Arial" pitchFamily="34" charset="0"/>
              <a:buChar char="•"/>
            </a:pPr>
            <a:r>
              <a:rPr lang="en-CA" baseline="0" dirty="0" smtClean="0"/>
              <a:t>Maturity assessments</a:t>
            </a:r>
          </a:p>
          <a:p>
            <a:pPr marL="628650" lvl="1" indent="-171450">
              <a:buFont typeface="Arial" pitchFamily="34" charset="0"/>
              <a:buChar char="•"/>
            </a:pPr>
            <a:r>
              <a:rPr lang="en-CA" baseline="0" dirty="0" smtClean="0"/>
              <a:t>Downsizing – need to work better/smarter</a:t>
            </a:r>
          </a:p>
          <a:p>
            <a:pPr marL="628650" lvl="1" indent="-171450">
              <a:buFont typeface="Arial" pitchFamily="34" charset="0"/>
              <a:buChar char="•"/>
            </a:pPr>
            <a:r>
              <a:rPr lang="en-CA" baseline="0" dirty="0" smtClean="0"/>
              <a:t>Agility requirements</a:t>
            </a:r>
          </a:p>
          <a:p>
            <a:pPr marL="0" indent="0">
              <a:buFont typeface="Arial" pitchFamily="34" charset="0"/>
              <a:buNone/>
            </a:pPr>
            <a:endParaRPr lang="en-CA" baseline="0" dirty="0" smtClean="0"/>
          </a:p>
          <a:p>
            <a:pPr marL="171450" lvl="0" indent="-171450">
              <a:buFont typeface="Arial" pitchFamily="34" charset="0"/>
              <a:buChar char="•"/>
            </a:pPr>
            <a:r>
              <a:rPr lang="en-CA" baseline="0" dirty="0" smtClean="0"/>
              <a:t>Tool:  COBIT Quick Start</a:t>
            </a:r>
          </a:p>
          <a:p>
            <a:pPr marL="628650" lvl="1" indent="-171450">
              <a:buFont typeface="Arial" pitchFamily="34" charset="0"/>
              <a:buChar char="•"/>
            </a:pPr>
            <a:r>
              <a:rPr lang="en-CA" baseline="0" dirty="0" smtClean="0"/>
              <a:t>ID’s key process and objectives (useful)</a:t>
            </a:r>
          </a:p>
          <a:p>
            <a:pPr marL="628650" lvl="1" indent="-171450">
              <a:buFont typeface="Arial" pitchFamily="34" charset="0"/>
              <a:buChar char="•"/>
            </a:pPr>
            <a:r>
              <a:rPr lang="en-CA" baseline="0" dirty="0" smtClean="0"/>
              <a:t>Helps with maturity assessment (somewhat useful)</a:t>
            </a:r>
          </a:p>
          <a:p>
            <a:pPr marL="628650" lvl="1" indent="-171450">
              <a:buFont typeface="Arial" pitchFamily="34" charset="0"/>
              <a:buChar char="•"/>
            </a:pPr>
            <a:r>
              <a:rPr lang="en-CA" baseline="0" dirty="0" smtClean="0"/>
              <a:t>Includes some RACI components (considered in benchmarking)</a:t>
            </a:r>
          </a:p>
          <a:p>
            <a:pPr marL="628650" lvl="1" indent="-171450">
              <a:buFont typeface="Arial" pitchFamily="34" charset="0"/>
              <a:buChar char="•"/>
            </a:pPr>
            <a:r>
              <a:rPr lang="en-CA" baseline="0" dirty="0" smtClean="0"/>
              <a:t>Includes some metrics (considered these)</a:t>
            </a:r>
          </a:p>
          <a:p>
            <a:endParaRPr lang="en-CA" baseline="0" dirty="0" smtClean="0"/>
          </a:p>
        </p:txBody>
      </p:sp>
      <p:sp>
        <p:nvSpPr>
          <p:cNvPr id="4" name="Slide Number Placeholder 3"/>
          <p:cNvSpPr>
            <a:spLocks noGrp="1"/>
          </p:cNvSpPr>
          <p:nvPr>
            <p:ph type="sldNum" sz="quarter" idx="10"/>
          </p:nvPr>
        </p:nvSpPr>
        <p:spPr/>
        <p:txBody>
          <a:bodyPr/>
          <a:lstStyle/>
          <a:p>
            <a:fld id="{D8C3F364-5908-4CE0-AEE1-7FBF3BAB8146}" type="slidenum">
              <a:rPr lang="en-US" smtClean="0"/>
              <a:pPr/>
              <a:t>7</a:t>
            </a:fld>
            <a:endParaRPr lang="en-US"/>
          </a:p>
        </p:txBody>
      </p:sp>
    </p:spTree>
    <p:extLst>
      <p:ext uri="{BB962C8B-B14F-4D97-AF65-F5344CB8AC3E}">
        <p14:creationId xmlns:p14="http://schemas.microsoft.com/office/powerpoint/2010/main" val="4256765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dirty="0" smtClean="0"/>
              <a:t>Framework</a:t>
            </a:r>
            <a:r>
              <a:rPr lang="en-CA" baseline="0" dirty="0" smtClean="0"/>
              <a:t> for improving specific processes</a:t>
            </a:r>
          </a:p>
          <a:p>
            <a:endParaRPr lang="en-CA" baseline="0" dirty="0" smtClean="0"/>
          </a:p>
          <a:p>
            <a:r>
              <a:rPr lang="en-CA" dirty="0" smtClean="0"/>
              <a:t>Benchmark</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CA" baseline="0" dirty="0" smtClean="0"/>
              <a:t>Maturity Assessment tool provided by COBIT not useful for me</a:t>
            </a:r>
          </a:p>
          <a:p>
            <a:pPr lvl="1"/>
            <a:r>
              <a:rPr lang="en-CA" baseline="0" dirty="0" smtClean="0"/>
              <a:t>Is it always needed?</a:t>
            </a:r>
          </a:p>
          <a:p>
            <a:pPr lvl="1"/>
            <a:r>
              <a:rPr lang="en-CA" baseline="0" dirty="0" smtClean="0"/>
              <a:t>Simple or complex </a:t>
            </a:r>
          </a:p>
          <a:p>
            <a:pPr lvl="1"/>
            <a:r>
              <a:rPr lang="en-CA" baseline="0" dirty="0" smtClean="0"/>
              <a:t>Benchmarking tool provided by COBIT not helpful for me</a:t>
            </a:r>
          </a:p>
          <a:p>
            <a:pPr lvl="1"/>
            <a:r>
              <a:rPr lang="en-CA" dirty="0" smtClean="0"/>
              <a:t>Examples:</a:t>
            </a:r>
          </a:p>
          <a:p>
            <a:pPr lvl="1"/>
            <a:r>
              <a:rPr lang="en-CA" dirty="0" smtClean="0"/>
              <a:t>	Change</a:t>
            </a:r>
            <a:r>
              <a:rPr lang="en-CA" baseline="0" dirty="0" smtClean="0"/>
              <a:t> management:  decided on my own based on Auditor’s recommendation and personal existing knowledge</a:t>
            </a:r>
          </a:p>
          <a:p>
            <a:pPr lvl="2"/>
            <a:r>
              <a:rPr lang="en-CA" baseline="0" dirty="0" smtClean="0"/>
              <a:t>Information Architecture:  management team identified particular objective to work on, benchmarking exercise was enterprise-wide</a:t>
            </a:r>
          </a:p>
          <a:p>
            <a:pPr lvl="2"/>
            <a:r>
              <a:rPr lang="en-CA" baseline="0" dirty="0" smtClean="0"/>
              <a:t>Monitor and Evaluate IT Performance:  management team identified particular objective to work on and AVP suggested tool to use for benchmarking, management team heavily involved in developing measures</a:t>
            </a:r>
          </a:p>
          <a:p>
            <a:pPr lvl="2"/>
            <a:endParaRPr lang="en-CA" dirty="0" smtClean="0"/>
          </a:p>
          <a:p>
            <a:r>
              <a:rPr lang="en-CA" dirty="0" smtClean="0"/>
              <a:t>Set improvement goal</a:t>
            </a:r>
          </a:p>
          <a:p>
            <a:pPr lvl="1"/>
            <a:r>
              <a:rPr lang="en-CA" dirty="0" smtClean="0"/>
              <a:t>Change</a:t>
            </a:r>
            <a:r>
              <a:rPr lang="en-CA" baseline="0" dirty="0" smtClean="0"/>
              <a:t> management:  determined improvement goal on my own and had it confirmed by Manager</a:t>
            </a:r>
          </a:p>
          <a:p>
            <a:pPr lvl="1"/>
            <a:r>
              <a:rPr lang="en-CA" baseline="0" dirty="0" smtClean="0"/>
              <a:t>Information Architecture:  improved goal recommended by enterprise-wide ad-hoc committee, confirmed by AVP</a:t>
            </a:r>
          </a:p>
          <a:p>
            <a:pPr lvl="1"/>
            <a:r>
              <a:rPr lang="en-CA" baseline="0" dirty="0" smtClean="0"/>
              <a:t>Monitor and Evaluate IT Performance:  management team heavily involved in developing measures</a:t>
            </a:r>
          </a:p>
          <a:p>
            <a:pPr lvl="1"/>
            <a:endParaRPr lang="en-CA" dirty="0" smtClean="0"/>
          </a:p>
          <a:p>
            <a:r>
              <a:rPr lang="en-CA" dirty="0" smtClean="0"/>
              <a:t>Develop plan to reach goal</a:t>
            </a:r>
          </a:p>
          <a:p>
            <a:pPr lvl="1"/>
            <a:r>
              <a:rPr lang="en-CA" dirty="0" smtClean="0"/>
              <a:t>Change</a:t>
            </a:r>
            <a:r>
              <a:rPr lang="en-CA" baseline="0" dirty="0" smtClean="0"/>
              <a:t> management:  determined improvement goal on my own and had it confirmed by Manager</a:t>
            </a:r>
          </a:p>
          <a:p>
            <a:pPr lvl="1"/>
            <a:r>
              <a:rPr lang="en-CA" b="0" baseline="0" dirty="0" smtClean="0"/>
              <a:t>Information Architecture:  final decision will be through University Management Council</a:t>
            </a:r>
          </a:p>
          <a:p>
            <a:pPr lvl="1"/>
            <a:r>
              <a:rPr lang="en-CA" b="0" baseline="0" dirty="0" smtClean="0"/>
              <a:t>Monitor and Evaluate IT Performance:  developed by QA, authorized by AVP</a:t>
            </a:r>
            <a:endParaRPr lang="en-CA" b="0" dirty="0" smtClean="0"/>
          </a:p>
          <a:p>
            <a:endParaRPr lang="en-CA" dirty="0" smtClean="0"/>
          </a:p>
          <a:p>
            <a:r>
              <a:rPr lang="en-CA" dirty="0" smtClean="0"/>
              <a:t>Implement plan – all driven by QA</a:t>
            </a:r>
          </a:p>
          <a:p>
            <a:pPr lvl="1"/>
            <a:r>
              <a:rPr lang="en-CA" dirty="0" smtClean="0"/>
              <a:t>Change</a:t>
            </a:r>
            <a:r>
              <a:rPr lang="en-CA" baseline="0" dirty="0" smtClean="0"/>
              <a:t> management:  50% QA - team participation and work</a:t>
            </a:r>
          </a:p>
          <a:p>
            <a:pPr lvl="1"/>
            <a:r>
              <a:rPr lang="en-CA" b="0" baseline="0" dirty="0" smtClean="0"/>
              <a:t>Information Architecture:  90% QA work, initiative committee formed with appropriate membership outside ITS</a:t>
            </a:r>
          </a:p>
          <a:p>
            <a:pPr lvl="1"/>
            <a:r>
              <a:rPr lang="en-CA" b="0" baseline="0" dirty="0" smtClean="0"/>
              <a:t>Monitor and Evaluate IT Performance:  90% QA, with input from designates and other admin/PR support</a:t>
            </a:r>
            <a:endParaRPr lang="en-CA" b="0" dirty="0" smtClean="0"/>
          </a:p>
          <a:p>
            <a:endParaRPr lang="en-CA" dirty="0" smtClean="0"/>
          </a:p>
          <a:p>
            <a:r>
              <a:rPr lang="en-CA" dirty="0" smtClean="0"/>
              <a:t>Iterative improvement – worked in to goals or procedures</a:t>
            </a:r>
            <a:r>
              <a:rPr lang="en-CA" baseline="0" dirty="0" smtClean="0"/>
              <a:t> for all three.  </a:t>
            </a:r>
          </a:p>
          <a:p>
            <a:pPr marL="171450" indent="-171450">
              <a:buFont typeface="Arial" pitchFamily="34" charset="0"/>
              <a:buChar char="•"/>
            </a:pPr>
            <a:r>
              <a:rPr lang="en-CA" baseline="0" dirty="0" smtClean="0"/>
              <a:t>What is success, </a:t>
            </a:r>
          </a:p>
          <a:p>
            <a:pPr marL="171450" indent="-171450">
              <a:buFont typeface="Arial" pitchFamily="34" charset="0"/>
              <a:buChar char="•"/>
            </a:pPr>
            <a:r>
              <a:rPr lang="en-CA" baseline="0" dirty="0" smtClean="0"/>
              <a:t>how will it be measured, </a:t>
            </a:r>
          </a:p>
          <a:p>
            <a:pPr marL="171450" indent="-171450">
              <a:buFont typeface="Arial" pitchFamily="34" charset="0"/>
              <a:buChar char="•"/>
            </a:pPr>
            <a:r>
              <a:rPr lang="en-CA" baseline="0" dirty="0" smtClean="0"/>
              <a:t>who will do it, </a:t>
            </a:r>
          </a:p>
          <a:p>
            <a:pPr marL="171450" indent="-171450">
              <a:buFont typeface="Arial" pitchFamily="34" charset="0"/>
              <a:buChar char="•"/>
            </a:pPr>
            <a:r>
              <a:rPr lang="en-CA" baseline="0" dirty="0" smtClean="0"/>
              <a:t>when/how often</a:t>
            </a:r>
          </a:p>
          <a:p>
            <a:pPr marL="171450" indent="-171450">
              <a:buFont typeface="Arial" pitchFamily="34" charset="0"/>
              <a:buChar char="•"/>
            </a:pPr>
            <a:r>
              <a:rPr lang="en-CA" baseline="0" dirty="0" smtClean="0"/>
              <a:t>Review soon after implementation, long term – max is 3 years.</a:t>
            </a:r>
          </a:p>
          <a:p>
            <a:pPr marL="171450" indent="-171450">
              <a:buFont typeface="Arial" pitchFamily="34" charset="0"/>
              <a:buChar char="•"/>
            </a:pPr>
            <a:r>
              <a:rPr lang="en-CA" baseline="0" dirty="0" smtClean="0"/>
              <a:t>QA follow-up critical to success</a:t>
            </a:r>
            <a:endParaRPr lang="en-CA" dirty="0" smtClean="0"/>
          </a:p>
          <a:p>
            <a:endParaRPr lang="en-CA"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8</a:t>
            </a:fld>
            <a:endParaRPr lang="en-US"/>
          </a:p>
        </p:txBody>
      </p:sp>
    </p:spTree>
    <p:extLst>
      <p:ext uri="{BB962C8B-B14F-4D97-AF65-F5344CB8AC3E}">
        <p14:creationId xmlns:p14="http://schemas.microsoft.com/office/powerpoint/2010/main" val="123930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mj-lt"/>
              <a:buAutoNum type="arabicPeriod"/>
            </a:pPr>
            <a:r>
              <a:rPr lang="en-CA" dirty="0" smtClean="0"/>
              <a:t>Management support - Don’t bother starting without it</a:t>
            </a:r>
            <a:r>
              <a:rPr lang="en-CA" baseline="0" dirty="0" smtClean="0"/>
              <a:t> – from all levels</a:t>
            </a:r>
          </a:p>
          <a:p>
            <a:pPr marL="685800" lvl="1" indent="-228600">
              <a:buFont typeface="+mj-lt"/>
              <a:buAutoNum type="arabicPeriod"/>
            </a:pPr>
            <a:endParaRPr lang="en-CA" dirty="0" smtClean="0"/>
          </a:p>
          <a:p>
            <a:pPr marL="228600" indent="-228600">
              <a:buFont typeface="+mj-lt"/>
              <a:buAutoNum type="arabicPeriod"/>
            </a:pPr>
            <a:r>
              <a:rPr lang="en-CA" dirty="0" smtClean="0"/>
              <a:t>Process learning - Be prepared to send the leader on professional development in particular processes.  In some processes, expertise exists within – but can you access it?  You have to know something about the process you are improving.</a:t>
            </a:r>
            <a:r>
              <a:rPr lang="en-CA" baseline="0" dirty="0" smtClean="0"/>
              <a:t>  </a:t>
            </a:r>
          </a:p>
          <a:p>
            <a:pPr marL="685800" lvl="1" indent="-228600">
              <a:buFont typeface="+mj-lt"/>
              <a:buAutoNum type="arabicPeriod"/>
            </a:pPr>
            <a:endParaRPr lang="en-CA" dirty="0" smtClean="0"/>
          </a:p>
          <a:p>
            <a:pPr marL="228600" indent="-228600">
              <a:buFont typeface="+mj-lt"/>
              <a:buAutoNum type="arabicPeriod"/>
            </a:pPr>
            <a:r>
              <a:rPr lang="en-CA" dirty="0" smtClean="0"/>
              <a:t>Theory to practice – COBIT provides theory, professional development provides theory.  The trick is turning theory</a:t>
            </a:r>
            <a:r>
              <a:rPr lang="en-CA" baseline="0" dirty="0" smtClean="0"/>
              <a:t> to practice</a:t>
            </a:r>
          </a:p>
          <a:p>
            <a:pPr marL="228600" indent="-228600">
              <a:buFont typeface="+mj-lt"/>
              <a:buAutoNum type="arabicPeriod"/>
            </a:pPr>
            <a:endParaRPr lang="en-CA" dirty="0" smtClean="0"/>
          </a:p>
          <a:p>
            <a:pPr marL="228600" indent="-228600">
              <a:buFont typeface="+mj-lt"/>
              <a:buAutoNum type="arabicPeriod"/>
            </a:pPr>
            <a:r>
              <a:rPr lang="en-CA" dirty="0" smtClean="0"/>
              <a:t>Target scope – Watch</a:t>
            </a:r>
            <a:r>
              <a:rPr lang="en-CA" baseline="0" dirty="0" smtClean="0"/>
              <a:t> the scope of the improvement.  The bigger it is – the longer it takes.  Not everything can be long-term</a:t>
            </a:r>
          </a:p>
          <a:p>
            <a:pPr marL="228600" indent="-228600">
              <a:buFont typeface="+mj-lt"/>
              <a:buAutoNum type="arabicPeriod"/>
            </a:pPr>
            <a:endParaRPr lang="en-CA" dirty="0" smtClean="0"/>
          </a:p>
          <a:p>
            <a:pPr marL="228600" indent="-228600">
              <a:buFont typeface="+mj-lt"/>
              <a:buAutoNum type="arabicPeriod"/>
            </a:pPr>
            <a:r>
              <a:rPr lang="en-CA" dirty="0" smtClean="0"/>
              <a:t>Who does the work – The most</a:t>
            </a:r>
            <a:r>
              <a:rPr lang="en-CA" baseline="0" dirty="0" smtClean="0"/>
              <a:t> successful improvements have been those in which I did most of the work, and tried to ease the load on others.  People are busy and they don’t see immediate results of improvement work.</a:t>
            </a:r>
          </a:p>
          <a:p>
            <a:pPr marL="228600" indent="-228600">
              <a:buFont typeface="+mj-lt"/>
              <a:buAutoNum type="arabicPeriod"/>
            </a:pPr>
            <a:endParaRPr lang="en-CA" dirty="0" smtClean="0"/>
          </a:p>
          <a:p>
            <a:pPr marL="228600" indent="-228600">
              <a:buFont typeface="+mj-lt"/>
              <a:buAutoNum type="arabicPeriod"/>
            </a:pPr>
            <a:r>
              <a:rPr lang="en-CA" dirty="0" smtClean="0"/>
              <a:t>Overcoming resistance – know your audience;</a:t>
            </a:r>
            <a:r>
              <a:rPr lang="en-CA" baseline="0" dirty="0" smtClean="0"/>
              <a:t> listen to them; involve them when possible; connect to the dots (value and risk).  </a:t>
            </a:r>
          </a:p>
          <a:p>
            <a:pPr marL="228600" indent="-228600">
              <a:buFont typeface="+mj-lt"/>
              <a:buAutoNum type="arabicPeriod"/>
            </a:pPr>
            <a:endParaRPr lang="en-CA" dirty="0" smtClean="0"/>
          </a:p>
          <a:p>
            <a:pPr marL="228600" indent="-228600">
              <a:buFont typeface="+mj-lt"/>
              <a:buAutoNum type="arabicPeriod"/>
            </a:pPr>
            <a:r>
              <a:rPr lang="en-CA" dirty="0" smtClean="0"/>
              <a:t>Deadlines – nothing happens without deadlines – use</a:t>
            </a:r>
            <a:r>
              <a:rPr lang="en-CA" baseline="0" dirty="0" smtClean="0"/>
              <a:t> short-term and long-term as appropriate</a:t>
            </a:r>
            <a:endParaRPr lang="en-CA" dirty="0" smtClean="0"/>
          </a:p>
          <a:p>
            <a:pPr marL="228600" indent="-228600">
              <a:buFont typeface="+mj-lt"/>
              <a:buAutoNum type="arabicPeriod"/>
            </a:pPr>
            <a:endParaRPr lang="en-CA" dirty="0" smtClean="0"/>
          </a:p>
          <a:p>
            <a:pPr marL="228600" indent="-228600">
              <a:buFont typeface="+mj-lt"/>
              <a:buAutoNum type="arabicPeriod"/>
            </a:pPr>
            <a:r>
              <a:rPr lang="en-CA" dirty="0" smtClean="0"/>
              <a:t>Ownership/Accountability – this idea new in ITS.  Assign</a:t>
            </a:r>
            <a:r>
              <a:rPr lang="en-CA" baseline="0" dirty="0" smtClean="0"/>
              <a:t> accountability for each process, procedure, standard.  Resist pressure to assume accountability yourself</a:t>
            </a:r>
          </a:p>
          <a:p>
            <a:pPr marL="228600" indent="-228600">
              <a:buFont typeface="+mj-lt"/>
              <a:buAutoNum type="arabicPeriod"/>
            </a:pPr>
            <a:endParaRPr lang="en-CA" dirty="0" smtClean="0"/>
          </a:p>
          <a:p>
            <a:pPr marL="228600" indent="-228600">
              <a:buFont typeface="+mj-lt"/>
              <a:buAutoNum type="arabicPeriod"/>
            </a:pPr>
            <a:r>
              <a:rPr lang="en-CA" dirty="0" smtClean="0"/>
              <a:t>Build in regular review – key to iterative</a:t>
            </a:r>
            <a:r>
              <a:rPr lang="en-CA" baseline="0" dirty="0" smtClean="0"/>
              <a:t> improvement; frequent in the beginning, after the kinks are out – best practice says every 3 years max</a:t>
            </a:r>
          </a:p>
          <a:p>
            <a:pPr marL="228600" indent="-228600">
              <a:buFont typeface="+mj-lt"/>
              <a:buAutoNum type="arabicPeriod"/>
            </a:pPr>
            <a:endParaRPr lang="en-CA" dirty="0" smtClean="0"/>
          </a:p>
          <a:p>
            <a:pPr marL="228600" indent="-228600">
              <a:buFont typeface="+mj-lt"/>
              <a:buAutoNum type="arabicPeriod"/>
            </a:pPr>
            <a:r>
              <a:rPr lang="en-CA" dirty="0" smtClean="0"/>
              <a:t>Follow-up – all is lost without this step</a:t>
            </a:r>
          </a:p>
          <a:p>
            <a:pPr marL="228600" indent="-228600">
              <a:buFont typeface="+mj-lt"/>
              <a:buAutoNum type="arabicPeriod"/>
            </a:pPr>
            <a:endParaRPr lang="en-CA" dirty="0" smtClean="0"/>
          </a:p>
          <a:p>
            <a:pPr marL="228600" indent="-228600">
              <a:buFont typeface="+mj-lt"/>
              <a:buAutoNum type="arabicPeriod"/>
            </a:pPr>
            <a:r>
              <a:rPr lang="en-CA" dirty="0" smtClean="0"/>
              <a:t>Reassess priorities</a:t>
            </a:r>
            <a:r>
              <a:rPr lang="en-CA" baseline="0" dirty="0" smtClean="0"/>
              <a:t> with management – at minimum annually</a:t>
            </a:r>
            <a:endParaRPr lang="en-CA" dirty="0" smtClean="0"/>
          </a:p>
          <a:p>
            <a:endParaRPr lang="en-CA"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9</a:t>
            </a:fld>
            <a:endParaRPr lang="en-US"/>
          </a:p>
        </p:txBody>
      </p:sp>
    </p:spTree>
    <p:extLst>
      <p:ext uri="{BB962C8B-B14F-4D97-AF65-F5344CB8AC3E}">
        <p14:creationId xmlns:p14="http://schemas.microsoft.com/office/powerpoint/2010/main" val="159108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10</a:t>
            </a:fld>
            <a:endParaRPr lang="en-US"/>
          </a:p>
        </p:txBody>
      </p:sp>
    </p:spTree>
    <p:extLst>
      <p:ext uri="{BB962C8B-B14F-4D97-AF65-F5344CB8AC3E}">
        <p14:creationId xmlns:p14="http://schemas.microsoft.com/office/powerpoint/2010/main" val="4151733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11</a:t>
            </a:fld>
            <a:endParaRPr lang="en-US"/>
          </a:p>
        </p:txBody>
      </p:sp>
    </p:spTree>
    <p:extLst>
      <p:ext uri="{BB962C8B-B14F-4D97-AF65-F5344CB8AC3E}">
        <p14:creationId xmlns:p14="http://schemas.microsoft.com/office/powerpoint/2010/main" val="415173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ln/>
        </p:spPr>
      </p:sp>
      <p:sp>
        <p:nvSpPr>
          <p:cNvPr id="901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901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5DE5600B-4A45-4359-A211-419683597B1F}" type="slidenum">
              <a:rPr lang="fr-CA" smtClean="0"/>
              <a:pPr eaLnBrk="1" hangingPunct="1"/>
              <a:t>17</a:t>
            </a:fld>
            <a:endParaRPr lang="fr-CA"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cyb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6321425"/>
            <a:ext cx="91519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cyber.jpg"/>
          <p:cNvPicPr>
            <a:picLocks noChangeAspect="1"/>
          </p:cNvPicPr>
          <p:nvPr userDrawn="1"/>
        </p:nvPicPr>
        <p:blipFill>
          <a:blip r:embed="rId3">
            <a:extLst>
              <a:ext uri="{28A0092B-C50C-407E-A947-70E740481C1C}">
                <a14:useLocalDpi xmlns:a14="http://schemas.microsoft.com/office/drawing/2010/main" val="0"/>
              </a:ext>
            </a:extLst>
          </a:blip>
          <a:srcRect r="57039"/>
          <a:stretch>
            <a:fillRect/>
          </a:stretch>
        </p:blipFill>
        <p:spPr bwMode="auto">
          <a:xfrm>
            <a:off x="2614613" y="955675"/>
            <a:ext cx="39322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4624AF75-53B9-44D2-A6C9-0D32BBF2EDC5}" type="datetime1">
              <a:rPr lang="en-US"/>
              <a:pPr/>
              <a:t>5/14/2012</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40B6056C-45EA-47E8-8E81-86C17F233C8A}" type="slidenum">
              <a:rPr lang="en-US"/>
              <a:pPr/>
              <a:t>‹#›</a:t>
            </a:fld>
            <a:endParaRPr lang="en-US"/>
          </a:p>
        </p:txBody>
      </p:sp>
    </p:spTree>
    <p:extLst>
      <p:ext uri="{BB962C8B-B14F-4D97-AF65-F5344CB8AC3E}">
        <p14:creationId xmlns:p14="http://schemas.microsoft.com/office/powerpoint/2010/main" val="133609270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0A2BA8-AADC-40A6-9BED-98FC7F42EC4D}" type="datetime1">
              <a:rPr lang="en-US"/>
              <a:pPr/>
              <a:t>5/14/2012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6A93D1C9-A1CC-4EF1-9359-21098614B1E6}" type="slidenum">
              <a:rPr lang="en-US"/>
              <a:pPr/>
              <a:t>‹#›</a:t>
            </a:fld>
            <a:endParaRPr lang="en-US"/>
          </a:p>
        </p:txBody>
      </p:sp>
    </p:spTree>
    <p:extLst>
      <p:ext uri="{BB962C8B-B14F-4D97-AF65-F5344CB8AC3E}">
        <p14:creationId xmlns:p14="http://schemas.microsoft.com/office/powerpoint/2010/main" val="47077332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195A60-2124-4FA4-9195-FB9B5316FBA3}" type="datetime1">
              <a:rPr lang="en-US"/>
              <a:pPr/>
              <a:t>5/14/2012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F9DB47BF-554D-498D-8A14-3B0A5815AFBB}" type="slidenum">
              <a:rPr lang="en-US"/>
              <a:pPr/>
              <a:t>‹#›</a:t>
            </a:fld>
            <a:endParaRPr lang="en-US"/>
          </a:p>
        </p:txBody>
      </p:sp>
    </p:spTree>
    <p:extLst>
      <p:ext uri="{BB962C8B-B14F-4D97-AF65-F5344CB8AC3E}">
        <p14:creationId xmlns:p14="http://schemas.microsoft.com/office/powerpoint/2010/main" val="387702984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582655-EB6C-4902-8E81-DB71F361E48C}" type="datetime1">
              <a:rPr lang="en-US"/>
              <a:pPr/>
              <a:t>5/14/2012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62D4FB5E-7099-4F8D-A7B6-9D3609DDA1FF}" type="slidenum">
              <a:rPr lang="en-US"/>
              <a:pPr/>
              <a:t>‹#›</a:t>
            </a:fld>
            <a:endParaRPr lang="en-US"/>
          </a:p>
        </p:txBody>
      </p:sp>
    </p:spTree>
    <p:extLst>
      <p:ext uri="{BB962C8B-B14F-4D97-AF65-F5344CB8AC3E}">
        <p14:creationId xmlns:p14="http://schemas.microsoft.com/office/powerpoint/2010/main" val="100980037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238CB5E8-BAA9-499D-B8ED-AEA4B19F0771}" type="datetime1">
              <a:rPr lang="en-US"/>
              <a:pPr/>
              <a:t>5/14/2012</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A135239B-4B10-42F3-9E11-AF46E550B565}" type="slidenum">
              <a:rPr lang="en-US"/>
              <a:pPr/>
              <a:t>‹#›</a:t>
            </a:fld>
            <a:endParaRPr lang="en-US"/>
          </a:p>
        </p:txBody>
      </p:sp>
    </p:spTree>
    <p:extLst>
      <p:ext uri="{BB962C8B-B14F-4D97-AF65-F5344CB8AC3E}">
        <p14:creationId xmlns:p14="http://schemas.microsoft.com/office/powerpoint/2010/main" val="45986931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0A4492F-C4CF-42E9-8153-EEE3328E0F10}" type="datetime1">
              <a:rPr lang="en-US"/>
              <a:pPr/>
              <a:t>5/14/2012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A4383313-28BD-4612-9F62-FFE0877593C9}" type="slidenum">
              <a:rPr lang="en-US"/>
              <a:pPr/>
              <a:t>‹#›</a:t>
            </a:fld>
            <a:endParaRPr lang="en-US"/>
          </a:p>
        </p:txBody>
      </p:sp>
    </p:spTree>
    <p:extLst>
      <p:ext uri="{BB962C8B-B14F-4D97-AF65-F5344CB8AC3E}">
        <p14:creationId xmlns:p14="http://schemas.microsoft.com/office/powerpoint/2010/main" val="26678280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158B82A-DB19-426D-A5B7-F08466D907CA}" type="datetime1">
              <a:rPr lang="en-US"/>
              <a:pPr/>
              <a:t>5/14/2012</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D44A93E3-869F-4187-8D52-B9DF977C31B7}" type="slidenum">
              <a:rPr lang="en-US"/>
              <a:pPr/>
              <a:t>‹#›</a:t>
            </a:fld>
            <a:endParaRPr lang="en-US"/>
          </a:p>
        </p:txBody>
      </p:sp>
    </p:spTree>
    <p:extLst>
      <p:ext uri="{BB962C8B-B14F-4D97-AF65-F5344CB8AC3E}">
        <p14:creationId xmlns:p14="http://schemas.microsoft.com/office/powerpoint/2010/main" val="325360203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CC17F8D-0B53-4D06-8E65-05B0E793837B}" type="datetime1">
              <a:rPr lang="en-US"/>
              <a:pPr/>
              <a:t>5/14/2012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E603299D-984F-4C63-83CE-127E5FA6B07F}" type="slidenum">
              <a:rPr lang="en-US"/>
              <a:pPr/>
              <a:t>‹#›</a:t>
            </a:fld>
            <a:endParaRPr lang="en-US"/>
          </a:p>
        </p:txBody>
      </p:sp>
    </p:spTree>
    <p:extLst>
      <p:ext uri="{BB962C8B-B14F-4D97-AF65-F5344CB8AC3E}">
        <p14:creationId xmlns:p14="http://schemas.microsoft.com/office/powerpoint/2010/main" val="93277013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B7A992F-B436-4E6F-A879-0104A06A7261}" type="datetime1">
              <a:rPr lang="en-US"/>
              <a:pPr/>
              <a:t>5/14/2012</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7ED7A846-8ADC-4014-B20A-BAAB6245B63B}" type="slidenum">
              <a:rPr lang="en-US"/>
              <a:pPr/>
              <a:t>‹#›</a:t>
            </a:fld>
            <a:endParaRPr lang="en-US"/>
          </a:p>
        </p:txBody>
      </p:sp>
    </p:spTree>
    <p:extLst>
      <p:ext uri="{BB962C8B-B14F-4D97-AF65-F5344CB8AC3E}">
        <p14:creationId xmlns:p14="http://schemas.microsoft.com/office/powerpoint/2010/main" val="235885926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C48D5CE-DDE6-493F-A255-FA0A83E5293F}" type="datetime1">
              <a:rPr lang="en-US"/>
              <a:pPr/>
              <a:t>5/14/2012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EAD91EDC-0C9F-4C4D-995A-DFEA18AF988D}" type="slidenum">
              <a:rPr lang="en-US"/>
              <a:pPr/>
              <a:t>‹#›</a:t>
            </a:fld>
            <a:endParaRPr lang="en-US"/>
          </a:p>
        </p:txBody>
      </p:sp>
    </p:spTree>
    <p:extLst>
      <p:ext uri="{BB962C8B-B14F-4D97-AF65-F5344CB8AC3E}">
        <p14:creationId xmlns:p14="http://schemas.microsoft.com/office/powerpoint/2010/main" val="279423902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D7536A6-2978-4997-B639-4812192CBA8E}" type="datetime1">
              <a:rPr lang="en-US"/>
              <a:pPr/>
              <a:t>5/14/2012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B1776D98-E4B7-4401-BCA5-304E2B292EED}" type="slidenum">
              <a:rPr lang="en-US"/>
              <a:pPr/>
              <a:t>‹#›</a:t>
            </a:fld>
            <a:endParaRPr lang="en-US"/>
          </a:p>
        </p:txBody>
      </p:sp>
    </p:spTree>
    <p:extLst>
      <p:ext uri="{BB962C8B-B14F-4D97-AF65-F5344CB8AC3E}">
        <p14:creationId xmlns:p14="http://schemas.microsoft.com/office/powerpoint/2010/main" val="77547495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4C534A08-ECA2-42F6-9DF3-C3A8EC0FB0C9}" type="datetime1">
              <a:rPr lang="en-US"/>
              <a:pPr/>
              <a:t>5/14/2012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07E0F1AA-C618-48E0-ABA9-6EAA8B867557}"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B207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1B84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rgbClr val="1555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pic>
        <p:nvPicPr>
          <p:cNvPr id="1035" name="Picture 21" descr="cyb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29363"/>
            <a:ext cx="91519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1" r:id="rId1"/>
    <p:sldLayoutId id="2147483792" r:id="rId2"/>
    <p:sldLayoutId id="214748380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spd="med">
    <p:fad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2175119"/>
            <a:ext cx="7772400" cy="1470025"/>
          </a:xfrm>
        </p:spPr>
        <p:txBody>
          <a:bodyPr/>
          <a:lstStyle/>
          <a:p>
            <a:pPr eaLnBrk="1" hangingPunct="1"/>
            <a:r>
              <a:rPr lang="en-US" cap="none" dirty="0" smtClean="0">
                <a:latin typeface="Arial" charset="0"/>
                <a:ea typeface="ＭＳ Ｐゴシック" pitchFamily="96" charset="-128"/>
              </a:rPr>
              <a:t>Effective Implementation of IT Governance:  From Top to Bottom</a:t>
            </a:r>
          </a:p>
        </p:txBody>
      </p:sp>
      <p:sp>
        <p:nvSpPr>
          <p:cNvPr id="15363" name="Subtitle 2"/>
          <p:cNvSpPr>
            <a:spLocks noGrp="1"/>
          </p:cNvSpPr>
          <p:nvPr>
            <p:ph type="subTitle" idx="1"/>
          </p:nvPr>
        </p:nvSpPr>
        <p:spPr>
          <a:xfrm>
            <a:off x="1447800" y="3860799"/>
            <a:ext cx="6400800" cy="1569329"/>
          </a:xfrm>
        </p:spPr>
        <p:txBody>
          <a:bodyPr>
            <a:normAutofit fontScale="77500" lnSpcReduction="20000"/>
          </a:bodyPr>
          <a:lstStyle/>
          <a:p>
            <a:pPr eaLnBrk="1" hangingPunct="1"/>
            <a:r>
              <a:rPr lang="en-US" dirty="0" smtClean="0">
                <a:latin typeface="Arial" charset="0"/>
                <a:ea typeface="ＭＳ Ｐゴシック" pitchFamily="96" charset="-128"/>
              </a:rPr>
              <a:t>Terry </a:t>
            </a:r>
            <a:r>
              <a:rPr lang="en-US" dirty="0" err="1" smtClean="0">
                <a:latin typeface="Arial" charset="0"/>
                <a:ea typeface="ＭＳ Ｐゴシック" pitchFamily="96" charset="-128"/>
              </a:rPr>
              <a:t>Nikkel</a:t>
            </a:r>
            <a:r>
              <a:rPr lang="en-US" dirty="0" smtClean="0">
                <a:latin typeface="Arial" charset="0"/>
                <a:ea typeface="ＭＳ Ｐゴシック" pitchFamily="96" charset="-128"/>
              </a:rPr>
              <a:t> / Janice El-</a:t>
            </a:r>
            <a:r>
              <a:rPr lang="en-US" dirty="0" err="1" smtClean="0">
                <a:latin typeface="Arial" charset="0"/>
                <a:ea typeface="ＭＳ Ｐゴシック" pitchFamily="96" charset="-128"/>
              </a:rPr>
              <a:t>Bayoumi</a:t>
            </a:r>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University of New Brunswick</a:t>
            </a:r>
          </a:p>
          <a:p>
            <a:pPr eaLnBrk="1" hangingPunct="1"/>
            <a:endParaRPr lang="en-US" dirty="0" smtClean="0">
              <a:latin typeface="Arial" charset="0"/>
              <a:ea typeface="ＭＳ Ｐゴシック" pitchFamily="96" charset="-128"/>
            </a:endParaRPr>
          </a:p>
          <a:p>
            <a:pPr eaLnBrk="1" hangingPunct="1"/>
            <a:r>
              <a:rPr lang="en-US" dirty="0" err="1" smtClean="0">
                <a:latin typeface="Arial" charset="0"/>
                <a:ea typeface="ＭＳ Ｐゴシック" pitchFamily="96" charset="-128"/>
              </a:rPr>
              <a:t>Lyne</a:t>
            </a:r>
            <a:r>
              <a:rPr lang="en-US" dirty="0" smtClean="0">
                <a:latin typeface="Arial" charset="0"/>
                <a:ea typeface="ＭＳ Ｐゴシック" pitchFamily="96" charset="-128"/>
              </a:rPr>
              <a:t> Bouchard</a:t>
            </a:r>
          </a:p>
          <a:p>
            <a:pPr eaLnBrk="1" hangingPunct="1"/>
            <a:r>
              <a:rPr lang="en-US" dirty="0" smtClean="0">
                <a:latin typeface="Arial" charset="0"/>
                <a:ea typeface="ＭＳ Ｐゴシック" pitchFamily="96" charset="-128"/>
              </a:rPr>
              <a:t>University of Sherbrooke</a:t>
            </a:r>
          </a:p>
          <a:p>
            <a:pPr eaLnBrk="1" hangingPunct="1"/>
            <a:r>
              <a:rPr lang="en-US" dirty="0" smtClean="0">
                <a:latin typeface="Arial" charset="0"/>
                <a:ea typeface="ＭＳ Ｐゴシック" pitchFamily="96" charset="-128"/>
              </a:rPr>
              <a:t>May 2012</a:t>
            </a:r>
          </a:p>
        </p:txBody>
      </p:sp>
      <p:sp>
        <p:nvSpPr>
          <p:cNvPr id="2" name="TextBox 1"/>
          <p:cNvSpPr txBox="1"/>
          <p:nvPr/>
        </p:nvSpPr>
        <p:spPr>
          <a:xfrm>
            <a:off x="414528" y="5442320"/>
            <a:ext cx="8400288" cy="707886"/>
          </a:xfrm>
          <a:prstGeom prst="rect">
            <a:avLst/>
          </a:prstGeom>
          <a:noFill/>
        </p:spPr>
        <p:txBody>
          <a:bodyPr wrap="square" rtlCol="0">
            <a:spAutoFit/>
          </a:bodyPr>
          <a:lstStyle/>
          <a:p>
            <a:r>
              <a:rPr lang="en-CA" sz="1000" dirty="0"/>
              <a:t>Copyright  </a:t>
            </a:r>
            <a:r>
              <a:rPr lang="en-CA" sz="1000" dirty="0" smtClean="0"/>
              <a:t>Terry </a:t>
            </a:r>
            <a:r>
              <a:rPr lang="en-CA" sz="1000" dirty="0" err="1" smtClean="0"/>
              <a:t>Nikkel</a:t>
            </a:r>
            <a:r>
              <a:rPr lang="en-CA" sz="1000" dirty="0" smtClean="0"/>
              <a:t>, Janice El-</a:t>
            </a:r>
            <a:r>
              <a:rPr lang="en-CA" sz="1000" dirty="0" err="1" smtClean="0"/>
              <a:t>Bayoumi</a:t>
            </a:r>
            <a:r>
              <a:rPr lang="en-CA" sz="1000" dirty="0" smtClean="0"/>
              <a:t>, </a:t>
            </a:r>
            <a:r>
              <a:rPr lang="en-CA" sz="1000" dirty="0" err="1" smtClean="0"/>
              <a:t>Lyne</a:t>
            </a:r>
            <a:r>
              <a:rPr lang="en-CA" sz="1000" dirty="0" smtClean="0"/>
              <a:t> Bouchard, 2012. </a:t>
            </a:r>
            <a:r>
              <a:rPr lang="en-CA" sz="1000" dirty="0"/>
              <a:t>This work is the intellectual property of the </a:t>
            </a:r>
            <a:r>
              <a:rPr lang="en-CA" sz="1000" dirty="0" smtClean="0"/>
              <a:t>authors. </a:t>
            </a:r>
            <a:r>
              <a:rPr lang="en-CA" sz="1000" dirty="0"/>
              <a:t>Permission is granted for this material to be shared for non-commercial, educational purposes, provided that this copyright statement appears on the reproduced materials and notice is given that the copying is by permission of the </a:t>
            </a:r>
            <a:r>
              <a:rPr lang="en-CA" sz="1000" dirty="0" smtClean="0"/>
              <a:t>authors. </a:t>
            </a:r>
            <a:r>
              <a:rPr lang="en-CA" sz="1000" dirty="0"/>
              <a:t>To disseminate otherwise or to republish requires written permission from the author.</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Tips for Newbies</a:t>
            </a:r>
            <a:endParaRPr lang="en-CA" dirty="0"/>
          </a:p>
        </p:txBody>
      </p:sp>
      <p:sp>
        <p:nvSpPr>
          <p:cNvPr id="3" name="Text Placeholder 2"/>
          <p:cNvSpPr>
            <a:spLocks noGrp="1"/>
          </p:cNvSpPr>
          <p:nvPr>
            <p:ph type="body" idx="4294967295"/>
          </p:nvPr>
        </p:nvSpPr>
        <p:spPr/>
        <p:txBody>
          <a:bodyPr/>
          <a:lstStyle/>
          <a:p>
            <a:pPr marL="171450" indent="-171450">
              <a:buFont typeface="Arial" pitchFamily="34" charset="0"/>
              <a:buChar char="•"/>
            </a:pPr>
            <a:r>
              <a:rPr lang="en-CA" dirty="0"/>
              <a:t>To start - find something to keep them busy</a:t>
            </a:r>
          </a:p>
          <a:p>
            <a:pPr marL="171450" indent="-171450">
              <a:buFont typeface="Arial" pitchFamily="34" charset="0"/>
              <a:buChar char="•"/>
            </a:pPr>
            <a:r>
              <a:rPr lang="en-CA" dirty="0"/>
              <a:t>Provide the framework to work within.  Send them to COBIT training</a:t>
            </a:r>
          </a:p>
          <a:p>
            <a:pPr marL="171450" indent="-171450">
              <a:buFont typeface="Arial" pitchFamily="34" charset="0"/>
              <a:buChar char="•"/>
            </a:pPr>
            <a:r>
              <a:rPr lang="en-CA" dirty="0"/>
              <a:t>Find someone whose done it to give practical </a:t>
            </a:r>
            <a:r>
              <a:rPr lang="en-CA" dirty="0" smtClean="0"/>
              <a:t>advice</a:t>
            </a:r>
            <a:endParaRPr lang="en-CA" dirty="0"/>
          </a:p>
        </p:txBody>
      </p:sp>
      <p:sp>
        <p:nvSpPr>
          <p:cNvPr id="4" name="Espace réservé du numéro de diapositive 4"/>
          <p:cNvSpPr>
            <a:spLocks noGrp="1"/>
          </p:cNvSpPr>
          <p:nvPr>
            <p:ph type="sldNum" sz="quarter" idx="11"/>
          </p:nvPr>
        </p:nvSpPr>
        <p:spPr bwMode="auto">
          <a:xfrm>
            <a:off x="3552605"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 2012 </a:t>
            </a:r>
            <a:r>
              <a:rPr lang="en-US" dirty="0"/>
              <a:t>Janice El-</a:t>
            </a:r>
            <a:r>
              <a:rPr lang="en-US" dirty="0" err="1"/>
              <a:t>Bayoumi</a:t>
            </a:r>
            <a:r>
              <a:rPr lang="en-US" dirty="0" smtClean="0"/>
              <a:t>. All rights reserved.</a:t>
            </a:r>
          </a:p>
        </p:txBody>
      </p:sp>
    </p:spTree>
    <p:extLst>
      <p:ext uri="{BB962C8B-B14F-4D97-AF65-F5344CB8AC3E}">
        <p14:creationId xmlns:p14="http://schemas.microsoft.com/office/powerpoint/2010/main" val="14091995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Processes Worked</a:t>
            </a:r>
            <a:r>
              <a:rPr lang="en-CA" baseline="0" dirty="0" smtClean="0"/>
              <a:t> in the last year</a:t>
            </a:r>
            <a:endParaRPr lang="en-CA" dirty="0"/>
          </a:p>
        </p:txBody>
      </p:sp>
      <p:sp>
        <p:nvSpPr>
          <p:cNvPr id="3" name="Text Placeholder 2"/>
          <p:cNvSpPr>
            <a:spLocks noGrp="1"/>
          </p:cNvSpPr>
          <p:nvPr>
            <p:ph type="body" idx="4294967295"/>
          </p:nvPr>
        </p:nvSpPr>
        <p:spPr/>
        <p:txBody>
          <a:bodyPr/>
          <a:lstStyle/>
          <a:p>
            <a:r>
              <a:rPr lang="en-CA" dirty="0" smtClean="0"/>
              <a:t>Define the information architecture</a:t>
            </a:r>
          </a:p>
          <a:p>
            <a:r>
              <a:rPr lang="en-CA" dirty="0" smtClean="0"/>
              <a:t>Manage</a:t>
            </a:r>
            <a:r>
              <a:rPr lang="en-CA" baseline="0" dirty="0" smtClean="0"/>
              <a:t> IT human </a:t>
            </a:r>
            <a:r>
              <a:rPr lang="en-CA" dirty="0"/>
              <a:t>r</a:t>
            </a:r>
            <a:r>
              <a:rPr lang="en-CA" baseline="0" dirty="0" smtClean="0"/>
              <a:t>esources</a:t>
            </a:r>
          </a:p>
          <a:p>
            <a:r>
              <a:rPr lang="en-CA" baseline="0" dirty="0" smtClean="0"/>
              <a:t>Manage change</a:t>
            </a:r>
          </a:p>
          <a:p>
            <a:r>
              <a:rPr lang="en-CA" baseline="0" dirty="0" smtClean="0"/>
              <a:t>Install and accredit solutions and changes</a:t>
            </a:r>
          </a:p>
          <a:p>
            <a:r>
              <a:rPr lang="en-CA" dirty="0" smtClean="0"/>
              <a:t>Ensure continuous services</a:t>
            </a:r>
          </a:p>
          <a:p>
            <a:r>
              <a:rPr lang="en-CA" baseline="0" dirty="0" smtClean="0"/>
              <a:t>Monitor and evaluate IT performance</a:t>
            </a:r>
          </a:p>
          <a:p>
            <a:endParaRPr lang="en-CA" dirty="0"/>
          </a:p>
        </p:txBody>
      </p:sp>
      <p:sp>
        <p:nvSpPr>
          <p:cNvPr id="4" name="Espace réservé du numéro de diapositive 4"/>
          <p:cNvSpPr>
            <a:spLocks noGrp="1"/>
          </p:cNvSpPr>
          <p:nvPr>
            <p:ph type="sldNum" sz="quarter" idx="11"/>
          </p:nvPr>
        </p:nvSpPr>
        <p:spPr bwMode="auto">
          <a:xfrm>
            <a:off x="3552605"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 2012 </a:t>
            </a:r>
            <a:r>
              <a:rPr lang="en-US" dirty="0"/>
              <a:t>Janice El-</a:t>
            </a:r>
            <a:r>
              <a:rPr lang="en-US" dirty="0" err="1"/>
              <a:t>Bayoumi</a:t>
            </a:r>
            <a:r>
              <a:rPr lang="en-US" dirty="0" smtClean="0"/>
              <a:t>. All rights reserved.</a:t>
            </a:r>
          </a:p>
        </p:txBody>
      </p:sp>
    </p:spTree>
    <p:extLst>
      <p:ext uri="{BB962C8B-B14F-4D97-AF65-F5344CB8AC3E}">
        <p14:creationId xmlns:p14="http://schemas.microsoft.com/office/powerpoint/2010/main" val="92281827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r>
              <a:rPr lang="en-US" smtClean="0"/>
              <a:t>IT Governance at the Board Level</a:t>
            </a:r>
            <a:endParaRPr lang="en-US" dirty="0" smtClean="0"/>
          </a:p>
        </p:txBody>
      </p:sp>
      <p:sp>
        <p:nvSpPr>
          <p:cNvPr id="15363" name="Subtitle 2"/>
          <p:cNvSpPr>
            <a:spLocks noGrp="1"/>
          </p:cNvSpPr>
          <p:nvPr>
            <p:ph type="subTitle" idx="1"/>
          </p:nvPr>
        </p:nvSpPr>
        <p:spPr/>
        <p:txBody>
          <a:bodyPr/>
          <a:lstStyle/>
          <a:p>
            <a:r>
              <a:rPr lang="en-US" dirty="0" smtClean="0"/>
              <a:t>Lyne Bouchard, Ph.D., ICD.D.</a:t>
            </a:r>
          </a:p>
          <a:p>
            <a:r>
              <a:rPr lang="en-US" dirty="0" smtClean="0"/>
              <a:t>May 17, 2012</a:t>
            </a:r>
          </a:p>
        </p:txBody>
      </p:sp>
    </p:spTree>
    <p:extLst>
      <p:ext uri="{BB962C8B-B14F-4D97-AF65-F5344CB8AC3E}">
        <p14:creationId xmlns:p14="http://schemas.microsoft.com/office/powerpoint/2010/main" val="253953007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944563" y="929852"/>
            <a:ext cx="7156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Have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you</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ever</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participated</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in a </a:t>
            </a:r>
            <a:r>
              <a:rPr lang="fr-CA" sz="3600" dirty="0" err="1">
                <a:solidFill>
                  <a:srgbClr val="C00000"/>
                </a:solidFill>
                <a:effectLst>
                  <a:outerShdw blurRad="38100" dist="38100" dir="2700000" algn="tl">
                    <a:srgbClr val="C0C0C0"/>
                  </a:outerShdw>
                </a:effectLst>
                <a:latin typeface="Arial" pitchFamily="34" charset="0"/>
                <a:cs typeface="Arial" pitchFamily="34" charset="0"/>
              </a:rPr>
              <a:t>b</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oard</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meeting?</a:t>
            </a:r>
            <a:endParaRPr lang="fr-CA" sz="5400" dirty="0">
              <a:solidFill>
                <a:srgbClr val="C00000"/>
              </a:solidFill>
              <a:effectLst>
                <a:outerShdw blurRad="38100" dist="38100" dir="2700000" algn="tl">
                  <a:srgbClr val="C0C0C0"/>
                </a:outerShdw>
              </a:effectLst>
              <a:latin typeface="Arial" pitchFamily="34" charset="0"/>
              <a:cs typeface="Arial" pitchFamily="34" charset="0"/>
            </a:endParaRPr>
          </a:p>
        </p:txBody>
      </p:sp>
      <p:sp>
        <p:nvSpPr>
          <p:cNvPr id="5" name="ZoneTexte 4"/>
          <p:cNvSpPr txBox="1"/>
          <p:nvPr/>
        </p:nvSpPr>
        <p:spPr>
          <a:xfrm>
            <a:off x="844709" y="2694154"/>
            <a:ext cx="4490332" cy="1384995"/>
          </a:xfrm>
          <a:prstGeom prst="rect">
            <a:avLst/>
          </a:prstGeom>
          <a:noFill/>
        </p:spPr>
        <p:txBody>
          <a:bodyPr wrap="none" rtlCol="0">
            <a:spAutoFit/>
          </a:bodyPr>
          <a:lstStyle/>
          <a:p>
            <a:pPr marL="342900" indent="-342900">
              <a:buAutoNum type="alphaLcPeriod"/>
            </a:pPr>
            <a:r>
              <a:rPr lang="en-US" sz="2800" dirty="0" smtClean="0"/>
              <a:t>More than twice per year</a:t>
            </a:r>
          </a:p>
          <a:p>
            <a:pPr marL="342900" indent="-342900">
              <a:buAutoNum type="alphaLcPeriod"/>
            </a:pPr>
            <a:r>
              <a:rPr lang="en-US" sz="2800" dirty="0" smtClean="0"/>
              <a:t>Once or twice per year</a:t>
            </a:r>
          </a:p>
          <a:p>
            <a:pPr marL="342900" indent="-342900">
              <a:buAutoNum type="alphaLcPeriod"/>
            </a:pPr>
            <a:r>
              <a:rPr lang="en-US" sz="2800" dirty="0" smtClean="0"/>
              <a:t>Never, rarely</a:t>
            </a:r>
            <a:endParaRPr lang="en-US" sz="2800" dirty="0"/>
          </a:p>
        </p:txBody>
      </p:sp>
      <p:sp>
        <p:nvSpPr>
          <p:cNvPr id="6" name="Espace réservé du numéro de diapositive 4"/>
          <p:cNvSpPr>
            <a:spLocks noGrp="1"/>
          </p:cNvSpPr>
          <p:nvPr>
            <p:ph type="sldNum" sz="quarter" idx="11"/>
          </p:nvPr>
        </p:nvSpPr>
        <p:spPr bwMode="auto">
          <a:xfrm>
            <a:off x="3369716"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2012 Lyne Bouchard. All rights reserved.</a:t>
            </a:r>
          </a:p>
        </p:txBody>
      </p:sp>
    </p:spTree>
    <p:extLst>
      <p:ext uri="{BB962C8B-B14F-4D97-AF65-F5344CB8AC3E}">
        <p14:creationId xmlns:p14="http://schemas.microsoft.com/office/powerpoint/2010/main" val="10833870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944563" y="929852"/>
            <a:ext cx="7156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How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did</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you</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find</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your</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discussions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with</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board</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members</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a:t>
            </a:r>
            <a:endParaRPr lang="fr-CA" sz="5400" dirty="0">
              <a:solidFill>
                <a:srgbClr val="C00000"/>
              </a:solidFill>
              <a:effectLst>
                <a:outerShdw blurRad="38100" dist="38100" dir="2700000" algn="tl">
                  <a:srgbClr val="C0C0C0"/>
                </a:outerShdw>
              </a:effectLst>
              <a:latin typeface="Arial" pitchFamily="34" charset="0"/>
              <a:cs typeface="Arial" pitchFamily="34" charset="0"/>
            </a:endParaRPr>
          </a:p>
        </p:txBody>
      </p:sp>
      <p:sp>
        <p:nvSpPr>
          <p:cNvPr id="5" name="ZoneTexte 4"/>
          <p:cNvSpPr txBox="1"/>
          <p:nvPr/>
        </p:nvSpPr>
        <p:spPr>
          <a:xfrm>
            <a:off x="844709" y="2694154"/>
            <a:ext cx="5025735" cy="1384995"/>
          </a:xfrm>
          <a:prstGeom prst="rect">
            <a:avLst/>
          </a:prstGeom>
          <a:noFill/>
        </p:spPr>
        <p:txBody>
          <a:bodyPr wrap="none" rtlCol="0">
            <a:spAutoFit/>
          </a:bodyPr>
          <a:lstStyle/>
          <a:p>
            <a:pPr marL="342900" indent="-342900">
              <a:buAutoNum type="alphaLcPeriod"/>
            </a:pPr>
            <a:r>
              <a:rPr lang="en-US" sz="2800" dirty="0" smtClean="0"/>
              <a:t>Positive and productive</a:t>
            </a:r>
          </a:p>
          <a:p>
            <a:pPr marL="342900" indent="-342900">
              <a:buAutoNum type="alphaLcPeriod"/>
            </a:pPr>
            <a:r>
              <a:rPr lang="en-US" sz="2800" dirty="0" smtClean="0"/>
              <a:t>Neutral – a formality</a:t>
            </a:r>
          </a:p>
          <a:p>
            <a:pPr marL="342900" indent="-342900">
              <a:buAutoNum type="alphaLcPeriod"/>
            </a:pPr>
            <a:r>
              <a:rPr lang="en-US" sz="2800" dirty="0" smtClean="0"/>
              <a:t>If only I did not have to do it!</a:t>
            </a:r>
            <a:endParaRPr lang="en-US" sz="2800" dirty="0"/>
          </a:p>
        </p:txBody>
      </p:sp>
      <p:sp>
        <p:nvSpPr>
          <p:cNvPr id="6" name="Espace réservé du numéro de diapositive 4"/>
          <p:cNvSpPr>
            <a:spLocks noGrp="1"/>
          </p:cNvSpPr>
          <p:nvPr>
            <p:ph type="sldNum" sz="quarter" idx="11"/>
          </p:nvPr>
        </p:nvSpPr>
        <p:spPr bwMode="auto">
          <a:xfrm>
            <a:off x="3369716"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2012 Lyne Bouchard. All rights reserved.</a:t>
            </a:r>
          </a:p>
        </p:txBody>
      </p:sp>
    </p:spTree>
    <p:extLst>
      <p:ext uri="{BB962C8B-B14F-4D97-AF65-F5344CB8AC3E}">
        <p14:creationId xmlns:p14="http://schemas.microsoft.com/office/powerpoint/2010/main" val="17244430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944563" y="929852"/>
            <a:ext cx="7156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Would</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you</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say</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that</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most</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board</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members</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simply</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do not </a:t>
            </a:r>
            <a:r>
              <a:rPr lang="fr-CA" sz="3600" dirty="0" err="1" smtClean="0">
                <a:solidFill>
                  <a:srgbClr val="C00000"/>
                </a:solidFill>
                <a:effectLst>
                  <a:outerShdw blurRad="38100" dist="38100" dir="2700000" algn="tl">
                    <a:srgbClr val="C0C0C0"/>
                  </a:outerShdw>
                </a:effectLst>
                <a:latin typeface="Arial" pitchFamily="34" charset="0"/>
                <a:cs typeface="Arial" pitchFamily="34" charset="0"/>
              </a:rPr>
              <a:t>get</a:t>
            </a:r>
            <a:r>
              <a:rPr lang="fr-CA" sz="3600" dirty="0" smtClean="0">
                <a:solidFill>
                  <a:srgbClr val="C00000"/>
                </a:solidFill>
                <a:effectLst>
                  <a:outerShdw blurRad="38100" dist="38100" dir="2700000" algn="tl">
                    <a:srgbClr val="C0C0C0"/>
                  </a:outerShdw>
                </a:effectLst>
                <a:latin typeface="Arial" pitchFamily="34" charset="0"/>
                <a:cs typeface="Arial" pitchFamily="34" charset="0"/>
              </a:rPr>
              <a:t> IT?</a:t>
            </a:r>
            <a:endParaRPr lang="fr-CA" sz="5400" dirty="0">
              <a:solidFill>
                <a:srgbClr val="C00000"/>
              </a:solidFill>
              <a:effectLst>
                <a:outerShdw blurRad="38100" dist="38100" dir="2700000" algn="tl">
                  <a:srgbClr val="C0C0C0"/>
                </a:outerShdw>
              </a:effectLst>
              <a:latin typeface="Arial" pitchFamily="34" charset="0"/>
              <a:cs typeface="Arial" pitchFamily="34" charset="0"/>
            </a:endParaRPr>
          </a:p>
        </p:txBody>
      </p:sp>
      <p:sp>
        <p:nvSpPr>
          <p:cNvPr id="5" name="ZoneTexte 4"/>
          <p:cNvSpPr txBox="1"/>
          <p:nvPr/>
        </p:nvSpPr>
        <p:spPr>
          <a:xfrm>
            <a:off x="844709" y="2694154"/>
            <a:ext cx="1116716" cy="954107"/>
          </a:xfrm>
          <a:prstGeom prst="rect">
            <a:avLst/>
          </a:prstGeom>
          <a:noFill/>
        </p:spPr>
        <p:txBody>
          <a:bodyPr wrap="none" rtlCol="0">
            <a:spAutoFit/>
          </a:bodyPr>
          <a:lstStyle/>
          <a:p>
            <a:pPr marL="342900" indent="-342900">
              <a:buAutoNum type="alphaLcPeriod"/>
            </a:pPr>
            <a:r>
              <a:rPr lang="en-US" sz="2800" dirty="0" smtClean="0"/>
              <a:t>Yes</a:t>
            </a:r>
          </a:p>
          <a:p>
            <a:pPr marL="342900" indent="-342900">
              <a:buAutoNum type="alphaLcPeriod"/>
            </a:pPr>
            <a:r>
              <a:rPr lang="en-US" sz="2800" dirty="0" smtClean="0"/>
              <a:t>No</a:t>
            </a:r>
          </a:p>
        </p:txBody>
      </p:sp>
      <p:sp>
        <p:nvSpPr>
          <p:cNvPr id="6" name="Espace réservé du numéro de diapositive 4"/>
          <p:cNvSpPr>
            <a:spLocks noGrp="1"/>
          </p:cNvSpPr>
          <p:nvPr>
            <p:ph type="sldNum" sz="quarter" idx="11"/>
          </p:nvPr>
        </p:nvSpPr>
        <p:spPr bwMode="auto">
          <a:xfrm>
            <a:off x="3369716"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2012 Lyne Bouchard. All rights reserved.</a:t>
            </a:r>
          </a:p>
        </p:txBody>
      </p:sp>
    </p:spTree>
    <p:extLst>
      <p:ext uri="{BB962C8B-B14F-4D97-AF65-F5344CB8AC3E}">
        <p14:creationId xmlns:p14="http://schemas.microsoft.com/office/powerpoint/2010/main" val="24239348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Boards and IT – Thesis </a:t>
            </a:r>
            <a:endParaRPr lang="en-US"/>
          </a:p>
        </p:txBody>
      </p:sp>
      <p:sp>
        <p:nvSpPr>
          <p:cNvPr id="3" name="Espace réservé du contenu 2"/>
          <p:cNvSpPr>
            <a:spLocks noGrp="1"/>
          </p:cNvSpPr>
          <p:nvPr>
            <p:ph idx="1"/>
          </p:nvPr>
        </p:nvSpPr>
        <p:spPr/>
        <p:txBody>
          <a:bodyPr/>
          <a:lstStyle/>
          <a:p>
            <a:r>
              <a:rPr lang="en-US" dirty="0" smtClean="0"/>
              <a:t>It is true that most board members want to have as little to do with IT as possible</a:t>
            </a:r>
          </a:p>
          <a:p>
            <a:r>
              <a:rPr lang="en-US" dirty="0" smtClean="0"/>
              <a:t>But IT departments encourage them in thinking this way</a:t>
            </a:r>
          </a:p>
          <a:p>
            <a:r>
              <a:rPr lang="en-US" dirty="0" smtClean="0"/>
              <a:t>Therefore, to address this issue, the IT department has to change how it works with boards</a:t>
            </a:r>
            <a:endParaRPr lang="en-US" dirty="0"/>
          </a:p>
        </p:txBody>
      </p:sp>
      <p:sp>
        <p:nvSpPr>
          <p:cNvPr id="4" name="Espace réservé du numéro de diapositive 4"/>
          <p:cNvSpPr>
            <a:spLocks noGrp="1"/>
          </p:cNvSpPr>
          <p:nvPr>
            <p:ph type="sldNum" sz="quarter" idx="11"/>
          </p:nvPr>
        </p:nvSpPr>
        <p:spPr bwMode="auto">
          <a:xfrm>
            <a:off x="3369716"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2012 Lyne Bouchard. All rights reserved.</a:t>
            </a:r>
          </a:p>
        </p:txBody>
      </p:sp>
    </p:spTree>
    <p:extLst>
      <p:ext uri="{BB962C8B-B14F-4D97-AF65-F5344CB8AC3E}">
        <p14:creationId xmlns:p14="http://schemas.microsoft.com/office/powerpoint/2010/main" val="376651620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r>
              <a:rPr lang="en-US" dirty="0"/>
              <a:t>Board members vs. managers</a:t>
            </a:r>
            <a:endParaRPr lang="fr-CA" dirty="0" smtClean="0"/>
          </a:p>
        </p:txBody>
      </p:sp>
      <p:sp>
        <p:nvSpPr>
          <p:cNvPr id="18437" name="Freeform 5"/>
          <p:cNvSpPr>
            <a:spLocks/>
          </p:cNvSpPr>
          <p:nvPr/>
        </p:nvSpPr>
        <p:spPr bwMode="auto">
          <a:xfrm>
            <a:off x="230188" y="2060575"/>
            <a:ext cx="5381625" cy="3675063"/>
          </a:xfrm>
          <a:custGeom>
            <a:avLst/>
            <a:gdLst>
              <a:gd name="T0" fmla="*/ 0 w 3776"/>
              <a:gd name="T1" fmla="*/ 2147483647 h 2576"/>
              <a:gd name="T2" fmla="*/ 2147483647 w 3776"/>
              <a:gd name="T3" fmla="*/ 0 h 2576"/>
              <a:gd name="T4" fmla="*/ 2147483647 w 3776"/>
              <a:gd name="T5" fmla="*/ 2147483647 h 2576"/>
              <a:gd name="T6" fmla="*/ 0 w 3776"/>
              <a:gd name="T7" fmla="*/ 2147483647 h 2576"/>
              <a:gd name="T8" fmla="*/ 0 w 3776"/>
              <a:gd name="T9" fmla="*/ 2147483647 h 25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6" h="2576">
                <a:moveTo>
                  <a:pt x="0" y="2576"/>
                </a:moveTo>
                <a:lnTo>
                  <a:pt x="1884" y="0"/>
                </a:lnTo>
                <a:lnTo>
                  <a:pt x="3776" y="2563"/>
                </a:lnTo>
                <a:lnTo>
                  <a:pt x="0" y="25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8" name="Freeform 6"/>
          <p:cNvSpPr>
            <a:spLocks/>
          </p:cNvSpPr>
          <p:nvPr/>
        </p:nvSpPr>
        <p:spPr bwMode="auto">
          <a:xfrm>
            <a:off x="4191000" y="4994275"/>
            <a:ext cx="1198563" cy="673100"/>
          </a:xfrm>
          <a:custGeom>
            <a:avLst/>
            <a:gdLst>
              <a:gd name="T0" fmla="*/ 2147483647 w 755"/>
              <a:gd name="T1" fmla="*/ 2147483647 h 424"/>
              <a:gd name="T2" fmla="*/ 2147483647 w 755"/>
              <a:gd name="T3" fmla="*/ 2147483647 h 424"/>
              <a:gd name="T4" fmla="*/ 2147483647 w 755"/>
              <a:gd name="T5" fmla="*/ 2147483647 h 424"/>
              <a:gd name="T6" fmla="*/ 2147483647 w 755"/>
              <a:gd name="T7" fmla="*/ 2147483647 h 424"/>
              <a:gd name="T8" fmla="*/ 2147483647 w 755"/>
              <a:gd name="T9" fmla="*/ 2147483647 h 424"/>
              <a:gd name="T10" fmla="*/ 2147483647 w 755"/>
              <a:gd name="T11" fmla="*/ 2147483647 h 424"/>
              <a:gd name="T12" fmla="*/ 2147483647 w 755"/>
              <a:gd name="T13" fmla="*/ 2147483647 h 424"/>
              <a:gd name="T14" fmla="*/ 2147483647 w 755"/>
              <a:gd name="T15" fmla="*/ 2147483647 h 424"/>
              <a:gd name="T16" fmla="*/ 2147483647 w 755"/>
              <a:gd name="T17" fmla="*/ 2147483647 h 424"/>
              <a:gd name="T18" fmla="*/ 2147483647 w 755"/>
              <a:gd name="T19" fmla="*/ 2147483647 h 424"/>
              <a:gd name="T20" fmla="*/ 2147483647 w 755"/>
              <a:gd name="T21" fmla="*/ 2147483647 h 424"/>
              <a:gd name="T22" fmla="*/ 2147483647 w 755"/>
              <a:gd name="T23" fmla="*/ 2147483647 h 424"/>
              <a:gd name="T24" fmla="*/ 2147483647 w 755"/>
              <a:gd name="T25" fmla="*/ 0 h 424"/>
              <a:gd name="T26" fmla="*/ 2147483647 w 755"/>
              <a:gd name="T27" fmla="*/ 0 h 424"/>
              <a:gd name="T28" fmla="*/ 2147483647 w 755"/>
              <a:gd name="T29" fmla="*/ 2147483647 h 424"/>
              <a:gd name="T30" fmla="*/ 2147483647 w 755"/>
              <a:gd name="T31" fmla="*/ 2147483647 h 424"/>
              <a:gd name="T32" fmla="*/ 2147483647 w 755"/>
              <a:gd name="T33" fmla="*/ 2147483647 h 424"/>
              <a:gd name="T34" fmla="*/ 2147483647 w 755"/>
              <a:gd name="T35" fmla="*/ 2147483647 h 424"/>
              <a:gd name="T36" fmla="*/ 2147483647 w 755"/>
              <a:gd name="T37" fmla="*/ 2147483647 h 424"/>
              <a:gd name="T38" fmla="*/ 2147483647 w 755"/>
              <a:gd name="T39" fmla="*/ 2147483647 h 424"/>
              <a:gd name="T40" fmla="*/ 2147483647 w 755"/>
              <a:gd name="T41" fmla="*/ 2147483647 h 424"/>
              <a:gd name="T42" fmla="*/ 2147483647 w 755"/>
              <a:gd name="T43" fmla="*/ 2147483647 h 424"/>
              <a:gd name="T44" fmla="*/ 2147483647 w 755"/>
              <a:gd name="T45" fmla="*/ 2147483647 h 424"/>
              <a:gd name="T46" fmla="*/ 2147483647 w 755"/>
              <a:gd name="T47" fmla="*/ 2147483647 h 424"/>
              <a:gd name="T48" fmla="*/ 2147483647 w 755"/>
              <a:gd name="T49" fmla="*/ 2147483647 h 424"/>
              <a:gd name="T50" fmla="*/ 2147483647 w 755"/>
              <a:gd name="T51" fmla="*/ 2147483647 h 424"/>
              <a:gd name="T52" fmla="*/ 2147483647 w 755"/>
              <a:gd name="T53" fmla="*/ 2147483647 h 424"/>
              <a:gd name="T54" fmla="*/ 2147483647 w 755"/>
              <a:gd name="T55" fmla="*/ 2147483647 h 424"/>
              <a:gd name="T56" fmla="*/ 2147483647 w 755"/>
              <a:gd name="T57" fmla="*/ 2147483647 h 424"/>
              <a:gd name="T58" fmla="*/ 2147483647 w 755"/>
              <a:gd name="T59" fmla="*/ 2147483647 h 424"/>
              <a:gd name="T60" fmla="*/ 2147483647 w 755"/>
              <a:gd name="T61" fmla="*/ 2147483647 h 424"/>
              <a:gd name="T62" fmla="*/ 2147483647 w 755"/>
              <a:gd name="T63" fmla="*/ 2147483647 h 424"/>
              <a:gd name="T64" fmla="*/ 2147483647 w 755"/>
              <a:gd name="T65" fmla="*/ 2147483647 h 424"/>
              <a:gd name="T66" fmla="*/ 2147483647 w 755"/>
              <a:gd name="T67" fmla="*/ 2147483647 h 424"/>
              <a:gd name="T68" fmla="*/ 2147483647 w 755"/>
              <a:gd name="T69" fmla="*/ 2147483647 h 424"/>
              <a:gd name="T70" fmla="*/ 2147483647 w 755"/>
              <a:gd name="T71" fmla="*/ 2147483647 h 424"/>
              <a:gd name="T72" fmla="*/ 2147483647 w 755"/>
              <a:gd name="T73" fmla="*/ 2147483647 h 424"/>
              <a:gd name="T74" fmla="*/ 2147483647 w 755"/>
              <a:gd name="T75" fmla="*/ 2147483647 h 424"/>
              <a:gd name="T76" fmla="*/ 2147483647 w 755"/>
              <a:gd name="T77" fmla="*/ 2147483647 h 424"/>
              <a:gd name="T78" fmla="*/ 2147483647 w 755"/>
              <a:gd name="T79" fmla="*/ 2147483647 h 424"/>
              <a:gd name="T80" fmla="*/ 0 w 755"/>
              <a:gd name="T81" fmla="*/ 2147483647 h 424"/>
              <a:gd name="T82" fmla="*/ 0 w 755"/>
              <a:gd name="T83" fmla="*/ 2147483647 h 424"/>
              <a:gd name="T84" fmla="*/ 2147483647 w 755"/>
              <a:gd name="T85" fmla="*/ 2147483647 h 424"/>
              <a:gd name="T86" fmla="*/ 2147483647 w 755"/>
              <a:gd name="T87" fmla="*/ 2147483647 h 424"/>
              <a:gd name="T88" fmla="*/ 2147483647 w 755"/>
              <a:gd name="T89" fmla="*/ 2147483647 h 424"/>
              <a:gd name="T90" fmla="*/ 2147483647 w 755"/>
              <a:gd name="T91" fmla="*/ 2147483647 h 424"/>
              <a:gd name="T92" fmla="*/ 2147483647 w 755"/>
              <a:gd name="T93" fmla="*/ 2147483647 h 424"/>
              <a:gd name="T94" fmla="*/ 2147483647 w 755"/>
              <a:gd name="T95" fmla="*/ 2147483647 h 4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55" h="424">
                <a:moveTo>
                  <a:pt x="24" y="38"/>
                </a:moveTo>
                <a:lnTo>
                  <a:pt x="24" y="38"/>
                </a:lnTo>
                <a:lnTo>
                  <a:pt x="26" y="38"/>
                </a:lnTo>
                <a:lnTo>
                  <a:pt x="32" y="37"/>
                </a:lnTo>
                <a:lnTo>
                  <a:pt x="41" y="35"/>
                </a:lnTo>
                <a:lnTo>
                  <a:pt x="49" y="34"/>
                </a:lnTo>
                <a:lnTo>
                  <a:pt x="62" y="34"/>
                </a:lnTo>
                <a:lnTo>
                  <a:pt x="75" y="30"/>
                </a:lnTo>
                <a:lnTo>
                  <a:pt x="92" y="30"/>
                </a:lnTo>
                <a:lnTo>
                  <a:pt x="107" y="29"/>
                </a:lnTo>
                <a:lnTo>
                  <a:pt x="126" y="26"/>
                </a:lnTo>
                <a:lnTo>
                  <a:pt x="143" y="24"/>
                </a:lnTo>
                <a:lnTo>
                  <a:pt x="164" y="24"/>
                </a:lnTo>
                <a:lnTo>
                  <a:pt x="184" y="21"/>
                </a:lnTo>
                <a:lnTo>
                  <a:pt x="207" y="21"/>
                </a:lnTo>
                <a:lnTo>
                  <a:pt x="228" y="19"/>
                </a:lnTo>
                <a:lnTo>
                  <a:pt x="252" y="19"/>
                </a:lnTo>
                <a:lnTo>
                  <a:pt x="273" y="18"/>
                </a:lnTo>
                <a:lnTo>
                  <a:pt x="294" y="16"/>
                </a:lnTo>
                <a:lnTo>
                  <a:pt x="316" y="14"/>
                </a:lnTo>
                <a:lnTo>
                  <a:pt x="339" y="11"/>
                </a:lnTo>
                <a:lnTo>
                  <a:pt x="361" y="10"/>
                </a:lnTo>
                <a:lnTo>
                  <a:pt x="382" y="8"/>
                </a:lnTo>
                <a:lnTo>
                  <a:pt x="401" y="5"/>
                </a:lnTo>
                <a:lnTo>
                  <a:pt x="422" y="3"/>
                </a:lnTo>
                <a:lnTo>
                  <a:pt x="442" y="0"/>
                </a:lnTo>
                <a:lnTo>
                  <a:pt x="459" y="0"/>
                </a:lnTo>
                <a:lnTo>
                  <a:pt x="476" y="0"/>
                </a:lnTo>
                <a:lnTo>
                  <a:pt x="493" y="3"/>
                </a:lnTo>
                <a:lnTo>
                  <a:pt x="506" y="5"/>
                </a:lnTo>
                <a:lnTo>
                  <a:pt x="521" y="11"/>
                </a:lnTo>
                <a:lnTo>
                  <a:pt x="531" y="16"/>
                </a:lnTo>
                <a:lnTo>
                  <a:pt x="544" y="26"/>
                </a:lnTo>
                <a:lnTo>
                  <a:pt x="553" y="38"/>
                </a:lnTo>
                <a:lnTo>
                  <a:pt x="568" y="54"/>
                </a:lnTo>
                <a:lnTo>
                  <a:pt x="587" y="75"/>
                </a:lnTo>
                <a:lnTo>
                  <a:pt x="606" y="101"/>
                </a:lnTo>
                <a:lnTo>
                  <a:pt x="627" y="127"/>
                </a:lnTo>
                <a:lnTo>
                  <a:pt x="649" y="157"/>
                </a:lnTo>
                <a:lnTo>
                  <a:pt x="670" y="187"/>
                </a:lnTo>
                <a:lnTo>
                  <a:pt x="691" y="221"/>
                </a:lnTo>
                <a:lnTo>
                  <a:pt x="708" y="251"/>
                </a:lnTo>
                <a:lnTo>
                  <a:pt x="728" y="282"/>
                </a:lnTo>
                <a:lnTo>
                  <a:pt x="740" y="311"/>
                </a:lnTo>
                <a:lnTo>
                  <a:pt x="751" y="336"/>
                </a:lnTo>
                <a:lnTo>
                  <a:pt x="755" y="359"/>
                </a:lnTo>
                <a:lnTo>
                  <a:pt x="755" y="378"/>
                </a:lnTo>
                <a:lnTo>
                  <a:pt x="751" y="392"/>
                </a:lnTo>
                <a:lnTo>
                  <a:pt x="740" y="402"/>
                </a:lnTo>
                <a:lnTo>
                  <a:pt x="719" y="407"/>
                </a:lnTo>
                <a:lnTo>
                  <a:pt x="691" y="412"/>
                </a:lnTo>
                <a:lnTo>
                  <a:pt x="655" y="415"/>
                </a:lnTo>
                <a:lnTo>
                  <a:pt x="617" y="418"/>
                </a:lnTo>
                <a:lnTo>
                  <a:pt x="572" y="421"/>
                </a:lnTo>
                <a:lnTo>
                  <a:pt x="523" y="423"/>
                </a:lnTo>
                <a:lnTo>
                  <a:pt x="474" y="423"/>
                </a:lnTo>
                <a:lnTo>
                  <a:pt x="422" y="424"/>
                </a:lnTo>
                <a:lnTo>
                  <a:pt x="369" y="423"/>
                </a:lnTo>
                <a:lnTo>
                  <a:pt x="320" y="421"/>
                </a:lnTo>
                <a:lnTo>
                  <a:pt x="269" y="421"/>
                </a:lnTo>
                <a:lnTo>
                  <a:pt x="224" y="420"/>
                </a:lnTo>
                <a:lnTo>
                  <a:pt x="181" y="416"/>
                </a:lnTo>
                <a:lnTo>
                  <a:pt x="143" y="415"/>
                </a:lnTo>
                <a:lnTo>
                  <a:pt x="111" y="412"/>
                </a:lnTo>
                <a:lnTo>
                  <a:pt x="85" y="410"/>
                </a:lnTo>
                <a:lnTo>
                  <a:pt x="64" y="404"/>
                </a:lnTo>
                <a:lnTo>
                  <a:pt x="49" y="394"/>
                </a:lnTo>
                <a:lnTo>
                  <a:pt x="34" y="378"/>
                </a:lnTo>
                <a:lnTo>
                  <a:pt x="24" y="362"/>
                </a:lnTo>
                <a:lnTo>
                  <a:pt x="15" y="341"/>
                </a:lnTo>
                <a:lnTo>
                  <a:pt x="11" y="319"/>
                </a:lnTo>
                <a:lnTo>
                  <a:pt x="4" y="293"/>
                </a:lnTo>
                <a:lnTo>
                  <a:pt x="4" y="271"/>
                </a:lnTo>
                <a:lnTo>
                  <a:pt x="2" y="245"/>
                </a:lnTo>
                <a:lnTo>
                  <a:pt x="2" y="218"/>
                </a:lnTo>
                <a:lnTo>
                  <a:pt x="2" y="195"/>
                </a:lnTo>
                <a:lnTo>
                  <a:pt x="2" y="173"/>
                </a:lnTo>
                <a:lnTo>
                  <a:pt x="2" y="154"/>
                </a:lnTo>
                <a:lnTo>
                  <a:pt x="4" y="138"/>
                </a:lnTo>
                <a:lnTo>
                  <a:pt x="4" y="125"/>
                </a:lnTo>
                <a:lnTo>
                  <a:pt x="4" y="119"/>
                </a:lnTo>
                <a:lnTo>
                  <a:pt x="0" y="112"/>
                </a:lnTo>
                <a:lnTo>
                  <a:pt x="0" y="106"/>
                </a:lnTo>
                <a:lnTo>
                  <a:pt x="0" y="99"/>
                </a:lnTo>
                <a:lnTo>
                  <a:pt x="2" y="93"/>
                </a:lnTo>
                <a:lnTo>
                  <a:pt x="2" y="85"/>
                </a:lnTo>
                <a:lnTo>
                  <a:pt x="4" y="80"/>
                </a:lnTo>
                <a:lnTo>
                  <a:pt x="4" y="74"/>
                </a:lnTo>
                <a:lnTo>
                  <a:pt x="9" y="67"/>
                </a:lnTo>
                <a:lnTo>
                  <a:pt x="11" y="61"/>
                </a:lnTo>
                <a:lnTo>
                  <a:pt x="13" y="54"/>
                </a:lnTo>
                <a:lnTo>
                  <a:pt x="15" y="50"/>
                </a:lnTo>
                <a:lnTo>
                  <a:pt x="17" y="46"/>
                </a:lnTo>
                <a:lnTo>
                  <a:pt x="19" y="40"/>
                </a:lnTo>
                <a:lnTo>
                  <a:pt x="24" y="38"/>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9" name="Freeform 7"/>
          <p:cNvSpPr>
            <a:spLocks/>
          </p:cNvSpPr>
          <p:nvPr/>
        </p:nvSpPr>
        <p:spPr bwMode="auto">
          <a:xfrm>
            <a:off x="2141538" y="2209800"/>
            <a:ext cx="1457325" cy="1014413"/>
          </a:xfrm>
          <a:custGeom>
            <a:avLst/>
            <a:gdLst>
              <a:gd name="T0" fmla="*/ 2147483647 w 918"/>
              <a:gd name="T1" fmla="*/ 2147483647 h 639"/>
              <a:gd name="T2" fmla="*/ 2147483647 w 918"/>
              <a:gd name="T3" fmla="*/ 2147483647 h 639"/>
              <a:gd name="T4" fmla="*/ 2147483647 w 918"/>
              <a:gd name="T5" fmla="*/ 2147483647 h 639"/>
              <a:gd name="T6" fmla="*/ 2147483647 w 918"/>
              <a:gd name="T7" fmla="*/ 2147483647 h 639"/>
              <a:gd name="T8" fmla="*/ 2147483647 w 918"/>
              <a:gd name="T9" fmla="*/ 2147483647 h 639"/>
              <a:gd name="T10" fmla="*/ 2147483647 w 918"/>
              <a:gd name="T11" fmla="*/ 2147483647 h 639"/>
              <a:gd name="T12" fmla="*/ 2147483647 w 918"/>
              <a:gd name="T13" fmla="*/ 2147483647 h 639"/>
              <a:gd name="T14" fmla="*/ 2147483647 w 918"/>
              <a:gd name="T15" fmla="*/ 2147483647 h 639"/>
              <a:gd name="T16" fmla="*/ 2147483647 w 918"/>
              <a:gd name="T17" fmla="*/ 2147483647 h 639"/>
              <a:gd name="T18" fmla="*/ 2147483647 w 918"/>
              <a:gd name="T19" fmla="*/ 2147483647 h 639"/>
              <a:gd name="T20" fmla="*/ 2147483647 w 918"/>
              <a:gd name="T21" fmla="*/ 2147483647 h 639"/>
              <a:gd name="T22" fmla="*/ 2147483647 w 918"/>
              <a:gd name="T23" fmla="*/ 2147483647 h 639"/>
              <a:gd name="T24" fmla="*/ 2147483647 w 918"/>
              <a:gd name="T25" fmla="*/ 2147483647 h 639"/>
              <a:gd name="T26" fmla="*/ 2147483647 w 918"/>
              <a:gd name="T27" fmla="*/ 2147483647 h 639"/>
              <a:gd name="T28" fmla="*/ 2147483647 w 918"/>
              <a:gd name="T29" fmla="*/ 2147483647 h 639"/>
              <a:gd name="T30" fmla="*/ 0 w 918"/>
              <a:gd name="T31" fmla="*/ 2147483647 h 639"/>
              <a:gd name="T32" fmla="*/ 2147483647 w 918"/>
              <a:gd name="T33" fmla="*/ 2147483647 h 639"/>
              <a:gd name="T34" fmla="*/ 2147483647 w 918"/>
              <a:gd name="T35" fmla="*/ 2147483647 h 639"/>
              <a:gd name="T36" fmla="*/ 2147483647 w 918"/>
              <a:gd name="T37" fmla="*/ 2147483647 h 639"/>
              <a:gd name="T38" fmla="*/ 2147483647 w 918"/>
              <a:gd name="T39" fmla="*/ 2147483647 h 639"/>
              <a:gd name="T40" fmla="*/ 2147483647 w 918"/>
              <a:gd name="T41" fmla="*/ 2147483647 h 639"/>
              <a:gd name="T42" fmla="*/ 2147483647 w 918"/>
              <a:gd name="T43" fmla="*/ 2147483647 h 639"/>
              <a:gd name="T44" fmla="*/ 2147483647 w 918"/>
              <a:gd name="T45" fmla="*/ 2147483647 h 639"/>
              <a:gd name="T46" fmla="*/ 2147483647 w 918"/>
              <a:gd name="T47" fmla="*/ 2147483647 h 639"/>
              <a:gd name="T48" fmla="*/ 2147483647 w 918"/>
              <a:gd name="T49" fmla="*/ 2147483647 h 639"/>
              <a:gd name="T50" fmla="*/ 2147483647 w 918"/>
              <a:gd name="T51" fmla="*/ 2147483647 h 639"/>
              <a:gd name="T52" fmla="*/ 2147483647 w 918"/>
              <a:gd name="T53" fmla="*/ 2147483647 h 639"/>
              <a:gd name="T54" fmla="*/ 2147483647 w 918"/>
              <a:gd name="T55" fmla="*/ 2147483647 h 639"/>
              <a:gd name="T56" fmla="*/ 2147483647 w 918"/>
              <a:gd name="T57" fmla="*/ 2147483647 h 639"/>
              <a:gd name="T58" fmla="*/ 2147483647 w 918"/>
              <a:gd name="T59" fmla="*/ 2147483647 h 639"/>
              <a:gd name="T60" fmla="*/ 2147483647 w 918"/>
              <a:gd name="T61" fmla="*/ 2147483647 h 639"/>
              <a:gd name="T62" fmla="*/ 2147483647 w 918"/>
              <a:gd name="T63" fmla="*/ 2147483647 h 639"/>
              <a:gd name="T64" fmla="*/ 2147483647 w 918"/>
              <a:gd name="T65" fmla="*/ 0 h 6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8" h="639">
                <a:moveTo>
                  <a:pt x="472" y="0"/>
                </a:moveTo>
                <a:lnTo>
                  <a:pt x="468" y="5"/>
                </a:lnTo>
                <a:lnTo>
                  <a:pt x="457" y="18"/>
                </a:lnTo>
                <a:lnTo>
                  <a:pt x="442" y="37"/>
                </a:lnTo>
                <a:lnTo>
                  <a:pt x="423" y="64"/>
                </a:lnTo>
                <a:lnTo>
                  <a:pt x="399" y="95"/>
                </a:lnTo>
                <a:lnTo>
                  <a:pt x="374" y="131"/>
                </a:lnTo>
                <a:lnTo>
                  <a:pt x="344" y="170"/>
                </a:lnTo>
                <a:lnTo>
                  <a:pt x="316" y="212"/>
                </a:lnTo>
                <a:lnTo>
                  <a:pt x="286" y="250"/>
                </a:lnTo>
                <a:lnTo>
                  <a:pt x="256" y="290"/>
                </a:lnTo>
                <a:lnTo>
                  <a:pt x="229" y="328"/>
                </a:lnTo>
                <a:lnTo>
                  <a:pt x="203" y="364"/>
                </a:lnTo>
                <a:lnTo>
                  <a:pt x="180" y="396"/>
                </a:lnTo>
                <a:lnTo>
                  <a:pt x="160" y="423"/>
                </a:lnTo>
                <a:lnTo>
                  <a:pt x="145" y="442"/>
                </a:lnTo>
                <a:lnTo>
                  <a:pt x="139" y="455"/>
                </a:lnTo>
                <a:lnTo>
                  <a:pt x="128" y="465"/>
                </a:lnTo>
                <a:lnTo>
                  <a:pt x="122" y="476"/>
                </a:lnTo>
                <a:lnTo>
                  <a:pt x="111" y="489"/>
                </a:lnTo>
                <a:lnTo>
                  <a:pt x="103" y="503"/>
                </a:lnTo>
                <a:lnTo>
                  <a:pt x="92" y="516"/>
                </a:lnTo>
                <a:lnTo>
                  <a:pt x="79" y="530"/>
                </a:lnTo>
                <a:lnTo>
                  <a:pt x="69" y="545"/>
                </a:lnTo>
                <a:lnTo>
                  <a:pt x="58" y="561"/>
                </a:lnTo>
                <a:lnTo>
                  <a:pt x="45" y="574"/>
                </a:lnTo>
                <a:lnTo>
                  <a:pt x="34" y="588"/>
                </a:lnTo>
                <a:lnTo>
                  <a:pt x="24" y="599"/>
                </a:lnTo>
                <a:lnTo>
                  <a:pt x="17" y="610"/>
                </a:lnTo>
                <a:lnTo>
                  <a:pt x="9" y="618"/>
                </a:lnTo>
                <a:lnTo>
                  <a:pt x="5" y="625"/>
                </a:lnTo>
                <a:lnTo>
                  <a:pt x="0" y="630"/>
                </a:lnTo>
                <a:lnTo>
                  <a:pt x="0" y="631"/>
                </a:lnTo>
                <a:lnTo>
                  <a:pt x="2" y="631"/>
                </a:lnTo>
                <a:lnTo>
                  <a:pt x="13" y="631"/>
                </a:lnTo>
                <a:lnTo>
                  <a:pt x="32" y="633"/>
                </a:lnTo>
                <a:lnTo>
                  <a:pt x="56" y="634"/>
                </a:lnTo>
                <a:lnTo>
                  <a:pt x="84" y="636"/>
                </a:lnTo>
                <a:lnTo>
                  <a:pt x="118" y="636"/>
                </a:lnTo>
                <a:lnTo>
                  <a:pt x="156" y="638"/>
                </a:lnTo>
                <a:lnTo>
                  <a:pt x="199" y="639"/>
                </a:lnTo>
                <a:lnTo>
                  <a:pt x="239" y="639"/>
                </a:lnTo>
                <a:lnTo>
                  <a:pt x="286" y="639"/>
                </a:lnTo>
                <a:lnTo>
                  <a:pt x="333" y="639"/>
                </a:lnTo>
                <a:lnTo>
                  <a:pt x="380" y="639"/>
                </a:lnTo>
                <a:lnTo>
                  <a:pt x="427" y="636"/>
                </a:lnTo>
                <a:lnTo>
                  <a:pt x="474" y="634"/>
                </a:lnTo>
                <a:lnTo>
                  <a:pt x="519" y="631"/>
                </a:lnTo>
                <a:lnTo>
                  <a:pt x="564" y="626"/>
                </a:lnTo>
                <a:lnTo>
                  <a:pt x="604" y="622"/>
                </a:lnTo>
                <a:lnTo>
                  <a:pt x="645" y="615"/>
                </a:lnTo>
                <a:lnTo>
                  <a:pt x="679" y="610"/>
                </a:lnTo>
                <a:lnTo>
                  <a:pt x="715" y="606"/>
                </a:lnTo>
                <a:lnTo>
                  <a:pt x="745" y="599"/>
                </a:lnTo>
                <a:lnTo>
                  <a:pt x="775" y="594"/>
                </a:lnTo>
                <a:lnTo>
                  <a:pt x="800" y="590"/>
                </a:lnTo>
                <a:lnTo>
                  <a:pt x="826" y="585"/>
                </a:lnTo>
                <a:lnTo>
                  <a:pt x="845" y="578"/>
                </a:lnTo>
                <a:lnTo>
                  <a:pt x="864" y="575"/>
                </a:lnTo>
                <a:lnTo>
                  <a:pt x="879" y="570"/>
                </a:lnTo>
                <a:lnTo>
                  <a:pt x="892" y="569"/>
                </a:lnTo>
                <a:lnTo>
                  <a:pt x="903" y="566"/>
                </a:lnTo>
                <a:lnTo>
                  <a:pt x="911" y="564"/>
                </a:lnTo>
                <a:lnTo>
                  <a:pt x="916" y="562"/>
                </a:lnTo>
                <a:lnTo>
                  <a:pt x="918" y="562"/>
                </a:lnTo>
                <a:lnTo>
                  <a:pt x="472" y="0"/>
                </a:lnTo>
                <a:close/>
              </a:path>
            </a:pathLst>
          </a:custGeom>
          <a:solidFill>
            <a:srgbClr val="9CB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0" name="Freeform 8"/>
          <p:cNvSpPr>
            <a:spLocks/>
          </p:cNvSpPr>
          <p:nvPr/>
        </p:nvSpPr>
        <p:spPr bwMode="auto">
          <a:xfrm>
            <a:off x="2833688" y="3089275"/>
            <a:ext cx="1246187" cy="874713"/>
          </a:xfrm>
          <a:custGeom>
            <a:avLst/>
            <a:gdLst>
              <a:gd name="T0" fmla="*/ 2147483647 w 785"/>
              <a:gd name="T1" fmla="*/ 2147483647 h 551"/>
              <a:gd name="T2" fmla="*/ 2147483647 w 785"/>
              <a:gd name="T3" fmla="*/ 2147483647 h 551"/>
              <a:gd name="T4" fmla="*/ 2147483647 w 785"/>
              <a:gd name="T5" fmla="*/ 2147483647 h 551"/>
              <a:gd name="T6" fmla="*/ 2147483647 w 785"/>
              <a:gd name="T7" fmla="*/ 2147483647 h 551"/>
              <a:gd name="T8" fmla="*/ 2147483647 w 785"/>
              <a:gd name="T9" fmla="*/ 2147483647 h 551"/>
              <a:gd name="T10" fmla="*/ 2147483647 w 785"/>
              <a:gd name="T11" fmla="*/ 2147483647 h 551"/>
              <a:gd name="T12" fmla="*/ 2147483647 w 785"/>
              <a:gd name="T13" fmla="*/ 2147483647 h 551"/>
              <a:gd name="T14" fmla="*/ 2147483647 w 785"/>
              <a:gd name="T15" fmla="*/ 2147483647 h 551"/>
              <a:gd name="T16" fmla="*/ 2147483647 w 785"/>
              <a:gd name="T17" fmla="*/ 2147483647 h 551"/>
              <a:gd name="T18" fmla="*/ 2147483647 w 785"/>
              <a:gd name="T19" fmla="*/ 2147483647 h 551"/>
              <a:gd name="T20" fmla="*/ 2147483647 w 785"/>
              <a:gd name="T21" fmla="*/ 2147483647 h 551"/>
              <a:gd name="T22" fmla="*/ 2147483647 w 785"/>
              <a:gd name="T23" fmla="*/ 2147483647 h 551"/>
              <a:gd name="T24" fmla="*/ 2147483647 w 785"/>
              <a:gd name="T25" fmla="*/ 2147483647 h 551"/>
              <a:gd name="T26" fmla="*/ 2147483647 w 785"/>
              <a:gd name="T27" fmla="*/ 2147483647 h 551"/>
              <a:gd name="T28" fmla="*/ 2147483647 w 785"/>
              <a:gd name="T29" fmla="*/ 0 h 551"/>
              <a:gd name="T30" fmla="*/ 2147483647 w 785"/>
              <a:gd name="T31" fmla="*/ 0 h 551"/>
              <a:gd name="T32" fmla="*/ 2147483647 w 785"/>
              <a:gd name="T33" fmla="*/ 2147483647 h 551"/>
              <a:gd name="T34" fmla="*/ 2147483647 w 785"/>
              <a:gd name="T35" fmla="*/ 2147483647 h 551"/>
              <a:gd name="T36" fmla="*/ 2147483647 w 785"/>
              <a:gd name="T37" fmla="*/ 2147483647 h 551"/>
              <a:gd name="T38" fmla="*/ 2147483647 w 785"/>
              <a:gd name="T39" fmla="*/ 2147483647 h 551"/>
              <a:gd name="T40" fmla="*/ 2147483647 w 785"/>
              <a:gd name="T41" fmla="*/ 2147483647 h 551"/>
              <a:gd name="T42" fmla="*/ 2147483647 w 785"/>
              <a:gd name="T43" fmla="*/ 2147483647 h 551"/>
              <a:gd name="T44" fmla="*/ 2147483647 w 785"/>
              <a:gd name="T45" fmla="*/ 2147483647 h 551"/>
              <a:gd name="T46" fmla="*/ 2147483647 w 785"/>
              <a:gd name="T47" fmla="*/ 2147483647 h 551"/>
              <a:gd name="T48" fmla="*/ 2147483647 w 785"/>
              <a:gd name="T49" fmla="*/ 2147483647 h 551"/>
              <a:gd name="T50" fmla="*/ 2147483647 w 785"/>
              <a:gd name="T51" fmla="*/ 2147483647 h 551"/>
              <a:gd name="T52" fmla="*/ 2147483647 w 785"/>
              <a:gd name="T53" fmla="*/ 2147483647 h 551"/>
              <a:gd name="T54" fmla="*/ 2147483647 w 785"/>
              <a:gd name="T55" fmla="*/ 2147483647 h 551"/>
              <a:gd name="T56" fmla="*/ 2147483647 w 785"/>
              <a:gd name="T57" fmla="*/ 2147483647 h 551"/>
              <a:gd name="T58" fmla="*/ 2147483647 w 785"/>
              <a:gd name="T59" fmla="*/ 2147483647 h 551"/>
              <a:gd name="T60" fmla="*/ 2147483647 w 785"/>
              <a:gd name="T61" fmla="*/ 2147483647 h 551"/>
              <a:gd name="T62" fmla="*/ 2147483647 w 785"/>
              <a:gd name="T63" fmla="*/ 2147483647 h 551"/>
              <a:gd name="T64" fmla="*/ 0 w 785"/>
              <a:gd name="T65" fmla="*/ 2147483647 h 5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5" h="551">
                <a:moveTo>
                  <a:pt x="0" y="72"/>
                </a:moveTo>
                <a:lnTo>
                  <a:pt x="2" y="72"/>
                </a:lnTo>
                <a:lnTo>
                  <a:pt x="10" y="71"/>
                </a:lnTo>
                <a:lnTo>
                  <a:pt x="23" y="69"/>
                </a:lnTo>
                <a:lnTo>
                  <a:pt x="42" y="68"/>
                </a:lnTo>
                <a:lnTo>
                  <a:pt x="64" y="64"/>
                </a:lnTo>
                <a:lnTo>
                  <a:pt x="89" y="61"/>
                </a:lnTo>
                <a:lnTo>
                  <a:pt x="115" y="60"/>
                </a:lnTo>
                <a:lnTo>
                  <a:pt x="145" y="56"/>
                </a:lnTo>
                <a:lnTo>
                  <a:pt x="175" y="52"/>
                </a:lnTo>
                <a:lnTo>
                  <a:pt x="202" y="48"/>
                </a:lnTo>
                <a:lnTo>
                  <a:pt x="230" y="45"/>
                </a:lnTo>
                <a:lnTo>
                  <a:pt x="256" y="42"/>
                </a:lnTo>
                <a:lnTo>
                  <a:pt x="279" y="39"/>
                </a:lnTo>
                <a:lnTo>
                  <a:pt x="298" y="36"/>
                </a:lnTo>
                <a:lnTo>
                  <a:pt x="313" y="32"/>
                </a:lnTo>
                <a:lnTo>
                  <a:pt x="326" y="31"/>
                </a:lnTo>
                <a:lnTo>
                  <a:pt x="335" y="28"/>
                </a:lnTo>
                <a:lnTo>
                  <a:pt x="345" y="24"/>
                </a:lnTo>
                <a:lnTo>
                  <a:pt x="354" y="21"/>
                </a:lnTo>
                <a:lnTo>
                  <a:pt x="367" y="20"/>
                </a:lnTo>
                <a:lnTo>
                  <a:pt x="377" y="16"/>
                </a:lnTo>
                <a:lnTo>
                  <a:pt x="388" y="15"/>
                </a:lnTo>
                <a:lnTo>
                  <a:pt x="401" y="12"/>
                </a:lnTo>
                <a:lnTo>
                  <a:pt x="413" y="10"/>
                </a:lnTo>
                <a:lnTo>
                  <a:pt x="422" y="7"/>
                </a:lnTo>
                <a:lnTo>
                  <a:pt x="433" y="5"/>
                </a:lnTo>
                <a:lnTo>
                  <a:pt x="441" y="4"/>
                </a:lnTo>
                <a:lnTo>
                  <a:pt x="452" y="4"/>
                </a:lnTo>
                <a:lnTo>
                  <a:pt x="456" y="0"/>
                </a:lnTo>
                <a:lnTo>
                  <a:pt x="463" y="0"/>
                </a:lnTo>
                <a:lnTo>
                  <a:pt x="465" y="0"/>
                </a:lnTo>
                <a:lnTo>
                  <a:pt x="467" y="0"/>
                </a:lnTo>
                <a:lnTo>
                  <a:pt x="785" y="431"/>
                </a:lnTo>
                <a:lnTo>
                  <a:pt x="778" y="431"/>
                </a:lnTo>
                <a:lnTo>
                  <a:pt x="765" y="434"/>
                </a:lnTo>
                <a:lnTo>
                  <a:pt x="746" y="439"/>
                </a:lnTo>
                <a:lnTo>
                  <a:pt x="723" y="447"/>
                </a:lnTo>
                <a:lnTo>
                  <a:pt x="689" y="454"/>
                </a:lnTo>
                <a:lnTo>
                  <a:pt x="655" y="463"/>
                </a:lnTo>
                <a:lnTo>
                  <a:pt x="614" y="473"/>
                </a:lnTo>
                <a:lnTo>
                  <a:pt x="573" y="482"/>
                </a:lnTo>
                <a:lnTo>
                  <a:pt x="527" y="492"/>
                </a:lnTo>
                <a:lnTo>
                  <a:pt x="482" y="502"/>
                </a:lnTo>
                <a:lnTo>
                  <a:pt x="435" y="510"/>
                </a:lnTo>
                <a:lnTo>
                  <a:pt x="390" y="519"/>
                </a:lnTo>
                <a:lnTo>
                  <a:pt x="345" y="527"/>
                </a:lnTo>
                <a:lnTo>
                  <a:pt x="305" y="534"/>
                </a:lnTo>
                <a:lnTo>
                  <a:pt x="266" y="538"/>
                </a:lnTo>
                <a:lnTo>
                  <a:pt x="232" y="542"/>
                </a:lnTo>
                <a:lnTo>
                  <a:pt x="202" y="543"/>
                </a:lnTo>
                <a:lnTo>
                  <a:pt x="175" y="543"/>
                </a:lnTo>
                <a:lnTo>
                  <a:pt x="147" y="545"/>
                </a:lnTo>
                <a:lnTo>
                  <a:pt x="125" y="546"/>
                </a:lnTo>
                <a:lnTo>
                  <a:pt x="104" y="546"/>
                </a:lnTo>
                <a:lnTo>
                  <a:pt x="87" y="546"/>
                </a:lnTo>
                <a:lnTo>
                  <a:pt x="72" y="548"/>
                </a:lnTo>
                <a:lnTo>
                  <a:pt x="59" y="550"/>
                </a:lnTo>
                <a:lnTo>
                  <a:pt x="47" y="550"/>
                </a:lnTo>
                <a:lnTo>
                  <a:pt x="38" y="550"/>
                </a:lnTo>
                <a:lnTo>
                  <a:pt x="29" y="550"/>
                </a:lnTo>
                <a:lnTo>
                  <a:pt x="25" y="551"/>
                </a:lnTo>
                <a:lnTo>
                  <a:pt x="17" y="551"/>
                </a:lnTo>
                <a:lnTo>
                  <a:pt x="0" y="72"/>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1" name="Freeform 9"/>
          <p:cNvSpPr>
            <a:spLocks/>
          </p:cNvSpPr>
          <p:nvPr/>
        </p:nvSpPr>
        <p:spPr bwMode="auto">
          <a:xfrm>
            <a:off x="1684338" y="3211513"/>
            <a:ext cx="1233487" cy="776287"/>
          </a:xfrm>
          <a:custGeom>
            <a:avLst/>
            <a:gdLst>
              <a:gd name="T0" fmla="*/ 2147483647 w 777"/>
              <a:gd name="T1" fmla="*/ 0 h 489"/>
              <a:gd name="T2" fmla="*/ 0 w 777"/>
              <a:gd name="T3" fmla="*/ 2147483647 h 489"/>
              <a:gd name="T4" fmla="*/ 2147483647 w 777"/>
              <a:gd name="T5" fmla="*/ 2147483647 h 489"/>
              <a:gd name="T6" fmla="*/ 2147483647 w 777"/>
              <a:gd name="T7" fmla="*/ 2147483647 h 489"/>
              <a:gd name="T8" fmla="*/ 2147483647 w 777"/>
              <a:gd name="T9" fmla="*/ 2147483647 h 489"/>
              <a:gd name="T10" fmla="*/ 2147483647 w 777"/>
              <a:gd name="T11" fmla="*/ 2147483647 h 489"/>
              <a:gd name="T12" fmla="*/ 2147483647 w 777"/>
              <a:gd name="T13" fmla="*/ 2147483647 h 489"/>
              <a:gd name="T14" fmla="*/ 2147483647 w 777"/>
              <a:gd name="T15" fmla="*/ 2147483647 h 489"/>
              <a:gd name="T16" fmla="*/ 2147483647 w 777"/>
              <a:gd name="T17" fmla="*/ 2147483647 h 489"/>
              <a:gd name="T18" fmla="*/ 2147483647 w 777"/>
              <a:gd name="T19" fmla="*/ 2147483647 h 489"/>
              <a:gd name="T20" fmla="*/ 2147483647 w 777"/>
              <a:gd name="T21" fmla="*/ 2147483647 h 489"/>
              <a:gd name="T22" fmla="*/ 2147483647 w 777"/>
              <a:gd name="T23" fmla="*/ 2147483647 h 489"/>
              <a:gd name="T24" fmla="*/ 2147483647 w 777"/>
              <a:gd name="T25" fmla="*/ 2147483647 h 489"/>
              <a:gd name="T26" fmla="*/ 2147483647 w 777"/>
              <a:gd name="T27" fmla="*/ 2147483647 h 489"/>
              <a:gd name="T28" fmla="*/ 2147483647 w 777"/>
              <a:gd name="T29" fmla="*/ 2147483647 h 489"/>
              <a:gd name="T30" fmla="*/ 2147483647 w 777"/>
              <a:gd name="T31" fmla="*/ 2147483647 h 489"/>
              <a:gd name="T32" fmla="*/ 2147483647 w 777"/>
              <a:gd name="T33" fmla="*/ 2147483647 h 489"/>
              <a:gd name="T34" fmla="*/ 2147483647 w 777"/>
              <a:gd name="T35" fmla="*/ 2147483647 h 489"/>
              <a:gd name="T36" fmla="*/ 2147483647 w 777"/>
              <a:gd name="T37" fmla="*/ 2147483647 h 489"/>
              <a:gd name="T38" fmla="*/ 2147483647 w 777"/>
              <a:gd name="T39" fmla="*/ 2147483647 h 489"/>
              <a:gd name="T40" fmla="*/ 2147483647 w 777"/>
              <a:gd name="T41" fmla="*/ 2147483647 h 489"/>
              <a:gd name="T42" fmla="*/ 2147483647 w 777"/>
              <a:gd name="T43" fmla="*/ 2147483647 h 489"/>
              <a:gd name="T44" fmla="*/ 2147483647 w 777"/>
              <a:gd name="T45" fmla="*/ 2147483647 h 489"/>
              <a:gd name="T46" fmla="*/ 2147483647 w 777"/>
              <a:gd name="T47" fmla="*/ 2147483647 h 489"/>
              <a:gd name="T48" fmla="*/ 2147483647 w 777"/>
              <a:gd name="T49" fmla="*/ 2147483647 h 489"/>
              <a:gd name="T50" fmla="*/ 2147483647 w 777"/>
              <a:gd name="T51" fmla="*/ 2147483647 h 489"/>
              <a:gd name="T52" fmla="*/ 2147483647 w 777"/>
              <a:gd name="T53" fmla="*/ 2147483647 h 489"/>
              <a:gd name="T54" fmla="*/ 2147483647 w 777"/>
              <a:gd name="T55" fmla="*/ 2147483647 h 489"/>
              <a:gd name="T56" fmla="*/ 2147483647 w 777"/>
              <a:gd name="T57" fmla="*/ 2147483647 h 489"/>
              <a:gd name="T58" fmla="*/ 2147483647 w 777"/>
              <a:gd name="T59" fmla="*/ 2147483647 h 489"/>
              <a:gd name="T60" fmla="*/ 2147483647 w 777"/>
              <a:gd name="T61" fmla="*/ 2147483647 h 489"/>
              <a:gd name="T62" fmla="*/ 2147483647 w 777"/>
              <a:gd name="T63" fmla="*/ 2147483647 h 489"/>
              <a:gd name="T64" fmla="*/ 2147483647 w 777"/>
              <a:gd name="T65" fmla="*/ 2147483647 h 489"/>
              <a:gd name="T66" fmla="*/ 2147483647 w 777"/>
              <a:gd name="T67" fmla="*/ 2147483647 h 489"/>
              <a:gd name="T68" fmla="*/ 2147483647 w 777"/>
              <a:gd name="T69" fmla="*/ 0 h 489"/>
              <a:gd name="T70" fmla="*/ 2147483647 w 777"/>
              <a:gd name="T71" fmla="*/ 0 h 489"/>
              <a:gd name="T72" fmla="*/ 2147483647 w 777"/>
              <a:gd name="T73" fmla="*/ 0 h 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77" h="489">
                <a:moveTo>
                  <a:pt x="290" y="0"/>
                </a:moveTo>
                <a:lnTo>
                  <a:pt x="0" y="426"/>
                </a:lnTo>
                <a:lnTo>
                  <a:pt x="2" y="426"/>
                </a:lnTo>
                <a:lnTo>
                  <a:pt x="13" y="428"/>
                </a:lnTo>
                <a:lnTo>
                  <a:pt x="30" y="431"/>
                </a:lnTo>
                <a:lnTo>
                  <a:pt x="54" y="436"/>
                </a:lnTo>
                <a:lnTo>
                  <a:pt x="81" y="439"/>
                </a:lnTo>
                <a:lnTo>
                  <a:pt x="113" y="444"/>
                </a:lnTo>
                <a:lnTo>
                  <a:pt x="148" y="450"/>
                </a:lnTo>
                <a:lnTo>
                  <a:pt x="186" y="457"/>
                </a:lnTo>
                <a:lnTo>
                  <a:pt x="226" y="463"/>
                </a:lnTo>
                <a:lnTo>
                  <a:pt x="267" y="468"/>
                </a:lnTo>
                <a:lnTo>
                  <a:pt x="308" y="473"/>
                </a:lnTo>
                <a:lnTo>
                  <a:pt x="350" y="479"/>
                </a:lnTo>
                <a:lnTo>
                  <a:pt x="389" y="482"/>
                </a:lnTo>
                <a:lnTo>
                  <a:pt x="429" y="486"/>
                </a:lnTo>
                <a:lnTo>
                  <a:pt x="465" y="487"/>
                </a:lnTo>
                <a:lnTo>
                  <a:pt x="500" y="489"/>
                </a:lnTo>
                <a:lnTo>
                  <a:pt x="529" y="489"/>
                </a:lnTo>
                <a:lnTo>
                  <a:pt x="557" y="487"/>
                </a:lnTo>
                <a:lnTo>
                  <a:pt x="585" y="487"/>
                </a:lnTo>
                <a:lnTo>
                  <a:pt x="613" y="486"/>
                </a:lnTo>
                <a:lnTo>
                  <a:pt x="636" y="484"/>
                </a:lnTo>
                <a:lnTo>
                  <a:pt x="660" y="482"/>
                </a:lnTo>
                <a:lnTo>
                  <a:pt x="679" y="479"/>
                </a:lnTo>
                <a:lnTo>
                  <a:pt x="700" y="478"/>
                </a:lnTo>
                <a:lnTo>
                  <a:pt x="717" y="474"/>
                </a:lnTo>
                <a:lnTo>
                  <a:pt x="732" y="473"/>
                </a:lnTo>
                <a:lnTo>
                  <a:pt x="745" y="471"/>
                </a:lnTo>
                <a:lnTo>
                  <a:pt x="758" y="469"/>
                </a:lnTo>
                <a:lnTo>
                  <a:pt x="764" y="468"/>
                </a:lnTo>
                <a:lnTo>
                  <a:pt x="771" y="466"/>
                </a:lnTo>
                <a:lnTo>
                  <a:pt x="775" y="466"/>
                </a:lnTo>
                <a:lnTo>
                  <a:pt x="777" y="466"/>
                </a:lnTo>
                <a:lnTo>
                  <a:pt x="724" y="0"/>
                </a:lnTo>
                <a:lnTo>
                  <a:pt x="290" y="0"/>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2" name="Freeform 10"/>
          <p:cNvSpPr>
            <a:spLocks/>
          </p:cNvSpPr>
          <p:nvPr/>
        </p:nvSpPr>
        <p:spPr bwMode="auto">
          <a:xfrm>
            <a:off x="1244600" y="3854450"/>
            <a:ext cx="1165225" cy="768350"/>
          </a:xfrm>
          <a:custGeom>
            <a:avLst/>
            <a:gdLst>
              <a:gd name="T0" fmla="*/ 2147483647 w 734"/>
              <a:gd name="T1" fmla="*/ 0 h 484"/>
              <a:gd name="T2" fmla="*/ 0 w 734"/>
              <a:gd name="T3" fmla="*/ 2147483647 h 484"/>
              <a:gd name="T4" fmla="*/ 2147483647 w 734"/>
              <a:gd name="T5" fmla="*/ 2147483647 h 484"/>
              <a:gd name="T6" fmla="*/ 2147483647 w 734"/>
              <a:gd name="T7" fmla="*/ 2147483647 h 484"/>
              <a:gd name="T8" fmla="*/ 2147483647 w 734"/>
              <a:gd name="T9" fmla="*/ 2147483647 h 484"/>
              <a:gd name="T10" fmla="*/ 2147483647 w 734"/>
              <a:gd name="T11" fmla="*/ 2147483647 h 484"/>
              <a:gd name="T12" fmla="*/ 2147483647 w 734"/>
              <a:gd name="T13" fmla="*/ 2147483647 h 484"/>
              <a:gd name="T14" fmla="*/ 2147483647 w 734"/>
              <a:gd name="T15" fmla="*/ 2147483647 h 484"/>
              <a:gd name="T16" fmla="*/ 2147483647 w 734"/>
              <a:gd name="T17" fmla="*/ 2147483647 h 484"/>
              <a:gd name="T18" fmla="*/ 2147483647 w 734"/>
              <a:gd name="T19" fmla="*/ 2147483647 h 484"/>
              <a:gd name="T20" fmla="*/ 2147483647 w 734"/>
              <a:gd name="T21" fmla="*/ 2147483647 h 484"/>
              <a:gd name="T22" fmla="*/ 2147483647 w 734"/>
              <a:gd name="T23" fmla="*/ 2147483647 h 484"/>
              <a:gd name="T24" fmla="*/ 2147483647 w 734"/>
              <a:gd name="T25" fmla="*/ 2147483647 h 484"/>
              <a:gd name="T26" fmla="*/ 2147483647 w 734"/>
              <a:gd name="T27" fmla="*/ 2147483647 h 484"/>
              <a:gd name="T28" fmla="*/ 2147483647 w 734"/>
              <a:gd name="T29" fmla="*/ 2147483647 h 484"/>
              <a:gd name="T30" fmla="*/ 2147483647 w 734"/>
              <a:gd name="T31" fmla="*/ 2147483647 h 484"/>
              <a:gd name="T32" fmla="*/ 2147483647 w 734"/>
              <a:gd name="T33" fmla="*/ 2147483647 h 484"/>
              <a:gd name="T34" fmla="*/ 2147483647 w 734"/>
              <a:gd name="T35" fmla="*/ 2147483647 h 484"/>
              <a:gd name="T36" fmla="*/ 2147483647 w 734"/>
              <a:gd name="T37" fmla="*/ 2147483647 h 484"/>
              <a:gd name="T38" fmla="*/ 2147483647 w 734"/>
              <a:gd name="T39" fmla="*/ 2147483647 h 484"/>
              <a:gd name="T40" fmla="*/ 2147483647 w 734"/>
              <a:gd name="T41" fmla="*/ 2147483647 h 484"/>
              <a:gd name="T42" fmla="*/ 2147483647 w 734"/>
              <a:gd name="T43" fmla="*/ 2147483647 h 484"/>
              <a:gd name="T44" fmla="*/ 2147483647 w 734"/>
              <a:gd name="T45" fmla="*/ 2147483647 h 484"/>
              <a:gd name="T46" fmla="*/ 2147483647 w 734"/>
              <a:gd name="T47" fmla="*/ 2147483647 h 484"/>
              <a:gd name="T48" fmla="*/ 2147483647 w 734"/>
              <a:gd name="T49" fmla="*/ 2147483647 h 484"/>
              <a:gd name="T50" fmla="*/ 2147483647 w 734"/>
              <a:gd name="T51" fmla="*/ 2147483647 h 484"/>
              <a:gd name="T52" fmla="*/ 2147483647 w 734"/>
              <a:gd name="T53" fmla="*/ 2147483647 h 484"/>
              <a:gd name="T54" fmla="*/ 2147483647 w 734"/>
              <a:gd name="T55" fmla="*/ 2147483647 h 484"/>
              <a:gd name="T56" fmla="*/ 2147483647 w 734"/>
              <a:gd name="T57" fmla="*/ 2147483647 h 484"/>
              <a:gd name="T58" fmla="*/ 2147483647 w 734"/>
              <a:gd name="T59" fmla="*/ 2147483647 h 484"/>
              <a:gd name="T60" fmla="*/ 2147483647 w 734"/>
              <a:gd name="T61" fmla="*/ 2147483647 h 484"/>
              <a:gd name="T62" fmla="*/ 2147483647 w 734"/>
              <a:gd name="T63" fmla="*/ 2147483647 h 484"/>
              <a:gd name="T64" fmla="*/ 2147483647 w 734"/>
              <a:gd name="T65" fmla="*/ 2147483647 h 484"/>
              <a:gd name="T66" fmla="*/ 2147483647 w 734"/>
              <a:gd name="T67" fmla="*/ 2147483647 h 484"/>
              <a:gd name="T68" fmla="*/ 2147483647 w 734"/>
              <a:gd name="T69" fmla="*/ 2147483647 h 484"/>
              <a:gd name="T70" fmla="*/ 2147483647 w 734"/>
              <a:gd name="T71" fmla="*/ 0 h 484"/>
              <a:gd name="T72" fmla="*/ 2147483647 w 734"/>
              <a:gd name="T73" fmla="*/ 0 h 4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34" h="484">
                <a:moveTo>
                  <a:pt x="290" y="0"/>
                </a:moveTo>
                <a:lnTo>
                  <a:pt x="0" y="407"/>
                </a:lnTo>
                <a:lnTo>
                  <a:pt x="2" y="407"/>
                </a:lnTo>
                <a:lnTo>
                  <a:pt x="15" y="409"/>
                </a:lnTo>
                <a:lnTo>
                  <a:pt x="32" y="412"/>
                </a:lnTo>
                <a:lnTo>
                  <a:pt x="55" y="417"/>
                </a:lnTo>
                <a:lnTo>
                  <a:pt x="81" y="422"/>
                </a:lnTo>
                <a:lnTo>
                  <a:pt x="113" y="428"/>
                </a:lnTo>
                <a:lnTo>
                  <a:pt x="145" y="434"/>
                </a:lnTo>
                <a:lnTo>
                  <a:pt x="183" y="442"/>
                </a:lnTo>
                <a:lnTo>
                  <a:pt x="220" y="447"/>
                </a:lnTo>
                <a:lnTo>
                  <a:pt x="258" y="455"/>
                </a:lnTo>
                <a:lnTo>
                  <a:pt x="294" y="460"/>
                </a:lnTo>
                <a:lnTo>
                  <a:pt x="333" y="467"/>
                </a:lnTo>
                <a:lnTo>
                  <a:pt x="365" y="470"/>
                </a:lnTo>
                <a:lnTo>
                  <a:pt x="395" y="475"/>
                </a:lnTo>
                <a:lnTo>
                  <a:pt x="422" y="476"/>
                </a:lnTo>
                <a:lnTo>
                  <a:pt x="444" y="478"/>
                </a:lnTo>
                <a:lnTo>
                  <a:pt x="463" y="478"/>
                </a:lnTo>
                <a:lnTo>
                  <a:pt x="482" y="478"/>
                </a:lnTo>
                <a:lnTo>
                  <a:pt x="501" y="478"/>
                </a:lnTo>
                <a:lnTo>
                  <a:pt x="523" y="478"/>
                </a:lnTo>
                <a:lnTo>
                  <a:pt x="544" y="478"/>
                </a:lnTo>
                <a:lnTo>
                  <a:pt x="563" y="478"/>
                </a:lnTo>
                <a:lnTo>
                  <a:pt x="582" y="479"/>
                </a:lnTo>
                <a:lnTo>
                  <a:pt x="604" y="481"/>
                </a:lnTo>
                <a:lnTo>
                  <a:pt x="619" y="481"/>
                </a:lnTo>
                <a:lnTo>
                  <a:pt x="636" y="481"/>
                </a:lnTo>
                <a:lnTo>
                  <a:pt x="651" y="481"/>
                </a:lnTo>
                <a:lnTo>
                  <a:pt x="666" y="483"/>
                </a:lnTo>
                <a:lnTo>
                  <a:pt x="676" y="483"/>
                </a:lnTo>
                <a:lnTo>
                  <a:pt x="683" y="483"/>
                </a:lnTo>
                <a:lnTo>
                  <a:pt x="689" y="483"/>
                </a:lnTo>
                <a:lnTo>
                  <a:pt x="691" y="484"/>
                </a:lnTo>
                <a:lnTo>
                  <a:pt x="734" y="56"/>
                </a:lnTo>
                <a:lnTo>
                  <a:pt x="290" y="0"/>
                </a:lnTo>
                <a:close/>
              </a:path>
            </a:pathLst>
          </a:custGeom>
          <a:solidFill>
            <a:srgbClr val="F0F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3" name="Freeform 11"/>
          <p:cNvSpPr>
            <a:spLocks/>
          </p:cNvSpPr>
          <p:nvPr/>
        </p:nvSpPr>
        <p:spPr bwMode="auto">
          <a:xfrm>
            <a:off x="2332038" y="3887788"/>
            <a:ext cx="1016000" cy="730250"/>
          </a:xfrm>
          <a:custGeom>
            <a:avLst/>
            <a:gdLst>
              <a:gd name="T0" fmla="*/ 2147483647 w 640"/>
              <a:gd name="T1" fmla="*/ 2147483647 h 460"/>
              <a:gd name="T2" fmla="*/ 0 w 640"/>
              <a:gd name="T3" fmla="*/ 2147483647 h 460"/>
              <a:gd name="T4" fmla="*/ 2147483647 w 640"/>
              <a:gd name="T5" fmla="*/ 2147483647 h 460"/>
              <a:gd name="T6" fmla="*/ 2147483647 w 640"/>
              <a:gd name="T7" fmla="*/ 2147483647 h 460"/>
              <a:gd name="T8" fmla="*/ 2147483647 w 640"/>
              <a:gd name="T9" fmla="*/ 2147483647 h 460"/>
              <a:gd name="T10" fmla="*/ 2147483647 w 640"/>
              <a:gd name="T11" fmla="*/ 2147483647 h 460"/>
              <a:gd name="T12" fmla="*/ 2147483647 w 640"/>
              <a:gd name="T13" fmla="*/ 2147483647 h 460"/>
              <a:gd name="T14" fmla="*/ 2147483647 w 640"/>
              <a:gd name="T15" fmla="*/ 2147483647 h 460"/>
              <a:gd name="T16" fmla="*/ 2147483647 w 640"/>
              <a:gd name="T17" fmla="*/ 2147483647 h 460"/>
              <a:gd name="T18" fmla="*/ 2147483647 w 640"/>
              <a:gd name="T19" fmla="*/ 2147483647 h 460"/>
              <a:gd name="T20" fmla="*/ 2147483647 w 640"/>
              <a:gd name="T21" fmla="*/ 2147483647 h 460"/>
              <a:gd name="T22" fmla="*/ 2147483647 w 640"/>
              <a:gd name="T23" fmla="*/ 2147483647 h 460"/>
              <a:gd name="T24" fmla="*/ 2147483647 w 640"/>
              <a:gd name="T25" fmla="*/ 2147483647 h 460"/>
              <a:gd name="T26" fmla="*/ 2147483647 w 640"/>
              <a:gd name="T27" fmla="*/ 2147483647 h 460"/>
              <a:gd name="T28" fmla="*/ 2147483647 w 640"/>
              <a:gd name="T29" fmla="*/ 2147483647 h 460"/>
              <a:gd name="T30" fmla="*/ 2147483647 w 640"/>
              <a:gd name="T31" fmla="*/ 2147483647 h 460"/>
              <a:gd name="T32" fmla="*/ 2147483647 w 640"/>
              <a:gd name="T33" fmla="*/ 2147483647 h 460"/>
              <a:gd name="T34" fmla="*/ 2147483647 w 640"/>
              <a:gd name="T35" fmla="*/ 2147483647 h 460"/>
              <a:gd name="T36" fmla="*/ 2147483647 w 640"/>
              <a:gd name="T37" fmla="*/ 2147483647 h 460"/>
              <a:gd name="T38" fmla="*/ 2147483647 w 640"/>
              <a:gd name="T39" fmla="*/ 2147483647 h 460"/>
              <a:gd name="T40" fmla="*/ 2147483647 w 640"/>
              <a:gd name="T41" fmla="*/ 2147483647 h 460"/>
              <a:gd name="T42" fmla="*/ 2147483647 w 640"/>
              <a:gd name="T43" fmla="*/ 2147483647 h 460"/>
              <a:gd name="T44" fmla="*/ 2147483647 w 640"/>
              <a:gd name="T45" fmla="*/ 2147483647 h 460"/>
              <a:gd name="T46" fmla="*/ 2147483647 w 640"/>
              <a:gd name="T47" fmla="*/ 2147483647 h 460"/>
              <a:gd name="T48" fmla="*/ 2147483647 w 640"/>
              <a:gd name="T49" fmla="*/ 2147483647 h 460"/>
              <a:gd name="T50" fmla="*/ 2147483647 w 640"/>
              <a:gd name="T51" fmla="*/ 2147483647 h 460"/>
              <a:gd name="T52" fmla="*/ 2147483647 w 640"/>
              <a:gd name="T53" fmla="*/ 2147483647 h 460"/>
              <a:gd name="T54" fmla="*/ 2147483647 w 640"/>
              <a:gd name="T55" fmla="*/ 2147483647 h 460"/>
              <a:gd name="T56" fmla="*/ 2147483647 w 640"/>
              <a:gd name="T57" fmla="*/ 2147483647 h 460"/>
              <a:gd name="T58" fmla="*/ 2147483647 w 640"/>
              <a:gd name="T59" fmla="*/ 2147483647 h 460"/>
              <a:gd name="T60" fmla="*/ 2147483647 w 640"/>
              <a:gd name="T61" fmla="*/ 2147483647 h 460"/>
              <a:gd name="T62" fmla="*/ 2147483647 w 640"/>
              <a:gd name="T63" fmla="*/ 2147483647 h 460"/>
              <a:gd name="T64" fmla="*/ 2147483647 w 640"/>
              <a:gd name="T65" fmla="*/ 2147483647 h 460"/>
              <a:gd name="T66" fmla="*/ 2147483647 w 640"/>
              <a:gd name="T67" fmla="*/ 2147483647 h 460"/>
              <a:gd name="T68" fmla="*/ 2147483647 w 640"/>
              <a:gd name="T69" fmla="*/ 0 h 460"/>
              <a:gd name="T70" fmla="*/ 2147483647 w 640"/>
              <a:gd name="T71" fmla="*/ 2147483647 h 460"/>
              <a:gd name="T72" fmla="*/ 2147483647 w 640"/>
              <a:gd name="T73" fmla="*/ 2147483647 h 4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0" h="460">
                <a:moveTo>
                  <a:pt x="40" y="18"/>
                </a:moveTo>
                <a:lnTo>
                  <a:pt x="0" y="460"/>
                </a:lnTo>
                <a:lnTo>
                  <a:pt x="4" y="458"/>
                </a:lnTo>
                <a:lnTo>
                  <a:pt x="13" y="458"/>
                </a:lnTo>
                <a:lnTo>
                  <a:pt x="25" y="458"/>
                </a:lnTo>
                <a:lnTo>
                  <a:pt x="45" y="458"/>
                </a:lnTo>
                <a:lnTo>
                  <a:pt x="66" y="457"/>
                </a:lnTo>
                <a:lnTo>
                  <a:pt x="92" y="457"/>
                </a:lnTo>
                <a:lnTo>
                  <a:pt x="119" y="457"/>
                </a:lnTo>
                <a:lnTo>
                  <a:pt x="151" y="457"/>
                </a:lnTo>
                <a:lnTo>
                  <a:pt x="181" y="455"/>
                </a:lnTo>
                <a:lnTo>
                  <a:pt x="215" y="455"/>
                </a:lnTo>
                <a:lnTo>
                  <a:pt x="247" y="454"/>
                </a:lnTo>
                <a:lnTo>
                  <a:pt x="279" y="454"/>
                </a:lnTo>
                <a:lnTo>
                  <a:pt x="309" y="450"/>
                </a:lnTo>
                <a:lnTo>
                  <a:pt x="339" y="450"/>
                </a:lnTo>
                <a:lnTo>
                  <a:pt x="365" y="449"/>
                </a:lnTo>
                <a:lnTo>
                  <a:pt x="390" y="449"/>
                </a:lnTo>
                <a:lnTo>
                  <a:pt x="409" y="446"/>
                </a:lnTo>
                <a:lnTo>
                  <a:pt x="433" y="444"/>
                </a:lnTo>
                <a:lnTo>
                  <a:pt x="454" y="441"/>
                </a:lnTo>
                <a:lnTo>
                  <a:pt x="476" y="438"/>
                </a:lnTo>
                <a:lnTo>
                  <a:pt x="497" y="434"/>
                </a:lnTo>
                <a:lnTo>
                  <a:pt x="518" y="430"/>
                </a:lnTo>
                <a:lnTo>
                  <a:pt x="537" y="426"/>
                </a:lnTo>
                <a:lnTo>
                  <a:pt x="557" y="423"/>
                </a:lnTo>
                <a:lnTo>
                  <a:pt x="574" y="420"/>
                </a:lnTo>
                <a:lnTo>
                  <a:pt x="589" y="415"/>
                </a:lnTo>
                <a:lnTo>
                  <a:pt x="604" y="413"/>
                </a:lnTo>
                <a:lnTo>
                  <a:pt x="616" y="410"/>
                </a:lnTo>
                <a:lnTo>
                  <a:pt x="625" y="407"/>
                </a:lnTo>
                <a:lnTo>
                  <a:pt x="633" y="405"/>
                </a:lnTo>
                <a:lnTo>
                  <a:pt x="638" y="405"/>
                </a:lnTo>
                <a:lnTo>
                  <a:pt x="640" y="405"/>
                </a:lnTo>
                <a:lnTo>
                  <a:pt x="529" y="0"/>
                </a:lnTo>
                <a:lnTo>
                  <a:pt x="40" y="18"/>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4" name="Freeform 12"/>
          <p:cNvSpPr>
            <a:spLocks/>
          </p:cNvSpPr>
          <p:nvPr/>
        </p:nvSpPr>
        <p:spPr bwMode="auto">
          <a:xfrm>
            <a:off x="3175000" y="3735388"/>
            <a:ext cx="1320800" cy="788987"/>
          </a:xfrm>
          <a:custGeom>
            <a:avLst/>
            <a:gdLst>
              <a:gd name="T0" fmla="*/ 2147483647 w 832"/>
              <a:gd name="T1" fmla="*/ 2147483647 h 497"/>
              <a:gd name="T2" fmla="*/ 2147483647 w 832"/>
              <a:gd name="T3" fmla="*/ 2147483647 h 497"/>
              <a:gd name="T4" fmla="*/ 2147483647 w 832"/>
              <a:gd name="T5" fmla="*/ 2147483647 h 497"/>
              <a:gd name="T6" fmla="*/ 2147483647 w 832"/>
              <a:gd name="T7" fmla="*/ 2147483647 h 497"/>
              <a:gd name="T8" fmla="*/ 2147483647 w 832"/>
              <a:gd name="T9" fmla="*/ 2147483647 h 497"/>
              <a:gd name="T10" fmla="*/ 2147483647 w 832"/>
              <a:gd name="T11" fmla="*/ 2147483647 h 497"/>
              <a:gd name="T12" fmla="*/ 2147483647 w 832"/>
              <a:gd name="T13" fmla="*/ 2147483647 h 497"/>
              <a:gd name="T14" fmla="*/ 2147483647 w 832"/>
              <a:gd name="T15" fmla="*/ 2147483647 h 497"/>
              <a:gd name="T16" fmla="*/ 2147483647 w 832"/>
              <a:gd name="T17" fmla="*/ 2147483647 h 497"/>
              <a:gd name="T18" fmla="*/ 2147483647 w 832"/>
              <a:gd name="T19" fmla="*/ 2147483647 h 497"/>
              <a:gd name="T20" fmla="*/ 2147483647 w 832"/>
              <a:gd name="T21" fmla="*/ 2147483647 h 497"/>
              <a:gd name="T22" fmla="*/ 2147483647 w 832"/>
              <a:gd name="T23" fmla="*/ 2147483647 h 497"/>
              <a:gd name="T24" fmla="*/ 2147483647 w 832"/>
              <a:gd name="T25" fmla="*/ 2147483647 h 497"/>
              <a:gd name="T26" fmla="*/ 2147483647 w 832"/>
              <a:gd name="T27" fmla="*/ 0 h 497"/>
              <a:gd name="T28" fmla="*/ 2147483647 w 832"/>
              <a:gd name="T29" fmla="*/ 0 h 497"/>
              <a:gd name="T30" fmla="*/ 2147483647 w 832"/>
              <a:gd name="T31" fmla="*/ 0 h 497"/>
              <a:gd name="T32" fmla="*/ 2147483647 w 832"/>
              <a:gd name="T33" fmla="*/ 2147483647 h 497"/>
              <a:gd name="T34" fmla="*/ 2147483647 w 832"/>
              <a:gd name="T35" fmla="*/ 2147483647 h 497"/>
              <a:gd name="T36" fmla="*/ 2147483647 w 832"/>
              <a:gd name="T37" fmla="*/ 2147483647 h 497"/>
              <a:gd name="T38" fmla="*/ 2147483647 w 832"/>
              <a:gd name="T39" fmla="*/ 2147483647 h 497"/>
              <a:gd name="T40" fmla="*/ 2147483647 w 832"/>
              <a:gd name="T41" fmla="*/ 2147483647 h 497"/>
              <a:gd name="T42" fmla="*/ 2147483647 w 832"/>
              <a:gd name="T43" fmla="*/ 2147483647 h 497"/>
              <a:gd name="T44" fmla="*/ 2147483647 w 832"/>
              <a:gd name="T45" fmla="*/ 2147483647 h 497"/>
              <a:gd name="T46" fmla="*/ 2147483647 w 832"/>
              <a:gd name="T47" fmla="*/ 2147483647 h 497"/>
              <a:gd name="T48" fmla="*/ 2147483647 w 832"/>
              <a:gd name="T49" fmla="*/ 2147483647 h 497"/>
              <a:gd name="T50" fmla="*/ 2147483647 w 832"/>
              <a:gd name="T51" fmla="*/ 2147483647 h 497"/>
              <a:gd name="T52" fmla="*/ 2147483647 w 832"/>
              <a:gd name="T53" fmla="*/ 2147483647 h 497"/>
              <a:gd name="T54" fmla="*/ 2147483647 w 832"/>
              <a:gd name="T55" fmla="*/ 2147483647 h 497"/>
              <a:gd name="T56" fmla="*/ 2147483647 w 832"/>
              <a:gd name="T57" fmla="*/ 2147483647 h 497"/>
              <a:gd name="T58" fmla="*/ 2147483647 w 832"/>
              <a:gd name="T59" fmla="*/ 2147483647 h 497"/>
              <a:gd name="T60" fmla="*/ 2147483647 w 832"/>
              <a:gd name="T61" fmla="*/ 2147483647 h 497"/>
              <a:gd name="T62" fmla="*/ 2147483647 w 832"/>
              <a:gd name="T63" fmla="*/ 2147483647 h 497"/>
              <a:gd name="T64" fmla="*/ 2147483647 w 832"/>
              <a:gd name="T65" fmla="*/ 2147483647 h 497"/>
              <a:gd name="T66" fmla="*/ 2147483647 w 832"/>
              <a:gd name="T67" fmla="*/ 2147483647 h 497"/>
              <a:gd name="T68" fmla="*/ 2147483647 w 832"/>
              <a:gd name="T69" fmla="*/ 2147483647 h 497"/>
              <a:gd name="T70" fmla="*/ 2147483647 w 832"/>
              <a:gd name="T71" fmla="*/ 2147483647 h 497"/>
              <a:gd name="T72" fmla="*/ 2147483647 w 832"/>
              <a:gd name="T73" fmla="*/ 2147483647 h 497"/>
              <a:gd name="T74" fmla="*/ 2147483647 w 832"/>
              <a:gd name="T75" fmla="*/ 2147483647 h 497"/>
              <a:gd name="T76" fmla="*/ 2147483647 w 832"/>
              <a:gd name="T77" fmla="*/ 2147483647 h 497"/>
              <a:gd name="T78" fmla="*/ 2147483647 w 832"/>
              <a:gd name="T79" fmla="*/ 2147483647 h 497"/>
              <a:gd name="T80" fmla="*/ 2147483647 w 832"/>
              <a:gd name="T81" fmla="*/ 2147483647 h 497"/>
              <a:gd name="T82" fmla="*/ 2147483647 w 832"/>
              <a:gd name="T83" fmla="*/ 2147483647 h 497"/>
              <a:gd name="T84" fmla="*/ 2147483647 w 832"/>
              <a:gd name="T85" fmla="*/ 2147483647 h 497"/>
              <a:gd name="T86" fmla="*/ 2147483647 w 832"/>
              <a:gd name="T87" fmla="*/ 2147483647 h 497"/>
              <a:gd name="T88" fmla="*/ 2147483647 w 832"/>
              <a:gd name="T89" fmla="*/ 2147483647 h 497"/>
              <a:gd name="T90" fmla="*/ 2147483647 w 832"/>
              <a:gd name="T91" fmla="*/ 2147483647 h 497"/>
              <a:gd name="T92" fmla="*/ 2147483647 w 832"/>
              <a:gd name="T93" fmla="*/ 2147483647 h 497"/>
              <a:gd name="T94" fmla="*/ 2147483647 w 832"/>
              <a:gd name="T95" fmla="*/ 2147483647 h 497"/>
              <a:gd name="T96" fmla="*/ 2147483647 w 832"/>
              <a:gd name="T97" fmla="*/ 2147483647 h 497"/>
              <a:gd name="T98" fmla="*/ 2147483647 w 832"/>
              <a:gd name="T99" fmla="*/ 2147483647 h 497"/>
              <a:gd name="T100" fmla="*/ 2147483647 w 832"/>
              <a:gd name="T101" fmla="*/ 2147483647 h 497"/>
              <a:gd name="T102" fmla="*/ 2147483647 w 832"/>
              <a:gd name="T103" fmla="*/ 2147483647 h 497"/>
              <a:gd name="T104" fmla="*/ 2147483647 w 832"/>
              <a:gd name="T105" fmla="*/ 2147483647 h 497"/>
              <a:gd name="T106" fmla="*/ 2147483647 w 832"/>
              <a:gd name="T107" fmla="*/ 2147483647 h 497"/>
              <a:gd name="T108" fmla="*/ 0 w 832"/>
              <a:gd name="T109" fmla="*/ 2147483647 h 4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2" h="497">
                <a:moveTo>
                  <a:pt x="0" y="99"/>
                </a:moveTo>
                <a:lnTo>
                  <a:pt x="2" y="98"/>
                </a:lnTo>
                <a:lnTo>
                  <a:pt x="15" y="98"/>
                </a:lnTo>
                <a:lnTo>
                  <a:pt x="30" y="95"/>
                </a:lnTo>
                <a:lnTo>
                  <a:pt x="53" y="93"/>
                </a:lnTo>
                <a:lnTo>
                  <a:pt x="79" y="88"/>
                </a:lnTo>
                <a:lnTo>
                  <a:pt x="109" y="87"/>
                </a:lnTo>
                <a:lnTo>
                  <a:pt x="143" y="82"/>
                </a:lnTo>
                <a:lnTo>
                  <a:pt x="177" y="79"/>
                </a:lnTo>
                <a:lnTo>
                  <a:pt x="211" y="72"/>
                </a:lnTo>
                <a:lnTo>
                  <a:pt x="248" y="67"/>
                </a:lnTo>
                <a:lnTo>
                  <a:pt x="280" y="63"/>
                </a:lnTo>
                <a:lnTo>
                  <a:pt x="314" y="58"/>
                </a:lnTo>
                <a:lnTo>
                  <a:pt x="344" y="53"/>
                </a:lnTo>
                <a:lnTo>
                  <a:pt x="369" y="47"/>
                </a:lnTo>
                <a:lnTo>
                  <a:pt x="393" y="42"/>
                </a:lnTo>
                <a:lnTo>
                  <a:pt x="410" y="35"/>
                </a:lnTo>
                <a:lnTo>
                  <a:pt x="422" y="31"/>
                </a:lnTo>
                <a:lnTo>
                  <a:pt x="435" y="24"/>
                </a:lnTo>
                <a:lnTo>
                  <a:pt x="448" y="19"/>
                </a:lnTo>
                <a:lnTo>
                  <a:pt x="461" y="16"/>
                </a:lnTo>
                <a:lnTo>
                  <a:pt x="469" y="13"/>
                </a:lnTo>
                <a:lnTo>
                  <a:pt x="482" y="10"/>
                </a:lnTo>
                <a:lnTo>
                  <a:pt x="491" y="7"/>
                </a:lnTo>
                <a:lnTo>
                  <a:pt x="504" y="7"/>
                </a:lnTo>
                <a:lnTo>
                  <a:pt x="510" y="3"/>
                </a:lnTo>
                <a:lnTo>
                  <a:pt x="518" y="2"/>
                </a:lnTo>
                <a:lnTo>
                  <a:pt x="525" y="0"/>
                </a:lnTo>
                <a:lnTo>
                  <a:pt x="531" y="0"/>
                </a:lnTo>
                <a:lnTo>
                  <a:pt x="540" y="0"/>
                </a:lnTo>
                <a:lnTo>
                  <a:pt x="544" y="0"/>
                </a:lnTo>
                <a:lnTo>
                  <a:pt x="548" y="7"/>
                </a:lnTo>
                <a:lnTo>
                  <a:pt x="555" y="13"/>
                </a:lnTo>
                <a:lnTo>
                  <a:pt x="563" y="24"/>
                </a:lnTo>
                <a:lnTo>
                  <a:pt x="574" y="35"/>
                </a:lnTo>
                <a:lnTo>
                  <a:pt x="585" y="51"/>
                </a:lnTo>
                <a:lnTo>
                  <a:pt x="600" y="67"/>
                </a:lnTo>
                <a:lnTo>
                  <a:pt x="614" y="87"/>
                </a:lnTo>
                <a:lnTo>
                  <a:pt x="629" y="103"/>
                </a:lnTo>
                <a:lnTo>
                  <a:pt x="644" y="123"/>
                </a:lnTo>
                <a:lnTo>
                  <a:pt x="659" y="143"/>
                </a:lnTo>
                <a:lnTo>
                  <a:pt x="678" y="164"/>
                </a:lnTo>
                <a:lnTo>
                  <a:pt x="693" y="181"/>
                </a:lnTo>
                <a:lnTo>
                  <a:pt x="710" y="200"/>
                </a:lnTo>
                <a:lnTo>
                  <a:pt x="725" y="218"/>
                </a:lnTo>
                <a:lnTo>
                  <a:pt x="742" y="236"/>
                </a:lnTo>
                <a:lnTo>
                  <a:pt x="753" y="250"/>
                </a:lnTo>
                <a:lnTo>
                  <a:pt x="766" y="268"/>
                </a:lnTo>
                <a:lnTo>
                  <a:pt x="777" y="282"/>
                </a:lnTo>
                <a:lnTo>
                  <a:pt x="787" y="298"/>
                </a:lnTo>
                <a:lnTo>
                  <a:pt x="794" y="312"/>
                </a:lnTo>
                <a:lnTo>
                  <a:pt x="802" y="327"/>
                </a:lnTo>
                <a:lnTo>
                  <a:pt x="809" y="340"/>
                </a:lnTo>
                <a:lnTo>
                  <a:pt x="815" y="353"/>
                </a:lnTo>
                <a:lnTo>
                  <a:pt x="819" y="364"/>
                </a:lnTo>
                <a:lnTo>
                  <a:pt x="821" y="375"/>
                </a:lnTo>
                <a:lnTo>
                  <a:pt x="826" y="383"/>
                </a:lnTo>
                <a:lnTo>
                  <a:pt x="828" y="391"/>
                </a:lnTo>
                <a:lnTo>
                  <a:pt x="828" y="397"/>
                </a:lnTo>
                <a:lnTo>
                  <a:pt x="830" y="402"/>
                </a:lnTo>
                <a:lnTo>
                  <a:pt x="830" y="405"/>
                </a:lnTo>
                <a:lnTo>
                  <a:pt x="832" y="407"/>
                </a:lnTo>
                <a:lnTo>
                  <a:pt x="828" y="405"/>
                </a:lnTo>
                <a:lnTo>
                  <a:pt x="824" y="405"/>
                </a:lnTo>
                <a:lnTo>
                  <a:pt x="815" y="404"/>
                </a:lnTo>
                <a:lnTo>
                  <a:pt x="804" y="404"/>
                </a:lnTo>
                <a:lnTo>
                  <a:pt x="787" y="402"/>
                </a:lnTo>
                <a:lnTo>
                  <a:pt x="772" y="401"/>
                </a:lnTo>
                <a:lnTo>
                  <a:pt x="753" y="401"/>
                </a:lnTo>
                <a:lnTo>
                  <a:pt x="734" y="401"/>
                </a:lnTo>
                <a:lnTo>
                  <a:pt x="713" y="399"/>
                </a:lnTo>
                <a:lnTo>
                  <a:pt x="691" y="399"/>
                </a:lnTo>
                <a:lnTo>
                  <a:pt x="668" y="399"/>
                </a:lnTo>
                <a:lnTo>
                  <a:pt x="644" y="401"/>
                </a:lnTo>
                <a:lnTo>
                  <a:pt x="621" y="401"/>
                </a:lnTo>
                <a:lnTo>
                  <a:pt x="597" y="404"/>
                </a:lnTo>
                <a:lnTo>
                  <a:pt x="576" y="405"/>
                </a:lnTo>
                <a:lnTo>
                  <a:pt x="555" y="410"/>
                </a:lnTo>
                <a:lnTo>
                  <a:pt x="531" y="413"/>
                </a:lnTo>
                <a:lnTo>
                  <a:pt x="510" y="418"/>
                </a:lnTo>
                <a:lnTo>
                  <a:pt x="489" y="423"/>
                </a:lnTo>
                <a:lnTo>
                  <a:pt x="467" y="429"/>
                </a:lnTo>
                <a:lnTo>
                  <a:pt x="444" y="434"/>
                </a:lnTo>
                <a:lnTo>
                  <a:pt x="420" y="441"/>
                </a:lnTo>
                <a:lnTo>
                  <a:pt x="399" y="445"/>
                </a:lnTo>
                <a:lnTo>
                  <a:pt x="376" y="453"/>
                </a:lnTo>
                <a:lnTo>
                  <a:pt x="354" y="457"/>
                </a:lnTo>
                <a:lnTo>
                  <a:pt x="331" y="463"/>
                </a:lnTo>
                <a:lnTo>
                  <a:pt x="309" y="468"/>
                </a:lnTo>
                <a:lnTo>
                  <a:pt x="290" y="474"/>
                </a:lnTo>
                <a:lnTo>
                  <a:pt x="269" y="477"/>
                </a:lnTo>
                <a:lnTo>
                  <a:pt x="250" y="481"/>
                </a:lnTo>
                <a:lnTo>
                  <a:pt x="230" y="484"/>
                </a:lnTo>
                <a:lnTo>
                  <a:pt x="213" y="489"/>
                </a:lnTo>
                <a:lnTo>
                  <a:pt x="196" y="489"/>
                </a:lnTo>
                <a:lnTo>
                  <a:pt x="179" y="490"/>
                </a:lnTo>
                <a:lnTo>
                  <a:pt x="164" y="490"/>
                </a:lnTo>
                <a:lnTo>
                  <a:pt x="152" y="492"/>
                </a:lnTo>
                <a:lnTo>
                  <a:pt x="139" y="492"/>
                </a:lnTo>
                <a:lnTo>
                  <a:pt x="128" y="493"/>
                </a:lnTo>
                <a:lnTo>
                  <a:pt x="117" y="495"/>
                </a:lnTo>
                <a:lnTo>
                  <a:pt x="111" y="495"/>
                </a:lnTo>
                <a:lnTo>
                  <a:pt x="102" y="495"/>
                </a:lnTo>
                <a:lnTo>
                  <a:pt x="96" y="495"/>
                </a:lnTo>
                <a:lnTo>
                  <a:pt x="90" y="495"/>
                </a:lnTo>
                <a:lnTo>
                  <a:pt x="85" y="497"/>
                </a:lnTo>
                <a:lnTo>
                  <a:pt x="81" y="497"/>
                </a:lnTo>
                <a:lnTo>
                  <a:pt x="0" y="99"/>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5" name="Freeform 13"/>
          <p:cNvSpPr>
            <a:spLocks/>
          </p:cNvSpPr>
          <p:nvPr/>
        </p:nvSpPr>
        <p:spPr bwMode="auto">
          <a:xfrm>
            <a:off x="892175" y="4475163"/>
            <a:ext cx="1049338" cy="747712"/>
          </a:xfrm>
          <a:custGeom>
            <a:avLst/>
            <a:gdLst>
              <a:gd name="T0" fmla="*/ 2147483647 w 661"/>
              <a:gd name="T1" fmla="*/ 2147483647 h 471"/>
              <a:gd name="T2" fmla="*/ 2147483647 w 661"/>
              <a:gd name="T3" fmla="*/ 2147483647 h 471"/>
              <a:gd name="T4" fmla="*/ 2147483647 w 661"/>
              <a:gd name="T5" fmla="*/ 2147483647 h 471"/>
              <a:gd name="T6" fmla="*/ 2147483647 w 661"/>
              <a:gd name="T7" fmla="*/ 2147483647 h 471"/>
              <a:gd name="T8" fmla="*/ 2147483647 w 661"/>
              <a:gd name="T9" fmla="*/ 2147483647 h 471"/>
              <a:gd name="T10" fmla="*/ 2147483647 w 661"/>
              <a:gd name="T11" fmla="*/ 2147483647 h 471"/>
              <a:gd name="T12" fmla="*/ 2147483647 w 661"/>
              <a:gd name="T13" fmla="*/ 2147483647 h 471"/>
              <a:gd name="T14" fmla="*/ 2147483647 w 661"/>
              <a:gd name="T15" fmla="*/ 2147483647 h 471"/>
              <a:gd name="T16" fmla="*/ 2147483647 w 661"/>
              <a:gd name="T17" fmla="*/ 2147483647 h 471"/>
              <a:gd name="T18" fmla="*/ 2147483647 w 661"/>
              <a:gd name="T19" fmla="*/ 2147483647 h 471"/>
              <a:gd name="T20" fmla="*/ 2147483647 w 661"/>
              <a:gd name="T21" fmla="*/ 2147483647 h 471"/>
              <a:gd name="T22" fmla="*/ 2147483647 w 661"/>
              <a:gd name="T23" fmla="*/ 2147483647 h 471"/>
              <a:gd name="T24" fmla="*/ 2147483647 w 661"/>
              <a:gd name="T25" fmla="*/ 2147483647 h 471"/>
              <a:gd name="T26" fmla="*/ 2147483647 w 661"/>
              <a:gd name="T27" fmla="*/ 2147483647 h 471"/>
              <a:gd name="T28" fmla="*/ 2147483647 w 661"/>
              <a:gd name="T29" fmla="*/ 2147483647 h 471"/>
              <a:gd name="T30" fmla="*/ 2147483647 w 661"/>
              <a:gd name="T31" fmla="*/ 2147483647 h 471"/>
              <a:gd name="T32" fmla="*/ 0 w 661"/>
              <a:gd name="T33" fmla="*/ 2147483647 h 471"/>
              <a:gd name="T34" fmla="*/ 0 w 661"/>
              <a:gd name="T35" fmla="*/ 2147483647 h 471"/>
              <a:gd name="T36" fmla="*/ 0 w 661"/>
              <a:gd name="T37" fmla="*/ 2147483647 h 471"/>
              <a:gd name="T38" fmla="*/ 2147483647 w 661"/>
              <a:gd name="T39" fmla="*/ 2147483647 h 471"/>
              <a:gd name="T40" fmla="*/ 2147483647 w 661"/>
              <a:gd name="T41" fmla="*/ 2147483647 h 471"/>
              <a:gd name="T42" fmla="*/ 2147483647 w 661"/>
              <a:gd name="T43" fmla="*/ 2147483647 h 471"/>
              <a:gd name="T44" fmla="*/ 2147483647 w 661"/>
              <a:gd name="T45" fmla="*/ 2147483647 h 471"/>
              <a:gd name="T46" fmla="*/ 2147483647 w 661"/>
              <a:gd name="T47" fmla="*/ 2147483647 h 471"/>
              <a:gd name="T48" fmla="*/ 2147483647 w 661"/>
              <a:gd name="T49" fmla="*/ 2147483647 h 471"/>
              <a:gd name="T50" fmla="*/ 2147483647 w 661"/>
              <a:gd name="T51" fmla="*/ 2147483647 h 471"/>
              <a:gd name="T52" fmla="*/ 2147483647 w 661"/>
              <a:gd name="T53" fmla="*/ 2147483647 h 471"/>
              <a:gd name="T54" fmla="*/ 2147483647 w 661"/>
              <a:gd name="T55" fmla="*/ 2147483647 h 471"/>
              <a:gd name="T56" fmla="*/ 2147483647 w 661"/>
              <a:gd name="T57" fmla="*/ 2147483647 h 471"/>
              <a:gd name="T58" fmla="*/ 2147483647 w 661"/>
              <a:gd name="T59" fmla="*/ 2147483647 h 471"/>
              <a:gd name="T60" fmla="*/ 2147483647 w 661"/>
              <a:gd name="T61" fmla="*/ 2147483647 h 471"/>
              <a:gd name="T62" fmla="*/ 2147483647 w 661"/>
              <a:gd name="T63" fmla="*/ 2147483647 h 471"/>
              <a:gd name="T64" fmla="*/ 2147483647 w 661"/>
              <a:gd name="T65" fmla="*/ 0 h 471"/>
              <a:gd name="T66" fmla="*/ 2147483647 w 661"/>
              <a:gd name="T67" fmla="*/ 0 h 4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61" h="471">
                <a:moveTo>
                  <a:pt x="228" y="0"/>
                </a:moveTo>
                <a:lnTo>
                  <a:pt x="661" y="66"/>
                </a:lnTo>
                <a:lnTo>
                  <a:pt x="657" y="460"/>
                </a:lnTo>
                <a:lnTo>
                  <a:pt x="653" y="460"/>
                </a:lnTo>
                <a:lnTo>
                  <a:pt x="647" y="460"/>
                </a:lnTo>
                <a:lnTo>
                  <a:pt x="636" y="462"/>
                </a:lnTo>
                <a:lnTo>
                  <a:pt x="621" y="463"/>
                </a:lnTo>
                <a:lnTo>
                  <a:pt x="602" y="463"/>
                </a:lnTo>
                <a:lnTo>
                  <a:pt x="583" y="465"/>
                </a:lnTo>
                <a:lnTo>
                  <a:pt x="559" y="466"/>
                </a:lnTo>
                <a:lnTo>
                  <a:pt x="536" y="468"/>
                </a:lnTo>
                <a:lnTo>
                  <a:pt x="508" y="468"/>
                </a:lnTo>
                <a:lnTo>
                  <a:pt x="482" y="470"/>
                </a:lnTo>
                <a:lnTo>
                  <a:pt x="455" y="470"/>
                </a:lnTo>
                <a:lnTo>
                  <a:pt x="427" y="471"/>
                </a:lnTo>
                <a:lnTo>
                  <a:pt x="399" y="470"/>
                </a:lnTo>
                <a:lnTo>
                  <a:pt x="373" y="470"/>
                </a:lnTo>
                <a:lnTo>
                  <a:pt x="348" y="470"/>
                </a:lnTo>
                <a:lnTo>
                  <a:pt x="324" y="468"/>
                </a:lnTo>
                <a:lnTo>
                  <a:pt x="299" y="463"/>
                </a:lnTo>
                <a:lnTo>
                  <a:pt x="273" y="458"/>
                </a:lnTo>
                <a:lnTo>
                  <a:pt x="248" y="452"/>
                </a:lnTo>
                <a:lnTo>
                  <a:pt x="222" y="446"/>
                </a:lnTo>
                <a:lnTo>
                  <a:pt x="192" y="436"/>
                </a:lnTo>
                <a:lnTo>
                  <a:pt x="167" y="428"/>
                </a:lnTo>
                <a:lnTo>
                  <a:pt x="141" y="418"/>
                </a:lnTo>
                <a:lnTo>
                  <a:pt x="115" y="409"/>
                </a:lnTo>
                <a:lnTo>
                  <a:pt x="90" y="399"/>
                </a:lnTo>
                <a:lnTo>
                  <a:pt x="68" y="391"/>
                </a:lnTo>
                <a:lnTo>
                  <a:pt x="49" y="381"/>
                </a:lnTo>
                <a:lnTo>
                  <a:pt x="32" y="373"/>
                </a:lnTo>
                <a:lnTo>
                  <a:pt x="19" y="367"/>
                </a:lnTo>
                <a:lnTo>
                  <a:pt x="9" y="364"/>
                </a:lnTo>
                <a:lnTo>
                  <a:pt x="0" y="361"/>
                </a:lnTo>
                <a:lnTo>
                  <a:pt x="0" y="357"/>
                </a:lnTo>
                <a:lnTo>
                  <a:pt x="0" y="356"/>
                </a:lnTo>
                <a:lnTo>
                  <a:pt x="0" y="349"/>
                </a:lnTo>
                <a:lnTo>
                  <a:pt x="2" y="343"/>
                </a:lnTo>
                <a:lnTo>
                  <a:pt x="4" y="333"/>
                </a:lnTo>
                <a:lnTo>
                  <a:pt x="7" y="324"/>
                </a:lnTo>
                <a:lnTo>
                  <a:pt x="11" y="313"/>
                </a:lnTo>
                <a:lnTo>
                  <a:pt x="15" y="301"/>
                </a:lnTo>
                <a:lnTo>
                  <a:pt x="19" y="287"/>
                </a:lnTo>
                <a:lnTo>
                  <a:pt x="24" y="273"/>
                </a:lnTo>
                <a:lnTo>
                  <a:pt x="30" y="260"/>
                </a:lnTo>
                <a:lnTo>
                  <a:pt x="39" y="245"/>
                </a:lnTo>
                <a:lnTo>
                  <a:pt x="45" y="229"/>
                </a:lnTo>
                <a:lnTo>
                  <a:pt x="53" y="215"/>
                </a:lnTo>
                <a:lnTo>
                  <a:pt x="62" y="200"/>
                </a:lnTo>
                <a:lnTo>
                  <a:pt x="75" y="186"/>
                </a:lnTo>
                <a:lnTo>
                  <a:pt x="83" y="170"/>
                </a:lnTo>
                <a:lnTo>
                  <a:pt x="96" y="154"/>
                </a:lnTo>
                <a:lnTo>
                  <a:pt x="109" y="140"/>
                </a:lnTo>
                <a:lnTo>
                  <a:pt x="122" y="124"/>
                </a:lnTo>
                <a:lnTo>
                  <a:pt x="132" y="108"/>
                </a:lnTo>
                <a:lnTo>
                  <a:pt x="147" y="92"/>
                </a:lnTo>
                <a:lnTo>
                  <a:pt x="158" y="77"/>
                </a:lnTo>
                <a:lnTo>
                  <a:pt x="171" y="64"/>
                </a:lnTo>
                <a:lnTo>
                  <a:pt x="181" y="50"/>
                </a:lnTo>
                <a:lnTo>
                  <a:pt x="192" y="39"/>
                </a:lnTo>
                <a:lnTo>
                  <a:pt x="203" y="26"/>
                </a:lnTo>
                <a:lnTo>
                  <a:pt x="211" y="18"/>
                </a:lnTo>
                <a:lnTo>
                  <a:pt x="218" y="10"/>
                </a:lnTo>
                <a:lnTo>
                  <a:pt x="222" y="5"/>
                </a:lnTo>
                <a:lnTo>
                  <a:pt x="224" y="0"/>
                </a:lnTo>
                <a:lnTo>
                  <a:pt x="228" y="0"/>
                </a:lnTo>
                <a:close/>
              </a:path>
            </a:pathLst>
          </a:custGeom>
          <a:solidFill>
            <a:srgbClr val="BF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6" name="Freeform 14"/>
          <p:cNvSpPr>
            <a:spLocks/>
          </p:cNvSpPr>
          <p:nvPr/>
        </p:nvSpPr>
        <p:spPr bwMode="auto">
          <a:xfrm>
            <a:off x="1860550" y="4562475"/>
            <a:ext cx="1069975" cy="639763"/>
          </a:xfrm>
          <a:custGeom>
            <a:avLst/>
            <a:gdLst>
              <a:gd name="T0" fmla="*/ 2147483647 w 674"/>
              <a:gd name="T1" fmla="*/ 2147483647 h 403"/>
              <a:gd name="T2" fmla="*/ 2147483647 w 674"/>
              <a:gd name="T3" fmla="*/ 0 h 403"/>
              <a:gd name="T4" fmla="*/ 2147483647 w 674"/>
              <a:gd name="T5" fmla="*/ 2147483647 h 403"/>
              <a:gd name="T6" fmla="*/ 2147483647 w 674"/>
              <a:gd name="T7" fmla="*/ 2147483647 h 403"/>
              <a:gd name="T8" fmla="*/ 2147483647 w 674"/>
              <a:gd name="T9" fmla="*/ 2147483647 h 403"/>
              <a:gd name="T10" fmla="*/ 2147483647 w 674"/>
              <a:gd name="T11" fmla="*/ 2147483647 h 403"/>
              <a:gd name="T12" fmla="*/ 2147483647 w 674"/>
              <a:gd name="T13" fmla="*/ 2147483647 h 403"/>
              <a:gd name="T14" fmla="*/ 2147483647 w 674"/>
              <a:gd name="T15" fmla="*/ 2147483647 h 403"/>
              <a:gd name="T16" fmla="*/ 2147483647 w 674"/>
              <a:gd name="T17" fmla="*/ 2147483647 h 403"/>
              <a:gd name="T18" fmla="*/ 2147483647 w 674"/>
              <a:gd name="T19" fmla="*/ 2147483647 h 403"/>
              <a:gd name="T20" fmla="*/ 2147483647 w 674"/>
              <a:gd name="T21" fmla="*/ 2147483647 h 403"/>
              <a:gd name="T22" fmla="*/ 2147483647 w 674"/>
              <a:gd name="T23" fmla="*/ 2147483647 h 403"/>
              <a:gd name="T24" fmla="*/ 2147483647 w 674"/>
              <a:gd name="T25" fmla="*/ 2147483647 h 403"/>
              <a:gd name="T26" fmla="*/ 2147483647 w 674"/>
              <a:gd name="T27" fmla="*/ 2147483647 h 403"/>
              <a:gd name="T28" fmla="*/ 2147483647 w 674"/>
              <a:gd name="T29" fmla="*/ 2147483647 h 403"/>
              <a:gd name="T30" fmla="*/ 2147483647 w 674"/>
              <a:gd name="T31" fmla="*/ 2147483647 h 403"/>
              <a:gd name="T32" fmla="*/ 2147483647 w 674"/>
              <a:gd name="T33" fmla="*/ 2147483647 h 403"/>
              <a:gd name="T34" fmla="*/ 2147483647 w 674"/>
              <a:gd name="T35" fmla="*/ 2147483647 h 403"/>
              <a:gd name="T36" fmla="*/ 2147483647 w 674"/>
              <a:gd name="T37" fmla="*/ 2147483647 h 403"/>
              <a:gd name="T38" fmla="*/ 2147483647 w 674"/>
              <a:gd name="T39" fmla="*/ 2147483647 h 403"/>
              <a:gd name="T40" fmla="*/ 2147483647 w 674"/>
              <a:gd name="T41" fmla="*/ 2147483647 h 403"/>
              <a:gd name="T42" fmla="*/ 2147483647 w 674"/>
              <a:gd name="T43" fmla="*/ 2147483647 h 403"/>
              <a:gd name="T44" fmla="*/ 2147483647 w 674"/>
              <a:gd name="T45" fmla="*/ 2147483647 h 403"/>
              <a:gd name="T46" fmla="*/ 2147483647 w 674"/>
              <a:gd name="T47" fmla="*/ 2147483647 h 403"/>
              <a:gd name="T48" fmla="*/ 2147483647 w 674"/>
              <a:gd name="T49" fmla="*/ 2147483647 h 403"/>
              <a:gd name="T50" fmla="*/ 2147483647 w 674"/>
              <a:gd name="T51" fmla="*/ 2147483647 h 403"/>
              <a:gd name="T52" fmla="*/ 2147483647 w 674"/>
              <a:gd name="T53" fmla="*/ 2147483647 h 403"/>
              <a:gd name="T54" fmla="*/ 2147483647 w 674"/>
              <a:gd name="T55" fmla="*/ 2147483647 h 403"/>
              <a:gd name="T56" fmla="*/ 2147483647 w 674"/>
              <a:gd name="T57" fmla="*/ 2147483647 h 403"/>
              <a:gd name="T58" fmla="*/ 2147483647 w 674"/>
              <a:gd name="T59" fmla="*/ 2147483647 h 403"/>
              <a:gd name="T60" fmla="*/ 2147483647 w 674"/>
              <a:gd name="T61" fmla="*/ 2147483647 h 403"/>
              <a:gd name="T62" fmla="*/ 2147483647 w 674"/>
              <a:gd name="T63" fmla="*/ 2147483647 h 403"/>
              <a:gd name="T64" fmla="*/ 2147483647 w 674"/>
              <a:gd name="T65" fmla="*/ 2147483647 h 403"/>
              <a:gd name="T66" fmla="*/ 2147483647 w 674"/>
              <a:gd name="T67" fmla="*/ 2147483647 h 403"/>
              <a:gd name="T68" fmla="*/ 0 w 674"/>
              <a:gd name="T69" fmla="*/ 2147483647 h 403"/>
              <a:gd name="T70" fmla="*/ 2147483647 w 674"/>
              <a:gd name="T71" fmla="*/ 2147483647 h 403"/>
              <a:gd name="T72" fmla="*/ 2147483647 w 674"/>
              <a:gd name="T73" fmla="*/ 2147483647 h 4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4" h="403">
                <a:moveTo>
                  <a:pt x="19" y="17"/>
                </a:moveTo>
                <a:lnTo>
                  <a:pt x="636" y="0"/>
                </a:lnTo>
                <a:lnTo>
                  <a:pt x="674" y="384"/>
                </a:lnTo>
                <a:lnTo>
                  <a:pt x="670" y="383"/>
                </a:lnTo>
                <a:lnTo>
                  <a:pt x="664" y="383"/>
                </a:lnTo>
                <a:lnTo>
                  <a:pt x="653" y="383"/>
                </a:lnTo>
                <a:lnTo>
                  <a:pt x="638" y="383"/>
                </a:lnTo>
                <a:lnTo>
                  <a:pt x="619" y="383"/>
                </a:lnTo>
                <a:lnTo>
                  <a:pt x="600" y="383"/>
                </a:lnTo>
                <a:lnTo>
                  <a:pt x="578" y="383"/>
                </a:lnTo>
                <a:lnTo>
                  <a:pt x="555" y="383"/>
                </a:lnTo>
                <a:lnTo>
                  <a:pt x="529" y="383"/>
                </a:lnTo>
                <a:lnTo>
                  <a:pt x="504" y="383"/>
                </a:lnTo>
                <a:lnTo>
                  <a:pt x="478" y="384"/>
                </a:lnTo>
                <a:lnTo>
                  <a:pt x="453" y="386"/>
                </a:lnTo>
                <a:lnTo>
                  <a:pt x="427" y="387"/>
                </a:lnTo>
                <a:lnTo>
                  <a:pt x="403" y="389"/>
                </a:lnTo>
                <a:lnTo>
                  <a:pt x="380" y="392"/>
                </a:lnTo>
                <a:lnTo>
                  <a:pt x="363" y="397"/>
                </a:lnTo>
                <a:lnTo>
                  <a:pt x="342" y="399"/>
                </a:lnTo>
                <a:lnTo>
                  <a:pt x="318" y="400"/>
                </a:lnTo>
                <a:lnTo>
                  <a:pt x="290" y="402"/>
                </a:lnTo>
                <a:lnTo>
                  <a:pt x="265" y="403"/>
                </a:lnTo>
                <a:lnTo>
                  <a:pt x="235" y="403"/>
                </a:lnTo>
                <a:lnTo>
                  <a:pt x="203" y="403"/>
                </a:lnTo>
                <a:lnTo>
                  <a:pt x="173" y="402"/>
                </a:lnTo>
                <a:lnTo>
                  <a:pt x="145" y="402"/>
                </a:lnTo>
                <a:lnTo>
                  <a:pt x="113" y="400"/>
                </a:lnTo>
                <a:lnTo>
                  <a:pt x="88" y="400"/>
                </a:lnTo>
                <a:lnTo>
                  <a:pt x="62" y="399"/>
                </a:lnTo>
                <a:lnTo>
                  <a:pt x="41" y="399"/>
                </a:lnTo>
                <a:lnTo>
                  <a:pt x="24" y="397"/>
                </a:lnTo>
                <a:lnTo>
                  <a:pt x="11" y="397"/>
                </a:lnTo>
                <a:lnTo>
                  <a:pt x="2" y="397"/>
                </a:lnTo>
                <a:lnTo>
                  <a:pt x="0" y="397"/>
                </a:lnTo>
                <a:lnTo>
                  <a:pt x="19" y="17"/>
                </a:lnTo>
                <a:close/>
              </a:path>
            </a:pathLst>
          </a:custGeom>
          <a:solidFill>
            <a:srgbClr val="FAB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7" name="Freeform 15"/>
          <p:cNvSpPr>
            <a:spLocks/>
          </p:cNvSpPr>
          <p:nvPr/>
        </p:nvSpPr>
        <p:spPr bwMode="auto">
          <a:xfrm>
            <a:off x="2786063" y="4457700"/>
            <a:ext cx="1165225" cy="696913"/>
          </a:xfrm>
          <a:custGeom>
            <a:avLst/>
            <a:gdLst>
              <a:gd name="T0" fmla="*/ 2147483647 w 734"/>
              <a:gd name="T1" fmla="*/ 2147483647 h 439"/>
              <a:gd name="T2" fmla="*/ 2147483647 w 734"/>
              <a:gd name="T3" fmla="*/ 2147483647 h 439"/>
              <a:gd name="T4" fmla="*/ 2147483647 w 734"/>
              <a:gd name="T5" fmla="*/ 2147483647 h 439"/>
              <a:gd name="T6" fmla="*/ 2147483647 w 734"/>
              <a:gd name="T7" fmla="*/ 2147483647 h 439"/>
              <a:gd name="T8" fmla="*/ 2147483647 w 734"/>
              <a:gd name="T9" fmla="*/ 2147483647 h 439"/>
              <a:gd name="T10" fmla="*/ 2147483647 w 734"/>
              <a:gd name="T11" fmla="*/ 2147483647 h 439"/>
              <a:gd name="T12" fmla="*/ 2147483647 w 734"/>
              <a:gd name="T13" fmla="*/ 2147483647 h 439"/>
              <a:gd name="T14" fmla="*/ 2147483647 w 734"/>
              <a:gd name="T15" fmla="*/ 2147483647 h 439"/>
              <a:gd name="T16" fmla="*/ 2147483647 w 734"/>
              <a:gd name="T17" fmla="*/ 2147483647 h 439"/>
              <a:gd name="T18" fmla="*/ 2147483647 w 734"/>
              <a:gd name="T19" fmla="*/ 2147483647 h 439"/>
              <a:gd name="T20" fmla="*/ 2147483647 w 734"/>
              <a:gd name="T21" fmla="*/ 2147483647 h 439"/>
              <a:gd name="T22" fmla="*/ 2147483647 w 734"/>
              <a:gd name="T23" fmla="*/ 2147483647 h 439"/>
              <a:gd name="T24" fmla="*/ 2147483647 w 734"/>
              <a:gd name="T25" fmla="*/ 2147483647 h 439"/>
              <a:gd name="T26" fmla="*/ 2147483647 w 734"/>
              <a:gd name="T27" fmla="*/ 0 h 439"/>
              <a:gd name="T28" fmla="*/ 2147483647 w 734"/>
              <a:gd name="T29" fmla="*/ 0 h 439"/>
              <a:gd name="T30" fmla="*/ 2147483647 w 734"/>
              <a:gd name="T31" fmla="*/ 0 h 439"/>
              <a:gd name="T32" fmla="*/ 2147483647 w 734"/>
              <a:gd name="T33" fmla="*/ 2147483647 h 439"/>
              <a:gd name="T34" fmla="*/ 2147483647 w 734"/>
              <a:gd name="T35" fmla="*/ 2147483647 h 439"/>
              <a:gd name="T36" fmla="*/ 2147483647 w 734"/>
              <a:gd name="T37" fmla="*/ 2147483647 h 439"/>
              <a:gd name="T38" fmla="*/ 2147483647 w 734"/>
              <a:gd name="T39" fmla="*/ 2147483647 h 439"/>
              <a:gd name="T40" fmla="*/ 2147483647 w 734"/>
              <a:gd name="T41" fmla="*/ 2147483647 h 439"/>
              <a:gd name="T42" fmla="*/ 2147483647 w 734"/>
              <a:gd name="T43" fmla="*/ 2147483647 h 439"/>
              <a:gd name="T44" fmla="*/ 2147483647 w 734"/>
              <a:gd name="T45" fmla="*/ 2147483647 h 439"/>
              <a:gd name="T46" fmla="*/ 2147483647 w 734"/>
              <a:gd name="T47" fmla="*/ 2147483647 h 439"/>
              <a:gd name="T48" fmla="*/ 2147483647 w 734"/>
              <a:gd name="T49" fmla="*/ 2147483647 h 439"/>
              <a:gd name="T50" fmla="*/ 2147483647 w 734"/>
              <a:gd name="T51" fmla="*/ 2147483647 h 439"/>
              <a:gd name="T52" fmla="*/ 2147483647 w 734"/>
              <a:gd name="T53" fmla="*/ 2147483647 h 439"/>
              <a:gd name="T54" fmla="*/ 2147483647 w 734"/>
              <a:gd name="T55" fmla="*/ 2147483647 h 439"/>
              <a:gd name="T56" fmla="*/ 2147483647 w 734"/>
              <a:gd name="T57" fmla="*/ 2147483647 h 439"/>
              <a:gd name="T58" fmla="*/ 2147483647 w 734"/>
              <a:gd name="T59" fmla="*/ 2147483647 h 439"/>
              <a:gd name="T60" fmla="*/ 2147483647 w 734"/>
              <a:gd name="T61" fmla="*/ 2147483647 h 439"/>
              <a:gd name="T62" fmla="*/ 2147483647 w 734"/>
              <a:gd name="T63" fmla="*/ 2147483647 h 439"/>
              <a:gd name="T64" fmla="*/ 2147483647 w 734"/>
              <a:gd name="T65" fmla="*/ 2147483647 h 439"/>
              <a:gd name="T66" fmla="*/ 2147483647 w 734"/>
              <a:gd name="T67" fmla="*/ 2147483647 h 439"/>
              <a:gd name="T68" fmla="*/ 2147483647 w 734"/>
              <a:gd name="T69" fmla="*/ 2147483647 h 439"/>
              <a:gd name="T70" fmla="*/ 2147483647 w 734"/>
              <a:gd name="T71" fmla="*/ 2147483647 h 439"/>
              <a:gd name="T72" fmla="*/ 2147483647 w 734"/>
              <a:gd name="T73" fmla="*/ 2147483647 h 439"/>
              <a:gd name="T74" fmla="*/ 2147483647 w 734"/>
              <a:gd name="T75" fmla="*/ 2147483647 h 439"/>
              <a:gd name="T76" fmla="*/ 2147483647 w 734"/>
              <a:gd name="T77" fmla="*/ 2147483647 h 439"/>
              <a:gd name="T78" fmla="*/ 2147483647 w 734"/>
              <a:gd name="T79" fmla="*/ 2147483647 h 439"/>
              <a:gd name="T80" fmla="*/ 2147483647 w 734"/>
              <a:gd name="T81" fmla="*/ 2147483647 h 439"/>
              <a:gd name="T82" fmla="*/ 2147483647 w 734"/>
              <a:gd name="T83" fmla="*/ 2147483647 h 439"/>
              <a:gd name="T84" fmla="*/ 2147483647 w 734"/>
              <a:gd name="T85" fmla="*/ 2147483647 h 439"/>
              <a:gd name="T86" fmla="*/ 2147483647 w 734"/>
              <a:gd name="T87" fmla="*/ 2147483647 h 439"/>
              <a:gd name="T88" fmla="*/ 2147483647 w 734"/>
              <a:gd name="T89" fmla="*/ 2147483647 h 439"/>
              <a:gd name="T90" fmla="*/ 2147483647 w 734"/>
              <a:gd name="T91" fmla="*/ 2147483647 h 439"/>
              <a:gd name="T92" fmla="*/ 2147483647 w 734"/>
              <a:gd name="T93" fmla="*/ 2147483647 h 439"/>
              <a:gd name="T94" fmla="*/ 2147483647 w 734"/>
              <a:gd name="T95" fmla="*/ 2147483647 h 439"/>
              <a:gd name="T96" fmla="*/ 0 w 734"/>
              <a:gd name="T97" fmla="*/ 2147483647 h 4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4" h="439">
                <a:moveTo>
                  <a:pt x="0" y="77"/>
                </a:moveTo>
                <a:lnTo>
                  <a:pt x="2" y="75"/>
                </a:lnTo>
                <a:lnTo>
                  <a:pt x="13" y="74"/>
                </a:lnTo>
                <a:lnTo>
                  <a:pt x="32" y="71"/>
                </a:lnTo>
                <a:lnTo>
                  <a:pt x="53" y="67"/>
                </a:lnTo>
                <a:lnTo>
                  <a:pt x="81" y="64"/>
                </a:lnTo>
                <a:lnTo>
                  <a:pt x="113" y="59"/>
                </a:lnTo>
                <a:lnTo>
                  <a:pt x="145" y="54"/>
                </a:lnTo>
                <a:lnTo>
                  <a:pt x="181" y="51"/>
                </a:lnTo>
                <a:lnTo>
                  <a:pt x="215" y="45"/>
                </a:lnTo>
                <a:lnTo>
                  <a:pt x="251" y="40"/>
                </a:lnTo>
                <a:lnTo>
                  <a:pt x="283" y="35"/>
                </a:lnTo>
                <a:lnTo>
                  <a:pt x="313" y="30"/>
                </a:lnTo>
                <a:lnTo>
                  <a:pt x="341" y="26"/>
                </a:lnTo>
                <a:lnTo>
                  <a:pt x="365" y="22"/>
                </a:lnTo>
                <a:lnTo>
                  <a:pt x="382" y="19"/>
                </a:lnTo>
                <a:lnTo>
                  <a:pt x="394" y="16"/>
                </a:lnTo>
                <a:lnTo>
                  <a:pt x="403" y="14"/>
                </a:lnTo>
                <a:lnTo>
                  <a:pt x="416" y="13"/>
                </a:lnTo>
                <a:lnTo>
                  <a:pt x="431" y="10"/>
                </a:lnTo>
                <a:lnTo>
                  <a:pt x="450" y="10"/>
                </a:lnTo>
                <a:lnTo>
                  <a:pt x="467" y="6"/>
                </a:lnTo>
                <a:lnTo>
                  <a:pt x="486" y="6"/>
                </a:lnTo>
                <a:lnTo>
                  <a:pt x="505" y="5"/>
                </a:lnTo>
                <a:lnTo>
                  <a:pt x="527" y="5"/>
                </a:lnTo>
                <a:lnTo>
                  <a:pt x="546" y="2"/>
                </a:lnTo>
                <a:lnTo>
                  <a:pt x="565" y="2"/>
                </a:lnTo>
                <a:lnTo>
                  <a:pt x="580" y="0"/>
                </a:lnTo>
                <a:lnTo>
                  <a:pt x="597" y="0"/>
                </a:lnTo>
                <a:lnTo>
                  <a:pt x="608" y="0"/>
                </a:lnTo>
                <a:lnTo>
                  <a:pt x="618" y="0"/>
                </a:lnTo>
                <a:lnTo>
                  <a:pt x="625" y="0"/>
                </a:lnTo>
                <a:lnTo>
                  <a:pt x="627" y="0"/>
                </a:lnTo>
                <a:lnTo>
                  <a:pt x="627" y="2"/>
                </a:lnTo>
                <a:lnTo>
                  <a:pt x="631" y="8"/>
                </a:lnTo>
                <a:lnTo>
                  <a:pt x="633" y="18"/>
                </a:lnTo>
                <a:lnTo>
                  <a:pt x="642" y="32"/>
                </a:lnTo>
                <a:lnTo>
                  <a:pt x="648" y="46"/>
                </a:lnTo>
                <a:lnTo>
                  <a:pt x="655" y="66"/>
                </a:lnTo>
                <a:lnTo>
                  <a:pt x="665" y="85"/>
                </a:lnTo>
                <a:lnTo>
                  <a:pt x="674" y="107"/>
                </a:lnTo>
                <a:lnTo>
                  <a:pt x="682" y="128"/>
                </a:lnTo>
                <a:lnTo>
                  <a:pt x="691" y="151"/>
                </a:lnTo>
                <a:lnTo>
                  <a:pt x="699" y="171"/>
                </a:lnTo>
                <a:lnTo>
                  <a:pt x="708" y="192"/>
                </a:lnTo>
                <a:lnTo>
                  <a:pt x="712" y="211"/>
                </a:lnTo>
                <a:lnTo>
                  <a:pt x="719" y="229"/>
                </a:lnTo>
                <a:lnTo>
                  <a:pt x="721" y="243"/>
                </a:lnTo>
                <a:lnTo>
                  <a:pt x="723" y="256"/>
                </a:lnTo>
                <a:lnTo>
                  <a:pt x="723" y="266"/>
                </a:lnTo>
                <a:lnTo>
                  <a:pt x="723" y="277"/>
                </a:lnTo>
                <a:lnTo>
                  <a:pt x="723" y="287"/>
                </a:lnTo>
                <a:lnTo>
                  <a:pt x="725" y="298"/>
                </a:lnTo>
                <a:lnTo>
                  <a:pt x="725" y="308"/>
                </a:lnTo>
                <a:lnTo>
                  <a:pt x="725" y="319"/>
                </a:lnTo>
                <a:lnTo>
                  <a:pt x="727" y="328"/>
                </a:lnTo>
                <a:lnTo>
                  <a:pt x="727" y="338"/>
                </a:lnTo>
                <a:lnTo>
                  <a:pt x="727" y="346"/>
                </a:lnTo>
                <a:lnTo>
                  <a:pt x="729" y="354"/>
                </a:lnTo>
                <a:lnTo>
                  <a:pt x="729" y="362"/>
                </a:lnTo>
                <a:lnTo>
                  <a:pt x="731" y="368"/>
                </a:lnTo>
                <a:lnTo>
                  <a:pt x="731" y="373"/>
                </a:lnTo>
                <a:lnTo>
                  <a:pt x="734" y="378"/>
                </a:lnTo>
                <a:lnTo>
                  <a:pt x="734" y="380"/>
                </a:lnTo>
                <a:lnTo>
                  <a:pt x="734" y="381"/>
                </a:lnTo>
                <a:lnTo>
                  <a:pt x="729" y="381"/>
                </a:lnTo>
                <a:lnTo>
                  <a:pt x="721" y="383"/>
                </a:lnTo>
                <a:lnTo>
                  <a:pt x="704" y="384"/>
                </a:lnTo>
                <a:lnTo>
                  <a:pt x="685" y="388"/>
                </a:lnTo>
                <a:lnTo>
                  <a:pt x="659" y="391"/>
                </a:lnTo>
                <a:lnTo>
                  <a:pt x="631" y="396"/>
                </a:lnTo>
                <a:lnTo>
                  <a:pt x="599" y="399"/>
                </a:lnTo>
                <a:lnTo>
                  <a:pt x="569" y="405"/>
                </a:lnTo>
                <a:lnTo>
                  <a:pt x="535" y="408"/>
                </a:lnTo>
                <a:lnTo>
                  <a:pt x="499" y="413"/>
                </a:lnTo>
                <a:lnTo>
                  <a:pt x="467" y="418"/>
                </a:lnTo>
                <a:lnTo>
                  <a:pt x="437" y="423"/>
                </a:lnTo>
                <a:lnTo>
                  <a:pt x="405" y="426"/>
                </a:lnTo>
                <a:lnTo>
                  <a:pt x="379" y="429"/>
                </a:lnTo>
                <a:lnTo>
                  <a:pt x="356" y="432"/>
                </a:lnTo>
                <a:lnTo>
                  <a:pt x="337" y="434"/>
                </a:lnTo>
                <a:lnTo>
                  <a:pt x="320" y="434"/>
                </a:lnTo>
                <a:lnTo>
                  <a:pt x="301" y="436"/>
                </a:lnTo>
                <a:lnTo>
                  <a:pt x="277" y="436"/>
                </a:lnTo>
                <a:lnTo>
                  <a:pt x="256" y="437"/>
                </a:lnTo>
                <a:lnTo>
                  <a:pt x="230" y="437"/>
                </a:lnTo>
                <a:lnTo>
                  <a:pt x="207" y="437"/>
                </a:lnTo>
                <a:lnTo>
                  <a:pt x="181" y="437"/>
                </a:lnTo>
                <a:lnTo>
                  <a:pt x="160" y="439"/>
                </a:lnTo>
                <a:lnTo>
                  <a:pt x="134" y="439"/>
                </a:lnTo>
                <a:lnTo>
                  <a:pt x="115" y="439"/>
                </a:lnTo>
                <a:lnTo>
                  <a:pt x="94" y="439"/>
                </a:lnTo>
                <a:lnTo>
                  <a:pt x="79" y="439"/>
                </a:lnTo>
                <a:lnTo>
                  <a:pt x="66" y="439"/>
                </a:lnTo>
                <a:lnTo>
                  <a:pt x="55" y="439"/>
                </a:lnTo>
                <a:lnTo>
                  <a:pt x="47" y="439"/>
                </a:lnTo>
                <a:lnTo>
                  <a:pt x="0" y="77"/>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8" name="Freeform 16"/>
          <p:cNvSpPr>
            <a:spLocks/>
          </p:cNvSpPr>
          <p:nvPr/>
        </p:nvSpPr>
        <p:spPr bwMode="auto">
          <a:xfrm>
            <a:off x="3771900" y="4352925"/>
            <a:ext cx="1139825" cy="712788"/>
          </a:xfrm>
          <a:custGeom>
            <a:avLst/>
            <a:gdLst>
              <a:gd name="T0" fmla="*/ 0 w 718"/>
              <a:gd name="T1" fmla="*/ 2147483647 h 449"/>
              <a:gd name="T2" fmla="*/ 2147483647 w 718"/>
              <a:gd name="T3" fmla="*/ 2147483647 h 449"/>
              <a:gd name="T4" fmla="*/ 2147483647 w 718"/>
              <a:gd name="T5" fmla="*/ 2147483647 h 449"/>
              <a:gd name="T6" fmla="*/ 2147483647 w 718"/>
              <a:gd name="T7" fmla="*/ 2147483647 h 449"/>
              <a:gd name="T8" fmla="*/ 2147483647 w 718"/>
              <a:gd name="T9" fmla="*/ 2147483647 h 449"/>
              <a:gd name="T10" fmla="*/ 2147483647 w 718"/>
              <a:gd name="T11" fmla="*/ 2147483647 h 449"/>
              <a:gd name="T12" fmla="*/ 2147483647 w 718"/>
              <a:gd name="T13" fmla="*/ 2147483647 h 449"/>
              <a:gd name="T14" fmla="*/ 2147483647 w 718"/>
              <a:gd name="T15" fmla="*/ 0 h 449"/>
              <a:gd name="T16" fmla="*/ 2147483647 w 718"/>
              <a:gd name="T17" fmla="*/ 0 h 449"/>
              <a:gd name="T18" fmla="*/ 2147483647 w 718"/>
              <a:gd name="T19" fmla="*/ 0 h 449"/>
              <a:gd name="T20" fmla="*/ 2147483647 w 718"/>
              <a:gd name="T21" fmla="*/ 0 h 449"/>
              <a:gd name="T22" fmla="*/ 2147483647 w 718"/>
              <a:gd name="T23" fmla="*/ 0 h 449"/>
              <a:gd name="T24" fmla="*/ 2147483647 w 718"/>
              <a:gd name="T25" fmla="*/ 0 h 449"/>
              <a:gd name="T26" fmla="*/ 2147483647 w 718"/>
              <a:gd name="T27" fmla="*/ 0 h 449"/>
              <a:gd name="T28" fmla="*/ 2147483647 w 718"/>
              <a:gd name="T29" fmla="*/ 0 h 449"/>
              <a:gd name="T30" fmla="*/ 2147483647 w 718"/>
              <a:gd name="T31" fmla="*/ 0 h 449"/>
              <a:gd name="T32" fmla="*/ 2147483647 w 718"/>
              <a:gd name="T33" fmla="*/ 2147483647 h 449"/>
              <a:gd name="T34" fmla="*/ 2147483647 w 718"/>
              <a:gd name="T35" fmla="*/ 2147483647 h 449"/>
              <a:gd name="T36" fmla="*/ 2147483647 w 718"/>
              <a:gd name="T37" fmla="*/ 2147483647 h 449"/>
              <a:gd name="T38" fmla="*/ 2147483647 w 718"/>
              <a:gd name="T39" fmla="*/ 2147483647 h 449"/>
              <a:gd name="T40" fmla="*/ 2147483647 w 718"/>
              <a:gd name="T41" fmla="*/ 2147483647 h 449"/>
              <a:gd name="T42" fmla="*/ 2147483647 w 718"/>
              <a:gd name="T43" fmla="*/ 2147483647 h 449"/>
              <a:gd name="T44" fmla="*/ 2147483647 w 718"/>
              <a:gd name="T45" fmla="*/ 2147483647 h 449"/>
              <a:gd name="T46" fmla="*/ 2147483647 w 718"/>
              <a:gd name="T47" fmla="*/ 2147483647 h 449"/>
              <a:gd name="T48" fmla="*/ 2147483647 w 718"/>
              <a:gd name="T49" fmla="*/ 2147483647 h 449"/>
              <a:gd name="T50" fmla="*/ 2147483647 w 718"/>
              <a:gd name="T51" fmla="*/ 2147483647 h 449"/>
              <a:gd name="T52" fmla="*/ 2147483647 w 718"/>
              <a:gd name="T53" fmla="*/ 2147483647 h 449"/>
              <a:gd name="T54" fmla="*/ 2147483647 w 718"/>
              <a:gd name="T55" fmla="*/ 2147483647 h 449"/>
              <a:gd name="T56" fmla="*/ 2147483647 w 718"/>
              <a:gd name="T57" fmla="*/ 2147483647 h 449"/>
              <a:gd name="T58" fmla="*/ 2147483647 w 718"/>
              <a:gd name="T59" fmla="*/ 2147483647 h 449"/>
              <a:gd name="T60" fmla="*/ 2147483647 w 718"/>
              <a:gd name="T61" fmla="*/ 2147483647 h 449"/>
              <a:gd name="T62" fmla="*/ 2147483647 w 718"/>
              <a:gd name="T63" fmla="*/ 2147483647 h 449"/>
              <a:gd name="T64" fmla="*/ 2147483647 w 718"/>
              <a:gd name="T65" fmla="*/ 2147483647 h 449"/>
              <a:gd name="T66" fmla="*/ 2147483647 w 718"/>
              <a:gd name="T67" fmla="*/ 2147483647 h 449"/>
              <a:gd name="T68" fmla="*/ 2147483647 w 718"/>
              <a:gd name="T69" fmla="*/ 2147483647 h 449"/>
              <a:gd name="T70" fmla="*/ 2147483647 w 718"/>
              <a:gd name="T71" fmla="*/ 2147483647 h 449"/>
              <a:gd name="T72" fmla="*/ 2147483647 w 718"/>
              <a:gd name="T73" fmla="*/ 2147483647 h 449"/>
              <a:gd name="T74" fmla="*/ 2147483647 w 718"/>
              <a:gd name="T75" fmla="*/ 2147483647 h 449"/>
              <a:gd name="T76" fmla="*/ 2147483647 w 718"/>
              <a:gd name="T77" fmla="*/ 2147483647 h 449"/>
              <a:gd name="T78" fmla="*/ 2147483647 w 718"/>
              <a:gd name="T79" fmla="*/ 2147483647 h 449"/>
              <a:gd name="T80" fmla="*/ 2147483647 w 718"/>
              <a:gd name="T81" fmla="*/ 2147483647 h 449"/>
              <a:gd name="T82" fmla="*/ 2147483647 w 718"/>
              <a:gd name="T83" fmla="*/ 2147483647 h 449"/>
              <a:gd name="T84" fmla="*/ 2147483647 w 718"/>
              <a:gd name="T85" fmla="*/ 2147483647 h 449"/>
              <a:gd name="T86" fmla="*/ 2147483647 w 718"/>
              <a:gd name="T87" fmla="*/ 2147483647 h 449"/>
              <a:gd name="T88" fmla="*/ 2147483647 w 718"/>
              <a:gd name="T89" fmla="*/ 2147483647 h 449"/>
              <a:gd name="T90" fmla="*/ 2147483647 w 718"/>
              <a:gd name="T91" fmla="*/ 2147483647 h 449"/>
              <a:gd name="T92" fmla="*/ 2147483647 w 718"/>
              <a:gd name="T93" fmla="*/ 2147483647 h 449"/>
              <a:gd name="T94" fmla="*/ 0 w 718"/>
              <a:gd name="T95" fmla="*/ 2147483647 h 4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18" h="449">
                <a:moveTo>
                  <a:pt x="0" y="74"/>
                </a:moveTo>
                <a:lnTo>
                  <a:pt x="0" y="72"/>
                </a:lnTo>
                <a:lnTo>
                  <a:pt x="4" y="71"/>
                </a:lnTo>
                <a:lnTo>
                  <a:pt x="10" y="66"/>
                </a:lnTo>
                <a:lnTo>
                  <a:pt x="19" y="61"/>
                </a:lnTo>
                <a:lnTo>
                  <a:pt x="29" y="55"/>
                </a:lnTo>
                <a:lnTo>
                  <a:pt x="42" y="50"/>
                </a:lnTo>
                <a:lnTo>
                  <a:pt x="57" y="42"/>
                </a:lnTo>
                <a:lnTo>
                  <a:pt x="74" y="37"/>
                </a:lnTo>
                <a:lnTo>
                  <a:pt x="93" y="29"/>
                </a:lnTo>
                <a:lnTo>
                  <a:pt x="113" y="23"/>
                </a:lnTo>
                <a:lnTo>
                  <a:pt x="134" y="16"/>
                </a:lnTo>
                <a:lnTo>
                  <a:pt x="155" y="12"/>
                </a:lnTo>
                <a:lnTo>
                  <a:pt x="179" y="5"/>
                </a:lnTo>
                <a:lnTo>
                  <a:pt x="202" y="2"/>
                </a:lnTo>
                <a:lnTo>
                  <a:pt x="226" y="0"/>
                </a:lnTo>
                <a:lnTo>
                  <a:pt x="253" y="0"/>
                </a:lnTo>
                <a:lnTo>
                  <a:pt x="275" y="0"/>
                </a:lnTo>
                <a:lnTo>
                  <a:pt x="300" y="0"/>
                </a:lnTo>
                <a:lnTo>
                  <a:pt x="322" y="0"/>
                </a:lnTo>
                <a:lnTo>
                  <a:pt x="343" y="0"/>
                </a:lnTo>
                <a:lnTo>
                  <a:pt x="362" y="0"/>
                </a:lnTo>
                <a:lnTo>
                  <a:pt x="381" y="0"/>
                </a:lnTo>
                <a:lnTo>
                  <a:pt x="398" y="0"/>
                </a:lnTo>
                <a:lnTo>
                  <a:pt x="416" y="0"/>
                </a:lnTo>
                <a:lnTo>
                  <a:pt x="428" y="0"/>
                </a:lnTo>
                <a:lnTo>
                  <a:pt x="441" y="0"/>
                </a:lnTo>
                <a:lnTo>
                  <a:pt x="452" y="0"/>
                </a:lnTo>
                <a:lnTo>
                  <a:pt x="462" y="0"/>
                </a:lnTo>
                <a:lnTo>
                  <a:pt x="469" y="0"/>
                </a:lnTo>
                <a:lnTo>
                  <a:pt x="473" y="0"/>
                </a:lnTo>
                <a:lnTo>
                  <a:pt x="475" y="0"/>
                </a:lnTo>
                <a:lnTo>
                  <a:pt x="477" y="0"/>
                </a:lnTo>
                <a:lnTo>
                  <a:pt x="480" y="2"/>
                </a:lnTo>
                <a:lnTo>
                  <a:pt x="484" y="10"/>
                </a:lnTo>
                <a:lnTo>
                  <a:pt x="492" y="21"/>
                </a:lnTo>
                <a:lnTo>
                  <a:pt x="505" y="37"/>
                </a:lnTo>
                <a:lnTo>
                  <a:pt x="518" y="55"/>
                </a:lnTo>
                <a:lnTo>
                  <a:pt x="535" y="76"/>
                </a:lnTo>
                <a:lnTo>
                  <a:pt x="552" y="96"/>
                </a:lnTo>
                <a:lnTo>
                  <a:pt x="571" y="122"/>
                </a:lnTo>
                <a:lnTo>
                  <a:pt x="588" y="146"/>
                </a:lnTo>
                <a:lnTo>
                  <a:pt x="605" y="172"/>
                </a:lnTo>
                <a:lnTo>
                  <a:pt x="622" y="196"/>
                </a:lnTo>
                <a:lnTo>
                  <a:pt x="640" y="221"/>
                </a:lnTo>
                <a:lnTo>
                  <a:pt x="654" y="242"/>
                </a:lnTo>
                <a:lnTo>
                  <a:pt x="667" y="265"/>
                </a:lnTo>
                <a:lnTo>
                  <a:pt x="678" y="282"/>
                </a:lnTo>
                <a:lnTo>
                  <a:pt x="686" y="298"/>
                </a:lnTo>
                <a:lnTo>
                  <a:pt x="691" y="309"/>
                </a:lnTo>
                <a:lnTo>
                  <a:pt x="695" y="322"/>
                </a:lnTo>
                <a:lnTo>
                  <a:pt x="699" y="334"/>
                </a:lnTo>
                <a:lnTo>
                  <a:pt x="704" y="345"/>
                </a:lnTo>
                <a:lnTo>
                  <a:pt x="706" y="354"/>
                </a:lnTo>
                <a:lnTo>
                  <a:pt x="708" y="364"/>
                </a:lnTo>
                <a:lnTo>
                  <a:pt x="712" y="374"/>
                </a:lnTo>
                <a:lnTo>
                  <a:pt x="714" y="382"/>
                </a:lnTo>
                <a:lnTo>
                  <a:pt x="714" y="388"/>
                </a:lnTo>
                <a:lnTo>
                  <a:pt x="716" y="394"/>
                </a:lnTo>
                <a:lnTo>
                  <a:pt x="716" y="399"/>
                </a:lnTo>
                <a:lnTo>
                  <a:pt x="716" y="404"/>
                </a:lnTo>
                <a:lnTo>
                  <a:pt x="716" y="410"/>
                </a:lnTo>
                <a:lnTo>
                  <a:pt x="718" y="414"/>
                </a:lnTo>
                <a:lnTo>
                  <a:pt x="716" y="414"/>
                </a:lnTo>
                <a:lnTo>
                  <a:pt x="710" y="414"/>
                </a:lnTo>
                <a:lnTo>
                  <a:pt x="699" y="415"/>
                </a:lnTo>
                <a:lnTo>
                  <a:pt x="686" y="418"/>
                </a:lnTo>
                <a:lnTo>
                  <a:pt x="672" y="420"/>
                </a:lnTo>
                <a:lnTo>
                  <a:pt x="652" y="423"/>
                </a:lnTo>
                <a:lnTo>
                  <a:pt x="633" y="428"/>
                </a:lnTo>
                <a:lnTo>
                  <a:pt x="614" y="431"/>
                </a:lnTo>
                <a:lnTo>
                  <a:pt x="590" y="434"/>
                </a:lnTo>
                <a:lnTo>
                  <a:pt x="567" y="438"/>
                </a:lnTo>
                <a:lnTo>
                  <a:pt x="546" y="439"/>
                </a:lnTo>
                <a:lnTo>
                  <a:pt x="522" y="442"/>
                </a:lnTo>
                <a:lnTo>
                  <a:pt x="499" y="444"/>
                </a:lnTo>
                <a:lnTo>
                  <a:pt x="480" y="447"/>
                </a:lnTo>
                <a:lnTo>
                  <a:pt x="460" y="449"/>
                </a:lnTo>
                <a:lnTo>
                  <a:pt x="445" y="449"/>
                </a:lnTo>
                <a:lnTo>
                  <a:pt x="428" y="449"/>
                </a:lnTo>
                <a:lnTo>
                  <a:pt x="405" y="449"/>
                </a:lnTo>
                <a:lnTo>
                  <a:pt x="381" y="449"/>
                </a:lnTo>
                <a:lnTo>
                  <a:pt x="356" y="449"/>
                </a:lnTo>
                <a:lnTo>
                  <a:pt x="326" y="449"/>
                </a:lnTo>
                <a:lnTo>
                  <a:pt x="298" y="449"/>
                </a:lnTo>
                <a:lnTo>
                  <a:pt x="268" y="449"/>
                </a:lnTo>
                <a:lnTo>
                  <a:pt x="241" y="449"/>
                </a:lnTo>
                <a:lnTo>
                  <a:pt x="209" y="449"/>
                </a:lnTo>
                <a:lnTo>
                  <a:pt x="185" y="449"/>
                </a:lnTo>
                <a:lnTo>
                  <a:pt x="160" y="449"/>
                </a:lnTo>
                <a:lnTo>
                  <a:pt x="138" y="449"/>
                </a:lnTo>
                <a:lnTo>
                  <a:pt x="121" y="449"/>
                </a:lnTo>
                <a:lnTo>
                  <a:pt x="108" y="449"/>
                </a:lnTo>
                <a:lnTo>
                  <a:pt x="100" y="449"/>
                </a:lnTo>
                <a:lnTo>
                  <a:pt x="98" y="449"/>
                </a:lnTo>
                <a:lnTo>
                  <a:pt x="0" y="74"/>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9" name="Freeform 17"/>
          <p:cNvSpPr>
            <a:spLocks/>
          </p:cNvSpPr>
          <p:nvPr/>
        </p:nvSpPr>
        <p:spPr bwMode="auto">
          <a:xfrm>
            <a:off x="390525" y="4922838"/>
            <a:ext cx="1158875" cy="782637"/>
          </a:xfrm>
          <a:custGeom>
            <a:avLst/>
            <a:gdLst>
              <a:gd name="T0" fmla="*/ 2147483647 w 730"/>
              <a:gd name="T1" fmla="*/ 0 h 493"/>
              <a:gd name="T2" fmla="*/ 2147483647 w 730"/>
              <a:gd name="T3" fmla="*/ 2147483647 h 493"/>
              <a:gd name="T4" fmla="*/ 2147483647 w 730"/>
              <a:gd name="T5" fmla="*/ 2147483647 h 493"/>
              <a:gd name="T6" fmla="*/ 2147483647 w 730"/>
              <a:gd name="T7" fmla="*/ 2147483647 h 493"/>
              <a:gd name="T8" fmla="*/ 2147483647 w 730"/>
              <a:gd name="T9" fmla="*/ 2147483647 h 493"/>
              <a:gd name="T10" fmla="*/ 2147483647 w 730"/>
              <a:gd name="T11" fmla="*/ 2147483647 h 493"/>
              <a:gd name="T12" fmla="*/ 2147483647 w 730"/>
              <a:gd name="T13" fmla="*/ 2147483647 h 493"/>
              <a:gd name="T14" fmla="*/ 2147483647 w 730"/>
              <a:gd name="T15" fmla="*/ 2147483647 h 493"/>
              <a:gd name="T16" fmla="*/ 2147483647 w 730"/>
              <a:gd name="T17" fmla="*/ 2147483647 h 493"/>
              <a:gd name="T18" fmla="*/ 2147483647 w 730"/>
              <a:gd name="T19" fmla="*/ 2147483647 h 493"/>
              <a:gd name="T20" fmla="*/ 2147483647 w 730"/>
              <a:gd name="T21" fmla="*/ 2147483647 h 493"/>
              <a:gd name="T22" fmla="*/ 2147483647 w 730"/>
              <a:gd name="T23" fmla="*/ 2147483647 h 493"/>
              <a:gd name="T24" fmla="*/ 2147483647 w 730"/>
              <a:gd name="T25" fmla="*/ 2147483647 h 493"/>
              <a:gd name="T26" fmla="*/ 2147483647 w 730"/>
              <a:gd name="T27" fmla="*/ 2147483647 h 493"/>
              <a:gd name="T28" fmla="*/ 2147483647 w 730"/>
              <a:gd name="T29" fmla="*/ 2147483647 h 493"/>
              <a:gd name="T30" fmla="*/ 2147483647 w 730"/>
              <a:gd name="T31" fmla="*/ 2147483647 h 493"/>
              <a:gd name="T32" fmla="*/ 0 w 730"/>
              <a:gd name="T33" fmla="*/ 2147483647 h 493"/>
              <a:gd name="T34" fmla="*/ 2147483647 w 730"/>
              <a:gd name="T35" fmla="*/ 2147483647 h 493"/>
              <a:gd name="T36" fmla="*/ 2147483647 w 730"/>
              <a:gd name="T37" fmla="*/ 2147483647 h 493"/>
              <a:gd name="T38" fmla="*/ 2147483647 w 730"/>
              <a:gd name="T39" fmla="*/ 2147483647 h 493"/>
              <a:gd name="T40" fmla="*/ 2147483647 w 730"/>
              <a:gd name="T41" fmla="*/ 2147483647 h 493"/>
              <a:gd name="T42" fmla="*/ 2147483647 w 730"/>
              <a:gd name="T43" fmla="*/ 2147483647 h 493"/>
              <a:gd name="T44" fmla="*/ 2147483647 w 730"/>
              <a:gd name="T45" fmla="*/ 2147483647 h 493"/>
              <a:gd name="T46" fmla="*/ 2147483647 w 730"/>
              <a:gd name="T47" fmla="*/ 2147483647 h 493"/>
              <a:gd name="T48" fmla="*/ 2147483647 w 730"/>
              <a:gd name="T49" fmla="*/ 2147483647 h 493"/>
              <a:gd name="T50" fmla="*/ 2147483647 w 730"/>
              <a:gd name="T51" fmla="*/ 2147483647 h 493"/>
              <a:gd name="T52" fmla="*/ 2147483647 w 730"/>
              <a:gd name="T53" fmla="*/ 2147483647 h 493"/>
              <a:gd name="T54" fmla="*/ 2147483647 w 730"/>
              <a:gd name="T55" fmla="*/ 2147483647 h 493"/>
              <a:gd name="T56" fmla="*/ 2147483647 w 730"/>
              <a:gd name="T57" fmla="*/ 2147483647 h 493"/>
              <a:gd name="T58" fmla="*/ 2147483647 w 730"/>
              <a:gd name="T59" fmla="*/ 2147483647 h 493"/>
              <a:gd name="T60" fmla="*/ 2147483647 w 730"/>
              <a:gd name="T61" fmla="*/ 2147483647 h 493"/>
              <a:gd name="T62" fmla="*/ 2147483647 w 730"/>
              <a:gd name="T63" fmla="*/ 2147483647 h 493"/>
              <a:gd name="T64" fmla="*/ 2147483647 w 730"/>
              <a:gd name="T65" fmla="*/ 2147483647 h 493"/>
              <a:gd name="T66" fmla="*/ 2147483647 w 730"/>
              <a:gd name="T67" fmla="*/ 2147483647 h 493"/>
              <a:gd name="T68" fmla="*/ 2147483647 w 730"/>
              <a:gd name="T69" fmla="*/ 2147483647 h 493"/>
              <a:gd name="T70" fmla="*/ 2147483647 w 730"/>
              <a:gd name="T71" fmla="*/ 2147483647 h 493"/>
              <a:gd name="T72" fmla="*/ 2147483647 w 730"/>
              <a:gd name="T73" fmla="*/ 2147483647 h 493"/>
              <a:gd name="T74" fmla="*/ 2147483647 w 730"/>
              <a:gd name="T75" fmla="*/ 2147483647 h 493"/>
              <a:gd name="T76" fmla="*/ 2147483647 w 730"/>
              <a:gd name="T77" fmla="*/ 2147483647 h 493"/>
              <a:gd name="T78" fmla="*/ 2147483647 w 730"/>
              <a:gd name="T79" fmla="*/ 2147483647 h 493"/>
              <a:gd name="T80" fmla="*/ 2147483647 w 730"/>
              <a:gd name="T81" fmla="*/ 2147483647 h 493"/>
              <a:gd name="T82" fmla="*/ 2147483647 w 730"/>
              <a:gd name="T83" fmla="*/ 2147483647 h 493"/>
              <a:gd name="T84" fmla="*/ 2147483647 w 730"/>
              <a:gd name="T85" fmla="*/ 2147483647 h 493"/>
              <a:gd name="T86" fmla="*/ 2147483647 w 730"/>
              <a:gd name="T87" fmla="*/ 2147483647 h 493"/>
              <a:gd name="T88" fmla="*/ 2147483647 w 730"/>
              <a:gd name="T89" fmla="*/ 2147483647 h 493"/>
              <a:gd name="T90" fmla="*/ 2147483647 w 730"/>
              <a:gd name="T91" fmla="*/ 2147483647 h 493"/>
              <a:gd name="T92" fmla="*/ 2147483647 w 730"/>
              <a:gd name="T93" fmla="*/ 2147483647 h 493"/>
              <a:gd name="T94" fmla="*/ 2147483647 w 730"/>
              <a:gd name="T95" fmla="*/ 2147483647 h 493"/>
              <a:gd name="T96" fmla="*/ 2147483647 w 730"/>
              <a:gd name="T97" fmla="*/ 2147483647 h 493"/>
              <a:gd name="T98" fmla="*/ 2147483647 w 730"/>
              <a:gd name="T99" fmla="*/ 0 h 493"/>
              <a:gd name="T100" fmla="*/ 2147483647 w 730"/>
              <a:gd name="T101" fmla="*/ 0 h 4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30" h="493">
                <a:moveTo>
                  <a:pt x="344" y="0"/>
                </a:moveTo>
                <a:lnTo>
                  <a:pt x="320" y="31"/>
                </a:lnTo>
                <a:lnTo>
                  <a:pt x="299" y="59"/>
                </a:lnTo>
                <a:lnTo>
                  <a:pt x="276" y="88"/>
                </a:lnTo>
                <a:lnTo>
                  <a:pt x="252" y="119"/>
                </a:lnTo>
                <a:lnTo>
                  <a:pt x="229" y="146"/>
                </a:lnTo>
                <a:lnTo>
                  <a:pt x="205" y="176"/>
                </a:lnTo>
                <a:lnTo>
                  <a:pt x="182" y="205"/>
                </a:lnTo>
                <a:lnTo>
                  <a:pt x="158" y="236"/>
                </a:lnTo>
                <a:lnTo>
                  <a:pt x="135" y="263"/>
                </a:lnTo>
                <a:lnTo>
                  <a:pt x="113" y="295"/>
                </a:lnTo>
                <a:lnTo>
                  <a:pt x="90" y="325"/>
                </a:lnTo>
                <a:lnTo>
                  <a:pt x="71" y="357"/>
                </a:lnTo>
                <a:lnTo>
                  <a:pt x="49" y="388"/>
                </a:lnTo>
                <a:lnTo>
                  <a:pt x="32" y="423"/>
                </a:lnTo>
                <a:lnTo>
                  <a:pt x="15" y="457"/>
                </a:lnTo>
                <a:lnTo>
                  <a:pt x="0" y="493"/>
                </a:lnTo>
                <a:lnTo>
                  <a:pt x="5" y="493"/>
                </a:lnTo>
                <a:lnTo>
                  <a:pt x="22" y="493"/>
                </a:lnTo>
                <a:lnTo>
                  <a:pt x="45" y="492"/>
                </a:lnTo>
                <a:lnTo>
                  <a:pt x="75" y="492"/>
                </a:lnTo>
                <a:lnTo>
                  <a:pt x="113" y="492"/>
                </a:lnTo>
                <a:lnTo>
                  <a:pt x="156" y="492"/>
                </a:lnTo>
                <a:lnTo>
                  <a:pt x="203" y="492"/>
                </a:lnTo>
                <a:lnTo>
                  <a:pt x="254" y="492"/>
                </a:lnTo>
                <a:lnTo>
                  <a:pt x="303" y="490"/>
                </a:lnTo>
                <a:lnTo>
                  <a:pt x="357" y="490"/>
                </a:lnTo>
                <a:lnTo>
                  <a:pt x="406" y="490"/>
                </a:lnTo>
                <a:lnTo>
                  <a:pt x="455" y="490"/>
                </a:lnTo>
                <a:lnTo>
                  <a:pt x="500" y="490"/>
                </a:lnTo>
                <a:lnTo>
                  <a:pt x="540" y="492"/>
                </a:lnTo>
                <a:lnTo>
                  <a:pt x="574" y="492"/>
                </a:lnTo>
                <a:lnTo>
                  <a:pt x="604" y="493"/>
                </a:lnTo>
                <a:lnTo>
                  <a:pt x="625" y="493"/>
                </a:lnTo>
                <a:lnTo>
                  <a:pt x="645" y="490"/>
                </a:lnTo>
                <a:lnTo>
                  <a:pt x="660" y="484"/>
                </a:lnTo>
                <a:lnTo>
                  <a:pt x="672" y="479"/>
                </a:lnTo>
                <a:lnTo>
                  <a:pt x="681" y="469"/>
                </a:lnTo>
                <a:lnTo>
                  <a:pt x="689" y="461"/>
                </a:lnTo>
                <a:lnTo>
                  <a:pt x="694" y="452"/>
                </a:lnTo>
                <a:lnTo>
                  <a:pt x="698" y="442"/>
                </a:lnTo>
                <a:lnTo>
                  <a:pt x="700" y="429"/>
                </a:lnTo>
                <a:lnTo>
                  <a:pt x="702" y="421"/>
                </a:lnTo>
                <a:lnTo>
                  <a:pt x="700" y="412"/>
                </a:lnTo>
                <a:lnTo>
                  <a:pt x="700" y="404"/>
                </a:lnTo>
                <a:lnTo>
                  <a:pt x="698" y="396"/>
                </a:lnTo>
                <a:lnTo>
                  <a:pt x="698" y="391"/>
                </a:lnTo>
                <a:lnTo>
                  <a:pt x="698" y="386"/>
                </a:lnTo>
                <a:lnTo>
                  <a:pt x="730" y="144"/>
                </a:lnTo>
                <a:lnTo>
                  <a:pt x="344"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0" name="Freeform 18"/>
          <p:cNvSpPr>
            <a:spLocks/>
          </p:cNvSpPr>
          <p:nvPr/>
        </p:nvSpPr>
        <p:spPr bwMode="auto">
          <a:xfrm>
            <a:off x="1414463" y="5162550"/>
            <a:ext cx="998537" cy="536575"/>
          </a:xfrm>
          <a:custGeom>
            <a:avLst/>
            <a:gdLst>
              <a:gd name="T0" fmla="*/ 2147483647 w 629"/>
              <a:gd name="T1" fmla="*/ 2147483647 h 338"/>
              <a:gd name="T2" fmla="*/ 2147483647 w 629"/>
              <a:gd name="T3" fmla="*/ 2147483647 h 338"/>
              <a:gd name="T4" fmla="*/ 2147483647 w 629"/>
              <a:gd name="T5" fmla="*/ 2147483647 h 338"/>
              <a:gd name="T6" fmla="*/ 2147483647 w 629"/>
              <a:gd name="T7" fmla="*/ 2147483647 h 338"/>
              <a:gd name="T8" fmla="*/ 2147483647 w 629"/>
              <a:gd name="T9" fmla="*/ 2147483647 h 338"/>
              <a:gd name="T10" fmla="*/ 2147483647 w 629"/>
              <a:gd name="T11" fmla="*/ 2147483647 h 338"/>
              <a:gd name="T12" fmla="*/ 2147483647 w 629"/>
              <a:gd name="T13" fmla="*/ 0 h 338"/>
              <a:gd name="T14" fmla="*/ 2147483647 w 629"/>
              <a:gd name="T15" fmla="*/ 0 h 338"/>
              <a:gd name="T16" fmla="*/ 2147483647 w 629"/>
              <a:gd name="T17" fmla="*/ 2147483647 h 338"/>
              <a:gd name="T18" fmla="*/ 2147483647 w 629"/>
              <a:gd name="T19" fmla="*/ 2147483647 h 338"/>
              <a:gd name="T20" fmla="*/ 2147483647 w 629"/>
              <a:gd name="T21" fmla="*/ 2147483647 h 338"/>
              <a:gd name="T22" fmla="*/ 2147483647 w 629"/>
              <a:gd name="T23" fmla="*/ 2147483647 h 338"/>
              <a:gd name="T24" fmla="*/ 2147483647 w 629"/>
              <a:gd name="T25" fmla="*/ 2147483647 h 338"/>
              <a:gd name="T26" fmla="*/ 2147483647 w 629"/>
              <a:gd name="T27" fmla="*/ 2147483647 h 338"/>
              <a:gd name="T28" fmla="*/ 2147483647 w 629"/>
              <a:gd name="T29" fmla="*/ 2147483647 h 338"/>
              <a:gd name="T30" fmla="*/ 2147483647 w 629"/>
              <a:gd name="T31" fmla="*/ 2147483647 h 338"/>
              <a:gd name="T32" fmla="*/ 2147483647 w 629"/>
              <a:gd name="T33" fmla="*/ 2147483647 h 338"/>
              <a:gd name="T34" fmla="*/ 2147483647 w 629"/>
              <a:gd name="T35" fmla="*/ 2147483647 h 338"/>
              <a:gd name="T36" fmla="*/ 2147483647 w 629"/>
              <a:gd name="T37" fmla="*/ 2147483647 h 338"/>
              <a:gd name="T38" fmla="*/ 2147483647 w 629"/>
              <a:gd name="T39" fmla="*/ 2147483647 h 338"/>
              <a:gd name="T40" fmla="*/ 2147483647 w 629"/>
              <a:gd name="T41" fmla="*/ 2147483647 h 338"/>
              <a:gd name="T42" fmla="*/ 2147483647 w 629"/>
              <a:gd name="T43" fmla="*/ 2147483647 h 338"/>
              <a:gd name="T44" fmla="*/ 2147483647 w 629"/>
              <a:gd name="T45" fmla="*/ 2147483647 h 338"/>
              <a:gd name="T46" fmla="*/ 2147483647 w 629"/>
              <a:gd name="T47" fmla="*/ 2147483647 h 338"/>
              <a:gd name="T48" fmla="*/ 2147483647 w 629"/>
              <a:gd name="T49" fmla="*/ 2147483647 h 338"/>
              <a:gd name="T50" fmla="*/ 2147483647 w 629"/>
              <a:gd name="T51" fmla="*/ 2147483647 h 338"/>
              <a:gd name="T52" fmla="*/ 2147483647 w 629"/>
              <a:gd name="T53" fmla="*/ 2147483647 h 338"/>
              <a:gd name="T54" fmla="*/ 2147483647 w 629"/>
              <a:gd name="T55" fmla="*/ 2147483647 h 338"/>
              <a:gd name="T56" fmla="*/ 2147483647 w 629"/>
              <a:gd name="T57" fmla="*/ 2147483647 h 338"/>
              <a:gd name="T58" fmla="*/ 2147483647 w 629"/>
              <a:gd name="T59" fmla="*/ 2147483647 h 338"/>
              <a:gd name="T60" fmla="*/ 2147483647 w 629"/>
              <a:gd name="T61" fmla="*/ 2147483647 h 338"/>
              <a:gd name="T62" fmla="*/ 2147483647 w 629"/>
              <a:gd name="T63" fmla="*/ 2147483647 h 338"/>
              <a:gd name="T64" fmla="*/ 2147483647 w 629"/>
              <a:gd name="T65" fmla="*/ 2147483647 h 338"/>
              <a:gd name="T66" fmla="*/ 2147483647 w 629"/>
              <a:gd name="T67" fmla="*/ 2147483647 h 338"/>
              <a:gd name="T68" fmla="*/ 2147483647 w 629"/>
              <a:gd name="T69" fmla="*/ 2147483647 h 338"/>
              <a:gd name="T70" fmla="*/ 2147483647 w 629"/>
              <a:gd name="T71" fmla="*/ 2147483647 h 338"/>
              <a:gd name="T72" fmla="*/ 2147483647 w 629"/>
              <a:gd name="T73" fmla="*/ 2147483647 h 338"/>
              <a:gd name="T74" fmla="*/ 2147483647 w 629"/>
              <a:gd name="T75" fmla="*/ 2147483647 h 338"/>
              <a:gd name="T76" fmla="*/ 2147483647 w 629"/>
              <a:gd name="T77" fmla="*/ 2147483647 h 338"/>
              <a:gd name="T78" fmla="*/ 2147483647 w 629"/>
              <a:gd name="T79" fmla="*/ 2147483647 h 338"/>
              <a:gd name="T80" fmla="*/ 0 w 629"/>
              <a:gd name="T81" fmla="*/ 2147483647 h 338"/>
              <a:gd name="T82" fmla="*/ 2147483647 w 629"/>
              <a:gd name="T83" fmla="*/ 2147483647 h 338"/>
              <a:gd name="T84" fmla="*/ 2147483647 w 629"/>
              <a:gd name="T85" fmla="*/ 2147483647 h 338"/>
              <a:gd name="T86" fmla="*/ 2147483647 w 629"/>
              <a:gd name="T87" fmla="*/ 2147483647 h 338"/>
              <a:gd name="T88" fmla="*/ 2147483647 w 629"/>
              <a:gd name="T89" fmla="*/ 2147483647 h 338"/>
              <a:gd name="T90" fmla="*/ 2147483647 w 629"/>
              <a:gd name="T91" fmla="*/ 2147483647 h 338"/>
              <a:gd name="T92" fmla="*/ 2147483647 w 629"/>
              <a:gd name="T93" fmla="*/ 2147483647 h 338"/>
              <a:gd name="T94" fmla="*/ 2147483647 w 629"/>
              <a:gd name="T95" fmla="*/ 2147483647 h 338"/>
              <a:gd name="T96" fmla="*/ 2147483647 w 629"/>
              <a:gd name="T97" fmla="*/ 2147483647 h 3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29" h="338">
                <a:moveTo>
                  <a:pt x="55" y="13"/>
                </a:moveTo>
                <a:lnTo>
                  <a:pt x="59" y="11"/>
                </a:lnTo>
                <a:lnTo>
                  <a:pt x="74" y="11"/>
                </a:lnTo>
                <a:lnTo>
                  <a:pt x="98" y="11"/>
                </a:lnTo>
                <a:lnTo>
                  <a:pt x="130" y="9"/>
                </a:lnTo>
                <a:lnTo>
                  <a:pt x="166" y="8"/>
                </a:lnTo>
                <a:lnTo>
                  <a:pt x="207" y="6"/>
                </a:lnTo>
                <a:lnTo>
                  <a:pt x="251" y="6"/>
                </a:lnTo>
                <a:lnTo>
                  <a:pt x="298" y="5"/>
                </a:lnTo>
                <a:lnTo>
                  <a:pt x="345" y="3"/>
                </a:lnTo>
                <a:lnTo>
                  <a:pt x="392" y="1"/>
                </a:lnTo>
                <a:lnTo>
                  <a:pt x="437" y="1"/>
                </a:lnTo>
                <a:lnTo>
                  <a:pt x="478" y="1"/>
                </a:lnTo>
                <a:lnTo>
                  <a:pt x="516" y="0"/>
                </a:lnTo>
                <a:lnTo>
                  <a:pt x="546" y="0"/>
                </a:lnTo>
                <a:lnTo>
                  <a:pt x="571" y="0"/>
                </a:lnTo>
                <a:lnTo>
                  <a:pt x="586" y="1"/>
                </a:lnTo>
                <a:lnTo>
                  <a:pt x="597" y="1"/>
                </a:lnTo>
                <a:lnTo>
                  <a:pt x="603" y="5"/>
                </a:lnTo>
                <a:lnTo>
                  <a:pt x="610" y="9"/>
                </a:lnTo>
                <a:lnTo>
                  <a:pt x="618" y="16"/>
                </a:lnTo>
                <a:lnTo>
                  <a:pt x="623" y="24"/>
                </a:lnTo>
                <a:lnTo>
                  <a:pt x="625" y="32"/>
                </a:lnTo>
                <a:lnTo>
                  <a:pt x="627" y="41"/>
                </a:lnTo>
                <a:lnTo>
                  <a:pt x="629" y="54"/>
                </a:lnTo>
                <a:lnTo>
                  <a:pt x="629" y="67"/>
                </a:lnTo>
                <a:lnTo>
                  <a:pt x="629" y="81"/>
                </a:lnTo>
                <a:lnTo>
                  <a:pt x="627" y="96"/>
                </a:lnTo>
                <a:lnTo>
                  <a:pt x="627" y="112"/>
                </a:lnTo>
                <a:lnTo>
                  <a:pt x="625" y="129"/>
                </a:lnTo>
                <a:lnTo>
                  <a:pt x="625" y="147"/>
                </a:lnTo>
                <a:lnTo>
                  <a:pt x="623" y="165"/>
                </a:lnTo>
                <a:lnTo>
                  <a:pt x="623" y="184"/>
                </a:lnTo>
                <a:lnTo>
                  <a:pt x="618" y="202"/>
                </a:lnTo>
                <a:lnTo>
                  <a:pt x="618" y="219"/>
                </a:lnTo>
                <a:lnTo>
                  <a:pt x="616" y="235"/>
                </a:lnTo>
                <a:lnTo>
                  <a:pt x="616" y="250"/>
                </a:lnTo>
                <a:lnTo>
                  <a:pt x="614" y="262"/>
                </a:lnTo>
                <a:lnTo>
                  <a:pt x="612" y="274"/>
                </a:lnTo>
                <a:lnTo>
                  <a:pt x="610" y="285"/>
                </a:lnTo>
                <a:lnTo>
                  <a:pt x="606" y="296"/>
                </a:lnTo>
                <a:lnTo>
                  <a:pt x="599" y="302"/>
                </a:lnTo>
                <a:lnTo>
                  <a:pt x="593" y="310"/>
                </a:lnTo>
                <a:lnTo>
                  <a:pt x="582" y="317"/>
                </a:lnTo>
                <a:lnTo>
                  <a:pt x="571" y="323"/>
                </a:lnTo>
                <a:lnTo>
                  <a:pt x="554" y="326"/>
                </a:lnTo>
                <a:lnTo>
                  <a:pt x="537" y="331"/>
                </a:lnTo>
                <a:lnTo>
                  <a:pt x="514" y="333"/>
                </a:lnTo>
                <a:lnTo>
                  <a:pt x="490" y="336"/>
                </a:lnTo>
                <a:lnTo>
                  <a:pt x="460" y="336"/>
                </a:lnTo>
                <a:lnTo>
                  <a:pt x="428" y="338"/>
                </a:lnTo>
                <a:lnTo>
                  <a:pt x="394" y="338"/>
                </a:lnTo>
                <a:lnTo>
                  <a:pt x="362" y="338"/>
                </a:lnTo>
                <a:lnTo>
                  <a:pt x="328" y="338"/>
                </a:lnTo>
                <a:lnTo>
                  <a:pt x="294" y="336"/>
                </a:lnTo>
                <a:lnTo>
                  <a:pt x="260" y="336"/>
                </a:lnTo>
                <a:lnTo>
                  <a:pt x="228" y="334"/>
                </a:lnTo>
                <a:lnTo>
                  <a:pt x="196" y="333"/>
                </a:lnTo>
                <a:lnTo>
                  <a:pt x="166" y="331"/>
                </a:lnTo>
                <a:lnTo>
                  <a:pt x="138" y="330"/>
                </a:lnTo>
                <a:lnTo>
                  <a:pt x="117" y="330"/>
                </a:lnTo>
                <a:lnTo>
                  <a:pt x="96" y="328"/>
                </a:lnTo>
                <a:lnTo>
                  <a:pt x="79" y="328"/>
                </a:lnTo>
                <a:lnTo>
                  <a:pt x="66" y="328"/>
                </a:lnTo>
                <a:lnTo>
                  <a:pt x="57" y="328"/>
                </a:lnTo>
                <a:lnTo>
                  <a:pt x="51" y="326"/>
                </a:lnTo>
                <a:lnTo>
                  <a:pt x="44" y="323"/>
                </a:lnTo>
                <a:lnTo>
                  <a:pt x="38" y="318"/>
                </a:lnTo>
                <a:lnTo>
                  <a:pt x="36" y="315"/>
                </a:lnTo>
                <a:lnTo>
                  <a:pt x="30" y="307"/>
                </a:lnTo>
                <a:lnTo>
                  <a:pt x="25" y="301"/>
                </a:lnTo>
                <a:lnTo>
                  <a:pt x="21" y="291"/>
                </a:lnTo>
                <a:lnTo>
                  <a:pt x="17" y="283"/>
                </a:lnTo>
                <a:lnTo>
                  <a:pt x="15" y="274"/>
                </a:lnTo>
                <a:lnTo>
                  <a:pt x="10" y="266"/>
                </a:lnTo>
                <a:lnTo>
                  <a:pt x="6" y="258"/>
                </a:lnTo>
                <a:lnTo>
                  <a:pt x="4" y="250"/>
                </a:lnTo>
                <a:lnTo>
                  <a:pt x="2" y="242"/>
                </a:lnTo>
                <a:lnTo>
                  <a:pt x="2" y="235"/>
                </a:lnTo>
                <a:lnTo>
                  <a:pt x="2" y="229"/>
                </a:lnTo>
                <a:lnTo>
                  <a:pt x="2" y="226"/>
                </a:lnTo>
                <a:lnTo>
                  <a:pt x="0" y="218"/>
                </a:lnTo>
                <a:lnTo>
                  <a:pt x="2" y="208"/>
                </a:lnTo>
                <a:lnTo>
                  <a:pt x="2" y="195"/>
                </a:lnTo>
                <a:lnTo>
                  <a:pt x="6" y="181"/>
                </a:lnTo>
                <a:lnTo>
                  <a:pt x="10" y="165"/>
                </a:lnTo>
                <a:lnTo>
                  <a:pt x="15" y="147"/>
                </a:lnTo>
                <a:lnTo>
                  <a:pt x="19" y="128"/>
                </a:lnTo>
                <a:lnTo>
                  <a:pt x="25" y="110"/>
                </a:lnTo>
                <a:lnTo>
                  <a:pt x="30" y="91"/>
                </a:lnTo>
                <a:lnTo>
                  <a:pt x="36" y="72"/>
                </a:lnTo>
                <a:lnTo>
                  <a:pt x="40" y="56"/>
                </a:lnTo>
                <a:lnTo>
                  <a:pt x="44" y="41"/>
                </a:lnTo>
                <a:lnTo>
                  <a:pt x="49" y="29"/>
                </a:lnTo>
                <a:lnTo>
                  <a:pt x="51" y="21"/>
                </a:lnTo>
                <a:lnTo>
                  <a:pt x="53" y="14"/>
                </a:lnTo>
                <a:lnTo>
                  <a:pt x="55" y="13"/>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1" name="Freeform 19"/>
          <p:cNvSpPr>
            <a:spLocks/>
          </p:cNvSpPr>
          <p:nvPr/>
        </p:nvSpPr>
        <p:spPr bwMode="auto">
          <a:xfrm>
            <a:off x="2379663" y="5111750"/>
            <a:ext cx="1058862" cy="587375"/>
          </a:xfrm>
          <a:custGeom>
            <a:avLst/>
            <a:gdLst>
              <a:gd name="T0" fmla="*/ 2147483647 w 667"/>
              <a:gd name="T1" fmla="*/ 2147483647 h 370"/>
              <a:gd name="T2" fmla="*/ 2147483647 w 667"/>
              <a:gd name="T3" fmla="*/ 2147483647 h 370"/>
              <a:gd name="T4" fmla="*/ 2147483647 w 667"/>
              <a:gd name="T5" fmla="*/ 2147483647 h 370"/>
              <a:gd name="T6" fmla="*/ 2147483647 w 667"/>
              <a:gd name="T7" fmla="*/ 2147483647 h 370"/>
              <a:gd name="T8" fmla="*/ 2147483647 w 667"/>
              <a:gd name="T9" fmla="*/ 2147483647 h 370"/>
              <a:gd name="T10" fmla="*/ 2147483647 w 667"/>
              <a:gd name="T11" fmla="*/ 2147483647 h 370"/>
              <a:gd name="T12" fmla="*/ 2147483647 w 667"/>
              <a:gd name="T13" fmla="*/ 2147483647 h 370"/>
              <a:gd name="T14" fmla="*/ 2147483647 w 667"/>
              <a:gd name="T15" fmla="*/ 2147483647 h 370"/>
              <a:gd name="T16" fmla="*/ 2147483647 w 667"/>
              <a:gd name="T17" fmla="*/ 2147483647 h 370"/>
              <a:gd name="T18" fmla="*/ 2147483647 w 667"/>
              <a:gd name="T19" fmla="*/ 2147483647 h 370"/>
              <a:gd name="T20" fmla="*/ 2147483647 w 667"/>
              <a:gd name="T21" fmla="*/ 2147483647 h 370"/>
              <a:gd name="T22" fmla="*/ 2147483647 w 667"/>
              <a:gd name="T23" fmla="*/ 0 h 370"/>
              <a:gd name="T24" fmla="*/ 2147483647 w 667"/>
              <a:gd name="T25" fmla="*/ 0 h 370"/>
              <a:gd name="T26" fmla="*/ 2147483647 w 667"/>
              <a:gd name="T27" fmla="*/ 2147483647 h 370"/>
              <a:gd name="T28" fmla="*/ 2147483647 w 667"/>
              <a:gd name="T29" fmla="*/ 2147483647 h 370"/>
              <a:gd name="T30" fmla="*/ 2147483647 w 667"/>
              <a:gd name="T31" fmla="*/ 2147483647 h 370"/>
              <a:gd name="T32" fmla="*/ 2147483647 w 667"/>
              <a:gd name="T33" fmla="*/ 2147483647 h 370"/>
              <a:gd name="T34" fmla="*/ 2147483647 w 667"/>
              <a:gd name="T35" fmla="*/ 2147483647 h 370"/>
              <a:gd name="T36" fmla="*/ 2147483647 w 667"/>
              <a:gd name="T37" fmla="*/ 2147483647 h 370"/>
              <a:gd name="T38" fmla="*/ 2147483647 w 667"/>
              <a:gd name="T39" fmla="*/ 2147483647 h 370"/>
              <a:gd name="T40" fmla="*/ 2147483647 w 667"/>
              <a:gd name="T41" fmla="*/ 2147483647 h 370"/>
              <a:gd name="T42" fmla="*/ 2147483647 w 667"/>
              <a:gd name="T43" fmla="*/ 2147483647 h 370"/>
              <a:gd name="T44" fmla="*/ 2147483647 w 667"/>
              <a:gd name="T45" fmla="*/ 2147483647 h 370"/>
              <a:gd name="T46" fmla="*/ 2147483647 w 667"/>
              <a:gd name="T47" fmla="*/ 2147483647 h 370"/>
              <a:gd name="T48" fmla="*/ 2147483647 w 667"/>
              <a:gd name="T49" fmla="*/ 2147483647 h 370"/>
              <a:gd name="T50" fmla="*/ 2147483647 w 667"/>
              <a:gd name="T51" fmla="*/ 2147483647 h 370"/>
              <a:gd name="T52" fmla="*/ 2147483647 w 667"/>
              <a:gd name="T53" fmla="*/ 2147483647 h 370"/>
              <a:gd name="T54" fmla="*/ 2147483647 w 667"/>
              <a:gd name="T55" fmla="*/ 2147483647 h 370"/>
              <a:gd name="T56" fmla="*/ 2147483647 w 667"/>
              <a:gd name="T57" fmla="*/ 2147483647 h 370"/>
              <a:gd name="T58" fmla="*/ 2147483647 w 667"/>
              <a:gd name="T59" fmla="*/ 2147483647 h 370"/>
              <a:gd name="T60" fmla="*/ 2147483647 w 667"/>
              <a:gd name="T61" fmla="*/ 2147483647 h 370"/>
              <a:gd name="T62" fmla="*/ 2147483647 w 667"/>
              <a:gd name="T63" fmla="*/ 2147483647 h 370"/>
              <a:gd name="T64" fmla="*/ 2147483647 w 667"/>
              <a:gd name="T65" fmla="*/ 2147483647 h 370"/>
              <a:gd name="T66" fmla="*/ 2147483647 w 667"/>
              <a:gd name="T67" fmla="*/ 2147483647 h 370"/>
              <a:gd name="T68" fmla="*/ 2147483647 w 667"/>
              <a:gd name="T69" fmla="*/ 2147483647 h 370"/>
              <a:gd name="T70" fmla="*/ 2147483647 w 667"/>
              <a:gd name="T71" fmla="*/ 2147483647 h 370"/>
              <a:gd name="T72" fmla="*/ 2147483647 w 667"/>
              <a:gd name="T73" fmla="*/ 2147483647 h 370"/>
              <a:gd name="T74" fmla="*/ 2147483647 w 667"/>
              <a:gd name="T75" fmla="*/ 2147483647 h 370"/>
              <a:gd name="T76" fmla="*/ 2147483647 w 667"/>
              <a:gd name="T77" fmla="*/ 2147483647 h 370"/>
              <a:gd name="T78" fmla="*/ 2147483647 w 667"/>
              <a:gd name="T79" fmla="*/ 2147483647 h 370"/>
              <a:gd name="T80" fmla="*/ 2147483647 w 667"/>
              <a:gd name="T81" fmla="*/ 2147483647 h 370"/>
              <a:gd name="T82" fmla="*/ 0 w 667"/>
              <a:gd name="T83" fmla="*/ 2147483647 h 370"/>
              <a:gd name="T84" fmla="*/ 0 w 667"/>
              <a:gd name="T85" fmla="*/ 2147483647 h 370"/>
              <a:gd name="T86" fmla="*/ 0 w 667"/>
              <a:gd name="T87" fmla="*/ 2147483647 h 370"/>
              <a:gd name="T88" fmla="*/ 2147483647 w 667"/>
              <a:gd name="T89" fmla="*/ 2147483647 h 370"/>
              <a:gd name="T90" fmla="*/ 2147483647 w 667"/>
              <a:gd name="T91" fmla="*/ 2147483647 h 370"/>
              <a:gd name="T92" fmla="*/ 2147483647 w 667"/>
              <a:gd name="T93" fmla="*/ 2147483647 h 370"/>
              <a:gd name="T94" fmla="*/ 2147483647 w 667"/>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7" h="370">
                <a:moveTo>
                  <a:pt x="4" y="51"/>
                </a:moveTo>
                <a:lnTo>
                  <a:pt x="4" y="49"/>
                </a:lnTo>
                <a:lnTo>
                  <a:pt x="8" y="48"/>
                </a:lnTo>
                <a:lnTo>
                  <a:pt x="15" y="45"/>
                </a:lnTo>
                <a:lnTo>
                  <a:pt x="25" y="43"/>
                </a:lnTo>
                <a:lnTo>
                  <a:pt x="36" y="38"/>
                </a:lnTo>
                <a:lnTo>
                  <a:pt x="49" y="35"/>
                </a:lnTo>
                <a:lnTo>
                  <a:pt x="62" y="32"/>
                </a:lnTo>
                <a:lnTo>
                  <a:pt x="79" y="28"/>
                </a:lnTo>
                <a:lnTo>
                  <a:pt x="96" y="24"/>
                </a:lnTo>
                <a:lnTo>
                  <a:pt x="115" y="20"/>
                </a:lnTo>
                <a:lnTo>
                  <a:pt x="134" y="16"/>
                </a:lnTo>
                <a:lnTo>
                  <a:pt x="158" y="12"/>
                </a:lnTo>
                <a:lnTo>
                  <a:pt x="177" y="11"/>
                </a:lnTo>
                <a:lnTo>
                  <a:pt x="200" y="8"/>
                </a:lnTo>
                <a:lnTo>
                  <a:pt x="224" y="8"/>
                </a:lnTo>
                <a:lnTo>
                  <a:pt x="245" y="8"/>
                </a:lnTo>
                <a:lnTo>
                  <a:pt x="269" y="6"/>
                </a:lnTo>
                <a:lnTo>
                  <a:pt x="294" y="6"/>
                </a:lnTo>
                <a:lnTo>
                  <a:pt x="324" y="4"/>
                </a:lnTo>
                <a:lnTo>
                  <a:pt x="356" y="3"/>
                </a:lnTo>
                <a:lnTo>
                  <a:pt x="388" y="1"/>
                </a:lnTo>
                <a:lnTo>
                  <a:pt x="422" y="1"/>
                </a:lnTo>
                <a:lnTo>
                  <a:pt x="454" y="0"/>
                </a:lnTo>
                <a:lnTo>
                  <a:pt x="488" y="0"/>
                </a:lnTo>
                <a:lnTo>
                  <a:pt x="518" y="0"/>
                </a:lnTo>
                <a:lnTo>
                  <a:pt x="548" y="1"/>
                </a:lnTo>
                <a:lnTo>
                  <a:pt x="576" y="1"/>
                </a:lnTo>
                <a:lnTo>
                  <a:pt x="599" y="4"/>
                </a:lnTo>
                <a:lnTo>
                  <a:pt x="621" y="8"/>
                </a:lnTo>
                <a:lnTo>
                  <a:pt x="638" y="12"/>
                </a:lnTo>
                <a:lnTo>
                  <a:pt x="648" y="19"/>
                </a:lnTo>
                <a:lnTo>
                  <a:pt x="657" y="27"/>
                </a:lnTo>
                <a:lnTo>
                  <a:pt x="659" y="37"/>
                </a:lnTo>
                <a:lnTo>
                  <a:pt x="661" y="53"/>
                </a:lnTo>
                <a:lnTo>
                  <a:pt x="661" y="70"/>
                </a:lnTo>
                <a:lnTo>
                  <a:pt x="665" y="93"/>
                </a:lnTo>
                <a:lnTo>
                  <a:pt x="665" y="117"/>
                </a:lnTo>
                <a:lnTo>
                  <a:pt x="667" y="144"/>
                </a:lnTo>
                <a:lnTo>
                  <a:pt x="667" y="171"/>
                </a:lnTo>
                <a:lnTo>
                  <a:pt x="667" y="198"/>
                </a:lnTo>
                <a:lnTo>
                  <a:pt x="667" y="226"/>
                </a:lnTo>
                <a:lnTo>
                  <a:pt x="665" y="253"/>
                </a:lnTo>
                <a:lnTo>
                  <a:pt x="665" y="277"/>
                </a:lnTo>
                <a:lnTo>
                  <a:pt x="663" y="299"/>
                </a:lnTo>
                <a:lnTo>
                  <a:pt x="659" y="318"/>
                </a:lnTo>
                <a:lnTo>
                  <a:pt x="657" y="334"/>
                </a:lnTo>
                <a:lnTo>
                  <a:pt x="653" y="344"/>
                </a:lnTo>
                <a:lnTo>
                  <a:pt x="650" y="350"/>
                </a:lnTo>
                <a:lnTo>
                  <a:pt x="642" y="354"/>
                </a:lnTo>
                <a:lnTo>
                  <a:pt x="629" y="355"/>
                </a:lnTo>
                <a:lnTo>
                  <a:pt x="612" y="357"/>
                </a:lnTo>
                <a:lnTo>
                  <a:pt x="591" y="358"/>
                </a:lnTo>
                <a:lnTo>
                  <a:pt x="565" y="360"/>
                </a:lnTo>
                <a:lnTo>
                  <a:pt x="537" y="360"/>
                </a:lnTo>
                <a:lnTo>
                  <a:pt x="507" y="362"/>
                </a:lnTo>
                <a:lnTo>
                  <a:pt x="475" y="363"/>
                </a:lnTo>
                <a:lnTo>
                  <a:pt x="439" y="362"/>
                </a:lnTo>
                <a:lnTo>
                  <a:pt x="405" y="362"/>
                </a:lnTo>
                <a:lnTo>
                  <a:pt x="371" y="360"/>
                </a:lnTo>
                <a:lnTo>
                  <a:pt x="337" y="360"/>
                </a:lnTo>
                <a:lnTo>
                  <a:pt x="303" y="360"/>
                </a:lnTo>
                <a:lnTo>
                  <a:pt x="271" y="358"/>
                </a:lnTo>
                <a:lnTo>
                  <a:pt x="241" y="358"/>
                </a:lnTo>
                <a:lnTo>
                  <a:pt x="213" y="358"/>
                </a:lnTo>
                <a:lnTo>
                  <a:pt x="187" y="355"/>
                </a:lnTo>
                <a:lnTo>
                  <a:pt x="166" y="357"/>
                </a:lnTo>
                <a:lnTo>
                  <a:pt x="145" y="357"/>
                </a:lnTo>
                <a:lnTo>
                  <a:pt x="126" y="358"/>
                </a:lnTo>
                <a:lnTo>
                  <a:pt x="111" y="358"/>
                </a:lnTo>
                <a:lnTo>
                  <a:pt x="94" y="360"/>
                </a:lnTo>
                <a:lnTo>
                  <a:pt x="83" y="363"/>
                </a:lnTo>
                <a:lnTo>
                  <a:pt x="70" y="365"/>
                </a:lnTo>
                <a:lnTo>
                  <a:pt x="59" y="366"/>
                </a:lnTo>
                <a:lnTo>
                  <a:pt x="51" y="368"/>
                </a:lnTo>
                <a:lnTo>
                  <a:pt x="42" y="368"/>
                </a:lnTo>
                <a:lnTo>
                  <a:pt x="36" y="370"/>
                </a:lnTo>
                <a:lnTo>
                  <a:pt x="23" y="370"/>
                </a:lnTo>
                <a:lnTo>
                  <a:pt x="15" y="366"/>
                </a:lnTo>
                <a:lnTo>
                  <a:pt x="8" y="358"/>
                </a:lnTo>
                <a:lnTo>
                  <a:pt x="6" y="347"/>
                </a:lnTo>
                <a:lnTo>
                  <a:pt x="2" y="330"/>
                </a:lnTo>
                <a:lnTo>
                  <a:pt x="2" y="309"/>
                </a:lnTo>
                <a:lnTo>
                  <a:pt x="0" y="285"/>
                </a:lnTo>
                <a:lnTo>
                  <a:pt x="0" y="258"/>
                </a:lnTo>
                <a:lnTo>
                  <a:pt x="0" y="229"/>
                </a:lnTo>
                <a:lnTo>
                  <a:pt x="0" y="201"/>
                </a:lnTo>
                <a:lnTo>
                  <a:pt x="0" y="173"/>
                </a:lnTo>
                <a:lnTo>
                  <a:pt x="0" y="144"/>
                </a:lnTo>
                <a:lnTo>
                  <a:pt x="2" y="118"/>
                </a:lnTo>
                <a:lnTo>
                  <a:pt x="2" y="97"/>
                </a:lnTo>
                <a:lnTo>
                  <a:pt x="2" y="77"/>
                </a:lnTo>
                <a:lnTo>
                  <a:pt x="4" y="62"/>
                </a:lnTo>
                <a:lnTo>
                  <a:pt x="4" y="53"/>
                </a:lnTo>
                <a:lnTo>
                  <a:pt x="4" y="51"/>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2" name="Freeform 20"/>
          <p:cNvSpPr>
            <a:spLocks/>
          </p:cNvSpPr>
          <p:nvPr/>
        </p:nvSpPr>
        <p:spPr bwMode="auto">
          <a:xfrm>
            <a:off x="3357563" y="5049838"/>
            <a:ext cx="1063625" cy="633412"/>
          </a:xfrm>
          <a:custGeom>
            <a:avLst/>
            <a:gdLst>
              <a:gd name="T0" fmla="*/ 2147483647 w 670"/>
              <a:gd name="T1" fmla="*/ 2147483647 h 399"/>
              <a:gd name="T2" fmla="*/ 2147483647 w 670"/>
              <a:gd name="T3" fmla="*/ 2147483647 h 399"/>
              <a:gd name="T4" fmla="*/ 2147483647 w 670"/>
              <a:gd name="T5" fmla="*/ 2147483647 h 399"/>
              <a:gd name="T6" fmla="*/ 2147483647 w 670"/>
              <a:gd name="T7" fmla="*/ 2147483647 h 399"/>
              <a:gd name="T8" fmla="*/ 2147483647 w 670"/>
              <a:gd name="T9" fmla="*/ 2147483647 h 399"/>
              <a:gd name="T10" fmla="*/ 2147483647 w 670"/>
              <a:gd name="T11" fmla="*/ 2147483647 h 399"/>
              <a:gd name="T12" fmla="*/ 2147483647 w 670"/>
              <a:gd name="T13" fmla="*/ 2147483647 h 399"/>
              <a:gd name="T14" fmla="*/ 2147483647 w 670"/>
              <a:gd name="T15" fmla="*/ 2147483647 h 399"/>
              <a:gd name="T16" fmla="*/ 2147483647 w 670"/>
              <a:gd name="T17" fmla="*/ 2147483647 h 399"/>
              <a:gd name="T18" fmla="*/ 2147483647 w 670"/>
              <a:gd name="T19" fmla="*/ 2147483647 h 399"/>
              <a:gd name="T20" fmla="*/ 2147483647 w 670"/>
              <a:gd name="T21" fmla="*/ 0 h 399"/>
              <a:gd name="T22" fmla="*/ 2147483647 w 670"/>
              <a:gd name="T23" fmla="*/ 2147483647 h 399"/>
              <a:gd name="T24" fmla="*/ 2147483647 w 670"/>
              <a:gd name="T25" fmla="*/ 2147483647 h 399"/>
              <a:gd name="T26" fmla="*/ 2147483647 w 670"/>
              <a:gd name="T27" fmla="*/ 2147483647 h 399"/>
              <a:gd name="T28" fmla="*/ 2147483647 w 670"/>
              <a:gd name="T29" fmla="*/ 2147483647 h 399"/>
              <a:gd name="T30" fmla="*/ 2147483647 w 670"/>
              <a:gd name="T31" fmla="*/ 2147483647 h 399"/>
              <a:gd name="T32" fmla="*/ 2147483647 w 670"/>
              <a:gd name="T33" fmla="*/ 2147483647 h 399"/>
              <a:gd name="T34" fmla="*/ 2147483647 w 670"/>
              <a:gd name="T35" fmla="*/ 2147483647 h 399"/>
              <a:gd name="T36" fmla="*/ 2147483647 w 670"/>
              <a:gd name="T37" fmla="*/ 2147483647 h 399"/>
              <a:gd name="T38" fmla="*/ 2147483647 w 670"/>
              <a:gd name="T39" fmla="*/ 2147483647 h 399"/>
              <a:gd name="T40" fmla="*/ 2147483647 w 670"/>
              <a:gd name="T41" fmla="*/ 2147483647 h 399"/>
              <a:gd name="T42" fmla="*/ 2147483647 w 670"/>
              <a:gd name="T43" fmla="*/ 2147483647 h 399"/>
              <a:gd name="T44" fmla="*/ 2147483647 w 670"/>
              <a:gd name="T45" fmla="*/ 2147483647 h 399"/>
              <a:gd name="T46" fmla="*/ 2147483647 w 670"/>
              <a:gd name="T47" fmla="*/ 2147483647 h 399"/>
              <a:gd name="T48" fmla="*/ 2147483647 w 670"/>
              <a:gd name="T49" fmla="*/ 2147483647 h 399"/>
              <a:gd name="T50" fmla="*/ 2147483647 w 670"/>
              <a:gd name="T51" fmla="*/ 2147483647 h 399"/>
              <a:gd name="T52" fmla="*/ 2147483647 w 670"/>
              <a:gd name="T53" fmla="*/ 2147483647 h 399"/>
              <a:gd name="T54" fmla="*/ 2147483647 w 670"/>
              <a:gd name="T55" fmla="*/ 2147483647 h 399"/>
              <a:gd name="T56" fmla="*/ 2147483647 w 670"/>
              <a:gd name="T57" fmla="*/ 2147483647 h 399"/>
              <a:gd name="T58" fmla="*/ 2147483647 w 670"/>
              <a:gd name="T59" fmla="*/ 2147483647 h 399"/>
              <a:gd name="T60" fmla="*/ 2147483647 w 670"/>
              <a:gd name="T61" fmla="*/ 2147483647 h 399"/>
              <a:gd name="T62" fmla="*/ 2147483647 w 670"/>
              <a:gd name="T63" fmla="*/ 2147483647 h 399"/>
              <a:gd name="T64" fmla="*/ 2147483647 w 670"/>
              <a:gd name="T65" fmla="*/ 2147483647 h 399"/>
              <a:gd name="T66" fmla="*/ 2147483647 w 670"/>
              <a:gd name="T67" fmla="*/ 2147483647 h 399"/>
              <a:gd name="T68" fmla="*/ 2147483647 w 670"/>
              <a:gd name="T69" fmla="*/ 2147483647 h 399"/>
              <a:gd name="T70" fmla="*/ 2147483647 w 670"/>
              <a:gd name="T71" fmla="*/ 2147483647 h 399"/>
              <a:gd name="T72" fmla="*/ 2147483647 w 670"/>
              <a:gd name="T73" fmla="*/ 2147483647 h 399"/>
              <a:gd name="T74" fmla="*/ 2147483647 w 670"/>
              <a:gd name="T75" fmla="*/ 2147483647 h 399"/>
              <a:gd name="T76" fmla="*/ 2147483647 w 670"/>
              <a:gd name="T77" fmla="*/ 2147483647 h 399"/>
              <a:gd name="T78" fmla="*/ 2147483647 w 670"/>
              <a:gd name="T79" fmla="*/ 2147483647 h 399"/>
              <a:gd name="T80" fmla="*/ 2147483647 w 670"/>
              <a:gd name="T81" fmla="*/ 2147483647 h 399"/>
              <a:gd name="T82" fmla="*/ 0 w 670"/>
              <a:gd name="T83" fmla="*/ 2147483647 h 399"/>
              <a:gd name="T84" fmla="*/ 2147483647 w 670"/>
              <a:gd name="T85" fmla="*/ 2147483647 h 399"/>
              <a:gd name="T86" fmla="*/ 2147483647 w 670"/>
              <a:gd name="T87" fmla="*/ 2147483647 h 399"/>
              <a:gd name="T88" fmla="*/ 2147483647 w 670"/>
              <a:gd name="T89" fmla="*/ 2147483647 h 399"/>
              <a:gd name="T90" fmla="*/ 2147483647 w 670"/>
              <a:gd name="T91" fmla="*/ 2147483647 h 399"/>
              <a:gd name="T92" fmla="*/ 2147483647 w 670"/>
              <a:gd name="T93" fmla="*/ 2147483647 h 399"/>
              <a:gd name="T94" fmla="*/ 2147483647 w 670"/>
              <a:gd name="T95" fmla="*/ 2147483647 h 3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70" h="399">
                <a:moveTo>
                  <a:pt x="19" y="47"/>
                </a:moveTo>
                <a:lnTo>
                  <a:pt x="22" y="45"/>
                </a:lnTo>
                <a:lnTo>
                  <a:pt x="30" y="40"/>
                </a:lnTo>
                <a:lnTo>
                  <a:pt x="37" y="35"/>
                </a:lnTo>
                <a:lnTo>
                  <a:pt x="45" y="31"/>
                </a:lnTo>
                <a:lnTo>
                  <a:pt x="56" y="27"/>
                </a:lnTo>
                <a:lnTo>
                  <a:pt x="69" y="24"/>
                </a:lnTo>
                <a:lnTo>
                  <a:pt x="81" y="19"/>
                </a:lnTo>
                <a:lnTo>
                  <a:pt x="96" y="15"/>
                </a:lnTo>
                <a:lnTo>
                  <a:pt x="115" y="11"/>
                </a:lnTo>
                <a:lnTo>
                  <a:pt x="135" y="8"/>
                </a:lnTo>
                <a:lnTo>
                  <a:pt x="156" y="5"/>
                </a:lnTo>
                <a:lnTo>
                  <a:pt x="182" y="3"/>
                </a:lnTo>
                <a:lnTo>
                  <a:pt x="207" y="3"/>
                </a:lnTo>
                <a:lnTo>
                  <a:pt x="237" y="3"/>
                </a:lnTo>
                <a:lnTo>
                  <a:pt x="267" y="3"/>
                </a:lnTo>
                <a:lnTo>
                  <a:pt x="297" y="3"/>
                </a:lnTo>
                <a:lnTo>
                  <a:pt x="325" y="3"/>
                </a:lnTo>
                <a:lnTo>
                  <a:pt x="354" y="3"/>
                </a:lnTo>
                <a:lnTo>
                  <a:pt x="380" y="2"/>
                </a:lnTo>
                <a:lnTo>
                  <a:pt x="406" y="0"/>
                </a:lnTo>
                <a:lnTo>
                  <a:pt x="431" y="0"/>
                </a:lnTo>
                <a:lnTo>
                  <a:pt x="455" y="2"/>
                </a:lnTo>
                <a:lnTo>
                  <a:pt x="476" y="2"/>
                </a:lnTo>
                <a:lnTo>
                  <a:pt x="497" y="3"/>
                </a:lnTo>
                <a:lnTo>
                  <a:pt x="514" y="3"/>
                </a:lnTo>
                <a:lnTo>
                  <a:pt x="531" y="7"/>
                </a:lnTo>
                <a:lnTo>
                  <a:pt x="544" y="10"/>
                </a:lnTo>
                <a:lnTo>
                  <a:pt x="557" y="13"/>
                </a:lnTo>
                <a:lnTo>
                  <a:pt x="568" y="19"/>
                </a:lnTo>
                <a:lnTo>
                  <a:pt x="574" y="26"/>
                </a:lnTo>
                <a:lnTo>
                  <a:pt x="578" y="34"/>
                </a:lnTo>
                <a:lnTo>
                  <a:pt x="587" y="47"/>
                </a:lnTo>
                <a:lnTo>
                  <a:pt x="595" y="64"/>
                </a:lnTo>
                <a:lnTo>
                  <a:pt x="608" y="85"/>
                </a:lnTo>
                <a:lnTo>
                  <a:pt x="617" y="108"/>
                </a:lnTo>
                <a:lnTo>
                  <a:pt x="627" y="135"/>
                </a:lnTo>
                <a:lnTo>
                  <a:pt x="638" y="160"/>
                </a:lnTo>
                <a:lnTo>
                  <a:pt x="649" y="188"/>
                </a:lnTo>
                <a:lnTo>
                  <a:pt x="655" y="215"/>
                </a:lnTo>
                <a:lnTo>
                  <a:pt x="664" y="242"/>
                </a:lnTo>
                <a:lnTo>
                  <a:pt x="666" y="268"/>
                </a:lnTo>
                <a:lnTo>
                  <a:pt x="670" y="293"/>
                </a:lnTo>
                <a:lnTo>
                  <a:pt x="668" y="316"/>
                </a:lnTo>
                <a:lnTo>
                  <a:pt x="664" y="337"/>
                </a:lnTo>
                <a:lnTo>
                  <a:pt x="653" y="351"/>
                </a:lnTo>
                <a:lnTo>
                  <a:pt x="642" y="364"/>
                </a:lnTo>
                <a:lnTo>
                  <a:pt x="623" y="372"/>
                </a:lnTo>
                <a:lnTo>
                  <a:pt x="606" y="380"/>
                </a:lnTo>
                <a:lnTo>
                  <a:pt x="583" y="385"/>
                </a:lnTo>
                <a:lnTo>
                  <a:pt x="561" y="389"/>
                </a:lnTo>
                <a:lnTo>
                  <a:pt x="536" y="391"/>
                </a:lnTo>
                <a:lnTo>
                  <a:pt x="510" y="394"/>
                </a:lnTo>
                <a:lnTo>
                  <a:pt x="485" y="394"/>
                </a:lnTo>
                <a:lnTo>
                  <a:pt x="459" y="396"/>
                </a:lnTo>
                <a:lnTo>
                  <a:pt x="429" y="394"/>
                </a:lnTo>
                <a:lnTo>
                  <a:pt x="401" y="394"/>
                </a:lnTo>
                <a:lnTo>
                  <a:pt x="374" y="393"/>
                </a:lnTo>
                <a:lnTo>
                  <a:pt x="348" y="393"/>
                </a:lnTo>
                <a:lnTo>
                  <a:pt x="320" y="391"/>
                </a:lnTo>
                <a:lnTo>
                  <a:pt x="295" y="389"/>
                </a:lnTo>
                <a:lnTo>
                  <a:pt x="273" y="389"/>
                </a:lnTo>
                <a:lnTo>
                  <a:pt x="252" y="389"/>
                </a:lnTo>
                <a:lnTo>
                  <a:pt x="229" y="389"/>
                </a:lnTo>
                <a:lnTo>
                  <a:pt x="207" y="389"/>
                </a:lnTo>
                <a:lnTo>
                  <a:pt x="186" y="391"/>
                </a:lnTo>
                <a:lnTo>
                  <a:pt x="169" y="393"/>
                </a:lnTo>
                <a:lnTo>
                  <a:pt x="147" y="394"/>
                </a:lnTo>
                <a:lnTo>
                  <a:pt x="130" y="396"/>
                </a:lnTo>
                <a:lnTo>
                  <a:pt x="111" y="397"/>
                </a:lnTo>
                <a:lnTo>
                  <a:pt x="96" y="399"/>
                </a:lnTo>
                <a:lnTo>
                  <a:pt x="79" y="399"/>
                </a:lnTo>
                <a:lnTo>
                  <a:pt x="64" y="399"/>
                </a:lnTo>
                <a:lnTo>
                  <a:pt x="51" y="399"/>
                </a:lnTo>
                <a:lnTo>
                  <a:pt x="41" y="399"/>
                </a:lnTo>
                <a:lnTo>
                  <a:pt x="30" y="396"/>
                </a:lnTo>
                <a:lnTo>
                  <a:pt x="22" y="393"/>
                </a:lnTo>
                <a:lnTo>
                  <a:pt x="15" y="388"/>
                </a:lnTo>
                <a:lnTo>
                  <a:pt x="11" y="383"/>
                </a:lnTo>
                <a:lnTo>
                  <a:pt x="7" y="373"/>
                </a:lnTo>
                <a:lnTo>
                  <a:pt x="2" y="359"/>
                </a:lnTo>
                <a:lnTo>
                  <a:pt x="2" y="338"/>
                </a:lnTo>
                <a:lnTo>
                  <a:pt x="2" y="316"/>
                </a:lnTo>
                <a:lnTo>
                  <a:pt x="0" y="289"/>
                </a:lnTo>
                <a:lnTo>
                  <a:pt x="2" y="261"/>
                </a:lnTo>
                <a:lnTo>
                  <a:pt x="2" y="231"/>
                </a:lnTo>
                <a:lnTo>
                  <a:pt x="7" y="202"/>
                </a:lnTo>
                <a:lnTo>
                  <a:pt x="7" y="172"/>
                </a:lnTo>
                <a:lnTo>
                  <a:pt x="9" y="144"/>
                </a:lnTo>
                <a:lnTo>
                  <a:pt x="11" y="117"/>
                </a:lnTo>
                <a:lnTo>
                  <a:pt x="15" y="95"/>
                </a:lnTo>
                <a:lnTo>
                  <a:pt x="15" y="74"/>
                </a:lnTo>
                <a:lnTo>
                  <a:pt x="17" y="59"/>
                </a:lnTo>
                <a:lnTo>
                  <a:pt x="17" y="50"/>
                </a:lnTo>
                <a:lnTo>
                  <a:pt x="19" y="47"/>
                </a:lnTo>
                <a:close/>
              </a:path>
            </a:pathLst>
          </a:custGeom>
          <a:solidFill>
            <a:srgbClr val="A6E8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3" name="Freeform 21"/>
          <p:cNvSpPr>
            <a:spLocks/>
          </p:cNvSpPr>
          <p:nvPr/>
        </p:nvSpPr>
        <p:spPr bwMode="auto">
          <a:xfrm>
            <a:off x="2439988" y="2271713"/>
            <a:ext cx="896937" cy="968375"/>
          </a:xfrm>
          <a:custGeom>
            <a:avLst/>
            <a:gdLst>
              <a:gd name="T0" fmla="*/ 2147483647 w 565"/>
              <a:gd name="T1" fmla="*/ 2147483647 h 610"/>
              <a:gd name="T2" fmla="*/ 2147483647 w 565"/>
              <a:gd name="T3" fmla="*/ 2147483647 h 610"/>
              <a:gd name="T4" fmla="*/ 2147483647 w 565"/>
              <a:gd name="T5" fmla="*/ 2147483647 h 610"/>
              <a:gd name="T6" fmla="*/ 2147483647 w 565"/>
              <a:gd name="T7" fmla="*/ 2147483647 h 610"/>
              <a:gd name="T8" fmla="*/ 2147483647 w 565"/>
              <a:gd name="T9" fmla="*/ 0 h 610"/>
              <a:gd name="T10" fmla="*/ 2147483647 w 565"/>
              <a:gd name="T11" fmla="*/ 2147483647 h 610"/>
              <a:gd name="T12" fmla="*/ 2147483647 w 565"/>
              <a:gd name="T13" fmla="*/ 2147483647 h 610"/>
              <a:gd name="T14" fmla="*/ 2147483647 w 565"/>
              <a:gd name="T15" fmla="*/ 2147483647 h 610"/>
              <a:gd name="T16" fmla="*/ 2147483647 w 565"/>
              <a:gd name="T17" fmla="*/ 2147483647 h 610"/>
              <a:gd name="T18" fmla="*/ 2147483647 w 565"/>
              <a:gd name="T19" fmla="*/ 2147483647 h 610"/>
              <a:gd name="T20" fmla="*/ 2147483647 w 565"/>
              <a:gd name="T21" fmla="*/ 2147483647 h 610"/>
              <a:gd name="T22" fmla="*/ 2147483647 w 565"/>
              <a:gd name="T23" fmla="*/ 2147483647 h 610"/>
              <a:gd name="T24" fmla="*/ 2147483647 w 565"/>
              <a:gd name="T25" fmla="*/ 2147483647 h 610"/>
              <a:gd name="T26" fmla="*/ 2147483647 w 565"/>
              <a:gd name="T27" fmla="*/ 2147483647 h 610"/>
              <a:gd name="T28" fmla="*/ 2147483647 w 565"/>
              <a:gd name="T29" fmla="*/ 2147483647 h 610"/>
              <a:gd name="T30" fmla="*/ 2147483647 w 565"/>
              <a:gd name="T31" fmla="*/ 2147483647 h 610"/>
              <a:gd name="T32" fmla="*/ 2147483647 w 565"/>
              <a:gd name="T33" fmla="*/ 2147483647 h 610"/>
              <a:gd name="T34" fmla="*/ 2147483647 w 565"/>
              <a:gd name="T35" fmla="*/ 2147483647 h 610"/>
              <a:gd name="T36" fmla="*/ 2147483647 w 565"/>
              <a:gd name="T37" fmla="*/ 2147483647 h 610"/>
              <a:gd name="T38" fmla="*/ 2147483647 w 565"/>
              <a:gd name="T39" fmla="*/ 2147483647 h 610"/>
              <a:gd name="T40" fmla="*/ 2147483647 w 565"/>
              <a:gd name="T41" fmla="*/ 2147483647 h 610"/>
              <a:gd name="T42" fmla="*/ 2147483647 w 565"/>
              <a:gd name="T43" fmla="*/ 2147483647 h 610"/>
              <a:gd name="T44" fmla="*/ 2147483647 w 565"/>
              <a:gd name="T45" fmla="*/ 2147483647 h 610"/>
              <a:gd name="T46" fmla="*/ 2147483647 w 565"/>
              <a:gd name="T47" fmla="*/ 2147483647 h 610"/>
              <a:gd name="T48" fmla="*/ 2147483647 w 565"/>
              <a:gd name="T49" fmla="*/ 2147483647 h 610"/>
              <a:gd name="T50" fmla="*/ 2147483647 w 565"/>
              <a:gd name="T51" fmla="*/ 2147483647 h 610"/>
              <a:gd name="T52" fmla="*/ 2147483647 w 565"/>
              <a:gd name="T53" fmla="*/ 2147483647 h 610"/>
              <a:gd name="T54" fmla="*/ 2147483647 w 565"/>
              <a:gd name="T55" fmla="*/ 2147483647 h 610"/>
              <a:gd name="T56" fmla="*/ 2147483647 w 565"/>
              <a:gd name="T57" fmla="*/ 2147483647 h 610"/>
              <a:gd name="T58" fmla="*/ 2147483647 w 565"/>
              <a:gd name="T59" fmla="*/ 2147483647 h 610"/>
              <a:gd name="T60" fmla="*/ 2147483647 w 565"/>
              <a:gd name="T61" fmla="*/ 2147483647 h 610"/>
              <a:gd name="T62" fmla="*/ 2147483647 w 565"/>
              <a:gd name="T63" fmla="*/ 2147483647 h 610"/>
              <a:gd name="T64" fmla="*/ 2147483647 w 565"/>
              <a:gd name="T65" fmla="*/ 2147483647 h 610"/>
              <a:gd name="T66" fmla="*/ 2147483647 w 565"/>
              <a:gd name="T67" fmla="*/ 2147483647 h 610"/>
              <a:gd name="T68" fmla="*/ 2147483647 w 565"/>
              <a:gd name="T69" fmla="*/ 2147483647 h 610"/>
              <a:gd name="T70" fmla="*/ 2147483647 w 565"/>
              <a:gd name="T71" fmla="*/ 2147483647 h 610"/>
              <a:gd name="T72" fmla="*/ 2147483647 w 565"/>
              <a:gd name="T73" fmla="*/ 2147483647 h 610"/>
              <a:gd name="T74" fmla="*/ 2147483647 w 565"/>
              <a:gd name="T75" fmla="*/ 2147483647 h 610"/>
              <a:gd name="T76" fmla="*/ 2147483647 w 565"/>
              <a:gd name="T77" fmla="*/ 2147483647 h 610"/>
              <a:gd name="T78" fmla="*/ 2147483647 w 565"/>
              <a:gd name="T79" fmla="*/ 2147483647 h 610"/>
              <a:gd name="T80" fmla="*/ 2147483647 w 565"/>
              <a:gd name="T81" fmla="*/ 2147483647 h 610"/>
              <a:gd name="T82" fmla="*/ 2147483647 w 565"/>
              <a:gd name="T83" fmla="*/ 2147483647 h 610"/>
              <a:gd name="T84" fmla="*/ 2147483647 w 565"/>
              <a:gd name="T85" fmla="*/ 2147483647 h 610"/>
              <a:gd name="T86" fmla="*/ 2147483647 w 565"/>
              <a:gd name="T87" fmla="*/ 2147483647 h 610"/>
              <a:gd name="T88" fmla="*/ 2147483647 w 565"/>
              <a:gd name="T89" fmla="*/ 2147483647 h 610"/>
              <a:gd name="T90" fmla="*/ 2147483647 w 565"/>
              <a:gd name="T91" fmla="*/ 2147483647 h 610"/>
              <a:gd name="T92" fmla="*/ 2147483647 w 565"/>
              <a:gd name="T93" fmla="*/ 2147483647 h 610"/>
              <a:gd name="T94" fmla="*/ 2147483647 w 565"/>
              <a:gd name="T95" fmla="*/ 2147483647 h 610"/>
              <a:gd name="T96" fmla="*/ 2147483647 w 565"/>
              <a:gd name="T97" fmla="*/ 2147483647 h 610"/>
              <a:gd name="T98" fmla="*/ 2147483647 w 565"/>
              <a:gd name="T99" fmla="*/ 2147483647 h 610"/>
              <a:gd name="T100" fmla="*/ 2147483647 w 565"/>
              <a:gd name="T101" fmla="*/ 2147483647 h 610"/>
              <a:gd name="T102" fmla="*/ 2147483647 w 565"/>
              <a:gd name="T103" fmla="*/ 2147483647 h 610"/>
              <a:gd name="T104" fmla="*/ 2147483647 w 565"/>
              <a:gd name="T105" fmla="*/ 2147483647 h 610"/>
              <a:gd name="T106" fmla="*/ 2147483647 w 565"/>
              <a:gd name="T107" fmla="*/ 2147483647 h 610"/>
              <a:gd name="T108" fmla="*/ 2147483647 w 565"/>
              <a:gd name="T109" fmla="*/ 2147483647 h 610"/>
              <a:gd name="T110" fmla="*/ 2147483647 w 565"/>
              <a:gd name="T111" fmla="*/ 2147483647 h 610"/>
              <a:gd name="T112" fmla="*/ 2147483647 w 565"/>
              <a:gd name="T113" fmla="*/ 2147483647 h 610"/>
              <a:gd name="T114" fmla="*/ 2147483647 w 565"/>
              <a:gd name="T115" fmla="*/ 2147483647 h 610"/>
              <a:gd name="T116" fmla="*/ 2147483647 w 565"/>
              <a:gd name="T117" fmla="*/ 2147483647 h 610"/>
              <a:gd name="T118" fmla="*/ 2147483647 w 565"/>
              <a:gd name="T119" fmla="*/ 2147483647 h 610"/>
              <a:gd name="T120" fmla="*/ 2147483647 w 565"/>
              <a:gd name="T121" fmla="*/ 2147483647 h 610"/>
              <a:gd name="T122" fmla="*/ 2147483647 w 565"/>
              <a:gd name="T123" fmla="*/ 2147483647 h 6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5" h="610">
                <a:moveTo>
                  <a:pt x="192" y="91"/>
                </a:moveTo>
                <a:lnTo>
                  <a:pt x="190" y="88"/>
                </a:lnTo>
                <a:lnTo>
                  <a:pt x="190" y="86"/>
                </a:lnTo>
                <a:lnTo>
                  <a:pt x="190" y="83"/>
                </a:lnTo>
                <a:lnTo>
                  <a:pt x="190" y="78"/>
                </a:lnTo>
                <a:lnTo>
                  <a:pt x="190" y="72"/>
                </a:lnTo>
                <a:lnTo>
                  <a:pt x="190" y="65"/>
                </a:lnTo>
                <a:lnTo>
                  <a:pt x="190" y="57"/>
                </a:lnTo>
                <a:lnTo>
                  <a:pt x="192" y="51"/>
                </a:lnTo>
                <a:lnTo>
                  <a:pt x="192" y="43"/>
                </a:lnTo>
                <a:lnTo>
                  <a:pt x="196" y="35"/>
                </a:lnTo>
                <a:lnTo>
                  <a:pt x="201" y="27"/>
                </a:lnTo>
                <a:lnTo>
                  <a:pt x="207" y="22"/>
                </a:lnTo>
                <a:lnTo>
                  <a:pt x="213" y="16"/>
                </a:lnTo>
                <a:lnTo>
                  <a:pt x="222" y="11"/>
                </a:lnTo>
                <a:lnTo>
                  <a:pt x="233" y="6"/>
                </a:lnTo>
                <a:lnTo>
                  <a:pt x="248" y="3"/>
                </a:lnTo>
                <a:lnTo>
                  <a:pt x="258" y="1"/>
                </a:lnTo>
                <a:lnTo>
                  <a:pt x="271" y="0"/>
                </a:lnTo>
                <a:lnTo>
                  <a:pt x="282" y="0"/>
                </a:lnTo>
                <a:lnTo>
                  <a:pt x="290" y="3"/>
                </a:lnTo>
                <a:lnTo>
                  <a:pt x="299" y="4"/>
                </a:lnTo>
                <a:lnTo>
                  <a:pt x="305" y="9"/>
                </a:lnTo>
                <a:lnTo>
                  <a:pt x="312" y="14"/>
                </a:lnTo>
                <a:lnTo>
                  <a:pt x="318" y="20"/>
                </a:lnTo>
                <a:lnTo>
                  <a:pt x="320" y="25"/>
                </a:lnTo>
                <a:lnTo>
                  <a:pt x="324" y="30"/>
                </a:lnTo>
                <a:lnTo>
                  <a:pt x="327" y="36"/>
                </a:lnTo>
                <a:lnTo>
                  <a:pt x="329" y="44"/>
                </a:lnTo>
                <a:lnTo>
                  <a:pt x="331" y="51"/>
                </a:lnTo>
                <a:lnTo>
                  <a:pt x="331" y="57"/>
                </a:lnTo>
                <a:lnTo>
                  <a:pt x="331" y="64"/>
                </a:lnTo>
                <a:lnTo>
                  <a:pt x="333" y="72"/>
                </a:lnTo>
                <a:lnTo>
                  <a:pt x="333" y="76"/>
                </a:lnTo>
                <a:lnTo>
                  <a:pt x="333" y="81"/>
                </a:lnTo>
                <a:lnTo>
                  <a:pt x="333" y="88"/>
                </a:lnTo>
                <a:lnTo>
                  <a:pt x="333" y="92"/>
                </a:lnTo>
                <a:lnTo>
                  <a:pt x="333" y="97"/>
                </a:lnTo>
                <a:lnTo>
                  <a:pt x="333" y="102"/>
                </a:lnTo>
                <a:lnTo>
                  <a:pt x="333" y="107"/>
                </a:lnTo>
                <a:lnTo>
                  <a:pt x="333" y="112"/>
                </a:lnTo>
                <a:lnTo>
                  <a:pt x="333" y="118"/>
                </a:lnTo>
                <a:lnTo>
                  <a:pt x="333" y="123"/>
                </a:lnTo>
                <a:lnTo>
                  <a:pt x="333" y="126"/>
                </a:lnTo>
                <a:lnTo>
                  <a:pt x="333" y="128"/>
                </a:lnTo>
                <a:lnTo>
                  <a:pt x="337" y="128"/>
                </a:lnTo>
                <a:lnTo>
                  <a:pt x="341" y="128"/>
                </a:lnTo>
                <a:lnTo>
                  <a:pt x="350" y="131"/>
                </a:lnTo>
                <a:lnTo>
                  <a:pt x="356" y="133"/>
                </a:lnTo>
                <a:lnTo>
                  <a:pt x="367" y="136"/>
                </a:lnTo>
                <a:lnTo>
                  <a:pt x="378" y="137"/>
                </a:lnTo>
                <a:lnTo>
                  <a:pt x="391" y="144"/>
                </a:lnTo>
                <a:lnTo>
                  <a:pt x="403" y="147"/>
                </a:lnTo>
                <a:lnTo>
                  <a:pt x="416" y="153"/>
                </a:lnTo>
                <a:lnTo>
                  <a:pt x="429" y="161"/>
                </a:lnTo>
                <a:lnTo>
                  <a:pt x="444" y="169"/>
                </a:lnTo>
                <a:lnTo>
                  <a:pt x="457" y="177"/>
                </a:lnTo>
                <a:lnTo>
                  <a:pt x="469" y="187"/>
                </a:lnTo>
                <a:lnTo>
                  <a:pt x="480" y="198"/>
                </a:lnTo>
                <a:lnTo>
                  <a:pt x="493" y="213"/>
                </a:lnTo>
                <a:lnTo>
                  <a:pt x="501" y="224"/>
                </a:lnTo>
                <a:lnTo>
                  <a:pt x="512" y="240"/>
                </a:lnTo>
                <a:lnTo>
                  <a:pt x="521" y="254"/>
                </a:lnTo>
                <a:lnTo>
                  <a:pt x="531" y="270"/>
                </a:lnTo>
                <a:lnTo>
                  <a:pt x="538" y="286"/>
                </a:lnTo>
                <a:lnTo>
                  <a:pt x="546" y="302"/>
                </a:lnTo>
                <a:lnTo>
                  <a:pt x="553" y="318"/>
                </a:lnTo>
                <a:lnTo>
                  <a:pt x="559" y="334"/>
                </a:lnTo>
                <a:lnTo>
                  <a:pt x="561" y="349"/>
                </a:lnTo>
                <a:lnTo>
                  <a:pt x="565" y="363"/>
                </a:lnTo>
                <a:lnTo>
                  <a:pt x="565" y="374"/>
                </a:lnTo>
                <a:lnTo>
                  <a:pt x="565" y="386"/>
                </a:lnTo>
                <a:lnTo>
                  <a:pt x="563" y="395"/>
                </a:lnTo>
                <a:lnTo>
                  <a:pt x="561" y="403"/>
                </a:lnTo>
                <a:lnTo>
                  <a:pt x="555" y="408"/>
                </a:lnTo>
                <a:lnTo>
                  <a:pt x="548" y="410"/>
                </a:lnTo>
                <a:lnTo>
                  <a:pt x="540" y="410"/>
                </a:lnTo>
                <a:lnTo>
                  <a:pt x="533" y="406"/>
                </a:lnTo>
                <a:lnTo>
                  <a:pt x="527" y="400"/>
                </a:lnTo>
                <a:lnTo>
                  <a:pt x="521" y="395"/>
                </a:lnTo>
                <a:lnTo>
                  <a:pt x="514" y="386"/>
                </a:lnTo>
                <a:lnTo>
                  <a:pt x="508" y="378"/>
                </a:lnTo>
                <a:lnTo>
                  <a:pt x="504" y="366"/>
                </a:lnTo>
                <a:lnTo>
                  <a:pt x="497" y="357"/>
                </a:lnTo>
                <a:lnTo>
                  <a:pt x="491" y="346"/>
                </a:lnTo>
                <a:lnTo>
                  <a:pt x="487" y="334"/>
                </a:lnTo>
                <a:lnTo>
                  <a:pt x="480" y="323"/>
                </a:lnTo>
                <a:lnTo>
                  <a:pt x="476" y="314"/>
                </a:lnTo>
                <a:lnTo>
                  <a:pt x="469" y="304"/>
                </a:lnTo>
                <a:lnTo>
                  <a:pt x="463" y="296"/>
                </a:lnTo>
                <a:lnTo>
                  <a:pt x="457" y="289"/>
                </a:lnTo>
                <a:lnTo>
                  <a:pt x="452" y="285"/>
                </a:lnTo>
                <a:lnTo>
                  <a:pt x="444" y="281"/>
                </a:lnTo>
                <a:lnTo>
                  <a:pt x="437" y="280"/>
                </a:lnTo>
                <a:lnTo>
                  <a:pt x="429" y="277"/>
                </a:lnTo>
                <a:lnTo>
                  <a:pt x="425" y="277"/>
                </a:lnTo>
                <a:lnTo>
                  <a:pt x="412" y="277"/>
                </a:lnTo>
                <a:lnTo>
                  <a:pt x="405" y="281"/>
                </a:lnTo>
                <a:lnTo>
                  <a:pt x="401" y="285"/>
                </a:lnTo>
                <a:lnTo>
                  <a:pt x="397" y="288"/>
                </a:lnTo>
                <a:lnTo>
                  <a:pt x="395" y="293"/>
                </a:lnTo>
                <a:lnTo>
                  <a:pt x="393" y="299"/>
                </a:lnTo>
                <a:lnTo>
                  <a:pt x="393" y="305"/>
                </a:lnTo>
                <a:lnTo>
                  <a:pt x="393" y="314"/>
                </a:lnTo>
                <a:lnTo>
                  <a:pt x="393" y="322"/>
                </a:lnTo>
                <a:lnTo>
                  <a:pt x="395" y="333"/>
                </a:lnTo>
                <a:lnTo>
                  <a:pt x="397" y="342"/>
                </a:lnTo>
                <a:lnTo>
                  <a:pt x="401" y="355"/>
                </a:lnTo>
                <a:lnTo>
                  <a:pt x="408" y="368"/>
                </a:lnTo>
                <a:lnTo>
                  <a:pt x="418" y="386"/>
                </a:lnTo>
                <a:lnTo>
                  <a:pt x="427" y="403"/>
                </a:lnTo>
                <a:lnTo>
                  <a:pt x="437" y="421"/>
                </a:lnTo>
                <a:lnTo>
                  <a:pt x="450" y="440"/>
                </a:lnTo>
                <a:lnTo>
                  <a:pt x="461" y="459"/>
                </a:lnTo>
                <a:lnTo>
                  <a:pt x="469" y="478"/>
                </a:lnTo>
                <a:lnTo>
                  <a:pt x="480" y="496"/>
                </a:lnTo>
                <a:lnTo>
                  <a:pt x="489" y="512"/>
                </a:lnTo>
                <a:lnTo>
                  <a:pt x="497" y="530"/>
                </a:lnTo>
                <a:lnTo>
                  <a:pt x="499" y="544"/>
                </a:lnTo>
                <a:lnTo>
                  <a:pt x="504" y="557"/>
                </a:lnTo>
                <a:lnTo>
                  <a:pt x="504" y="567"/>
                </a:lnTo>
                <a:lnTo>
                  <a:pt x="499" y="576"/>
                </a:lnTo>
                <a:lnTo>
                  <a:pt x="491" y="581"/>
                </a:lnTo>
                <a:lnTo>
                  <a:pt x="484" y="587"/>
                </a:lnTo>
                <a:lnTo>
                  <a:pt x="478" y="592"/>
                </a:lnTo>
                <a:lnTo>
                  <a:pt x="472" y="597"/>
                </a:lnTo>
                <a:lnTo>
                  <a:pt x="463" y="600"/>
                </a:lnTo>
                <a:lnTo>
                  <a:pt x="455" y="602"/>
                </a:lnTo>
                <a:lnTo>
                  <a:pt x="446" y="603"/>
                </a:lnTo>
                <a:lnTo>
                  <a:pt x="440" y="605"/>
                </a:lnTo>
                <a:lnTo>
                  <a:pt x="431" y="602"/>
                </a:lnTo>
                <a:lnTo>
                  <a:pt x="423" y="600"/>
                </a:lnTo>
                <a:lnTo>
                  <a:pt x="416" y="597"/>
                </a:lnTo>
                <a:lnTo>
                  <a:pt x="408" y="592"/>
                </a:lnTo>
                <a:lnTo>
                  <a:pt x="399" y="586"/>
                </a:lnTo>
                <a:lnTo>
                  <a:pt x="393" y="579"/>
                </a:lnTo>
                <a:lnTo>
                  <a:pt x="388" y="571"/>
                </a:lnTo>
                <a:lnTo>
                  <a:pt x="384" y="562"/>
                </a:lnTo>
                <a:lnTo>
                  <a:pt x="378" y="551"/>
                </a:lnTo>
                <a:lnTo>
                  <a:pt x="373" y="538"/>
                </a:lnTo>
                <a:lnTo>
                  <a:pt x="369" y="525"/>
                </a:lnTo>
                <a:lnTo>
                  <a:pt x="365" y="511"/>
                </a:lnTo>
                <a:lnTo>
                  <a:pt x="359" y="496"/>
                </a:lnTo>
                <a:lnTo>
                  <a:pt x="354" y="483"/>
                </a:lnTo>
                <a:lnTo>
                  <a:pt x="350" y="469"/>
                </a:lnTo>
                <a:lnTo>
                  <a:pt x="344" y="454"/>
                </a:lnTo>
                <a:lnTo>
                  <a:pt x="337" y="440"/>
                </a:lnTo>
                <a:lnTo>
                  <a:pt x="331" y="429"/>
                </a:lnTo>
                <a:lnTo>
                  <a:pt x="322" y="416"/>
                </a:lnTo>
                <a:lnTo>
                  <a:pt x="314" y="408"/>
                </a:lnTo>
                <a:lnTo>
                  <a:pt x="303" y="400"/>
                </a:lnTo>
                <a:lnTo>
                  <a:pt x="290" y="395"/>
                </a:lnTo>
                <a:lnTo>
                  <a:pt x="277" y="390"/>
                </a:lnTo>
                <a:lnTo>
                  <a:pt x="265" y="390"/>
                </a:lnTo>
                <a:lnTo>
                  <a:pt x="250" y="394"/>
                </a:lnTo>
                <a:lnTo>
                  <a:pt x="239" y="403"/>
                </a:lnTo>
                <a:lnTo>
                  <a:pt x="228" y="414"/>
                </a:lnTo>
                <a:lnTo>
                  <a:pt x="222" y="430"/>
                </a:lnTo>
                <a:lnTo>
                  <a:pt x="216" y="448"/>
                </a:lnTo>
                <a:lnTo>
                  <a:pt x="209" y="469"/>
                </a:lnTo>
                <a:lnTo>
                  <a:pt x="207" y="490"/>
                </a:lnTo>
                <a:lnTo>
                  <a:pt x="203" y="512"/>
                </a:lnTo>
                <a:lnTo>
                  <a:pt x="196" y="531"/>
                </a:lnTo>
                <a:lnTo>
                  <a:pt x="194" y="554"/>
                </a:lnTo>
                <a:lnTo>
                  <a:pt x="188" y="570"/>
                </a:lnTo>
                <a:lnTo>
                  <a:pt x="181" y="586"/>
                </a:lnTo>
                <a:lnTo>
                  <a:pt x="173" y="597"/>
                </a:lnTo>
                <a:lnTo>
                  <a:pt x="167" y="607"/>
                </a:lnTo>
                <a:lnTo>
                  <a:pt x="154" y="610"/>
                </a:lnTo>
                <a:lnTo>
                  <a:pt x="141" y="610"/>
                </a:lnTo>
                <a:lnTo>
                  <a:pt x="126" y="602"/>
                </a:lnTo>
                <a:lnTo>
                  <a:pt x="115" y="594"/>
                </a:lnTo>
                <a:lnTo>
                  <a:pt x="105" y="584"/>
                </a:lnTo>
                <a:lnTo>
                  <a:pt x="98" y="573"/>
                </a:lnTo>
                <a:lnTo>
                  <a:pt x="92" y="560"/>
                </a:lnTo>
                <a:lnTo>
                  <a:pt x="88" y="546"/>
                </a:lnTo>
                <a:lnTo>
                  <a:pt x="88" y="531"/>
                </a:lnTo>
                <a:lnTo>
                  <a:pt x="88" y="519"/>
                </a:lnTo>
                <a:lnTo>
                  <a:pt x="88" y="501"/>
                </a:lnTo>
                <a:lnTo>
                  <a:pt x="90" y="485"/>
                </a:lnTo>
                <a:lnTo>
                  <a:pt x="92" y="469"/>
                </a:lnTo>
                <a:lnTo>
                  <a:pt x="96" y="454"/>
                </a:lnTo>
                <a:lnTo>
                  <a:pt x="100" y="438"/>
                </a:lnTo>
                <a:lnTo>
                  <a:pt x="107" y="424"/>
                </a:lnTo>
                <a:lnTo>
                  <a:pt x="111" y="410"/>
                </a:lnTo>
                <a:lnTo>
                  <a:pt x="117" y="397"/>
                </a:lnTo>
                <a:lnTo>
                  <a:pt x="122" y="382"/>
                </a:lnTo>
                <a:lnTo>
                  <a:pt x="130" y="371"/>
                </a:lnTo>
                <a:lnTo>
                  <a:pt x="139" y="358"/>
                </a:lnTo>
                <a:lnTo>
                  <a:pt x="145" y="349"/>
                </a:lnTo>
                <a:lnTo>
                  <a:pt x="154" y="338"/>
                </a:lnTo>
                <a:lnTo>
                  <a:pt x="160" y="328"/>
                </a:lnTo>
                <a:lnTo>
                  <a:pt x="167" y="320"/>
                </a:lnTo>
                <a:lnTo>
                  <a:pt x="175" y="312"/>
                </a:lnTo>
                <a:lnTo>
                  <a:pt x="179" y="304"/>
                </a:lnTo>
                <a:lnTo>
                  <a:pt x="181" y="297"/>
                </a:lnTo>
                <a:lnTo>
                  <a:pt x="186" y="289"/>
                </a:lnTo>
                <a:lnTo>
                  <a:pt x="186" y="285"/>
                </a:lnTo>
                <a:lnTo>
                  <a:pt x="184" y="278"/>
                </a:lnTo>
                <a:lnTo>
                  <a:pt x="181" y="273"/>
                </a:lnTo>
                <a:lnTo>
                  <a:pt x="175" y="269"/>
                </a:lnTo>
                <a:lnTo>
                  <a:pt x="167" y="267"/>
                </a:lnTo>
                <a:lnTo>
                  <a:pt x="156" y="264"/>
                </a:lnTo>
                <a:lnTo>
                  <a:pt x="145" y="267"/>
                </a:lnTo>
                <a:lnTo>
                  <a:pt x="132" y="273"/>
                </a:lnTo>
                <a:lnTo>
                  <a:pt x="122" y="283"/>
                </a:lnTo>
                <a:lnTo>
                  <a:pt x="111" y="294"/>
                </a:lnTo>
                <a:lnTo>
                  <a:pt x="100" y="309"/>
                </a:lnTo>
                <a:lnTo>
                  <a:pt x="88" y="322"/>
                </a:lnTo>
                <a:lnTo>
                  <a:pt x="79" y="338"/>
                </a:lnTo>
                <a:lnTo>
                  <a:pt x="66" y="350"/>
                </a:lnTo>
                <a:lnTo>
                  <a:pt x="56" y="363"/>
                </a:lnTo>
                <a:lnTo>
                  <a:pt x="47" y="374"/>
                </a:lnTo>
                <a:lnTo>
                  <a:pt x="38" y="384"/>
                </a:lnTo>
                <a:lnTo>
                  <a:pt x="30" y="390"/>
                </a:lnTo>
                <a:lnTo>
                  <a:pt x="24" y="394"/>
                </a:lnTo>
                <a:lnTo>
                  <a:pt x="15" y="392"/>
                </a:lnTo>
                <a:lnTo>
                  <a:pt x="13" y="386"/>
                </a:lnTo>
                <a:lnTo>
                  <a:pt x="6" y="378"/>
                </a:lnTo>
                <a:lnTo>
                  <a:pt x="4" y="368"/>
                </a:lnTo>
                <a:lnTo>
                  <a:pt x="2" y="358"/>
                </a:lnTo>
                <a:lnTo>
                  <a:pt x="2" y="350"/>
                </a:lnTo>
                <a:lnTo>
                  <a:pt x="0" y="341"/>
                </a:lnTo>
                <a:lnTo>
                  <a:pt x="2" y="331"/>
                </a:lnTo>
                <a:lnTo>
                  <a:pt x="4" y="322"/>
                </a:lnTo>
                <a:lnTo>
                  <a:pt x="6" y="314"/>
                </a:lnTo>
                <a:lnTo>
                  <a:pt x="11" y="302"/>
                </a:lnTo>
                <a:lnTo>
                  <a:pt x="15" y="293"/>
                </a:lnTo>
                <a:lnTo>
                  <a:pt x="19" y="281"/>
                </a:lnTo>
                <a:lnTo>
                  <a:pt x="26" y="272"/>
                </a:lnTo>
                <a:lnTo>
                  <a:pt x="32" y="261"/>
                </a:lnTo>
                <a:lnTo>
                  <a:pt x="41" y="249"/>
                </a:lnTo>
                <a:lnTo>
                  <a:pt x="51" y="240"/>
                </a:lnTo>
                <a:lnTo>
                  <a:pt x="62" y="229"/>
                </a:lnTo>
                <a:lnTo>
                  <a:pt x="70" y="217"/>
                </a:lnTo>
                <a:lnTo>
                  <a:pt x="81" y="208"/>
                </a:lnTo>
                <a:lnTo>
                  <a:pt x="92" y="198"/>
                </a:lnTo>
                <a:lnTo>
                  <a:pt x="100" y="190"/>
                </a:lnTo>
                <a:lnTo>
                  <a:pt x="109" y="182"/>
                </a:lnTo>
                <a:lnTo>
                  <a:pt x="120" y="177"/>
                </a:lnTo>
                <a:lnTo>
                  <a:pt x="128" y="171"/>
                </a:lnTo>
                <a:lnTo>
                  <a:pt x="139" y="166"/>
                </a:lnTo>
                <a:lnTo>
                  <a:pt x="145" y="161"/>
                </a:lnTo>
                <a:lnTo>
                  <a:pt x="149" y="158"/>
                </a:lnTo>
                <a:lnTo>
                  <a:pt x="156" y="155"/>
                </a:lnTo>
                <a:lnTo>
                  <a:pt x="162" y="153"/>
                </a:lnTo>
                <a:lnTo>
                  <a:pt x="169" y="150"/>
                </a:lnTo>
                <a:lnTo>
                  <a:pt x="173" y="150"/>
                </a:lnTo>
                <a:lnTo>
                  <a:pt x="222" y="137"/>
                </a:lnTo>
                <a:lnTo>
                  <a:pt x="192"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4" name="Freeform 22"/>
          <p:cNvSpPr>
            <a:spLocks/>
          </p:cNvSpPr>
          <p:nvPr/>
        </p:nvSpPr>
        <p:spPr bwMode="auto">
          <a:xfrm>
            <a:off x="2478088" y="2316163"/>
            <a:ext cx="828675" cy="887412"/>
          </a:xfrm>
          <a:custGeom>
            <a:avLst/>
            <a:gdLst>
              <a:gd name="T0" fmla="*/ 2147483647 w 522"/>
              <a:gd name="T1" fmla="*/ 2147483647 h 559"/>
              <a:gd name="T2" fmla="*/ 2147483647 w 522"/>
              <a:gd name="T3" fmla="*/ 2147483647 h 559"/>
              <a:gd name="T4" fmla="*/ 2147483647 w 522"/>
              <a:gd name="T5" fmla="*/ 2147483647 h 559"/>
              <a:gd name="T6" fmla="*/ 2147483647 w 522"/>
              <a:gd name="T7" fmla="*/ 2147483647 h 559"/>
              <a:gd name="T8" fmla="*/ 2147483647 w 522"/>
              <a:gd name="T9" fmla="*/ 2147483647 h 559"/>
              <a:gd name="T10" fmla="*/ 2147483647 w 522"/>
              <a:gd name="T11" fmla="*/ 2147483647 h 559"/>
              <a:gd name="T12" fmla="*/ 2147483647 w 522"/>
              <a:gd name="T13" fmla="*/ 2147483647 h 559"/>
              <a:gd name="T14" fmla="*/ 2147483647 w 522"/>
              <a:gd name="T15" fmla="*/ 2147483647 h 559"/>
              <a:gd name="T16" fmla="*/ 2147483647 w 522"/>
              <a:gd name="T17" fmla="*/ 2147483647 h 559"/>
              <a:gd name="T18" fmla="*/ 2147483647 w 522"/>
              <a:gd name="T19" fmla="*/ 2147483647 h 559"/>
              <a:gd name="T20" fmla="*/ 2147483647 w 522"/>
              <a:gd name="T21" fmla="*/ 2147483647 h 559"/>
              <a:gd name="T22" fmla="*/ 2147483647 w 522"/>
              <a:gd name="T23" fmla="*/ 2147483647 h 559"/>
              <a:gd name="T24" fmla="*/ 2147483647 w 522"/>
              <a:gd name="T25" fmla="*/ 2147483647 h 559"/>
              <a:gd name="T26" fmla="*/ 2147483647 w 522"/>
              <a:gd name="T27" fmla="*/ 2147483647 h 559"/>
              <a:gd name="T28" fmla="*/ 2147483647 w 522"/>
              <a:gd name="T29" fmla="*/ 2147483647 h 559"/>
              <a:gd name="T30" fmla="*/ 2147483647 w 522"/>
              <a:gd name="T31" fmla="*/ 2147483647 h 559"/>
              <a:gd name="T32" fmla="*/ 2147483647 w 522"/>
              <a:gd name="T33" fmla="*/ 2147483647 h 559"/>
              <a:gd name="T34" fmla="*/ 2147483647 w 522"/>
              <a:gd name="T35" fmla="*/ 2147483647 h 559"/>
              <a:gd name="T36" fmla="*/ 2147483647 w 522"/>
              <a:gd name="T37" fmla="*/ 2147483647 h 559"/>
              <a:gd name="T38" fmla="*/ 2147483647 w 522"/>
              <a:gd name="T39" fmla="*/ 2147483647 h 559"/>
              <a:gd name="T40" fmla="*/ 2147483647 w 522"/>
              <a:gd name="T41" fmla="*/ 2147483647 h 559"/>
              <a:gd name="T42" fmla="*/ 2147483647 w 522"/>
              <a:gd name="T43" fmla="*/ 2147483647 h 559"/>
              <a:gd name="T44" fmla="*/ 2147483647 w 522"/>
              <a:gd name="T45" fmla="*/ 2147483647 h 559"/>
              <a:gd name="T46" fmla="*/ 2147483647 w 522"/>
              <a:gd name="T47" fmla="*/ 2147483647 h 559"/>
              <a:gd name="T48" fmla="*/ 2147483647 w 522"/>
              <a:gd name="T49" fmla="*/ 2147483647 h 559"/>
              <a:gd name="T50" fmla="*/ 2147483647 w 522"/>
              <a:gd name="T51" fmla="*/ 2147483647 h 559"/>
              <a:gd name="T52" fmla="*/ 2147483647 w 522"/>
              <a:gd name="T53" fmla="*/ 2147483647 h 559"/>
              <a:gd name="T54" fmla="*/ 2147483647 w 522"/>
              <a:gd name="T55" fmla="*/ 2147483647 h 559"/>
              <a:gd name="T56" fmla="*/ 2147483647 w 522"/>
              <a:gd name="T57" fmla="*/ 2147483647 h 559"/>
              <a:gd name="T58" fmla="*/ 2147483647 w 522"/>
              <a:gd name="T59" fmla="*/ 2147483647 h 559"/>
              <a:gd name="T60" fmla="*/ 2147483647 w 522"/>
              <a:gd name="T61" fmla="*/ 2147483647 h 559"/>
              <a:gd name="T62" fmla="*/ 2147483647 w 522"/>
              <a:gd name="T63" fmla="*/ 2147483647 h 559"/>
              <a:gd name="T64" fmla="*/ 2147483647 w 522"/>
              <a:gd name="T65" fmla="*/ 2147483647 h 559"/>
              <a:gd name="T66" fmla="*/ 2147483647 w 522"/>
              <a:gd name="T67" fmla="*/ 2147483647 h 559"/>
              <a:gd name="T68" fmla="*/ 2147483647 w 522"/>
              <a:gd name="T69" fmla="*/ 2147483647 h 559"/>
              <a:gd name="T70" fmla="*/ 2147483647 w 522"/>
              <a:gd name="T71" fmla="*/ 2147483647 h 559"/>
              <a:gd name="T72" fmla="*/ 2147483647 w 522"/>
              <a:gd name="T73" fmla="*/ 2147483647 h 559"/>
              <a:gd name="T74" fmla="*/ 2147483647 w 522"/>
              <a:gd name="T75" fmla="*/ 2147483647 h 559"/>
              <a:gd name="T76" fmla="*/ 2147483647 w 522"/>
              <a:gd name="T77" fmla="*/ 2147483647 h 559"/>
              <a:gd name="T78" fmla="*/ 2147483647 w 522"/>
              <a:gd name="T79" fmla="*/ 2147483647 h 559"/>
              <a:gd name="T80" fmla="*/ 2147483647 w 522"/>
              <a:gd name="T81" fmla="*/ 2147483647 h 559"/>
              <a:gd name="T82" fmla="*/ 2147483647 w 522"/>
              <a:gd name="T83" fmla="*/ 2147483647 h 559"/>
              <a:gd name="T84" fmla="*/ 2147483647 w 522"/>
              <a:gd name="T85" fmla="*/ 2147483647 h 559"/>
              <a:gd name="T86" fmla="*/ 2147483647 w 522"/>
              <a:gd name="T87" fmla="*/ 2147483647 h 559"/>
              <a:gd name="T88" fmla="*/ 2147483647 w 522"/>
              <a:gd name="T89" fmla="*/ 2147483647 h 559"/>
              <a:gd name="T90" fmla="*/ 2147483647 w 522"/>
              <a:gd name="T91" fmla="*/ 2147483647 h 559"/>
              <a:gd name="T92" fmla="*/ 2147483647 w 522"/>
              <a:gd name="T93" fmla="*/ 2147483647 h 559"/>
              <a:gd name="T94" fmla="*/ 2147483647 w 522"/>
              <a:gd name="T95" fmla="*/ 2147483647 h 559"/>
              <a:gd name="T96" fmla="*/ 2147483647 w 522"/>
              <a:gd name="T97" fmla="*/ 2147483647 h 559"/>
              <a:gd name="T98" fmla="*/ 2147483647 w 522"/>
              <a:gd name="T99" fmla="*/ 2147483647 h 559"/>
              <a:gd name="T100" fmla="*/ 2147483647 w 522"/>
              <a:gd name="T101" fmla="*/ 2147483647 h 559"/>
              <a:gd name="T102" fmla="*/ 2147483647 w 522"/>
              <a:gd name="T103" fmla="*/ 2147483647 h 559"/>
              <a:gd name="T104" fmla="*/ 2147483647 w 522"/>
              <a:gd name="T105" fmla="*/ 2147483647 h 559"/>
              <a:gd name="T106" fmla="*/ 2147483647 w 522"/>
              <a:gd name="T107" fmla="*/ 2147483647 h 5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2" h="559">
                <a:moveTo>
                  <a:pt x="217" y="105"/>
                </a:moveTo>
                <a:lnTo>
                  <a:pt x="215" y="103"/>
                </a:lnTo>
                <a:lnTo>
                  <a:pt x="213" y="98"/>
                </a:lnTo>
                <a:lnTo>
                  <a:pt x="209" y="88"/>
                </a:lnTo>
                <a:lnTo>
                  <a:pt x="204" y="80"/>
                </a:lnTo>
                <a:lnTo>
                  <a:pt x="200" y="74"/>
                </a:lnTo>
                <a:lnTo>
                  <a:pt x="200" y="69"/>
                </a:lnTo>
                <a:lnTo>
                  <a:pt x="198" y="63"/>
                </a:lnTo>
                <a:lnTo>
                  <a:pt x="198" y="58"/>
                </a:lnTo>
                <a:lnTo>
                  <a:pt x="196" y="53"/>
                </a:lnTo>
                <a:lnTo>
                  <a:pt x="196" y="47"/>
                </a:lnTo>
                <a:lnTo>
                  <a:pt x="196" y="42"/>
                </a:lnTo>
                <a:lnTo>
                  <a:pt x="198" y="39"/>
                </a:lnTo>
                <a:lnTo>
                  <a:pt x="198" y="29"/>
                </a:lnTo>
                <a:lnTo>
                  <a:pt x="202" y="23"/>
                </a:lnTo>
                <a:lnTo>
                  <a:pt x="207" y="15"/>
                </a:lnTo>
                <a:lnTo>
                  <a:pt x="213" y="10"/>
                </a:lnTo>
                <a:lnTo>
                  <a:pt x="219" y="5"/>
                </a:lnTo>
                <a:lnTo>
                  <a:pt x="228" y="2"/>
                </a:lnTo>
                <a:lnTo>
                  <a:pt x="236" y="0"/>
                </a:lnTo>
                <a:lnTo>
                  <a:pt x="245" y="0"/>
                </a:lnTo>
                <a:lnTo>
                  <a:pt x="253" y="0"/>
                </a:lnTo>
                <a:lnTo>
                  <a:pt x="260" y="4"/>
                </a:lnTo>
                <a:lnTo>
                  <a:pt x="266" y="8"/>
                </a:lnTo>
                <a:lnTo>
                  <a:pt x="273" y="16"/>
                </a:lnTo>
                <a:lnTo>
                  <a:pt x="275" y="24"/>
                </a:lnTo>
                <a:lnTo>
                  <a:pt x="277" y="32"/>
                </a:lnTo>
                <a:lnTo>
                  <a:pt x="279" y="42"/>
                </a:lnTo>
                <a:lnTo>
                  <a:pt x="279" y="52"/>
                </a:lnTo>
                <a:lnTo>
                  <a:pt x="279" y="60"/>
                </a:lnTo>
                <a:lnTo>
                  <a:pt x="279" y="71"/>
                </a:lnTo>
                <a:lnTo>
                  <a:pt x="277" y="79"/>
                </a:lnTo>
                <a:lnTo>
                  <a:pt x="277" y="88"/>
                </a:lnTo>
                <a:lnTo>
                  <a:pt x="277" y="97"/>
                </a:lnTo>
                <a:lnTo>
                  <a:pt x="275" y="103"/>
                </a:lnTo>
                <a:lnTo>
                  <a:pt x="275" y="108"/>
                </a:lnTo>
                <a:lnTo>
                  <a:pt x="275" y="109"/>
                </a:lnTo>
                <a:lnTo>
                  <a:pt x="285" y="119"/>
                </a:lnTo>
                <a:lnTo>
                  <a:pt x="288" y="119"/>
                </a:lnTo>
                <a:lnTo>
                  <a:pt x="298" y="119"/>
                </a:lnTo>
                <a:lnTo>
                  <a:pt x="305" y="121"/>
                </a:lnTo>
                <a:lnTo>
                  <a:pt x="313" y="122"/>
                </a:lnTo>
                <a:lnTo>
                  <a:pt x="322" y="124"/>
                </a:lnTo>
                <a:lnTo>
                  <a:pt x="332" y="127"/>
                </a:lnTo>
                <a:lnTo>
                  <a:pt x="341" y="129"/>
                </a:lnTo>
                <a:lnTo>
                  <a:pt x="354" y="132"/>
                </a:lnTo>
                <a:lnTo>
                  <a:pt x="364" y="135"/>
                </a:lnTo>
                <a:lnTo>
                  <a:pt x="375" y="140"/>
                </a:lnTo>
                <a:lnTo>
                  <a:pt x="386" y="145"/>
                </a:lnTo>
                <a:lnTo>
                  <a:pt x="399" y="151"/>
                </a:lnTo>
                <a:lnTo>
                  <a:pt x="407" y="156"/>
                </a:lnTo>
                <a:lnTo>
                  <a:pt x="420" y="165"/>
                </a:lnTo>
                <a:lnTo>
                  <a:pt x="428" y="172"/>
                </a:lnTo>
                <a:lnTo>
                  <a:pt x="437" y="180"/>
                </a:lnTo>
                <a:lnTo>
                  <a:pt x="445" y="189"/>
                </a:lnTo>
                <a:lnTo>
                  <a:pt x="454" y="197"/>
                </a:lnTo>
                <a:lnTo>
                  <a:pt x="460" y="205"/>
                </a:lnTo>
                <a:lnTo>
                  <a:pt x="467" y="217"/>
                </a:lnTo>
                <a:lnTo>
                  <a:pt x="473" y="225"/>
                </a:lnTo>
                <a:lnTo>
                  <a:pt x="480" y="236"/>
                </a:lnTo>
                <a:lnTo>
                  <a:pt x="484" y="244"/>
                </a:lnTo>
                <a:lnTo>
                  <a:pt x="488" y="253"/>
                </a:lnTo>
                <a:lnTo>
                  <a:pt x="492" y="261"/>
                </a:lnTo>
                <a:lnTo>
                  <a:pt x="497" y="269"/>
                </a:lnTo>
                <a:lnTo>
                  <a:pt x="501" y="276"/>
                </a:lnTo>
                <a:lnTo>
                  <a:pt x="503" y="284"/>
                </a:lnTo>
                <a:lnTo>
                  <a:pt x="507" y="290"/>
                </a:lnTo>
                <a:lnTo>
                  <a:pt x="509" y="295"/>
                </a:lnTo>
                <a:lnTo>
                  <a:pt x="512" y="305"/>
                </a:lnTo>
                <a:lnTo>
                  <a:pt x="516" y="314"/>
                </a:lnTo>
                <a:lnTo>
                  <a:pt x="518" y="324"/>
                </a:lnTo>
                <a:lnTo>
                  <a:pt x="520" y="335"/>
                </a:lnTo>
                <a:lnTo>
                  <a:pt x="520" y="342"/>
                </a:lnTo>
                <a:lnTo>
                  <a:pt x="522" y="350"/>
                </a:lnTo>
                <a:lnTo>
                  <a:pt x="520" y="356"/>
                </a:lnTo>
                <a:lnTo>
                  <a:pt x="520" y="358"/>
                </a:lnTo>
                <a:lnTo>
                  <a:pt x="516" y="358"/>
                </a:lnTo>
                <a:lnTo>
                  <a:pt x="512" y="354"/>
                </a:lnTo>
                <a:lnTo>
                  <a:pt x="507" y="350"/>
                </a:lnTo>
                <a:lnTo>
                  <a:pt x="503" y="346"/>
                </a:lnTo>
                <a:lnTo>
                  <a:pt x="501" y="340"/>
                </a:lnTo>
                <a:lnTo>
                  <a:pt x="497" y="335"/>
                </a:lnTo>
                <a:lnTo>
                  <a:pt x="497" y="332"/>
                </a:lnTo>
                <a:lnTo>
                  <a:pt x="497" y="330"/>
                </a:lnTo>
                <a:lnTo>
                  <a:pt x="495" y="329"/>
                </a:lnTo>
                <a:lnTo>
                  <a:pt x="495" y="327"/>
                </a:lnTo>
                <a:lnTo>
                  <a:pt x="490" y="322"/>
                </a:lnTo>
                <a:lnTo>
                  <a:pt x="490" y="319"/>
                </a:lnTo>
                <a:lnTo>
                  <a:pt x="486" y="311"/>
                </a:lnTo>
                <a:lnTo>
                  <a:pt x="484" y="305"/>
                </a:lnTo>
                <a:lnTo>
                  <a:pt x="480" y="298"/>
                </a:lnTo>
                <a:lnTo>
                  <a:pt x="477" y="292"/>
                </a:lnTo>
                <a:lnTo>
                  <a:pt x="473" y="284"/>
                </a:lnTo>
                <a:lnTo>
                  <a:pt x="469" y="276"/>
                </a:lnTo>
                <a:lnTo>
                  <a:pt x="463" y="268"/>
                </a:lnTo>
                <a:lnTo>
                  <a:pt x="460" y="261"/>
                </a:lnTo>
                <a:lnTo>
                  <a:pt x="454" y="255"/>
                </a:lnTo>
                <a:lnTo>
                  <a:pt x="450" y="250"/>
                </a:lnTo>
                <a:lnTo>
                  <a:pt x="448" y="245"/>
                </a:lnTo>
                <a:lnTo>
                  <a:pt x="443" y="242"/>
                </a:lnTo>
                <a:lnTo>
                  <a:pt x="433" y="236"/>
                </a:lnTo>
                <a:lnTo>
                  <a:pt x="422" y="234"/>
                </a:lnTo>
                <a:lnTo>
                  <a:pt x="413" y="231"/>
                </a:lnTo>
                <a:lnTo>
                  <a:pt x="403" y="231"/>
                </a:lnTo>
                <a:lnTo>
                  <a:pt x="392" y="229"/>
                </a:lnTo>
                <a:lnTo>
                  <a:pt x="384" y="231"/>
                </a:lnTo>
                <a:lnTo>
                  <a:pt x="375" y="231"/>
                </a:lnTo>
                <a:lnTo>
                  <a:pt x="371" y="234"/>
                </a:lnTo>
                <a:lnTo>
                  <a:pt x="364" y="236"/>
                </a:lnTo>
                <a:lnTo>
                  <a:pt x="358" y="241"/>
                </a:lnTo>
                <a:lnTo>
                  <a:pt x="354" y="247"/>
                </a:lnTo>
                <a:lnTo>
                  <a:pt x="349" y="255"/>
                </a:lnTo>
                <a:lnTo>
                  <a:pt x="345" y="263"/>
                </a:lnTo>
                <a:lnTo>
                  <a:pt x="341" y="271"/>
                </a:lnTo>
                <a:lnTo>
                  <a:pt x="341" y="277"/>
                </a:lnTo>
                <a:lnTo>
                  <a:pt x="341" y="284"/>
                </a:lnTo>
                <a:lnTo>
                  <a:pt x="341" y="287"/>
                </a:lnTo>
                <a:lnTo>
                  <a:pt x="341" y="292"/>
                </a:lnTo>
                <a:lnTo>
                  <a:pt x="341" y="297"/>
                </a:lnTo>
                <a:lnTo>
                  <a:pt x="341" y="303"/>
                </a:lnTo>
                <a:lnTo>
                  <a:pt x="345" y="310"/>
                </a:lnTo>
                <a:lnTo>
                  <a:pt x="345" y="318"/>
                </a:lnTo>
                <a:lnTo>
                  <a:pt x="349" y="326"/>
                </a:lnTo>
                <a:lnTo>
                  <a:pt x="352" y="334"/>
                </a:lnTo>
                <a:lnTo>
                  <a:pt x="354" y="342"/>
                </a:lnTo>
                <a:lnTo>
                  <a:pt x="358" y="351"/>
                </a:lnTo>
                <a:lnTo>
                  <a:pt x="362" y="361"/>
                </a:lnTo>
                <a:lnTo>
                  <a:pt x="367" y="370"/>
                </a:lnTo>
                <a:lnTo>
                  <a:pt x="371" y="380"/>
                </a:lnTo>
                <a:lnTo>
                  <a:pt x="375" y="388"/>
                </a:lnTo>
                <a:lnTo>
                  <a:pt x="381" y="398"/>
                </a:lnTo>
                <a:lnTo>
                  <a:pt x="386" y="406"/>
                </a:lnTo>
                <a:lnTo>
                  <a:pt x="392" y="417"/>
                </a:lnTo>
                <a:lnTo>
                  <a:pt x="399" y="426"/>
                </a:lnTo>
                <a:lnTo>
                  <a:pt x="405" y="438"/>
                </a:lnTo>
                <a:lnTo>
                  <a:pt x="411" y="449"/>
                </a:lnTo>
                <a:lnTo>
                  <a:pt x="418" y="460"/>
                </a:lnTo>
                <a:lnTo>
                  <a:pt x="424" y="471"/>
                </a:lnTo>
                <a:lnTo>
                  <a:pt x="433" y="483"/>
                </a:lnTo>
                <a:lnTo>
                  <a:pt x="437" y="492"/>
                </a:lnTo>
                <a:lnTo>
                  <a:pt x="441" y="503"/>
                </a:lnTo>
                <a:lnTo>
                  <a:pt x="445" y="513"/>
                </a:lnTo>
                <a:lnTo>
                  <a:pt x="448" y="523"/>
                </a:lnTo>
                <a:lnTo>
                  <a:pt x="448" y="529"/>
                </a:lnTo>
                <a:lnTo>
                  <a:pt x="450" y="535"/>
                </a:lnTo>
                <a:lnTo>
                  <a:pt x="448" y="540"/>
                </a:lnTo>
                <a:lnTo>
                  <a:pt x="445" y="545"/>
                </a:lnTo>
                <a:lnTo>
                  <a:pt x="435" y="548"/>
                </a:lnTo>
                <a:lnTo>
                  <a:pt x="426" y="551"/>
                </a:lnTo>
                <a:lnTo>
                  <a:pt x="416" y="551"/>
                </a:lnTo>
                <a:lnTo>
                  <a:pt x="407" y="551"/>
                </a:lnTo>
                <a:lnTo>
                  <a:pt x="399" y="547"/>
                </a:lnTo>
                <a:lnTo>
                  <a:pt x="392" y="543"/>
                </a:lnTo>
                <a:lnTo>
                  <a:pt x="386" y="539"/>
                </a:lnTo>
                <a:lnTo>
                  <a:pt x="381" y="534"/>
                </a:lnTo>
                <a:lnTo>
                  <a:pt x="379" y="529"/>
                </a:lnTo>
                <a:lnTo>
                  <a:pt x="377" y="523"/>
                </a:lnTo>
                <a:lnTo>
                  <a:pt x="373" y="515"/>
                </a:lnTo>
                <a:lnTo>
                  <a:pt x="371" y="505"/>
                </a:lnTo>
                <a:lnTo>
                  <a:pt x="367" y="494"/>
                </a:lnTo>
                <a:lnTo>
                  <a:pt x="362" y="483"/>
                </a:lnTo>
                <a:lnTo>
                  <a:pt x="358" y="468"/>
                </a:lnTo>
                <a:lnTo>
                  <a:pt x="354" y="457"/>
                </a:lnTo>
                <a:lnTo>
                  <a:pt x="349" y="442"/>
                </a:lnTo>
                <a:lnTo>
                  <a:pt x="345" y="428"/>
                </a:lnTo>
                <a:lnTo>
                  <a:pt x="339" y="417"/>
                </a:lnTo>
                <a:lnTo>
                  <a:pt x="335" y="406"/>
                </a:lnTo>
                <a:lnTo>
                  <a:pt x="330" y="393"/>
                </a:lnTo>
                <a:lnTo>
                  <a:pt x="326" y="383"/>
                </a:lnTo>
                <a:lnTo>
                  <a:pt x="322" y="377"/>
                </a:lnTo>
                <a:lnTo>
                  <a:pt x="320" y="372"/>
                </a:lnTo>
                <a:lnTo>
                  <a:pt x="309" y="362"/>
                </a:lnTo>
                <a:lnTo>
                  <a:pt x="298" y="354"/>
                </a:lnTo>
                <a:lnTo>
                  <a:pt x="292" y="351"/>
                </a:lnTo>
                <a:lnTo>
                  <a:pt x="285" y="348"/>
                </a:lnTo>
                <a:lnTo>
                  <a:pt x="277" y="345"/>
                </a:lnTo>
                <a:lnTo>
                  <a:pt x="271" y="343"/>
                </a:lnTo>
                <a:lnTo>
                  <a:pt x="262" y="340"/>
                </a:lnTo>
                <a:lnTo>
                  <a:pt x="253" y="340"/>
                </a:lnTo>
                <a:lnTo>
                  <a:pt x="247" y="338"/>
                </a:lnTo>
                <a:lnTo>
                  <a:pt x="239" y="338"/>
                </a:lnTo>
                <a:lnTo>
                  <a:pt x="232" y="338"/>
                </a:lnTo>
                <a:lnTo>
                  <a:pt x="224" y="340"/>
                </a:lnTo>
                <a:lnTo>
                  <a:pt x="217" y="342"/>
                </a:lnTo>
                <a:lnTo>
                  <a:pt x="209" y="345"/>
                </a:lnTo>
                <a:lnTo>
                  <a:pt x="200" y="348"/>
                </a:lnTo>
                <a:lnTo>
                  <a:pt x="194" y="354"/>
                </a:lnTo>
                <a:lnTo>
                  <a:pt x="187" y="361"/>
                </a:lnTo>
                <a:lnTo>
                  <a:pt x="183" y="370"/>
                </a:lnTo>
                <a:lnTo>
                  <a:pt x="177" y="378"/>
                </a:lnTo>
                <a:lnTo>
                  <a:pt x="172" y="388"/>
                </a:lnTo>
                <a:lnTo>
                  <a:pt x="168" y="398"/>
                </a:lnTo>
                <a:lnTo>
                  <a:pt x="166" y="409"/>
                </a:lnTo>
                <a:lnTo>
                  <a:pt x="162" y="418"/>
                </a:lnTo>
                <a:lnTo>
                  <a:pt x="160" y="428"/>
                </a:lnTo>
                <a:lnTo>
                  <a:pt x="157" y="436"/>
                </a:lnTo>
                <a:lnTo>
                  <a:pt x="155" y="446"/>
                </a:lnTo>
                <a:lnTo>
                  <a:pt x="155" y="452"/>
                </a:lnTo>
                <a:lnTo>
                  <a:pt x="155" y="460"/>
                </a:lnTo>
                <a:lnTo>
                  <a:pt x="155" y="463"/>
                </a:lnTo>
                <a:lnTo>
                  <a:pt x="155" y="468"/>
                </a:lnTo>
                <a:lnTo>
                  <a:pt x="153" y="470"/>
                </a:lnTo>
                <a:lnTo>
                  <a:pt x="153" y="473"/>
                </a:lnTo>
                <a:lnTo>
                  <a:pt x="151" y="478"/>
                </a:lnTo>
                <a:lnTo>
                  <a:pt x="151" y="486"/>
                </a:lnTo>
                <a:lnTo>
                  <a:pt x="151" y="492"/>
                </a:lnTo>
                <a:lnTo>
                  <a:pt x="149" y="499"/>
                </a:lnTo>
                <a:lnTo>
                  <a:pt x="149" y="508"/>
                </a:lnTo>
                <a:lnTo>
                  <a:pt x="149" y="516"/>
                </a:lnTo>
                <a:lnTo>
                  <a:pt x="145" y="524"/>
                </a:lnTo>
                <a:lnTo>
                  <a:pt x="143" y="532"/>
                </a:lnTo>
                <a:lnTo>
                  <a:pt x="140" y="539"/>
                </a:lnTo>
                <a:lnTo>
                  <a:pt x="138" y="545"/>
                </a:lnTo>
                <a:lnTo>
                  <a:pt x="134" y="550"/>
                </a:lnTo>
                <a:lnTo>
                  <a:pt x="132" y="556"/>
                </a:lnTo>
                <a:lnTo>
                  <a:pt x="128" y="558"/>
                </a:lnTo>
                <a:lnTo>
                  <a:pt x="125" y="559"/>
                </a:lnTo>
                <a:lnTo>
                  <a:pt x="117" y="558"/>
                </a:lnTo>
                <a:lnTo>
                  <a:pt x="111" y="553"/>
                </a:lnTo>
                <a:lnTo>
                  <a:pt x="108" y="547"/>
                </a:lnTo>
                <a:lnTo>
                  <a:pt x="106" y="542"/>
                </a:lnTo>
                <a:lnTo>
                  <a:pt x="104" y="537"/>
                </a:lnTo>
                <a:lnTo>
                  <a:pt x="102" y="531"/>
                </a:lnTo>
                <a:lnTo>
                  <a:pt x="100" y="523"/>
                </a:lnTo>
                <a:lnTo>
                  <a:pt x="98" y="516"/>
                </a:lnTo>
                <a:lnTo>
                  <a:pt x="96" y="508"/>
                </a:lnTo>
                <a:lnTo>
                  <a:pt x="96" y="502"/>
                </a:lnTo>
                <a:lnTo>
                  <a:pt x="96" y="494"/>
                </a:lnTo>
                <a:lnTo>
                  <a:pt x="96" y="487"/>
                </a:lnTo>
                <a:lnTo>
                  <a:pt x="96" y="481"/>
                </a:lnTo>
                <a:lnTo>
                  <a:pt x="96" y="476"/>
                </a:lnTo>
                <a:lnTo>
                  <a:pt x="96" y="468"/>
                </a:lnTo>
                <a:lnTo>
                  <a:pt x="96" y="462"/>
                </a:lnTo>
                <a:lnTo>
                  <a:pt x="98" y="452"/>
                </a:lnTo>
                <a:lnTo>
                  <a:pt x="102" y="442"/>
                </a:lnTo>
                <a:lnTo>
                  <a:pt x="104" y="431"/>
                </a:lnTo>
                <a:lnTo>
                  <a:pt x="108" y="418"/>
                </a:lnTo>
                <a:lnTo>
                  <a:pt x="113" y="407"/>
                </a:lnTo>
                <a:lnTo>
                  <a:pt x="119" y="396"/>
                </a:lnTo>
                <a:lnTo>
                  <a:pt x="123" y="383"/>
                </a:lnTo>
                <a:lnTo>
                  <a:pt x="130" y="370"/>
                </a:lnTo>
                <a:lnTo>
                  <a:pt x="134" y="359"/>
                </a:lnTo>
                <a:lnTo>
                  <a:pt x="140" y="350"/>
                </a:lnTo>
                <a:lnTo>
                  <a:pt x="145" y="338"/>
                </a:lnTo>
                <a:lnTo>
                  <a:pt x="151" y="330"/>
                </a:lnTo>
                <a:lnTo>
                  <a:pt x="155" y="322"/>
                </a:lnTo>
                <a:lnTo>
                  <a:pt x="162" y="318"/>
                </a:lnTo>
                <a:lnTo>
                  <a:pt x="164" y="311"/>
                </a:lnTo>
                <a:lnTo>
                  <a:pt x="168" y="306"/>
                </a:lnTo>
                <a:lnTo>
                  <a:pt x="172" y="300"/>
                </a:lnTo>
                <a:lnTo>
                  <a:pt x="177" y="295"/>
                </a:lnTo>
                <a:lnTo>
                  <a:pt x="183" y="284"/>
                </a:lnTo>
                <a:lnTo>
                  <a:pt x="189" y="274"/>
                </a:lnTo>
                <a:lnTo>
                  <a:pt x="192" y="265"/>
                </a:lnTo>
                <a:lnTo>
                  <a:pt x="196" y="255"/>
                </a:lnTo>
                <a:lnTo>
                  <a:pt x="196" y="247"/>
                </a:lnTo>
                <a:lnTo>
                  <a:pt x="196" y="239"/>
                </a:lnTo>
                <a:lnTo>
                  <a:pt x="189" y="229"/>
                </a:lnTo>
                <a:lnTo>
                  <a:pt x="185" y="225"/>
                </a:lnTo>
                <a:lnTo>
                  <a:pt x="179" y="217"/>
                </a:lnTo>
                <a:lnTo>
                  <a:pt x="170" y="213"/>
                </a:lnTo>
                <a:lnTo>
                  <a:pt x="162" y="210"/>
                </a:lnTo>
                <a:lnTo>
                  <a:pt x="151" y="209"/>
                </a:lnTo>
                <a:lnTo>
                  <a:pt x="140" y="209"/>
                </a:lnTo>
                <a:lnTo>
                  <a:pt x="130" y="212"/>
                </a:lnTo>
                <a:lnTo>
                  <a:pt x="121" y="215"/>
                </a:lnTo>
                <a:lnTo>
                  <a:pt x="115" y="217"/>
                </a:lnTo>
                <a:lnTo>
                  <a:pt x="108" y="221"/>
                </a:lnTo>
                <a:lnTo>
                  <a:pt x="102" y="226"/>
                </a:lnTo>
                <a:lnTo>
                  <a:pt x="93" y="233"/>
                </a:lnTo>
                <a:lnTo>
                  <a:pt x="87" y="239"/>
                </a:lnTo>
                <a:lnTo>
                  <a:pt x="81" y="245"/>
                </a:lnTo>
                <a:lnTo>
                  <a:pt x="74" y="253"/>
                </a:lnTo>
                <a:lnTo>
                  <a:pt x="66" y="258"/>
                </a:lnTo>
                <a:lnTo>
                  <a:pt x="59" y="265"/>
                </a:lnTo>
                <a:lnTo>
                  <a:pt x="53" y="271"/>
                </a:lnTo>
                <a:lnTo>
                  <a:pt x="49" y="277"/>
                </a:lnTo>
                <a:lnTo>
                  <a:pt x="42" y="282"/>
                </a:lnTo>
                <a:lnTo>
                  <a:pt x="40" y="287"/>
                </a:lnTo>
                <a:lnTo>
                  <a:pt x="36" y="292"/>
                </a:lnTo>
                <a:lnTo>
                  <a:pt x="34" y="295"/>
                </a:lnTo>
                <a:lnTo>
                  <a:pt x="27" y="300"/>
                </a:lnTo>
                <a:lnTo>
                  <a:pt x="23" y="306"/>
                </a:lnTo>
                <a:lnTo>
                  <a:pt x="19" y="314"/>
                </a:lnTo>
                <a:lnTo>
                  <a:pt x="14" y="322"/>
                </a:lnTo>
                <a:lnTo>
                  <a:pt x="10" y="327"/>
                </a:lnTo>
                <a:lnTo>
                  <a:pt x="8" y="334"/>
                </a:lnTo>
                <a:lnTo>
                  <a:pt x="4" y="337"/>
                </a:lnTo>
                <a:lnTo>
                  <a:pt x="4" y="340"/>
                </a:lnTo>
                <a:lnTo>
                  <a:pt x="4" y="337"/>
                </a:lnTo>
                <a:lnTo>
                  <a:pt x="2" y="334"/>
                </a:lnTo>
                <a:lnTo>
                  <a:pt x="2" y="327"/>
                </a:lnTo>
                <a:lnTo>
                  <a:pt x="2" y="319"/>
                </a:lnTo>
                <a:lnTo>
                  <a:pt x="0" y="311"/>
                </a:lnTo>
                <a:lnTo>
                  <a:pt x="0" y="302"/>
                </a:lnTo>
                <a:lnTo>
                  <a:pt x="2" y="294"/>
                </a:lnTo>
                <a:lnTo>
                  <a:pt x="6" y="287"/>
                </a:lnTo>
                <a:lnTo>
                  <a:pt x="8" y="281"/>
                </a:lnTo>
                <a:lnTo>
                  <a:pt x="10" y="276"/>
                </a:lnTo>
                <a:lnTo>
                  <a:pt x="14" y="269"/>
                </a:lnTo>
                <a:lnTo>
                  <a:pt x="23" y="261"/>
                </a:lnTo>
                <a:lnTo>
                  <a:pt x="27" y="250"/>
                </a:lnTo>
                <a:lnTo>
                  <a:pt x="36" y="241"/>
                </a:lnTo>
                <a:lnTo>
                  <a:pt x="44" y="231"/>
                </a:lnTo>
                <a:lnTo>
                  <a:pt x="53" y="221"/>
                </a:lnTo>
                <a:lnTo>
                  <a:pt x="61" y="210"/>
                </a:lnTo>
                <a:lnTo>
                  <a:pt x="70" y="199"/>
                </a:lnTo>
                <a:lnTo>
                  <a:pt x="81" y="189"/>
                </a:lnTo>
                <a:lnTo>
                  <a:pt x="91" y="180"/>
                </a:lnTo>
                <a:lnTo>
                  <a:pt x="102" y="170"/>
                </a:lnTo>
                <a:lnTo>
                  <a:pt x="113" y="164"/>
                </a:lnTo>
                <a:lnTo>
                  <a:pt x="123" y="156"/>
                </a:lnTo>
                <a:lnTo>
                  <a:pt x="134" y="151"/>
                </a:lnTo>
                <a:lnTo>
                  <a:pt x="143" y="146"/>
                </a:lnTo>
                <a:lnTo>
                  <a:pt x="151" y="141"/>
                </a:lnTo>
                <a:lnTo>
                  <a:pt x="160" y="138"/>
                </a:lnTo>
                <a:lnTo>
                  <a:pt x="168" y="135"/>
                </a:lnTo>
                <a:lnTo>
                  <a:pt x="175" y="132"/>
                </a:lnTo>
                <a:lnTo>
                  <a:pt x="183" y="129"/>
                </a:lnTo>
                <a:lnTo>
                  <a:pt x="189" y="127"/>
                </a:lnTo>
                <a:lnTo>
                  <a:pt x="196" y="125"/>
                </a:lnTo>
                <a:lnTo>
                  <a:pt x="202" y="124"/>
                </a:lnTo>
                <a:lnTo>
                  <a:pt x="211" y="122"/>
                </a:lnTo>
                <a:lnTo>
                  <a:pt x="213" y="122"/>
                </a:lnTo>
                <a:lnTo>
                  <a:pt x="217" y="122"/>
                </a:lnTo>
                <a:lnTo>
                  <a:pt x="217" y="10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5" name="Freeform 23"/>
          <p:cNvSpPr>
            <a:spLocks/>
          </p:cNvSpPr>
          <p:nvPr/>
        </p:nvSpPr>
        <p:spPr bwMode="auto">
          <a:xfrm>
            <a:off x="3043238" y="3062288"/>
            <a:ext cx="768350" cy="828675"/>
          </a:xfrm>
          <a:custGeom>
            <a:avLst/>
            <a:gdLst>
              <a:gd name="T0" fmla="*/ 2147483647 w 484"/>
              <a:gd name="T1" fmla="*/ 2147483647 h 522"/>
              <a:gd name="T2" fmla="*/ 2147483647 w 484"/>
              <a:gd name="T3" fmla="*/ 2147483647 h 522"/>
              <a:gd name="T4" fmla="*/ 2147483647 w 484"/>
              <a:gd name="T5" fmla="*/ 2147483647 h 522"/>
              <a:gd name="T6" fmla="*/ 2147483647 w 484"/>
              <a:gd name="T7" fmla="*/ 0 h 522"/>
              <a:gd name="T8" fmla="*/ 2147483647 w 484"/>
              <a:gd name="T9" fmla="*/ 2147483647 h 522"/>
              <a:gd name="T10" fmla="*/ 2147483647 w 484"/>
              <a:gd name="T11" fmla="*/ 2147483647 h 522"/>
              <a:gd name="T12" fmla="*/ 2147483647 w 484"/>
              <a:gd name="T13" fmla="*/ 2147483647 h 522"/>
              <a:gd name="T14" fmla="*/ 2147483647 w 484"/>
              <a:gd name="T15" fmla="*/ 2147483647 h 522"/>
              <a:gd name="T16" fmla="*/ 2147483647 w 484"/>
              <a:gd name="T17" fmla="*/ 2147483647 h 522"/>
              <a:gd name="T18" fmla="*/ 2147483647 w 484"/>
              <a:gd name="T19" fmla="*/ 2147483647 h 522"/>
              <a:gd name="T20" fmla="*/ 2147483647 w 484"/>
              <a:gd name="T21" fmla="*/ 2147483647 h 522"/>
              <a:gd name="T22" fmla="*/ 2147483647 w 484"/>
              <a:gd name="T23" fmla="*/ 2147483647 h 522"/>
              <a:gd name="T24" fmla="*/ 2147483647 w 484"/>
              <a:gd name="T25" fmla="*/ 2147483647 h 522"/>
              <a:gd name="T26" fmla="*/ 2147483647 w 484"/>
              <a:gd name="T27" fmla="*/ 2147483647 h 522"/>
              <a:gd name="T28" fmla="*/ 2147483647 w 484"/>
              <a:gd name="T29" fmla="*/ 2147483647 h 522"/>
              <a:gd name="T30" fmla="*/ 2147483647 w 484"/>
              <a:gd name="T31" fmla="*/ 2147483647 h 522"/>
              <a:gd name="T32" fmla="*/ 2147483647 w 484"/>
              <a:gd name="T33" fmla="*/ 2147483647 h 522"/>
              <a:gd name="T34" fmla="*/ 2147483647 w 484"/>
              <a:gd name="T35" fmla="*/ 2147483647 h 522"/>
              <a:gd name="T36" fmla="*/ 2147483647 w 484"/>
              <a:gd name="T37" fmla="*/ 2147483647 h 522"/>
              <a:gd name="T38" fmla="*/ 2147483647 w 484"/>
              <a:gd name="T39" fmla="*/ 2147483647 h 522"/>
              <a:gd name="T40" fmla="*/ 2147483647 w 484"/>
              <a:gd name="T41" fmla="*/ 2147483647 h 522"/>
              <a:gd name="T42" fmla="*/ 2147483647 w 484"/>
              <a:gd name="T43" fmla="*/ 2147483647 h 522"/>
              <a:gd name="T44" fmla="*/ 2147483647 w 484"/>
              <a:gd name="T45" fmla="*/ 2147483647 h 522"/>
              <a:gd name="T46" fmla="*/ 2147483647 w 484"/>
              <a:gd name="T47" fmla="*/ 2147483647 h 522"/>
              <a:gd name="T48" fmla="*/ 2147483647 w 484"/>
              <a:gd name="T49" fmla="*/ 2147483647 h 522"/>
              <a:gd name="T50" fmla="*/ 2147483647 w 484"/>
              <a:gd name="T51" fmla="*/ 2147483647 h 522"/>
              <a:gd name="T52" fmla="*/ 2147483647 w 484"/>
              <a:gd name="T53" fmla="*/ 2147483647 h 522"/>
              <a:gd name="T54" fmla="*/ 2147483647 w 484"/>
              <a:gd name="T55" fmla="*/ 2147483647 h 522"/>
              <a:gd name="T56" fmla="*/ 2147483647 w 484"/>
              <a:gd name="T57" fmla="*/ 2147483647 h 522"/>
              <a:gd name="T58" fmla="*/ 2147483647 w 484"/>
              <a:gd name="T59" fmla="*/ 2147483647 h 522"/>
              <a:gd name="T60" fmla="*/ 2147483647 w 484"/>
              <a:gd name="T61" fmla="*/ 2147483647 h 522"/>
              <a:gd name="T62" fmla="*/ 2147483647 w 484"/>
              <a:gd name="T63" fmla="*/ 2147483647 h 522"/>
              <a:gd name="T64" fmla="*/ 2147483647 w 484"/>
              <a:gd name="T65" fmla="*/ 2147483647 h 522"/>
              <a:gd name="T66" fmla="*/ 2147483647 w 484"/>
              <a:gd name="T67" fmla="*/ 2147483647 h 522"/>
              <a:gd name="T68" fmla="*/ 2147483647 w 484"/>
              <a:gd name="T69" fmla="*/ 2147483647 h 522"/>
              <a:gd name="T70" fmla="*/ 2147483647 w 484"/>
              <a:gd name="T71" fmla="*/ 2147483647 h 522"/>
              <a:gd name="T72" fmla="*/ 2147483647 w 484"/>
              <a:gd name="T73" fmla="*/ 2147483647 h 522"/>
              <a:gd name="T74" fmla="*/ 2147483647 w 484"/>
              <a:gd name="T75" fmla="*/ 2147483647 h 522"/>
              <a:gd name="T76" fmla="*/ 2147483647 w 484"/>
              <a:gd name="T77" fmla="*/ 2147483647 h 522"/>
              <a:gd name="T78" fmla="*/ 2147483647 w 484"/>
              <a:gd name="T79" fmla="*/ 2147483647 h 522"/>
              <a:gd name="T80" fmla="*/ 2147483647 w 484"/>
              <a:gd name="T81" fmla="*/ 2147483647 h 522"/>
              <a:gd name="T82" fmla="*/ 2147483647 w 484"/>
              <a:gd name="T83" fmla="*/ 2147483647 h 522"/>
              <a:gd name="T84" fmla="*/ 2147483647 w 484"/>
              <a:gd name="T85" fmla="*/ 2147483647 h 522"/>
              <a:gd name="T86" fmla="*/ 2147483647 w 484"/>
              <a:gd name="T87" fmla="*/ 2147483647 h 522"/>
              <a:gd name="T88" fmla="*/ 2147483647 w 484"/>
              <a:gd name="T89" fmla="*/ 2147483647 h 522"/>
              <a:gd name="T90" fmla="*/ 2147483647 w 484"/>
              <a:gd name="T91" fmla="*/ 2147483647 h 522"/>
              <a:gd name="T92" fmla="*/ 2147483647 w 484"/>
              <a:gd name="T93" fmla="*/ 2147483647 h 522"/>
              <a:gd name="T94" fmla="*/ 2147483647 w 484"/>
              <a:gd name="T95" fmla="*/ 2147483647 h 522"/>
              <a:gd name="T96" fmla="*/ 2147483647 w 484"/>
              <a:gd name="T97" fmla="*/ 2147483647 h 522"/>
              <a:gd name="T98" fmla="*/ 2147483647 w 484"/>
              <a:gd name="T99" fmla="*/ 2147483647 h 522"/>
              <a:gd name="T100" fmla="*/ 2147483647 w 484"/>
              <a:gd name="T101" fmla="*/ 2147483647 h 522"/>
              <a:gd name="T102" fmla="*/ 2147483647 w 484"/>
              <a:gd name="T103" fmla="*/ 2147483647 h 522"/>
              <a:gd name="T104" fmla="*/ 0 w 484"/>
              <a:gd name="T105" fmla="*/ 2147483647 h 522"/>
              <a:gd name="T106" fmla="*/ 2147483647 w 484"/>
              <a:gd name="T107" fmla="*/ 2147483647 h 522"/>
              <a:gd name="T108" fmla="*/ 2147483647 w 484"/>
              <a:gd name="T109" fmla="*/ 2147483647 h 522"/>
              <a:gd name="T110" fmla="*/ 2147483647 w 484"/>
              <a:gd name="T111" fmla="*/ 2147483647 h 522"/>
              <a:gd name="T112" fmla="*/ 2147483647 w 484"/>
              <a:gd name="T113" fmla="*/ 2147483647 h 522"/>
              <a:gd name="T114" fmla="*/ 2147483647 w 484"/>
              <a:gd name="T115" fmla="*/ 2147483647 h 522"/>
              <a:gd name="T116" fmla="*/ 2147483647 w 484"/>
              <a:gd name="T117" fmla="*/ 2147483647 h 522"/>
              <a:gd name="T118" fmla="*/ 2147483647 w 484"/>
              <a:gd name="T119" fmla="*/ 2147483647 h 5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4" h="522">
                <a:moveTo>
                  <a:pt x="164" y="78"/>
                </a:moveTo>
                <a:lnTo>
                  <a:pt x="164" y="73"/>
                </a:lnTo>
                <a:lnTo>
                  <a:pt x="162" y="67"/>
                </a:lnTo>
                <a:lnTo>
                  <a:pt x="162" y="62"/>
                </a:lnTo>
                <a:lnTo>
                  <a:pt x="162" y="56"/>
                </a:lnTo>
                <a:lnTo>
                  <a:pt x="162" y="51"/>
                </a:lnTo>
                <a:lnTo>
                  <a:pt x="164" y="45"/>
                </a:lnTo>
                <a:lnTo>
                  <a:pt x="164" y="37"/>
                </a:lnTo>
                <a:lnTo>
                  <a:pt x="168" y="32"/>
                </a:lnTo>
                <a:lnTo>
                  <a:pt x="171" y="24"/>
                </a:lnTo>
                <a:lnTo>
                  <a:pt x="177" y="19"/>
                </a:lnTo>
                <a:lnTo>
                  <a:pt x="181" y="13"/>
                </a:lnTo>
                <a:lnTo>
                  <a:pt x="192" y="8"/>
                </a:lnTo>
                <a:lnTo>
                  <a:pt x="200" y="5"/>
                </a:lnTo>
                <a:lnTo>
                  <a:pt x="213" y="3"/>
                </a:lnTo>
                <a:lnTo>
                  <a:pt x="222" y="0"/>
                </a:lnTo>
                <a:lnTo>
                  <a:pt x="232" y="0"/>
                </a:lnTo>
                <a:lnTo>
                  <a:pt x="241" y="0"/>
                </a:lnTo>
                <a:lnTo>
                  <a:pt x="249" y="3"/>
                </a:lnTo>
                <a:lnTo>
                  <a:pt x="256" y="5"/>
                </a:lnTo>
                <a:lnTo>
                  <a:pt x="262" y="8"/>
                </a:lnTo>
                <a:lnTo>
                  <a:pt x="267" y="11"/>
                </a:lnTo>
                <a:lnTo>
                  <a:pt x="273" y="17"/>
                </a:lnTo>
                <a:lnTo>
                  <a:pt x="275" y="22"/>
                </a:lnTo>
                <a:lnTo>
                  <a:pt x="277" y="27"/>
                </a:lnTo>
                <a:lnTo>
                  <a:pt x="279" y="33"/>
                </a:lnTo>
                <a:lnTo>
                  <a:pt x="281" y="38"/>
                </a:lnTo>
                <a:lnTo>
                  <a:pt x="284" y="45"/>
                </a:lnTo>
                <a:lnTo>
                  <a:pt x="284" y="51"/>
                </a:lnTo>
                <a:lnTo>
                  <a:pt x="284" y="56"/>
                </a:lnTo>
                <a:lnTo>
                  <a:pt x="286" y="62"/>
                </a:lnTo>
                <a:lnTo>
                  <a:pt x="286" y="72"/>
                </a:lnTo>
                <a:lnTo>
                  <a:pt x="286" y="81"/>
                </a:lnTo>
                <a:lnTo>
                  <a:pt x="286" y="88"/>
                </a:lnTo>
                <a:lnTo>
                  <a:pt x="286" y="96"/>
                </a:lnTo>
                <a:lnTo>
                  <a:pt x="286" y="101"/>
                </a:lnTo>
                <a:lnTo>
                  <a:pt x="286" y="105"/>
                </a:lnTo>
                <a:lnTo>
                  <a:pt x="286" y="107"/>
                </a:lnTo>
                <a:lnTo>
                  <a:pt x="286" y="109"/>
                </a:lnTo>
                <a:lnTo>
                  <a:pt x="288" y="109"/>
                </a:lnTo>
                <a:lnTo>
                  <a:pt x="301" y="112"/>
                </a:lnTo>
                <a:lnTo>
                  <a:pt x="307" y="112"/>
                </a:lnTo>
                <a:lnTo>
                  <a:pt x="316" y="115"/>
                </a:lnTo>
                <a:lnTo>
                  <a:pt x="324" y="118"/>
                </a:lnTo>
                <a:lnTo>
                  <a:pt x="335" y="121"/>
                </a:lnTo>
                <a:lnTo>
                  <a:pt x="345" y="125"/>
                </a:lnTo>
                <a:lnTo>
                  <a:pt x="356" y="129"/>
                </a:lnTo>
                <a:lnTo>
                  <a:pt x="369" y="136"/>
                </a:lnTo>
                <a:lnTo>
                  <a:pt x="380" y="144"/>
                </a:lnTo>
                <a:lnTo>
                  <a:pt x="390" y="150"/>
                </a:lnTo>
                <a:lnTo>
                  <a:pt x="401" y="160"/>
                </a:lnTo>
                <a:lnTo>
                  <a:pt x="412" y="169"/>
                </a:lnTo>
                <a:lnTo>
                  <a:pt x="422" y="181"/>
                </a:lnTo>
                <a:lnTo>
                  <a:pt x="429" y="192"/>
                </a:lnTo>
                <a:lnTo>
                  <a:pt x="437" y="205"/>
                </a:lnTo>
                <a:lnTo>
                  <a:pt x="446" y="218"/>
                </a:lnTo>
                <a:lnTo>
                  <a:pt x="452" y="230"/>
                </a:lnTo>
                <a:lnTo>
                  <a:pt x="459" y="245"/>
                </a:lnTo>
                <a:lnTo>
                  <a:pt x="465" y="259"/>
                </a:lnTo>
                <a:lnTo>
                  <a:pt x="471" y="272"/>
                </a:lnTo>
                <a:lnTo>
                  <a:pt x="478" y="286"/>
                </a:lnTo>
                <a:lnTo>
                  <a:pt x="480" y="298"/>
                </a:lnTo>
                <a:lnTo>
                  <a:pt x="482" y="310"/>
                </a:lnTo>
                <a:lnTo>
                  <a:pt x="482" y="320"/>
                </a:lnTo>
                <a:lnTo>
                  <a:pt x="484" y="331"/>
                </a:lnTo>
                <a:lnTo>
                  <a:pt x="482" y="339"/>
                </a:lnTo>
                <a:lnTo>
                  <a:pt x="478" y="344"/>
                </a:lnTo>
                <a:lnTo>
                  <a:pt x="476" y="349"/>
                </a:lnTo>
                <a:lnTo>
                  <a:pt x="469" y="352"/>
                </a:lnTo>
                <a:lnTo>
                  <a:pt x="463" y="350"/>
                </a:lnTo>
                <a:lnTo>
                  <a:pt x="456" y="349"/>
                </a:lnTo>
                <a:lnTo>
                  <a:pt x="450" y="344"/>
                </a:lnTo>
                <a:lnTo>
                  <a:pt x="444" y="339"/>
                </a:lnTo>
                <a:lnTo>
                  <a:pt x="439" y="330"/>
                </a:lnTo>
                <a:lnTo>
                  <a:pt x="435" y="323"/>
                </a:lnTo>
                <a:lnTo>
                  <a:pt x="429" y="314"/>
                </a:lnTo>
                <a:lnTo>
                  <a:pt x="424" y="306"/>
                </a:lnTo>
                <a:lnTo>
                  <a:pt x="420" y="294"/>
                </a:lnTo>
                <a:lnTo>
                  <a:pt x="416" y="285"/>
                </a:lnTo>
                <a:lnTo>
                  <a:pt x="409" y="275"/>
                </a:lnTo>
                <a:lnTo>
                  <a:pt x="407" y="267"/>
                </a:lnTo>
                <a:lnTo>
                  <a:pt x="401" y="259"/>
                </a:lnTo>
                <a:lnTo>
                  <a:pt x="397" y="253"/>
                </a:lnTo>
                <a:lnTo>
                  <a:pt x="390" y="248"/>
                </a:lnTo>
                <a:lnTo>
                  <a:pt x="386" y="245"/>
                </a:lnTo>
                <a:lnTo>
                  <a:pt x="373" y="240"/>
                </a:lnTo>
                <a:lnTo>
                  <a:pt x="363" y="238"/>
                </a:lnTo>
                <a:lnTo>
                  <a:pt x="354" y="238"/>
                </a:lnTo>
                <a:lnTo>
                  <a:pt x="348" y="242"/>
                </a:lnTo>
                <a:lnTo>
                  <a:pt x="343" y="243"/>
                </a:lnTo>
                <a:lnTo>
                  <a:pt x="341" y="248"/>
                </a:lnTo>
                <a:lnTo>
                  <a:pt x="339" y="251"/>
                </a:lnTo>
                <a:lnTo>
                  <a:pt x="337" y="258"/>
                </a:lnTo>
                <a:lnTo>
                  <a:pt x="337" y="261"/>
                </a:lnTo>
                <a:lnTo>
                  <a:pt x="337" y="269"/>
                </a:lnTo>
                <a:lnTo>
                  <a:pt x="337" y="275"/>
                </a:lnTo>
                <a:lnTo>
                  <a:pt x="337" y="283"/>
                </a:lnTo>
                <a:lnTo>
                  <a:pt x="339" y="293"/>
                </a:lnTo>
                <a:lnTo>
                  <a:pt x="343" y="304"/>
                </a:lnTo>
                <a:lnTo>
                  <a:pt x="350" y="315"/>
                </a:lnTo>
                <a:lnTo>
                  <a:pt x="356" y="330"/>
                </a:lnTo>
                <a:lnTo>
                  <a:pt x="365" y="344"/>
                </a:lnTo>
                <a:lnTo>
                  <a:pt x="375" y="360"/>
                </a:lnTo>
                <a:lnTo>
                  <a:pt x="384" y="376"/>
                </a:lnTo>
                <a:lnTo>
                  <a:pt x="395" y="394"/>
                </a:lnTo>
                <a:lnTo>
                  <a:pt x="403" y="410"/>
                </a:lnTo>
                <a:lnTo>
                  <a:pt x="412" y="424"/>
                </a:lnTo>
                <a:lnTo>
                  <a:pt x="418" y="439"/>
                </a:lnTo>
                <a:lnTo>
                  <a:pt x="424" y="455"/>
                </a:lnTo>
                <a:lnTo>
                  <a:pt x="429" y="466"/>
                </a:lnTo>
                <a:lnTo>
                  <a:pt x="431" y="477"/>
                </a:lnTo>
                <a:lnTo>
                  <a:pt x="431" y="487"/>
                </a:lnTo>
                <a:lnTo>
                  <a:pt x="429" y="495"/>
                </a:lnTo>
                <a:lnTo>
                  <a:pt x="422" y="499"/>
                </a:lnTo>
                <a:lnTo>
                  <a:pt x="416" y="504"/>
                </a:lnTo>
                <a:lnTo>
                  <a:pt x="409" y="507"/>
                </a:lnTo>
                <a:lnTo>
                  <a:pt x="403" y="512"/>
                </a:lnTo>
                <a:lnTo>
                  <a:pt x="397" y="514"/>
                </a:lnTo>
                <a:lnTo>
                  <a:pt x="390" y="515"/>
                </a:lnTo>
                <a:lnTo>
                  <a:pt x="382" y="517"/>
                </a:lnTo>
                <a:lnTo>
                  <a:pt x="375" y="517"/>
                </a:lnTo>
                <a:lnTo>
                  <a:pt x="369" y="515"/>
                </a:lnTo>
                <a:lnTo>
                  <a:pt x="360" y="514"/>
                </a:lnTo>
                <a:lnTo>
                  <a:pt x="354" y="511"/>
                </a:lnTo>
                <a:lnTo>
                  <a:pt x="348" y="507"/>
                </a:lnTo>
                <a:lnTo>
                  <a:pt x="341" y="503"/>
                </a:lnTo>
                <a:lnTo>
                  <a:pt x="337" y="496"/>
                </a:lnTo>
                <a:lnTo>
                  <a:pt x="333" y="490"/>
                </a:lnTo>
                <a:lnTo>
                  <a:pt x="328" y="482"/>
                </a:lnTo>
                <a:lnTo>
                  <a:pt x="324" y="472"/>
                </a:lnTo>
                <a:lnTo>
                  <a:pt x="320" y="461"/>
                </a:lnTo>
                <a:lnTo>
                  <a:pt x="316" y="450"/>
                </a:lnTo>
                <a:lnTo>
                  <a:pt x="313" y="437"/>
                </a:lnTo>
                <a:lnTo>
                  <a:pt x="307" y="424"/>
                </a:lnTo>
                <a:lnTo>
                  <a:pt x="303" y="411"/>
                </a:lnTo>
                <a:lnTo>
                  <a:pt x="301" y="400"/>
                </a:lnTo>
                <a:lnTo>
                  <a:pt x="296" y="389"/>
                </a:lnTo>
                <a:lnTo>
                  <a:pt x="290" y="376"/>
                </a:lnTo>
                <a:lnTo>
                  <a:pt x="284" y="366"/>
                </a:lnTo>
                <a:lnTo>
                  <a:pt x="275" y="357"/>
                </a:lnTo>
                <a:lnTo>
                  <a:pt x="269" y="349"/>
                </a:lnTo>
                <a:lnTo>
                  <a:pt x="260" y="342"/>
                </a:lnTo>
                <a:lnTo>
                  <a:pt x="249" y="338"/>
                </a:lnTo>
                <a:lnTo>
                  <a:pt x="239" y="334"/>
                </a:lnTo>
                <a:lnTo>
                  <a:pt x="228" y="334"/>
                </a:lnTo>
                <a:lnTo>
                  <a:pt x="215" y="336"/>
                </a:lnTo>
                <a:lnTo>
                  <a:pt x="207" y="344"/>
                </a:lnTo>
                <a:lnTo>
                  <a:pt x="198" y="355"/>
                </a:lnTo>
                <a:lnTo>
                  <a:pt x="192" y="368"/>
                </a:lnTo>
                <a:lnTo>
                  <a:pt x="185" y="384"/>
                </a:lnTo>
                <a:lnTo>
                  <a:pt x="181" y="402"/>
                </a:lnTo>
                <a:lnTo>
                  <a:pt x="177" y="419"/>
                </a:lnTo>
                <a:lnTo>
                  <a:pt x="173" y="439"/>
                </a:lnTo>
                <a:lnTo>
                  <a:pt x="168" y="456"/>
                </a:lnTo>
                <a:lnTo>
                  <a:pt x="166" y="472"/>
                </a:lnTo>
                <a:lnTo>
                  <a:pt x="160" y="488"/>
                </a:lnTo>
                <a:lnTo>
                  <a:pt x="158" y="503"/>
                </a:lnTo>
                <a:lnTo>
                  <a:pt x="149" y="512"/>
                </a:lnTo>
                <a:lnTo>
                  <a:pt x="141" y="520"/>
                </a:lnTo>
                <a:lnTo>
                  <a:pt x="132" y="522"/>
                </a:lnTo>
                <a:lnTo>
                  <a:pt x="121" y="522"/>
                </a:lnTo>
                <a:lnTo>
                  <a:pt x="109" y="515"/>
                </a:lnTo>
                <a:lnTo>
                  <a:pt x="98" y="507"/>
                </a:lnTo>
                <a:lnTo>
                  <a:pt x="89" y="499"/>
                </a:lnTo>
                <a:lnTo>
                  <a:pt x="85" y="491"/>
                </a:lnTo>
                <a:lnTo>
                  <a:pt x="79" y="480"/>
                </a:lnTo>
                <a:lnTo>
                  <a:pt x="77" y="467"/>
                </a:lnTo>
                <a:lnTo>
                  <a:pt x="75" y="456"/>
                </a:lnTo>
                <a:lnTo>
                  <a:pt x="75" y="443"/>
                </a:lnTo>
                <a:lnTo>
                  <a:pt x="75" y="429"/>
                </a:lnTo>
                <a:lnTo>
                  <a:pt x="77" y="416"/>
                </a:lnTo>
                <a:lnTo>
                  <a:pt x="79" y="402"/>
                </a:lnTo>
                <a:lnTo>
                  <a:pt x="83" y="389"/>
                </a:lnTo>
                <a:lnTo>
                  <a:pt x="85" y="374"/>
                </a:lnTo>
                <a:lnTo>
                  <a:pt x="89" y="362"/>
                </a:lnTo>
                <a:lnTo>
                  <a:pt x="94" y="350"/>
                </a:lnTo>
                <a:lnTo>
                  <a:pt x="100" y="339"/>
                </a:lnTo>
                <a:lnTo>
                  <a:pt x="104" y="328"/>
                </a:lnTo>
                <a:lnTo>
                  <a:pt x="111" y="318"/>
                </a:lnTo>
                <a:lnTo>
                  <a:pt x="117" y="307"/>
                </a:lnTo>
                <a:lnTo>
                  <a:pt x="126" y="299"/>
                </a:lnTo>
                <a:lnTo>
                  <a:pt x="132" y="290"/>
                </a:lnTo>
                <a:lnTo>
                  <a:pt x="139" y="282"/>
                </a:lnTo>
                <a:lnTo>
                  <a:pt x="143" y="274"/>
                </a:lnTo>
                <a:lnTo>
                  <a:pt x="149" y="267"/>
                </a:lnTo>
                <a:lnTo>
                  <a:pt x="151" y="259"/>
                </a:lnTo>
                <a:lnTo>
                  <a:pt x="156" y="254"/>
                </a:lnTo>
                <a:lnTo>
                  <a:pt x="158" y="248"/>
                </a:lnTo>
                <a:lnTo>
                  <a:pt x="158" y="243"/>
                </a:lnTo>
                <a:lnTo>
                  <a:pt x="158" y="238"/>
                </a:lnTo>
                <a:lnTo>
                  <a:pt x="153" y="235"/>
                </a:lnTo>
                <a:lnTo>
                  <a:pt x="147" y="232"/>
                </a:lnTo>
                <a:lnTo>
                  <a:pt x="141" y="229"/>
                </a:lnTo>
                <a:lnTo>
                  <a:pt x="132" y="227"/>
                </a:lnTo>
                <a:lnTo>
                  <a:pt x="124" y="229"/>
                </a:lnTo>
                <a:lnTo>
                  <a:pt x="113" y="234"/>
                </a:lnTo>
                <a:lnTo>
                  <a:pt x="104" y="243"/>
                </a:lnTo>
                <a:lnTo>
                  <a:pt x="94" y="253"/>
                </a:lnTo>
                <a:lnTo>
                  <a:pt x="85" y="264"/>
                </a:lnTo>
                <a:lnTo>
                  <a:pt x="77" y="275"/>
                </a:lnTo>
                <a:lnTo>
                  <a:pt x="66" y="288"/>
                </a:lnTo>
                <a:lnTo>
                  <a:pt x="57" y="299"/>
                </a:lnTo>
                <a:lnTo>
                  <a:pt x="49" y="310"/>
                </a:lnTo>
                <a:lnTo>
                  <a:pt x="40" y="320"/>
                </a:lnTo>
                <a:lnTo>
                  <a:pt x="34" y="330"/>
                </a:lnTo>
                <a:lnTo>
                  <a:pt x="25" y="334"/>
                </a:lnTo>
                <a:lnTo>
                  <a:pt x="21" y="336"/>
                </a:lnTo>
                <a:lnTo>
                  <a:pt x="17" y="336"/>
                </a:lnTo>
                <a:lnTo>
                  <a:pt x="13" y="331"/>
                </a:lnTo>
                <a:lnTo>
                  <a:pt x="8" y="323"/>
                </a:lnTo>
                <a:lnTo>
                  <a:pt x="4" y="315"/>
                </a:lnTo>
                <a:lnTo>
                  <a:pt x="0" y="307"/>
                </a:lnTo>
                <a:lnTo>
                  <a:pt x="0" y="299"/>
                </a:lnTo>
                <a:lnTo>
                  <a:pt x="0" y="291"/>
                </a:lnTo>
                <a:lnTo>
                  <a:pt x="0" y="283"/>
                </a:lnTo>
                <a:lnTo>
                  <a:pt x="2" y="275"/>
                </a:lnTo>
                <a:lnTo>
                  <a:pt x="6" y="267"/>
                </a:lnTo>
                <a:lnTo>
                  <a:pt x="8" y="259"/>
                </a:lnTo>
                <a:lnTo>
                  <a:pt x="13" y="250"/>
                </a:lnTo>
                <a:lnTo>
                  <a:pt x="17" y="242"/>
                </a:lnTo>
                <a:lnTo>
                  <a:pt x="23" y="234"/>
                </a:lnTo>
                <a:lnTo>
                  <a:pt x="28" y="224"/>
                </a:lnTo>
                <a:lnTo>
                  <a:pt x="36" y="214"/>
                </a:lnTo>
                <a:lnTo>
                  <a:pt x="43" y="205"/>
                </a:lnTo>
                <a:lnTo>
                  <a:pt x="53" y="197"/>
                </a:lnTo>
                <a:lnTo>
                  <a:pt x="60" y="185"/>
                </a:lnTo>
                <a:lnTo>
                  <a:pt x="70" y="177"/>
                </a:lnTo>
                <a:lnTo>
                  <a:pt x="79" y="169"/>
                </a:lnTo>
                <a:lnTo>
                  <a:pt x="87" y="163"/>
                </a:lnTo>
                <a:lnTo>
                  <a:pt x="94" y="157"/>
                </a:lnTo>
                <a:lnTo>
                  <a:pt x="102" y="152"/>
                </a:lnTo>
                <a:lnTo>
                  <a:pt x="111" y="147"/>
                </a:lnTo>
                <a:lnTo>
                  <a:pt x="117" y="144"/>
                </a:lnTo>
                <a:lnTo>
                  <a:pt x="128" y="136"/>
                </a:lnTo>
                <a:lnTo>
                  <a:pt x="139" y="133"/>
                </a:lnTo>
                <a:lnTo>
                  <a:pt x="145" y="129"/>
                </a:lnTo>
                <a:lnTo>
                  <a:pt x="147" y="129"/>
                </a:lnTo>
                <a:lnTo>
                  <a:pt x="190" y="118"/>
                </a:lnTo>
                <a:lnTo>
                  <a:pt x="164"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6" name="Freeform 24"/>
          <p:cNvSpPr>
            <a:spLocks/>
          </p:cNvSpPr>
          <p:nvPr/>
        </p:nvSpPr>
        <p:spPr bwMode="auto">
          <a:xfrm>
            <a:off x="3076575" y="3101975"/>
            <a:ext cx="708025" cy="760413"/>
          </a:xfrm>
          <a:custGeom>
            <a:avLst/>
            <a:gdLst>
              <a:gd name="T0" fmla="*/ 2147483647 w 446"/>
              <a:gd name="T1" fmla="*/ 2147483647 h 479"/>
              <a:gd name="T2" fmla="*/ 2147483647 w 446"/>
              <a:gd name="T3" fmla="*/ 2147483647 h 479"/>
              <a:gd name="T4" fmla="*/ 2147483647 w 446"/>
              <a:gd name="T5" fmla="*/ 2147483647 h 479"/>
              <a:gd name="T6" fmla="*/ 2147483647 w 446"/>
              <a:gd name="T7" fmla="*/ 2147483647 h 479"/>
              <a:gd name="T8" fmla="*/ 2147483647 w 446"/>
              <a:gd name="T9" fmla="*/ 2147483647 h 479"/>
              <a:gd name="T10" fmla="*/ 2147483647 w 446"/>
              <a:gd name="T11" fmla="*/ 2147483647 h 479"/>
              <a:gd name="T12" fmla="*/ 2147483647 w 446"/>
              <a:gd name="T13" fmla="*/ 2147483647 h 479"/>
              <a:gd name="T14" fmla="*/ 2147483647 w 446"/>
              <a:gd name="T15" fmla="*/ 2147483647 h 479"/>
              <a:gd name="T16" fmla="*/ 2147483647 w 446"/>
              <a:gd name="T17" fmla="*/ 2147483647 h 479"/>
              <a:gd name="T18" fmla="*/ 2147483647 w 446"/>
              <a:gd name="T19" fmla="*/ 2147483647 h 479"/>
              <a:gd name="T20" fmla="*/ 2147483647 w 446"/>
              <a:gd name="T21" fmla="*/ 2147483647 h 479"/>
              <a:gd name="T22" fmla="*/ 2147483647 w 446"/>
              <a:gd name="T23" fmla="*/ 2147483647 h 479"/>
              <a:gd name="T24" fmla="*/ 2147483647 w 446"/>
              <a:gd name="T25" fmla="*/ 2147483647 h 479"/>
              <a:gd name="T26" fmla="*/ 2147483647 w 446"/>
              <a:gd name="T27" fmla="*/ 2147483647 h 479"/>
              <a:gd name="T28" fmla="*/ 2147483647 w 446"/>
              <a:gd name="T29" fmla="*/ 2147483647 h 479"/>
              <a:gd name="T30" fmla="*/ 2147483647 w 446"/>
              <a:gd name="T31" fmla="*/ 2147483647 h 479"/>
              <a:gd name="T32" fmla="*/ 2147483647 w 446"/>
              <a:gd name="T33" fmla="*/ 2147483647 h 479"/>
              <a:gd name="T34" fmla="*/ 2147483647 w 446"/>
              <a:gd name="T35" fmla="*/ 2147483647 h 479"/>
              <a:gd name="T36" fmla="*/ 2147483647 w 446"/>
              <a:gd name="T37" fmla="*/ 2147483647 h 479"/>
              <a:gd name="T38" fmla="*/ 2147483647 w 446"/>
              <a:gd name="T39" fmla="*/ 2147483647 h 479"/>
              <a:gd name="T40" fmla="*/ 2147483647 w 446"/>
              <a:gd name="T41" fmla="*/ 2147483647 h 479"/>
              <a:gd name="T42" fmla="*/ 2147483647 w 446"/>
              <a:gd name="T43" fmla="*/ 2147483647 h 479"/>
              <a:gd name="T44" fmla="*/ 2147483647 w 446"/>
              <a:gd name="T45" fmla="*/ 2147483647 h 479"/>
              <a:gd name="T46" fmla="*/ 2147483647 w 446"/>
              <a:gd name="T47" fmla="*/ 2147483647 h 479"/>
              <a:gd name="T48" fmla="*/ 2147483647 w 446"/>
              <a:gd name="T49" fmla="*/ 2147483647 h 479"/>
              <a:gd name="T50" fmla="*/ 2147483647 w 446"/>
              <a:gd name="T51" fmla="*/ 2147483647 h 479"/>
              <a:gd name="T52" fmla="*/ 2147483647 w 446"/>
              <a:gd name="T53" fmla="*/ 2147483647 h 479"/>
              <a:gd name="T54" fmla="*/ 2147483647 w 446"/>
              <a:gd name="T55" fmla="*/ 2147483647 h 479"/>
              <a:gd name="T56" fmla="*/ 2147483647 w 446"/>
              <a:gd name="T57" fmla="*/ 2147483647 h 479"/>
              <a:gd name="T58" fmla="*/ 2147483647 w 446"/>
              <a:gd name="T59" fmla="*/ 2147483647 h 479"/>
              <a:gd name="T60" fmla="*/ 2147483647 w 446"/>
              <a:gd name="T61" fmla="*/ 2147483647 h 479"/>
              <a:gd name="T62" fmla="*/ 2147483647 w 446"/>
              <a:gd name="T63" fmla="*/ 2147483647 h 479"/>
              <a:gd name="T64" fmla="*/ 2147483647 w 446"/>
              <a:gd name="T65" fmla="*/ 2147483647 h 479"/>
              <a:gd name="T66" fmla="*/ 2147483647 w 446"/>
              <a:gd name="T67" fmla="*/ 2147483647 h 479"/>
              <a:gd name="T68" fmla="*/ 2147483647 w 446"/>
              <a:gd name="T69" fmla="*/ 2147483647 h 479"/>
              <a:gd name="T70" fmla="*/ 2147483647 w 446"/>
              <a:gd name="T71" fmla="*/ 2147483647 h 479"/>
              <a:gd name="T72" fmla="*/ 2147483647 w 446"/>
              <a:gd name="T73" fmla="*/ 2147483647 h 479"/>
              <a:gd name="T74" fmla="*/ 2147483647 w 446"/>
              <a:gd name="T75" fmla="*/ 2147483647 h 479"/>
              <a:gd name="T76" fmla="*/ 2147483647 w 446"/>
              <a:gd name="T77" fmla="*/ 2147483647 h 479"/>
              <a:gd name="T78" fmla="*/ 2147483647 w 446"/>
              <a:gd name="T79" fmla="*/ 2147483647 h 479"/>
              <a:gd name="T80" fmla="*/ 2147483647 w 446"/>
              <a:gd name="T81" fmla="*/ 2147483647 h 479"/>
              <a:gd name="T82" fmla="*/ 2147483647 w 446"/>
              <a:gd name="T83" fmla="*/ 2147483647 h 479"/>
              <a:gd name="T84" fmla="*/ 2147483647 w 446"/>
              <a:gd name="T85" fmla="*/ 2147483647 h 479"/>
              <a:gd name="T86" fmla="*/ 2147483647 w 446"/>
              <a:gd name="T87" fmla="*/ 2147483647 h 479"/>
              <a:gd name="T88" fmla="*/ 2147483647 w 446"/>
              <a:gd name="T89" fmla="*/ 2147483647 h 479"/>
              <a:gd name="T90" fmla="*/ 2147483647 w 446"/>
              <a:gd name="T91" fmla="*/ 2147483647 h 479"/>
              <a:gd name="T92" fmla="*/ 2147483647 w 446"/>
              <a:gd name="T93" fmla="*/ 2147483647 h 479"/>
              <a:gd name="T94" fmla="*/ 2147483647 w 446"/>
              <a:gd name="T95" fmla="*/ 2147483647 h 479"/>
              <a:gd name="T96" fmla="*/ 2147483647 w 446"/>
              <a:gd name="T97" fmla="*/ 2147483647 h 479"/>
              <a:gd name="T98" fmla="*/ 2147483647 w 446"/>
              <a:gd name="T99" fmla="*/ 2147483647 h 479"/>
              <a:gd name="T100" fmla="*/ 2147483647 w 446"/>
              <a:gd name="T101" fmla="*/ 2147483647 h 479"/>
              <a:gd name="T102" fmla="*/ 2147483647 w 446"/>
              <a:gd name="T103" fmla="*/ 2147483647 h 479"/>
              <a:gd name="T104" fmla="*/ 2147483647 w 446"/>
              <a:gd name="T105" fmla="*/ 2147483647 h 479"/>
              <a:gd name="T106" fmla="*/ 0 w 446"/>
              <a:gd name="T107" fmla="*/ 2147483647 h 479"/>
              <a:gd name="T108" fmla="*/ 2147483647 w 446"/>
              <a:gd name="T109" fmla="*/ 2147483647 h 479"/>
              <a:gd name="T110" fmla="*/ 2147483647 w 446"/>
              <a:gd name="T111" fmla="*/ 2147483647 h 479"/>
              <a:gd name="T112" fmla="*/ 2147483647 w 446"/>
              <a:gd name="T113" fmla="*/ 2147483647 h 479"/>
              <a:gd name="T114" fmla="*/ 2147483647 w 446"/>
              <a:gd name="T115" fmla="*/ 2147483647 h 479"/>
              <a:gd name="T116" fmla="*/ 2147483647 w 446"/>
              <a:gd name="T117" fmla="*/ 2147483647 h 479"/>
              <a:gd name="T118" fmla="*/ 2147483647 w 446"/>
              <a:gd name="T119" fmla="*/ 2147483647 h 4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46" h="479">
                <a:moveTo>
                  <a:pt x="188" y="88"/>
                </a:moveTo>
                <a:lnTo>
                  <a:pt x="186" y="87"/>
                </a:lnTo>
                <a:lnTo>
                  <a:pt x="184" y="82"/>
                </a:lnTo>
                <a:lnTo>
                  <a:pt x="179" y="76"/>
                </a:lnTo>
                <a:lnTo>
                  <a:pt x="177" y="68"/>
                </a:lnTo>
                <a:lnTo>
                  <a:pt x="173" y="58"/>
                </a:lnTo>
                <a:lnTo>
                  <a:pt x="169" y="48"/>
                </a:lnTo>
                <a:lnTo>
                  <a:pt x="167" y="40"/>
                </a:lnTo>
                <a:lnTo>
                  <a:pt x="169" y="32"/>
                </a:lnTo>
                <a:lnTo>
                  <a:pt x="171" y="24"/>
                </a:lnTo>
                <a:lnTo>
                  <a:pt x="173" y="18"/>
                </a:lnTo>
                <a:lnTo>
                  <a:pt x="177" y="12"/>
                </a:lnTo>
                <a:lnTo>
                  <a:pt x="184" y="8"/>
                </a:lnTo>
                <a:lnTo>
                  <a:pt x="188" y="4"/>
                </a:lnTo>
                <a:lnTo>
                  <a:pt x="194" y="2"/>
                </a:lnTo>
                <a:lnTo>
                  <a:pt x="201" y="0"/>
                </a:lnTo>
                <a:lnTo>
                  <a:pt x="211" y="0"/>
                </a:lnTo>
                <a:lnTo>
                  <a:pt x="218" y="0"/>
                </a:lnTo>
                <a:lnTo>
                  <a:pt x="222" y="4"/>
                </a:lnTo>
                <a:lnTo>
                  <a:pt x="226" y="7"/>
                </a:lnTo>
                <a:lnTo>
                  <a:pt x="233" y="13"/>
                </a:lnTo>
                <a:lnTo>
                  <a:pt x="235" y="20"/>
                </a:lnTo>
                <a:lnTo>
                  <a:pt x="237" y="28"/>
                </a:lnTo>
                <a:lnTo>
                  <a:pt x="239" y="34"/>
                </a:lnTo>
                <a:lnTo>
                  <a:pt x="239" y="44"/>
                </a:lnTo>
                <a:lnTo>
                  <a:pt x="239" y="52"/>
                </a:lnTo>
                <a:lnTo>
                  <a:pt x="237" y="60"/>
                </a:lnTo>
                <a:lnTo>
                  <a:pt x="235" y="68"/>
                </a:lnTo>
                <a:lnTo>
                  <a:pt x="235" y="76"/>
                </a:lnTo>
                <a:lnTo>
                  <a:pt x="235" y="82"/>
                </a:lnTo>
                <a:lnTo>
                  <a:pt x="235" y="87"/>
                </a:lnTo>
                <a:lnTo>
                  <a:pt x="235" y="92"/>
                </a:lnTo>
                <a:lnTo>
                  <a:pt x="235" y="93"/>
                </a:lnTo>
                <a:lnTo>
                  <a:pt x="243" y="101"/>
                </a:lnTo>
                <a:lnTo>
                  <a:pt x="246" y="101"/>
                </a:lnTo>
                <a:lnTo>
                  <a:pt x="254" y="103"/>
                </a:lnTo>
                <a:lnTo>
                  <a:pt x="260" y="103"/>
                </a:lnTo>
                <a:lnTo>
                  <a:pt x="267" y="104"/>
                </a:lnTo>
                <a:lnTo>
                  <a:pt x="275" y="104"/>
                </a:lnTo>
                <a:lnTo>
                  <a:pt x="284" y="108"/>
                </a:lnTo>
                <a:lnTo>
                  <a:pt x="292" y="109"/>
                </a:lnTo>
                <a:lnTo>
                  <a:pt x="301" y="112"/>
                </a:lnTo>
                <a:lnTo>
                  <a:pt x="312" y="114"/>
                </a:lnTo>
                <a:lnTo>
                  <a:pt x="320" y="119"/>
                </a:lnTo>
                <a:lnTo>
                  <a:pt x="329" y="122"/>
                </a:lnTo>
                <a:lnTo>
                  <a:pt x="339" y="128"/>
                </a:lnTo>
                <a:lnTo>
                  <a:pt x="348" y="133"/>
                </a:lnTo>
                <a:lnTo>
                  <a:pt x="356" y="140"/>
                </a:lnTo>
                <a:lnTo>
                  <a:pt x="365" y="146"/>
                </a:lnTo>
                <a:lnTo>
                  <a:pt x="374" y="154"/>
                </a:lnTo>
                <a:lnTo>
                  <a:pt x="380" y="160"/>
                </a:lnTo>
                <a:lnTo>
                  <a:pt x="388" y="169"/>
                </a:lnTo>
                <a:lnTo>
                  <a:pt x="393" y="175"/>
                </a:lnTo>
                <a:lnTo>
                  <a:pt x="399" y="185"/>
                </a:lnTo>
                <a:lnTo>
                  <a:pt x="403" y="193"/>
                </a:lnTo>
                <a:lnTo>
                  <a:pt x="410" y="201"/>
                </a:lnTo>
                <a:lnTo>
                  <a:pt x="414" y="207"/>
                </a:lnTo>
                <a:lnTo>
                  <a:pt x="418" y="215"/>
                </a:lnTo>
                <a:lnTo>
                  <a:pt x="423" y="223"/>
                </a:lnTo>
                <a:lnTo>
                  <a:pt x="427" y="229"/>
                </a:lnTo>
                <a:lnTo>
                  <a:pt x="429" y="236"/>
                </a:lnTo>
                <a:lnTo>
                  <a:pt x="431" y="241"/>
                </a:lnTo>
                <a:lnTo>
                  <a:pt x="435" y="245"/>
                </a:lnTo>
                <a:lnTo>
                  <a:pt x="438" y="252"/>
                </a:lnTo>
                <a:lnTo>
                  <a:pt x="438" y="260"/>
                </a:lnTo>
                <a:lnTo>
                  <a:pt x="442" y="269"/>
                </a:lnTo>
                <a:lnTo>
                  <a:pt x="444" y="277"/>
                </a:lnTo>
                <a:lnTo>
                  <a:pt x="446" y="285"/>
                </a:lnTo>
                <a:lnTo>
                  <a:pt x="446" y="293"/>
                </a:lnTo>
                <a:lnTo>
                  <a:pt x="446" y="298"/>
                </a:lnTo>
                <a:lnTo>
                  <a:pt x="444" y="303"/>
                </a:lnTo>
                <a:lnTo>
                  <a:pt x="444" y="306"/>
                </a:lnTo>
                <a:lnTo>
                  <a:pt x="438" y="301"/>
                </a:lnTo>
                <a:lnTo>
                  <a:pt x="431" y="295"/>
                </a:lnTo>
                <a:lnTo>
                  <a:pt x="425" y="285"/>
                </a:lnTo>
                <a:lnTo>
                  <a:pt x="423" y="282"/>
                </a:lnTo>
                <a:lnTo>
                  <a:pt x="420" y="279"/>
                </a:lnTo>
                <a:lnTo>
                  <a:pt x="418" y="271"/>
                </a:lnTo>
                <a:lnTo>
                  <a:pt x="416" y="266"/>
                </a:lnTo>
                <a:lnTo>
                  <a:pt x="414" y="260"/>
                </a:lnTo>
                <a:lnTo>
                  <a:pt x="410" y="255"/>
                </a:lnTo>
                <a:lnTo>
                  <a:pt x="408" y="249"/>
                </a:lnTo>
                <a:lnTo>
                  <a:pt x="403" y="241"/>
                </a:lnTo>
                <a:lnTo>
                  <a:pt x="401" y="234"/>
                </a:lnTo>
                <a:lnTo>
                  <a:pt x="397" y="228"/>
                </a:lnTo>
                <a:lnTo>
                  <a:pt x="393" y="223"/>
                </a:lnTo>
                <a:lnTo>
                  <a:pt x="388" y="217"/>
                </a:lnTo>
                <a:lnTo>
                  <a:pt x="386" y="212"/>
                </a:lnTo>
                <a:lnTo>
                  <a:pt x="382" y="207"/>
                </a:lnTo>
                <a:lnTo>
                  <a:pt x="380" y="205"/>
                </a:lnTo>
                <a:lnTo>
                  <a:pt x="369" y="201"/>
                </a:lnTo>
                <a:lnTo>
                  <a:pt x="361" y="199"/>
                </a:lnTo>
                <a:lnTo>
                  <a:pt x="352" y="196"/>
                </a:lnTo>
                <a:lnTo>
                  <a:pt x="344" y="196"/>
                </a:lnTo>
                <a:lnTo>
                  <a:pt x="335" y="196"/>
                </a:lnTo>
                <a:lnTo>
                  <a:pt x="327" y="196"/>
                </a:lnTo>
                <a:lnTo>
                  <a:pt x="320" y="197"/>
                </a:lnTo>
                <a:lnTo>
                  <a:pt x="316" y="199"/>
                </a:lnTo>
                <a:lnTo>
                  <a:pt x="312" y="201"/>
                </a:lnTo>
                <a:lnTo>
                  <a:pt x="307" y="205"/>
                </a:lnTo>
                <a:lnTo>
                  <a:pt x="303" y="210"/>
                </a:lnTo>
                <a:lnTo>
                  <a:pt x="299" y="218"/>
                </a:lnTo>
                <a:lnTo>
                  <a:pt x="295" y="225"/>
                </a:lnTo>
                <a:lnTo>
                  <a:pt x="292" y="231"/>
                </a:lnTo>
                <a:lnTo>
                  <a:pt x="292" y="236"/>
                </a:lnTo>
                <a:lnTo>
                  <a:pt x="292" y="241"/>
                </a:lnTo>
                <a:lnTo>
                  <a:pt x="292" y="245"/>
                </a:lnTo>
                <a:lnTo>
                  <a:pt x="292" y="253"/>
                </a:lnTo>
                <a:lnTo>
                  <a:pt x="292" y="258"/>
                </a:lnTo>
                <a:lnTo>
                  <a:pt x="295" y="263"/>
                </a:lnTo>
                <a:lnTo>
                  <a:pt x="297" y="269"/>
                </a:lnTo>
                <a:lnTo>
                  <a:pt x="299" y="277"/>
                </a:lnTo>
                <a:lnTo>
                  <a:pt x="301" y="284"/>
                </a:lnTo>
                <a:lnTo>
                  <a:pt x="303" y="292"/>
                </a:lnTo>
                <a:lnTo>
                  <a:pt x="307" y="300"/>
                </a:lnTo>
                <a:lnTo>
                  <a:pt x="312" y="308"/>
                </a:lnTo>
                <a:lnTo>
                  <a:pt x="314" y="316"/>
                </a:lnTo>
                <a:lnTo>
                  <a:pt x="316" y="324"/>
                </a:lnTo>
                <a:lnTo>
                  <a:pt x="320" y="332"/>
                </a:lnTo>
                <a:lnTo>
                  <a:pt x="327" y="340"/>
                </a:lnTo>
                <a:lnTo>
                  <a:pt x="329" y="346"/>
                </a:lnTo>
                <a:lnTo>
                  <a:pt x="335" y="356"/>
                </a:lnTo>
                <a:lnTo>
                  <a:pt x="342" y="366"/>
                </a:lnTo>
                <a:lnTo>
                  <a:pt x="348" y="375"/>
                </a:lnTo>
                <a:lnTo>
                  <a:pt x="352" y="383"/>
                </a:lnTo>
                <a:lnTo>
                  <a:pt x="359" y="394"/>
                </a:lnTo>
                <a:lnTo>
                  <a:pt x="363" y="402"/>
                </a:lnTo>
                <a:lnTo>
                  <a:pt x="369" y="412"/>
                </a:lnTo>
                <a:lnTo>
                  <a:pt x="374" y="422"/>
                </a:lnTo>
                <a:lnTo>
                  <a:pt x="378" y="430"/>
                </a:lnTo>
                <a:lnTo>
                  <a:pt x="380" y="438"/>
                </a:lnTo>
                <a:lnTo>
                  <a:pt x="382" y="446"/>
                </a:lnTo>
                <a:lnTo>
                  <a:pt x="382" y="452"/>
                </a:lnTo>
                <a:lnTo>
                  <a:pt x="384" y="457"/>
                </a:lnTo>
                <a:lnTo>
                  <a:pt x="382" y="462"/>
                </a:lnTo>
                <a:lnTo>
                  <a:pt x="380" y="466"/>
                </a:lnTo>
                <a:lnTo>
                  <a:pt x="371" y="470"/>
                </a:lnTo>
                <a:lnTo>
                  <a:pt x="363" y="471"/>
                </a:lnTo>
                <a:lnTo>
                  <a:pt x="356" y="471"/>
                </a:lnTo>
                <a:lnTo>
                  <a:pt x="348" y="471"/>
                </a:lnTo>
                <a:lnTo>
                  <a:pt x="342" y="470"/>
                </a:lnTo>
                <a:lnTo>
                  <a:pt x="335" y="466"/>
                </a:lnTo>
                <a:lnTo>
                  <a:pt x="331" y="462"/>
                </a:lnTo>
                <a:lnTo>
                  <a:pt x="329" y="457"/>
                </a:lnTo>
                <a:lnTo>
                  <a:pt x="327" y="452"/>
                </a:lnTo>
                <a:lnTo>
                  <a:pt x="322" y="447"/>
                </a:lnTo>
                <a:lnTo>
                  <a:pt x="320" y="439"/>
                </a:lnTo>
                <a:lnTo>
                  <a:pt x="318" y="431"/>
                </a:lnTo>
                <a:lnTo>
                  <a:pt x="314" y="422"/>
                </a:lnTo>
                <a:lnTo>
                  <a:pt x="312" y="410"/>
                </a:lnTo>
                <a:lnTo>
                  <a:pt x="307" y="399"/>
                </a:lnTo>
                <a:lnTo>
                  <a:pt x="303" y="390"/>
                </a:lnTo>
                <a:lnTo>
                  <a:pt x="299" y="378"/>
                </a:lnTo>
                <a:lnTo>
                  <a:pt x="295" y="366"/>
                </a:lnTo>
                <a:lnTo>
                  <a:pt x="290" y="354"/>
                </a:lnTo>
                <a:lnTo>
                  <a:pt x="286" y="345"/>
                </a:lnTo>
                <a:lnTo>
                  <a:pt x="282" y="335"/>
                </a:lnTo>
                <a:lnTo>
                  <a:pt x="278" y="329"/>
                </a:lnTo>
                <a:lnTo>
                  <a:pt x="273" y="322"/>
                </a:lnTo>
                <a:lnTo>
                  <a:pt x="271" y="319"/>
                </a:lnTo>
                <a:lnTo>
                  <a:pt x="263" y="309"/>
                </a:lnTo>
                <a:lnTo>
                  <a:pt x="254" y="303"/>
                </a:lnTo>
                <a:lnTo>
                  <a:pt x="241" y="298"/>
                </a:lnTo>
                <a:lnTo>
                  <a:pt x="231" y="293"/>
                </a:lnTo>
                <a:lnTo>
                  <a:pt x="222" y="290"/>
                </a:lnTo>
                <a:lnTo>
                  <a:pt x="218" y="289"/>
                </a:lnTo>
                <a:lnTo>
                  <a:pt x="209" y="289"/>
                </a:lnTo>
                <a:lnTo>
                  <a:pt x="203" y="289"/>
                </a:lnTo>
                <a:lnTo>
                  <a:pt x="188" y="290"/>
                </a:lnTo>
                <a:lnTo>
                  <a:pt x="177" y="295"/>
                </a:lnTo>
                <a:lnTo>
                  <a:pt x="171" y="298"/>
                </a:lnTo>
                <a:lnTo>
                  <a:pt x="164" y="301"/>
                </a:lnTo>
                <a:lnTo>
                  <a:pt x="158" y="308"/>
                </a:lnTo>
                <a:lnTo>
                  <a:pt x="154" y="316"/>
                </a:lnTo>
                <a:lnTo>
                  <a:pt x="150" y="324"/>
                </a:lnTo>
                <a:lnTo>
                  <a:pt x="145" y="332"/>
                </a:lnTo>
                <a:lnTo>
                  <a:pt x="143" y="340"/>
                </a:lnTo>
                <a:lnTo>
                  <a:pt x="141" y="349"/>
                </a:lnTo>
                <a:lnTo>
                  <a:pt x="137" y="358"/>
                </a:lnTo>
                <a:lnTo>
                  <a:pt x="137" y="366"/>
                </a:lnTo>
                <a:lnTo>
                  <a:pt x="132" y="374"/>
                </a:lnTo>
                <a:lnTo>
                  <a:pt x="132" y="382"/>
                </a:lnTo>
                <a:lnTo>
                  <a:pt x="130" y="386"/>
                </a:lnTo>
                <a:lnTo>
                  <a:pt x="130" y="393"/>
                </a:lnTo>
                <a:lnTo>
                  <a:pt x="130" y="396"/>
                </a:lnTo>
                <a:lnTo>
                  <a:pt x="130" y="401"/>
                </a:lnTo>
                <a:lnTo>
                  <a:pt x="130" y="406"/>
                </a:lnTo>
                <a:lnTo>
                  <a:pt x="130" y="415"/>
                </a:lnTo>
                <a:lnTo>
                  <a:pt x="128" y="420"/>
                </a:lnTo>
                <a:lnTo>
                  <a:pt x="126" y="426"/>
                </a:lnTo>
                <a:lnTo>
                  <a:pt x="126" y="434"/>
                </a:lnTo>
                <a:lnTo>
                  <a:pt x="126" y="441"/>
                </a:lnTo>
                <a:lnTo>
                  <a:pt x="124" y="447"/>
                </a:lnTo>
                <a:lnTo>
                  <a:pt x="122" y="454"/>
                </a:lnTo>
                <a:lnTo>
                  <a:pt x="120" y="460"/>
                </a:lnTo>
                <a:lnTo>
                  <a:pt x="118" y="466"/>
                </a:lnTo>
                <a:lnTo>
                  <a:pt x="113" y="474"/>
                </a:lnTo>
                <a:lnTo>
                  <a:pt x="107" y="479"/>
                </a:lnTo>
                <a:lnTo>
                  <a:pt x="100" y="476"/>
                </a:lnTo>
                <a:lnTo>
                  <a:pt x="96" y="471"/>
                </a:lnTo>
                <a:lnTo>
                  <a:pt x="92" y="466"/>
                </a:lnTo>
                <a:lnTo>
                  <a:pt x="90" y="463"/>
                </a:lnTo>
                <a:lnTo>
                  <a:pt x="88" y="457"/>
                </a:lnTo>
                <a:lnTo>
                  <a:pt x="86" y="452"/>
                </a:lnTo>
                <a:lnTo>
                  <a:pt x="83" y="446"/>
                </a:lnTo>
                <a:lnTo>
                  <a:pt x="83" y="441"/>
                </a:lnTo>
                <a:lnTo>
                  <a:pt x="81" y="434"/>
                </a:lnTo>
                <a:lnTo>
                  <a:pt x="81" y="428"/>
                </a:lnTo>
                <a:lnTo>
                  <a:pt x="79" y="422"/>
                </a:lnTo>
                <a:lnTo>
                  <a:pt x="79" y="417"/>
                </a:lnTo>
                <a:lnTo>
                  <a:pt x="79" y="410"/>
                </a:lnTo>
                <a:lnTo>
                  <a:pt x="79" y="407"/>
                </a:lnTo>
                <a:lnTo>
                  <a:pt x="79" y="401"/>
                </a:lnTo>
                <a:lnTo>
                  <a:pt x="79" y="394"/>
                </a:lnTo>
                <a:lnTo>
                  <a:pt x="81" y="385"/>
                </a:lnTo>
                <a:lnTo>
                  <a:pt x="86" y="378"/>
                </a:lnTo>
                <a:lnTo>
                  <a:pt x="88" y="367"/>
                </a:lnTo>
                <a:lnTo>
                  <a:pt x="92" y="358"/>
                </a:lnTo>
                <a:lnTo>
                  <a:pt x="96" y="346"/>
                </a:lnTo>
                <a:lnTo>
                  <a:pt x="100" y="337"/>
                </a:lnTo>
                <a:lnTo>
                  <a:pt x="105" y="325"/>
                </a:lnTo>
                <a:lnTo>
                  <a:pt x="107" y="316"/>
                </a:lnTo>
                <a:lnTo>
                  <a:pt x="113" y="306"/>
                </a:lnTo>
                <a:lnTo>
                  <a:pt x="118" y="298"/>
                </a:lnTo>
                <a:lnTo>
                  <a:pt x="124" y="289"/>
                </a:lnTo>
                <a:lnTo>
                  <a:pt x="128" y="281"/>
                </a:lnTo>
                <a:lnTo>
                  <a:pt x="132" y="276"/>
                </a:lnTo>
                <a:lnTo>
                  <a:pt x="137" y="271"/>
                </a:lnTo>
                <a:lnTo>
                  <a:pt x="143" y="260"/>
                </a:lnTo>
                <a:lnTo>
                  <a:pt x="150" y="250"/>
                </a:lnTo>
                <a:lnTo>
                  <a:pt x="154" y="242"/>
                </a:lnTo>
                <a:lnTo>
                  <a:pt x="160" y="234"/>
                </a:lnTo>
                <a:lnTo>
                  <a:pt x="164" y="226"/>
                </a:lnTo>
                <a:lnTo>
                  <a:pt x="167" y="218"/>
                </a:lnTo>
                <a:lnTo>
                  <a:pt x="167" y="210"/>
                </a:lnTo>
                <a:lnTo>
                  <a:pt x="167" y="204"/>
                </a:lnTo>
                <a:lnTo>
                  <a:pt x="160" y="197"/>
                </a:lnTo>
                <a:lnTo>
                  <a:pt x="158" y="193"/>
                </a:lnTo>
                <a:lnTo>
                  <a:pt x="152" y="186"/>
                </a:lnTo>
                <a:lnTo>
                  <a:pt x="145" y="183"/>
                </a:lnTo>
                <a:lnTo>
                  <a:pt x="137" y="180"/>
                </a:lnTo>
                <a:lnTo>
                  <a:pt x="128" y="178"/>
                </a:lnTo>
                <a:lnTo>
                  <a:pt x="118" y="178"/>
                </a:lnTo>
                <a:lnTo>
                  <a:pt x="109" y="181"/>
                </a:lnTo>
                <a:lnTo>
                  <a:pt x="96" y="185"/>
                </a:lnTo>
                <a:lnTo>
                  <a:pt x="86" y="194"/>
                </a:lnTo>
                <a:lnTo>
                  <a:pt x="79" y="197"/>
                </a:lnTo>
                <a:lnTo>
                  <a:pt x="73" y="204"/>
                </a:lnTo>
                <a:lnTo>
                  <a:pt x="66" y="209"/>
                </a:lnTo>
                <a:lnTo>
                  <a:pt x="62" y="215"/>
                </a:lnTo>
                <a:lnTo>
                  <a:pt x="56" y="220"/>
                </a:lnTo>
                <a:lnTo>
                  <a:pt x="49" y="225"/>
                </a:lnTo>
                <a:lnTo>
                  <a:pt x="43" y="229"/>
                </a:lnTo>
                <a:lnTo>
                  <a:pt x="39" y="236"/>
                </a:lnTo>
                <a:lnTo>
                  <a:pt x="32" y="244"/>
                </a:lnTo>
                <a:lnTo>
                  <a:pt x="28" y="252"/>
                </a:lnTo>
                <a:lnTo>
                  <a:pt x="24" y="257"/>
                </a:lnTo>
                <a:lnTo>
                  <a:pt x="19" y="263"/>
                </a:lnTo>
                <a:lnTo>
                  <a:pt x="15" y="268"/>
                </a:lnTo>
                <a:lnTo>
                  <a:pt x="11" y="276"/>
                </a:lnTo>
                <a:lnTo>
                  <a:pt x="9" y="281"/>
                </a:lnTo>
                <a:lnTo>
                  <a:pt x="4" y="285"/>
                </a:lnTo>
                <a:lnTo>
                  <a:pt x="2" y="289"/>
                </a:lnTo>
                <a:lnTo>
                  <a:pt x="2" y="290"/>
                </a:lnTo>
                <a:lnTo>
                  <a:pt x="2" y="289"/>
                </a:lnTo>
                <a:lnTo>
                  <a:pt x="2" y="285"/>
                </a:lnTo>
                <a:lnTo>
                  <a:pt x="0" y="279"/>
                </a:lnTo>
                <a:lnTo>
                  <a:pt x="0" y="274"/>
                </a:lnTo>
                <a:lnTo>
                  <a:pt x="0" y="266"/>
                </a:lnTo>
                <a:lnTo>
                  <a:pt x="0" y="260"/>
                </a:lnTo>
                <a:lnTo>
                  <a:pt x="2" y="250"/>
                </a:lnTo>
                <a:lnTo>
                  <a:pt x="4" y="245"/>
                </a:lnTo>
                <a:lnTo>
                  <a:pt x="4" y="241"/>
                </a:lnTo>
                <a:lnTo>
                  <a:pt x="9" y="236"/>
                </a:lnTo>
                <a:lnTo>
                  <a:pt x="13" y="229"/>
                </a:lnTo>
                <a:lnTo>
                  <a:pt x="17" y="223"/>
                </a:lnTo>
                <a:lnTo>
                  <a:pt x="24" y="213"/>
                </a:lnTo>
                <a:lnTo>
                  <a:pt x="30" y="205"/>
                </a:lnTo>
                <a:lnTo>
                  <a:pt x="36" y="197"/>
                </a:lnTo>
                <a:lnTo>
                  <a:pt x="45" y="188"/>
                </a:lnTo>
                <a:lnTo>
                  <a:pt x="51" y="178"/>
                </a:lnTo>
                <a:lnTo>
                  <a:pt x="60" y="169"/>
                </a:lnTo>
                <a:lnTo>
                  <a:pt x="68" y="160"/>
                </a:lnTo>
                <a:lnTo>
                  <a:pt x="77" y="152"/>
                </a:lnTo>
                <a:lnTo>
                  <a:pt x="86" y="144"/>
                </a:lnTo>
                <a:lnTo>
                  <a:pt x="96" y="138"/>
                </a:lnTo>
                <a:lnTo>
                  <a:pt x="105" y="133"/>
                </a:lnTo>
                <a:lnTo>
                  <a:pt x="113" y="128"/>
                </a:lnTo>
                <a:lnTo>
                  <a:pt x="122" y="124"/>
                </a:lnTo>
                <a:lnTo>
                  <a:pt x="130" y="119"/>
                </a:lnTo>
                <a:lnTo>
                  <a:pt x="137" y="117"/>
                </a:lnTo>
                <a:lnTo>
                  <a:pt x="145" y="114"/>
                </a:lnTo>
                <a:lnTo>
                  <a:pt x="156" y="109"/>
                </a:lnTo>
                <a:lnTo>
                  <a:pt x="167" y="108"/>
                </a:lnTo>
                <a:lnTo>
                  <a:pt x="173" y="104"/>
                </a:lnTo>
                <a:lnTo>
                  <a:pt x="179" y="104"/>
                </a:lnTo>
                <a:lnTo>
                  <a:pt x="184" y="104"/>
                </a:lnTo>
                <a:lnTo>
                  <a:pt x="186" y="104"/>
                </a:lnTo>
                <a:lnTo>
                  <a:pt x="188" y="88"/>
                </a:lnTo>
                <a:close/>
              </a:path>
            </a:pathLst>
          </a:custGeom>
          <a:solidFill>
            <a:srgbClr val="8A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7" name="Freeform 25"/>
          <p:cNvSpPr>
            <a:spLocks/>
          </p:cNvSpPr>
          <p:nvPr/>
        </p:nvSpPr>
        <p:spPr bwMode="auto">
          <a:xfrm>
            <a:off x="2592388" y="3790950"/>
            <a:ext cx="708025" cy="768350"/>
          </a:xfrm>
          <a:custGeom>
            <a:avLst/>
            <a:gdLst>
              <a:gd name="T0" fmla="*/ 2147483647 w 446"/>
              <a:gd name="T1" fmla="*/ 2147483647 h 484"/>
              <a:gd name="T2" fmla="*/ 2147483647 w 446"/>
              <a:gd name="T3" fmla="*/ 2147483647 h 484"/>
              <a:gd name="T4" fmla="*/ 2147483647 w 446"/>
              <a:gd name="T5" fmla="*/ 2147483647 h 484"/>
              <a:gd name="T6" fmla="*/ 2147483647 w 446"/>
              <a:gd name="T7" fmla="*/ 2147483647 h 484"/>
              <a:gd name="T8" fmla="*/ 2147483647 w 446"/>
              <a:gd name="T9" fmla="*/ 2147483647 h 484"/>
              <a:gd name="T10" fmla="*/ 2147483647 w 446"/>
              <a:gd name="T11" fmla="*/ 2147483647 h 484"/>
              <a:gd name="T12" fmla="*/ 2147483647 w 446"/>
              <a:gd name="T13" fmla="*/ 2147483647 h 484"/>
              <a:gd name="T14" fmla="*/ 2147483647 w 446"/>
              <a:gd name="T15" fmla="*/ 2147483647 h 484"/>
              <a:gd name="T16" fmla="*/ 2147483647 w 446"/>
              <a:gd name="T17" fmla="*/ 2147483647 h 484"/>
              <a:gd name="T18" fmla="*/ 2147483647 w 446"/>
              <a:gd name="T19" fmla="*/ 2147483647 h 484"/>
              <a:gd name="T20" fmla="*/ 2147483647 w 446"/>
              <a:gd name="T21" fmla="*/ 2147483647 h 484"/>
              <a:gd name="T22" fmla="*/ 2147483647 w 446"/>
              <a:gd name="T23" fmla="*/ 2147483647 h 484"/>
              <a:gd name="T24" fmla="*/ 2147483647 w 446"/>
              <a:gd name="T25" fmla="*/ 2147483647 h 484"/>
              <a:gd name="T26" fmla="*/ 2147483647 w 446"/>
              <a:gd name="T27" fmla="*/ 2147483647 h 484"/>
              <a:gd name="T28" fmla="*/ 2147483647 w 446"/>
              <a:gd name="T29" fmla="*/ 2147483647 h 484"/>
              <a:gd name="T30" fmla="*/ 2147483647 w 446"/>
              <a:gd name="T31" fmla="*/ 2147483647 h 484"/>
              <a:gd name="T32" fmla="*/ 2147483647 w 446"/>
              <a:gd name="T33" fmla="*/ 2147483647 h 484"/>
              <a:gd name="T34" fmla="*/ 2147483647 w 446"/>
              <a:gd name="T35" fmla="*/ 2147483647 h 484"/>
              <a:gd name="T36" fmla="*/ 2147483647 w 446"/>
              <a:gd name="T37" fmla="*/ 2147483647 h 484"/>
              <a:gd name="T38" fmla="*/ 2147483647 w 446"/>
              <a:gd name="T39" fmla="*/ 2147483647 h 484"/>
              <a:gd name="T40" fmla="*/ 2147483647 w 446"/>
              <a:gd name="T41" fmla="*/ 2147483647 h 484"/>
              <a:gd name="T42" fmla="*/ 2147483647 w 446"/>
              <a:gd name="T43" fmla="*/ 2147483647 h 484"/>
              <a:gd name="T44" fmla="*/ 2147483647 w 446"/>
              <a:gd name="T45" fmla="*/ 2147483647 h 484"/>
              <a:gd name="T46" fmla="*/ 2147483647 w 446"/>
              <a:gd name="T47" fmla="*/ 2147483647 h 484"/>
              <a:gd name="T48" fmla="*/ 2147483647 w 446"/>
              <a:gd name="T49" fmla="*/ 2147483647 h 484"/>
              <a:gd name="T50" fmla="*/ 2147483647 w 446"/>
              <a:gd name="T51" fmla="*/ 2147483647 h 484"/>
              <a:gd name="T52" fmla="*/ 2147483647 w 446"/>
              <a:gd name="T53" fmla="*/ 2147483647 h 484"/>
              <a:gd name="T54" fmla="*/ 2147483647 w 446"/>
              <a:gd name="T55" fmla="*/ 2147483647 h 484"/>
              <a:gd name="T56" fmla="*/ 2147483647 w 446"/>
              <a:gd name="T57" fmla="*/ 2147483647 h 484"/>
              <a:gd name="T58" fmla="*/ 2147483647 w 446"/>
              <a:gd name="T59" fmla="*/ 2147483647 h 484"/>
              <a:gd name="T60" fmla="*/ 2147483647 w 446"/>
              <a:gd name="T61" fmla="*/ 2147483647 h 484"/>
              <a:gd name="T62" fmla="*/ 2147483647 w 446"/>
              <a:gd name="T63" fmla="*/ 2147483647 h 484"/>
              <a:gd name="T64" fmla="*/ 2147483647 w 446"/>
              <a:gd name="T65" fmla="*/ 2147483647 h 484"/>
              <a:gd name="T66" fmla="*/ 2147483647 w 446"/>
              <a:gd name="T67" fmla="*/ 2147483647 h 484"/>
              <a:gd name="T68" fmla="*/ 2147483647 w 446"/>
              <a:gd name="T69" fmla="*/ 2147483647 h 484"/>
              <a:gd name="T70" fmla="*/ 2147483647 w 446"/>
              <a:gd name="T71" fmla="*/ 2147483647 h 484"/>
              <a:gd name="T72" fmla="*/ 2147483647 w 446"/>
              <a:gd name="T73" fmla="*/ 2147483647 h 484"/>
              <a:gd name="T74" fmla="*/ 2147483647 w 446"/>
              <a:gd name="T75" fmla="*/ 2147483647 h 484"/>
              <a:gd name="T76" fmla="*/ 2147483647 w 446"/>
              <a:gd name="T77" fmla="*/ 2147483647 h 484"/>
              <a:gd name="T78" fmla="*/ 2147483647 w 446"/>
              <a:gd name="T79" fmla="*/ 2147483647 h 484"/>
              <a:gd name="T80" fmla="*/ 2147483647 w 446"/>
              <a:gd name="T81" fmla="*/ 2147483647 h 484"/>
              <a:gd name="T82" fmla="*/ 2147483647 w 446"/>
              <a:gd name="T83" fmla="*/ 2147483647 h 484"/>
              <a:gd name="T84" fmla="*/ 2147483647 w 446"/>
              <a:gd name="T85" fmla="*/ 2147483647 h 484"/>
              <a:gd name="T86" fmla="*/ 2147483647 w 446"/>
              <a:gd name="T87" fmla="*/ 2147483647 h 484"/>
              <a:gd name="T88" fmla="*/ 2147483647 w 446"/>
              <a:gd name="T89" fmla="*/ 2147483647 h 484"/>
              <a:gd name="T90" fmla="*/ 2147483647 w 446"/>
              <a:gd name="T91" fmla="*/ 2147483647 h 484"/>
              <a:gd name="T92" fmla="*/ 2147483647 w 446"/>
              <a:gd name="T93" fmla="*/ 2147483647 h 484"/>
              <a:gd name="T94" fmla="*/ 2147483647 w 446"/>
              <a:gd name="T95" fmla="*/ 2147483647 h 484"/>
              <a:gd name="T96" fmla="*/ 2147483647 w 446"/>
              <a:gd name="T97" fmla="*/ 2147483647 h 484"/>
              <a:gd name="T98" fmla="*/ 2147483647 w 446"/>
              <a:gd name="T99" fmla="*/ 2147483647 h 484"/>
              <a:gd name="T100" fmla="*/ 0 w 446"/>
              <a:gd name="T101" fmla="*/ 2147483647 h 484"/>
              <a:gd name="T102" fmla="*/ 2147483647 w 446"/>
              <a:gd name="T103" fmla="*/ 2147483647 h 484"/>
              <a:gd name="T104" fmla="*/ 2147483647 w 446"/>
              <a:gd name="T105" fmla="*/ 2147483647 h 484"/>
              <a:gd name="T106" fmla="*/ 2147483647 w 446"/>
              <a:gd name="T107" fmla="*/ 2147483647 h 484"/>
              <a:gd name="T108" fmla="*/ 2147483647 w 446"/>
              <a:gd name="T109" fmla="*/ 2147483647 h 484"/>
              <a:gd name="T110" fmla="*/ 2147483647 w 446"/>
              <a:gd name="T111" fmla="*/ 2147483647 h 484"/>
              <a:gd name="T112" fmla="*/ 2147483647 w 446"/>
              <a:gd name="T113" fmla="*/ 2147483647 h 4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46" h="484">
                <a:moveTo>
                  <a:pt x="152" y="72"/>
                </a:moveTo>
                <a:lnTo>
                  <a:pt x="149" y="71"/>
                </a:lnTo>
                <a:lnTo>
                  <a:pt x="147" y="63"/>
                </a:lnTo>
                <a:lnTo>
                  <a:pt x="147" y="58"/>
                </a:lnTo>
                <a:lnTo>
                  <a:pt x="147" y="53"/>
                </a:lnTo>
                <a:lnTo>
                  <a:pt x="147" y="47"/>
                </a:lnTo>
                <a:lnTo>
                  <a:pt x="152" y="42"/>
                </a:lnTo>
                <a:lnTo>
                  <a:pt x="152" y="36"/>
                </a:lnTo>
                <a:lnTo>
                  <a:pt x="154" y="29"/>
                </a:lnTo>
                <a:lnTo>
                  <a:pt x="158" y="23"/>
                </a:lnTo>
                <a:lnTo>
                  <a:pt x="162" y="18"/>
                </a:lnTo>
                <a:lnTo>
                  <a:pt x="167" y="13"/>
                </a:lnTo>
                <a:lnTo>
                  <a:pt x="173" y="8"/>
                </a:lnTo>
                <a:lnTo>
                  <a:pt x="181" y="7"/>
                </a:lnTo>
                <a:lnTo>
                  <a:pt x="194" y="5"/>
                </a:lnTo>
                <a:lnTo>
                  <a:pt x="203" y="2"/>
                </a:lnTo>
                <a:lnTo>
                  <a:pt x="213" y="0"/>
                </a:lnTo>
                <a:lnTo>
                  <a:pt x="220" y="0"/>
                </a:lnTo>
                <a:lnTo>
                  <a:pt x="228" y="4"/>
                </a:lnTo>
                <a:lnTo>
                  <a:pt x="241" y="8"/>
                </a:lnTo>
                <a:lnTo>
                  <a:pt x="250" y="16"/>
                </a:lnTo>
                <a:lnTo>
                  <a:pt x="252" y="21"/>
                </a:lnTo>
                <a:lnTo>
                  <a:pt x="254" y="26"/>
                </a:lnTo>
                <a:lnTo>
                  <a:pt x="256" y="31"/>
                </a:lnTo>
                <a:lnTo>
                  <a:pt x="260" y="37"/>
                </a:lnTo>
                <a:lnTo>
                  <a:pt x="260" y="42"/>
                </a:lnTo>
                <a:lnTo>
                  <a:pt x="260" y="47"/>
                </a:lnTo>
                <a:lnTo>
                  <a:pt x="260" y="53"/>
                </a:lnTo>
                <a:lnTo>
                  <a:pt x="263" y="58"/>
                </a:lnTo>
                <a:lnTo>
                  <a:pt x="263" y="68"/>
                </a:lnTo>
                <a:lnTo>
                  <a:pt x="263" y="76"/>
                </a:lnTo>
                <a:lnTo>
                  <a:pt x="263" y="84"/>
                </a:lnTo>
                <a:lnTo>
                  <a:pt x="263" y="90"/>
                </a:lnTo>
                <a:lnTo>
                  <a:pt x="263" y="95"/>
                </a:lnTo>
                <a:lnTo>
                  <a:pt x="263" y="100"/>
                </a:lnTo>
                <a:lnTo>
                  <a:pt x="263" y="101"/>
                </a:lnTo>
                <a:lnTo>
                  <a:pt x="263" y="103"/>
                </a:lnTo>
                <a:lnTo>
                  <a:pt x="265" y="103"/>
                </a:lnTo>
                <a:lnTo>
                  <a:pt x="275" y="104"/>
                </a:lnTo>
                <a:lnTo>
                  <a:pt x="282" y="106"/>
                </a:lnTo>
                <a:lnTo>
                  <a:pt x="290" y="108"/>
                </a:lnTo>
                <a:lnTo>
                  <a:pt x="297" y="111"/>
                </a:lnTo>
                <a:lnTo>
                  <a:pt x="309" y="114"/>
                </a:lnTo>
                <a:lnTo>
                  <a:pt x="318" y="117"/>
                </a:lnTo>
                <a:lnTo>
                  <a:pt x="329" y="122"/>
                </a:lnTo>
                <a:lnTo>
                  <a:pt x="339" y="127"/>
                </a:lnTo>
                <a:lnTo>
                  <a:pt x="350" y="133"/>
                </a:lnTo>
                <a:lnTo>
                  <a:pt x="361" y="141"/>
                </a:lnTo>
                <a:lnTo>
                  <a:pt x="371" y="149"/>
                </a:lnTo>
                <a:lnTo>
                  <a:pt x="380" y="157"/>
                </a:lnTo>
                <a:lnTo>
                  <a:pt x="391" y="169"/>
                </a:lnTo>
                <a:lnTo>
                  <a:pt x="397" y="178"/>
                </a:lnTo>
                <a:lnTo>
                  <a:pt x="403" y="189"/>
                </a:lnTo>
                <a:lnTo>
                  <a:pt x="412" y="202"/>
                </a:lnTo>
                <a:lnTo>
                  <a:pt x="418" y="215"/>
                </a:lnTo>
                <a:lnTo>
                  <a:pt x="425" y="228"/>
                </a:lnTo>
                <a:lnTo>
                  <a:pt x="431" y="241"/>
                </a:lnTo>
                <a:lnTo>
                  <a:pt x="435" y="253"/>
                </a:lnTo>
                <a:lnTo>
                  <a:pt x="440" y="266"/>
                </a:lnTo>
                <a:lnTo>
                  <a:pt x="442" y="277"/>
                </a:lnTo>
                <a:lnTo>
                  <a:pt x="444" y="289"/>
                </a:lnTo>
                <a:lnTo>
                  <a:pt x="444" y="298"/>
                </a:lnTo>
                <a:lnTo>
                  <a:pt x="446" y="308"/>
                </a:lnTo>
                <a:lnTo>
                  <a:pt x="444" y="314"/>
                </a:lnTo>
                <a:lnTo>
                  <a:pt x="442" y="319"/>
                </a:lnTo>
                <a:lnTo>
                  <a:pt x="437" y="324"/>
                </a:lnTo>
                <a:lnTo>
                  <a:pt x="433" y="326"/>
                </a:lnTo>
                <a:lnTo>
                  <a:pt x="425" y="324"/>
                </a:lnTo>
                <a:lnTo>
                  <a:pt x="420" y="322"/>
                </a:lnTo>
                <a:lnTo>
                  <a:pt x="414" y="318"/>
                </a:lnTo>
                <a:lnTo>
                  <a:pt x="410" y="313"/>
                </a:lnTo>
                <a:lnTo>
                  <a:pt x="405" y="306"/>
                </a:lnTo>
                <a:lnTo>
                  <a:pt x="401" y="300"/>
                </a:lnTo>
                <a:lnTo>
                  <a:pt x="397" y="290"/>
                </a:lnTo>
                <a:lnTo>
                  <a:pt x="393" y="284"/>
                </a:lnTo>
                <a:lnTo>
                  <a:pt x="388" y="274"/>
                </a:lnTo>
                <a:lnTo>
                  <a:pt x="384" y="265"/>
                </a:lnTo>
                <a:lnTo>
                  <a:pt x="378" y="255"/>
                </a:lnTo>
                <a:lnTo>
                  <a:pt x="376" y="249"/>
                </a:lnTo>
                <a:lnTo>
                  <a:pt x="369" y="239"/>
                </a:lnTo>
                <a:lnTo>
                  <a:pt x="365" y="234"/>
                </a:lnTo>
                <a:lnTo>
                  <a:pt x="361" y="229"/>
                </a:lnTo>
                <a:lnTo>
                  <a:pt x="356" y="226"/>
                </a:lnTo>
                <a:lnTo>
                  <a:pt x="344" y="221"/>
                </a:lnTo>
                <a:lnTo>
                  <a:pt x="335" y="220"/>
                </a:lnTo>
                <a:lnTo>
                  <a:pt x="327" y="220"/>
                </a:lnTo>
                <a:lnTo>
                  <a:pt x="320" y="225"/>
                </a:lnTo>
                <a:lnTo>
                  <a:pt x="316" y="229"/>
                </a:lnTo>
                <a:lnTo>
                  <a:pt x="314" y="239"/>
                </a:lnTo>
                <a:lnTo>
                  <a:pt x="312" y="244"/>
                </a:lnTo>
                <a:lnTo>
                  <a:pt x="312" y="250"/>
                </a:lnTo>
                <a:lnTo>
                  <a:pt x="312" y="255"/>
                </a:lnTo>
                <a:lnTo>
                  <a:pt x="314" y="265"/>
                </a:lnTo>
                <a:lnTo>
                  <a:pt x="314" y="273"/>
                </a:lnTo>
                <a:lnTo>
                  <a:pt x="316" y="281"/>
                </a:lnTo>
                <a:lnTo>
                  <a:pt x="322" y="293"/>
                </a:lnTo>
                <a:lnTo>
                  <a:pt x="329" y="306"/>
                </a:lnTo>
                <a:lnTo>
                  <a:pt x="337" y="319"/>
                </a:lnTo>
                <a:lnTo>
                  <a:pt x="346" y="334"/>
                </a:lnTo>
                <a:lnTo>
                  <a:pt x="354" y="348"/>
                </a:lnTo>
                <a:lnTo>
                  <a:pt x="363" y="364"/>
                </a:lnTo>
                <a:lnTo>
                  <a:pt x="371" y="378"/>
                </a:lnTo>
                <a:lnTo>
                  <a:pt x="378" y="393"/>
                </a:lnTo>
                <a:lnTo>
                  <a:pt x="384" y="406"/>
                </a:lnTo>
                <a:lnTo>
                  <a:pt x="391" y="420"/>
                </a:lnTo>
                <a:lnTo>
                  <a:pt x="395" y="431"/>
                </a:lnTo>
                <a:lnTo>
                  <a:pt x="397" y="441"/>
                </a:lnTo>
                <a:lnTo>
                  <a:pt x="397" y="450"/>
                </a:lnTo>
                <a:lnTo>
                  <a:pt x="395" y="457"/>
                </a:lnTo>
                <a:lnTo>
                  <a:pt x="382" y="466"/>
                </a:lnTo>
                <a:lnTo>
                  <a:pt x="371" y="474"/>
                </a:lnTo>
                <a:lnTo>
                  <a:pt x="359" y="476"/>
                </a:lnTo>
                <a:lnTo>
                  <a:pt x="346" y="479"/>
                </a:lnTo>
                <a:lnTo>
                  <a:pt x="333" y="474"/>
                </a:lnTo>
                <a:lnTo>
                  <a:pt x="320" y="470"/>
                </a:lnTo>
                <a:lnTo>
                  <a:pt x="314" y="465"/>
                </a:lnTo>
                <a:lnTo>
                  <a:pt x="309" y="458"/>
                </a:lnTo>
                <a:lnTo>
                  <a:pt x="305" y="452"/>
                </a:lnTo>
                <a:lnTo>
                  <a:pt x="301" y="446"/>
                </a:lnTo>
                <a:lnTo>
                  <a:pt x="297" y="436"/>
                </a:lnTo>
                <a:lnTo>
                  <a:pt x="295" y="426"/>
                </a:lnTo>
                <a:lnTo>
                  <a:pt x="290" y="415"/>
                </a:lnTo>
                <a:lnTo>
                  <a:pt x="288" y="406"/>
                </a:lnTo>
                <a:lnTo>
                  <a:pt x="284" y="394"/>
                </a:lnTo>
                <a:lnTo>
                  <a:pt x="280" y="383"/>
                </a:lnTo>
                <a:lnTo>
                  <a:pt x="275" y="370"/>
                </a:lnTo>
                <a:lnTo>
                  <a:pt x="273" y="361"/>
                </a:lnTo>
                <a:lnTo>
                  <a:pt x="267" y="350"/>
                </a:lnTo>
                <a:lnTo>
                  <a:pt x="260" y="338"/>
                </a:lnTo>
                <a:lnTo>
                  <a:pt x="254" y="330"/>
                </a:lnTo>
                <a:lnTo>
                  <a:pt x="248" y="324"/>
                </a:lnTo>
                <a:lnTo>
                  <a:pt x="239" y="316"/>
                </a:lnTo>
                <a:lnTo>
                  <a:pt x="231" y="311"/>
                </a:lnTo>
                <a:lnTo>
                  <a:pt x="220" y="310"/>
                </a:lnTo>
                <a:lnTo>
                  <a:pt x="209" y="310"/>
                </a:lnTo>
                <a:lnTo>
                  <a:pt x="199" y="311"/>
                </a:lnTo>
                <a:lnTo>
                  <a:pt x="188" y="319"/>
                </a:lnTo>
                <a:lnTo>
                  <a:pt x="181" y="329"/>
                </a:lnTo>
                <a:lnTo>
                  <a:pt x="175" y="340"/>
                </a:lnTo>
                <a:lnTo>
                  <a:pt x="169" y="354"/>
                </a:lnTo>
                <a:lnTo>
                  <a:pt x="167" y="370"/>
                </a:lnTo>
                <a:lnTo>
                  <a:pt x="164" y="388"/>
                </a:lnTo>
                <a:lnTo>
                  <a:pt x="160" y="406"/>
                </a:lnTo>
                <a:lnTo>
                  <a:pt x="158" y="422"/>
                </a:lnTo>
                <a:lnTo>
                  <a:pt x="154" y="438"/>
                </a:lnTo>
                <a:lnTo>
                  <a:pt x="147" y="452"/>
                </a:lnTo>
                <a:lnTo>
                  <a:pt x="145" y="465"/>
                </a:lnTo>
                <a:lnTo>
                  <a:pt x="137" y="474"/>
                </a:lnTo>
                <a:lnTo>
                  <a:pt x="130" y="481"/>
                </a:lnTo>
                <a:lnTo>
                  <a:pt x="122" y="484"/>
                </a:lnTo>
                <a:lnTo>
                  <a:pt x="111" y="484"/>
                </a:lnTo>
                <a:lnTo>
                  <a:pt x="98" y="478"/>
                </a:lnTo>
                <a:lnTo>
                  <a:pt x="90" y="471"/>
                </a:lnTo>
                <a:lnTo>
                  <a:pt x="83" y="462"/>
                </a:lnTo>
                <a:lnTo>
                  <a:pt x="77" y="455"/>
                </a:lnTo>
                <a:lnTo>
                  <a:pt x="73" y="444"/>
                </a:lnTo>
                <a:lnTo>
                  <a:pt x="71" y="434"/>
                </a:lnTo>
                <a:lnTo>
                  <a:pt x="68" y="422"/>
                </a:lnTo>
                <a:lnTo>
                  <a:pt x="68" y="410"/>
                </a:lnTo>
                <a:lnTo>
                  <a:pt x="68" y="398"/>
                </a:lnTo>
                <a:lnTo>
                  <a:pt x="71" y="385"/>
                </a:lnTo>
                <a:lnTo>
                  <a:pt x="73" y="372"/>
                </a:lnTo>
                <a:lnTo>
                  <a:pt x="77" y="359"/>
                </a:lnTo>
                <a:lnTo>
                  <a:pt x="79" y="348"/>
                </a:lnTo>
                <a:lnTo>
                  <a:pt x="83" y="335"/>
                </a:lnTo>
                <a:lnTo>
                  <a:pt x="90" y="324"/>
                </a:lnTo>
                <a:lnTo>
                  <a:pt x="94" y="314"/>
                </a:lnTo>
                <a:lnTo>
                  <a:pt x="98" y="303"/>
                </a:lnTo>
                <a:lnTo>
                  <a:pt x="103" y="293"/>
                </a:lnTo>
                <a:lnTo>
                  <a:pt x="107" y="284"/>
                </a:lnTo>
                <a:lnTo>
                  <a:pt x="115" y="276"/>
                </a:lnTo>
                <a:lnTo>
                  <a:pt x="120" y="268"/>
                </a:lnTo>
                <a:lnTo>
                  <a:pt x="126" y="260"/>
                </a:lnTo>
                <a:lnTo>
                  <a:pt x="132" y="253"/>
                </a:lnTo>
                <a:lnTo>
                  <a:pt x="139" y="247"/>
                </a:lnTo>
                <a:lnTo>
                  <a:pt x="141" y="241"/>
                </a:lnTo>
                <a:lnTo>
                  <a:pt x="145" y="234"/>
                </a:lnTo>
                <a:lnTo>
                  <a:pt x="145" y="229"/>
                </a:lnTo>
                <a:lnTo>
                  <a:pt x="147" y="226"/>
                </a:lnTo>
                <a:lnTo>
                  <a:pt x="145" y="221"/>
                </a:lnTo>
                <a:lnTo>
                  <a:pt x="143" y="218"/>
                </a:lnTo>
                <a:lnTo>
                  <a:pt x="139" y="215"/>
                </a:lnTo>
                <a:lnTo>
                  <a:pt x="132" y="213"/>
                </a:lnTo>
                <a:lnTo>
                  <a:pt x="124" y="212"/>
                </a:lnTo>
                <a:lnTo>
                  <a:pt x="113" y="213"/>
                </a:lnTo>
                <a:lnTo>
                  <a:pt x="105" y="218"/>
                </a:lnTo>
                <a:lnTo>
                  <a:pt x="96" y="226"/>
                </a:lnTo>
                <a:lnTo>
                  <a:pt x="85" y="234"/>
                </a:lnTo>
                <a:lnTo>
                  <a:pt x="79" y="245"/>
                </a:lnTo>
                <a:lnTo>
                  <a:pt x="71" y="255"/>
                </a:lnTo>
                <a:lnTo>
                  <a:pt x="62" y="268"/>
                </a:lnTo>
                <a:lnTo>
                  <a:pt x="53" y="277"/>
                </a:lnTo>
                <a:lnTo>
                  <a:pt x="45" y="289"/>
                </a:lnTo>
                <a:lnTo>
                  <a:pt x="36" y="297"/>
                </a:lnTo>
                <a:lnTo>
                  <a:pt x="30" y="305"/>
                </a:lnTo>
                <a:lnTo>
                  <a:pt x="24" y="310"/>
                </a:lnTo>
                <a:lnTo>
                  <a:pt x="17" y="311"/>
                </a:lnTo>
                <a:lnTo>
                  <a:pt x="13" y="311"/>
                </a:lnTo>
                <a:lnTo>
                  <a:pt x="11" y="308"/>
                </a:lnTo>
                <a:lnTo>
                  <a:pt x="6" y="300"/>
                </a:lnTo>
                <a:lnTo>
                  <a:pt x="4" y="293"/>
                </a:lnTo>
                <a:lnTo>
                  <a:pt x="2" y="285"/>
                </a:lnTo>
                <a:lnTo>
                  <a:pt x="2" y="279"/>
                </a:lnTo>
                <a:lnTo>
                  <a:pt x="0" y="271"/>
                </a:lnTo>
                <a:lnTo>
                  <a:pt x="2" y="263"/>
                </a:lnTo>
                <a:lnTo>
                  <a:pt x="2" y="255"/>
                </a:lnTo>
                <a:lnTo>
                  <a:pt x="4" y="249"/>
                </a:lnTo>
                <a:lnTo>
                  <a:pt x="6" y="241"/>
                </a:lnTo>
                <a:lnTo>
                  <a:pt x="11" y="233"/>
                </a:lnTo>
                <a:lnTo>
                  <a:pt x="13" y="225"/>
                </a:lnTo>
                <a:lnTo>
                  <a:pt x="19" y="217"/>
                </a:lnTo>
                <a:lnTo>
                  <a:pt x="26" y="209"/>
                </a:lnTo>
                <a:lnTo>
                  <a:pt x="32" y="199"/>
                </a:lnTo>
                <a:lnTo>
                  <a:pt x="39" y="191"/>
                </a:lnTo>
                <a:lnTo>
                  <a:pt x="49" y="183"/>
                </a:lnTo>
                <a:lnTo>
                  <a:pt x="56" y="173"/>
                </a:lnTo>
                <a:lnTo>
                  <a:pt x="64" y="165"/>
                </a:lnTo>
                <a:lnTo>
                  <a:pt x="71" y="157"/>
                </a:lnTo>
                <a:lnTo>
                  <a:pt x="79" y="153"/>
                </a:lnTo>
                <a:lnTo>
                  <a:pt x="85" y="146"/>
                </a:lnTo>
                <a:lnTo>
                  <a:pt x="92" y="141"/>
                </a:lnTo>
                <a:lnTo>
                  <a:pt x="98" y="137"/>
                </a:lnTo>
                <a:lnTo>
                  <a:pt x="107" y="133"/>
                </a:lnTo>
                <a:lnTo>
                  <a:pt x="117" y="127"/>
                </a:lnTo>
                <a:lnTo>
                  <a:pt x="126" y="122"/>
                </a:lnTo>
                <a:lnTo>
                  <a:pt x="132" y="121"/>
                </a:lnTo>
                <a:lnTo>
                  <a:pt x="135" y="121"/>
                </a:lnTo>
                <a:lnTo>
                  <a:pt x="175" y="109"/>
                </a:lnTo>
                <a:lnTo>
                  <a:pt x="152"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8" name="Freeform 26"/>
          <p:cNvSpPr>
            <a:spLocks/>
          </p:cNvSpPr>
          <p:nvPr/>
        </p:nvSpPr>
        <p:spPr bwMode="auto">
          <a:xfrm>
            <a:off x="2619375" y="3829050"/>
            <a:ext cx="657225" cy="701675"/>
          </a:xfrm>
          <a:custGeom>
            <a:avLst/>
            <a:gdLst>
              <a:gd name="T0" fmla="*/ 2147483647 w 414"/>
              <a:gd name="T1" fmla="*/ 2147483647 h 442"/>
              <a:gd name="T2" fmla="*/ 2147483647 w 414"/>
              <a:gd name="T3" fmla="*/ 2147483647 h 442"/>
              <a:gd name="T4" fmla="*/ 2147483647 w 414"/>
              <a:gd name="T5" fmla="*/ 2147483647 h 442"/>
              <a:gd name="T6" fmla="*/ 2147483647 w 414"/>
              <a:gd name="T7" fmla="*/ 2147483647 h 442"/>
              <a:gd name="T8" fmla="*/ 2147483647 w 414"/>
              <a:gd name="T9" fmla="*/ 2147483647 h 442"/>
              <a:gd name="T10" fmla="*/ 2147483647 w 414"/>
              <a:gd name="T11" fmla="*/ 2147483647 h 442"/>
              <a:gd name="T12" fmla="*/ 2147483647 w 414"/>
              <a:gd name="T13" fmla="*/ 2147483647 h 442"/>
              <a:gd name="T14" fmla="*/ 2147483647 w 414"/>
              <a:gd name="T15" fmla="*/ 2147483647 h 442"/>
              <a:gd name="T16" fmla="*/ 2147483647 w 414"/>
              <a:gd name="T17" fmla="*/ 2147483647 h 442"/>
              <a:gd name="T18" fmla="*/ 2147483647 w 414"/>
              <a:gd name="T19" fmla="*/ 2147483647 h 442"/>
              <a:gd name="T20" fmla="*/ 2147483647 w 414"/>
              <a:gd name="T21" fmla="*/ 2147483647 h 442"/>
              <a:gd name="T22" fmla="*/ 2147483647 w 414"/>
              <a:gd name="T23" fmla="*/ 2147483647 h 442"/>
              <a:gd name="T24" fmla="*/ 2147483647 w 414"/>
              <a:gd name="T25" fmla="*/ 2147483647 h 442"/>
              <a:gd name="T26" fmla="*/ 2147483647 w 414"/>
              <a:gd name="T27" fmla="*/ 2147483647 h 442"/>
              <a:gd name="T28" fmla="*/ 2147483647 w 414"/>
              <a:gd name="T29" fmla="*/ 2147483647 h 442"/>
              <a:gd name="T30" fmla="*/ 2147483647 w 414"/>
              <a:gd name="T31" fmla="*/ 2147483647 h 442"/>
              <a:gd name="T32" fmla="*/ 2147483647 w 414"/>
              <a:gd name="T33" fmla="*/ 2147483647 h 442"/>
              <a:gd name="T34" fmla="*/ 2147483647 w 414"/>
              <a:gd name="T35" fmla="*/ 2147483647 h 442"/>
              <a:gd name="T36" fmla="*/ 2147483647 w 414"/>
              <a:gd name="T37" fmla="*/ 2147483647 h 442"/>
              <a:gd name="T38" fmla="*/ 2147483647 w 414"/>
              <a:gd name="T39" fmla="*/ 2147483647 h 442"/>
              <a:gd name="T40" fmla="*/ 2147483647 w 414"/>
              <a:gd name="T41" fmla="*/ 2147483647 h 442"/>
              <a:gd name="T42" fmla="*/ 2147483647 w 414"/>
              <a:gd name="T43" fmla="*/ 2147483647 h 442"/>
              <a:gd name="T44" fmla="*/ 2147483647 w 414"/>
              <a:gd name="T45" fmla="*/ 2147483647 h 442"/>
              <a:gd name="T46" fmla="*/ 2147483647 w 414"/>
              <a:gd name="T47" fmla="*/ 2147483647 h 442"/>
              <a:gd name="T48" fmla="*/ 2147483647 w 414"/>
              <a:gd name="T49" fmla="*/ 2147483647 h 442"/>
              <a:gd name="T50" fmla="*/ 2147483647 w 414"/>
              <a:gd name="T51" fmla="*/ 2147483647 h 442"/>
              <a:gd name="T52" fmla="*/ 2147483647 w 414"/>
              <a:gd name="T53" fmla="*/ 2147483647 h 442"/>
              <a:gd name="T54" fmla="*/ 2147483647 w 414"/>
              <a:gd name="T55" fmla="*/ 2147483647 h 442"/>
              <a:gd name="T56" fmla="*/ 2147483647 w 414"/>
              <a:gd name="T57" fmla="*/ 2147483647 h 442"/>
              <a:gd name="T58" fmla="*/ 2147483647 w 414"/>
              <a:gd name="T59" fmla="*/ 2147483647 h 442"/>
              <a:gd name="T60" fmla="*/ 2147483647 w 414"/>
              <a:gd name="T61" fmla="*/ 2147483647 h 442"/>
              <a:gd name="T62" fmla="*/ 2147483647 w 414"/>
              <a:gd name="T63" fmla="*/ 2147483647 h 442"/>
              <a:gd name="T64" fmla="*/ 2147483647 w 414"/>
              <a:gd name="T65" fmla="*/ 2147483647 h 442"/>
              <a:gd name="T66" fmla="*/ 2147483647 w 414"/>
              <a:gd name="T67" fmla="*/ 2147483647 h 442"/>
              <a:gd name="T68" fmla="*/ 2147483647 w 414"/>
              <a:gd name="T69" fmla="*/ 2147483647 h 442"/>
              <a:gd name="T70" fmla="*/ 2147483647 w 414"/>
              <a:gd name="T71" fmla="*/ 2147483647 h 442"/>
              <a:gd name="T72" fmla="*/ 2147483647 w 414"/>
              <a:gd name="T73" fmla="*/ 2147483647 h 442"/>
              <a:gd name="T74" fmla="*/ 2147483647 w 414"/>
              <a:gd name="T75" fmla="*/ 2147483647 h 442"/>
              <a:gd name="T76" fmla="*/ 2147483647 w 414"/>
              <a:gd name="T77" fmla="*/ 2147483647 h 442"/>
              <a:gd name="T78" fmla="*/ 2147483647 w 414"/>
              <a:gd name="T79" fmla="*/ 2147483647 h 442"/>
              <a:gd name="T80" fmla="*/ 2147483647 w 414"/>
              <a:gd name="T81" fmla="*/ 2147483647 h 442"/>
              <a:gd name="T82" fmla="*/ 2147483647 w 414"/>
              <a:gd name="T83" fmla="*/ 2147483647 h 442"/>
              <a:gd name="T84" fmla="*/ 2147483647 w 414"/>
              <a:gd name="T85" fmla="*/ 2147483647 h 442"/>
              <a:gd name="T86" fmla="*/ 2147483647 w 414"/>
              <a:gd name="T87" fmla="*/ 2147483647 h 442"/>
              <a:gd name="T88" fmla="*/ 2147483647 w 414"/>
              <a:gd name="T89" fmla="*/ 2147483647 h 442"/>
              <a:gd name="T90" fmla="*/ 2147483647 w 414"/>
              <a:gd name="T91" fmla="*/ 2147483647 h 442"/>
              <a:gd name="T92" fmla="*/ 2147483647 w 414"/>
              <a:gd name="T93" fmla="*/ 2147483647 h 442"/>
              <a:gd name="T94" fmla="*/ 2147483647 w 414"/>
              <a:gd name="T95" fmla="*/ 2147483647 h 442"/>
              <a:gd name="T96" fmla="*/ 2147483647 w 414"/>
              <a:gd name="T97" fmla="*/ 2147483647 h 442"/>
              <a:gd name="T98" fmla="*/ 2147483647 w 414"/>
              <a:gd name="T99" fmla="*/ 2147483647 h 442"/>
              <a:gd name="T100" fmla="*/ 2147483647 w 414"/>
              <a:gd name="T101" fmla="*/ 2147483647 h 442"/>
              <a:gd name="T102" fmla="*/ 0 w 414"/>
              <a:gd name="T103" fmla="*/ 2147483647 h 442"/>
              <a:gd name="T104" fmla="*/ 2147483647 w 414"/>
              <a:gd name="T105" fmla="*/ 2147483647 h 442"/>
              <a:gd name="T106" fmla="*/ 2147483647 w 414"/>
              <a:gd name="T107" fmla="*/ 2147483647 h 442"/>
              <a:gd name="T108" fmla="*/ 2147483647 w 414"/>
              <a:gd name="T109" fmla="*/ 2147483647 h 442"/>
              <a:gd name="T110" fmla="*/ 2147483647 w 414"/>
              <a:gd name="T111" fmla="*/ 2147483647 h 442"/>
              <a:gd name="T112" fmla="*/ 2147483647 w 414"/>
              <a:gd name="T113" fmla="*/ 2147483647 h 442"/>
              <a:gd name="T114" fmla="*/ 2147483647 w 414"/>
              <a:gd name="T115" fmla="*/ 2147483647 h 4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4" h="442">
                <a:moveTo>
                  <a:pt x="175" y="84"/>
                </a:moveTo>
                <a:lnTo>
                  <a:pt x="173" y="80"/>
                </a:lnTo>
                <a:lnTo>
                  <a:pt x="171" y="77"/>
                </a:lnTo>
                <a:lnTo>
                  <a:pt x="167" y="71"/>
                </a:lnTo>
                <a:lnTo>
                  <a:pt x="164" y="63"/>
                </a:lnTo>
                <a:lnTo>
                  <a:pt x="160" y="55"/>
                </a:lnTo>
                <a:lnTo>
                  <a:pt x="158" y="47"/>
                </a:lnTo>
                <a:lnTo>
                  <a:pt x="156" y="39"/>
                </a:lnTo>
                <a:lnTo>
                  <a:pt x="156" y="32"/>
                </a:lnTo>
                <a:lnTo>
                  <a:pt x="158" y="24"/>
                </a:lnTo>
                <a:lnTo>
                  <a:pt x="162" y="18"/>
                </a:lnTo>
                <a:lnTo>
                  <a:pt x="164" y="13"/>
                </a:lnTo>
                <a:lnTo>
                  <a:pt x="171" y="8"/>
                </a:lnTo>
                <a:lnTo>
                  <a:pt x="175" y="4"/>
                </a:lnTo>
                <a:lnTo>
                  <a:pt x="182" y="2"/>
                </a:lnTo>
                <a:lnTo>
                  <a:pt x="188" y="0"/>
                </a:lnTo>
                <a:lnTo>
                  <a:pt x="196" y="0"/>
                </a:lnTo>
                <a:lnTo>
                  <a:pt x="201" y="0"/>
                </a:lnTo>
                <a:lnTo>
                  <a:pt x="207" y="4"/>
                </a:lnTo>
                <a:lnTo>
                  <a:pt x="211" y="7"/>
                </a:lnTo>
                <a:lnTo>
                  <a:pt x="216" y="13"/>
                </a:lnTo>
                <a:lnTo>
                  <a:pt x="218" y="18"/>
                </a:lnTo>
                <a:lnTo>
                  <a:pt x="222" y="24"/>
                </a:lnTo>
                <a:lnTo>
                  <a:pt x="222" y="32"/>
                </a:lnTo>
                <a:lnTo>
                  <a:pt x="222" y="42"/>
                </a:lnTo>
                <a:lnTo>
                  <a:pt x="222" y="48"/>
                </a:lnTo>
                <a:lnTo>
                  <a:pt x="222" y="55"/>
                </a:lnTo>
                <a:lnTo>
                  <a:pt x="222" y="63"/>
                </a:lnTo>
                <a:lnTo>
                  <a:pt x="222" y="69"/>
                </a:lnTo>
                <a:lnTo>
                  <a:pt x="220" y="74"/>
                </a:lnTo>
                <a:lnTo>
                  <a:pt x="220" y="79"/>
                </a:lnTo>
                <a:lnTo>
                  <a:pt x="220" y="82"/>
                </a:lnTo>
                <a:lnTo>
                  <a:pt x="220" y="84"/>
                </a:lnTo>
                <a:lnTo>
                  <a:pt x="226" y="93"/>
                </a:lnTo>
                <a:lnTo>
                  <a:pt x="231" y="93"/>
                </a:lnTo>
                <a:lnTo>
                  <a:pt x="237" y="93"/>
                </a:lnTo>
                <a:lnTo>
                  <a:pt x="241" y="93"/>
                </a:lnTo>
                <a:lnTo>
                  <a:pt x="250" y="95"/>
                </a:lnTo>
                <a:lnTo>
                  <a:pt x="256" y="97"/>
                </a:lnTo>
                <a:lnTo>
                  <a:pt x="265" y="100"/>
                </a:lnTo>
                <a:lnTo>
                  <a:pt x="271" y="100"/>
                </a:lnTo>
                <a:lnTo>
                  <a:pt x="280" y="103"/>
                </a:lnTo>
                <a:lnTo>
                  <a:pt x="288" y="106"/>
                </a:lnTo>
                <a:lnTo>
                  <a:pt x="299" y="109"/>
                </a:lnTo>
                <a:lnTo>
                  <a:pt x="305" y="113"/>
                </a:lnTo>
                <a:lnTo>
                  <a:pt x="316" y="117"/>
                </a:lnTo>
                <a:lnTo>
                  <a:pt x="322" y="124"/>
                </a:lnTo>
                <a:lnTo>
                  <a:pt x="331" y="129"/>
                </a:lnTo>
                <a:lnTo>
                  <a:pt x="337" y="135"/>
                </a:lnTo>
                <a:lnTo>
                  <a:pt x="346" y="141"/>
                </a:lnTo>
                <a:lnTo>
                  <a:pt x="352" y="148"/>
                </a:lnTo>
                <a:lnTo>
                  <a:pt x="359" y="156"/>
                </a:lnTo>
                <a:lnTo>
                  <a:pt x="363" y="162"/>
                </a:lnTo>
                <a:lnTo>
                  <a:pt x="369" y="170"/>
                </a:lnTo>
                <a:lnTo>
                  <a:pt x="374" y="178"/>
                </a:lnTo>
                <a:lnTo>
                  <a:pt x="380" y="186"/>
                </a:lnTo>
                <a:lnTo>
                  <a:pt x="384" y="193"/>
                </a:lnTo>
                <a:lnTo>
                  <a:pt x="386" y="199"/>
                </a:lnTo>
                <a:lnTo>
                  <a:pt x="391" y="205"/>
                </a:lnTo>
                <a:lnTo>
                  <a:pt x="395" y="213"/>
                </a:lnTo>
                <a:lnTo>
                  <a:pt x="397" y="218"/>
                </a:lnTo>
                <a:lnTo>
                  <a:pt x="399" y="225"/>
                </a:lnTo>
                <a:lnTo>
                  <a:pt x="401" y="229"/>
                </a:lnTo>
                <a:lnTo>
                  <a:pt x="406" y="234"/>
                </a:lnTo>
                <a:lnTo>
                  <a:pt x="406" y="239"/>
                </a:lnTo>
                <a:lnTo>
                  <a:pt x="408" y="249"/>
                </a:lnTo>
                <a:lnTo>
                  <a:pt x="410" y="255"/>
                </a:lnTo>
                <a:lnTo>
                  <a:pt x="412" y="263"/>
                </a:lnTo>
                <a:lnTo>
                  <a:pt x="412" y="269"/>
                </a:lnTo>
                <a:lnTo>
                  <a:pt x="414" y="276"/>
                </a:lnTo>
                <a:lnTo>
                  <a:pt x="412" y="281"/>
                </a:lnTo>
                <a:lnTo>
                  <a:pt x="412" y="284"/>
                </a:lnTo>
                <a:lnTo>
                  <a:pt x="406" y="281"/>
                </a:lnTo>
                <a:lnTo>
                  <a:pt x="399" y="271"/>
                </a:lnTo>
                <a:lnTo>
                  <a:pt x="395" y="263"/>
                </a:lnTo>
                <a:lnTo>
                  <a:pt x="393" y="260"/>
                </a:lnTo>
                <a:lnTo>
                  <a:pt x="391" y="257"/>
                </a:lnTo>
                <a:lnTo>
                  <a:pt x="388" y="250"/>
                </a:lnTo>
                <a:lnTo>
                  <a:pt x="386" y="245"/>
                </a:lnTo>
                <a:lnTo>
                  <a:pt x="384" y="241"/>
                </a:lnTo>
                <a:lnTo>
                  <a:pt x="380" y="234"/>
                </a:lnTo>
                <a:lnTo>
                  <a:pt x="380" y="229"/>
                </a:lnTo>
                <a:lnTo>
                  <a:pt x="376" y="223"/>
                </a:lnTo>
                <a:lnTo>
                  <a:pt x="371" y="217"/>
                </a:lnTo>
                <a:lnTo>
                  <a:pt x="367" y="210"/>
                </a:lnTo>
                <a:lnTo>
                  <a:pt x="365" y="205"/>
                </a:lnTo>
                <a:lnTo>
                  <a:pt x="356" y="196"/>
                </a:lnTo>
                <a:lnTo>
                  <a:pt x="350" y="191"/>
                </a:lnTo>
                <a:lnTo>
                  <a:pt x="342" y="186"/>
                </a:lnTo>
                <a:lnTo>
                  <a:pt x="333" y="183"/>
                </a:lnTo>
                <a:lnTo>
                  <a:pt x="327" y="181"/>
                </a:lnTo>
                <a:lnTo>
                  <a:pt x="318" y="181"/>
                </a:lnTo>
                <a:lnTo>
                  <a:pt x="312" y="180"/>
                </a:lnTo>
                <a:lnTo>
                  <a:pt x="303" y="181"/>
                </a:lnTo>
                <a:lnTo>
                  <a:pt x="297" y="183"/>
                </a:lnTo>
                <a:lnTo>
                  <a:pt x="292" y="185"/>
                </a:lnTo>
                <a:lnTo>
                  <a:pt x="288" y="185"/>
                </a:lnTo>
                <a:lnTo>
                  <a:pt x="284" y="189"/>
                </a:lnTo>
                <a:lnTo>
                  <a:pt x="280" y="196"/>
                </a:lnTo>
                <a:lnTo>
                  <a:pt x="278" y="202"/>
                </a:lnTo>
                <a:lnTo>
                  <a:pt x="273" y="209"/>
                </a:lnTo>
                <a:lnTo>
                  <a:pt x="271" y="213"/>
                </a:lnTo>
                <a:lnTo>
                  <a:pt x="271" y="218"/>
                </a:lnTo>
                <a:lnTo>
                  <a:pt x="271" y="223"/>
                </a:lnTo>
                <a:lnTo>
                  <a:pt x="271" y="226"/>
                </a:lnTo>
                <a:lnTo>
                  <a:pt x="271" y="234"/>
                </a:lnTo>
                <a:lnTo>
                  <a:pt x="271" y="239"/>
                </a:lnTo>
                <a:lnTo>
                  <a:pt x="275" y="244"/>
                </a:lnTo>
                <a:lnTo>
                  <a:pt x="275" y="250"/>
                </a:lnTo>
                <a:lnTo>
                  <a:pt x="278" y="257"/>
                </a:lnTo>
                <a:lnTo>
                  <a:pt x="280" y="261"/>
                </a:lnTo>
                <a:lnTo>
                  <a:pt x="282" y="269"/>
                </a:lnTo>
                <a:lnTo>
                  <a:pt x="284" y="276"/>
                </a:lnTo>
                <a:lnTo>
                  <a:pt x="288" y="284"/>
                </a:lnTo>
                <a:lnTo>
                  <a:pt x="290" y="290"/>
                </a:lnTo>
                <a:lnTo>
                  <a:pt x="295" y="298"/>
                </a:lnTo>
                <a:lnTo>
                  <a:pt x="299" y="306"/>
                </a:lnTo>
                <a:lnTo>
                  <a:pt x="303" y="314"/>
                </a:lnTo>
                <a:lnTo>
                  <a:pt x="305" y="321"/>
                </a:lnTo>
                <a:lnTo>
                  <a:pt x="312" y="329"/>
                </a:lnTo>
                <a:lnTo>
                  <a:pt x="316" y="337"/>
                </a:lnTo>
                <a:lnTo>
                  <a:pt x="322" y="346"/>
                </a:lnTo>
                <a:lnTo>
                  <a:pt x="327" y="354"/>
                </a:lnTo>
                <a:lnTo>
                  <a:pt x="333" y="364"/>
                </a:lnTo>
                <a:lnTo>
                  <a:pt x="337" y="372"/>
                </a:lnTo>
                <a:lnTo>
                  <a:pt x="344" y="382"/>
                </a:lnTo>
                <a:lnTo>
                  <a:pt x="346" y="390"/>
                </a:lnTo>
                <a:lnTo>
                  <a:pt x="350" y="398"/>
                </a:lnTo>
                <a:lnTo>
                  <a:pt x="352" y="404"/>
                </a:lnTo>
                <a:lnTo>
                  <a:pt x="356" y="412"/>
                </a:lnTo>
                <a:lnTo>
                  <a:pt x="356" y="417"/>
                </a:lnTo>
                <a:lnTo>
                  <a:pt x="356" y="422"/>
                </a:lnTo>
                <a:lnTo>
                  <a:pt x="356" y="426"/>
                </a:lnTo>
                <a:lnTo>
                  <a:pt x="354" y="430"/>
                </a:lnTo>
                <a:lnTo>
                  <a:pt x="346" y="433"/>
                </a:lnTo>
                <a:lnTo>
                  <a:pt x="339" y="434"/>
                </a:lnTo>
                <a:lnTo>
                  <a:pt x="331" y="434"/>
                </a:lnTo>
                <a:lnTo>
                  <a:pt x="324" y="434"/>
                </a:lnTo>
                <a:lnTo>
                  <a:pt x="316" y="431"/>
                </a:lnTo>
                <a:lnTo>
                  <a:pt x="310" y="430"/>
                </a:lnTo>
                <a:lnTo>
                  <a:pt x="305" y="425"/>
                </a:lnTo>
                <a:lnTo>
                  <a:pt x="305" y="422"/>
                </a:lnTo>
                <a:lnTo>
                  <a:pt x="303" y="417"/>
                </a:lnTo>
                <a:lnTo>
                  <a:pt x="299" y="412"/>
                </a:lnTo>
                <a:lnTo>
                  <a:pt x="297" y="406"/>
                </a:lnTo>
                <a:lnTo>
                  <a:pt x="295" y="398"/>
                </a:lnTo>
                <a:lnTo>
                  <a:pt x="290" y="390"/>
                </a:lnTo>
                <a:lnTo>
                  <a:pt x="286" y="380"/>
                </a:lnTo>
                <a:lnTo>
                  <a:pt x="284" y="369"/>
                </a:lnTo>
                <a:lnTo>
                  <a:pt x="280" y="359"/>
                </a:lnTo>
                <a:lnTo>
                  <a:pt x="275" y="348"/>
                </a:lnTo>
                <a:lnTo>
                  <a:pt x="271" y="337"/>
                </a:lnTo>
                <a:lnTo>
                  <a:pt x="267" y="329"/>
                </a:lnTo>
                <a:lnTo>
                  <a:pt x="265" y="319"/>
                </a:lnTo>
                <a:lnTo>
                  <a:pt x="260" y="310"/>
                </a:lnTo>
                <a:lnTo>
                  <a:pt x="256" y="303"/>
                </a:lnTo>
                <a:lnTo>
                  <a:pt x="254" y="297"/>
                </a:lnTo>
                <a:lnTo>
                  <a:pt x="252" y="294"/>
                </a:lnTo>
                <a:lnTo>
                  <a:pt x="243" y="286"/>
                </a:lnTo>
                <a:lnTo>
                  <a:pt x="237" y="281"/>
                </a:lnTo>
                <a:lnTo>
                  <a:pt x="224" y="274"/>
                </a:lnTo>
                <a:lnTo>
                  <a:pt x="216" y="271"/>
                </a:lnTo>
                <a:lnTo>
                  <a:pt x="203" y="266"/>
                </a:lnTo>
                <a:lnTo>
                  <a:pt x="190" y="266"/>
                </a:lnTo>
                <a:lnTo>
                  <a:pt x="177" y="268"/>
                </a:lnTo>
                <a:lnTo>
                  <a:pt x="164" y="273"/>
                </a:lnTo>
                <a:lnTo>
                  <a:pt x="158" y="274"/>
                </a:lnTo>
                <a:lnTo>
                  <a:pt x="152" y="279"/>
                </a:lnTo>
                <a:lnTo>
                  <a:pt x="147" y="286"/>
                </a:lnTo>
                <a:lnTo>
                  <a:pt x="143" y="292"/>
                </a:lnTo>
                <a:lnTo>
                  <a:pt x="141" y="297"/>
                </a:lnTo>
                <a:lnTo>
                  <a:pt x="137" y="306"/>
                </a:lnTo>
                <a:lnTo>
                  <a:pt x="135" y="314"/>
                </a:lnTo>
                <a:lnTo>
                  <a:pt x="130" y="322"/>
                </a:lnTo>
                <a:lnTo>
                  <a:pt x="128" y="330"/>
                </a:lnTo>
                <a:lnTo>
                  <a:pt x="126" y="337"/>
                </a:lnTo>
                <a:lnTo>
                  <a:pt x="124" y="345"/>
                </a:lnTo>
                <a:lnTo>
                  <a:pt x="124" y="351"/>
                </a:lnTo>
                <a:lnTo>
                  <a:pt x="122" y="356"/>
                </a:lnTo>
                <a:lnTo>
                  <a:pt x="122" y="362"/>
                </a:lnTo>
                <a:lnTo>
                  <a:pt x="122" y="366"/>
                </a:lnTo>
                <a:lnTo>
                  <a:pt x="122" y="370"/>
                </a:lnTo>
                <a:lnTo>
                  <a:pt x="122" y="375"/>
                </a:lnTo>
                <a:lnTo>
                  <a:pt x="122" y="383"/>
                </a:lnTo>
                <a:lnTo>
                  <a:pt x="120" y="388"/>
                </a:lnTo>
                <a:lnTo>
                  <a:pt x="118" y="394"/>
                </a:lnTo>
                <a:lnTo>
                  <a:pt x="118" y="401"/>
                </a:lnTo>
                <a:lnTo>
                  <a:pt x="118" y="407"/>
                </a:lnTo>
                <a:lnTo>
                  <a:pt x="115" y="412"/>
                </a:lnTo>
                <a:lnTo>
                  <a:pt x="113" y="418"/>
                </a:lnTo>
                <a:lnTo>
                  <a:pt x="111" y="425"/>
                </a:lnTo>
                <a:lnTo>
                  <a:pt x="111" y="430"/>
                </a:lnTo>
                <a:lnTo>
                  <a:pt x="107" y="438"/>
                </a:lnTo>
                <a:lnTo>
                  <a:pt x="103" y="442"/>
                </a:lnTo>
                <a:lnTo>
                  <a:pt x="94" y="441"/>
                </a:lnTo>
                <a:lnTo>
                  <a:pt x="90" y="436"/>
                </a:lnTo>
                <a:lnTo>
                  <a:pt x="86" y="428"/>
                </a:lnTo>
                <a:lnTo>
                  <a:pt x="81" y="418"/>
                </a:lnTo>
                <a:lnTo>
                  <a:pt x="79" y="412"/>
                </a:lnTo>
                <a:lnTo>
                  <a:pt x="77" y="407"/>
                </a:lnTo>
                <a:lnTo>
                  <a:pt x="77" y="401"/>
                </a:lnTo>
                <a:lnTo>
                  <a:pt x="77" y="396"/>
                </a:lnTo>
                <a:lnTo>
                  <a:pt x="77" y="390"/>
                </a:lnTo>
                <a:lnTo>
                  <a:pt x="77" y="385"/>
                </a:lnTo>
                <a:lnTo>
                  <a:pt x="77" y="380"/>
                </a:lnTo>
                <a:lnTo>
                  <a:pt x="77" y="375"/>
                </a:lnTo>
                <a:lnTo>
                  <a:pt x="77" y="370"/>
                </a:lnTo>
                <a:lnTo>
                  <a:pt x="77" y="364"/>
                </a:lnTo>
                <a:lnTo>
                  <a:pt x="77" y="356"/>
                </a:lnTo>
                <a:lnTo>
                  <a:pt x="81" y="350"/>
                </a:lnTo>
                <a:lnTo>
                  <a:pt x="83" y="340"/>
                </a:lnTo>
                <a:lnTo>
                  <a:pt x="88" y="330"/>
                </a:lnTo>
                <a:lnTo>
                  <a:pt x="90" y="321"/>
                </a:lnTo>
                <a:lnTo>
                  <a:pt x="96" y="313"/>
                </a:lnTo>
                <a:lnTo>
                  <a:pt x="100" y="302"/>
                </a:lnTo>
                <a:lnTo>
                  <a:pt x="103" y="292"/>
                </a:lnTo>
                <a:lnTo>
                  <a:pt x="107" y="284"/>
                </a:lnTo>
                <a:lnTo>
                  <a:pt x="111" y="276"/>
                </a:lnTo>
                <a:lnTo>
                  <a:pt x="115" y="266"/>
                </a:lnTo>
                <a:lnTo>
                  <a:pt x="120" y="260"/>
                </a:lnTo>
                <a:lnTo>
                  <a:pt x="124" y="255"/>
                </a:lnTo>
                <a:lnTo>
                  <a:pt x="128" y="250"/>
                </a:lnTo>
                <a:lnTo>
                  <a:pt x="135" y="241"/>
                </a:lnTo>
                <a:lnTo>
                  <a:pt x="141" y="233"/>
                </a:lnTo>
                <a:lnTo>
                  <a:pt x="145" y="225"/>
                </a:lnTo>
                <a:lnTo>
                  <a:pt x="150" y="217"/>
                </a:lnTo>
                <a:lnTo>
                  <a:pt x="152" y="209"/>
                </a:lnTo>
                <a:lnTo>
                  <a:pt x="156" y="202"/>
                </a:lnTo>
                <a:lnTo>
                  <a:pt x="154" y="194"/>
                </a:lnTo>
                <a:lnTo>
                  <a:pt x="154" y="189"/>
                </a:lnTo>
                <a:lnTo>
                  <a:pt x="150" y="183"/>
                </a:lnTo>
                <a:lnTo>
                  <a:pt x="147" y="177"/>
                </a:lnTo>
                <a:lnTo>
                  <a:pt x="141" y="170"/>
                </a:lnTo>
                <a:lnTo>
                  <a:pt x="137" y="169"/>
                </a:lnTo>
                <a:lnTo>
                  <a:pt x="128" y="165"/>
                </a:lnTo>
                <a:lnTo>
                  <a:pt x="122" y="164"/>
                </a:lnTo>
                <a:lnTo>
                  <a:pt x="111" y="164"/>
                </a:lnTo>
                <a:lnTo>
                  <a:pt x="105" y="169"/>
                </a:lnTo>
                <a:lnTo>
                  <a:pt x="94" y="172"/>
                </a:lnTo>
                <a:lnTo>
                  <a:pt x="81" y="180"/>
                </a:lnTo>
                <a:lnTo>
                  <a:pt x="75" y="183"/>
                </a:lnTo>
                <a:lnTo>
                  <a:pt x="71" y="188"/>
                </a:lnTo>
                <a:lnTo>
                  <a:pt x="64" y="194"/>
                </a:lnTo>
                <a:lnTo>
                  <a:pt x="60" y="199"/>
                </a:lnTo>
                <a:lnTo>
                  <a:pt x="47" y="209"/>
                </a:lnTo>
                <a:lnTo>
                  <a:pt x="41" y="218"/>
                </a:lnTo>
                <a:lnTo>
                  <a:pt x="32" y="226"/>
                </a:lnTo>
                <a:lnTo>
                  <a:pt x="28" y="234"/>
                </a:lnTo>
                <a:lnTo>
                  <a:pt x="24" y="237"/>
                </a:lnTo>
                <a:lnTo>
                  <a:pt x="19" y="242"/>
                </a:lnTo>
                <a:lnTo>
                  <a:pt x="15" y="249"/>
                </a:lnTo>
                <a:lnTo>
                  <a:pt x="13" y="255"/>
                </a:lnTo>
                <a:lnTo>
                  <a:pt x="9" y="260"/>
                </a:lnTo>
                <a:lnTo>
                  <a:pt x="7" y="265"/>
                </a:lnTo>
                <a:lnTo>
                  <a:pt x="4" y="266"/>
                </a:lnTo>
                <a:lnTo>
                  <a:pt x="4" y="269"/>
                </a:lnTo>
                <a:lnTo>
                  <a:pt x="2" y="266"/>
                </a:lnTo>
                <a:lnTo>
                  <a:pt x="2" y="265"/>
                </a:lnTo>
                <a:lnTo>
                  <a:pt x="0" y="258"/>
                </a:lnTo>
                <a:lnTo>
                  <a:pt x="0" y="253"/>
                </a:lnTo>
                <a:lnTo>
                  <a:pt x="0" y="245"/>
                </a:lnTo>
                <a:lnTo>
                  <a:pt x="0" y="239"/>
                </a:lnTo>
                <a:lnTo>
                  <a:pt x="2" y="233"/>
                </a:lnTo>
                <a:lnTo>
                  <a:pt x="7" y="226"/>
                </a:lnTo>
                <a:lnTo>
                  <a:pt x="7" y="223"/>
                </a:lnTo>
                <a:lnTo>
                  <a:pt x="9" y="218"/>
                </a:lnTo>
                <a:lnTo>
                  <a:pt x="13" y="210"/>
                </a:lnTo>
                <a:lnTo>
                  <a:pt x="19" y="205"/>
                </a:lnTo>
                <a:lnTo>
                  <a:pt x="22" y="197"/>
                </a:lnTo>
                <a:lnTo>
                  <a:pt x="28" y="189"/>
                </a:lnTo>
                <a:lnTo>
                  <a:pt x="34" y="181"/>
                </a:lnTo>
                <a:lnTo>
                  <a:pt x="43" y="173"/>
                </a:lnTo>
                <a:lnTo>
                  <a:pt x="49" y="165"/>
                </a:lnTo>
                <a:lnTo>
                  <a:pt x="56" y="157"/>
                </a:lnTo>
                <a:lnTo>
                  <a:pt x="64" y="148"/>
                </a:lnTo>
                <a:lnTo>
                  <a:pt x="73" y="141"/>
                </a:lnTo>
                <a:lnTo>
                  <a:pt x="81" y="133"/>
                </a:lnTo>
                <a:lnTo>
                  <a:pt x="88" y="129"/>
                </a:lnTo>
                <a:lnTo>
                  <a:pt x="96" y="122"/>
                </a:lnTo>
                <a:lnTo>
                  <a:pt x="107" y="119"/>
                </a:lnTo>
                <a:lnTo>
                  <a:pt x="113" y="114"/>
                </a:lnTo>
                <a:lnTo>
                  <a:pt x="122" y="109"/>
                </a:lnTo>
                <a:lnTo>
                  <a:pt x="128" y="108"/>
                </a:lnTo>
                <a:lnTo>
                  <a:pt x="135" y="105"/>
                </a:lnTo>
                <a:lnTo>
                  <a:pt x="147" y="100"/>
                </a:lnTo>
                <a:lnTo>
                  <a:pt x="156" y="98"/>
                </a:lnTo>
                <a:lnTo>
                  <a:pt x="162" y="97"/>
                </a:lnTo>
                <a:lnTo>
                  <a:pt x="169" y="97"/>
                </a:lnTo>
                <a:lnTo>
                  <a:pt x="171" y="97"/>
                </a:lnTo>
                <a:lnTo>
                  <a:pt x="173" y="97"/>
                </a:lnTo>
                <a:lnTo>
                  <a:pt x="175" y="84"/>
                </a:lnTo>
                <a:close/>
              </a:path>
            </a:pathLst>
          </a:custGeom>
          <a:solidFill>
            <a:srgbClr val="BF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9" name="Freeform 27"/>
          <p:cNvSpPr>
            <a:spLocks/>
          </p:cNvSpPr>
          <p:nvPr/>
        </p:nvSpPr>
        <p:spPr bwMode="auto">
          <a:xfrm>
            <a:off x="3619500" y="3768725"/>
            <a:ext cx="706438" cy="765175"/>
          </a:xfrm>
          <a:custGeom>
            <a:avLst/>
            <a:gdLst>
              <a:gd name="T0" fmla="*/ 2147483647 w 445"/>
              <a:gd name="T1" fmla="*/ 2147483647 h 482"/>
              <a:gd name="T2" fmla="*/ 2147483647 w 445"/>
              <a:gd name="T3" fmla="*/ 2147483647 h 482"/>
              <a:gd name="T4" fmla="*/ 2147483647 w 445"/>
              <a:gd name="T5" fmla="*/ 2147483647 h 482"/>
              <a:gd name="T6" fmla="*/ 2147483647 w 445"/>
              <a:gd name="T7" fmla="*/ 0 h 482"/>
              <a:gd name="T8" fmla="*/ 2147483647 w 445"/>
              <a:gd name="T9" fmla="*/ 2147483647 h 482"/>
              <a:gd name="T10" fmla="*/ 2147483647 w 445"/>
              <a:gd name="T11" fmla="*/ 2147483647 h 482"/>
              <a:gd name="T12" fmla="*/ 2147483647 w 445"/>
              <a:gd name="T13" fmla="*/ 2147483647 h 482"/>
              <a:gd name="T14" fmla="*/ 2147483647 w 445"/>
              <a:gd name="T15" fmla="*/ 2147483647 h 482"/>
              <a:gd name="T16" fmla="*/ 2147483647 w 445"/>
              <a:gd name="T17" fmla="*/ 2147483647 h 482"/>
              <a:gd name="T18" fmla="*/ 2147483647 w 445"/>
              <a:gd name="T19" fmla="*/ 2147483647 h 482"/>
              <a:gd name="T20" fmla="*/ 2147483647 w 445"/>
              <a:gd name="T21" fmla="*/ 2147483647 h 482"/>
              <a:gd name="T22" fmla="*/ 2147483647 w 445"/>
              <a:gd name="T23" fmla="*/ 2147483647 h 482"/>
              <a:gd name="T24" fmla="*/ 2147483647 w 445"/>
              <a:gd name="T25" fmla="*/ 2147483647 h 482"/>
              <a:gd name="T26" fmla="*/ 2147483647 w 445"/>
              <a:gd name="T27" fmla="*/ 2147483647 h 482"/>
              <a:gd name="T28" fmla="*/ 2147483647 w 445"/>
              <a:gd name="T29" fmla="*/ 2147483647 h 482"/>
              <a:gd name="T30" fmla="*/ 2147483647 w 445"/>
              <a:gd name="T31" fmla="*/ 2147483647 h 482"/>
              <a:gd name="T32" fmla="*/ 2147483647 w 445"/>
              <a:gd name="T33" fmla="*/ 2147483647 h 482"/>
              <a:gd name="T34" fmla="*/ 2147483647 w 445"/>
              <a:gd name="T35" fmla="*/ 2147483647 h 482"/>
              <a:gd name="T36" fmla="*/ 2147483647 w 445"/>
              <a:gd name="T37" fmla="*/ 2147483647 h 482"/>
              <a:gd name="T38" fmla="*/ 2147483647 w 445"/>
              <a:gd name="T39" fmla="*/ 2147483647 h 482"/>
              <a:gd name="T40" fmla="*/ 2147483647 w 445"/>
              <a:gd name="T41" fmla="*/ 2147483647 h 482"/>
              <a:gd name="T42" fmla="*/ 2147483647 w 445"/>
              <a:gd name="T43" fmla="*/ 2147483647 h 482"/>
              <a:gd name="T44" fmla="*/ 2147483647 w 445"/>
              <a:gd name="T45" fmla="*/ 2147483647 h 482"/>
              <a:gd name="T46" fmla="*/ 2147483647 w 445"/>
              <a:gd name="T47" fmla="*/ 2147483647 h 482"/>
              <a:gd name="T48" fmla="*/ 2147483647 w 445"/>
              <a:gd name="T49" fmla="*/ 2147483647 h 482"/>
              <a:gd name="T50" fmla="*/ 2147483647 w 445"/>
              <a:gd name="T51" fmla="*/ 2147483647 h 482"/>
              <a:gd name="T52" fmla="*/ 2147483647 w 445"/>
              <a:gd name="T53" fmla="*/ 2147483647 h 482"/>
              <a:gd name="T54" fmla="*/ 2147483647 w 445"/>
              <a:gd name="T55" fmla="*/ 2147483647 h 482"/>
              <a:gd name="T56" fmla="*/ 2147483647 w 445"/>
              <a:gd name="T57" fmla="*/ 2147483647 h 482"/>
              <a:gd name="T58" fmla="*/ 2147483647 w 445"/>
              <a:gd name="T59" fmla="*/ 2147483647 h 482"/>
              <a:gd name="T60" fmla="*/ 2147483647 w 445"/>
              <a:gd name="T61" fmla="*/ 2147483647 h 482"/>
              <a:gd name="T62" fmla="*/ 2147483647 w 445"/>
              <a:gd name="T63" fmla="*/ 2147483647 h 482"/>
              <a:gd name="T64" fmla="*/ 2147483647 w 445"/>
              <a:gd name="T65" fmla="*/ 2147483647 h 482"/>
              <a:gd name="T66" fmla="*/ 2147483647 w 445"/>
              <a:gd name="T67" fmla="*/ 2147483647 h 482"/>
              <a:gd name="T68" fmla="*/ 2147483647 w 445"/>
              <a:gd name="T69" fmla="*/ 2147483647 h 482"/>
              <a:gd name="T70" fmla="*/ 2147483647 w 445"/>
              <a:gd name="T71" fmla="*/ 2147483647 h 482"/>
              <a:gd name="T72" fmla="*/ 2147483647 w 445"/>
              <a:gd name="T73" fmla="*/ 2147483647 h 482"/>
              <a:gd name="T74" fmla="*/ 2147483647 w 445"/>
              <a:gd name="T75" fmla="*/ 2147483647 h 482"/>
              <a:gd name="T76" fmla="*/ 2147483647 w 445"/>
              <a:gd name="T77" fmla="*/ 2147483647 h 482"/>
              <a:gd name="T78" fmla="*/ 2147483647 w 445"/>
              <a:gd name="T79" fmla="*/ 2147483647 h 482"/>
              <a:gd name="T80" fmla="*/ 2147483647 w 445"/>
              <a:gd name="T81" fmla="*/ 2147483647 h 482"/>
              <a:gd name="T82" fmla="*/ 2147483647 w 445"/>
              <a:gd name="T83" fmla="*/ 2147483647 h 482"/>
              <a:gd name="T84" fmla="*/ 2147483647 w 445"/>
              <a:gd name="T85" fmla="*/ 2147483647 h 482"/>
              <a:gd name="T86" fmla="*/ 2147483647 w 445"/>
              <a:gd name="T87" fmla="*/ 2147483647 h 482"/>
              <a:gd name="T88" fmla="*/ 2147483647 w 445"/>
              <a:gd name="T89" fmla="*/ 2147483647 h 482"/>
              <a:gd name="T90" fmla="*/ 2147483647 w 445"/>
              <a:gd name="T91" fmla="*/ 2147483647 h 482"/>
              <a:gd name="T92" fmla="*/ 2147483647 w 445"/>
              <a:gd name="T93" fmla="*/ 2147483647 h 482"/>
              <a:gd name="T94" fmla="*/ 2147483647 w 445"/>
              <a:gd name="T95" fmla="*/ 2147483647 h 482"/>
              <a:gd name="T96" fmla="*/ 2147483647 w 445"/>
              <a:gd name="T97" fmla="*/ 2147483647 h 482"/>
              <a:gd name="T98" fmla="*/ 2147483647 w 445"/>
              <a:gd name="T99" fmla="*/ 2147483647 h 482"/>
              <a:gd name="T100" fmla="*/ 2147483647 w 445"/>
              <a:gd name="T101" fmla="*/ 2147483647 h 482"/>
              <a:gd name="T102" fmla="*/ 2147483647 w 445"/>
              <a:gd name="T103" fmla="*/ 2147483647 h 482"/>
              <a:gd name="T104" fmla="*/ 2147483647 w 445"/>
              <a:gd name="T105" fmla="*/ 2147483647 h 482"/>
              <a:gd name="T106" fmla="*/ 2147483647 w 445"/>
              <a:gd name="T107" fmla="*/ 2147483647 h 482"/>
              <a:gd name="T108" fmla="*/ 2147483647 w 445"/>
              <a:gd name="T109" fmla="*/ 2147483647 h 482"/>
              <a:gd name="T110" fmla="*/ 2147483647 w 445"/>
              <a:gd name="T111" fmla="*/ 2147483647 h 482"/>
              <a:gd name="T112" fmla="*/ 2147483647 w 445"/>
              <a:gd name="T113" fmla="*/ 2147483647 h 4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45" h="482">
                <a:moveTo>
                  <a:pt x="149" y="72"/>
                </a:moveTo>
                <a:lnTo>
                  <a:pt x="149" y="70"/>
                </a:lnTo>
                <a:lnTo>
                  <a:pt x="147" y="62"/>
                </a:lnTo>
                <a:lnTo>
                  <a:pt x="147" y="58"/>
                </a:lnTo>
                <a:lnTo>
                  <a:pt x="147" y="53"/>
                </a:lnTo>
                <a:lnTo>
                  <a:pt x="147" y="46"/>
                </a:lnTo>
                <a:lnTo>
                  <a:pt x="149" y="42"/>
                </a:lnTo>
                <a:lnTo>
                  <a:pt x="151" y="35"/>
                </a:lnTo>
                <a:lnTo>
                  <a:pt x="153" y="29"/>
                </a:lnTo>
                <a:lnTo>
                  <a:pt x="157" y="22"/>
                </a:lnTo>
                <a:lnTo>
                  <a:pt x="162" y="19"/>
                </a:lnTo>
                <a:lnTo>
                  <a:pt x="168" y="13"/>
                </a:lnTo>
                <a:lnTo>
                  <a:pt x="174" y="10"/>
                </a:lnTo>
                <a:lnTo>
                  <a:pt x="183" y="5"/>
                </a:lnTo>
                <a:lnTo>
                  <a:pt x="196" y="3"/>
                </a:lnTo>
                <a:lnTo>
                  <a:pt x="204" y="0"/>
                </a:lnTo>
                <a:lnTo>
                  <a:pt x="213" y="0"/>
                </a:lnTo>
                <a:lnTo>
                  <a:pt x="221" y="0"/>
                </a:lnTo>
                <a:lnTo>
                  <a:pt x="228" y="3"/>
                </a:lnTo>
                <a:lnTo>
                  <a:pt x="241" y="8"/>
                </a:lnTo>
                <a:lnTo>
                  <a:pt x="249" y="16"/>
                </a:lnTo>
                <a:lnTo>
                  <a:pt x="253" y="26"/>
                </a:lnTo>
                <a:lnTo>
                  <a:pt x="258" y="35"/>
                </a:lnTo>
                <a:lnTo>
                  <a:pt x="258" y="40"/>
                </a:lnTo>
                <a:lnTo>
                  <a:pt x="260" y="46"/>
                </a:lnTo>
                <a:lnTo>
                  <a:pt x="260" y="51"/>
                </a:lnTo>
                <a:lnTo>
                  <a:pt x="262" y="58"/>
                </a:lnTo>
                <a:lnTo>
                  <a:pt x="262" y="66"/>
                </a:lnTo>
                <a:lnTo>
                  <a:pt x="262" y="75"/>
                </a:lnTo>
                <a:lnTo>
                  <a:pt x="262" y="82"/>
                </a:lnTo>
                <a:lnTo>
                  <a:pt x="262" y="88"/>
                </a:lnTo>
                <a:lnTo>
                  <a:pt x="262" y="93"/>
                </a:lnTo>
                <a:lnTo>
                  <a:pt x="262" y="98"/>
                </a:lnTo>
                <a:lnTo>
                  <a:pt x="262" y="101"/>
                </a:lnTo>
                <a:lnTo>
                  <a:pt x="262" y="102"/>
                </a:lnTo>
                <a:lnTo>
                  <a:pt x="264" y="102"/>
                </a:lnTo>
                <a:lnTo>
                  <a:pt x="275" y="104"/>
                </a:lnTo>
                <a:lnTo>
                  <a:pt x="281" y="106"/>
                </a:lnTo>
                <a:lnTo>
                  <a:pt x="290" y="107"/>
                </a:lnTo>
                <a:lnTo>
                  <a:pt x="296" y="110"/>
                </a:lnTo>
                <a:lnTo>
                  <a:pt x="309" y="114"/>
                </a:lnTo>
                <a:lnTo>
                  <a:pt x="317" y="117"/>
                </a:lnTo>
                <a:lnTo>
                  <a:pt x="328" y="122"/>
                </a:lnTo>
                <a:lnTo>
                  <a:pt x="339" y="127"/>
                </a:lnTo>
                <a:lnTo>
                  <a:pt x="349" y="133"/>
                </a:lnTo>
                <a:lnTo>
                  <a:pt x="360" y="139"/>
                </a:lnTo>
                <a:lnTo>
                  <a:pt x="371" y="147"/>
                </a:lnTo>
                <a:lnTo>
                  <a:pt x="379" y="157"/>
                </a:lnTo>
                <a:lnTo>
                  <a:pt x="390" y="167"/>
                </a:lnTo>
                <a:lnTo>
                  <a:pt x="396" y="178"/>
                </a:lnTo>
                <a:lnTo>
                  <a:pt x="403" y="189"/>
                </a:lnTo>
                <a:lnTo>
                  <a:pt x="411" y="202"/>
                </a:lnTo>
                <a:lnTo>
                  <a:pt x="418" y="215"/>
                </a:lnTo>
                <a:lnTo>
                  <a:pt x="424" y="227"/>
                </a:lnTo>
                <a:lnTo>
                  <a:pt x="430" y="239"/>
                </a:lnTo>
                <a:lnTo>
                  <a:pt x="433" y="251"/>
                </a:lnTo>
                <a:lnTo>
                  <a:pt x="439" y="264"/>
                </a:lnTo>
                <a:lnTo>
                  <a:pt x="441" y="275"/>
                </a:lnTo>
                <a:lnTo>
                  <a:pt x="443" y="287"/>
                </a:lnTo>
                <a:lnTo>
                  <a:pt x="443" y="296"/>
                </a:lnTo>
                <a:lnTo>
                  <a:pt x="445" y="306"/>
                </a:lnTo>
                <a:lnTo>
                  <a:pt x="443" y="312"/>
                </a:lnTo>
                <a:lnTo>
                  <a:pt x="439" y="319"/>
                </a:lnTo>
                <a:lnTo>
                  <a:pt x="437" y="322"/>
                </a:lnTo>
                <a:lnTo>
                  <a:pt x="433" y="324"/>
                </a:lnTo>
                <a:lnTo>
                  <a:pt x="424" y="324"/>
                </a:lnTo>
                <a:lnTo>
                  <a:pt x="420" y="322"/>
                </a:lnTo>
                <a:lnTo>
                  <a:pt x="413" y="317"/>
                </a:lnTo>
                <a:lnTo>
                  <a:pt x="409" y="312"/>
                </a:lnTo>
                <a:lnTo>
                  <a:pt x="405" y="306"/>
                </a:lnTo>
                <a:lnTo>
                  <a:pt x="398" y="298"/>
                </a:lnTo>
                <a:lnTo>
                  <a:pt x="396" y="290"/>
                </a:lnTo>
                <a:lnTo>
                  <a:pt x="392" y="282"/>
                </a:lnTo>
                <a:lnTo>
                  <a:pt x="386" y="272"/>
                </a:lnTo>
                <a:lnTo>
                  <a:pt x="384" y="264"/>
                </a:lnTo>
                <a:lnTo>
                  <a:pt x="377" y="256"/>
                </a:lnTo>
                <a:lnTo>
                  <a:pt x="373" y="248"/>
                </a:lnTo>
                <a:lnTo>
                  <a:pt x="369" y="240"/>
                </a:lnTo>
                <a:lnTo>
                  <a:pt x="364" y="234"/>
                </a:lnTo>
                <a:lnTo>
                  <a:pt x="358" y="229"/>
                </a:lnTo>
                <a:lnTo>
                  <a:pt x="356" y="227"/>
                </a:lnTo>
                <a:lnTo>
                  <a:pt x="343" y="223"/>
                </a:lnTo>
                <a:lnTo>
                  <a:pt x="334" y="221"/>
                </a:lnTo>
                <a:lnTo>
                  <a:pt x="326" y="221"/>
                </a:lnTo>
                <a:lnTo>
                  <a:pt x="320" y="224"/>
                </a:lnTo>
                <a:lnTo>
                  <a:pt x="315" y="229"/>
                </a:lnTo>
                <a:lnTo>
                  <a:pt x="311" y="237"/>
                </a:lnTo>
                <a:lnTo>
                  <a:pt x="311" y="242"/>
                </a:lnTo>
                <a:lnTo>
                  <a:pt x="311" y="248"/>
                </a:lnTo>
                <a:lnTo>
                  <a:pt x="311" y="255"/>
                </a:lnTo>
                <a:lnTo>
                  <a:pt x="311" y="263"/>
                </a:lnTo>
                <a:lnTo>
                  <a:pt x="313" y="271"/>
                </a:lnTo>
                <a:lnTo>
                  <a:pt x="317" y="282"/>
                </a:lnTo>
                <a:lnTo>
                  <a:pt x="322" y="291"/>
                </a:lnTo>
                <a:lnTo>
                  <a:pt x="330" y="306"/>
                </a:lnTo>
                <a:lnTo>
                  <a:pt x="337" y="319"/>
                </a:lnTo>
                <a:lnTo>
                  <a:pt x="345" y="333"/>
                </a:lnTo>
                <a:lnTo>
                  <a:pt x="354" y="348"/>
                </a:lnTo>
                <a:lnTo>
                  <a:pt x="364" y="364"/>
                </a:lnTo>
                <a:lnTo>
                  <a:pt x="371" y="378"/>
                </a:lnTo>
                <a:lnTo>
                  <a:pt x="379" y="392"/>
                </a:lnTo>
                <a:lnTo>
                  <a:pt x="386" y="405"/>
                </a:lnTo>
                <a:lnTo>
                  <a:pt x="392" y="418"/>
                </a:lnTo>
                <a:lnTo>
                  <a:pt x="394" y="429"/>
                </a:lnTo>
                <a:lnTo>
                  <a:pt x="396" y="440"/>
                </a:lnTo>
                <a:lnTo>
                  <a:pt x="396" y="448"/>
                </a:lnTo>
                <a:lnTo>
                  <a:pt x="394" y="456"/>
                </a:lnTo>
                <a:lnTo>
                  <a:pt x="384" y="464"/>
                </a:lnTo>
                <a:lnTo>
                  <a:pt x="371" y="472"/>
                </a:lnTo>
                <a:lnTo>
                  <a:pt x="358" y="476"/>
                </a:lnTo>
                <a:lnTo>
                  <a:pt x="345" y="479"/>
                </a:lnTo>
                <a:lnTo>
                  <a:pt x="332" y="476"/>
                </a:lnTo>
                <a:lnTo>
                  <a:pt x="322" y="469"/>
                </a:lnTo>
                <a:lnTo>
                  <a:pt x="315" y="464"/>
                </a:lnTo>
                <a:lnTo>
                  <a:pt x="309" y="460"/>
                </a:lnTo>
                <a:lnTo>
                  <a:pt x="305" y="453"/>
                </a:lnTo>
                <a:lnTo>
                  <a:pt x="302" y="445"/>
                </a:lnTo>
                <a:lnTo>
                  <a:pt x="298" y="436"/>
                </a:lnTo>
                <a:lnTo>
                  <a:pt x="296" y="428"/>
                </a:lnTo>
                <a:lnTo>
                  <a:pt x="292" y="415"/>
                </a:lnTo>
                <a:lnTo>
                  <a:pt x="288" y="405"/>
                </a:lnTo>
                <a:lnTo>
                  <a:pt x="283" y="392"/>
                </a:lnTo>
                <a:lnTo>
                  <a:pt x="279" y="381"/>
                </a:lnTo>
                <a:lnTo>
                  <a:pt x="275" y="370"/>
                </a:lnTo>
                <a:lnTo>
                  <a:pt x="270" y="359"/>
                </a:lnTo>
                <a:lnTo>
                  <a:pt x="264" y="348"/>
                </a:lnTo>
                <a:lnTo>
                  <a:pt x="260" y="338"/>
                </a:lnTo>
                <a:lnTo>
                  <a:pt x="253" y="330"/>
                </a:lnTo>
                <a:lnTo>
                  <a:pt x="247" y="324"/>
                </a:lnTo>
                <a:lnTo>
                  <a:pt x="238" y="317"/>
                </a:lnTo>
                <a:lnTo>
                  <a:pt x="230" y="312"/>
                </a:lnTo>
                <a:lnTo>
                  <a:pt x="219" y="309"/>
                </a:lnTo>
                <a:lnTo>
                  <a:pt x="209" y="311"/>
                </a:lnTo>
                <a:lnTo>
                  <a:pt x="196" y="312"/>
                </a:lnTo>
                <a:lnTo>
                  <a:pt x="187" y="319"/>
                </a:lnTo>
                <a:lnTo>
                  <a:pt x="181" y="328"/>
                </a:lnTo>
                <a:lnTo>
                  <a:pt x="174" y="341"/>
                </a:lnTo>
                <a:lnTo>
                  <a:pt x="170" y="354"/>
                </a:lnTo>
                <a:lnTo>
                  <a:pt x="166" y="372"/>
                </a:lnTo>
                <a:lnTo>
                  <a:pt x="162" y="388"/>
                </a:lnTo>
                <a:lnTo>
                  <a:pt x="160" y="405"/>
                </a:lnTo>
                <a:lnTo>
                  <a:pt x="155" y="421"/>
                </a:lnTo>
                <a:lnTo>
                  <a:pt x="153" y="437"/>
                </a:lnTo>
                <a:lnTo>
                  <a:pt x="147" y="452"/>
                </a:lnTo>
                <a:lnTo>
                  <a:pt x="142" y="464"/>
                </a:lnTo>
                <a:lnTo>
                  <a:pt x="136" y="474"/>
                </a:lnTo>
                <a:lnTo>
                  <a:pt x="130" y="480"/>
                </a:lnTo>
                <a:lnTo>
                  <a:pt x="121" y="482"/>
                </a:lnTo>
                <a:lnTo>
                  <a:pt x="113" y="482"/>
                </a:lnTo>
                <a:lnTo>
                  <a:pt x="100" y="476"/>
                </a:lnTo>
                <a:lnTo>
                  <a:pt x="89" y="469"/>
                </a:lnTo>
                <a:lnTo>
                  <a:pt x="83" y="461"/>
                </a:lnTo>
                <a:lnTo>
                  <a:pt x="78" y="453"/>
                </a:lnTo>
                <a:lnTo>
                  <a:pt x="72" y="444"/>
                </a:lnTo>
                <a:lnTo>
                  <a:pt x="70" y="432"/>
                </a:lnTo>
                <a:lnTo>
                  <a:pt x="68" y="421"/>
                </a:lnTo>
                <a:lnTo>
                  <a:pt x="68" y="410"/>
                </a:lnTo>
                <a:lnTo>
                  <a:pt x="68" y="397"/>
                </a:lnTo>
                <a:lnTo>
                  <a:pt x="70" y="384"/>
                </a:lnTo>
                <a:lnTo>
                  <a:pt x="72" y="372"/>
                </a:lnTo>
                <a:lnTo>
                  <a:pt x="74" y="359"/>
                </a:lnTo>
                <a:lnTo>
                  <a:pt x="78" y="348"/>
                </a:lnTo>
                <a:lnTo>
                  <a:pt x="83" y="335"/>
                </a:lnTo>
                <a:lnTo>
                  <a:pt x="87" y="324"/>
                </a:lnTo>
                <a:lnTo>
                  <a:pt x="93" y="314"/>
                </a:lnTo>
                <a:lnTo>
                  <a:pt x="96" y="303"/>
                </a:lnTo>
                <a:lnTo>
                  <a:pt x="102" y="293"/>
                </a:lnTo>
                <a:lnTo>
                  <a:pt x="106" y="285"/>
                </a:lnTo>
                <a:lnTo>
                  <a:pt x="115" y="277"/>
                </a:lnTo>
                <a:lnTo>
                  <a:pt x="119" y="267"/>
                </a:lnTo>
                <a:lnTo>
                  <a:pt x="125" y="261"/>
                </a:lnTo>
                <a:lnTo>
                  <a:pt x="130" y="253"/>
                </a:lnTo>
                <a:lnTo>
                  <a:pt x="136" y="248"/>
                </a:lnTo>
                <a:lnTo>
                  <a:pt x="140" y="242"/>
                </a:lnTo>
                <a:lnTo>
                  <a:pt x="142" y="235"/>
                </a:lnTo>
                <a:lnTo>
                  <a:pt x="145" y="229"/>
                </a:lnTo>
                <a:lnTo>
                  <a:pt x="147" y="226"/>
                </a:lnTo>
                <a:lnTo>
                  <a:pt x="145" y="221"/>
                </a:lnTo>
                <a:lnTo>
                  <a:pt x="142" y="218"/>
                </a:lnTo>
                <a:lnTo>
                  <a:pt x="136" y="215"/>
                </a:lnTo>
                <a:lnTo>
                  <a:pt x="132" y="211"/>
                </a:lnTo>
                <a:lnTo>
                  <a:pt x="123" y="210"/>
                </a:lnTo>
                <a:lnTo>
                  <a:pt x="115" y="213"/>
                </a:lnTo>
                <a:lnTo>
                  <a:pt x="106" y="218"/>
                </a:lnTo>
                <a:lnTo>
                  <a:pt x="96" y="226"/>
                </a:lnTo>
                <a:lnTo>
                  <a:pt x="87" y="234"/>
                </a:lnTo>
                <a:lnTo>
                  <a:pt x="78" y="243"/>
                </a:lnTo>
                <a:lnTo>
                  <a:pt x="68" y="256"/>
                </a:lnTo>
                <a:lnTo>
                  <a:pt x="61" y="267"/>
                </a:lnTo>
                <a:lnTo>
                  <a:pt x="53" y="277"/>
                </a:lnTo>
                <a:lnTo>
                  <a:pt x="44" y="288"/>
                </a:lnTo>
                <a:lnTo>
                  <a:pt x="36" y="296"/>
                </a:lnTo>
                <a:lnTo>
                  <a:pt x="29" y="304"/>
                </a:lnTo>
                <a:lnTo>
                  <a:pt x="21" y="309"/>
                </a:lnTo>
                <a:lnTo>
                  <a:pt x="17" y="312"/>
                </a:lnTo>
                <a:lnTo>
                  <a:pt x="12" y="311"/>
                </a:lnTo>
                <a:lnTo>
                  <a:pt x="10" y="307"/>
                </a:lnTo>
                <a:lnTo>
                  <a:pt x="6" y="299"/>
                </a:lnTo>
                <a:lnTo>
                  <a:pt x="4" y="291"/>
                </a:lnTo>
                <a:lnTo>
                  <a:pt x="2" y="283"/>
                </a:lnTo>
                <a:lnTo>
                  <a:pt x="2" y="277"/>
                </a:lnTo>
                <a:lnTo>
                  <a:pt x="0" y="269"/>
                </a:lnTo>
                <a:lnTo>
                  <a:pt x="2" y="263"/>
                </a:lnTo>
                <a:lnTo>
                  <a:pt x="2" y="256"/>
                </a:lnTo>
                <a:lnTo>
                  <a:pt x="6" y="248"/>
                </a:lnTo>
                <a:lnTo>
                  <a:pt x="6" y="240"/>
                </a:lnTo>
                <a:lnTo>
                  <a:pt x="10" y="232"/>
                </a:lnTo>
                <a:lnTo>
                  <a:pt x="14" y="224"/>
                </a:lnTo>
                <a:lnTo>
                  <a:pt x="21" y="216"/>
                </a:lnTo>
                <a:lnTo>
                  <a:pt x="25" y="208"/>
                </a:lnTo>
                <a:lnTo>
                  <a:pt x="32" y="199"/>
                </a:lnTo>
                <a:lnTo>
                  <a:pt x="38" y="191"/>
                </a:lnTo>
                <a:lnTo>
                  <a:pt x="46" y="183"/>
                </a:lnTo>
                <a:lnTo>
                  <a:pt x="55" y="173"/>
                </a:lnTo>
                <a:lnTo>
                  <a:pt x="61" y="165"/>
                </a:lnTo>
                <a:lnTo>
                  <a:pt x="70" y="157"/>
                </a:lnTo>
                <a:lnTo>
                  <a:pt x="78" y="152"/>
                </a:lnTo>
                <a:lnTo>
                  <a:pt x="85" y="146"/>
                </a:lnTo>
                <a:lnTo>
                  <a:pt x="93" y="141"/>
                </a:lnTo>
                <a:lnTo>
                  <a:pt x="100" y="136"/>
                </a:lnTo>
                <a:lnTo>
                  <a:pt x="106" y="133"/>
                </a:lnTo>
                <a:lnTo>
                  <a:pt x="117" y="127"/>
                </a:lnTo>
                <a:lnTo>
                  <a:pt x="125" y="123"/>
                </a:lnTo>
                <a:lnTo>
                  <a:pt x="132" y="122"/>
                </a:lnTo>
                <a:lnTo>
                  <a:pt x="134" y="122"/>
                </a:lnTo>
                <a:lnTo>
                  <a:pt x="174" y="109"/>
                </a:lnTo>
                <a:lnTo>
                  <a:pt x="149"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8"/>
          <p:cNvSpPr>
            <a:spLocks/>
          </p:cNvSpPr>
          <p:nvPr/>
        </p:nvSpPr>
        <p:spPr bwMode="auto">
          <a:xfrm>
            <a:off x="3649663" y="3810000"/>
            <a:ext cx="652462" cy="701675"/>
          </a:xfrm>
          <a:custGeom>
            <a:avLst/>
            <a:gdLst>
              <a:gd name="T0" fmla="*/ 162 w 411"/>
              <a:gd name="T1" fmla="*/ 60 h 442"/>
              <a:gd name="T2" fmla="*/ 155 w 411"/>
              <a:gd name="T3" fmla="*/ 20 h 442"/>
              <a:gd name="T4" fmla="*/ 177 w 411"/>
              <a:gd name="T5" fmla="*/ 0 h 442"/>
              <a:gd name="T6" fmla="*/ 209 w 411"/>
              <a:gd name="T7" fmla="*/ 6 h 442"/>
              <a:gd name="T8" fmla="*/ 219 w 411"/>
              <a:gd name="T9" fmla="*/ 38 h 442"/>
              <a:gd name="T10" fmla="*/ 217 w 411"/>
              <a:gd name="T11" fmla="*/ 72 h 442"/>
              <a:gd name="T12" fmla="*/ 226 w 411"/>
              <a:gd name="T13" fmla="*/ 91 h 442"/>
              <a:gd name="T14" fmla="*/ 262 w 411"/>
              <a:gd name="T15" fmla="*/ 97 h 442"/>
              <a:gd name="T16" fmla="*/ 303 w 411"/>
              <a:gd name="T17" fmla="*/ 112 h 442"/>
              <a:gd name="T18" fmla="*/ 343 w 411"/>
              <a:gd name="T19" fmla="*/ 139 h 442"/>
              <a:gd name="T20" fmla="*/ 373 w 411"/>
              <a:gd name="T21" fmla="*/ 176 h 442"/>
              <a:gd name="T22" fmla="*/ 392 w 411"/>
              <a:gd name="T23" fmla="*/ 211 h 442"/>
              <a:gd name="T24" fmla="*/ 403 w 411"/>
              <a:gd name="T25" fmla="*/ 237 h 442"/>
              <a:gd name="T26" fmla="*/ 411 w 411"/>
              <a:gd name="T27" fmla="*/ 273 h 442"/>
              <a:gd name="T28" fmla="*/ 392 w 411"/>
              <a:gd name="T29" fmla="*/ 262 h 442"/>
              <a:gd name="T30" fmla="*/ 379 w 411"/>
              <a:gd name="T31" fmla="*/ 238 h 442"/>
              <a:gd name="T32" fmla="*/ 365 w 411"/>
              <a:gd name="T33" fmla="*/ 209 h 442"/>
              <a:gd name="T34" fmla="*/ 333 w 411"/>
              <a:gd name="T35" fmla="*/ 182 h 442"/>
              <a:gd name="T36" fmla="*/ 294 w 411"/>
              <a:gd name="T37" fmla="*/ 181 h 442"/>
              <a:gd name="T38" fmla="*/ 275 w 411"/>
              <a:gd name="T39" fmla="*/ 200 h 442"/>
              <a:gd name="T40" fmla="*/ 266 w 411"/>
              <a:gd name="T41" fmla="*/ 222 h 442"/>
              <a:gd name="T42" fmla="*/ 275 w 411"/>
              <a:gd name="T43" fmla="*/ 254 h 442"/>
              <a:gd name="T44" fmla="*/ 288 w 411"/>
              <a:gd name="T45" fmla="*/ 290 h 442"/>
              <a:gd name="T46" fmla="*/ 309 w 411"/>
              <a:gd name="T47" fmla="*/ 326 h 442"/>
              <a:gd name="T48" fmla="*/ 335 w 411"/>
              <a:gd name="T49" fmla="*/ 370 h 442"/>
              <a:gd name="T50" fmla="*/ 354 w 411"/>
              <a:gd name="T51" fmla="*/ 408 h 442"/>
              <a:gd name="T52" fmla="*/ 343 w 411"/>
              <a:gd name="T53" fmla="*/ 429 h 442"/>
              <a:gd name="T54" fmla="*/ 303 w 411"/>
              <a:gd name="T55" fmla="*/ 419 h 442"/>
              <a:gd name="T56" fmla="*/ 288 w 411"/>
              <a:gd name="T57" fmla="*/ 387 h 442"/>
              <a:gd name="T58" fmla="*/ 271 w 411"/>
              <a:gd name="T59" fmla="*/ 336 h 442"/>
              <a:gd name="T60" fmla="*/ 254 w 411"/>
              <a:gd name="T61" fmla="*/ 296 h 442"/>
              <a:gd name="T62" fmla="*/ 213 w 411"/>
              <a:gd name="T63" fmla="*/ 269 h 442"/>
              <a:gd name="T64" fmla="*/ 155 w 411"/>
              <a:gd name="T65" fmla="*/ 272 h 442"/>
              <a:gd name="T66" fmla="*/ 134 w 411"/>
              <a:gd name="T67" fmla="*/ 302 h 442"/>
              <a:gd name="T68" fmla="*/ 121 w 411"/>
              <a:gd name="T69" fmla="*/ 341 h 442"/>
              <a:gd name="T70" fmla="*/ 119 w 411"/>
              <a:gd name="T71" fmla="*/ 366 h 442"/>
              <a:gd name="T72" fmla="*/ 117 w 411"/>
              <a:gd name="T73" fmla="*/ 386 h 442"/>
              <a:gd name="T74" fmla="*/ 111 w 411"/>
              <a:gd name="T75" fmla="*/ 418 h 442"/>
              <a:gd name="T76" fmla="*/ 91 w 411"/>
              <a:gd name="T77" fmla="*/ 438 h 442"/>
              <a:gd name="T78" fmla="*/ 74 w 411"/>
              <a:gd name="T79" fmla="*/ 405 h 442"/>
              <a:gd name="T80" fmla="*/ 74 w 411"/>
              <a:gd name="T81" fmla="*/ 378 h 442"/>
              <a:gd name="T82" fmla="*/ 79 w 411"/>
              <a:gd name="T83" fmla="*/ 346 h 442"/>
              <a:gd name="T84" fmla="*/ 96 w 411"/>
              <a:gd name="T85" fmla="*/ 299 h 442"/>
              <a:gd name="T86" fmla="*/ 117 w 411"/>
              <a:gd name="T87" fmla="*/ 257 h 442"/>
              <a:gd name="T88" fmla="*/ 143 w 411"/>
              <a:gd name="T89" fmla="*/ 222 h 442"/>
              <a:gd name="T90" fmla="*/ 153 w 411"/>
              <a:gd name="T91" fmla="*/ 185 h 442"/>
              <a:gd name="T92" fmla="*/ 128 w 411"/>
              <a:gd name="T93" fmla="*/ 163 h 442"/>
              <a:gd name="T94" fmla="*/ 81 w 411"/>
              <a:gd name="T95" fmla="*/ 176 h 442"/>
              <a:gd name="T96" fmla="*/ 51 w 411"/>
              <a:gd name="T97" fmla="*/ 201 h 442"/>
              <a:gd name="T98" fmla="*/ 27 w 411"/>
              <a:gd name="T99" fmla="*/ 230 h 442"/>
              <a:gd name="T100" fmla="*/ 6 w 411"/>
              <a:gd name="T101" fmla="*/ 261 h 442"/>
              <a:gd name="T102" fmla="*/ 0 w 411"/>
              <a:gd name="T103" fmla="*/ 249 h 442"/>
              <a:gd name="T104" fmla="*/ 4 w 411"/>
              <a:gd name="T105" fmla="*/ 219 h 442"/>
              <a:gd name="T106" fmla="*/ 27 w 411"/>
              <a:gd name="T107" fmla="*/ 187 h 442"/>
              <a:gd name="T108" fmla="*/ 62 w 411"/>
              <a:gd name="T109" fmla="*/ 145 h 442"/>
              <a:gd name="T110" fmla="*/ 106 w 411"/>
              <a:gd name="T111" fmla="*/ 115 h 442"/>
              <a:gd name="T112" fmla="*/ 145 w 411"/>
              <a:gd name="T113" fmla="*/ 97 h 442"/>
              <a:gd name="T114" fmla="*/ 170 w 411"/>
              <a:gd name="T115" fmla="*/ 9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1" h="442">
                <a:moveTo>
                  <a:pt x="173" y="80"/>
                </a:moveTo>
                <a:lnTo>
                  <a:pt x="170" y="76"/>
                </a:lnTo>
                <a:lnTo>
                  <a:pt x="168" y="73"/>
                </a:lnTo>
                <a:lnTo>
                  <a:pt x="164" y="67"/>
                </a:lnTo>
                <a:lnTo>
                  <a:pt x="162" y="60"/>
                </a:lnTo>
                <a:lnTo>
                  <a:pt x="158" y="51"/>
                </a:lnTo>
                <a:lnTo>
                  <a:pt x="155" y="43"/>
                </a:lnTo>
                <a:lnTo>
                  <a:pt x="151" y="35"/>
                </a:lnTo>
                <a:lnTo>
                  <a:pt x="153" y="28"/>
                </a:lnTo>
                <a:lnTo>
                  <a:pt x="155" y="20"/>
                </a:lnTo>
                <a:lnTo>
                  <a:pt x="158" y="16"/>
                </a:lnTo>
                <a:lnTo>
                  <a:pt x="162" y="9"/>
                </a:lnTo>
                <a:lnTo>
                  <a:pt x="168" y="6"/>
                </a:lnTo>
                <a:lnTo>
                  <a:pt x="170" y="3"/>
                </a:lnTo>
                <a:lnTo>
                  <a:pt x="177" y="0"/>
                </a:lnTo>
                <a:lnTo>
                  <a:pt x="185" y="0"/>
                </a:lnTo>
                <a:lnTo>
                  <a:pt x="192" y="0"/>
                </a:lnTo>
                <a:lnTo>
                  <a:pt x="198" y="0"/>
                </a:lnTo>
                <a:lnTo>
                  <a:pt x="205" y="1"/>
                </a:lnTo>
                <a:lnTo>
                  <a:pt x="209" y="6"/>
                </a:lnTo>
                <a:lnTo>
                  <a:pt x="213" y="11"/>
                </a:lnTo>
                <a:lnTo>
                  <a:pt x="215" y="17"/>
                </a:lnTo>
                <a:lnTo>
                  <a:pt x="217" y="24"/>
                </a:lnTo>
                <a:lnTo>
                  <a:pt x="217" y="30"/>
                </a:lnTo>
                <a:lnTo>
                  <a:pt x="219" y="38"/>
                </a:lnTo>
                <a:lnTo>
                  <a:pt x="217" y="44"/>
                </a:lnTo>
                <a:lnTo>
                  <a:pt x="217" y="52"/>
                </a:lnTo>
                <a:lnTo>
                  <a:pt x="217" y="60"/>
                </a:lnTo>
                <a:lnTo>
                  <a:pt x="217" y="67"/>
                </a:lnTo>
                <a:lnTo>
                  <a:pt x="217" y="72"/>
                </a:lnTo>
                <a:lnTo>
                  <a:pt x="217" y="78"/>
                </a:lnTo>
                <a:lnTo>
                  <a:pt x="217" y="81"/>
                </a:lnTo>
                <a:lnTo>
                  <a:pt x="217" y="83"/>
                </a:lnTo>
                <a:lnTo>
                  <a:pt x="224" y="91"/>
                </a:lnTo>
                <a:lnTo>
                  <a:pt x="226" y="91"/>
                </a:lnTo>
                <a:lnTo>
                  <a:pt x="234" y="92"/>
                </a:lnTo>
                <a:lnTo>
                  <a:pt x="239" y="92"/>
                </a:lnTo>
                <a:lnTo>
                  <a:pt x="245" y="92"/>
                </a:lnTo>
                <a:lnTo>
                  <a:pt x="254" y="94"/>
                </a:lnTo>
                <a:lnTo>
                  <a:pt x="262" y="97"/>
                </a:lnTo>
                <a:lnTo>
                  <a:pt x="269" y="99"/>
                </a:lnTo>
                <a:lnTo>
                  <a:pt x="277" y="101"/>
                </a:lnTo>
                <a:lnTo>
                  <a:pt x="286" y="104"/>
                </a:lnTo>
                <a:lnTo>
                  <a:pt x="296" y="107"/>
                </a:lnTo>
                <a:lnTo>
                  <a:pt x="303" y="112"/>
                </a:lnTo>
                <a:lnTo>
                  <a:pt x="311" y="117"/>
                </a:lnTo>
                <a:lnTo>
                  <a:pt x="320" y="121"/>
                </a:lnTo>
                <a:lnTo>
                  <a:pt x="330" y="128"/>
                </a:lnTo>
                <a:lnTo>
                  <a:pt x="337" y="134"/>
                </a:lnTo>
                <a:lnTo>
                  <a:pt x="343" y="139"/>
                </a:lnTo>
                <a:lnTo>
                  <a:pt x="350" y="145"/>
                </a:lnTo>
                <a:lnTo>
                  <a:pt x="356" y="153"/>
                </a:lnTo>
                <a:lnTo>
                  <a:pt x="360" y="160"/>
                </a:lnTo>
                <a:lnTo>
                  <a:pt x="367" y="168"/>
                </a:lnTo>
                <a:lnTo>
                  <a:pt x="373" y="176"/>
                </a:lnTo>
                <a:lnTo>
                  <a:pt x="377" y="182"/>
                </a:lnTo>
                <a:lnTo>
                  <a:pt x="382" y="190"/>
                </a:lnTo>
                <a:lnTo>
                  <a:pt x="386" y="197"/>
                </a:lnTo>
                <a:lnTo>
                  <a:pt x="390" y="203"/>
                </a:lnTo>
                <a:lnTo>
                  <a:pt x="392" y="211"/>
                </a:lnTo>
                <a:lnTo>
                  <a:pt x="394" y="216"/>
                </a:lnTo>
                <a:lnTo>
                  <a:pt x="397" y="221"/>
                </a:lnTo>
                <a:lnTo>
                  <a:pt x="399" y="225"/>
                </a:lnTo>
                <a:lnTo>
                  <a:pt x="401" y="230"/>
                </a:lnTo>
                <a:lnTo>
                  <a:pt x="403" y="237"/>
                </a:lnTo>
                <a:lnTo>
                  <a:pt x="405" y="246"/>
                </a:lnTo>
                <a:lnTo>
                  <a:pt x="407" y="253"/>
                </a:lnTo>
                <a:lnTo>
                  <a:pt x="411" y="262"/>
                </a:lnTo>
                <a:lnTo>
                  <a:pt x="411" y="267"/>
                </a:lnTo>
                <a:lnTo>
                  <a:pt x="411" y="273"/>
                </a:lnTo>
                <a:lnTo>
                  <a:pt x="409" y="277"/>
                </a:lnTo>
                <a:lnTo>
                  <a:pt x="409" y="280"/>
                </a:lnTo>
                <a:lnTo>
                  <a:pt x="403" y="277"/>
                </a:lnTo>
                <a:lnTo>
                  <a:pt x="397" y="270"/>
                </a:lnTo>
                <a:lnTo>
                  <a:pt x="392" y="262"/>
                </a:lnTo>
                <a:lnTo>
                  <a:pt x="390" y="259"/>
                </a:lnTo>
                <a:lnTo>
                  <a:pt x="388" y="256"/>
                </a:lnTo>
                <a:lnTo>
                  <a:pt x="386" y="248"/>
                </a:lnTo>
                <a:lnTo>
                  <a:pt x="384" y="243"/>
                </a:lnTo>
                <a:lnTo>
                  <a:pt x="379" y="238"/>
                </a:lnTo>
                <a:lnTo>
                  <a:pt x="377" y="232"/>
                </a:lnTo>
                <a:lnTo>
                  <a:pt x="377" y="227"/>
                </a:lnTo>
                <a:lnTo>
                  <a:pt x="373" y="221"/>
                </a:lnTo>
                <a:lnTo>
                  <a:pt x="369" y="216"/>
                </a:lnTo>
                <a:lnTo>
                  <a:pt x="365" y="209"/>
                </a:lnTo>
                <a:lnTo>
                  <a:pt x="362" y="203"/>
                </a:lnTo>
                <a:lnTo>
                  <a:pt x="356" y="195"/>
                </a:lnTo>
                <a:lnTo>
                  <a:pt x="350" y="189"/>
                </a:lnTo>
                <a:lnTo>
                  <a:pt x="341" y="184"/>
                </a:lnTo>
                <a:lnTo>
                  <a:pt x="333" y="182"/>
                </a:lnTo>
                <a:lnTo>
                  <a:pt x="324" y="179"/>
                </a:lnTo>
                <a:lnTo>
                  <a:pt x="315" y="179"/>
                </a:lnTo>
                <a:lnTo>
                  <a:pt x="309" y="179"/>
                </a:lnTo>
                <a:lnTo>
                  <a:pt x="301" y="179"/>
                </a:lnTo>
                <a:lnTo>
                  <a:pt x="294" y="181"/>
                </a:lnTo>
                <a:lnTo>
                  <a:pt x="290" y="182"/>
                </a:lnTo>
                <a:lnTo>
                  <a:pt x="286" y="182"/>
                </a:lnTo>
                <a:lnTo>
                  <a:pt x="283" y="187"/>
                </a:lnTo>
                <a:lnTo>
                  <a:pt x="279" y="192"/>
                </a:lnTo>
                <a:lnTo>
                  <a:pt x="275" y="200"/>
                </a:lnTo>
                <a:lnTo>
                  <a:pt x="271" y="205"/>
                </a:lnTo>
                <a:lnTo>
                  <a:pt x="269" y="211"/>
                </a:lnTo>
                <a:lnTo>
                  <a:pt x="266" y="216"/>
                </a:lnTo>
                <a:lnTo>
                  <a:pt x="266" y="221"/>
                </a:lnTo>
                <a:lnTo>
                  <a:pt x="266" y="222"/>
                </a:lnTo>
                <a:lnTo>
                  <a:pt x="269" y="232"/>
                </a:lnTo>
                <a:lnTo>
                  <a:pt x="269" y="235"/>
                </a:lnTo>
                <a:lnTo>
                  <a:pt x="271" y="241"/>
                </a:lnTo>
                <a:lnTo>
                  <a:pt x="273" y="246"/>
                </a:lnTo>
                <a:lnTo>
                  <a:pt x="275" y="254"/>
                </a:lnTo>
                <a:lnTo>
                  <a:pt x="277" y="261"/>
                </a:lnTo>
                <a:lnTo>
                  <a:pt x="279" y="267"/>
                </a:lnTo>
                <a:lnTo>
                  <a:pt x="281" y="273"/>
                </a:lnTo>
                <a:lnTo>
                  <a:pt x="286" y="281"/>
                </a:lnTo>
                <a:lnTo>
                  <a:pt x="288" y="290"/>
                </a:lnTo>
                <a:lnTo>
                  <a:pt x="292" y="298"/>
                </a:lnTo>
                <a:lnTo>
                  <a:pt x="296" y="304"/>
                </a:lnTo>
                <a:lnTo>
                  <a:pt x="298" y="312"/>
                </a:lnTo>
                <a:lnTo>
                  <a:pt x="303" y="318"/>
                </a:lnTo>
                <a:lnTo>
                  <a:pt x="309" y="326"/>
                </a:lnTo>
                <a:lnTo>
                  <a:pt x="313" y="336"/>
                </a:lnTo>
                <a:lnTo>
                  <a:pt x="320" y="344"/>
                </a:lnTo>
                <a:lnTo>
                  <a:pt x="324" y="352"/>
                </a:lnTo>
                <a:lnTo>
                  <a:pt x="330" y="362"/>
                </a:lnTo>
                <a:lnTo>
                  <a:pt x="335" y="370"/>
                </a:lnTo>
                <a:lnTo>
                  <a:pt x="341" y="379"/>
                </a:lnTo>
                <a:lnTo>
                  <a:pt x="345" y="387"/>
                </a:lnTo>
                <a:lnTo>
                  <a:pt x="350" y="395"/>
                </a:lnTo>
                <a:lnTo>
                  <a:pt x="352" y="402"/>
                </a:lnTo>
                <a:lnTo>
                  <a:pt x="354" y="408"/>
                </a:lnTo>
                <a:lnTo>
                  <a:pt x="354" y="413"/>
                </a:lnTo>
                <a:lnTo>
                  <a:pt x="354" y="419"/>
                </a:lnTo>
                <a:lnTo>
                  <a:pt x="354" y="422"/>
                </a:lnTo>
                <a:lnTo>
                  <a:pt x="352" y="427"/>
                </a:lnTo>
                <a:lnTo>
                  <a:pt x="343" y="429"/>
                </a:lnTo>
                <a:lnTo>
                  <a:pt x="337" y="432"/>
                </a:lnTo>
                <a:lnTo>
                  <a:pt x="328" y="432"/>
                </a:lnTo>
                <a:lnTo>
                  <a:pt x="320" y="432"/>
                </a:lnTo>
                <a:lnTo>
                  <a:pt x="309" y="427"/>
                </a:lnTo>
                <a:lnTo>
                  <a:pt x="303" y="419"/>
                </a:lnTo>
                <a:lnTo>
                  <a:pt x="298" y="414"/>
                </a:lnTo>
                <a:lnTo>
                  <a:pt x="296" y="410"/>
                </a:lnTo>
                <a:lnTo>
                  <a:pt x="294" y="403"/>
                </a:lnTo>
                <a:lnTo>
                  <a:pt x="292" y="397"/>
                </a:lnTo>
                <a:lnTo>
                  <a:pt x="288" y="387"/>
                </a:lnTo>
                <a:lnTo>
                  <a:pt x="286" y="378"/>
                </a:lnTo>
                <a:lnTo>
                  <a:pt x="281" y="366"/>
                </a:lnTo>
                <a:lnTo>
                  <a:pt x="279" y="357"/>
                </a:lnTo>
                <a:lnTo>
                  <a:pt x="275" y="346"/>
                </a:lnTo>
                <a:lnTo>
                  <a:pt x="271" y="336"/>
                </a:lnTo>
                <a:lnTo>
                  <a:pt x="266" y="326"/>
                </a:lnTo>
                <a:lnTo>
                  <a:pt x="264" y="317"/>
                </a:lnTo>
                <a:lnTo>
                  <a:pt x="260" y="309"/>
                </a:lnTo>
                <a:lnTo>
                  <a:pt x="256" y="301"/>
                </a:lnTo>
                <a:lnTo>
                  <a:pt x="254" y="296"/>
                </a:lnTo>
                <a:lnTo>
                  <a:pt x="251" y="291"/>
                </a:lnTo>
                <a:lnTo>
                  <a:pt x="243" y="283"/>
                </a:lnTo>
                <a:lnTo>
                  <a:pt x="234" y="278"/>
                </a:lnTo>
                <a:lnTo>
                  <a:pt x="224" y="272"/>
                </a:lnTo>
                <a:lnTo>
                  <a:pt x="213" y="269"/>
                </a:lnTo>
                <a:lnTo>
                  <a:pt x="200" y="265"/>
                </a:lnTo>
                <a:lnTo>
                  <a:pt x="187" y="265"/>
                </a:lnTo>
                <a:lnTo>
                  <a:pt x="175" y="265"/>
                </a:lnTo>
                <a:lnTo>
                  <a:pt x="164" y="269"/>
                </a:lnTo>
                <a:lnTo>
                  <a:pt x="155" y="272"/>
                </a:lnTo>
                <a:lnTo>
                  <a:pt x="151" y="277"/>
                </a:lnTo>
                <a:lnTo>
                  <a:pt x="147" y="281"/>
                </a:lnTo>
                <a:lnTo>
                  <a:pt x="143" y="288"/>
                </a:lnTo>
                <a:lnTo>
                  <a:pt x="136" y="294"/>
                </a:lnTo>
                <a:lnTo>
                  <a:pt x="134" y="302"/>
                </a:lnTo>
                <a:lnTo>
                  <a:pt x="130" y="310"/>
                </a:lnTo>
                <a:lnTo>
                  <a:pt x="128" y="318"/>
                </a:lnTo>
                <a:lnTo>
                  <a:pt x="123" y="326"/>
                </a:lnTo>
                <a:lnTo>
                  <a:pt x="123" y="334"/>
                </a:lnTo>
                <a:lnTo>
                  <a:pt x="121" y="341"/>
                </a:lnTo>
                <a:lnTo>
                  <a:pt x="121" y="349"/>
                </a:lnTo>
                <a:lnTo>
                  <a:pt x="119" y="354"/>
                </a:lnTo>
                <a:lnTo>
                  <a:pt x="119" y="358"/>
                </a:lnTo>
                <a:lnTo>
                  <a:pt x="119" y="363"/>
                </a:lnTo>
                <a:lnTo>
                  <a:pt x="119" y="366"/>
                </a:lnTo>
                <a:lnTo>
                  <a:pt x="117" y="368"/>
                </a:lnTo>
                <a:lnTo>
                  <a:pt x="117" y="371"/>
                </a:lnTo>
                <a:lnTo>
                  <a:pt x="117" y="376"/>
                </a:lnTo>
                <a:lnTo>
                  <a:pt x="117" y="381"/>
                </a:lnTo>
                <a:lnTo>
                  <a:pt x="117" y="386"/>
                </a:lnTo>
                <a:lnTo>
                  <a:pt x="115" y="392"/>
                </a:lnTo>
                <a:lnTo>
                  <a:pt x="115" y="398"/>
                </a:lnTo>
                <a:lnTo>
                  <a:pt x="115" y="405"/>
                </a:lnTo>
                <a:lnTo>
                  <a:pt x="111" y="410"/>
                </a:lnTo>
                <a:lnTo>
                  <a:pt x="111" y="418"/>
                </a:lnTo>
                <a:lnTo>
                  <a:pt x="109" y="422"/>
                </a:lnTo>
                <a:lnTo>
                  <a:pt x="109" y="429"/>
                </a:lnTo>
                <a:lnTo>
                  <a:pt x="102" y="437"/>
                </a:lnTo>
                <a:lnTo>
                  <a:pt x="100" y="442"/>
                </a:lnTo>
                <a:lnTo>
                  <a:pt x="91" y="438"/>
                </a:lnTo>
                <a:lnTo>
                  <a:pt x="87" y="434"/>
                </a:lnTo>
                <a:lnTo>
                  <a:pt x="83" y="426"/>
                </a:lnTo>
                <a:lnTo>
                  <a:pt x="79" y="416"/>
                </a:lnTo>
                <a:lnTo>
                  <a:pt x="77" y="410"/>
                </a:lnTo>
                <a:lnTo>
                  <a:pt x="74" y="405"/>
                </a:lnTo>
                <a:lnTo>
                  <a:pt x="74" y="398"/>
                </a:lnTo>
                <a:lnTo>
                  <a:pt x="74" y="394"/>
                </a:lnTo>
                <a:lnTo>
                  <a:pt x="74" y="387"/>
                </a:lnTo>
                <a:lnTo>
                  <a:pt x="74" y="382"/>
                </a:lnTo>
                <a:lnTo>
                  <a:pt x="74" y="378"/>
                </a:lnTo>
                <a:lnTo>
                  <a:pt x="74" y="373"/>
                </a:lnTo>
                <a:lnTo>
                  <a:pt x="74" y="366"/>
                </a:lnTo>
                <a:lnTo>
                  <a:pt x="74" y="362"/>
                </a:lnTo>
                <a:lnTo>
                  <a:pt x="74" y="354"/>
                </a:lnTo>
                <a:lnTo>
                  <a:pt x="79" y="346"/>
                </a:lnTo>
                <a:lnTo>
                  <a:pt x="81" y="336"/>
                </a:lnTo>
                <a:lnTo>
                  <a:pt x="83" y="328"/>
                </a:lnTo>
                <a:lnTo>
                  <a:pt x="87" y="318"/>
                </a:lnTo>
                <a:lnTo>
                  <a:pt x="94" y="309"/>
                </a:lnTo>
                <a:lnTo>
                  <a:pt x="96" y="299"/>
                </a:lnTo>
                <a:lnTo>
                  <a:pt x="100" y="290"/>
                </a:lnTo>
                <a:lnTo>
                  <a:pt x="104" y="281"/>
                </a:lnTo>
                <a:lnTo>
                  <a:pt x="109" y="272"/>
                </a:lnTo>
                <a:lnTo>
                  <a:pt x="113" y="264"/>
                </a:lnTo>
                <a:lnTo>
                  <a:pt x="117" y="257"/>
                </a:lnTo>
                <a:lnTo>
                  <a:pt x="121" y="251"/>
                </a:lnTo>
                <a:lnTo>
                  <a:pt x="128" y="248"/>
                </a:lnTo>
                <a:lnTo>
                  <a:pt x="132" y="238"/>
                </a:lnTo>
                <a:lnTo>
                  <a:pt x="138" y="230"/>
                </a:lnTo>
                <a:lnTo>
                  <a:pt x="143" y="222"/>
                </a:lnTo>
                <a:lnTo>
                  <a:pt x="149" y="214"/>
                </a:lnTo>
                <a:lnTo>
                  <a:pt x="151" y="206"/>
                </a:lnTo>
                <a:lnTo>
                  <a:pt x="153" y="200"/>
                </a:lnTo>
                <a:lnTo>
                  <a:pt x="153" y="192"/>
                </a:lnTo>
                <a:lnTo>
                  <a:pt x="153" y="185"/>
                </a:lnTo>
                <a:lnTo>
                  <a:pt x="149" y="181"/>
                </a:lnTo>
                <a:lnTo>
                  <a:pt x="147" y="174"/>
                </a:lnTo>
                <a:lnTo>
                  <a:pt x="141" y="169"/>
                </a:lnTo>
                <a:lnTo>
                  <a:pt x="134" y="166"/>
                </a:lnTo>
                <a:lnTo>
                  <a:pt x="128" y="163"/>
                </a:lnTo>
                <a:lnTo>
                  <a:pt x="119" y="161"/>
                </a:lnTo>
                <a:lnTo>
                  <a:pt x="111" y="161"/>
                </a:lnTo>
                <a:lnTo>
                  <a:pt x="102" y="165"/>
                </a:lnTo>
                <a:lnTo>
                  <a:pt x="89" y="169"/>
                </a:lnTo>
                <a:lnTo>
                  <a:pt x="81" y="176"/>
                </a:lnTo>
                <a:lnTo>
                  <a:pt x="74" y="181"/>
                </a:lnTo>
                <a:lnTo>
                  <a:pt x="68" y="185"/>
                </a:lnTo>
                <a:lnTo>
                  <a:pt x="62" y="190"/>
                </a:lnTo>
                <a:lnTo>
                  <a:pt x="57" y="197"/>
                </a:lnTo>
                <a:lnTo>
                  <a:pt x="51" y="201"/>
                </a:lnTo>
                <a:lnTo>
                  <a:pt x="47" y="206"/>
                </a:lnTo>
                <a:lnTo>
                  <a:pt x="42" y="211"/>
                </a:lnTo>
                <a:lnTo>
                  <a:pt x="38" y="216"/>
                </a:lnTo>
                <a:lnTo>
                  <a:pt x="32" y="224"/>
                </a:lnTo>
                <a:lnTo>
                  <a:pt x="27" y="230"/>
                </a:lnTo>
                <a:lnTo>
                  <a:pt x="23" y="235"/>
                </a:lnTo>
                <a:lnTo>
                  <a:pt x="19" y="240"/>
                </a:lnTo>
                <a:lnTo>
                  <a:pt x="15" y="246"/>
                </a:lnTo>
                <a:lnTo>
                  <a:pt x="13" y="253"/>
                </a:lnTo>
                <a:lnTo>
                  <a:pt x="6" y="261"/>
                </a:lnTo>
                <a:lnTo>
                  <a:pt x="4" y="265"/>
                </a:lnTo>
                <a:lnTo>
                  <a:pt x="2" y="264"/>
                </a:lnTo>
                <a:lnTo>
                  <a:pt x="2" y="261"/>
                </a:lnTo>
                <a:lnTo>
                  <a:pt x="0" y="256"/>
                </a:lnTo>
                <a:lnTo>
                  <a:pt x="0" y="249"/>
                </a:lnTo>
                <a:lnTo>
                  <a:pt x="0" y="241"/>
                </a:lnTo>
                <a:lnTo>
                  <a:pt x="0" y="235"/>
                </a:lnTo>
                <a:lnTo>
                  <a:pt x="0" y="229"/>
                </a:lnTo>
                <a:lnTo>
                  <a:pt x="4" y="222"/>
                </a:lnTo>
                <a:lnTo>
                  <a:pt x="4" y="219"/>
                </a:lnTo>
                <a:lnTo>
                  <a:pt x="8" y="214"/>
                </a:lnTo>
                <a:lnTo>
                  <a:pt x="13" y="208"/>
                </a:lnTo>
                <a:lnTo>
                  <a:pt x="17" y="201"/>
                </a:lnTo>
                <a:lnTo>
                  <a:pt x="21" y="195"/>
                </a:lnTo>
                <a:lnTo>
                  <a:pt x="27" y="187"/>
                </a:lnTo>
                <a:lnTo>
                  <a:pt x="34" y="179"/>
                </a:lnTo>
                <a:lnTo>
                  <a:pt x="40" y="171"/>
                </a:lnTo>
                <a:lnTo>
                  <a:pt x="47" y="163"/>
                </a:lnTo>
                <a:lnTo>
                  <a:pt x="55" y="155"/>
                </a:lnTo>
                <a:lnTo>
                  <a:pt x="62" y="145"/>
                </a:lnTo>
                <a:lnTo>
                  <a:pt x="70" y="139"/>
                </a:lnTo>
                <a:lnTo>
                  <a:pt x="79" y="131"/>
                </a:lnTo>
                <a:lnTo>
                  <a:pt x="89" y="126"/>
                </a:lnTo>
                <a:lnTo>
                  <a:pt x="96" y="120"/>
                </a:lnTo>
                <a:lnTo>
                  <a:pt x="106" y="115"/>
                </a:lnTo>
                <a:lnTo>
                  <a:pt x="113" y="110"/>
                </a:lnTo>
                <a:lnTo>
                  <a:pt x="121" y="107"/>
                </a:lnTo>
                <a:lnTo>
                  <a:pt x="128" y="105"/>
                </a:lnTo>
                <a:lnTo>
                  <a:pt x="134" y="102"/>
                </a:lnTo>
                <a:lnTo>
                  <a:pt x="145" y="97"/>
                </a:lnTo>
                <a:lnTo>
                  <a:pt x="153" y="96"/>
                </a:lnTo>
                <a:lnTo>
                  <a:pt x="160" y="92"/>
                </a:lnTo>
                <a:lnTo>
                  <a:pt x="164" y="92"/>
                </a:lnTo>
                <a:lnTo>
                  <a:pt x="168" y="92"/>
                </a:lnTo>
                <a:lnTo>
                  <a:pt x="170" y="92"/>
                </a:lnTo>
                <a:lnTo>
                  <a:pt x="173" y="80"/>
                </a:lnTo>
                <a:lnTo>
                  <a:pt x="173" y="80"/>
                </a:lnTo>
                <a:close/>
              </a:path>
            </a:pathLst>
          </a:custGeom>
          <a:solidFill>
            <a:schemeClr val="accent1">
              <a:lumMod val="75000"/>
            </a:schemeClr>
          </a:solidFill>
          <a:ln>
            <a:noFill/>
          </a:ln>
        </p:spPr>
        <p:txBody>
          <a:bodyPr/>
          <a:lstStyle/>
          <a:p>
            <a:pPr>
              <a:defRPr/>
            </a:pPr>
            <a:endParaRPr lang="fr-CA"/>
          </a:p>
        </p:txBody>
      </p:sp>
      <p:sp>
        <p:nvSpPr>
          <p:cNvPr id="18461" name="Freeform 29"/>
          <p:cNvSpPr>
            <a:spLocks/>
          </p:cNvSpPr>
          <p:nvPr/>
        </p:nvSpPr>
        <p:spPr bwMode="auto">
          <a:xfrm>
            <a:off x="1552575" y="3827463"/>
            <a:ext cx="704850" cy="768350"/>
          </a:xfrm>
          <a:custGeom>
            <a:avLst/>
            <a:gdLst>
              <a:gd name="T0" fmla="*/ 2147483647 w 444"/>
              <a:gd name="T1" fmla="*/ 2147483647 h 484"/>
              <a:gd name="T2" fmla="*/ 2147483647 w 444"/>
              <a:gd name="T3" fmla="*/ 2147483647 h 484"/>
              <a:gd name="T4" fmla="*/ 2147483647 w 444"/>
              <a:gd name="T5" fmla="*/ 2147483647 h 484"/>
              <a:gd name="T6" fmla="*/ 2147483647 w 444"/>
              <a:gd name="T7" fmla="*/ 0 h 484"/>
              <a:gd name="T8" fmla="*/ 2147483647 w 444"/>
              <a:gd name="T9" fmla="*/ 2147483647 h 484"/>
              <a:gd name="T10" fmla="*/ 2147483647 w 444"/>
              <a:gd name="T11" fmla="*/ 2147483647 h 484"/>
              <a:gd name="T12" fmla="*/ 2147483647 w 444"/>
              <a:gd name="T13" fmla="*/ 2147483647 h 484"/>
              <a:gd name="T14" fmla="*/ 2147483647 w 444"/>
              <a:gd name="T15" fmla="*/ 2147483647 h 484"/>
              <a:gd name="T16" fmla="*/ 2147483647 w 444"/>
              <a:gd name="T17" fmla="*/ 2147483647 h 484"/>
              <a:gd name="T18" fmla="*/ 2147483647 w 444"/>
              <a:gd name="T19" fmla="*/ 2147483647 h 484"/>
              <a:gd name="T20" fmla="*/ 2147483647 w 444"/>
              <a:gd name="T21" fmla="*/ 2147483647 h 484"/>
              <a:gd name="T22" fmla="*/ 2147483647 w 444"/>
              <a:gd name="T23" fmla="*/ 2147483647 h 484"/>
              <a:gd name="T24" fmla="*/ 2147483647 w 444"/>
              <a:gd name="T25" fmla="*/ 2147483647 h 484"/>
              <a:gd name="T26" fmla="*/ 2147483647 w 444"/>
              <a:gd name="T27" fmla="*/ 2147483647 h 484"/>
              <a:gd name="T28" fmla="*/ 2147483647 w 444"/>
              <a:gd name="T29" fmla="*/ 2147483647 h 484"/>
              <a:gd name="T30" fmla="*/ 2147483647 w 444"/>
              <a:gd name="T31" fmla="*/ 2147483647 h 484"/>
              <a:gd name="T32" fmla="*/ 2147483647 w 444"/>
              <a:gd name="T33" fmla="*/ 2147483647 h 484"/>
              <a:gd name="T34" fmla="*/ 2147483647 w 444"/>
              <a:gd name="T35" fmla="*/ 2147483647 h 484"/>
              <a:gd name="T36" fmla="*/ 2147483647 w 444"/>
              <a:gd name="T37" fmla="*/ 2147483647 h 484"/>
              <a:gd name="T38" fmla="*/ 2147483647 w 444"/>
              <a:gd name="T39" fmla="*/ 2147483647 h 484"/>
              <a:gd name="T40" fmla="*/ 2147483647 w 444"/>
              <a:gd name="T41" fmla="*/ 2147483647 h 484"/>
              <a:gd name="T42" fmla="*/ 2147483647 w 444"/>
              <a:gd name="T43" fmla="*/ 2147483647 h 484"/>
              <a:gd name="T44" fmla="*/ 2147483647 w 444"/>
              <a:gd name="T45" fmla="*/ 2147483647 h 484"/>
              <a:gd name="T46" fmla="*/ 2147483647 w 444"/>
              <a:gd name="T47" fmla="*/ 2147483647 h 484"/>
              <a:gd name="T48" fmla="*/ 2147483647 w 444"/>
              <a:gd name="T49" fmla="*/ 2147483647 h 484"/>
              <a:gd name="T50" fmla="*/ 2147483647 w 444"/>
              <a:gd name="T51" fmla="*/ 2147483647 h 484"/>
              <a:gd name="T52" fmla="*/ 2147483647 w 444"/>
              <a:gd name="T53" fmla="*/ 2147483647 h 484"/>
              <a:gd name="T54" fmla="*/ 2147483647 w 444"/>
              <a:gd name="T55" fmla="*/ 2147483647 h 484"/>
              <a:gd name="T56" fmla="*/ 2147483647 w 444"/>
              <a:gd name="T57" fmla="*/ 2147483647 h 484"/>
              <a:gd name="T58" fmla="*/ 2147483647 w 444"/>
              <a:gd name="T59" fmla="*/ 2147483647 h 484"/>
              <a:gd name="T60" fmla="*/ 2147483647 w 444"/>
              <a:gd name="T61" fmla="*/ 2147483647 h 484"/>
              <a:gd name="T62" fmla="*/ 2147483647 w 444"/>
              <a:gd name="T63" fmla="*/ 2147483647 h 484"/>
              <a:gd name="T64" fmla="*/ 2147483647 w 444"/>
              <a:gd name="T65" fmla="*/ 2147483647 h 484"/>
              <a:gd name="T66" fmla="*/ 2147483647 w 444"/>
              <a:gd name="T67" fmla="*/ 2147483647 h 484"/>
              <a:gd name="T68" fmla="*/ 2147483647 w 444"/>
              <a:gd name="T69" fmla="*/ 2147483647 h 484"/>
              <a:gd name="T70" fmla="*/ 2147483647 w 444"/>
              <a:gd name="T71" fmla="*/ 2147483647 h 484"/>
              <a:gd name="T72" fmla="*/ 2147483647 w 444"/>
              <a:gd name="T73" fmla="*/ 2147483647 h 484"/>
              <a:gd name="T74" fmla="*/ 2147483647 w 444"/>
              <a:gd name="T75" fmla="*/ 2147483647 h 484"/>
              <a:gd name="T76" fmla="*/ 2147483647 w 444"/>
              <a:gd name="T77" fmla="*/ 2147483647 h 484"/>
              <a:gd name="T78" fmla="*/ 2147483647 w 444"/>
              <a:gd name="T79" fmla="*/ 2147483647 h 484"/>
              <a:gd name="T80" fmla="*/ 2147483647 w 444"/>
              <a:gd name="T81" fmla="*/ 2147483647 h 484"/>
              <a:gd name="T82" fmla="*/ 2147483647 w 444"/>
              <a:gd name="T83" fmla="*/ 2147483647 h 484"/>
              <a:gd name="T84" fmla="*/ 2147483647 w 444"/>
              <a:gd name="T85" fmla="*/ 2147483647 h 484"/>
              <a:gd name="T86" fmla="*/ 2147483647 w 444"/>
              <a:gd name="T87" fmla="*/ 2147483647 h 484"/>
              <a:gd name="T88" fmla="*/ 2147483647 w 444"/>
              <a:gd name="T89" fmla="*/ 2147483647 h 484"/>
              <a:gd name="T90" fmla="*/ 2147483647 w 444"/>
              <a:gd name="T91" fmla="*/ 2147483647 h 484"/>
              <a:gd name="T92" fmla="*/ 2147483647 w 444"/>
              <a:gd name="T93" fmla="*/ 2147483647 h 484"/>
              <a:gd name="T94" fmla="*/ 2147483647 w 444"/>
              <a:gd name="T95" fmla="*/ 2147483647 h 484"/>
              <a:gd name="T96" fmla="*/ 2147483647 w 444"/>
              <a:gd name="T97" fmla="*/ 2147483647 h 484"/>
              <a:gd name="T98" fmla="*/ 2147483647 w 444"/>
              <a:gd name="T99" fmla="*/ 2147483647 h 484"/>
              <a:gd name="T100" fmla="*/ 0 w 444"/>
              <a:gd name="T101" fmla="*/ 2147483647 h 484"/>
              <a:gd name="T102" fmla="*/ 2147483647 w 444"/>
              <a:gd name="T103" fmla="*/ 2147483647 h 484"/>
              <a:gd name="T104" fmla="*/ 2147483647 w 444"/>
              <a:gd name="T105" fmla="*/ 2147483647 h 484"/>
              <a:gd name="T106" fmla="*/ 2147483647 w 444"/>
              <a:gd name="T107" fmla="*/ 2147483647 h 484"/>
              <a:gd name="T108" fmla="*/ 2147483647 w 444"/>
              <a:gd name="T109" fmla="*/ 2147483647 h 484"/>
              <a:gd name="T110" fmla="*/ 2147483647 w 444"/>
              <a:gd name="T111" fmla="*/ 2147483647 h 484"/>
              <a:gd name="T112" fmla="*/ 2147483647 w 444"/>
              <a:gd name="T113" fmla="*/ 2147483647 h 4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44" h="484">
                <a:moveTo>
                  <a:pt x="152" y="73"/>
                </a:moveTo>
                <a:lnTo>
                  <a:pt x="149" y="70"/>
                </a:lnTo>
                <a:lnTo>
                  <a:pt x="147" y="64"/>
                </a:lnTo>
                <a:lnTo>
                  <a:pt x="147" y="57"/>
                </a:lnTo>
                <a:lnTo>
                  <a:pt x="147" y="53"/>
                </a:lnTo>
                <a:lnTo>
                  <a:pt x="147" y="48"/>
                </a:lnTo>
                <a:lnTo>
                  <a:pt x="152" y="43"/>
                </a:lnTo>
                <a:lnTo>
                  <a:pt x="152" y="35"/>
                </a:lnTo>
                <a:lnTo>
                  <a:pt x="154" y="30"/>
                </a:lnTo>
                <a:lnTo>
                  <a:pt x="158" y="24"/>
                </a:lnTo>
                <a:lnTo>
                  <a:pt x="162" y="19"/>
                </a:lnTo>
                <a:lnTo>
                  <a:pt x="167" y="13"/>
                </a:lnTo>
                <a:lnTo>
                  <a:pt x="173" y="9"/>
                </a:lnTo>
                <a:lnTo>
                  <a:pt x="181" y="5"/>
                </a:lnTo>
                <a:lnTo>
                  <a:pt x="194" y="3"/>
                </a:lnTo>
                <a:lnTo>
                  <a:pt x="203" y="0"/>
                </a:lnTo>
                <a:lnTo>
                  <a:pt x="213" y="0"/>
                </a:lnTo>
                <a:lnTo>
                  <a:pt x="220" y="0"/>
                </a:lnTo>
                <a:lnTo>
                  <a:pt x="228" y="3"/>
                </a:lnTo>
                <a:lnTo>
                  <a:pt x="239" y="8"/>
                </a:lnTo>
                <a:lnTo>
                  <a:pt x="250" y="17"/>
                </a:lnTo>
                <a:lnTo>
                  <a:pt x="252" y="21"/>
                </a:lnTo>
                <a:lnTo>
                  <a:pt x="254" y="25"/>
                </a:lnTo>
                <a:lnTo>
                  <a:pt x="256" y="30"/>
                </a:lnTo>
                <a:lnTo>
                  <a:pt x="260" y="37"/>
                </a:lnTo>
                <a:lnTo>
                  <a:pt x="260" y="41"/>
                </a:lnTo>
                <a:lnTo>
                  <a:pt x="260" y="48"/>
                </a:lnTo>
                <a:lnTo>
                  <a:pt x="260" y="53"/>
                </a:lnTo>
                <a:lnTo>
                  <a:pt x="263" y="59"/>
                </a:lnTo>
                <a:lnTo>
                  <a:pt x="263" y="67"/>
                </a:lnTo>
                <a:lnTo>
                  <a:pt x="263" y="75"/>
                </a:lnTo>
                <a:lnTo>
                  <a:pt x="263" y="83"/>
                </a:lnTo>
                <a:lnTo>
                  <a:pt x="263" y="90"/>
                </a:lnTo>
                <a:lnTo>
                  <a:pt x="263" y="94"/>
                </a:lnTo>
                <a:lnTo>
                  <a:pt x="263" y="99"/>
                </a:lnTo>
                <a:lnTo>
                  <a:pt x="263" y="101"/>
                </a:lnTo>
                <a:lnTo>
                  <a:pt x="263" y="102"/>
                </a:lnTo>
                <a:lnTo>
                  <a:pt x="265" y="102"/>
                </a:lnTo>
                <a:lnTo>
                  <a:pt x="275" y="104"/>
                </a:lnTo>
                <a:lnTo>
                  <a:pt x="282" y="106"/>
                </a:lnTo>
                <a:lnTo>
                  <a:pt x="290" y="107"/>
                </a:lnTo>
                <a:lnTo>
                  <a:pt x="299" y="110"/>
                </a:lnTo>
                <a:lnTo>
                  <a:pt x="309" y="114"/>
                </a:lnTo>
                <a:lnTo>
                  <a:pt x="318" y="117"/>
                </a:lnTo>
                <a:lnTo>
                  <a:pt x="329" y="123"/>
                </a:lnTo>
                <a:lnTo>
                  <a:pt x="339" y="128"/>
                </a:lnTo>
                <a:lnTo>
                  <a:pt x="350" y="134"/>
                </a:lnTo>
                <a:lnTo>
                  <a:pt x="361" y="139"/>
                </a:lnTo>
                <a:lnTo>
                  <a:pt x="369" y="149"/>
                </a:lnTo>
                <a:lnTo>
                  <a:pt x="380" y="157"/>
                </a:lnTo>
                <a:lnTo>
                  <a:pt x="388" y="168"/>
                </a:lnTo>
                <a:lnTo>
                  <a:pt x="395" y="178"/>
                </a:lnTo>
                <a:lnTo>
                  <a:pt x="403" y="189"/>
                </a:lnTo>
                <a:lnTo>
                  <a:pt x="410" y="202"/>
                </a:lnTo>
                <a:lnTo>
                  <a:pt x="418" y="214"/>
                </a:lnTo>
                <a:lnTo>
                  <a:pt x="423" y="226"/>
                </a:lnTo>
                <a:lnTo>
                  <a:pt x="429" y="240"/>
                </a:lnTo>
                <a:lnTo>
                  <a:pt x="433" y="251"/>
                </a:lnTo>
                <a:lnTo>
                  <a:pt x="437" y="266"/>
                </a:lnTo>
                <a:lnTo>
                  <a:pt x="442" y="275"/>
                </a:lnTo>
                <a:lnTo>
                  <a:pt x="444" y="287"/>
                </a:lnTo>
                <a:lnTo>
                  <a:pt x="444" y="296"/>
                </a:lnTo>
                <a:lnTo>
                  <a:pt x="444" y="306"/>
                </a:lnTo>
                <a:lnTo>
                  <a:pt x="442" y="312"/>
                </a:lnTo>
                <a:lnTo>
                  <a:pt x="440" y="319"/>
                </a:lnTo>
                <a:lnTo>
                  <a:pt x="435" y="322"/>
                </a:lnTo>
                <a:lnTo>
                  <a:pt x="431" y="325"/>
                </a:lnTo>
                <a:lnTo>
                  <a:pt x="425" y="325"/>
                </a:lnTo>
                <a:lnTo>
                  <a:pt x="420" y="322"/>
                </a:lnTo>
                <a:lnTo>
                  <a:pt x="414" y="317"/>
                </a:lnTo>
                <a:lnTo>
                  <a:pt x="410" y="312"/>
                </a:lnTo>
                <a:lnTo>
                  <a:pt x="403" y="306"/>
                </a:lnTo>
                <a:lnTo>
                  <a:pt x="399" y="298"/>
                </a:lnTo>
                <a:lnTo>
                  <a:pt x="395" y="290"/>
                </a:lnTo>
                <a:lnTo>
                  <a:pt x="391" y="282"/>
                </a:lnTo>
                <a:lnTo>
                  <a:pt x="386" y="272"/>
                </a:lnTo>
                <a:lnTo>
                  <a:pt x="382" y="264"/>
                </a:lnTo>
                <a:lnTo>
                  <a:pt x="378" y="256"/>
                </a:lnTo>
                <a:lnTo>
                  <a:pt x="373" y="248"/>
                </a:lnTo>
                <a:lnTo>
                  <a:pt x="369" y="240"/>
                </a:lnTo>
                <a:lnTo>
                  <a:pt x="365" y="234"/>
                </a:lnTo>
                <a:lnTo>
                  <a:pt x="361" y="229"/>
                </a:lnTo>
                <a:lnTo>
                  <a:pt x="354" y="226"/>
                </a:lnTo>
                <a:lnTo>
                  <a:pt x="344" y="221"/>
                </a:lnTo>
                <a:lnTo>
                  <a:pt x="335" y="219"/>
                </a:lnTo>
                <a:lnTo>
                  <a:pt x="327" y="219"/>
                </a:lnTo>
                <a:lnTo>
                  <a:pt x="320" y="224"/>
                </a:lnTo>
                <a:lnTo>
                  <a:pt x="314" y="229"/>
                </a:lnTo>
                <a:lnTo>
                  <a:pt x="312" y="237"/>
                </a:lnTo>
                <a:lnTo>
                  <a:pt x="309" y="242"/>
                </a:lnTo>
                <a:lnTo>
                  <a:pt x="309" y="250"/>
                </a:lnTo>
                <a:lnTo>
                  <a:pt x="309" y="254"/>
                </a:lnTo>
                <a:lnTo>
                  <a:pt x="312" y="262"/>
                </a:lnTo>
                <a:lnTo>
                  <a:pt x="314" y="270"/>
                </a:lnTo>
                <a:lnTo>
                  <a:pt x="316" y="282"/>
                </a:lnTo>
                <a:lnTo>
                  <a:pt x="322" y="291"/>
                </a:lnTo>
                <a:lnTo>
                  <a:pt x="329" y="306"/>
                </a:lnTo>
                <a:lnTo>
                  <a:pt x="337" y="320"/>
                </a:lnTo>
                <a:lnTo>
                  <a:pt x="346" y="333"/>
                </a:lnTo>
                <a:lnTo>
                  <a:pt x="354" y="347"/>
                </a:lnTo>
                <a:lnTo>
                  <a:pt x="363" y="365"/>
                </a:lnTo>
                <a:lnTo>
                  <a:pt x="371" y="378"/>
                </a:lnTo>
                <a:lnTo>
                  <a:pt x="380" y="392"/>
                </a:lnTo>
                <a:lnTo>
                  <a:pt x="384" y="407"/>
                </a:lnTo>
                <a:lnTo>
                  <a:pt x="391" y="419"/>
                </a:lnTo>
                <a:lnTo>
                  <a:pt x="395" y="431"/>
                </a:lnTo>
                <a:lnTo>
                  <a:pt x="397" y="440"/>
                </a:lnTo>
                <a:lnTo>
                  <a:pt x="397" y="448"/>
                </a:lnTo>
                <a:lnTo>
                  <a:pt x="395" y="456"/>
                </a:lnTo>
                <a:lnTo>
                  <a:pt x="382" y="464"/>
                </a:lnTo>
                <a:lnTo>
                  <a:pt x="371" y="472"/>
                </a:lnTo>
                <a:lnTo>
                  <a:pt x="356" y="477"/>
                </a:lnTo>
                <a:lnTo>
                  <a:pt x="344" y="479"/>
                </a:lnTo>
                <a:lnTo>
                  <a:pt x="331" y="476"/>
                </a:lnTo>
                <a:lnTo>
                  <a:pt x="320" y="469"/>
                </a:lnTo>
                <a:lnTo>
                  <a:pt x="314" y="464"/>
                </a:lnTo>
                <a:lnTo>
                  <a:pt x="307" y="461"/>
                </a:lnTo>
                <a:lnTo>
                  <a:pt x="305" y="453"/>
                </a:lnTo>
                <a:lnTo>
                  <a:pt x="301" y="447"/>
                </a:lnTo>
                <a:lnTo>
                  <a:pt x="297" y="437"/>
                </a:lnTo>
                <a:lnTo>
                  <a:pt x="292" y="427"/>
                </a:lnTo>
                <a:lnTo>
                  <a:pt x="288" y="416"/>
                </a:lnTo>
                <a:lnTo>
                  <a:pt x="286" y="407"/>
                </a:lnTo>
                <a:lnTo>
                  <a:pt x="282" y="394"/>
                </a:lnTo>
                <a:lnTo>
                  <a:pt x="280" y="383"/>
                </a:lnTo>
                <a:lnTo>
                  <a:pt x="275" y="371"/>
                </a:lnTo>
                <a:lnTo>
                  <a:pt x="271" y="360"/>
                </a:lnTo>
                <a:lnTo>
                  <a:pt x="265" y="349"/>
                </a:lnTo>
                <a:lnTo>
                  <a:pt x="260" y="339"/>
                </a:lnTo>
                <a:lnTo>
                  <a:pt x="254" y="331"/>
                </a:lnTo>
                <a:lnTo>
                  <a:pt x="248" y="325"/>
                </a:lnTo>
                <a:lnTo>
                  <a:pt x="239" y="317"/>
                </a:lnTo>
                <a:lnTo>
                  <a:pt x="228" y="314"/>
                </a:lnTo>
                <a:lnTo>
                  <a:pt x="220" y="311"/>
                </a:lnTo>
                <a:lnTo>
                  <a:pt x="209" y="312"/>
                </a:lnTo>
                <a:lnTo>
                  <a:pt x="196" y="314"/>
                </a:lnTo>
                <a:lnTo>
                  <a:pt x="188" y="320"/>
                </a:lnTo>
                <a:lnTo>
                  <a:pt x="179" y="330"/>
                </a:lnTo>
                <a:lnTo>
                  <a:pt x="175" y="343"/>
                </a:lnTo>
                <a:lnTo>
                  <a:pt x="171" y="355"/>
                </a:lnTo>
                <a:lnTo>
                  <a:pt x="167" y="371"/>
                </a:lnTo>
                <a:lnTo>
                  <a:pt x="162" y="389"/>
                </a:lnTo>
                <a:lnTo>
                  <a:pt x="160" y="407"/>
                </a:lnTo>
                <a:lnTo>
                  <a:pt x="156" y="423"/>
                </a:lnTo>
                <a:lnTo>
                  <a:pt x="152" y="439"/>
                </a:lnTo>
                <a:lnTo>
                  <a:pt x="147" y="453"/>
                </a:lnTo>
                <a:lnTo>
                  <a:pt x="143" y="464"/>
                </a:lnTo>
                <a:lnTo>
                  <a:pt x="137" y="474"/>
                </a:lnTo>
                <a:lnTo>
                  <a:pt x="130" y="482"/>
                </a:lnTo>
                <a:lnTo>
                  <a:pt x="122" y="484"/>
                </a:lnTo>
                <a:lnTo>
                  <a:pt x="111" y="482"/>
                </a:lnTo>
                <a:lnTo>
                  <a:pt x="98" y="477"/>
                </a:lnTo>
                <a:lnTo>
                  <a:pt x="90" y="469"/>
                </a:lnTo>
                <a:lnTo>
                  <a:pt x="83" y="461"/>
                </a:lnTo>
                <a:lnTo>
                  <a:pt x="77" y="453"/>
                </a:lnTo>
                <a:lnTo>
                  <a:pt x="73" y="443"/>
                </a:lnTo>
                <a:lnTo>
                  <a:pt x="71" y="434"/>
                </a:lnTo>
                <a:lnTo>
                  <a:pt x="68" y="423"/>
                </a:lnTo>
                <a:lnTo>
                  <a:pt x="68" y="411"/>
                </a:lnTo>
                <a:lnTo>
                  <a:pt x="68" y="397"/>
                </a:lnTo>
                <a:lnTo>
                  <a:pt x="71" y="386"/>
                </a:lnTo>
                <a:lnTo>
                  <a:pt x="71" y="373"/>
                </a:lnTo>
                <a:lnTo>
                  <a:pt x="75" y="360"/>
                </a:lnTo>
                <a:lnTo>
                  <a:pt x="79" y="347"/>
                </a:lnTo>
                <a:lnTo>
                  <a:pt x="83" y="336"/>
                </a:lnTo>
                <a:lnTo>
                  <a:pt x="85" y="325"/>
                </a:lnTo>
                <a:lnTo>
                  <a:pt x="92" y="315"/>
                </a:lnTo>
                <a:lnTo>
                  <a:pt x="96" y="303"/>
                </a:lnTo>
                <a:lnTo>
                  <a:pt x="100" y="293"/>
                </a:lnTo>
                <a:lnTo>
                  <a:pt x="107" y="285"/>
                </a:lnTo>
                <a:lnTo>
                  <a:pt x="113" y="277"/>
                </a:lnTo>
                <a:lnTo>
                  <a:pt x="120" y="267"/>
                </a:lnTo>
                <a:lnTo>
                  <a:pt x="126" y="261"/>
                </a:lnTo>
                <a:lnTo>
                  <a:pt x="130" y="254"/>
                </a:lnTo>
                <a:lnTo>
                  <a:pt x="137" y="248"/>
                </a:lnTo>
                <a:lnTo>
                  <a:pt x="139" y="242"/>
                </a:lnTo>
                <a:lnTo>
                  <a:pt x="143" y="235"/>
                </a:lnTo>
                <a:lnTo>
                  <a:pt x="145" y="230"/>
                </a:lnTo>
                <a:lnTo>
                  <a:pt x="147" y="226"/>
                </a:lnTo>
                <a:lnTo>
                  <a:pt x="145" y="221"/>
                </a:lnTo>
                <a:lnTo>
                  <a:pt x="143" y="216"/>
                </a:lnTo>
                <a:lnTo>
                  <a:pt x="139" y="214"/>
                </a:lnTo>
                <a:lnTo>
                  <a:pt x="132" y="211"/>
                </a:lnTo>
                <a:lnTo>
                  <a:pt x="122" y="210"/>
                </a:lnTo>
                <a:lnTo>
                  <a:pt x="113" y="213"/>
                </a:lnTo>
                <a:lnTo>
                  <a:pt x="105" y="218"/>
                </a:lnTo>
                <a:lnTo>
                  <a:pt x="96" y="226"/>
                </a:lnTo>
                <a:lnTo>
                  <a:pt x="85" y="232"/>
                </a:lnTo>
                <a:lnTo>
                  <a:pt x="77" y="245"/>
                </a:lnTo>
                <a:lnTo>
                  <a:pt x="68" y="254"/>
                </a:lnTo>
                <a:lnTo>
                  <a:pt x="60" y="267"/>
                </a:lnTo>
                <a:lnTo>
                  <a:pt x="51" y="277"/>
                </a:lnTo>
                <a:lnTo>
                  <a:pt x="43" y="288"/>
                </a:lnTo>
                <a:lnTo>
                  <a:pt x="36" y="296"/>
                </a:lnTo>
                <a:lnTo>
                  <a:pt x="30" y="306"/>
                </a:lnTo>
                <a:lnTo>
                  <a:pt x="21" y="309"/>
                </a:lnTo>
                <a:lnTo>
                  <a:pt x="17" y="312"/>
                </a:lnTo>
                <a:lnTo>
                  <a:pt x="13" y="311"/>
                </a:lnTo>
                <a:lnTo>
                  <a:pt x="9" y="306"/>
                </a:lnTo>
                <a:lnTo>
                  <a:pt x="4" y="298"/>
                </a:lnTo>
                <a:lnTo>
                  <a:pt x="2" y="291"/>
                </a:lnTo>
                <a:lnTo>
                  <a:pt x="2" y="285"/>
                </a:lnTo>
                <a:lnTo>
                  <a:pt x="2" y="277"/>
                </a:lnTo>
                <a:lnTo>
                  <a:pt x="0" y="270"/>
                </a:lnTo>
                <a:lnTo>
                  <a:pt x="2" y="262"/>
                </a:lnTo>
                <a:lnTo>
                  <a:pt x="2" y="254"/>
                </a:lnTo>
                <a:lnTo>
                  <a:pt x="4" y="248"/>
                </a:lnTo>
                <a:lnTo>
                  <a:pt x="7" y="240"/>
                </a:lnTo>
                <a:lnTo>
                  <a:pt x="11" y="232"/>
                </a:lnTo>
                <a:lnTo>
                  <a:pt x="15" y="224"/>
                </a:lnTo>
                <a:lnTo>
                  <a:pt x="19" y="216"/>
                </a:lnTo>
                <a:lnTo>
                  <a:pt x="26" y="206"/>
                </a:lnTo>
                <a:lnTo>
                  <a:pt x="32" y="198"/>
                </a:lnTo>
                <a:lnTo>
                  <a:pt x="39" y="190"/>
                </a:lnTo>
                <a:lnTo>
                  <a:pt x="49" y="181"/>
                </a:lnTo>
                <a:lnTo>
                  <a:pt x="56" y="171"/>
                </a:lnTo>
                <a:lnTo>
                  <a:pt x="64" y="165"/>
                </a:lnTo>
                <a:lnTo>
                  <a:pt x="71" y="157"/>
                </a:lnTo>
                <a:lnTo>
                  <a:pt x="79" y="150"/>
                </a:lnTo>
                <a:lnTo>
                  <a:pt x="85" y="146"/>
                </a:lnTo>
                <a:lnTo>
                  <a:pt x="92" y="141"/>
                </a:lnTo>
                <a:lnTo>
                  <a:pt x="98" y="136"/>
                </a:lnTo>
                <a:lnTo>
                  <a:pt x="107" y="133"/>
                </a:lnTo>
                <a:lnTo>
                  <a:pt x="117" y="126"/>
                </a:lnTo>
                <a:lnTo>
                  <a:pt x="126" y="123"/>
                </a:lnTo>
                <a:lnTo>
                  <a:pt x="132" y="120"/>
                </a:lnTo>
                <a:lnTo>
                  <a:pt x="135" y="120"/>
                </a:lnTo>
                <a:lnTo>
                  <a:pt x="175" y="110"/>
                </a:lnTo>
                <a:lnTo>
                  <a:pt x="152"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2" name="Freeform 30"/>
          <p:cNvSpPr>
            <a:spLocks/>
          </p:cNvSpPr>
          <p:nvPr/>
        </p:nvSpPr>
        <p:spPr bwMode="auto">
          <a:xfrm>
            <a:off x="1579563" y="3865563"/>
            <a:ext cx="654050" cy="698500"/>
          </a:xfrm>
          <a:custGeom>
            <a:avLst/>
            <a:gdLst>
              <a:gd name="T0" fmla="*/ 2147483647 w 412"/>
              <a:gd name="T1" fmla="*/ 2147483647 h 440"/>
              <a:gd name="T2" fmla="*/ 2147483647 w 412"/>
              <a:gd name="T3" fmla="*/ 2147483647 h 440"/>
              <a:gd name="T4" fmla="*/ 2147483647 w 412"/>
              <a:gd name="T5" fmla="*/ 0 h 440"/>
              <a:gd name="T6" fmla="*/ 2147483647 w 412"/>
              <a:gd name="T7" fmla="*/ 2147483647 h 440"/>
              <a:gd name="T8" fmla="*/ 2147483647 w 412"/>
              <a:gd name="T9" fmla="*/ 2147483647 h 440"/>
              <a:gd name="T10" fmla="*/ 2147483647 w 412"/>
              <a:gd name="T11" fmla="*/ 2147483647 h 440"/>
              <a:gd name="T12" fmla="*/ 2147483647 w 412"/>
              <a:gd name="T13" fmla="*/ 2147483647 h 440"/>
              <a:gd name="T14" fmla="*/ 2147483647 w 412"/>
              <a:gd name="T15" fmla="*/ 2147483647 h 440"/>
              <a:gd name="T16" fmla="*/ 2147483647 w 412"/>
              <a:gd name="T17" fmla="*/ 2147483647 h 440"/>
              <a:gd name="T18" fmla="*/ 2147483647 w 412"/>
              <a:gd name="T19" fmla="*/ 2147483647 h 440"/>
              <a:gd name="T20" fmla="*/ 2147483647 w 412"/>
              <a:gd name="T21" fmla="*/ 2147483647 h 440"/>
              <a:gd name="T22" fmla="*/ 2147483647 w 412"/>
              <a:gd name="T23" fmla="*/ 2147483647 h 440"/>
              <a:gd name="T24" fmla="*/ 2147483647 w 412"/>
              <a:gd name="T25" fmla="*/ 2147483647 h 440"/>
              <a:gd name="T26" fmla="*/ 2147483647 w 412"/>
              <a:gd name="T27" fmla="*/ 2147483647 h 440"/>
              <a:gd name="T28" fmla="*/ 2147483647 w 412"/>
              <a:gd name="T29" fmla="*/ 2147483647 h 440"/>
              <a:gd name="T30" fmla="*/ 2147483647 w 412"/>
              <a:gd name="T31" fmla="*/ 2147483647 h 440"/>
              <a:gd name="T32" fmla="*/ 2147483647 w 412"/>
              <a:gd name="T33" fmla="*/ 2147483647 h 440"/>
              <a:gd name="T34" fmla="*/ 2147483647 w 412"/>
              <a:gd name="T35" fmla="*/ 2147483647 h 440"/>
              <a:gd name="T36" fmla="*/ 2147483647 w 412"/>
              <a:gd name="T37" fmla="*/ 2147483647 h 440"/>
              <a:gd name="T38" fmla="*/ 2147483647 w 412"/>
              <a:gd name="T39" fmla="*/ 2147483647 h 440"/>
              <a:gd name="T40" fmla="*/ 2147483647 w 412"/>
              <a:gd name="T41" fmla="*/ 2147483647 h 440"/>
              <a:gd name="T42" fmla="*/ 2147483647 w 412"/>
              <a:gd name="T43" fmla="*/ 2147483647 h 440"/>
              <a:gd name="T44" fmla="*/ 2147483647 w 412"/>
              <a:gd name="T45" fmla="*/ 2147483647 h 440"/>
              <a:gd name="T46" fmla="*/ 2147483647 w 412"/>
              <a:gd name="T47" fmla="*/ 2147483647 h 440"/>
              <a:gd name="T48" fmla="*/ 2147483647 w 412"/>
              <a:gd name="T49" fmla="*/ 2147483647 h 440"/>
              <a:gd name="T50" fmla="*/ 2147483647 w 412"/>
              <a:gd name="T51" fmla="*/ 2147483647 h 440"/>
              <a:gd name="T52" fmla="*/ 2147483647 w 412"/>
              <a:gd name="T53" fmla="*/ 2147483647 h 440"/>
              <a:gd name="T54" fmla="*/ 2147483647 w 412"/>
              <a:gd name="T55" fmla="*/ 2147483647 h 440"/>
              <a:gd name="T56" fmla="*/ 2147483647 w 412"/>
              <a:gd name="T57" fmla="*/ 2147483647 h 440"/>
              <a:gd name="T58" fmla="*/ 2147483647 w 412"/>
              <a:gd name="T59" fmla="*/ 2147483647 h 440"/>
              <a:gd name="T60" fmla="*/ 2147483647 w 412"/>
              <a:gd name="T61" fmla="*/ 2147483647 h 440"/>
              <a:gd name="T62" fmla="*/ 2147483647 w 412"/>
              <a:gd name="T63" fmla="*/ 2147483647 h 440"/>
              <a:gd name="T64" fmla="*/ 2147483647 w 412"/>
              <a:gd name="T65" fmla="*/ 2147483647 h 440"/>
              <a:gd name="T66" fmla="*/ 2147483647 w 412"/>
              <a:gd name="T67" fmla="*/ 2147483647 h 440"/>
              <a:gd name="T68" fmla="*/ 2147483647 w 412"/>
              <a:gd name="T69" fmla="*/ 2147483647 h 440"/>
              <a:gd name="T70" fmla="*/ 2147483647 w 412"/>
              <a:gd name="T71" fmla="*/ 2147483647 h 440"/>
              <a:gd name="T72" fmla="*/ 2147483647 w 412"/>
              <a:gd name="T73" fmla="*/ 2147483647 h 440"/>
              <a:gd name="T74" fmla="*/ 2147483647 w 412"/>
              <a:gd name="T75" fmla="*/ 2147483647 h 440"/>
              <a:gd name="T76" fmla="*/ 2147483647 w 412"/>
              <a:gd name="T77" fmla="*/ 2147483647 h 440"/>
              <a:gd name="T78" fmla="*/ 2147483647 w 412"/>
              <a:gd name="T79" fmla="*/ 2147483647 h 440"/>
              <a:gd name="T80" fmla="*/ 2147483647 w 412"/>
              <a:gd name="T81" fmla="*/ 2147483647 h 440"/>
              <a:gd name="T82" fmla="*/ 2147483647 w 412"/>
              <a:gd name="T83" fmla="*/ 2147483647 h 440"/>
              <a:gd name="T84" fmla="*/ 2147483647 w 412"/>
              <a:gd name="T85" fmla="*/ 2147483647 h 440"/>
              <a:gd name="T86" fmla="*/ 2147483647 w 412"/>
              <a:gd name="T87" fmla="*/ 2147483647 h 440"/>
              <a:gd name="T88" fmla="*/ 2147483647 w 412"/>
              <a:gd name="T89" fmla="*/ 2147483647 h 440"/>
              <a:gd name="T90" fmla="*/ 2147483647 w 412"/>
              <a:gd name="T91" fmla="*/ 2147483647 h 440"/>
              <a:gd name="T92" fmla="*/ 2147483647 w 412"/>
              <a:gd name="T93" fmla="*/ 2147483647 h 440"/>
              <a:gd name="T94" fmla="*/ 2147483647 w 412"/>
              <a:gd name="T95" fmla="*/ 2147483647 h 440"/>
              <a:gd name="T96" fmla="*/ 2147483647 w 412"/>
              <a:gd name="T97" fmla="*/ 2147483647 h 440"/>
              <a:gd name="T98" fmla="*/ 2147483647 w 412"/>
              <a:gd name="T99" fmla="*/ 2147483647 h 440"/>
              <a:gd name="T100" fmla="*/ 0 w 412"/>
              <a:gd name="T101" fmla="*/ 2147483647 h 440"/>
              <a:gd name="T102" fmla="*/ 2147483647 w 412"/>
              <a:gd name="T103" fmla="*/ 2147483647 h 440"/>
              <a:gd name="T104" fmla="*/ 2147483647 w 412"/>
              <a:gd name="T105" fmla="*/ 2147483647 h 440"/>
              <a:gd name="T106" fmla="*/ 2147483647 w 412"/>
              <a:gd name="T107" fmla="*/ 2147483647 h 440"/>
              <a:gd name="T108" fmla="*/ 2147483647 w 412"/>
              <a:gd name="T109" fmla="*/ 2147483647 h 440"/>
              <a:gd name="T110" fmla="*/ 2147483647 w 412"/>
              <a:gd name="T111" fmla="*/ 2147483647 h 440"/>
              <a:gd name="T112" fmla="*/ 2147483647 w 412"/>
              <a:gd name="T113" fmla="*/ 2147483647 h 4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2" h="440">
                <a:moveTo>
                  <a:pt x="175" y="82"/>
                </a:moveTo>
                <a:lnTo>
                  <a:pt x="173" y="80"/>
                </a:lnTo>
                <a:lnTo>
                  <a:pt x="171" y="77"/>
                </a:lnTo>
                <a:lnTo>
                  <a:pt x="167" y="70"/>
                </a:lnTo>
                <a:lnTo>
                  <a:pt x="164" y="62"/>
                </a:lnTo>
                <a:lnTo>
                  <a:pt x="160" y="54"/>
                </a:lnTo>
                <a:lnTo>
                  <a:pt x="158" y="46"/>
                </a:lnTo>
                <a:lnTo>
                  <a:pt x="156" y="37"/>
                </a:lnTo>
                <a:lnTo>
                  <a:pt x="156" y="30"/>
                </a:lnTo>
                <a:lnTo>
                  <a:pt x="156" y="24"/>
                </a:lnTo>
                <a:lnTo>
                  <a:pt x="160" y="17"/>
                </a:lnTo>
                <a:lnTo>
                  <a:pt x="164" y="11"/>
                </a:lnTo>
                <a:lnTo>
                  <a:pt x="169" y="8"/>
                </a:lnTo>
                <a:lnTo>
                  <a:pt x="182" y="1"/>
                </a:lnTo>
                <a:lnTo>
                  <a:pt x="194" y="0"/>
                </a:lnTo>
                <a:lnTo>
                  <a:pt x="199" y="0"/>
                </a:lnTo>
                <a:lnTo>
                  <a:pt x="205" y="3"/>
                </a:lnTo>
                <a:lnTo>
                  <a:pt x="209" y="6"/>
                </a:lnTo>
                <a:lnTo>
                  <a:pt x="216" y="14"/>
                </a:lnTo>
                <a:lnTo>
                  <a:pt x="218" y="19"/>
                </a:lnTo>
                <a:lnTo>
                  <a:pt x="220" y="25"/>
                </a:lnTo>
                <a:lnTo>
                  <a:pt x="222" y="33"/>
                </a:lnTo>
                <a:lnTo>
                  <a:pt x="222" y="41"/>
                </a:lnTo>
                <a:lnTo>
                  <a:pt x="222" y="48"/>
                </a:lnTo>
                <a:lnTo>
                  <a:pt x="222" y="56"/>
                </a:lnTo>
                <a:lnTo>
                  <a:pt x="220" y="62"/>
                </a:lnTo>
                <a:lnTo>
                  <a:pt x="220" y="70"/>
                </a:lnTo>
                <a:lnTo>
                  <a:pt x="218" y="75"/>
                </a:lnTo>
                <a:lnTo>
                  <a:pt x="218" y="82"/>
                </a:lnTo>
                <a:lnTo>
                  <a:pt x="218" y="85"/>
                </a:lnTo>
                <a:lnTo>
                  <a:pt x="218" y="86"/>
                </a:lnTo>
                <a:lnTo>
                  <a:pt x="226" y="94"/>
                </a:lnTo>
                <a:lnTo>
                  <a:pt x="228" y="94"/>
                </a:lnTo>
                <a:lnTo>
                  <a:pt x="237" y="94"/>
                </a:lnTo>
                <a:lnTo>
                  <a:pt x="239" y="94"/>
                </a:lnTo>
                <a:lnTo>
                  <a:pt x="248" y="96"/>
                </a:lnTo>
                <a:lnTo>
                  <a:pt x="254" y="96"/>
                </a:lnTo>
                <a:lnTo>
                  <a:pt x="263" y="99"/>
                </a:lnTo>
                <a:lnTo>
                  <a:pt x="271" y="101"/>
                </a:lnTo>
                <a:lnTo>
                  <a:pt x="280" y="104"/>
                </a:lnTo>
                <a:lnTo>
                  <a:pt x="288" y="106"/>
                </a:lnTo>
                <a:lnTo>
                  <a:pt x="297" y="110"/>
                </a:lnTo>
                <a:lnTo>
                  <a:pt x="305" y="112"/>
                </a:lnTo>
                <a:lnTo>
                  <a:pt x="314" y="118"/>
                </a:lnTo>
                <a:lnTo>
                  <a:pt x="322" y="123"/>
                </a:lnTo>
                <a:lnTo>
                  <a:pt x="331" y="130"/>
                </a:lnTo>
                <a:lnTo>
                  <a:pt x="337" y="136"/>
                </a:lnTo>
                <a:lnTo>
                  <a:pt x="346" y="141"/>
                </a:lnTo>
                <a:lnTo>
                  <a:pt x="352" y="147"/>
                </a:lnTo>
                <a:lnTo>
                  <a:pt x="359" y="155"/>
                </a:lnTo>
                <a:lnTo>
                  <a:pt x="363" y="162"/>
                </a:lnTo>
                <a:lnTo>
                  <a:pt x="369" y="170"/>
                </a:lnTo>
                <a:lnTo>
                  <a:pt x="374" y="178"/>
                </a:lnTo>
                <a:lnTo>
                  <a:pt x="380" y="186"/>
                </a:lnTo>
                <a:lnTo>
                  <a:pt x="384" y="192"/>
                </a:lnTo>
                <a:lnTo>
                  <a:pt x="386" y="198"/>
                </a:lnTo>
                <a:lnTo>
                  <a:pt x="391" y="205"/>
                </a:lnTo>
                <a:lnTo>
                  <a:pt x="395" y="213"/>
                </a:lnTo>
                <a:lnTo>
                  <a:pt x="397" y="218"/>
                </a:lnTo>
                <a:lnTo>
                  <a:pt x="399" y="222"/>
                </a:lnTo>
                <a:lnTo>
                  <a:pt x="401" y="227"/>
                </a:lnTo>
                <a:lnTo>
                  <a:pt x="403" y="232"/>
                </a:lnTo>
                <a:lnTo>
                  <a:pt x="406" y="238"/>
                </a:lnTo>
                <a:lnTo>
                  <a:pt x="408" y="248"/>
                </a:lnTo>
                <a:lnTo>
                  <a:pt x="410" y="256"/>
                </a:lnTo>
                <a:lnTo>
                  <a:pt x="412" y="263"/>
                </a:lnTo>
                <a:lnTo>
                  <a:pt x="412" y="269"/>
                </a:lnTo>
                <a:lnTo>
                  <a:pt x="412" y="275"/>
                </a:lnTo>
                <a:lnTo>
                  <a:pt x="412" y="279"/>
                </a:lnTo>
                <a:lnTo>
                  <a:pt x="412" y="282"/>
                </a:lnTo>
                <a:lnTo>
                  <a:pt x="406" y="279"/>
                </a:lnTo>
                <a:lnTo>
                  <a:pt x="399" y="272"/>
                </a:lnTo>
                <a:lnTo>
                  <a:pt x="393" y="263"/>
                </a:lnTo>
                <a:lnTo>
                  <a:pt x="393" y="261"/>
                </a:lnTo>
                <a:lnTo>
                  <a:pt x="391" y="258"/>
                </a:lnTo>
                <a:lnTo>
                  <a:pt x="386" y="250"/>
                </a:lnTo>
                <a:lnTo>
                  <a:pt x="384" y="243"/>
                </a:lnTo>
                <a:lnTo>
                  <a:pt x="382" y="238"/>
                </a:lnTo>
                <a:lnTo>
                  <a:pt x="380" y="234"/>
                </a:lnTo>
                <a:lnTo>
                  <a:pt x="378" y="229"/>
                </a:lnTo>
                <a:lnTo>
                  <a:pt x="374" y="222"/>
                </a:lnTo>
                <a:lnTo>
                  <a:pt x="371" y="216"/>
                </a:lnTo>
                <a:lnTo>
                  <a:pt x="367" y="211"/>
                </a:lnTo>
                <a:lnTo>
                  <a:pt x="363" y="205"/>
                </a:lnTo>
                <a:lnTo>
                  <a:pt x="356" y="195"/>
                </a:lnTo>
                <a:lnTo>
                  <a:pt x="350" y="190"/>
                </a:lnTo>
                <a:lnTo>
                  <a:pt x="342" y="186"/>
                </a:lnTo>
                <a:lnTo>
                  <a:pt x="333" y="182"/>
                </a:lnTo>
                <a:lnTo>
                  <a:pt x="324" y="181"/>
                </a:lnTo>
                <a:lnTo>
                  <a:pt x="318" y="181"/>
                </a:lnTo>
                <a:lnTo>
                  <a:pt x="310" y="181"/>
                </a:lnTo>
                <a:lnTo>
                  <a:pt x="303" y="181"/>
                </a:lnTo>
                <a:lnTo>
                  <a:pt x="297" y="181"/>
                </a:lnTo>
                <a:lnTo>
                  <a:pt x="292" y="182"/>
                </a:lnTo>
                <a:lnTo>
                  <a:pt x="288" y="186"/>
                </a:lnTo>
                <a:lnTo>
                  <a:pt x="284" y="189"/>
                </a:lnTo>
                <a:lnTo>
                  <a:pt x="280" y="195"/>
                </a:lnTo>
                <a:lnTo>
                  <a:pt x="275" y="202"/>
                </a:lnTo>
                <a:lnTo>
                  <a:pt x="271" y="206"/>
                </a:lnTo>
                <a:lnTo>
                  <a:pt x="271" y="213"/>
                </a:lnTo>
                <a:lnTo>
                  <a:pt x="269" y="218"/>
                </a:lnTo>
                <a:lnTo>
                  <a:pt x="269" y="222"/>
                </a:lnTo>
                <a:lnTo>
                  <a:pt x="269" y="226"/>
                </a:lnTo>
                <a:lnTo>
                  <a:pt x="271" y="234"/>
                </a:lnTo>
                <a:lnTo>
                  <a:pt x="271" y="237"/>
                </a:lnTo>
                <a:lnTo>
                  <a:pt x="273" y="243"/>
                </a:lnTo>
                <a:lnTo>
                  <a:pt x="273" y="250"/>
                </a:lnTo>
                <a:lnTo>
                  <a:pt x="278" y="256"/>
                </a:lnTo>
                <a:lnTo>
                  <a:pt x="278" y="263"/>
                </a:lnTo>
                <a:lnTo>
                  <a:pt x="282" y="269"/>
                </a:lnTo>
                <a:lnTo>
                  <a:pt x="284" y="277"/>
                </a:lnTo>
                <a:lnTo>
                  <a:pt x="288" y="283"/>
                </a:lnTo>
                <a:lnTo>
                  <a:pt x="290" y="291"/>
                </a:lnTo>
                <a:lnTo>
                  <a:pt x="292" y="298"/>
                </a:lnTo>
                <a:lnTo>
                  <a:pt x="297" y="306"/>
                </a:lnTo>
                <a:lnTo>
                  <a:pt x="303" y="314"/>
                </a:lnTo>
                <a:lnTo>
                  <a:pt x="305" y="319"/>
                </a:lnTo>
                <a:lnTo>
                  <a:pt x="310" y="328"/>
                </a:lnTo>
                <a:lnTo>
                  <a:pt x="316" y="336"/>
                </a:lnTo>
                <a:lnTo>
                  <a:pt x="322" y="344"/>
                </a:lnTo>
                <a:lnTo>
                  <a:pt x="327" y="354"/>
                </a:lnTo>
                <a:lnTo>
                  <a:pt x="331" y="362"/>
                </a:lnTo>
                <a:lnTo>
                  <a:pt x="337" y="371"/>
                </a:lnTo>
                <a:lnTo>
                  <a:pt x="344" y="379"/>
                </a:lnTo>
                <a:lnTo>
                  <a:pt x="346" y="387"/>
                </a:lnTo>
                <a:lnTo>
                  <a:pt x="350" y="397"/>
                </a:lnTo>
                <a:lnTo>
                  <a:pt x="352" y="403"/>
                </a:lnTo>
                <a:lnTo>
                  <a:pt x="356" y="410"/>
                </a:lnTo>
                <a:lnTo>
                  <a:pt x="356" y="415"/>
                </a:lnTo>
                <a:lnTo>
                  <a:pt x="356" y="421"/>
                </a:lnTo>
                <a:lnTo>
                  <a:pt x="356" y="426"/>
                </a:lnTo>
                <a:lnTo>
                  <a:pt x="354" y="429"/>
                </a:lnTo>
                <a:lnTo>
                  <a:pt x="346" y="432"/>
                </a:lnTo>
                <a:lnTo>
                  <a:pt x="337" y="434"/>
                </a:lnTo>
                <a:lnTo>
                  <a:pt x="331" y="434"/>
                </a:lnTo>
                <a:lnTo>
                  <a:pt x="322" y="434"/>
                </a:lnTo>
                <a:lnTo>
                  <a:pt x="310" y="429"/>
                </a:lnTo>
                <a:lnTo>
                  <a:pt x="303" y="421"/>
                </a:lnTo>
                <a:lnTo>
                  <a:pt x="301" y="416"/>
                </a:lnTo>
                <a:lnTo>
                  <a:pt x="299" y="411"/>
                </a:lnTo>
                <a:lnTo>
                  <a:pt x="297" y="405"/>
                </a:lnTo>
                <a:lnTo>
                  <a:pt x="292" y="397"/>
                </a:lnTo>
                <a:lnTo>
                  <a:pt x="290" y="387"/>
                </a:lnTo>
                <a:lnTo>
                  <a:pt x="288" y="379"/>
                </a:lnTo>
                <a:lnTo>
                  <a:pt x="284" y="368"/>
                </a:lnTo>
                <a:lnTo>
                  <a:pt x="282" y="359"/>
                </a:lnTo>
                <a:lnTo>
                  <a:pt x="275" y="347"/>
                </a:lnTo>
                <a:lnTo>
                  <a:pt x="271" y="338"/>
                </a:lnTo>
                <a:lnTo>
                  <a:pt x="269" y="327"/>
                </a:lnTo>
                <a:lnTo>
                  <a:pt x="265" y="319"/>
                </a:lnTo>
                <a:lnTo>
                  <a:pt x="260" y="309"/>
                </a:lnTo>
                <a:lnTo>
                  <a:pt x="256" y="303"/>
                </a:lnTo>
                <a:lnTo>
                  <a:pt x="254" y="296"/>
                </a:lnTo>
                <a:lnTo>
                  <a:pt x="252" y="293"/>
                </a:lnTo>
                <a:lnTo>
                  <a:pt x="243" y="285"/>
                </a:lnTo>
                <a:lnTo>
                  <a:pt x="233" y="279"/>
                </a:lnTo>
                <a:lnTo>
                  <a:pt x="224" y="274"/>
                </a:lnTo>
                <a:lnTo>
                  <a:pt x="214" y="269"/>
                </a:lnTo>
                <a:lnTo>
                  <a:pt x="201" y="266"/>
                </a:lnTo>
                <a:lnTo>
                  <a:pt x="190" y="266"/>
                </a:lnTo>
                <a:lnTo>
                  <a:pt x="177" y="267"/>
                </a:lnTo>
                <a:lnTo>
                  <a:pt x="164" y="272"/>
                </a:lnTo>
                <a:lnTo>
                  <a:pt x="158" y="274"/>
                </a:lnTo>
                <a:lnTo>
                  <a:pt x="154" y="279"/>
                </a:lnTo>
                <a:lnTo>
                  <a:pt x="147" y="283"/>
                </a:lnTo>
                <a:lnTo>
                  <a:pt x="143" y="291"/>
                </a:lnTo>
                <a:lnTo>
                  <a:pt x="141" y="298"/>
                </a:lnTo>
                <a:lnTo>
                  <a:pt x="137" y="306"/>
                </a:lnTo>
                <a:lnTo>
                  <a:pt x="135" y="314"/>
                </a:lnTo>
                <a:lnTo>
                  <a:pt x="130" y="322"/>
                </a:lnTo>
                <a:lnTo>
                  <a:pt x="128" y="330"/>
                </a:lnTo>
                <a:lnTo>
                  <a:pt x="126" y="338"/>
                </a:lnTo>
                <a:lnTo>
                  <a:pt x="124" y="344"/>
                </a:lnTo>
                <a:lnTo>
                  <a:pt x="124" y="352"/>
                </a:lnTo>
                <a:lnTo>
                  <a:pt x="122" y="357"/>
                </a:lnTo>
                <a:lnTo>
                  <a:pt x="122" y="362"/>
                </a:lnTo>
                <a:lnTo>
                  <a:pt x="122" y="367"/>
                </a:lnTo>
                <a:lnTo>
                  <a:pt x="122" y="370"/>
                </a:lnTo>
                <a:lnTo>
                  <a:pt x="122" y="375"/>
                </a:lnTo>
                <a:lnTo>
                  <a:pt x="122" y="383"/>
                </a:lnTo>
                <a:lnTo>
                  <a:pt x="120" y="387"/>
                </a:lnTo>
                <a:lnTo>
                  <a:pt x="118" y="394"/>
                </a:lnTo>
                <a:lnTo>
                  <a:pt x="118" y="400"/>
                </a:lnTo>
                <a:lnTo>
                  <a:pt x="118" y="407"/>
                </a:lnTo>
                <a:lnTo>
                  <a:pt x="115" y="413"/>
                </a:lnTo>
                <a:lnTo>
                  <a:pt x="113" y="418"/>
                </a:lnTo>
                <a:lnTo>
                  <a:pt x="111" y="424"/>
                </a:lnTo>
                <a:lnTo>
                  <a:pt x="109" y="429"/>
                </a:lnTo>
                <a:lnTo>
                  <a:pt x="105" y="437"/>
                </a:lnTo>
                <a:lnTo>
                  <a:pt x="100" y="440"/>
                </a:lnTo>
                <a:lnTo>
                  <a:pt x="94" y="439"/>
                </a:lnTo>
                <a:lnTo>
                  <a:pt x="90" y="435"/>
                </a:lnTo>
                <a:lnTo>
                  <a:pt x="83" y="427"/>
                </a:lnTo>
                <a:lnTo>
                  <a:pt x="81" y="418"/>
                </a:lnTo>
                <a:lnTo>
                  <a:pt x="79" y="413"/>
                </a:lnTo>
                <a:lnTo>
                  <a:pt x="79" y="407"/>
                </a:lnTo>
                <a:lnTo>
                  <a:pt x="77" y="402"/>
                </a:lnTo>
                <a:lnTo>
                  <a:pt x="77" y="395"/>
                </a:lnTo>
                <a:lnTo>
                  <a:pt x="77" y="389"/>
                </a:lnTo>
                <a:lnTo>
                  <a:pt x="77" y="384"/>
                </a:lnTo>
                <a:lnTo>
                  <a:pt x="77" y="379"/>
                </a:lnTo>
                <a:lnTo>
                  <a:pt x="77" y="376"/>
                </a:lnTo>
                <a:lnTo>
                  <a:pt x="77" y="370"/>
                </a:lnTo>
                <a:lnTo>
                  <a:pt x="77" y="363"/>
                </a:lnTo>
                <a:lnTo>
                  <a:pt x="79" y="357"/>
                </a:lnTo>
                <a:lnTo>
                  <a:pt x="81" y="349"/>
                </a:lnTo>
                <a:lnTo>
                  <a:pt x="83" y="339"/>
                </a:lnTo>
                <a:lnTo>
                  <a:pt x="88" y="331"/>
                </a:lnTo>
                <a:lnTo>
                  <a:pt x="90" y="322"/>
                </a:lnTo>
                <a:lnTo>
                  <a:pt x="96" y="312"/>
                </a:lnTo>
                <a:lnTo>
                  <a:pt x="100" y="301"/>
                </a:lnTo>
                <a:lnTo>
                  <a:pt x="103" y="291"/>
                </a:lnTo>
                <a:lnTo>
                  <a:pt x="107" y="283"/>
                </a:lnTo>
                <a:lnTo>
                  <a:pt x="113" y="274"/>
                </a:lnTo>
                <a:lnTo>
                  <a:pt x="115" y="266"/>
                </a:lnTo>
                <a:lnTo>
                  <a:pt x="120" y="259"/>
                </a:lnTo>
                <a:lnTo>
                  <a:pt x="124" y="253"/>
                </a:lnTo>
                <a:lnTo>
                  <a:pt x="128" y="250"/>
                </a:lnTo>
                <a:lnTo>
                  <a:pt x="135" y="240"/>
                </a:lnTo>
                <a:lnTo>
                  <a:pt x="141" y="232"/>
                </a:lnTo>
                <a:lnTo>
                  <a:pt x="145" y="222"/>
                </a:lnTo>
                <a:lnTo>
                  <a:pt x="150" y="216"/>
                </a:lnTo>
                <a:lnTo>
                  <a:pt x="154" y="208"/>
                </a:lnTo>
                <a:lnTo>
                  <a:pt x="154" y="202"/>
                </a:lnTo>
                <a:lnTo>
                  <a:pt x="154" y="194"/>
                </a:lnTo>
                <a:lnTo>
                  <a:pt x="154" y="187"/>
                </a:lnTo>
                <a:lnTo>
                  <a:pt x="150" y="181"/>
                </a:lnTo>
                <a:lnTo>
                  <a:pt x="147" y="176"/>
                </a:lnTo>
                <a:lnTo>
                  <a:pt x="141" y="171"/>
                </a:lnTo>
                <a:lnTo>
                  <a:pt x="137" y="168"/>
                </a:lnTo>
                <a:lnTo>
                  <a:pt x="128" y="165"/>
                </a:lnTo>
                <a:lnTo>
                  <a:pt x="122" y="165"/>
                </a:lnTo>
                <a:lnTo>
                  <a:pt x="113" y="165"/>
                </a:lnTo>
                <a:lnTo>
                  <a:pt x="103" y="168"/>
                </a:lnTo>
                <a:lnTo>
                  <a:pt x="92" y="171"/>
                </a:lnTo>
                <a:lnTo>
                  <a:pt x="81" y="179"/>
                </a:lnTo>
                <a:lnTo>
                  <a:pt x="75" y="182"/>
                </a:lnTo>
                <a:lnTo>
                  <a:pt x="68" y="187"/>
                </a:lnTo>
                <a:lnTo>
                  <a:pt x="62" y="194"/>
                </a:lnTo>
                <a:lnTo>
                  <a:pt x="58" y="200"/>
                </a:lnTo>
                <a:lnTo>
                  <a:pt x="47" y="208"/>
                </a:lnTo>
                <a:lnTo>
                  <a:pt x="39" y="218"/>
                </a:lnTo>
                <a:lnTo>
                  <a:pt x="30" y="226"/>
                </a:lnTo>
                <a:lnTo>
                  <a:pt x="26" y="232"/>
                </a:lnTo>
                <a:lnTo>
                  <a:pt x="22" y="237"/>
                </a:lnTo>
                <a:lnTo>
                  <a:pt x="19" y="242"/>
                </a:lnTo>
                <a:lnTo>
                  <a:pt x="15" y="248"/>
                </a:lnTo>
                <a:lnTo>
                  <a:pt x="13" y="255"/>
                </a:lnTo>
                <a:lnTo>
                  <a:pt x="9" y="259"/>
                </a:lnTo>
                <a:lnTo>
                  <a:pt x="7" y="264"/>
                </a:lnTo>
                <a:lnTo>
                  <a:pt x="2" y="267"/>
                </a:lnTo>
                <a:lnTo>
                  <a:pt x="2" y="269"/>
                </a:lnTo>
                <a:lnTo>
                  <a:pt x="2" y="267"/>
                </a:lnTo>
                <a:lnTo>
                  <a:pt x="2" y="263"/>
                </a:lnTo>
                <a:lnTo>
                  <a:pt x="0" y="258"/>
                </a:lnTo>
                <a:lnTo>
                  <a:pt x="0" y="253"/>
                </a:lnTo>
                <a:lnTo>
                  <a:pt x="0" y="245"/>
                </a:lnTo>
                <a:lnTo>
                  <a:pt x="0" y="238"/>
                </a:lnTo>
                <a:lnTo>
                  <a:pt x="2" y="232"/>
                </a:lnTo>
                <a:lnTo>
                  <a:pt x="7" y="226"/>
                </a:lnTo>
                <a:lnTo>
                  <a:pt x="7" y="222"/>
                </a:lnTo>
                <a:lnTo>
                  <a:pt x="9" y="218"/>
                </a:lnTo>
                <a:lnTo>
                  <a:pt x="13" y="211"/>
                </a:lnTo>
                <a:lnTo>
                  <a:pt x="19" y="205"/>
                </a:lnTo>
                <a:lnTo>
                  <a:pt x="22" y="197"/>
                </a:lnTo>
                <a:lnTo>
                  <a:pt x="28" y="190"/>
                </a:lnTo>
                <a:lnTo>
                  <a:pt x="34" y="182"/>
                </a:lnTo>
                <a:lnTo>
                  <a:pt x="43" y="174"/>
                </a:lnTo>
                <a:lnTo>
                  <a:pt x="49" y="166"/>
                </a:lnTo>
                <a:lnTo>
                  <a:pt x="56" y="157"/>
                </a:lnTo>
                <a:lnTo>
                  <a:pt x="64" y="149"/>
                </a:lnTo>
                <a:lnTo>
                  <a:pt x="73" y="141"/>
                </a:lnTo>
                <a:lnTo>
                  <a:pt x="81" y="134"/>
                </a:lnTo>
                <a:lnTo>
                  <a:pt x="88" y="128"/>
                </a:lnTo>
                <a:lnTo>
                  <a:pt x="96" y="122"/>
                </a:lnTo>
                <a:lnTo>
                  <a:pt x="107" y="118"/>
                </a:lnTo>
                <a:lnTo>
                  <a:pt x="113" y="114"/>
                </a:lnTo>
                <a:lnTo>
                  <a:pt x="120" y="110"/>
                </a:lnTo>
                <a:lnTo>
                  <a:pt x="126" y="107"/>
                </a:lnTo>
                <a:lnTo>
                  <a:pt x="135" y="106"/>
                </a:lnTo>
                <a:lnTo>
                  <a:pt x="143" y="101"/>
                </a:lnTo>
                <a:lnTo>
                  <a:pt x="154" y="99"/>
                </a:lnTo>
                <a:lnTo>
                  <a:pt x="160" y="96"/>
                </a:lnTo>
                <a:lnTo>
                  <a:pt x="167" y="96"/>
                </a:lnTo>
                <a:lnTo>
                  <a:pt x="169" y="96"/>
                </a:lnTo>
                <a:lnTo>
                  <a:pt x="171" y="96"/>
                </a:lnTo>
                <a:lnTo>
                  <a:pt x="1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31"/>
          <p:cNvSpPr>
            <a:spLocks/>
          </p:cNvSpPr>
          <p:nvPr/>
        </p:nvSpPr>
        <p:spPr bwMode="auto">
          <a:xfrm>
            <a:off x="2117725" y="4411663"/>
            <a:ext cx="641350" cy="693737"/>
          </a:xfrm>
          <a:custGeom>
            <a:avLst/>
            <a:gdLst>
              <a:gd name="T0" fmla="*/ 2147483647 w 404"/>
              <a:gd name="T1" fmla="*/ 2147483647 h 437"/>
              <a:gd name="T2" fmla="*/ 2147483647 w 404"/>
              <a:gd name="T3" fmla="*/ 2147483647 h 437"/>
              <a:gd name="T4" fmla="*/ 2147483647 w 404"/>
              <a:gd name="T5" fmla="*/ 2147483647 h 437"/>
              <a:gd name="T6" fmla="*/ 2147483647 w 404"/>
              <a:gd name="T7" fmla="*/ 0 h 437"/>
              <a:gd name="T8" fmla="*/ 2147483647 w 404"/>
              <a:gd name="T9" fmla="*/ 2147483647 h 437"/>
              <a:gd name="T10" fmla="*/ 2147483647 w 404"/>
              <a:gd name="T11" fmla="*/ 2147483647 h 437"/>
              <a:gd name="T12" fmla="*/ 2147483647 w 404"/>
              <a:gd name="T13" fmla="*/ 2147483647 h 437"/>
              <a:gd name="T14" fmla="*/ 2147483647 w 404"/>
              <a:gd name="T15" fmla="*/ 2147483647 h 437"/>
              <a:gd name="T16" fmla="*/ 2147483647 w 404"/>
              <a:gd name="T17" fmla="*/ 2147483647 h 437"/>
              <a:gd name="T18" fmla="*/ 2147483647 w 404"/>
              <a:gd name="T19" fmla="*/ 2147483647 h 437"/>
              <a:gd name="T20" fmla="*/ 2147483647 w 404"/>
              <a:gd name="T21" fmla="*/ 2147483647 h 437"/>
              <a:gd name="T22" fmla="*/ 2147483647 w 404"/>
              <a:gd name="T23" fmla="*/ 2147483647 h 437"/>
              <a:gd name="T24" fmla="*/ 2147483647 w 404"/>
              <a:gd name="T25" fmla="*/ 2147483647 h 437"/>
              <a:gd name="T26" fmla="*/ 2147483647 w 404"/>
              <a:gd name="T27" fmla="*/ 2147483647 h 437"/>
              <a:gd name="T28" fmla="*/ 2147483647 w 404"/>
              <a:gd name="T29" fmla="*/ 2147483647 h 437"/>
              <a:gd name="T30" fmla="*/ 2147483647 w 404"/>
              <a:gd name="T31" fmla="*/ 2147483647 h 437"/>
              <a:gd name="T32" fmla="*/ 2147483647 w 404"/>
              <a:gd name="T33" fmla="*/ 2147483647 h 437"/>
              <a:gd name="T34" fmla="*/ 2147483647 w 404"/>
              <a:gd name="T35" fmla="*/ 2147483647 h 437"/>
              <a:gd name="T36" fmla="*/ 2147483647 w 404"/>
              <a:gd name="T37" fmla="*/ 2147483647 h 437"/>
              <a:gd name="T38" fmla="*/ 2147483647 w 404"/>
              <a:gd name="T39" fmla="*/ 2147483647 h 437"/>
              <a:gd name="T40" fmla="*/ 2147483647 w 404"/>
              <a:gd name="T41" fmla="*/ 2147483647 h 437"/>
              <a:gd name="T42" fmla="*/ 2147483647 w 404"/>
              <a:gd name="T43" fmla="*/ 2147483647 h 437"/>
              <a:gd name="T44" fmla="*/ 2147483647 w 404"/>
              <a:gd name="T45" fmla="*/ 2147483647 h 437"/>
              <a:gd name="T46" fmla="*/ 2147483647 w 404"/>
              <a:gd name="T47" fmla="*/ 2147483647 h 437"/>
              <a:gd name="T48" fmla="*/ 2147483647 w 404"/>
              <a:gd name="T49" fmla="*/ 2147483647 h 437"/>
              <a:gd name="T50" fmla="*/ 2147483647 w 404"/>
              <a:gd name="T51" fmla="*/ 2147483647 h 437"/>
              <a:gd name="T52" fmla="*/ 2147483647 w 404"/>
              <a:gd name="T53" fmla="*/ 2147483647 h 437"/>
              <a:gd name="T54" fmla="*/ 2147483647 w 404"/>
              <a:gd name="T55" fmla="*/ 2147483647 h 437"/>
              <a:gd name="T56" fmla="*/ 2147483647 w 404"/>
              <a:gd name="T57" fmla="*/ 2147483647 h 437"/>
              <a:gd name="T58" fmla="*/ 2147483647 w 404"/>
              <a:gd name="T59" fmla="*/ 2147483647 h 437"/>
              <a:gd name="T60" fmla="*/ 2147483647 w 404"/>
              <a:gd name="T61" fmla="*/ 2147483647 h 437"/>
              <a:gd name="T62" fmla="*/ 2147483647 w 404"/>
              <a:gd name="T63" fmla="*/ 2147483647 h 437"/>
              <a:gd name="T64" fmla="*/ 2147483647 w 404"/>
              <a:gd name="T65" fmla="*/ 2147483647 h 437"/>
              <a:gd name="T66" fmla="*/ 2147483647 w 404"/>
              <a:gd name="T67" fmla="*/ 2147483647 h 437"/>
              <a:gd name="T68" fmla="*/ 2147483647 w 404"/>
              <a:gd name="T69" fmla="*/ 2147483647 h 437"/>
              <a:gd name="T70" fmla="*/ 2147483647 w 404"/>
              <a:gd name="T71" fmla="*/ 2147483647 h 437"/>
              <a:gd name="T72" fmla="*/ 2147483647 w 404"/>
              <a:gd name="T73" fmla="*/ 2147483647 h 437"/>
              <a:gd name="T74" fmla="*/ 2147483647 w 404"/>
              <a:gd name="T75" fmla="*/ 2147483647 h 437"/>
              <a:gd name="T76" fmla="*/ 2147483647 w 404"/>
              <a:gd name="T77" fmla="*/ 2147483647 h 437"/>
              <a:gd name="T78" fmla="*/ 2147483647 w 404"/>
              <a:gd name="T79" fmla="*/ 2147483647 h 437"/>
              <a:gd name="T80" fmla="*/ 2147483647 w 404"/>
              <a:gd name="T81" fmla="*/ 2147483647 h 437"/>
              <a:gd name="T82" fmla="*/ 2147483647 w 404"/>
              <a:gd name="T83" fmla="*/ 2147483647 h 437"/>
              <a:gd name="T84" fmla="*/ 2147483647 w 404"/>
              <a:gd name="T85" fmla="*/ 2147483647 h 437"/>
              <a:gd name="T86" fmla="*/ 2147483647 w 404"/>
              <a:gd name="T87" fmla="*/ 2147483647 h 437"/>
              <a:gd name="T88" fmla="*/ 2147483647 w 404"/>
              <a:gd name="T89" fmla="*/ 2147483647 h 437"/>
              <a:gd name="T90" fmla="*/ 2147483647 w 404"/>
              <a:gd name="T91" fmla="*/ 2147483647 h 437"/>
              <a:gd name="T92" fmla="*/ 2147483647 w 404"/>
              <a:gd name="T93" fmla="*/ 2147483647 h 437"/>
              <a:gd name="T94" fmla="*/ 0 w 404"/>
              <a:gd name="T95" fmla="*/ 2147483647 h 437"/>
              <a:gd name="T96" fmla="*/ 0 w 404"/>
              <a:gd name="T97" fmla="*/ 2147483647 h 437"/>
              <a:gd name="T98" fmla="*/ 2147483647 w 404"/>
              <a:gd name="T99" fmla="*/ 2147483647 h 437"/>
              <a:gd name="T100" fmla="*/ 2147483647 w 404"/>
              <a:gd name="T101" fmla="*/ 2147483647 h 437"/>
              <a:gd name="T102" fmla="*/ 2147483647 w 404"/>
              <a:gd name="T103" fmla="*/ 2147483647 h 437"/>
              <a:gd name="T104" fmla="*/ 2147483647 w 404"/>
              <a:gd name="T105" fmla="*/ 2147483647 h 437"/>
              <a:gd name="T106" fmla="*/ 2147483647 w 404"/>
              <a:gd name="T107" fmla="*/ 2147483647 h 437"/>
              <a:gd name="T108" fmla="*/ 2147483647 w 404"/>
              <a:gd name="T109" fmla="*/ 2147483647 h 4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4" h="437">
                <a:moveTo>
                  <a:pt x="139" y="64"/>
                </a:moveTo>
                <a:lnTo>
                  <a:pt x="137" y="63"/>
                </a:lnTo>
                <a:lnTo>
                  <a:pt x="135" y="56"/>
                </a:lnTo>
                <a:lnTo>
                  <a:pt x="135" y="47"/>
                </a:lnTo>
                <a:lnTo>
                  <a:pt x="137" y="37"/>
                </a:lnTo>
                <a:lnTo>
                  <a:pt x="137" y="31"/>
                </a:lnTo>
                <a:lnTo>
                  <a:pt x="139" y="26"/>
                </a:lnTo>
                <a:lnTo>
                  <a:pt x="143" y="19"/>
                </a:lnTo>
                <a:lnTo>
                  <a:pt x="148" y="16"/>
                </a:lnTo>
                <a:lnTo>
                  <a:pt x="150" y="10"/>
                </a:lnTo>
                <a:lnTo>
                  <a:pt x="158" y="8"/>
                </a:lnTo>
                <a:lnTo>
                  <a:pt x="167" y="3"/>
                </a:lnTo>
                <a:lnTo>
                  <a:pt x="175" y="3"/>
                </a:lnTo>
                <a:lnTo>
                  <a:pt x="184" y="0"/>
                </a:lnTo>
                <a:lnTo>
                  <a:pt x="192" y="0"/>
                </a:lnTo>
                <a:lnTo>
                  <a:pt x="201" y="0"/>
                </a:lnTo>
                <a:lnTo>
                  <a:pt x="207" y="3"/>
                </a:lnTo>
                <a:lnTo>
                  <a:pt x="218" y="8"/>
                </a:lnTo>
                <a:lnTo>
                  <a:pt x="227" y="15"/>
                </a:lnTo>
                <a:lnTo>
                  <a:pt x="231" y="23"/>
                </a:lnTo>
                <a:lnTo>
                  <a:pt x="235" y="34"/>
                </a:lnTo>
                <a:lnTo>
                  <a:pt x="237" y="43"/>
                </a:lnTo>
                <a:lnTo>
                  <a:pt x="237" y="53"/>
                </a:lnTo>
                <a:lnTo>
                  <a:pt x="237" y="59"/>
                </a:lnTo>
                <a:lnTo>
                  <a:pt x="237" y="67"/>
                </a:lnTo>
                <a:lnTo>
                  <a:pt x="237" y="74"/>
                </a:lnTo>
                <a:lnTo>
                  <a:pt x="237" y="80"/>
                </a:lnTo>
                <a:lnTo>
                  <a:pt x="237" y="88"/>
                </a:lnTo>
                <a:lnTo>
                  <a:pt x="237" y="93"/>
                </a:lnTo>
                <a:lnTo>
                  <a:pt x="241" y="93"/>
                </a:lnTo>
                <a:lnTo>
                  <a:pt x="250" y="95"/>
                </a:lnTo>
                <a:lnTo>
                  <a:pt x="254" y="95"/>
                </a:lnTo>
                <a:lnTo>
                  <a:pt x="263" y="96"/>
                </a:lnTo>
                <a:lnTo>
                  <a:pt x="269" y="100"/>
                </a:lnTo>
                <a:lnTo>
                  <a:pt x="280" y="104"/>
                </a:lnTo>
                <a:lnTo>
                  <a:pt x="288" y="106"/>
                </a:lnTo>
                <a:lnTo>
                  <a:pt x="297" y="111"/>
                </a:lnTo>
                <a:lnTo>
                  <a:pt x="308" y="116"/>
                </a:lnTo>
                <a:lnTo>
                  <a:pt x="316" y="122"/>
                </a:lnTo>
                <a:lnTo>
                  <a:pt x="325" y="127"/>
                </a:lnTo>
                <a:lnTo>
                  <a:pt x="335" y="135"/>
                </a:lnTo>
                <a:lnTo>
                  <a:pt x="344" y="143"/>
                </a:lnTo>
                <a:lnTo>
                  <a:pt x="352" y="152"/>
                </a:lnTo>
                <a:lnTo>
                  <a:pt x="359" y="160"/>
                </a:lnTo>
                <a:lnTo>
                  <a:pt x="365" y="172"/>
                </a:lnTo>
                <a:lnTo>
                  <a:pt x="372" y="183"/>
                </a:lnTo>
                <a:lnTo>
                  <a:pt x="378" y="194"/>
                </a:lnTo>
                <a:lnTo>
                  <a:pt x="384" y="205"/>
                </a:lnTo>
                <a:lnTo>
                  <a:pt x="389" y="216"/>
                </a:lnTo>
                <a:lnTo>
                  <a:pt x="393" y="229"/>
                </a:lnTo>
                <a:lnTo>
                  <a:pt x="397" y="240"/>
                </a:lnTo>
                <a:lnTo>
                  <a:pt x="399" y="250"/>
                </a:lnTo>
                <a:lnTo>
                  <a:pt x="402" y="260"/>
                </a:lnTo>
                <a:lnTo>
                  <a:pt x="402" y="268"/>
                </a:lnTo>
                <a:lnTo>
                  <a:pt x="404" y="277"/>
                </a:lnTo>
                <a:lnTo>
                  <a:pt x="402" y="282"/>
                </a:lnTo>
                <a:lnTo>
                  <a:pt x="399" y="289"/>
                </a:lnTo>
                <a:lnTo>
                  <a:pt x="395" y="292"/>
                </a:lnTo>
                <a:lnTo>
                  <a:pt x="393" y="295"/>
                </a:lnTo>
                <a:lnTo>
                  <a:pt x="384" y="293"/>
                </a:lnTo>
                <a:lnTo>
                  <a:pt x="380" y="292"/>
                </a:lnTo>
                <a:lnTo>
                  <a:pt x="376" y="287"/>
                </a:lnTo>
                <a:lnTo>
                  <a:pt x="372" y="282"/>
                </a:lnTo>
                <a:lnTo>
                  <a:pt x="365" y="276"/>
                </a:lnTo>
                <a:lnTo>
                  <a:pt x="363" y="269"/>
                </a:lnTo>
                <a:lnTo>
                  <a:pt x="359" y="261"/>
                </a:lnTo>
                <a:lnTo>
                  <a:pt x="355" y="255"/>
                </a:lnTo>
                <a:lnTo>
                  <a:pt x="350" y="247"/>
                </a:lnTo>
                <a:lnTo>
                  <a:pt x="348" y="239"/>
                </a:lnTo>
                <a:lnTo>
                  <a:pt x="344" y="231"/>
                </a:lnTo>
                <a:lnTo>
                  <a:pt x="340" y="224"/>
                </a:lnTo>
                <a:lnTo>
                  <a:pt x="335" y="216"/>
                </a:lnTo>
                <a:lnTo>
                  <a:pt x="331" y="212"/>
                </a:lnTo>
                <a:lnTo>
                  <a:pt x="325" y="207"/>
                </a:lnTo>
                <a:lnTo>
                  <a:pt x="323" y="205"/>
                </a:lnTo>
                <a:lnTo>
                  <a:pt x="310" y="200"/>
                </a:lnTo>
                <a:lnTo>
                  <a:pt x="303" y="199"/>
                </a:lnTo>
                <a:lnTo>
                  <a:pt x="295" y="199"/>
                </a:lnTo>
                <a:lnTo>
                  <a:pt x="291" y="204"/>
                </a:lnTo>
                <a:lnTo>
                  <a:pt x="284" y="207"/>
                </a:lnTo>
                <a:lnTo>
                  <a:pt x="282" y="215"/>
                </a:lnTo>
                <a:lnTo>
                  <a:pt x="282" y="220"/>
                </a:lnTo>
                <a:lnTo>
                  <a:pt x="282" y="224"/>
                </a:lnTo>
                <a:lnTo>
                  <a:pt x="282" y="231"/>
                </a:lnTo>
                <a:lnTo>
                  <a:pt x="284" y="237"/>
                </a:lnTo>
                <a:lnTo>
                  <a:pt x="284" y="245"/>
                </a:lnTo>
                <a:lnTo>
                  <a:pt x="288" y="255"/>
                </a:lnTo>
                <a:lnTo>
                  <a:pt x="291" y="264"/>
                </a:lnTo>
                <a:lnTo>
                  <a:pt x="299" y="276"/>
                </a:lnTo>
                <a:lnTo>
                  <a:pt x="305" y="287"/>
                </a:lnTo>
                <a:lnTo>
                  <a:pt x="312" y="301"/>
                </a:lnTo>
                <a:lnTo>
                  <a:pt x="320" y="314"/>
                </a:lnTo>
                <a:lnTo>
                  <a:pt x="329" y="329"/>
                </a:lnTo>
                <a:lnTo>
                  <a:pt x="335" y="341"/>
                </a:lnTo>
                <a:lnTo>
                  <a:pt x="344" y="354"/>
                </a:lnTo>
                <a:lnTo>
                  <a:pt x="348" y="367"/>
                </a:lnTo>
                <a:lnTo>
                  <a:pt x="352" y="378"/>
                </a:lnTo>
                <a:lnTo>
                  <a:pt x="357" y="389"/>
                </a:lnTo>
                <a:lnTo>
                  <a:pt x="359" y="399"/>
                </a:lnTo>
                <a:lnTo>
                  <a:pt x="357" y="407"/>
                </a:lnTo>
                <a:lnTo>
                  <a:pt x="357" y="413"/>
                </a:lnTo>
                <a:lnTo>
                  <a:pt x="346" y="421"/>
                </a:lnTo>
                <a:lnTo>
                  <a:pt x="335" y="428"/>
                </a:lnTo>
                <a:lnTo>
                  <a:pt x="325" y="431"/>
                </a:lnTo>
                <a:lnTo>
                  <a:pt x="312" y="433"/>
                </a:lnTo>
                <a:lnTo>
                  <a:pt x="301" y="431"/>
                </a:lnTo>
                <a:lnTo>
                  <a:pt x="291" y="425"/>
                </a:lnTo>
                <a:lnTo>
                  <a:pt x="284" y="420"/>
                </a:lnTo>
                <a:lnTo>
                  <a:pt x="282" y="415"/>
                </a:lnTo>
                <a:lnTo>
                  <a:pt x="278" y="410"/>
                </a:lnTo>
                <a:lnTo>
                  <a:pt x="276" y="404"/>
                </a:lnTo>
                <a:lnTo>
                  <a:pt x="271" y="394"/>
                </a:lnTo>
                <a:lnTo>
                  <a:pt x="267" y="386"/>
                </a:lnTo>
                <a:lnTo>
                  <a:pt x="263" y="375"/>
                </a:lnTo>
                <a:lnTo>
                  <a:pt x="261" y="365"/>
                </a:lnTo>
                <a:lnTo>
                  <a:pt x="256" y="356"/>
                </a:lnTo>
                <a:lnTo>
                  <a:pt x="254" y="345"/>
                </a:lnTo>
                <a:lnTo>
                  <a:pt x="250" y="333"/>
                </a:lnTo>
                <a:lnTo>
                  <a:pt x="246" y="325"/>
                </a:lnTo>
                <a:lnTo>
                  <a:pt x="241" y="314"/>
                </a:lnTo>
                <a:lnTo>
                  <a:pt x="235" y="306"/>
                </a:lnTo>
                <a:lnTo>
                  <a:pt x="229" y="298"/>
                </a:lnTo>
                <a:lnTo>
                  <a:pt x="222" y="292"/>
                </a:lnTo>
                <a:lnTo>
                  <a:pt x="216" y="285"/>
                </a:lnTo>
                <a:lnTo>
                  <a:pt x="207" y="282"/>
                </a:lnTo>
                <a:lnTo>
                  <a:pt x="199" y="280"/>
                </a:lnTo>
                <a:lnTo>
                  <a:pt x="190" y="280"/>
                </a:lnTo>
                <a:lnTo>
                  <a:pt x="180" y="282"/>
                </a:lnTo>
                <a:lnTo>
                  <a:pt x="171" y="289"/>
                </a:lnTo>
                <a:lnTo>
                  <a:pt x="163" y="297"/>
                </a:lnTo>
                <a:lnTo>
                  <a:pt x="160" y="308"/>
                </a:lnTo>
                <a:lnTo>
                  <a:pt x="154" y="321"/>
                </a:lnTo>
                <a:lnTo>
                  <a:pt x="150" y="335"/>
                </a:lnTo>
                <a:lnTo>
                  <a:pt x="148" y="351"/>
                </a:lnTo>
                <a:lnTo>
                  <a:pt x="145" y="367"/>
                </a:lnTo>
                <a:lnTo>
                  <a:pt x="141" y="381"/>
                </a:lnTo>
                <a:lnTo>
                  <a:pt x="139" y="396"/>
                </a:lnTo>
                <a:lnTo>
                  <a:pt x="135" y="410"/>
                </a:lnTo>
                <a:lnTo>
                  <a:pt x="131" y="421"/>
                </a:lnTo>
                <a:lnTo>
                  <a:pt x="124" y="429"/>
                </a:lnTo>
                <a:lnTo>
                  <a:pt x="118" y="436"/>
                </a:lnTo>
                <a:lnTo>
                  <a:pt x="109" y="437"/>
                </a:lnTo>
                <a:lnTo>
                  <a:pt x="101" y="436"/>
                </a:lnTo>
                <a:lnTo>
                  <a:pt x="90" y="431"/>
                </a:lnTo>
                <a:lnTo>
                  <a:pt x="81" y="425"/>
                </a:lnTo>
                <a:lnTo>
                  <a:pt x="75" y="418"/>
                </a:lnTo>
                <a:lnTo>
                  <a:pt x="71" y="410"/>
                </a:lnTo>
                <a:lnTo>
                  <a:pt x="67" y="401"/>
                </a:lnTo>
                <a:lnTo>
                  <a:pt x="64" y="391"/>
                </a:lnTo>
                <a:lnTo>
                  <a:pt x="64" y="381"/>
                </a:lnTo>
                <a:lnTo>
                  <a:pt x="64" y="370"/>
                </a:lnTo>
                <a:lnTo>
                  <a:pt x="64" y="359"/>
                </a:lnTo>
                <a:lnTo>
                  <a:pt x="64" y="348"/>
                </a:lnTo>
                <a:lnTo>
                  <a:pt x="67" y="337"/>
                </a:lnTo>
                <a:lnTo>
                  <a:pt x="69" y="325"/>
                </a:lnTo>
                <a:lnTo>
                  <a:pt x="73" y="313"/>
                </a:lnTo>
                <a:lnTo>
                  <a:pt x="75" y="303"/>
                </a:lnTo>
                <a:lnTo>
                  <a:pt x="79" y="292"/>
                </a:lnTo>
                <a:lnTo>
                  <a:pt x="84" y="284"/>
                </a:lnTo>
                <a:lnTo>
                  <a:pt x="88" y="274"/>
                </a:lnTo>
                <a:lnTo>
                  <a:pt x="92" y="266"/>
                </a:lnTo>
                <a:lnTo>
                  <a:pt x="99" y="256"/>
                </a:lnTo>
                <a:lnTo>
                  <a:pt x="103" y="250"/>
                </a:lnTo>
                <a:lnTo>
                  <a:pt x="107" y="242"/>
                </a:lnTo>
                <a:lnTo>
                  <a:pt x="113" y="236"/>
                </a:lnTo>
                <a:lnTo>
                  <a:pt x="118" y="229"/>
                </a:lnTo>
                <a:lnTo>
                  <a:pt x="124" y="224"/>
                </a:lnTo>
                <a:lnTo>
                  <a:pt x="126" y="218"/>
                </a:lnTo>
                <a:lnTo>
                  <a:pt x="131" y="212"/>
                </a:lnTo>
                <a:lnTo>
                  <a:pt x="133" y="207"/>
                </a:lnTo>
                <a:lnTo>
                  <a:pt x="133" y="204"/>
                </a:lnTo>
                <a:lnTo>
                  <a:pt x="128" y="196"/>
                </a:lnTo>
                <a:lnTo>
                  <a:pt x="120" y="191"/>
                </a:lnTo>
                <a:lnTo>
                  <a:pt x="109" y="189"/>
                </a:lnTo>
                <a:lnTo>
                  <a:pt x="103" y="191"/>
                </a:lnTo>
                <a:lnTo>
                  <a:pt x="94" y="196"/>
                </a:lnTo>
                <a:lnTo>
                  <a:pt x="88" y="204"/>
                </a:lnTo>
                <a:lnTo>
                  <a:pt x="79" y="212"/>
                </a:lnTo>
                <a:lnTo>
                  <a:pt x="71" y="221"/>
                </a:lnTo>
                <a:lnTo>
                  <a:pt x="64" y="231"/>
                </a:lnTo>
                <a:lnTo>
                  <a:pt x="56" y="242"/>
                </a:lnTo>
                <a:lnTo>
                  <a:pt x="47" y="252"/>
                </a:lnTo>
                <a:lnTo>
                  <a:pt x="41" y="261"/>
                </a:lnTo>
                <a:lnTo>
                  <a:pt x="32" y="268"/>
                </a:lnTo>
                <a:lnTo>
                  <a:pt x="28" y="276"/>
                </a:lnTo>
                <a:lnTo>
                  <a:pt x="22" y="280"/>
                </a:lnTo>
                <a:lnTo>
                  <a:pt x="17" y="282"/>
                </a:lnTo>
                <a:lnTo>
                  <a:pt x="13" y="280"/>
                </a:lnTo>
                <a:lnTo>
                  <a:pt x="11" y="277"/>
                </a:lnTo>
                <a:lnTo>
                  <a:pt x="7" y="271"/>
                </a:lnTo>
                <a:lnTo>
                  <a:pt x="5" y="264"/>
                </a:lnTo>
                <a:lnTo>
                  <a:pt x="0" y="256"/>
                </a:lnTo>
                <a:lnTo>
                  <a:pt x="0" y="252"/>
                </a:lnTo>
                <a:lnTo>
                  <a:pt x="0" y="244"/>
                </a:lnTo>
                <a:lnTo>
                  <a:pt x="0" y="237"/>
                </a:lnTo>
                <a:lnTo>
                  <a:pt x="0" y="231"/>
                </a:lnTo>
                <a:lnTo>
                  <a:pt x="5" y="224"/>
                </a:lnTo>
                <a:lnTo>
                  <a:pt x="7" y="216"/>
                </a:lnTo>
                <a:lnTo>
                  <a:pt x="11" y="208"/>
                </a:lnTo>
                <a:lnTo>
                  <a:pt x="13" y="200"/>
                </a:lnTo>
                <a:lnTo>
                  <a:pt x="20" y="194"/>
                </a:lnTo>
                <a:lnTo>
                  <a:pt x="24" y="186"/>
                </a:lnTo>
                <a:lnTo>
                  <a:pt x="28" y="180"/>
                </a:lnTo>
                <a:lnTo>
                  <a:pt x="37" y="170"/>
                </a:lnTo>
                <a:lnTo>
                  <a:pt x="45" y="164"/>
                </a:lnTo>
                <a:lnTo>
                  <a:pt x="52" y="156"/>
                </a:lnTo>
                <a:lnTo>
                  <a:pt x="58" y="149"/>
                </a:lnTo>
                <a:lnTo>
                  <a:pt x="64" y="141"/>
                </a:lnTo>
                <a:lnTo>
                  <a:pt x="73" y="136"/>
                </a:lnTo>
                <a:lnTo>
                  <a:pt x="79" y="130"/>
                </a:lnTo>
                <a:lnTo>
                  <a:pt x="86" y="125"/>
                </a:lnTo>
                <a:lnTo>
                  <a:pt x="92" y="122"/>
                </a:lnTo>
                <a:lnTo>
                  <a:pt x="99" y="119"/>
                </a:lnTo>
                <a:lnTo>
                  <a:pt x="107" y="112"/>
                </a:lnTo>
                <a:lnTo>
                  <a:pt x="113" y="109"/>
                </a:lnTo>
                <a:lnTo>
                  <a:pt x="120" y="108"/>
                </a:lnTo>
                <a:lnTo>
                  <a:pt x="122" y="108"/>
                </a:lnTo>
                <a:lnTo>
                  <a:pt x="158" y="100"/>
                </a:lnTo>
                <a:lnTo>
                  <a:pt x="139"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4" name="Freeform 32"/>
          <p:cNvSpPr>
            <a:spLocks/>
          </p:cNvSpPr>
          <p:nvPr/>
        </p:nvSpPr>
        <p:spPr bwMode="auto">
          <a:xfrm>
            <a:off x="2144713" y="4448175"/>
            <a:ext cx="593725" cy="631825"/>
          </a:xfrm>
          <a:custGeom>
            <a:avLst/>
            <a:gdLst>
              <a:gd name="T0" fmla="*/ 2147483647 w 374"/>
              <a:gd name="T1" fmla="*/ 2147483647 h 398"/>
              <a:gd name="T2" fmla="*/ 2147483647 w 374"/>
              <a:gd name="T3" fmla="*/ 2147483647 h 398"/>
              <a:gd name="T4" fmla="*/ 2147483647 w 374"/>
              <a:gd name="T5" fmla="*/ 0 h 398"/>
              <a:gd name="T6" fmla="*/ 2147483647 w 374"/>
              <a:gd name="T7" fmla="*/ 2147483647 h 398"/>
              <a:gd name="T8" fmla="*/ 2147483647 w 374"/>
              <a:gd name="T9" fmla="*/ 2147483647 h 398"/>
              <a:gd name="T10" fmla="*/ 2147483647 w 374"/>
              <a:gd name="T11" fmla="*/ 2147483647 h 398"/>
              <a:gd name="T12" fmla="*/ 2147483647 w 374"/>
              <a:gd name="T13" fmla="*/ 2147483647 h 398"/>
              <a:gd name="T14" fmla="*/ 2147483647 w 374"/>
              <a:gd name="T15" fmla="*/ 2147483647 h 398"/>
              <a:gd name="T16" fmla="*/ 2147483647 w 374"/>
              <a:gd name="T17" fmla="*/ 2147483647 h 398"/>
              <a:gd name="T18" fmla="*/ 2147483647 w 374"/>
              <a:gd name="T19" fmla="*/ 2147483647 h 398"/>
              <a:gd name="T20" fmla="*/ 2147483647 w 374"/>
              <a:gd name="T21" fmla="*/ 2147483647 h 398"/>
              <a:gd name="T22" fmla="*/ 2147483647 w 374"/>
              <a:gd name="T23" fmla="*/ 2147483647 h 398"/>
              <a:gd name="T24" fmla="*/ 2147483647 w 374"/>
              <a:gd name="T25" fmla="*/ 2147483647 h 398"/>
              <a:gd name="T26" fmla="*/ 2147483647 w 374"/>
              <a:gd name="T27" fmla="*/ 2147483647 h 398"/>
              <a:gd name="T28" fmla="*/ 2147483647 w 374"/>
              <a:gd name="T29" fmla="*/ 2147483647 h 398"/>
              <a:gd name="T30" fmla="*/ 2147483647 w 374"/>
              <a:gd name="T31" fmla="*/ 2147483647 h 398"/>
              <a:gd name="T32" fmla="*/ 2147483647 w 374"/>
              <a:gd name="T33" fmla="*/ 2147483647 h 398"/>
              <a:gd name="T34" fmla="*/ 2147483647 w 374"/>
              <a:gd name="T35" fmla="*/ 2147483647 h 398"/>
              <a:gd name="T36" fmla="*/ 2147483647 w 374"/>
              <a:gd name="T37" fmla="*/ 2147483647 h 398"/>
              <a:gd name="T38" fmla="*/ 2147483647 w 374"/>
              <a:gd name="T39" fmla="*/ 2147483647 h 398"/>
              <a:gd name="T40" fmla="*/ 2147483647 w 374"/>
              <a:gd name="T41" fmla="*/ 2147483647 h 398"/>
              <a:gd name="T42" fmla="*/ 2147483647 w 374"/>
              <a:gd name="T43" fmla="*/ 2147483647 h 398"/>
              <a:gd name="T44" fmla="*/ 2147483647 w 374"/>
              <a:gd name="T45" fmla="*/ 2147483647 h 398"/>
              <a:gd name="T46" fmla="*/ 2147483647 w 374"/>
              <a:gd name="T47" fmla="*/ 2147483647 h 398"/>
              <a:gd name="T48" fmla="*/ 2147483647 w 374"/>
              <a:gd name="T49" fmla="*/ 2147483647 h 398"/>
              <a:gd name="T50" fmla="*/ 2147483647 w 374"/>
              <a:gd name="T51" fmla="*/ 2147483647 h 398"/>
              <a:gd name="T52" fmla="*/ 2147483647 w 374"/>
              <a:gd name="T53" fmla="*/ 2147483647 h 398"/>
              <a:gd name="T54" fmla="*/ 2147483647 w 374"/>
              <a:gd name="T55" fmla="*/ 2147483647 h 398"/>
              <a:gd name="T56" fmla="*/ 2147483647 w 374"/>
              <a:gd name="T57" fmla="*/ 2147483647 h 398"/>
              <a:gd name="T58" fmla="*/ 2147483647 w 374"/>
              <a:gd name="T59" fmla="*/ 2147483647 h 398"/>
              <a:gd name="T60" fmla="*/ 2147483647 w 374"/>
              <a:gd name="T61" fmla="*/ 2147483647 h 398"/>
              <a:gd name="T62" fmla="*/ 2147483647 w 374"/>
              <a:gd name="T63" fmla="*/ 2147483647 h 398"/>
              <a:gd name="T64" fmla="*/ 2147483647 w 374"/>
              <a:gd name="T65" fmla="*/ 2147483647 h 398"/>
              <a:gd name="T66" fmla="*/ 2147483647 w 374"/>
              <a:gd name="T67" fmla="*/ 2147483647 h 398"/>
              <a:gd name="T68" fmla="*/ 2147483647 w 374"/>
              <a:gd name="T69" fmla="*/ 2147483647 h 398"/>
              <a:gd name="T70" fmla="*/ 2147483647 w 374"/>
              <a:gd name="T71" fmla="*/ 2147483647 h 398"/>
              <a:gd name="T72" fmla="*/ 2147483647 w 374"/>
              <a:gd name="T73" fmla="*/ 2147483647 h 398"/>
              <a:gd name="T74" fmla="*/ 2147483647 w 374"/>
              <a:gd name="T75" fmla="*/ 2147483647 h 398"/>
              <a:gd name="T76" fmla="*/ 2147483647 w 374"/>
              <a:gd name="T77" fmla="*/ 2147483647 h 398"/>
              <a:gd name="T78" fmla="*/ 2147483647 w 374"/>
              <a:gd name="T79" fmla="*/ 2147483647 h 398"/>
              <a:gd name="T80" fmla="*/ 2147483647 w 374"/>
              <a:gd name="T81" fmla="*/ 2147483647 h 398"/>
              <a:gd name="T82" fmla="*/ 2147483647 w 374"/>
              <a:gd name="T83" fmla="*/ 2147483647 h 398"/>
              <a:gd name="T84" fmla="*/ 2147483647 w 374"/>
              <a:gd name="T85" fmla="*/ 2147483647 h 398"/>
              <a:gd name="T86" fmla="*/ 2147483647 w 374"/>
              <a:gd name="T87" fmla="*/ 2147483647 h 398"/>
              <a:gd name="T88" fmla="*/ 2147483647 w 374"/>
              <a:gd name="T89" fmla="*/ 2147483647 h 398"/>
              <a:gd name="T90" fmla="*/ 2147483647 w 374"/>
              <a:gd name="T91" fmla="*/ 2147483647 h 398"/>
              <a:gd name="T92" fmla="*/ 2147483647 w 374"/>
              <a:gd name="T93" fmla="*/ 2147483647 h 398"/>
              <a:gd name="T94" fmla="*/ 2147483647 w 374"/>
              <a:gd name="T95" fmla="*/ 2147483647 h 398"/>
              <a:gd name="T96" fmla="*/ 0 w 374"/>
              <a:gd name="T97" fmla="*/ 2147483647 h 398"/>
              <a:gd name="T98" fmla="*/ 2147483647 w 374"/>
              <a:gd name="T99" fmla="*/ 2147483647 h 398"/>
              <a:gd name="T100" fmla="*/ 2147483647 w 374"/>
              <a:gd name="T101" fmla="*/ 2147483647 h 398"/>
              <a:gd name="T102" fmla="*/ 2147483647 w 374"/>
              <a:gd name="T103" fmla="*/ 2147483647 h 398"/>
              <a:gd name="T104" fmla="*/ 2147483647 w 374"/>
              <a:gd name="T105" fmla="*/ 2147483647 h 398"/>
              <a:gd name="T106" fmla="*/ 2147483647 w 374"/>
              <a:gd name="T107" fmla="*/ 2147483647 h 3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74" h="398">
                <a:moveTo>
                  <a:pt x="158" y="72"/>
                </a:moveTo>
                <a:lnTo>
                  <a:pt x="156" y="70"/>
                </a:lnTo>
                <a:lnTo>
                  <a:pt x="154" y="67"/>
                </a:lnTo>
                <a:lnTo>
                  <a:pt x="150" y="60"/>
                </a:lnTo>
                <a:lnTo>
                  <a:pt x="148" y="56"/>
                </a:lnTo>
                <a:lnTo>
                  <a:pt x="143" y="48"/>
                </a:lnTo>
                <a:lnTo>
                  <a:pt x="141" y="40"/>
                </a:lnTo>
                <a:lnTo>
                  <a:pt x="139" y="32"/>
                </a:lnTo>
                <a:lnTo>
                  <a:pt x="141" y="27"/>
                </a:lnTo>
                <a:lnTo>
                  <a:pt x="141" y="20"/>
                </a:lnTo>
                <a:lnTo>
                  <a:pt x="146" y="14"/>
                </a:lnTo>
                <a:lnTo>
                  <a:pt x="148" y="8"/>
                </a:lnTo>
                <a:lnTo>
                  <a:pt x="152" y="6"/>
                </a:lnTo>
                <a:lnTo>
                  <a:pt x="163" y="0"/>
                </a:lnTo>
                <a:lnTo>
                  <a:pt x="175" y="0"/>
                </a:lnTo>
                <a:lnTo>
                  <a:pt x="186" y="1"/>
                </a:lnTo>
                <a:lnTo>
                  <a:pt x="192" y="11"/>
                </a:lnTo>
                <a:lnTo>
                  <a:pt x="197" y="16"/>
                </a:lnTo>
                <a:lnTo>
                  <a:pt x="199" y="22"/>
                </a:lnTo>
                <a:lnTo>
                  <a:pt x="199" y="27"/>
                </a:lnTo>
                <a:lnTo>
                  <a:pt x="201" y="35"/>
                </a:lnTo>
                <a:lnTo>
                  <a:pt x="199" y="41"/>
                </a:lnTo>
                <a:lnTo>
                  <a:pt x="199" y="48"/>
                </a:lnTo>
                <a:lnTo>
                  <a:pt x="199" y="54"/>
                </a:lnTo>
                <a:lnTo>
                  <a:pt x="199" y="60"/>
                </a:lnTo>
                <a:lnTo>
                  <a:pt x="197" y="65"/>
                </a:lnTo>
                <a:lnTo>
                  <a:pt x="197" y="70"/>
                </a:lnTo>
                <a:lnTo>
                  <a:pt x="197" y="72"/>
                </a:lnTo>
                <a:lnTo>
                  <a:pt x="197" y="73"/>
                </a:lnTo>
                <a:lnTo>
                  <a:pt x="203" y="83"/>
                </a:lnTo>
                <a:lnTo>
                  <a:pt x="205" y="83"/>
                </a:lnTo>
                <a:lnTo>
                  <a:pt x="212" y="83"/>
                </a:lnTo>
                <a:lnTo>
                  <a:pt x="216" y="83"/>
                </a:lnTo>
                <a:lnTo>
                  <a:pt x="222" y="85"/>
                </a:lnTo>
                <a:lnTo>
                  <a:pt x="229" y="86"/>
                </a:lnTo>
                <a:lnTo>
                  <a:pt x="237" y="88"/>
                </a:lnTo>
                <a:lnTo>
                  <a:pt x="244" y="89"/>
                </a:lnTo>
                <a:lnTo>
                  <a:pt x="252" y="93"/>
                </a:lnTo>
                <a:lnTo>
                  <a:pt x="259" y="96"/>
                </a:lnTo>
                <a:lnTo>
                  <a:pt x="267" y="97"/>
                </a:lnTo>
                <a:lnTo>
                  <a:pt x="276" y="101"/>
                </a:lnTo>
                <a:lnTo>
                  <a:pt x="284" y="105"/>
                </a:lnTo>
                <a:lnTo>
                  <a:pt x="293" y="109"/>
                </a:lnTo>
                <a:lnTo>
                  <a:pt x="301" y="115"/>
                </a:lnTo>
                <a:lnTo>
                  <a:pt x="306" y="120"/>
                </a:lnTo>
                <a:lnTo>
                  <a:pt x="312" y="126"/>
                </a:lnTo>
                <a:lnTo>
                  <a:pt x="318" y="131"/>
                </a:lnTo>
                <a:lnTo>
                  <a:pt x="325" y="137"/>
                </a:lnTo>
                <a:lnTo>
                  <a:pt x="329" y="144"/>
                </a:lnTo>
                <a:lnTo>
                  <a:pt x="333" y="152"/>
                </a:lnTo>
                <a:lnTo>
                  <a:pt x="340" y="157"/>
                </a:lnTo>
                <a:lnTo>
                  <a:pt x="344" y="165"/>
                </a:lnTo>
                <a:lnTo>
                  <a:pt x="346" y="171"/>
                </a:lnTo>
                <a:lnTo>
                  <a:pt x="350" y="177"/>
                </a:lnTo>
                <a:lnTo>
                  <a:pt x="353" y="182"/>
                </a:lnTo>
                <a:lnTo>
                  <a:pt x="355" y="189"/>
                </a:lnTo>
                <a:lnTo>
                  <a:pt x="357" y="195"/>
                </a:lnTo>
                <a:lnTo>
                  <a:pt x="359" y="201"/>
                </a:lnTo>
                <a:lnTo>
                  <a:pt x="361" y="205"/>
                </a:lnTo>
                <a:lnTo>
                  <a:pt x="365" y="209"/>
                </a:lnTo>
                <a:lnTo>
                  <a:pt x="365" y="214"/>
                </a:lnTo>
                <a:lnTo>
                  <a:pt x="367" y="222"/>
                </a:lnTo>
                <a:lnTo>
                  <a:pt x="372" y="229"/>
                </a:lnTo>
                <a:lnTo>
                  <a:pt x="374" y="237"/>
                </a:lnTo>
                <a:lnTo>
                  <a:pt x="374" y="241"/>
                </a:lnTo>
                <a:lnTo>
                  <a:pt x="374" y="248"/>
                </a:lnTo>
                <a:lnTo>
                  <a:pt x="372" y="251"/>
                </a:lnTo>
                <a:lnTo>
                  <a:pt x="372" y="254"/>
                </a:lnTo>
                <a:lnTo>
                  <a:pt x="367" y="251"/>
                </a:lnTo>
                <a:lnTo>
                  <a:pt x="361" y="243"/>
                </a:lnTo>
                <a:lnTo>
                  <a:pt x="357" y="237"/>
                </a:lnTo>
                <a:lnTo>
                  <a:pt x="355" y="233"/>
                </a:lnTo>
                <a:lnTo>
                  <a:pt x="355" y="230"/>
                </a:lnTo>
                <a:lnTo>
                  <a:pt x="353" y="224"/>
                </a:lnTo>
                <a:lnTo>
                  <a:pt x="346" y="214"/>
                </a:lnTo>
                <a:lnTo>
                  <a:pt x="342" y="206"/>
                </a:lnTo>
                <a:lnTo>
                  <a:pt x="340" y="200"/>
                </a:lnTo>
                <a:lnTo>
                  <a:pt x="335" y="193"/>
                </a:lnTo>
                <a:lnTo>
                  <a:pt x="331" y="189"/>
                </a:lnTo>
                <a:lnTo>
                  <a:pt x="329" y="184"/>
                </a:lnTo>
                <a:lnTo>
                  <a:pt x="323" y="176"/>
                </a:lnTo>
                <a:lnTo>
                  <a:pt x="316" y="171"/>
                </a:lnTo>
                <a:lnTo>
                  <a:pt x="308" y="166"/>
                </a:lnTo>
                <a:lnTo>
                  <a:pt x="301" y="163"/>
                </a:lnTo>
                <a:lnTo>
                  <a:pt x="293" y="161"/>
                </a:lnTo>
                <a:lnTo>
                  <a:pt x="286" y="161"/>
                </a:lnTo>
                <a:lnTo>
                  <a:pt x="274" y="163"/>
                </a:lnTo>
                <a:lnTo>
                  <a:pt x="265" y="166"/>
                </a:lnTo>
                <a:lnTo>
                  <a:pt x="261" y="166"/>
                </a:lnTo>
                <a:lnTo>
                  <a:pt x="256" y="169"/>
                </a:lnTo>
                <a:lnTo>
                  <a:pt x="252" y="174"/>
                </a:lnTo>
                <a:lnTo>
                  <a:pt x="250" y="181"/>
                </a:lnTo>
                <a:lnTo>
                  <a:pt x="246" y="184"/>
                </a:lnTo>
                <a:lnTo>
                  <a:pt x="246" y="190"/>
                </a:lnTo>
                <a:lnTo>
                  <a:pt x="244" y="195"/>
                </a:lnTo>
                <a:lnTo>
                  <a:pt x="244" y="198"/>
                </a:lnTo>
                <a:lnTo>
                  <a:pt x="244" y="203"/>
                </a:lnTo>
                <a:lnTo>
                  <a:pt x="246" y="211"/>
                </a:lnTo>
                <a:lnTo>
                  <a:pt x="246" y="214"/>
                </a:lnTo>
                <a:lnTo>
                  <a:pt x="246" y="219"/>
                </a:lnTo>
                <a:lnTo>
                  <a:pt x="248" y="224"/>
                </a:lnTo>
                <a:lnTo>
                  <a:pt x="250" y="232"/>
                </a:lnTo>
                <a:lnTo>
                  <a:pt x="252" y="237"/>
                </a:lnTo>
                <a:lnTo>
                  <a:pt x="254" y="243"/>
                </a:lnTo>
                <a:lnTo>
                  <a:pt x="256" y="249"/>
                </a:lnTo>
                <a:lnTo>
                  <a:pt x="259" y="256"/>
                </a:lnTo>
                <a:lnTo>
                  <a:pt x="261" y="262"/>
                </a:lnTo>
                <a:lnTo>
                  <a:pt x="265" y="269"/>
                </a:lnTo>
                <a:lnTo>
                  <a:pt x="269" y="277"/>
                </a:lnTo>
                <a:lnTo>
                  <a:pt x="274" y="283"/>
                </a:lnTo>
                <a:lnTo>
                  <a:pt x="278" y="290"/>
                </a:lnTo>
                <a:lnTo>
                  <a:pt x="280" y="296"/>
                </a:lnTo>
                <a:lnTo>
                  <a:pt x="286" y="302"/>
                </a:lnTo>
                <a:lnTo>
                  <a:pt x="291" y="310"/>
                </a:lnTo>
                <a:lnTo>
                  <a:pt x="295" y="318"/>
                </a:lnTo>
                <a:lnTo>
                  <a:pt x="299" y="328"/>
                </a:lnTo>
                <a:lnTo>
                  <a:pt x="303" y="334"/>
                </a:lnTo>
                <a:lnTo>
                  <a:pt x="308" y="344"/>
                </a:lnTo>
                <a:lnTo>
                  <a:pt x="312" y="350"/>
                </a:lnTo>
                <a:lnTo>
                  <a:pt x="314" y="357"/>
                </a:lnTo>
                <a:lnTo>
                  <a:pt x="318" y="363"/>
                </a:lnTo>
                <a:lnTo>
                  <a:pt x="321" y="370"/>
                </a:lnTo>
                <a:lnTo>
                  <a:pt x="321" y="374"/>
                </a:lnTo>
                <a:lnTo>
                  <a:pt x="321" y="379"/>
                </a:lnTo>
                <a:lnTo>
                  <a:pt x="321" y="384"/>
                </a:lnTo>
                <a:lnTo>
                  <a:pt x="318" y="387"/>
                </a:lnTo>
                <a:lnTo>
                  <a:pt x="312" y="389"/>
                </a:lnTo>
                <a:lnTo>
                  <a:pt x="306" y="390"/>
                </a:lnTo>
                <a:lnTo>
                  <a:pt x="299" y="390"/>
                </a:lnTo>
                <a:lnTo>
                  <a:pt x="293" y="390"/>
                </a:lnTo>
                <a:lnTo>
                  <a:pt x="280" y="387"/>
                </a:lnTo>
                <a:lnTo>
                  <a:pt x="274" y="379"/>
                </a:lnTo>
                <a:lnTo>
                  <a:pt x="271" y="374"/>
                </a:lnTo>
                <a:lnTo>
                  <a:pt x="269" y="371"/>
                </a:lnTo>
                <a:lnTo>
                  <a:pt x="267" y="365"/>
                </a:lnTo>
                <a:lnTo>
                  <a:pt x="265" y="358"/>
                </a:lnTo>
                <a:lnTo>
                  <a:pt x="261" y="349"/>
                </a:lnTo>
                <a:lnTo>
                  <a:pt x="259" y="341"/>
                </a:lnTo>
                <a:lnTo>
                  <a:pt x="256" y="331"/>
                </a:lnTo>
                <a:lnTo>
                  <a:pt x="254" y="323"/>
                </a:lnTo>
                <a:lnTo>
                  <a:pt x="250" y="312"/>
                </a:lnTo>
                <a:lnTo>
                  <a:pt x="246" y="304"/>
                </a:lnTo>
                <a:lnTo>
                  <a:pt x="242" y="294"/>
                </a:lnTo>
                <a:lnTo>
                  <a:pt x="239" y="286"/>
                </a:lnTo>
                <a:lnTo>
                  <a:pt x="235" y="278"/>
                </a:lnTo>
                <a:lnTo>
                  <a:pt x="231" y="272"/>
                </a:lnTo>
                <a:lnTo>
                  <a:pt x="229" y="267"/>
                </a:lnTo>
                <a:lnTo>
                  <a:pt x="227" y="264"/>
                </a:lnTo>
                <a:lnTo>
                  <a:pt x="220" y="257"/>
                </a:lnTo>
                <a:lnTo>
                  <a:pt x="214" y="253"/>
                </a:lnTo>
                <a:lnTo>
                  <a:pt x="203" y="246"/>
                </a:lnTo>
                <a:lnTo>
                  <a:pt x="195" y="243"/>
                </a:lnTo>
                <a:lnTo>
                  <a:pt x="184" y="240"/>
                </a:lnTo>
                <a:lnTo>
                  <a:pt x="171" y="238"/>
                </a:lnTo>
                <a:lnTo>
                  <a:pt x="160" y="240"/>
                </a:lnTo>
                <a:lnTo>
                  <a:pt x="150" y="243"/>
                </a:lnTo>
                <a:lnTo>
                  <a:pt x="143" y="245"/>
                </a:lnTo>
                <a:lnTo>
                  <a:pt x="139" y="249"/>
                </a:lnTo>
                <a:lnTo>
                  <a:pt x="133" y="254"/>
                </a:lnTo>
                <a:lnTo>
                  <a:pt x="131" y="261"/>
                </a:lnTo>
                <a:lnTo>
                  <a:pt x="126" y="267"/>
                </a:lnTo>
                <a:lnTo>
                  <a:pt x="122" y="274"/>
                </a:lnTo>
                <a:lnTo>
                  <a:pt x="120" y="280"/>
                </a:lnTo>
                <a:lnTo>
                  <a:pt x="118" y="290"/>
                </a:lnTo>
                <a:lnTo>
                  <a:pt x="116" y="296"/>
                </a:lnTo>
                <a:lnTo>
                  <a:pt x="114" y="302"/>
                </a:lnTo>
                <a:lnTo>
                  <a:pt x="111" y="309"/>
                </a:lnTo>
                <a:lnTo>
                  <a:pt x="111" y="317"/>
                </a:lnTo>
                <a:lnTo>
                  <a:pt x="109" y="322"/>
                </a:lnTo>
                <a:lnTo>
                  <a:pt x="109" y="326"/>
                </a:lnTo>
                <a:lnTo>
                  <a:pt x="109" y="330"/>
                </a:lnTo>
                <a:lnTo>
                  <a:pt x="109" y="333"/>
                </a:lnTo>
                <a:lnTo>
                  <a:pt x="109" y="338"/>
                </a:lnTo>
                <a:lnTo>
                  <a:pt x="109" y="346"/>
                </a:lnTo>
                <a:lnTo>
                  <a:pt x="107" y="349"/>
                </a:lnTo>
                <a:lnTo>
                  <a:pt x="105" y="355"/>
                </a:lnTo>
                <a:lnTo>
                  <a:pt x="105" y="360"/>
                </a:lnTo>
                <a:lnTo>
                  <a:pt x="105" y="366"/>
                </a:lnTo>
                <a:lnTo>
                  <a:pt x="103" y="371"/>
                </a:lnTo>
                <a:lnTo>
                  <a:pt x="103" y="378"/>
                </a:lnTo>
                <a:lnTo>
                  <a:pt x="99" y="382"/>
                </a:lnTo>
                <a:lnTo>
                  <a:pt x="99" y="387"/>
                </a:lnTo>
                <a:lnTo>
                  <a:pt x="96" y="394"/>
                </a:lnTo>
                <a:lnTo>
                  <a:pt x="92" y="398"/>
                </a:lnTo>
                <a:lnTo>
                  <a:pt x="84" y="395"/>
                </a:lnTo>
                <a:lnTo>
                  <a:pt x="82" y="392"/>
                </a:lnTo>
                <a:lnTo>
                  <a:pt x="77" y="384"/>
                </a:lnTo>
                <a:lnTo>
                  <a:pt x="75" y="376"/>
                </a:lnTo>
                <a:lnTo>
                  <a:pt x="71" y="365"/>
                </a:lnTo>
                <a:lnTo>
                  <a:pt x="69" y="355"/>
                </a:lnTo>
                <a:lnTo>
                  <a:pt x="69" y="346"/>
                </a:lnTo>
                <a:lnTo>
                  <a:pt x="69" y="338"/>
                </a:lnTo>
                <a:lnTo>
                  <a:pt x="69" y="333"/>
                </a:lnTo>
                <a:lnTo>
                  <a:pt x="69" y="326"/>
                </a:lnTo>
                <a:lnTo>
                  <a:pt x="71" y="320"/>
                </a:lnTo>
                <a:lnTo>
                  <a:pt x="73" y="314"/>
                </a:lnTo>
                <a:lnTo>
                  <a:pt x="75" y="304"/>
                </a:lnTo>
                <a:lnTo>
                  <a:pt x="77" y="298"/>
                </a:lnTo>
                <a:lnTo>
                  <a:pt x="82" y="288"/>
                </a:lnTo>
                <a:lnTo>
                  <a:pt x="86" y="280"/>
                </a:lnTo>
                <a:lnTo>
                  <a:pt x="88" y="270"/>
                </a:lnTo>
                <a:lnTo>
                  <a:pt x="92" y="262"/>
                </a:lnTo>
                <a:lnTo>
                  <a:pt x="96" y="253"/>
                </a:lnTo>
                <a:lnTo>
                  <a:pt x="99" y="246"/>
                </a:lnTo>
                <a:lnTo>
                  <a:pt x="103" y="238"/>
                </a:lnTo>
                <a:lnTo>
                  <a:pt x="105" y="232"/>
                </a:lnTo>
                <a:lnTo>
                  <a:pt x="109" y="227"/>
                </a:lnTo>
                <a:lnTo>
                  <a:pt x="114" y="224"/>
                </a:lnTo>
                <a:lnTo>
                  <a:pt x="118" y="214"/>
                </a:lnTo>
                <a:lnTo>
                  <a:pt x="124" y="208"/>
                </a:lnTo>
                <a:lnTo>
                  <a:pt x="131" y="200"/>
                </a:lnTo>
                <a:lnTo>
                  <a:pt x="135" y="193"/>
                </a:lnTo>
                <a:lnTo>
                  <a:pt x="137" y="187"/>
                </a:lnTo>
                <a:lnTo>
                  <a:pt x="139" y="181"/>
                </a:lnTo>
                <a:lnTo>
                  <a:pt x="139" y="174"/>
                </a:lnTo>
                <a:lnTo>
                  <a:pt x="139" y="168"/>
                </a:lnTo>
                <a:lnTo>
                  <a:pt x="135" y="163"/>
                </a:lnTo>
                <a:lnTo>
                  <a:pt x="133" y="158"/>
                </a:lnTo>
                <a:lnTo>
                  <a:pt x="126" y="153"/>
                </a:lnTo>
                <a:lnTo>
                  <a:pt x="122" y="150"/>
                </a:lnTo>
                <a:lnTo>
                  <a:pt x="116" y="147"/>
                </a:lnTo>
                <a:lnTo>
                  <a:pt x="109" y="147"/>
                </a:lnTo>
                <a:lnTo>
                  <a:pt x="101" y="147"/>
                </a:lnTo>
                <a:lnTo>
                  <a:pt x="92" y="149"/>
                </a:lnTo>
                <a:lnTo>
                  <a:pt x="84" y="153"/>
                </a:lnTo>
                <a:lnTo>
                  <a:pt x="73" y="160"/>
                </a:lnTo>
                <a:lnTo>
                  <a:pt x="62" y="168"/>
                </a:lnTo>
                <a:lnTo>
                  <a:pt x="52" y="177"/>
                </a:lnTo>
                <a:lnTo>
                  <a:pt x="41" y="187"/>
                </a:lnTo>
                <a:lnTo>
                  <a:pt x="35" y="197"/>
                </a:lnTo>
                <a:lnTo>
                  <a:pt x="26" y="203"/>
                </a:lnTo>
                <a:lnTo>
                  <a:pt x="24" y="209"/>
                </a:lnTo>
                <a:lnTo>
                  <a:pt x="20" y="213"/>
                </a:lnTo>
                <a:lnTo>
                  <a:pt x="15" y="217"/>
                </a:lnTo>
                <a:lnTo>
                  <a:pt x="11" y="222"/>
                </a:lnTo>
                <a:lnTo>
                  <a:pt x="9" y="227"/>
                </a:lnTo>
                <a:lnTo>
                  <a:pt x="7" y="232"/>
                </a:lnTo>
                <a:lnTo>
                  <a:pt x="3" y="237"/>
                </a:lnTo>
                <a:lnTo>
                  <a:pt x="3" y="238"/>
                </a:lnTo>
                <a:lnTo>
                  <a:pt x="3" y="241"/>
                </a:lnTo>
                <a:lnTo>
                  <a:pt x="0" y="238"/>
                </a:lnTo>
                <a:lnTo>
                  <a:pt x="0" y="237"/>
                </a:lnTo>
                <a:lnTo>
                  <a:pt x="0" y="232"/>
                </a:lnTo>
                <a:lnTo>
                  <a:pt x="0" y="227"/>
                </a:lnTo>
                <a:lnTo>
                  <a:pt x="0" y="219"/>
                </a:lnTo>
                <a:lnTo>
                  <a:pt x="0" y="214"/>
                </a:lnTo>
                <a:lnTo>
                  <a:pt x="0" y="208"/>
                </a:lnTo>
                <a:lnTo>
                  <a:pt x="5" y="203"/>
                </a:lnTo>
                <a:lnTo>
                  <a:pt x="5" y="198"/>
                </a:lnTo>
                <a:lnTo>
                  <a:pt x="9" y="193"/>
                </a:lnTo>
                <a:lnTo>
                  <a:pt x="11" y="189"/>
                </a:lnTo>
                <a:lnTo>
                  <a:pt x="15" y="184"/>
                </a:lnTo>
                <a:lnTo>
                  <a:pt x="20" y="176"/>
                </a:lnTo>
                <a:lnTo>
                  <a:pt x="26" y="169"/>
                </a:lnTo>
                <a:lnTo>
                  <a:pt x="30" y="161"/>
                </a:lnTo>
                <a:lnTo>
                  <a:pt x="39" y="155"/>
                </a:lnTo>
                <a:lnTo>
                  <a:pt x="43" y="147"/>
                </a:lnTo>
                <a:lnTo>
                  <a:pt x="52" y="139"/>
                </a:lnTo>
                <a:lnTo>
                  <a:pt x="58" y="131"/>
                </a:lnTo>
                <a:lnTo>
                  <a:pt x="64" y="126"/>
                </a:lnTo>
                <a:lnTo>
                  <a:pt x="73" y="118"/>
                </a:lnTo>
                <a:lnTo>
                  <a:pt x="82" y="113"/>
                </a:lnTo>
                <a:lnTo>
                  <a:pt x="88" y="109"/>
                </a:lnTo>
                <a:lnTo>
                  <a:pt x="96" y="105"/>
                </a:lnTo>
                <a:lnTo>
                  <a:pt x="109" y="99"/>
                </a:lnTo>
                <a:lnTo>
                  <a:pt x="122" y="93"/>
                </a:lnTo>
                <a:lnTo>
                  <a:pt x="131" y="89"/>
                </a:lnTo>
                <a:lnTo>
                  <a:pt x="139" y="88"/>
                </a:lnTo>
                <a:lnTo>
                  <a:pt x="146" y="85"/>
                </a:lnTo>
                <a:lnTo>
                  <a:pt x="152" y="85"/>
                </a:lnTo>
                <a:lnTo>
                  <a:pt x="154" y="85"/>
                </a:lnTo>
                <a:lnTo>
                  <a:pt x="156" y="85"/>
                </a:lnTo>
                <a:lnTo>
                  <a:pt x="158" y="72"/>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5" name="Freeform 33"/>
          <p:cNvSpPr>
            <a:spLocks/>
          </p:cNvSpPr>
          <p:nvPr/>
        </p:nvSpPr>
        <p:spPr bwMode="auto">
          <a:xfrm>
            <a:off x="3168650" y="4411663"/>
            <a:ext cx="639763" cy="693737"/>
          </a:xfrm>
          <a:custGeom>
            <a:avLst/>
            <a:gdLst>
              <a:gd name="T0" fmla="*/ 2147483647 w 403"/>
              <a:gd name="T1" fmla="*/ 2147483647 h 437"/>
              <a:gd name="T2" fmla="*/ 2147483647 w 403"/>
              <a:gd name="T3" fmla="*/ 2147483647 h 437"/>
              <a:gd name="T4" fmla="*/ 2147483647 w 403"/>
              <a:gd name="T5" fmla="*/ 2147483647 h 437"/>
              <a:gd name="T6" fmla="*/ 2147483647 w 403"/>
              <a:gd name="T7" fmla="*/ 0 h 437"/>
              <a:gd name="T8" fmla="*/ 2147483647 w 403"/>
              <a:gd name="T9" fmla="*/ 2147483647 h 437"/>
              <a:gd name="T10" fmla="*/ 2147483647 w 403"/>
              <a:gd name="T11" fmla="*/ 2147483647 h 437"/>
              <a:gd name="T12" fmla="*/ 2147483647 w 403"/>
              <a:gd name="T13" fmla="*/ 2147483647 h 437"/>
              <a:gd name="T14" fmla="*/ 2147483647 w 403"/>
              <a:gd name="T15" fmla="*/ 2147483647 h 437"/>
              <a:gd name="T16" fmla="*/ 2147483647 w 403"/>
              <a:gd name="T17" fmla="*/ 2147483647 h 437"/>
              <a:gd name="T18" fmla="*/ 2147483647 w 403"/>
              <a:gd name="T19" fmla="*/ 2147483647 h 437"/>
              <a:gd name="T20" fmla="*/ 2147483647 w 403"/>
              <a:gd name="T21" fmla="*/ 2147483647 h 437"/>
              <a:gd name="T22" fmla="*/ 2147483647 w 403"/>
              <a:gd name="T23" fmla="*/ 2147483647 h 437"/>
              <a:gd name="T24" fmla="*/ 2147483647 w 403"/>
              <a:gd name="T25" fmla="*/ 2147483647 h 437"/>
              <a:gd name="T26" fmla="*/ 2147483647 w 403"/>
              <a:gd name="T27" fmla="*/ 2147483647 h 437"/>
              <a:gd name="T28" fmla="*/ 2147483647 w 403"/>
              <a:gd name="T29" fmla="*/ 2147483647 h 437"/>
              <a:gd name="T30" fmla="*/ 2147483647 w 403"/>
              <a:gd name="T31" fmla="*/ 2147483647 h 437"/>
              <a:gd name="T32" fmla="*/ 2147483647 w 403"/>
              <a:gd name="T33" fmla="*/ 2147483647 h 437"/>
              <a:gd name="T34" fmla="*/ 2147483647 w 403"/>
              <a:gd name="T35" fmla="*/ 2147483647 h 437"/>
              <a:gd name="T36" fmla="*/ 2147483647 w 403"/>
              <a:gd name="T37" fmla="*/ 2147483647 h 437"/>
              <a:gd name="T38" fmla="*/ 2147483647 w 403"/>
              <a:gd name="T39" fmla="*/ 2147483647 h 437"/>
              <a:gd name="T40" fmla="*/ 2147483647 w 403"/>
              <a:gd name="T41" fmla="*/ 2147483647 h 437"/>
              <a:gd name="T42" fmla="*/ 2147483647 w 403"/>
              <a:gd name="T43" fmla="*/ 2147483647 h 437"/>
              <a:gd name="T44" fmla="*/ 2147483647 w 403"/>
              <a:gd name="T45" fmla="*/ 2147483647 h 437"/>
              <a:gd name="T46" fmla="*/ 2147483647 w 403"/>
              <a:gd name="T47" fmla="*/ 2147483647 h 437"/>
              <a:gd name="T48" fmla="*/ 2147483647 w 403"/>
              <a:gd name="T49" fmla="*/ 2147483647 h 437"/>
              <a:gd name="T50" fmla="*/ 2147483647 w 403"/>
              <a:gd name="T51" fmla="*/ 2147483647 h 437"/>
              <a:gd name="T52" fmla="*/ 2147483647 w 403"/>
              <a:gd name="T53" fmla="*/ 2147483647 h 437"/>
              <a:gd name="T54" fmla="*/ 2147483647 w 403"/>
              <a:gd name="T55" fmla="*/ 2147483647 h 437"/>
              <a:gd name="T56" fmla="*/ 2147483647 w 403"/>
              <a:gd name="T57" fmla="*/ 2147483647 h 437"/>
              <a:gd name="T58" fmla="*/ 2147483647 w 403"/>
              <a:gd name="T59" fmla="*/ 2147483647 h 437"/>
              <a:gd name="T60" fmla="*/ 2147483647 w 403"/>
              <a:gd name="T61" fmla="*/ 2147483647 h 437"/>
              <a:gd name="T62" fmla="*/ 2147483647 w 403"/>
              <a:gd name="T63" fmla="*/ 2147483647 h 437"/>
              <a:gd name="T64" fmla="*/ 2147483647 w 403"/>
              <a:gd name="T65" fmla="*/ 2147483647 h 437"/>
              <a:gd name="T66" fmla="*/ 2147483647 w 403"/>
              <a:gd name="T67" fmla="*/ 2147483647 h 437"/>
              <a:gd name="T68" fmla="*/ 2147483647 w 403"/>
              <a:gd name="T69" fmla="*/ 2147483647 h 437"/>
              <a:gd name="T70" fmla="*/ 2147483647 w 403"/>
              <a:gd name="T71" fmla="*/ 2147483647 h 437"/>
              <a:gd name="T72" fmla="*/ 2147483647 w 403"/>
              <a:gd name="T73" fmla="*/ 2147483647 h 437"/>
              <a:gd name="T74" fmla="*/ 2147483647 w 403"/>
              <a:gd name="T75" fmla="*/ 2147483647 h 437"/>
              <a:gd name="T76" fmla="*/ 2147483647 w 403"/>
              <a:gd name="T77" fmla="*/ 2147483647 h 437"/>
              <a:gd name="T78" fmla="*/ 2147483647 w 403"/>
              <a:gd name="T79" fmla="*/ 2147483647 h 437"/>
              <a:gd name="T80" fmla="*/ 2147483647 w 403"/>
              <a:gd name="T81" fmla="*/ 2147483647 h 437"/>
              <a:gd name="T82" fmla="*/ 2147483647 w 403"/>
              <a:gd name="T83" fmla="*/ 2147483647 h 437"/>
              <a:gd name="T84" fmla="*/ 2147483647 w 403"/>
              <a:gd name="T85" fmla="*/ 2147483647 h 437"/>
              <a:gd name="T86" fmla="*/ 2147483647 w 403"/>
              <a:gd name="T87" fmla="*/ 2147483647 h 437"/>
              <a:gd name="T88" fmla="*/ 2147483647 w 403"/>
              <a:gd name="T89" fmla="*/ 2147483647 h 437"/>
              <a:gd name="T90" fmla="*/ 2147483647 w 403"/>
              <a:gd name="T91" fmla="*/ 2147483647 h 437"/>
              <a:gd name="T92" fmla="*/ 2147483647 w 403"/>
              <a:gd name="T93" fmla="*/ 2147483647 h 437"/>
              <a:gd name="T94" fmla="*/ 2147483647 w 403"/>
              <a:gd name="T95" fmla="*/ 2147483647 h 437"/>
              <a:gd name="T96" fmla="*/ 0 w 403"/>
              <a:gd name="T97" fmla="*/ 2147483647 h 437"/>
              <a:gd name="T98" fmla="*/ 2147483647 w 403"/>
              <a:gd name="T99" fmla="*/ 2147483647 h 437"/>
              <a:gd name="T100" fmla="*/ 2147483647 w 403"/>
              <a:gd name="T101" fmla="*/ 2147483647 h 437"/>
              <a:gd name="T102" fmla="*/ 2147483647 w 403"/>
              <a:gd name="T103" fmla="*/ 2147483647 h 437"/>
              <a:gd name="T104" fmla="*/ 2147483647 w 403"/>
              <a:gd name="T105" fmla="*/ 2147483647 h 437"/>
              <a:gd name="T106" fmla="*/ 2147483647 w 403"/>
              <a:gd name="T107" fmla="*/ 2147483647 h 437"/>
              <a:gd name="T108" fmla="*/ 2147483647 w 403"/>
              <a:gd name="T109" fmla="*/ 2147483647 h 4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3" h="437">
                <a:moveTo>
                  <a:pt x="136" y="66"/>
                </a:moveTo>
                <a:lnTo>
                  <a:pt x="134" y="64"/>
                </a:lnTo>
                <a:lnTo>
                  <a:pt x="134" y="58"/>
                </a:lnTo>
                <a:lnTo>
                  <a:pt x="134" y="53"/>
                </a:lnTo>
                <a:lnTo>
                  <a:pt x="134" y="48"/>
                </a:lnTo>
                <a:lnTo>
                  <a:pt x="134" y="43"/>
                </a:lnTo>
                <a:lnTo>
                  <a:pt x="134" y="39"/>
                </a:lnTo>
                <a:lnTo>
                  <a:pt x="134" y="32"/>
                </a:lnTo>
                <a:lnTo>
                  <a:pt x="138" y="27"/>
                </a:lnTo>
                <a:lnTo>
                  <a:pt x="141" y="21"/>
                </a:lnTo>
                <a:lnTo>
                  <a:pt x="147" y="16"/>
                </a:lnTo>
                <a:lnTo>
                  <a:pt x="149" y="11"/>
                </a:lnTo>
                <a:lnTo>
                  <a:pt x="158" y="8"/>
                </a:lnTo>
                <a:lnTo>
                  <a:pt x="164" y="5"/>
                </a:lnTo>
                <a:lnTo>
                  <a:pt x="177" y="3"/>
                </a:lnTo>
                <a:lnTo>
                  <a:pt x="183" y="0"/>
                </a:lnTo>
                <a:lnTo>
                  <a:pt x="194" y="0"/>
                </a:lnTo>
                <a:lnTo>
                  <a:pt x="200" y="0"/>
                </a:lnTo>
                <a:lnTo>
                  <a:pt x="209" y="3"/>
                </a:lnTo>
                <a:lnTo>
                  <a:pt x="217" y="8"/>
                </a:lnTo>
                <a:lnTo>
                  <a:pt x="228" y="15"/>
                </a:lnTo>
                <a:lnTo>
                  <a:pt x="230" y="23"/>
                </a:lnTo>
                <a:lnTo>
                  <a:pt x="237" y="34"/>
                </a:lnTo>
                <a:lnTo>
                  <a:pt x="237" y="43"/>
                </a:lnTo>
                <a:lnTo>
                  <a:pt x="239" y="53"/>
                </a:lnTo>
                <a:lnTo>
                  <a:pt x="239" y="59"/>
                </a:lnTo>
                <a:lnTo>
                  <a:pt x="239" y="67"/>
                </a:lnTo>
                <a:lnTo>
                  <a:pt x="239" y="74"/>
                </a:lnTo>
                <a:lnTo>
                  <a:pt x="239" y="80"/>
                </a:lnTo>
                <a:lnTo>
                  <a:pt x="239" y="88"/>
                </a:lnTo>
                <a:lnTo>
                  <a:pt x="239" y="93"/>
                </a:lnTo>
                <a:lnTo>
                  <a:pt x="241" y="93"/>
                </a:lnTo>
                <a:lnTo>
                  <a:pt x="249" y="95"/>
                </a:lnTo>
                <a:lnTo>
                  <a:pt x="256" y="95"/>
                </a:lnTo>
                <a:lnTo>
                  <a:pt x="262" y="96"/>
                </a:lnTo>
                <a:lnTo>
                  <a:pt x="271" y="100"/>
                </a:lnTo>
                <a:lnTo>
                  <a:pt x="281" y="104"/>
                </a:lnTo>
                <a:lnTo>
                  <a:pt x="288" y="106"/>
                </a:lnTo>
                <a:lnTo>
                  <a:pt x="298" y="111"/>
                </a:lnTo>
                <a:lnTo>
                  <a:pt x="307" y="116"/>
                </a:lnTo>
                <a:lnTo>
                  <a:pt x="318" y="122"/>
                </a:lnTo>
                <a:lnTo>
                  <a:pt x="326" y="127"/>
                </a:lnTo>
                <a:lnTo>
                  <a:pt x="335" y="135"/>
                </a:lnTo>
                <a:lnTo>
                  <a:pt x="343" y="143"/>
                </a:lnTo>
                <a:lnTo>
                  <a:pt x="352" y="152"/>
                </a:lnTo>
                <a:lnTo>
                  <a:pt x="358" y="160"/>
                </a:lnTo>
                <a:lnTo>
                  <a:pt x="365" y="172"/>
                </a:lnTo>
                <a:lnTo>
                  <a:pt x="371" y="183"/>
                </a:lnTo>
                <a:lnTo>
                  <a:pt x="377" y="194"/>
                </a:lnTo>
                <a:lnTo>
                  <a:pt x="384" y="205"/>
                </a:lnTo>
                <a:lnTo>
                  <a:pt x="388" y="216"/>
                </a:lnTo>
                <a:lnTo>
                  <a:pt x="392" y="229"/>
                </a:lnTo>
                <a:lnTo>
                  <a:pt x="397" y="240"/>
                </a:lnTo>
                <a:lnTo>
                  <a:pt x="399" y="250"/>
                </a:lnTo>
                <a:lnTo>
                  <a:pt x="401" y="260"/>
                </a:lnTo>
                <a:lnTo>
                  <a:pt x="401" y="268"/>
                </a:lnTo>
                <a:lnTo>
                  <a:pt x="403" y="277"/>
                </a:lnTo>
                <a:lnTo>
                  <a:pt x="401" y="282"/>
                </a:lnTo>
                <a:lnTo>
                  <a:pt x="399" y="289"/>
                </a:lnTo>
                <a:lnTo>
                  <a:pt x="394" y="292"/>
                </a:lnTo>
                <a:lnTo>
                  <a:pt x="390" y="295"/>
                </a:lnTo>
                <a:lnTo>
                  <a:pt x="380" y="292"/>
                </a:lnTo>
                <a:lnTo>
                  <a:pt x="371" y="284"/>
                </a:lnTo>
                <a:lnTo>
                  <a:pt x="365" y="277"/>
                </a:lnTo>
                <a:lnTo>
                  <a:pt x="362" y="271"/>
                </a:lnTo>
                <a:lnTo>
                  <a:pt x="358" y="263"/>
                </a:lnTo>
                <a:lnTo>
                  <a:pt x="354" y="256"/>
                </a:lnTo>
                <a:lnTo>
                  <a:pt x="350" y="247"/>
                </a:lnTo>
                <a:lnTo>
                  <a:pt x="345" y="240"/>
                </a:lnTo>
                <a:lnTo>
                  <a:pt x="343" y="231"/>
                </a:lnTo>
                <a:lnTo>
                  <a:pt x="339" y="224"/>
                </a:lnTo>
                <a:lnTo>
                  <a:pt x="335" y="216"/>
                </a:lnTo>
                <a:lnTo>
                  <a:pt x="330" y="212"/>
                </a:lnTo>
                <a:lnTo>
                  <a:pt x="326" y="207"/>
                </a:lnTo>
                <a:lnTo>
                  <a:pt x="322" y="205"/>
                </a:lnTo>
                <a:lnTo>
                  <a:pt x="311" y="200"/>
                </a:lnTo>
                <a:lnTo>
                  <a:pt x="303" y="199"/>
                </a:lnTo>
                <a:lnTo>
                  <a:pt x="294" y="199"/>
                </a:lnTo>
                <a:lnTo>
                  <a:pt x="290" y="204"/>
                </a:lnTo>
                <a:lnTo>
                  <a:pt x="284" y="207"/>
                </a:lnTo>
                <a:lnTo>
                  <a:pt x="281" y="215"/>
                </a:lnTo>
                <a:lnTo>
                  <a:pt x="281" y="220"/>
                </a:lnTo>
                <a:lnTo>
                  <a:pt x="281" y="224"/>
                </a:lnTo>
                <a:lnTo>
                  <a:pt x="281" y="231"/>
                </a:lnTo>
                <a:lnTo>
                  <a:pt x="281" y="237"/>
                </a:lnTo>
                <a:lnTo>
                  <a:pt x="284" y="245"/>
                </a:lnTo>
                <a:lnTo>
                  <a:pt x="288" y="255"/>
                </a:lnTo>
                <a:lnTo>
                  <a:pt x="290" y="264"/>
                </a:lnTo>
                <a:lnTo>
                  <a:pt x="298" y="276"/>
                </a:lnTo>
                <a:lnTo>
                  <a:pt x="305" y="287"/>
                </a:lnTo>
                <a:lnTo>
                  <a:pt x="311" y="301"/>
                </a:lnTo>
                <a:lnTo>
                  <a:pt x="320" y="314"/>
                </a:lnTo>
                <a:lnTo>
                  <a:pt x="328" y="329"/>
                </a:lnTo>
                <a:lnTo>
                  <a:pt x="335" y="341"/>
                </a:lnTo>
                <a:lnTo>
                  <a:pt x="343" y="354"/>
                </a:lnTo>
                <a:lnTo>
                  <a:pt x="350" y="367"/>
                </a:lnTo>
                <a:lnTo>
                  <a:pt x="354" y="378"/>
                </a:lnTo>
                <a:lnTo>
                  <a:pt x="356" y="389"/>
                </a:lnTo>
                <a:lnTo>
                  <a:pt x="358" y="399"/>
                </a:lnTo>
                <a:lnTo>
                  <a:pt x="358" y="407"/>
                </a:lnTo>
                <a:lnTo>
                  <a:pt x="356" y="413"/>
                </a:lnTo>
                <a:lnTo>
                  <a:pt x="345" y="421"/>
                </a:lnTo>
                <a:lnTo>
                  <a:pt x="337" y="428"/>
                </a:lnTo>
                <a:lnTo>
                  <a:pt x="324" y="431"/>
                </a:lnTo>
                <a:lnTo>
                  <a:pt x="311" y="433"/>
                </a:lnTo>
                <a:lnTo>
                  <a:pt x="301" y="431"/>
                </a:lnTo>
                <a:lnTo>
                  <a:pt x="290" y="425"/>
                </a:lnTo>
                <a:lnTo>
                  <a:pt x="284" y="420"/>
                </a:lnTo>
                <a:lnTo>
                  <a:pt x="279" y="415"/>
                </a:lnTo>
                <a:lnTo>
                  <a:pt x="275" y="410"/>
                </a:lnTo>
                <a:lnTo>
                  <a:pt x="273" y="404"/>
                </a:lnTo>
                <a:lnTo>
                  <a:pt x="269" y="396"/>
                </a:lnTo>
                <a:lnTo>
                  <a:pt x="264" y="386"/>
                </a:lnTo>
                <a:lnTo>
                  <a:pt x="262" y="377"/>
                </a:lnTo>
                <a:lnTo>
                  <a:pt x="258" y="367"/>
                </a:lnTo>
                <a:lnTo>
                  <a:pt x="256" y="356"/>
                </a:lnTo>
                <a:lnTo>
                  <a:pt x="252" y="346"/>
                </a:lnTo>
                <a:lnTo>
                  <a:pt x="247" y="335"/>
                </a:lnTo>
                <a:lnTo>
                  <a:pt x="245" y="325"/>
                </a:lnTo>
                <a:lnTo>
                  <a:pt x="241" y="316"/>
                </a:lnTo>
                <a:lnTo>
                  <a:pt x="234" y="306"/>
                </a:lnTo>
                <a:lnTo>
                  <a:pt x="228" y="298"/>
                </a:lnTo>
                <a:lnTo>
                  <a:pt x="222" y="292"/>
                </a:lnTo>
                <a:lnTo>
                  <a:pt x="215" y="287"/>
                </a:lnTo>
                <a:lnTo>
                  <a:pt x="207" y="282"/>
                </a:lnTo>
                <a:lnTo>
                  <a:pt x="196" y="280"/>
                </a:lnTo>
                <a:lnTo>
                  <a:pt x="188" y="280"/>
                </a:lnTo>
                <a:lnTo>
                  <a:pt x="177" y="282"/>
                </a:lnTo>
                <a:lnTo>
                  <a:pt x="168" y="289"/>
                </a:lnTo>
                <a:lnTo>
                  <a:pt x="162" y="297"/>
                </a:lnTo>
                <a:lnTo>
                  <a:pt x="158" y="308"/>
                </a:lnTo>
                <a:lnTo>
                  <a:pt x="153" y="321"/>
                </a:lnTo>
                <a:lnTo>
                  <a:pt x="149" y="335"/>
                </a:lnTo>
                <a:lnTo>
                  <a:pt x="147" y="351"/>
                </a:lnTo>
                <a:lnTo>
                  <a:pt x="145" y="367"/>
                </a:lnTo>
                <a:lnTo>
                  <a:pt x="141" y="381"/>
                </a:lnTo>
                <a:lnTo>
                  <a:pt x="138" y="396"/>
                </a:lnTo>
                <a:lnTo>
                  <a:pt x="134" y="410"/>
                </a:lnTo>
                <a:lnTo>
                  <a:pt x="130" y="421"/>
                </a:lnTo>
                <a:lnTo>
                  <a:pt x="126" y="429"/>
                </a:lnTo>
                <a:lnTo>
                  <a:pt x="119" y="436"/>
                </a:lnTo>
                <a:lnTo>
                  <a:pt x="111" y="437"/>
                </a:lnTo>
                <a:lnTo>
                  <a:pt x="102" y="436"/>
                </a:lnTo>
                <a:lnTo>
                  <a:pt x="89" y="431"/>
                </a:lnTo>
                <a:lnTo>
                  <a:pt x="81" y="426"/>
                </a:lnTo>
                <a:lnTo>
                  <a:pt x="74" y="418"/>
                </a:lnTo>
                <a:lnTo>
                  <a:pt x="70" y="410"/>
                </a:lnTo>
                <a:lnTo>
                  <a:pt x="66" y="401"/>
                </a:lnTo>
                <a:lnTo>
                  <a:pt x="64" y="393"/>
                </a:lnTo>
                <a:lnTo>
                  <a:pt x="62" y="381"/>
                </a:lnTo>
                <a:lnTo>
                  <a:pt x="62" y="372"/>
                </a:lnTo>
                <a:lnTo>
                  <a:pt x="62" y="361"/>
                </a:lnTo>
                <a:lnTo>
                  <a:pt x="64" y="348"/>
                </a:lnTo>
                <a:lnTo>
                  <a:pt x="66" y="337"/>
                </a:lnTo>
                <a:lnTo>
                  <a:pt x="68" y="325"/>
                </a:lnTo>
                <a:lnTo>
                  <a:pt x="72" y="314"/>
                </a:lnTo>
                <a:lnTo>
                  <a:pt x="74" y="303"/>
                </a:lnTo>
                <a:lnTo>
                  <a:pt x="79" y="292"/>
                </a:lnTo>
                <a:lnTo>
                  <a:pt x="85" y="284"/>
                </a:lnTo>
                <a:lnTo>
                  <a:pt x="87" y="274"/>
                </a:lnTo>
                <a:lnTo>
                  <a:pt x="94" y="266"/>
                </a:lnTo>
                <a:lnTo>
                  <a:pt x="98" y="256"/>
                </a:lnTo>
                <a:lnTo>
                  <a:pt x="104" y="250"/>
                </a:lnTo>
                <a:lnTo>
                  <a:pt x="109" y="242"/>
                </a:lnTo>
                <a:lnTo>
                  <a:pt x="115" y="236"/>
                </a:lnTo>
                <a:lnTo>
                  <a:pt x="119" y="229"/>
                </a:lnTo>
                <a:lnTo>
                  <a:pt x="126" y="224"/>
                </a:lnTo>
                <a:lnTo>
                  <a:pt x="128" y="218"/>
                </a:lnTo>
                <a:lnTo>
                  <a:pt x="130" y="212"/>
                </a:lnTo>
                <a:lnTo>
                  <a:pt x="130" y="207"/>
                </a:lnTo>
                <a:lnTo>
                  <a:pt x="132" y="204"/>
                </a:lnTo>
                <a:lnTo>
                  <a:pt x="130" y="200"/>
                </a:lnTo>
                <a:lnTo>
                  <a:pt x="128" y="196"/>
                </a:lnTo>
                <a:lnTo>
                  <a:pt x="124" y="194"/>
                </a:lnTo>
                <a:lnTo>
                  <a:pt x="119" y="191"/>
                </a:lnTo>
                <a:lnTo>
                  <a:pt x="109" y="189"/>
                </a:lnTo>
                <a:lnTo>
                  <a:pt x="102" y="191"/>
                </a:lnTo>
                <a:lnTo>
                  <a:pt x="94" y="196"/>
                </a:lnTo>
                <a:lnTo>
                  <a:pt x="87" y="204"/>
                </a:lnTo>
                <a:lnTo>
                  <a:pt x="79" y="212"/>
                </a:lnTo>
                <a:lnTo>
                  <a:pt x="70" y="221"/>
                </a:lnTo>
                <a:lnTo>
                  <a:pt x="62" y="231"/>
                </a:lnTo>
                <a:lnTo>
                  <a:pt x="55" y="242"/>
                </a:lnTo>
                <a:lnTo>
                  <a:pt x="47" y="252"/>
                </a:lnTo>
                <a:lnTo>
                  <a:pt x="40" y="261"/>
                </a:lnTo>
                <a:lnTo>
                  <a:pt x="32" y="268"/>
                </a:lnTo>
                <a:lnTo>
                  <a:pt x="28" y="276"/>
                </a:lnTo>
                <a:lnTo>
                  <a:pt x="19" y="280"/>
                </a:lnTo>
                <a:lnTo>
                  <a:pt x="15" y="282"/>
                </a:lnTo>
                <a:lnTo>
                  <a:pt x="10" y="280"/>
                </a:lnTo>
                <a:lnTo>
                  <a:pt x="8" y="277"/>
                </a:lnTo>
                <a:lnTo>
                  <a:pt x="4" y="271"/>
                </a:lnTo>
                <a:lnTo>
                  <a:pt x="2" y="264"/>
                </a:lnTo>
                <a:lnTo>
                  <a:pt x="0" y="256"/>
                </a:lnTo>
                <a:lnTo>
                  <a:pt x="0" y="252"/>
                </a:lnTo>
                <a:lnTo>
                  <a:pt x="0" y="244"/>
                </a:lnTo>
                <a:lnTo>
                  <a:pt x="0" y="237"/>
                </a:lnTo>
                <a:lnTo>
                  <a:pt x="0" y="231"/>
                </a:lnTo>
                <a:lnTo>
                  <a:pt x="4" y="224"/>
                </a:lnTo>
                <a:lnTo>
                  <a:pt x="6" y="216"/>
                </a:lnTo>
                <a:lnTo>
                  <a:pt x="8" y="208"/>
                </a:lnTo>
                <a:lnTo>
                  <a:pt x="13" y="200"/>
                </a:lnTo>
                <a:lnTo>
                  <a:pt x="17" y="194"/>
                </a:lnTo>
                <a:lnTo>
                  <a:pt x="21" y="186"/>
                </a:lnTo>
                <a:lnTo>
                  <a:pt x="28" y="180"/>
                </a:lnTo>
                <a:lnTo>
                  <a:pt x="34" y="170"/>
                </a:lnTo>
                <a:lnTo>
                  <a:pt x="42" y="164"/>
                </a:lnTo>
                <a:lnTo>
                  <a:pt x="49" y="156"/>
                </a:lnTo>
                <a:lnTo>
                  <a:pt x="55" y="149"/>
                </a:lnTo>
                <a:lnTo>
                  <a:pt x="64" y="141"/>
                </a:lnTo>
                <a:lnTo>
                  <a:pt x="72" y="136"/>
                </a:lnTo>
                <a:lnTo>
                  <a:pt x="79" y="130"/>
                </a:lnTo>
                <a:lnTo>
                  <a:pt x="85" y="125"/>
                </a:lnTo>
                <a:lnTo>
                  <a:pt x="89" y="122"/>
                </a:lnTo>
                <a:lnTo>
                  <a:pt x="96" y="119"/>
                </a:lnTo>
                <a:lnTo>
                  <a:pt x="106" y="112"/>
                </a:lnTo>
                <a:lnTo>
                  <a:pt x="115" y="109"/>
                </a:lnTo>
                <a:lnTo>
                  <a:pt x="119" y="108"/>
                </a:lnTo>
                <a:lnTo>
                  <a:pt x="121" y="108"/>
                </a:lnTo>
                <a:lnTo>
                  <a:pt x="160" y="100"/>
                </a:lnTo>
                <a:lnTo>
                  <a:pt x="13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6" name="Freeform 34"/>
          <p:cNvSpPr>
            <a:spLocks/>
          </p:cNvSpPr>
          <p:nvPr/>
        </p:nvSpPr>
        <p:spPr bwMode="auto">
          <a:xfrm>
            <a:off x="3195638" y="4448175"/>
            <a:ext cx="592137" cy="635000"/>
          </a:xfrm>
          <a:custGeom>
            <a:avLst/>
            <a:gdLst>
              <a:gd name="T0" fmla="*/ 2147483647 w 373"/>
              <a:gd name="T1" fmla="*/ 2147483647 h 400"/>
              <a:gd name="T2" fmla="*/ 2147483647 w 373"/>
              <a:gd name="T3" fmla="*/ 2147483647 h 400"/>
              <a:gd name="T4" fmla="*/ 2147483647 w 373"/>
              <a:gd name="T5" fmla="*/ 0 h 400"/>
              <a:gd name="T6" fmla="*/ 2147483647 w 373"/>
              <a:gd name="T7" fmla="*/ 2147483647 h 400"/>
              <a:gd name="T8" fmla="*/ 2147483647 w 373"/>
              <a:gd name="T9" fmla="*/ 2147483647 h 400"/>
              <a:gd name="T10" fmla="*/ 2147483647 w 373"/>
              <a:gd name="T11" fmla="*/ 2147483647 h 400"/>
              <a:gd name="T12" fmla="*/ 2147483647 w 373"/>
              <a:gd name="T13" fmla="*/ 2147483647 h 400"/>
              <a:gd name="T14" fmla="*/ 2147483647 w 373"/>
              <a:gd name="T15" fmla="*/ 2147483647 h 400"/>
              <a:gd name="T16" fmla="*/ 2147483647 w 373"/>
              <a:gd name="T17" fmla="*/ 2147483647 h 400"/>
              <a:gd name="T18" fmla="*/ 2147483647 w 373"/>
              <a:gd name="T19" fmla="*/ 2147483647 h 400"/>
              <a:gd name="T20" fmla="*/ 2147483647 w 373"/>
              <a:gd name="T21" fmla="*/ 2147483647 h 400"/>
              <a:gd name="T22" fmla="*/ 2147483647 w 373"/>
              <a:gd name="T23" fmla="*/ 2147483647 h 400"/>
              <a:gd name="T24" fmla="*/ 2147483647 w 373"/>
              <a:gd name="T25" fmla="*/ 2147483647 h 400"/>
              <a:gd name="T26" fmla="*/ 2147483647 w 373"/>
              <a:gd name="T27" fmla="*/ 2147483647 h 400"/>
              <a:gd name="T28" fmla="*/ 2147483647 w 373"/>
              <a:gd name="T29" fmla="*/ 2147483647 h 400"/>
              <a:gd name="T30" fmla="*/ 2147483647 w 373"/>
              <a:gd name="T31" fmla="*/ 2147483647 h 400"/>
              <a:gd name="T32" fmla="*/ 2147483647 w 373"/>
              <a:gd name="T33" fmla="*/ 2147483647 h 400"/>
              <a:gd name="T34" fmla="*/ 2147483647 w 373"/>
              <a:gd name="T35" fmla="*/ 2147483647 h 400"/>
              <a:gd name="T36" fmla="*/ 2147483647 w 373"/>
              <a:gd name="T37" fmla="*/ 2147483647 h 400"/>
              <a:gd name="T38" fmla="*/ 2147483647 w 373"/>
              <a:gd name="T39" fmla="*/ 2147483647 h 400"/>
              <a:gd name="T40" fmla="*/ 2147483647 w 373"/>
              <a:gd name="T41" fmla="*/ 2147483647 h 400"/>
              <a:gd name="T42" fmla="*/ 2147483647 w 373"/>
              <a:gd name="T43" fmla="*/ 2147483647 h 400"/>
              <a:gd name="T44" fmla="*/ 2147483647 w 373"/>
              <a:gd name="T45" fmla="*/ 2147483647 h 400"/>
              <a:gd name="T46" fmla="*/ 2147483647 w 373"/>
              <a:gd name="T47" fmla="*/ 2147483647 h 400"/>
              <a:gd name="T48" fmla="*/ 2147483647 w 373"/>
              <a:gd name="T49" fmla="*/ 2147483647 h 400"/>
              <a:gd name="T50" fmla="*/ 2147483647 w 373"/>
              <a:gd name="T51" fmla="*/ 2147483647 h 400"/>
              <a:gd name="T52" fmla="*/ 2147483647 w 373"/>
              <a:gd name="T53" fmla="*/ 2147483647 h 400"/>
              <a:gd name="T54" fmla="*/ 2147483647 w 373"/>
              <a:gd name="T55" fmla="*/ 2147483647 h 400"/>
              <a:gd name="T56" fmla="*/ 2147483647 w 373"/>
              <a:gd name="T57" fmla="*/ 2147483647 h 400"/>
              <a:gd name="T58" fmla="*/ 2147483647 w 373"/>
              <a:gd name="T59" fmla="*/ 2147483647 h 400"/>
              <a:gd name="T60" fmla="*/ 2147483647 w 373"/>
              <a:gd name="T61" fmla="*/ 2147483647 h 400"/>
              <a:gd name="T62" fmla="*/ 2147483647 w 373"/>
              <a:gd name="T63" fmla="*/ 2147483647 h 400"/>
              <a:gd name="T64" fmla="*/ 2147483647 w 373"/>
              <a:gd name="T65" fmla="*/ 2147483647 h 400"/>
              <a:gd name="T66" fmla="*/ 2147483647 w 373"/>
              <a:gd name="T67" fmla="*/ 2147483647 h 400"/>
              <a:gd name="T68" fmla="*/ 2147483647 w 373"/>
              <a:gd name="T69" fmla="*/ 2147483647 h 400"/>
              <a:gd name="T70" fmla="*/ 2147483647 w 373"/>
              <a:gd name="T71" fmla="*/ 2147483647 h 400"/>
              <a:gd name="T72" fmla="*/ 2147483647 w 373"/>
              <a:gd name="T73" fmla="*/ 2147483647 h 400"/>
              <a:gd name="T74" fmla="*/ 2147483647 w 373"/>
              <a:gd name="T75" fmla="*/ 2147483647 h 400"/>
              <a:gd name="T76" fmla="*/ 2147483647 w 373"/>
              <a:gd name="T77" fmla="*/ 2147483647 h 400"/>
              <a:gd name="T78" fmla="*/ 2147483647 w 373"/>
              <a:gd name="T79" fmla="*/ 2147483647 h 400"/>
              <a:gd name="T80" fmla="*/ 2147483647 w 373"/>
              <a:gd name="T81" fmla="*/ 2147483647 h 400"/>
              <a:gd name="T82" fmla="*/ 2147483647 w 373"/>
              <a:gd name="T83" fmla="*/ 2147483647 h 400"/>
              <a:gd name="T84" fmla="*/ 2147483647 w 373"/>
              <a:gd name="T85" fmla="*/ 2147483647 h 400"/>
              <a:gd name="T86" fmla="*/ 2147483647 w 373"/>
              <a:gd name="T87" fmla="*/ 2147483647 h 400"/>
              <a:gd name="T88" fmla="*/ 2147483647 w 373"/>
              <a:gd name="T89" fmla="*/ 2147483647 h 400"/>
              <a:gd name="T90" fmla="*/ 2147483647 w 373"/>
              <a:gd name="T91" fmla="*/ 2147483647 h 400"/>
              <a:gd name="T92" fmla="*/ 2147483647 w 373"/>
              <a:gd name="T93" fmla="*/ 2147483647 h 400"/>
              <a:gd name="T94" fmla="*/ 2147483647 w 373"/>
              <a:gd name="T95" fmla="*/ 2147483647 h 400"/>
              <a:gd name="T96" fmla="*/ 0 w 373"/>
              <a:gd name="T97" fmla="*/ 2147483647 h 400"/>
              <a:gd name="T98" fmla="*/ 2147483647 w 373"/>
              <a:gd name="T99" fmla="*/ 2147483647 h 400"/>
              <a:gd name="T100" fmla="*/ 2147483647 w 373"/>
              <a:gd name="T101" fmla="*/ 2147483647 h 400"/>
              <a:gd name="T102" fmla="*/ 2147483647 w 373"/>
              <a:gd name="T103" fmla="*/ 2147483647 h 400"/>
              <a:gd name="T104" fmla="*/ 2147483647 w 373"/>
              <a:gd name="T105" fmla="*/ 2147483647 h 400"/>
              <a:gd name="T106" fmla="*/ 2147483647 w 373"/>
              <a:gd name="T107" fmla="*/ 2147483647 h 4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73" h="400">
                <a:moveTo>
                  <a:pt x="156" y="72"/>
                </a:moveTo>
                <a:lnTo>
                  <a:pt x="153" y="70"/>
                </a:lnTo>
                <a:lnTo>
                  <a:pt x="151" y="67"/>
                </a:lnTo>
                <a:lnTo>
                  <a:pt x="147" y="60"/>
                </a:lnTo>
                <a:lnTo>
                  <a:pt x="145" y="56"/>
                </a:lnTo>
                <a:lnTo>
                  <a:pt x="143" y="48"/>
                </a:lnTo>
                <a:lnTo>
                  <a:pt x="141" y="41"/>
                </a:lnTo>
                <a:lnTo>
                  <a:pt x="139" y="32"/>
                </a:lnTo>
                <a:lnTo>
                  <a:pt x="139" y="27"/>
                </a:lnTo>
                <a:lnTo>
                  <a:pt x="141" y="20"/>
                </a:lnTo>
                <a:lnTo>
                  <a:pt x="143" y="14"/>
                </a:lnTo>
                <a:lnTo>
                  <a:pt x="147" y="8"/>
                </a:lnTo>
                <a:lnTo>
                  <a:pt x="151" y="6"/>
                </a:lnTo>
                <a:lnTo>
                  <a:pt x="162" y="0"/>
                </a:lnTo>
                <a:lnTo>
                  <a:pt x="173" y="0"/>
                </a:lnTo>
                <a:lnTo>
                  <a:pt x="185" y="1"/>
                </a:lnTo>
                <a:lnTo>
                  <a:pt x="194" y="11"/>
                </a:lnTo>
                <a:lnTo>
                  <a:pt x="194" y="16"/>
                </a:lnTo>
                <a:lnTo>
                  <a:pt x="198" y="22"/>
                </a:lnTo>
                <a:lnTo>
                  <a:pt x="198" y="27"/>
                </a:lnTo>
                <a:lnTo>
                  <a:pt x="198" y="35"/>
                </a:lnTo>
                <a:lnTo>
                  <a:pt x="198" y="41"/>
                </a:lnTo>
                <a:lnTo>
                  <a:pt x="198" y="48"/>
                </a:lnTo>
                <a:lnTo>
                  <a:pt x="198" y="54"/>
                </a:lnTo>
                <a:lnTo>
                  <a:pt x="198" y="62"/>
                </a:lnTo>
                <a:lnTo>
                  <a:pt x="196" y="67"/>
                </a:lnTo>
                <a:lnTo>
                  <a:pt x="196" y="72"/>
                </a:lnTo>
                <a:lnTo>
                  <a:pt x="196" y="73"/>
                </a:lnTo>
                <a:lnTo>
                  <a:pt x="196" y="77"/>
                </a:lnTo>
                <a:lnTo>
                  <a:pt x="203" y="83"/>
                </a:lnTo>
                <a:lnTo>
                  <a:pt x="205" y="83"/>
                </a:lnTo>
                <a:lnTo>
                  <a:pt x="211" y="83"/>
                </a:lnTo>
                <a:lnTo>
                  <a:pt x="215" y="83"/>
                </a:lnTo>
                <a:lnTo>
                  <a:pt x="222" y="85"/>
                </a:lnTo>
                <a:lnTo>
                  <a:pt x="228" y="86"/>
                </a:lnTo>
                <a:lnTo>
                  <a:pt x="237" y="88"/>
                </a:lnTo>
                <a:lnTo>
                  <a:pt x="243" y="89"/>
                </a:lnTo>
                <a:lnTo>
                  <a:pt x="252" y="93"/>
                </a:lnTo>
                <a:lnTo>
                  <a:pt x="258" y="96"/>
                </a:lnTo>
                <a:lnTo>
                  <a:pt x="267" y="97"/>
                </a:lnTo>
                <a:lnTo>
                  <a:pt x="275" y="101"/>
                </a:lnTo>
                <a:lnTo>
                  <a:pt x="281" y="105"/>
                </a:lnTo>
                <a:lnTo>
                  <a:pt x="290" y="109"/>
                </a:lnTo>
                <a:lnTo>
                  <a:pt x="299" y="115"/>
                </a:lnTo>
                <a:lnTo>
                  <a:pt x="305" y="120"/>
                </a:lnTo>
                <a:lnTo>
                  <a:pt x="311" y="126"/>
                </a:lnTo>
                <a:lnTo>
                  <a:pt x="318" y="133"/>
                </a:lnTo>
                <a:lnTo>
                  <a:pt x="322" y="139"/>
                </a:lnTo>
                <a:lnTo>
                  <a:pt x="328" y="145"/>
                </a:lnTo>
                <a:lnTo>
                  <a:pt x="333" y="152"/>
                </a:lnTo>
                <a:lnTo>
                  <a:pt x="339" y="158"/>
                </a:lnTo>
                <a:lnTo>
                  <a:pt x="343" y="166"/>
                </a:lnTo>
                <a:lnTo>
                  <a:pt x="345" y="171"/>
                </a:lnTo>
                <a:lnTo>
                  <a:pt x="350" y="177"/>
                </a:lnTo>
                <a:lnTo>
                  <a:pt x="352" y="184"/>
                </a:lnTo>
                <a:lnTo>
                  <a:pt x="356" y="190"/>
                </a:lnTo>
                <a:lnTo>
                  <a:pt x="356" y="195"/>
                </a:lnTo>
                <a:lnTo>
                  <a:pt x="360" y="201"/>
                </a:lnTo>
                <a:lnTo>
                  <a:pt x="363" y="205"/>
                </a:lnTo>
                <a:lnTo>
                  <a:pt x="365" y="209"/>
                </a:lnTo>
                <a:lnTo>
                  <a:pt x="367" y="214"/>
                </a:lnTo>
                <a:lnTo>
                  <a:pt x="367" y="222"/>
                </a:lnTo>
                <a:lnTo>
                  <a:pt x="369" y="229"/>
                </a:lnTo>
                <a:lnTo>
                  <a:pt x="371" y="237"/>
                </a:lnTo>
                <a:lnTo>
                  <a:pt x="371" y="241"/>
                </a:lnTo>
                <a:lnTo>
                  <a:pt x="373" y="248"/>
                </a:lnTo>
                <a:lnTo>
                  <a:pt x="371" y="251"/>
                </a:lnTo>
                <a:lnTo>
                  <a:pt x="371" y="254"/>
                </a:lnTo>
                <a:lnTo>
                  <a:pt x="365" y="251"/>
                </a:lnTo>
                <a:lnTo>
                  <a:pt x="360" y="243"/>
                </a:lnTo>
                <a:lnTo>
                  <a:pt x="354" y="237"/>
                </a:lnTo>
                <a:lnTo>
                  <a:pt x="354" y="233"/>
                </a:lnTo>
                <a:lnTo>
                  <a:pt x="352" y="230"/>
                </a:lnTo>
                <a:lnTo>
                  <a:pt x="350" y="224"/>
                </a:lnTo>
                <a:lnTo>
                  <a:pt x="345" y="214"/>
                </a:lnTo>
                <a:lnTo>
                  <a:pt x="341" y="206"/>
                </a:lnTo>
                <a:lnTo>
                  <a:pt x="337" y="200"/>
                </a:lnTo>
                <a:lnTo>
                  <a:pt x="335" y="193"/>
                </a:lnTo>
                <a:lnTo>
                  <a:pt x="331" y="189"/>
                </a:lnTo>
                <a:lnTo>
                  <a:pt x="328" y="184"/>
                </a:lnTo>
                <a:lnTo>
                  <a:pt x="322" y="176"/>
                </a:lnTo>
                <a:lnTo>
                  <a:pt x="318" y="171"/>
                </a:lnTo>
                <a:lnTo>
                  <a:pt x="309" y="166"/>
                </a:lnTo>
                <a:lnTo>
                  <a:pt x="301" y="163"/>
                </a:lnTo>
                <a:lnTo>
                  <a:pt x="294" y="161"/>
                </a:lnTo>
                <a:lnTo>
                  <a:pt x="286" y="161"/>
                </a:lnTo>
                <a:lnTo>
                  <a:pt x="273" y="163"/>
                </a:lnTo>
                <a:lnTo>
                  <a:pt x="264" y="166"/>
                </a:lnTo>
                <a:lnTo>
                  <a:pt x="260" y="166"/>
                </a:lnTo>
                <a:lnTo>
                  <a:pt x="256" y="169"/>
                </a:lnTo>
                <a:lnTo>
                  <a:pt x="252" y="174"/>
                </a:lnTo>
                <a:lnTo>
                  <a:pt x="249" y="181"/>
                </a:lnTo>
                <a:lnTo>
                  <a:pt x="245" y="184"/>
                </a:lnTo>
                <a:lnTo>
                  <a:pt x="245" y="190"/>
                </a:lnTo>
                <a:lnTo>
                  <a:pt x="245" y="195"/>
                </a:lnTo>
                <a:lnTo>
                  <a:pt x="245" y="198"/>
                </a:lnTo>
                <a:lnTo>
                  <a:pt x="245" y="203"/>
                </a:lnTo>
                <a:lnTo>
                  <a:pt x="245" y="211"/>
                </a:lnTo>
                <a:lnTo>
                  <a:pt x="245" y="214"/>
                </a:lnTo>
                <a:lnTo>
                  <a:pt x="247" y="219"/>
                </a:lnTo>
                <a:lnTo>
                  <a:pt x="247" y="224"/>
                </a:lnTo>
                <a:lnTo>
                  <a:pt x="252" y="232"/>
                </a:lnTo>
                <a:lnTo>
                  <a:pt x="252" y="237"/>
                </a:lnTo>
                <a:lnTo>
                  <a:pt x="254" y="243"/>
                </a:lnTo>
                <a:lnTo>
                  <a:pt x="254" y="249"/>
                </a:lnTo>
                <a:lnTo>
                  <a:pt x="258" y="256"/>
                </a:lnTo>
                <a:lnTo>
                  <a:pt x="260" y="262"/>
                </a:lnTo>
                <a:lnTo>
                  <a:pt x="264" y="269"/>
                </a:lnTo>
                <a:lnTo>
                  <a:pt x="267" y="277"/>
                </a:lnTo>
                <a:lnTo>
                  <a:pt x="271" y="283"/>
                </a:lnTo>
                <a:lnTo>
                  <a:pt x="275" y="290"/>
                </a:lnTo>
                <a:lnTo>
                  <a:pt x="279" y="296"/>
                </a:lnTo>
                <a:lnTo>
                  <a:pt x="284" y="302"/>
                </a:lnTo>
                <a:lnTo>
                  <a:pt x="288" y="310"/>
                </a:lnTo>
                <a:lnTo>
                  <a:pt x="294" y="318"/>
                </a:lnTo>
                <a:lnTo>
                  <a:pt x="299" y="328"/>
                </a:lnTo>
                <a:lnTo>
                  <a:pt x="305" y="334"/>
                </a:lnTo>
                <a:lnTo>
                  <a:pt x="309" y="344"/>
                </a:lnTo>
                <a:lnTo>
                  <a:pt x="311" y="350"/>
                </a:lnTo>
                <a:lnTo>
                  <a:pt x="316" y="357"/>
                </a:lnTo>
                <a:lnTo>
                  <a:pt x="318" y="363"/>
                </a:lnTo>
                <a:lnTo>
                  <a:pt x="320" y="370"/>
                </a:lnTo>
                <a:lnTo>
                  <a:pt x="320" y="374"/>
                </a:lnTo>
                <a:lnTo>
                  <a:pt x="322" y="379"/>
                </a:lnTo>
                <a:lnTo>
                  <a:pt x="320" y="384"/>
                </a:lnTo>
                <a:lnTo>
                  <a:pt x="320" y="387"/>
                </a:lnTo>
                <a:lnTo>
                  <a:pt x="311" y="389"/>
                </a:lnTo>
                <a:lnTo>
                  <a:pt x="305" y="390"/>
                </a:lnTo>
                <a:lnTo>
                  <a:pt x="299" y="390"/>
                </a:lnTo>
                <a:lnTo>
                  <a:pt x="292" y="390"/>
                </a:lnTo>
                <a:lnTo>
                  <a:pt x="279" y="387"/>
                </a:lnTo>
                <a:lnTo>
                  <a:pt x="273" y="379"/>
                </a:lnTo>
                <a:lnTo>
                  <a:pt x="271" y="374"/>
                </a:lnTo>
                <a:lnTo>
                  <a:pt x="271" y="371"/>
                </a:lnTo>
                <a:lnTo>
                  <a:pt x="267" y="365"/>
                </a:lnTo>
                <a:lnTo>
                  <a:pt x="267" y="358"/>
                </a:lnTo>
                <a:lnTo>
                  <a:pt x="262" y="349"/>
                </a:lnTo>
                <a:lnTo>
                  <a:pt x="260" y="341"/>
                </a:lnTo>
                <a:lnTo>
                  <a:pt x="258" y="333"/>
                </a:lnTo>
                <a:lnTo>
                  <a:pt x="254" y="323"/>
                </a:lnTo>
                <a:lnTo>
                  <a:pt x="252" y="314"/>
                </a:lnTo>
                <a:lnTo>
                  <a:pt x="247" y="304"/>
                </a:lnTo>
                <a:lnTo>
                  <a:pt x="243" y="294"/>
                </a:lnTo>
                <a:lnTo>
                  <a:pt x="239" y="288"/>
                </a:lnTo>
                <a:lnTo>
                  <a:pt x="237" y="278"/>
                </a:lnTo>
                <a:lnTo>
                  <a:pt x="232" y="274"/>
                </a:lnTo>
                <a:lnTo>
                  <a:pt x="228" y="267"/>
                </a:lnTo>
                <a:lnTo>
                  <a:pt x="228" y="264"/>
                </a:lnTo>
                <a:lnTo>
                  <a:pt x="220" y="257"/>
                </a:lnTo>
                <a:lnTo>
                  <a:pt x="213" y="253"/>
                </a:lnTo>
                <a:lnTo>
                  <a:pt x="203" y="246"/>
                </a:lnTo>
                <a:lnTo>
                  <a:pt x="194" y="243"/>
                </a:lnTo>
                <a:lnTo>
                  <a:pt x="183" y="241"/>
                </a:lnTo>
                <a:lnTo>
                  <a:pt x="171" y="240"/>
                </a:lnTo>
                <a:lnTo>
                  <a:pt x="160" y="241"/>
                </a:lnTo>
                <a:lnTo>
                  <a:pt x="147" y="245"/>
                </a:lnTo>
                <a:lnTo>
                  <a:pt x="143" y="248"/>
                </a:lnTo>
                <a:lnTo>
                  <a:pt x="136" y="251"/>
                </a:lnTo>
                <a:lnTo>
                  <a:pt x="132" y="256"/>
                </a:lnTo>
                <a:lnTo>
                  <a:pt x="130" y="262"/>
                </a:lnTo>
                <a:lnTo>
                  <a:pt x="126" y="269"/>
                </a:lnTo>
                <a:lnTo>
                  <a:pt x="121" y="275"/>
                </a:lnTo>
                <a:lnTo>
                  <a:pt x="119" y="283"/>
                </a:lnTo>
                <a:lnTo>
                  <a:pt x="117" y="290"/>
                </a:lnTo>
                <a:lnTo>
                  <a:pt x="113" y="298"/>
                </a:lnTo>
                <a:lnTo>
                  <a:pt x="113" y="304"/>
                </a:lnTo>
                <a:lnTo>
                  <a:pt x="111" y="310"/>
                </a:lnTo>
                <a:lnTo>
                  <a:pt x="111" y="317"/>
                </a:lnTo>
                <a:lnTo>
                  <a:pt x="111" y="322"/>
                </a:lnTo>
                <a:lnTo>
                  <a:pt x="111" y="328"/>
                </a:lnTo>
                <a:lnTo>
                  <a:pt x="111" y="330"/>
                </a:lnTo>
                <a:lnTo>
                  <a:pt x="111" y="333"/>
                </a:lnTo>
                <a:lnTo>
                  <a:pt x="109" y="338"/>
                </a:lnTo>
                <a:lnTo>
                  <a:pt x="109" y="346"/>
                </a:lnTo>
                <a:lnTo>
                  <a:pt x="109" y="349"/>
                </a:lnTo>
                <a:lnTo>
                  <a:pt x="107" y="355"/>
                </a:lnTo>
                <a:lnTo>
                  <a:pt x="104" y="360"/>
                </a:lnTo>
                <a:lnTo>
                  <a:pt x="104" y="368"/>
                </a:lnTo>
                <a:lnTo>
                  <a:pt x="102" y="373"/>
                </a:lnTo>
                <a:lnTo>
                  <a:pt x="102" y="378"/>
                </a:lnTo>
                <a:lnTo>
                  <a:pt x="100" y="382"/>
                </a:lnTo>
                <a:lnTo>
                  <a:pt x="98" y="389"/>
                </a:lnTo>
                <a:lnTo>
                  <a:pt x="94" y="395"/>
                </a:lnTo>
                <a:lnTo>
                  <a:pt x="89" y="400"/>
                </a:lnTo>
                <a:lnTo>
                  <a:pt x="83" y="397"/>
                </a:lnTo>
                <a:lnTo>
                  <a:pt x="79" y="392"/>
                </a:lnTo>
                <a:lnTo>
                  <a:pt x="75" y="384"/>
                </a:lnTo>
                <a:lnTo>
                  <a:pt x="72" y="378"/>
                </a:lnTo>
                <a:lnTo>
                  <a:pt x="70" y="371"/>
                </a:lnTo>
                <a:lnTo>
                  <a:pt x="68" y="366"/>
                </a:lnTo>
                <a:lnTo>
                  <a:pt x="68" y="360"/>
                </a:lnTo>
                <a:lnTo>
                  <a:pt x="68" y="355"/>
                </a:lnTo>
                <a:lnTo>
                  <a:pt x="68" y="346"/>
                </a:lnTo>
                <a:lnTo>
                  <a:pt x="68" y="338"/>
                </a:lnTo>
                <a:lnTo>
                  <a:pt x="68" y="333"/>
                </a:lnTo>
                <a:lnTo>
                  <a:pt x="68" y="326"/>
                </a:lnTo>
                <a:lnTo>
                  <a:pt x="68" y="320"/>
                </a:lnTo>
                <a:lnTo>
                  <a:pt x="72" y="314"/>
                </a:lnTo>
                <a:lnTo>
                  <a:pt x="72" y="304"/>
                </a:lnTo>
                <a:lnTo>
                  <a:pt x="77" y="298"/>
                </a:lnTo>
                <a:lnTo>
                  <a:pt x="81" y="288"/>
                </a:lnTo>
                <a:lnTo>
                  <a:pt x="85" y="280"/>
                </a:lnTo>
                <a:lnTo>
                  <a:pt x="87" y="272"/>
                </a:lnTo>
                <a:lnTo>
                  <a:pt x="92" y="264"/>
                </a:lnTo>
                <a:lnTo>
                  <a:pt x="96" y="254"/>
                </a:lnTo>
                <a:lnTo>
                  <a:pt x="98" y="248"/>
                </a:lnTo>
                <a:lnTo>
                  <a:pt x="102" y="240"/>
                </a:lnTo>
                <a:lnTo>
                  <a:pt x="107" y="233"/>
                </a:lnTo>
                <a:lnTo>
                  <a:pt x="111" y="229"/>
                </a:lnTo>
                <a:lnTo>
                  <a:pt x="113" y="224"/>
                </a:lnTo>
                <a:lnTo>
                  <a:pt x="119" y="216"/>
                </a:lnTo>
                <a:lnTo>
                  <a:pt x="124" y="208"/>
                </a:lnTo>
                <a:lnTo>
                  <a:pt x="130" y="200"/>
                </a:lnTo>
                <a:lnTo>
                  <a:pt x="134" y="193"/>
                </a:lnTo>
                <a:lnTo>
                  <a:pt x="136" y="187"/>
                </a:lnTo>
                <a:lnTo>
                  <a:pt x="139" y="181"/>
                </a:lnTo>
                <a:lnTo>
                  <a:pt x="139" y="174"/>
                </a:lnTo>
                <a:lnTo>
                  <a:pt x="139" y="168"/>
                </a:lnTo>
                <a:lnTo>
                  <a:pt x="136" y="163"/>
                </a:lnTo>
                <a:lnTo>
                  <a:pt x="132" y="158"/>
                </a:lnTo>
                <a:lnTo>
                  <a:pt x="126" y="153"/>
                </a:lnTo>
                <a:lnTo>
                  <a:pt x="121" y="150"/>
                </a:lnTo>
                <a:lnTo>
                  <a:pt x="113" y="147"/>
                </a:lnTo>
                <a:lnTo>
                  <a:pt x="107" y="147"/>
                </a:lnTo>
                <a:lnTo>
                  <a:pt x="98" y="147"/>
                </a:lnTo>
                <a:lnTo>
                  <a:pt x="92" y="149"/>
                </a:lnTo>
                <a:lnTo>
                  <a:pt x="81" y="153"/>
                </a:lnTo>
                <a:lnTo>
                  <a:pt x="70" y="160"/>
                </a:lnTo>
                <a:lnTo>
                  <a:pt x="62" y="168"/>
                </a:lnTo>
                <a:lnTo>
                  <a:pt x="51" y="177"/>
                </a:lnTo>
                <a:lnTo>
                  <a:pt x="43" y="187"/>
                </a:lnTo>
                <a:lnTo>
                  <a:pt x="34" y="197"/>
                </a:lnTo>
                <a:lnTo>
                  <a:pt x="28" y="203"/>
                </a:lnTo>
                <a:lnTo>
                  <a:pt x="23" y="209"/>
                </a:lnTo>
                <a:lnTo>
                  <a:pt x="19" y="213"/>
                </a:lnTo>
                <a:lnTo>
                  <a:pt x="15" y="217"/>
                </a:lnTo>
                <a:lnTo>
                  <a:pt x="11" y="222"/>
                </a:lnTo>
                <a:lnTo>
                  <a:pt x="8" y="229"/>
                </a:lnTo>
                <a:lnTo>
                  <a:pt x="4" y="237"/>
                </a:lnTo>
                <a:lnTo>
                  <a:pt x="2" y="241"/>
                </a:lnTo>
                <a:lnTo>
                  <a:pt x="2" y="238"/>
                </a:lnTo>
                <a:lnTo>
                  <a:pt x="2" y="237"/>
                </a:lnTo>
                <a:lnTo>
                  <a:pt x="0" y="232"/>
                </a:lnTo>
                <a:lnTo>
                  <a:pt x="0" y="227"/>
                </a:lnTo>
                <a:lnTo>
                  <a:pt x="0" y="219"/>
                </a:lnTo>
                <a:lnTo>
                  <a:pt x="0" y="214"/>
                </a:lnTo>
                <a:lnTo>
                  <a:pt x="2" y="208"/>
                </a:lnTo>
                <a:lnTo>
                  <a:pt x="4" y="203"/>
                </a:lnTo>
                <a:lnTo>
                  <a:pt x="4" y="198"/>
                </a:lnTo>
                <a:lnTo>
                  <a:pt x="8" y="193"/>
                </a:lnTo>
                <a:lnTo>
                  <a:pt x="11" y="189"/>
                </a:lnTo>
                <a:lnTo>
                  <a:pt x="17" y="184"/>
                </a:lnTo>
                <a:lnTo>
                  <a:pt x="21" y="176"/>
                </a:lnTo>
                <a:lnTo>
                  <a:pt x="25" y="169"/>
                </a:lnTo>
                <a:lnTo>
                  <a:pt x="30" y="161"/>
                </a:lnTo>
                <a:lnTo>
                  <a:pt x="38" y="155"/>
                </a:lnTo>
                <a:lnTo>
                  <a:pt x="43" y="147"/>
                </a:lnTo>
                <a:lnTo>
                  <a:pt x="51" y="139"/>
                </a:lnTo>
                <a:lnTo>
                  <a:pt x="57" y="131"/>
                </a:lnTo>
                <a:lnTo>
                  <a:pt x="64" y="126"/>
                </a:lnTo>
                <a:lnTo>
                  <a:pt x="72" y="118"/>
                </a:lnTo>
                <a:lnTo>
                  <a:pt x="79" y="113"/>
                </a:lnTo>
                <a:lnTo>
                  <a:pt x="87" y="109"/>
                </a:lnTo>
                <a:lnTo>
                  <a:pt x="96" y="105"/>
                </a:lnTo>
                <a:lnTo>
                  <a:pt x="109" y="99"/>
                </a:lnTo>
                <a:lnTo>
                  <a:pt x="119" y="93"/>
                </a:lnTo>
                <a:lnTo>
                  <a:pt x="130" y="89"/>
                </a:lnTo>
                <a:lnTo>
                  <a:pt x="139" y="88"/>
                </a:lnTo>
                <a:lnTo>
                  <a:pt x="149" y="85"/>
                </a:lnTo>
                <a:lnTo>
                  <a:pt x="153" y="85"/>
                </a:lnTo>
                <a:lnTo>
                  <a:pt x="156" y="72"/>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7" name="Freeform 35"/>
          <p:cNvSpPr>
            <a:spLocks/>
          </p:cNvSpPr>
          <p:nvPr/>
        </p:nvSpPr>
        <p:spPr bwMode="auto">
          <a:xfrm>
            <a:off x="4164013" y="4389438"/>
            <a:ext cx="639762" cy="693737"/>
          </a:xfrm>
          <a:custGeom>
            <a:avLst/>
            <a:gdLst>
              <a:gd name="T0" fmla="*/ 2147483647 w 403"/>
              <a:gd name="T1" fmla="*/ 2147483647 h 437"/>
              <a:gd name="T2" fmla="*/ 2147483647 w 403"/>
              <a:gd name="T3" fmla="*/ 2147483647 h 437"/>
              <a:gd name="T4" fmla="*/ 2147483647 w 403"/>
              <a:gd name="T5" fmla="*/ 2147483647 h 437"/>
              <a:gd name="T6" fmla="*/ 2147483647 w 403"/>
              <a:gd name="T7" fmla="*/ 0 h 437"/>
              <a:gd name="T8" fmla="*/ 2147483647 w 403"/>
              <a:gd name="T9" fmla="*/ 2147483647 h 437"/>
              <a:gd name="T10" fmla="*/ 2147483647 w 403"/>
              <a:gd name="T11" fmla="*/ 2147483647 h 437"/>
              <a:gd name="T12" fmla="*/ 2147483647 w 403"/>
              <a:gd name="T13" fmla="*/ 2147483647 h 437"/>
              <a:gd name="T14" fmla="*/ 2147483647 w 403"/>
              <a:gd name="T15" fmla="*/ 2147483647 h 437"/>
              <a:gd name="T16" fmla="*/ 2147483647 w 403"/>
              <a:gd name="T17" fmla="*/ 2147483647 h 437"/>
              <a:gd name="T18" fmla="*/ 2147483647 w 403"/>
              <a:gd name="T19" fmla="*/ 2147483647 h 437"/>
              <a:gd name="T20" fmla="*/ 2147483647 w 403"/>
              <a:gd name="T21" fmla="*/ 2147483647 h 437"/>
              <a:gd name="T22" fmla="*/ 2147483647 w 403"/>
              <a:gd name="T23" fmla="*/ 2147483647 h 437"/>
              <a:gd name="T24" fmla="*/ 2147483647 w 403"/>
              <a:gd name="T25" fmla="*/ 2147483647 h 437"/>
              <a:gd name="T26" fmla="*/ 2147483647 w 403"/>
              <a:gd name="T27" fmla="*/ 2147483647 h 437"/>
              <a:gd name="T28" fmla="*/ 2147483647 w 403"/>
              <a:gd name="T29" fmla="*/ 2147483647 h 437"/>
              <a:gd name="T30" fmla="*/ 2147483647 w 403"/>
              <a:gd name="T31" fmla="*/ 2147483647 h 437"/>
              <a:gd name="T32" fmla="*/ 2147483647 w 403"/>
              <a:gd name="T33" fmla="*/ 2147483647 h 437"/>
              <a:gd name="T34" fmla="*/ 2147483647 w 403"/>
              <a:gd name="T35" fmla="*/ 2147483647 h 437"/>
              <a:gd name="T36" fmla="*/ 2147483647 w 403"/>
              <a:gd name="T37" fmla="*/ 2147483647 h 437"/>
              <a:gd name="T38" fmla="*/ 2147483647 w 403"/>
              <a:gd name="T39" fmla="*/ 2147483647 h 437"/>
              <a:gd name="T40" fmla="*/ 2147483647 w 403"/>
              <a:gd name="T41" fmla="*/ 2147483647 h 437"/>
              <a:gd name="T42" fmla="*/ 2147483647 w 403"/>
              <a:gd name="T43" fmla="*/ 2147483647 h 437"/>
              <a:gd name="T44" fmla="*/ 2147483647 w 403"/>
              <a:gd name="T45" fmla="*/ 2147483647 h 437"/>
              <a:gd name="T46" fmla="*/ 2147483647 w 403"/>
              <a:gd name="T47" fmla="*/ 2147483647 h 437"/>
              <a:gd name="T48" fmla="*/ 2147483647 w 403"/>
              <a:gd name="T49" fmla="*/ 2147483647 h 437"/>
              <a:gd name="T50" fmla="*/ 2147483647 w 403"/>
              <a:gd name="T51" fmla="*/ 2147483647 h 437"/>
              <a:gd name="T52" fmla="*/ 2147483647 w 403"/>
              <a:gd name="T53" fmla="*/ 2147483647 h 437"/>
              <a:gd name="T54" fmla="*/ 2147483647 w 403"/>
              <a:gd name="T55" fmla="*/ 2147483647 h 437"/>
              <a:gd name="T56" fmla="*/ 2147483647 w 403"/>
              <a:gd name="T57" fmla="*/ 2147483647 h 437"/>
              <a:gd name="T58" fmla="*/ 2147483647 w 403"/>
              <a:gd name="T59" fmla="*/ 2147483647 h 437"/>
              <a:gd name="T60" fmla="*/ 2147483647 w 403"/>
              <a:gd name="T61" fmla="*/ 2147483647 h 437"/>
              <a:gd name="T62" fmla="*/ 2147483647 w 403"/>
              <a:gd name="T63" fmla="*/ 2147483647 h 437"/>
              <a:gd name="T64" fmla="*/ 2147483647 w 403"/>
              <a:gd name="T65" fmla="*/ 2147483647 h 437"/>
              <a:gd name="T66" fmla="*/ 2147483647 w 403"/>
              <a:gd name="T67" fmla="*/ 2147483647 h 437"/>
              <a:gd name="T68" fmla="*/ 2147483647 w 403"/>
              <a:gd name="T69" fmla="*/ 2147483647 h 437"/>
              <a:gd name="T70" fmla="*/ 2147483647 w 403"/>
              <a:gd name="T71" fmla="*/ 2147483647 h 437"/>
              <a:gd name="T72" fmla="*/ 2147483647 w 403"/>
              <a:gd name="T73" fmla="*/ 2147483647 h 437"/>
              <a:gd name="T74" fmla="*/ 2147483647 w 403"/>
              <a:gd name="T75" fmla="*/ 2147483647 h 437"/>
              <a:gd name="T76" fmla="*/ 2147483647 w 403"/>
              <a:gd name="T77" fmla="*/ 2147483647 h 437"/>
              <a:gd name="T78" fmla="*/ 2147483647 w 403"/>
              <a:gd name="T79" fmla="*/ 2147483647 h 437"/>
              <a:gd name="T80" fmla="*/ 2147483647 w 403"/>
              <a:gd name="T81" fmla="*/ 2147483647 h 437"/>
              <a:gd name="T82" fmla="*/ 2147483647 w 403"/>
              <a:gd name="T83" fmla="*/ 2147483647 h 437"/>
              <a:gd name="T84" fmla="*/ 2147483647 w 403"/>
              <a:gd name="T85" fmla="*/ 2147483647 h 437"/>
              <a:gd name="T86" fmla="*/ 2147483647 w 403"/>
              <a:gd name="T87" fmla="*/ 2147483647 h 437"/>
              <a:gd name="T88" fmla="*/ 2147483647 w 403"/>
              <a:gd name="T89" fmla="*/ 2147483647 h 437"/>
              <a:gd name="T90" fmla="*/ 2147483647 w 403"/>
              <a:gd name="T91" fmla="*/ 2147483647 h 437"/>
              <a:gd name="T92" fmla="*/ 2147483647 w 403"/>
              <a:gd name="T93" fmla="*/ 2147483647 h 437"/>
              <a:gd name="T94" fmla="*/ 2147483647 w 403"/>
              <a:gd name="T95" fmla="*/ 2147483647 h 437"/>
              <a:gd name="T96" fmla="*/ 0 w 403"/>
              <a:gd name="T97" fmla="*/ 2147483647 h 437"/>
              <a:gd name="T98" fmla="*/ 2147483647 w 403"/>
              <a:gd name="T99" fmla="*/ 2147483647 h 437"/>
              <a:gd name="T100" fmla="*/ 2147483647 w 403"/>
              <a:gd name="T101" fmla="*/ 2147483647 h 437"/>
              <a:gd name="T102" fmla="*/ 2147483647 w 403"/>
              <a:gd name="T103" fmla="*/ 2147483647 h 437"/>
              <a:gd name="T104" fmla="*/ 2147483647 w 403"/>
              <a:gd name="T105" fmla="*/ 2147483647 h 437"/>
              <a:gd name="T106" fmla="*/ 2147483647 w 403"/>
              <a:gd name="T107" fmla="*/ 2147483647 h 437"/>
              <a:gd name="T108" fmla="*/ 2147483647 w 403"/>
              <a:gd name="T109" fmla="*/ 2147483647 h 4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3" h="437">
                <a:moveTo>
                  <a:pt x="137" y="65"/>
                </a:moveTo>
                <a:lnTo>
                  <a:pt x="137" y="62"/>
                </a:lnTo>
                <a:lnTo>
                  <a:pt x="134" y="57"/>
                </a:lnTo>
                <a:lnTo>
                  <a:pt x="134" y="53"/>
                </a:lnTo>
                <a:lnTo>
                  <a:pt x="134" y="48"/>
                </a:lnTo>
                <a:lnTo>
                  <a:pt x="134" y="41"/>
                </a:lnTo>
                <a:lnTo>
                  <a:pt x="137" y="37"/>
                </a:lnTo>
                <a:lnTo>
                  <a:pt x="137" y="32"/>
                </a:lnTo>
                <a:lnTo>
                  <a:pt x="139" y="25"/>
                </a:lnTo>
                <a:lnTo>
                  <a:pt x="143" y="19"/>
                </a:lnTo>
                <a:lnTo>
                  <a:pt x="145" y="14"/>
                </a:lnTo>
                <a:lnTo>
                  <a:pt x="149" y="11"/>
                </a:lnTo>
                <a:lnTo>
                  <a:pt x="158" y="6"/>
                </a:lnTo>
                <a:lnTo>
                  <a:pt x="164" y="3"/>
                </a:lnTo>
                <a:lnTo>
                  <a:pt x="175" y="1"/>
                </a:lnTo>
                <a:lnTo>
                  <a:pt x="183" y="0"/>
                </a:lnTo>
                <a:lnTo>
                  <a:pt x="192" y="0"/>
                </a:lnTo>
                <a:lnTo>
                  <a:pt x="198" y="0"/>
                </a:lnTo>
                <a:lnTo>
                  <a:pt x="207" y="1"/>
                </a:lnTo>
                <a:lnTo>
                  <a:pt x="218" y="6"/>
                </a:lnTo>
                <a:lnTo>
                  <a:pt x="226" y="14"/>
                </a:lnTo>
                <a:lnTo>
                  <a:pt x="230" y="22"/>
                </a:lnTo>
                <a:lnTo>
                  <a:pt x="235" y="32"/>
                </a:lnTo>
                <a:lnTo>
                  <a:pt x="237" y="41"/>
                </a:lnTo>
                <a:lnTo>
                  <a:pt x="237" y="51"/>
                </a:lnTo>
                <a:lnTo>
                  <a:pt x="237" y="59"/>
                </a:lnTo>
                <a:lnTo>
                  <a:pt x="237" y="67"/>
                </a:lnTo>
                <a:lnTo>
                  <a:pt x="237" y="73"/>
                </a:lnTo>
                <a:lnTo>
                  <a:pt x="237" y="80"/>
                </a:lnTo>
                <a:lnTo>
                  <a:pt x="237" y="85"/>
                </a:lnTo>
                <a:lnTo>
                  <a:pt x="237" y="88"/>
                </a:lnTo>
                <a:lnTo>
                  <a:pt x="237" y="89"/>
                </a:lnTo>
                <a:lnTo>
                  <a:pt x="237" y="91"/>
                </a:lnTo>
                <a:lnTo>
                  <a:pt x="239" y="91"/>
                </a:lnTo>
                <a:lnTo>
                  <a:pt x="250" y="93"/>
                </a:lnTo>
                <a:lnTo>
                  <a:pt x="254" y="94"/>
                </a:lnTo>
                <a:lnTo>
                  <a:pt x="260" y="96"/>
                </a:lnTo>
                <a:lnTo>
                  <a:pt x="269" y="99"/>
                </a:lnTo>
                <a:lnTo>
                  <a:pt x="279" y="102"/>
                </a:lnTo>
                <a:lnTo>
                  <a:pt x="286" y="105"/>
                </a:lnTo>
                <a:lnTo>
                  <a:pt x="297" y="109"/>
                </a:lnTo>
                <a:lnTo>
                  <a:pt x="305" y="114"/>
                </a:lnTo>
                <a:lnTo>
                  <a:pt x="316" y="120"/>
                </a:lnTo>
                <a:lnTo>
                  <a:pt x="324" y="126"/>
                </a:lnTo>
                <a:lnTo>
                  <a:pt x="333" y="134"/>
                </a:lnTo>
                <a:lnTo>
                  <a:pt x="343" y="141"/>
                </a:lnTo>
                <a:lnTo>
                  <a:pt x="352" y="150"/>
                </a:lnTo>
                <a:lnTo>
                  <a:pt x="358" y="160"/>
                </a:lnTo>
                <a:lnTo>
                  <a:pt x="365" y="170"/>
                </a:lnTo>
                <a:lnTo>
                  <a:pt x="371" y="182"/>
                </a:lnTo>
                <a:lnTo>
                  <a:pt x="378" y="194"/>
                </a:lnTo>
                <a:lnTo>
                  <a:pt x="384" y="205"/>
                </a:lnTo>
                <a:lnTo>
                  <a:pt x="390" y="216"/>
                </a:lnTo>
                <a:lnTo>
                  <a:pt x="393" y="227"/>
                </a:lnTo>
                <a:lnTo>
                  <a:pt x="399" y="238"/>
                </a:lnTo>
                <a:lnTo>
                  <a:pt x="399" y="248"/>
                </a:lnTo>
                <a:lnTo>
                  <a:pt x="401" y="259"/>
                </a:lnTo>
                <a:lnTo>
                  <a:pt x="401" y="267"/>
                </a:lnTo>
                <a:lnTo>
                  <a:pt x="403" y="275"/>
                </a:lnTo>
                <a:lnTo>
                  <a:pt x="401" y="282"/>
                </a:lnTo>
                <a:lnTo>
                  <a:pt x="399" y="286"/>
                </a:lnTo>
                <a:lnTo>
                  <a:pt x="395" y="290"/>
                </a:lnTo>
                <a:lnTo>
                  <a:pt x="393" y="293"/>
                </a:lnTo>
                <a:lnTo>
                  <a:pt x="380" y="290"/>
                </a:lnTo>
                <a:lnTo>
                  <a:pt x="371" y="282"/>
                </a:lnTo>
                <a:lnTo>
                  <a:pt x="365" y="275"/>
                </a:lnTo>
                <a:lnTo>
                  <a:pt x="361" y="269"/>
                </a:lnTo>
                <a:lnTo>
                  <a:pt x="358" y="261"/>
                </a:lnTo>
                <a:lnTo>
                  <a:pt x="354" y="254"/>
                </a:lnTo>
                <a:lnTo>
                  <a:pt x="350" y="245"/>
                </a:lnTo>
                <a:lnTo>
                  <a:pt x="346" y="238"/>
                </a:lnTo>
                <a:lnTo>
                  <a:pt x="343" y="229"/>
                </a:lnTo>
                <a:lnTo>
                  <a:pt x="339" y="222"/>
                </a:lnTo>
                <a:lnTo>
                  <a:pt x="333" y="216"/>
                </a:lnTo>
                <a:lnTo>
                  <a:pt x="331" y="210"/>
                </a:lnTo>
                <a:lnTo>
                  <a:pt x="324" y="205"/>
                </a:lnTo>
                <a:lnTo>
                  <a:pt x="320" y="203"/>
                </a:lnTo>
                <a:lnTo>
                  <a:pt x="309" y="198"/>
                </a:lnTo>
                <a:lnTo>
                  <a:pt x="303" y="198"/>
                </a:lnTo>
                <a:lnTo>
                  <a:pt x="294" y="198"/>
                </a:lnTo>
                <a:lnTo>
                  <a:pt x="290" y="202"/>
                </a:lnTo>
                <a:lnTo>
                  <a:pt x="284" y="206"/>
                </a:lnTo>
                <a:lnTo>
                  <a:pt x="282" y="214"/>
                </a:lnTo>
                <a:lnTo>
                  <a:pt x="282" y="219"/>
                </a:lnTo>
                <a:lnTo>
                  <a:pt x="282" y="224"/>
                </a:lnTo>
                <a:lnTo>
                  <a:pt x="282" y="230"/>
                </a:lnTo>
                <a:lnTo>
                  <a:pt x="284" y="238"/>
                </a:lnTo>
                <a:lnTo>
                  <a:pt x="284" y="245"/>
                </a:lnTo>
                <a:lnTo>
                  <a:pt x="286" y="254"/>
                </a:lnTo>
                <a:lnTo>
                  <a:pt x="290" y="264"/>
                </a:lnTo>
                <a:lnTo>
                  <a:pt x="299" y="275"/>
                </a:lnTo>
                <a:lnTo>
                  <a:pt x="305" y="286"/>
                </a:lnTo>
                <a:lnTo>
                  <a:pt x="311" y="301"/>
                </a:lnTo>
                <a:lnTo>
                  <a:pt x="320" y="315"/>
                </a:lnTo>
                <a:lnTo>
                  <a:pt x="329" y="330"/>
                </a:lnTo>
                <a:lnTo>
                  <a:pt x="335" y="341"/>
                </a:lnTo>
                <a:lnTo>
                  <a:pt x="343" y="355"/>
                </a:lnTo>
                <a:lnTo>
                  <a:pt x="348" y="367"/>
                </a:lnTo>
                <a:lnTo>
                  <a:pt x="352" y="379"/>
                </a:lnTo>
                <a:lnTo>
                  <a:pt x="354" y="389"/>
                </a:lnTo>
                <a:lnTo>
                  <a:pt x="358" y="399"/>
                </a:lnTo>
                <a:lnTo>
                  <a:pt x="356" y="407"/>
                </a:lnTo>
                <a:lnTo>
                  <a:pt x="354" y="413"/>
                </a:lnTo>
                <a:lnTo>
                  <a:pt x="346" y="421"/>
                </a:lnTo>
                <a:lnTo>
                  <a:pt x="335" y="426"/>
                </a:lnTo>
                <a:lnTo>
                  <a:pt x="324" y="431"/>
                </a:lnTo>
                <a:lnTo>
                  <a:pt x="311" y="431"/>
                </a:lnTo>
                <a:lnTo>
                  <a:pt x="301" y="427"/>
                </a:lnTo>
                <a:lnTo>
                  <a:pt x="290" y="424"/>
                </a:lnTo>
                <a:lnTo>
                  <a:pt x="284" y="419"/>
                </a:lnTo>
                <a:lnTo>
                  <a:pt x="279" y="415"/>
                </a:lnTo>
                <a:lnTo>
                  <a:pt x="277" y="408"/>
                </a:lnTo>
                <a:lnTo>
                  <a:pt x="275" y="402"/>
                </a:lnTo>
                <a:lnTo>
                  <a:pt x="271" y="394"/>
                </a:lnTo>
                <a:lnTo>
                  <a:pt x="267" y="386"/>
                </a:lnTo>
                <a:lnTo>
                  <a:pt x="262" y="375"/>
                </a:lnTo>
                <a:lnTo>
                  <a:pt x="260" y="365"/>
                </a:lnTo>
                <a:lnTo>
                  <a:pt x="256" y="355"/>
                </a:lnTo>
                <a:lnTo>
                  <a:pt x="252" y="344"/>
                </a:lnTo>
                <a:lnTo>
                  <a:pt x="250" y="335"/>
                </a:lnTo>
                <a:lnTo>
                  <a:pt x="245" y="325"/>
                </a:lnTo>
                <a:lnTo>
                  <a:pt x="239" y="315"/>
                </a:lnTo>
                <a:lnTo>
                  <a:pt x="235" y="306"/>
                </a:lnTo>
                <a:lnTo>
                  <a:pt x="228" y="298"/>
                </a:lnTo>
                <a:lnTo>
                  <a:pt x="222" y="291"/>
                </a:lnTo>
                <a:lnTo>
                  <a:pt x="215" y="286"/>
                </a:lnTo>
                <a:lnTo>
                  <a:pt x="207" y="282"/>
                </a:lnTo>
                <a:lnTo>
                  <a:pt x="198" y="280"/>
                </a:lnTo>
                <a:lnTo>
                  <a:pt x="190" y="280"/>
                </a:lnTo>
                <a:lnTo>
                  <a:pt x="177" y="282"/>
                </a:lnTo>
                <a:lnTo>
                  <a:pt x="171" y="288"/>
                </a:lnTo>
                <a:lnTo>
                  <a:pt x="162" y="296"/>
                </a:lnTo>
                <a:lnTo>
                  <a:pt x="158" y="309"/>
                </a:lnTo>
                <a:lnTo>
                  <a:pt x="154" y="320"/>
                </a:lnTo>
                <a:lnTo>
                  <a:pt x="149" y="335"/>
                </a:lnTo>
                <a:lnTo>
                  <a:pt x="147" y="351"/>
                </a:lnTo>
                <a:lnTo>
                  <a:pt x="145" y="367"/>
                </a:lnTo>
                <a:lnTo>
                  <a:pt x="141" y="381"/>
                </a:lnTo>
                <a:lnTo>
                  <a:pt x="137" y="395"/>
                </a:lnTo>
                <a:lnTo>
                  <a:pt x="134" y="408"/>
                </a:lnTo>
                <a:lnTo>
                  <a:pt x="130" y="419"/>
                </a:lnTo>
                <a:lnTo>
                  <a:pt x="124" y="427"/>
                </a:lnTo>
                <a:lnTo>
                  <a:pt x="117" y="434"/>
                </a:lnTo>
                <a:lnTo>
                  <a:pt x="109" y="437"/>
                </a:lnTo>
                <a:lnTo>
                  <a:pt x="100" y="437"/>
                </a:lnTo>
                <a:lnTo>
                  <a:pt x="90" y="431"/>
                </a:lnTo>
                <a:lnTo>
                  <a:pt x="81" y="426"/>
                </a:lnTo>
                <a:lnTo>
                  <a:pt x="75" y="418"/>
                </a:lnTo>
                <a:lnTo>
                  <a:pt x="70" y="410"/>
                </a:lnTo>
                <a:lnTo>
                  <a:pt x="66" y="400"/>
                </a:lnTo>
                <a:lnTo>
                  <a:pt x="64" y="391"/>
                </a:lnTo>
                <a:lnTo>
                  <a:pt x="62" y="381"/>
                </a:lnTo>
                <a:lnTo>
                  <a:pt x="62" y="370"/>
                </a:lnTo>
                <a:lnTo>
                  <a:pt x="62" y="359"/>
                </a:lnTo>
                <a:lnTo>
                  <a:pt x="64" y="347"/>
                </a:lnTo>
                <a:lnTo>
                  <a:pt x="66" y="336"/>
                </a:lnTo>
                <a:lnTo>
                  <a:pt x="68" y="325"/>
                </a:lnTo>
                <a:lnTo>
                  <a:pt x="73" y="314"/>
                </a:lnTo>
                <a:lnTo>
                  <a:pt x="77" y="303"/>
                </a:lnTo>
                <a:lnTo>
                  <a:pt x="81" y="293"/>
                </a:lnTo>
                <a:lnTo>
                  <a:pt x="85" y="285"/>
                </a:lnTo>
                <a:lnTo>
                  <a:pt x="90" y="275"/>
                </a:lnTo>
                <a:lnTo>
                  <a:pt x="94" y="266"/>
                </a:lnTo>
                <a:lnTo>
                  <a:pt x="98" y="258"/>
                </a:lnTo>
                <a:lnTo>
                  <a:pt x="105" y="250"/>
                </a:lnTo>
                <a:lnTo>
                  <a:pt x="109" y="242"/>
                </a:lnTo>
                <a:lnTo>
                  <a:pt x="113" y="235"/>
                </a:lnTo>
                <a:lnTo>
                  <a:pt x="117" y="229"/>
                </a:lnTo>
                <a:lnTo>
                  <a:pt x="124" y="224"/>
                </a:lnTo>
                <a:lnTo>
                  <a:pt x="126" y="218"/>
                </a:lnTo>
                <a:lnTo>
                  <a:pt x="130" y="211"/>
                </a:lnTo>
                <a:lnTo>
                  <a:pt x="130" y="206"/>
                </a:lnTo>
                <a:lnTo>
                  <a:pt x="132" y="203"/>
                </a:lnTo>
                <a:lnTo>
                  <a:pt x="128" y="195"/>
                </a:lnTo>
                <a:lnTo>
                  <a:pt x="119" y="190"/>
                </a:lnTo>
                <a:lnTo>
                  <a:pt x="111" y="189"/>
                </a:lnTo>
                <a:lnTo>
                  <a:pt x="102" y="190"/>
                </a:lnTo>
                <a:lnTo>
                  <a:pt x="94" y="195"/>
                </a:lnTo>
                <a:lnTo>
                  <a:pt x="87" y="203"/>
                </a:lnTo>
                <a:lnTo>
                  <a:pt x="77" y="210"/>
                </a:lnTo>
                <a:lnTo>
                  <a:pt x="70" y="219"/>
                </a:lnTo>
                <a:lnTo>
                  <a:pt x="62" y="230"/>
                </a:lnTo>
                <a:lnTo>
                  <a:pt x="55" y="240"/>
                </a:lnTo>
                <a:lnTo>
                  <a:pt x="47" y="250"/>
                </a:lnTo>
                <a:lnTo>
                  <a:pt x="41" y="259"/>
                </a:lnTo>
                <a:lnTo>
                  <a:pt x="32" y="267"/>
                </a:lnTo>
                <a:lnTo>
                  <a:pt x="28" y="275"/>
                </a:lnTo>
                <a:lnTo>
                  <a:pt x="21" y="280"/>
                </a:lnTo>
                <a:lnTo>
                  <a:pt x="15" y="282"/>
                </a:lnTo>
                <a:lnTo>
                  <a:pt x="13" y="280"/>
                </a:lnTo>
                <a:lnTo>
                  <a:pt x="9" y="278"/>
                </a:lnTo>
                <a:lnTo>
                  <a:pt x="6" y="270"/>
                </a:lnTo>
                <a:lnTo>
                  <a:pt x="2" y="264"/>
                </a:lnTo>
                <a:lnTo>
                  <a:pt x="0" y="256"/>
                </a:lnTo>
                <a:lnTo>
                  <a:pt x="0" y="251"/>
                </a:lnTo>
                <a:lnTo>
                  <a:pt x="0" y="243"/>
                </a:lnTo>
                <a:lnTo>
                  <a:pt x="0" y="237"/>
                </a:lnTo>
                <a:lnTo>
                  <a:pt x="0" y="230"/>
                </a:lnTo>
                <a:lnTo>
                  <a:pt x="4" y="224"/>
                </a:lnTo>
                <a:lnTo>
                  <a:pt x="6" y="216"/>
                </a:lnTo>
                <a:lnTo>
                  <a:pt x="9" y="210"/>
                </a:lnTo>
                <a:lnTo>
                  <a:pt x="13" y="202"/>
                </a:lnTo>
                <a:lnTo>
                  <a:pt x="19" y="195"/>
                </a:lnTo>
                <a:lnTo>
                  <a:pt x="21" y="186"/>
                </a:lnTo>
                <a:lnTo>
                  <a:pt x="28" y="179"/>
                </a:lnTo>
                <a:lnTo>
                  <a:pt x="36" y="171"/>
                </a:lnTo>
                <a:lnTo>
                  <a:pt x="43" y="165"/>
                </a:lnTo>
                <a:lnTo>
                  <a:pt x="49" y="155"/>
                </a:lnTo>
                <a:lnTo>
                  <a:pt x="58" y="149"/>
                </a:lnTo>
                <a:lnTo>
                  <a:pt x="64" y="141"/>
                </a:lnTo>
                <a:lnTo>
                  <a:pt x="70" y="136"/>
                </a:lnTo>
                <a:lnTo>
                  <a:pt x="77" y="130"/>
                </a:lnTo>
                <a:lnTo>
                  <a:pt x="83" y="125"/>
                </a:lnTo>
                <a:lnTo>
                  <a:pt x="90" y="122"/>
                </a:lnTo>
                <a:lnTo>
                  <a:pt x="96" y="118"/>
                </a:lnTo>
                <a:lnTo>
                  <a:pt x="107" y="114"/>
                </a:lnTo>
                <a:lnTo>
                  <a:pt x="113" y="110"/>
                </a:lnTo>
                <a:lnTo>
                  <a:pt x="117" y="109"/>
                </a:lnTo>
                <a:lnTo>
                  <a:pt x="122" y="109"/>
                </a:lnTo>
                <a:lnTo>
                  <a:pt x="158" y="97"/>
                </a:lnTo>
                <a:lnTo>
                  <a:pt x="13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6"/>
          <p:cNvSpPr>
            <a:spLocks/>
          </p:cNvSpPr>
          <p:nvPr/>
        </p:nvSpPr>
        <p:spPr bwMode="auto">
          <a:xfrm>
            <a:off x="4187825" y="4422775"/>
            <a:ext cx="595313" cy="635000"/>
          </a:xfrm>
          <a:custGeom>
            <a:avLst/>
            <a:gdLst>
              <a:gd name="T0" fmla="*/ 149 w 375"/>
              <a:gd name="T1" fmla="*/ 57 h 400"/>
              <a:gd name="T2" fmla="*/ 143 w 375"/>
              <a:gd name="T3" fmla="*/ 20 h 400"/>
              <a:gd name="T4" fmla="*/ 177 w 375"/>
              <a:gd name="T5" fmla="*/ 0 h 400"/>
              <a:gd name="T6" fmla="*/ 200 w 375"/>
              <a:gd name="T7" fmla="*/ 30 h 400"/>
              <a:gd name="T8" fmla="*/ 200 w 375"/>
              <a:gd name="T9" fmla="*/ 64 h 400"/>
              <a:gd name="T10" fmla="*/ 205 w 375"/>
              <a:gd name="T11" fmla="*/ 83 h 400"/>
              <a:gd name="T12" fmla="*/ 230 w 375"/>
              <a:gd name="T13" fmla="*/ 86 h 400"/>
              <a:gd name="T14" fmla="*/ 269 w 375"/>
              <a:gd name="T15" fmla="*/ 99 h 400"/>
              <a:gd name="T16" fmla="*/ 307 w 375"/>
              <a:gd name="T17" fmla="*/ 123 h 400"/>
              <a:gd name="T18" fmla="*/ 335 w 375"/>
              <a:gd name="T19" fmla="*/ 153 h 400"/>
              <a:gd name="T20" fmla="*/ 354 w 375"/>
              <a:gd name="T21" fmla="*/ 185 h 400"/>
              <a:gd name="T22" fmla="*/ 365 w 375"/>
              <a:gd name="T23" fmla="*/ 209 h 400"/>
              <a:gd name="T24" fmla="*/ 375 w 375"/>
              <a:gd name="T25" fmla="*/ 243 h 400"/>
              <a:gd name="T26" fmla="*/ 363 w 375"/>
              <a:gd name="T27" fmla="*/ 246 h 400"/>
              <a:gd name="T28" fmla="*/ 350 w 375"/>
              <a:gd name="T29" fmla="*/ 222 h 400"/>
              <a:gd name="T30" fmla="*/ 337 w 375"/>
              <a:gd name="T31" fmla="*/ 197 h 400"/>
              <a:gd name="T32" fmla="*/ 309 w 375"/>
              <a:gd name="T33" fmla="*/ 169 h 400"/>
              <a:gd name="T34" fmla="*/ 264 w 375"/>
              <a:gd name="T35" fmla="*/ 165 h 400"/>
              <a:gd name="T36" fmla="*/ 247 w 375"/>
              <a:gd name="T37" fmla="*/ 187 h 400"/>
              <a:gd name="T38" fmla="*/ 245 w 375"/>
              <a:gd name="T39" fmla="*/ 211 h 400"/>
              <a:gd name="T40" fmla="*/ 252 w 375"/>
              <a:gd name="T41" fmla="*/ 237 h 400"/>
              <a:gd name="T42" fmla="*/ 267 w 375"/>
              <a:gd name="T43" fmla="*/ 269 h 400"/>
              <a:gd name="T44" fmla="*/ 288 w 375"/>
              <a:gd name="T45" fmla="*/ 304 h 400"/>
              <a:gd name="T46" fmla="*/ 309 w 375"/>
              <a:gd name="T47" fmla="*/ 344 h 400"/>
              <a:gd name="T48" fmla="*/ 322 w 375"/>
              <a:gd name="T49" fmla="*/ 376 h 400"/>
              <a:gd name="T50" fmla="*/ 305 w 375"/>
              <a:gd name="T51" fmla="*/ 394 h 400"/>
              <a:gd name="T52" fmla="*/ 271 w 375"/>
              <a:gd name="T53" fmla="*/ 378 h 400"/>
              <a:gd name="T54" fmla="*/ 260 w 375"/>
              <a:gd name="T55" fmla="*/ 342 h 400"/>
              <a:gd name="T56" fmla="*/ 243 w 375"/>
              <a:gd name="T57" fmla="*/ 296 h 400"/>
              <a:gd name="T58" fmla="*/ 228 w 375"/>
              <a:gd name="T59" fmla="*/ 265 h 400"/>
              <a:gd name="T60" fmla="*/ 183 w 375"/>
              <a:gd name="T61" fmla="*/ 241 h 400"/>
              <a:gd name="T62" fmla="*/ 141 w 375"/>
              <a:gd name="T63" fmla="*/ 253 h 400"/>
              <a:gd name="T64" fmla="*/ 122 w 375"/>
              <a:gd name="T65" fmla="*/ 283 h 400"/>
              <a:gd name="T66" fmla="*/ 113 w 375"/>
              <a:gd name="T67" fmla="*/ 318 h 400"/>
              <a:gd name="T68" fmla="*/ 109 w 375"/>
              <a:gd name="T69" fmla="*/ 338 h 400"/>
              <a:gd name="T70" fmla="*/ 107 w 375"/>
              <a:gd name="T71" fmla="*/ 368 h 400"/>
              <a:gd name="T72" fmla="*/ 96 w 375"/>
              <a:gd name="T73" fmla="*/ 395 h 400"/>
              <a:gd name="T74" fmla="*/ 75 w 375"/>
              <a:gd name="T75" fmla="*/ 379 h 400"/>
              <a:gd name="T76" fmla="*/ 70 w 375"/>
              <a:gd name="T77" fmla="*/ 349 h 400"/>
              <a:gd name="T78" fmla="*/ 75 w 375"/>
              <a:gd name="T79" fmla="*/ 315 h 400"/>
              <a:gd name="T80" fmla="*/ 90 w 375"/>
              <a:gd name="T81" fmla="*/ 273 h 400"/>
              <a:gd name="T82" fmla="*/ 109 w 375"/>
              <a:gd name="T83" fmla="*/ 235 h 400"/>
              <a:gd name="T84" fmla="*/ 130 w 375"/>
              <a:gd name="T85" fmla="*/ 201 h 400"/>
              <a:gd name="T86" fmla="*/ 141 w 375"/>
              <a:gd name="T87" fmla="*/ 171 h 400"/>
              <a:gd name="T88" fmla="*/ 115 w 375"/>
              <a:gd name="T89" fmla="*/ 149 h 400"/>
              <a:gd name="T90" fmla="*/ 75 w 375"/>
              <a:gd name="T91" fmla="*/ 161 h 400"/>
              <a:gd name="T92" fmla="*/ 28 w 375"/>
              <a:gd name="T93" fmla="*/ 205 h 400"/>
              <a:gd name="T94" fmla="*/ 11 w 375"/>
              <a:gd name="T95" fmla="*/ 230 h 400"/>
              <a:gd name="T96" fmla="*/ 0 w 375"/>
              <a:gd name="T97" fmla="*/ 233 h 400"/>
              <a:gd name="T98" fmla="*/ 6 w 375"/>
              <a:gd name="T99" fmla="*/ 203 h 400"/>
              <a:gd name="T100" fmla="*/ 21 w 375"/>
              <a:gd name="T101" fmla="*/ 177 h 400"/>
              <a:gd name="T102" fmla="*/ 53 w 375"/>
              <a:gd name="T103" fmla="*/ 142 h 400"/>
              <a:gd name="T104" fmla="*/ 90 w 375"/>
              <a:gd name="T105" fmla="*/ 110 h 400"/>
              <a:gd name="T106" fmla="*/ 141 w 375"/>
              <a:gd name="T107" fmla="*/ 89 h 400"/>
              <a:gd name="T108" fmla="*/ 160 w 375"/>
              <a:gd name="T10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5" h="400">
                <a:moveTo>
                  <a:pt x="160" y="75"/>
                </a:moveTo>
                <a:lnTo>
                  <a:pt x="156" y="73"/>
                </a:lnTo>
                <a:lnTo>
                  <a:pt x="156" y="68"/>
                </a:lnTo>
                <a:lnTo>
                  <a:pt x="151" y="64"/>
                </a:lnTo>
                <a:lnTo>
                  <a:pt x="149" y="57"/>
                </a:lnTo>
                <a:lnTo>
                  <a:pt x="145" y="49"/>
                </a:lnTo>
                <a:lnTo>
                  <a:pt x="143" y="41"/>
                </a:lnTo>
                <a:lnTo>
                  <a:pt x="141" y="33"/>
                </a:lnTo>
                <a:lnTo>
                  <a:pt x="143" y="27"/>
                </a:lnTo>
                <a:lnTo>
                  <a:pt x="143" y="20"/>
                </a:lnTo>
                <a:lnTo>
                  <a:pt x="147" y="16"/>
                </a:lnTo>
                <a:lnTo>
                  <a:pt x="149" y="9"/>
                </a:lnTo>
                <a:lnTo>
                  <a:pt x="154" y="6"/>
                </a:lnTo>
                <a:lnTo>
                  <a:pt x="164" y="1"/>
                </a:lnTo>
                <a:lnTo>
                  <a:pt x="177" y="0"/>
                </a:lnTo>
                <a:lnTo>
                  <a:pt x="188" y="3"/>
                </a:lnTo>
                <a:lnTo>
                  <a:pt x="194" y="11"/>
                </a:lnTo>
                <a:lnTo>
                  <a:pt x="196" y="17"/>
                </a:lnTo>
                <a:lnTo>
                  <a:pt x="200" y="24"/>
                </a:lnTo>
                <a:lnTo>
                  <a:pt x="200" y="30"/>
                </a:lnTo>
                <a:lnTo>
                  <a:pt x="203" y="38"/>
                </a:lnTo>
                <a:lnTo>
                  <a:pt x="200" y="43"/>
                </a:lnTo>
                <a:lnTo>
                  <a:pt x="200" y="51"/>
                </a:lnTo>
                <a:lnTo>
                  <a:pt x="200" y="57"/>
                </a:lnTo>
                <a:lnTo>
                  <a:pt x="200" y="64"/>
                </a:lnTo>
                <a:lnTo>
                  <a:pt x="200" y="68"/>
                </a:lnTo>
                <a:lnTo>
                  <a:pt x="200" y="73"/>
                </a:lnTo>
                <a:lnTo>
                  <a:pt x="200" y="75"/>
                </a:lnTo>
                <a:lnTo>
                  <a:pt x="200" y="76"/>
                </a:lnTo>
                <a:lnTo>
                  <a:pt x="205" y="83"/>
                </a:lnTo>
                <a:lnTo>
                  <a:pt x="207" y="83"/>
                </a:lnTo>
                <a:lnTo>
                  <a:pt x="213" y="84"/>
                </a:lnTo>
                <a:lnTo>
                  <a:pt x="218" y="84"/>
                </a:lnTo>
                <a:lnTo>
                  <a:pt x="224" y="86"/>
                </a:lnTo>
                <a:lnTo>
                  <a:pt x="230" y="86"/>
                </a:lnTo>
                <a:lnTo>
                  <a:pt x="237" y="89"/>
                </a:lnTo>
                <a:lnTo>
                  <a:pt x="245" y="89"/>
                </a:lnTo>
                <a:lnTo>
                  <a:pt x="252" y="93"/>
                </a:lnTo>
                <a:lnTo>
                  <a:pt x="260" y="96"/>
                </a:lnTo>
                <a:lnTo>
                  <a:pt x="269" y="99"/>
                </a:lnTo>
                <a:lnTo>
                  <a:pt x="277" y="102"/>
                </a:lnTo>
                <a:lnTo>
                  <a:pt x="286" y="107"/>
                </a:lnTo>
                <a:lnTo>
                  <a:pt x="294" y="112"/>
                </a:lnTo>
                <a:lnTo>
                  <a:pt x="303" y="118"/>
                </a:lnTo>
                <a:lnTo>
                  <a:pt x="307" y="123"/>
                </a:lnTo>
                <a:lnTo>
                  <a:pt x="314" y="128"/>
                </a:lnTo>
                <a:lnTo>
                  <a:pt x="318" y="134"/>
                </a:lnTo>
                <a:lnTo>
                  <a:pt x="324" y="141"/>
                </a:lnTo>
                <a:lnTo>
                  <a:pt x="331" y="147"/>
                </a:lnTo>
                <a:lnTo>
                  <a:pt x="335" y="153"/>
                </a:lnTo>
                <a:lnTo>
                  <a:pt x="339" y="160"/>
                </a:lnTo>
                <a:lnTo>
                  <a:pt x="346" y="168"/>
                </a:lnTo>
                <a:lnTo>
                  <a:pt x="348" y="173"/>
                </a:lnTo>
                <a:lnTo>
                  <a:pt x="352" y="179"/>
                </a:lnTo>
                <a:lnTo>
                  <a:pt x="354" y="185"/>
                </a:lnTo>
                <a:lnTo>
                  <a:pt x="356" y="192"/>
                </a:lnTo>
                <a:lnTo>
                  <a:pt x="358" y="197"/>
                </a:lnTo>
                <a:lnTo>
                  <a:pt x="360" y="201"/>
                </a:lnTo>
                <a:lnTo>
                  <a:pt x="363" y="205"/>
                </a:lnTo>
                <a:lnTo>
                  <a:pt x="365" y="209"/>
                </a:lnTo>
                <a:lnTo>
                  <a:pt x="367" y="216"/>
                </a:lnTo>
                <a:lnTo>
                  <a:pt x="369" y="224"/>
                </a:lnTo>
                <a:lnTo>
                  <a:pt x="371" y="230"/>
                </a:lnTo>
                <a:lnTo>
                  <a:pt x="375" y="238"/>
                </a:lnTo>
                <a:lnTo>
                  <a:pt x="375" y="243"/>
                </a:lnTo>
                <a:lnTo>
                  <a:pt x="375" y="249"/>
                </a:lnTo>
                <a:lnTo>
                  <a:pt x="373" y="253"/>
                </a:lnTo>
                <a:lnTo>
                  <a:pt x="373" y="254"/>
                </a:lnTo>
                <a:lnTo>
                  <a:pt x="369" y="253"/>
                </a:lnTo>
                <a:lnTo>
                  <a:pt x="363" y="246"/>
                </a:lnTo>
                <a:lnTo>
                  <a:pt x="358" y="238"/>
                </a:lnTo>
                <a:lnTo>
                  <a:pt x="356" y="235"/>
                </a:lnTo>
                <a:lnTo>
                  <a:pt x="356" y="233"/>
                </a:lnTo>
                <a:lnTo>
                  <a:pt x="352" y="227"/>
                </a:lnTo>
                <a:lnTo>
                  <a:pt x="350" y="222"/>
                </a:lnTo>
                <a:lnTo>
                  <a:pt x="348" y="217"/>
                </a:lnTo>
                <a:lnTo>
                  <a:pt x="346" y="213"/>
                </a:lnTo>
                <a:lnTo>
                  <a:pt x="343" y="208"/>
                </a:lnTo>
                <a:lnTo>
                  <a:pt x="339" y="201"/>
                </a:lnTo>
                <a:lnTo>
                  <a:pt x="337" y="197"/>
                </a:lnTo>
                <a:lnTo>
                  <a:pt x="333" y="190"/>
                </a:lnTo>
                <a:lnTo>
                  <a:pt x="331" y="187"/>
                </a:lnTo>
                <a:lnTo>
                  <a:pt x="324" y="177"/>
                </a:lnTo>
                <a:lnTo>
                  <a:pt x="318" y="173"/>
                </a:lnTo>
                <a:lnTo>
                  <a:pt x="309" y="169"/>
                </a:lnTo>
                <a:lnTo>
                  <a:pt x="303" y="166"/>
                </a:lnTo>
                <a:lnTo>
                  <a:pt x="294" y="165"/>
                </a:lnTo>
                <a:lnTo>
                  <a:pt x="288" y="165"/>
                </a:lnTo>
                <a:lnTo>
                  <a:pt x="275" y="163"/>
                </a:lnTo>
                <a:lnTo>
                  <a:pt x="264" y="165"/>
                </a:lnTo>
                <a:lnTo>
                  <a:pt x="262" y="168"/>
                </a:lnTo>
                <a:lnTo>
                  <a:pt x="258" y="171"/>
                </a:lnTo>
                <a:lnTo>
                  <a:pt x="254" y="176"/>
                </a:lnTo>
                <a:lnTo>
                  <a:pt x="252" y="182"/>
                </a:lnTo>
                <a:lnTo>
                  <a:pt x="247" y="187"/>
                </a:lnTo>
                <a:lnTo>
                  <a:pt x="245" y="193"/>
                </a:lnTo>
                <a:lnTo>
                  <a:pt x="245" y="198"/>
                </a:lnTo>
                <a:lnTo>
                  <a:pt x="245" y="201"/>
                </a:lnTo>
                <a:lnTo>
                  <a:pt x="245" y="205"/>
                </a:lnTo>
                <a:lnTo>
                  <a:pt x="245" y="211"/>
                </a:lnTo>
                <a:lnTo>
                  <a:pt x="245" y="214"/>
                </a:lnTo>
                <a:lnTo>
                  <a:pt x="247" y="219"/>
                </a:lnTo>
                <a:lnTo>
                  <a:pt x="250" y="225"/>
                </a:lnTo>
                <a:lnTo>
                  <a:pt x="252" y="230"/>
                </a:lnTo>
                <a:lnTo>
                  <a:pt x="252" y="237"/>
                </a:lnTo>
                <a:lnTo>
                  <a:pt x="256" y="243"/>
                </a:lnTo>
                <a:lnTo>
                  <a:pt x="256" y="249"/>
                </a:lnTo>
                <a:lnTo>
                  <a:pt x="260" y="256"/>
                </a:lnTo>
                <a:lnTo>
                  <a:pt x="262" y="262"/>
                </a:lnTo>
                <a:lnTo>
                  <a:pt x="267" y="269"/>
                </a:lnTo>
                <a:lnTo>
                  <a:pt x="271" y="275"/>
                </a:lnTo>
                <a:lnTo>
                  <a:pt x="275" y="283"/>
                </a:lnTo>
                <a:lnTo>
                  <a:pt x="277" y="290"/>
                </a:lnTo>
                <a:lnTo>
                  <a:pt x="282" y="296"/>
                </a:lnTo>
                <a:lnTo>
                  <a:pt x="288" y="304"/>
                </a:lnTo>
                <a:lnTo>
                  <a:pt x="292" y="312"/>
                </a:lnTo>
                <a:lnTo>
                  <a:pt x="296" y="320"/>
                </a:lnTo>
                <a:lnTo>
                  <a:pt x="301" y="328"/>
                </a:lnTo>
                <a:lnTo>
                  <a:pt x="305" y="336"/>
                </a:lnTo>
                <a:lnTo>
                  <a:pt x="309" y="344"/>
                </a:lnTo>
                <a:lnTo>
                  <a:pt x="311" y="350"/>
                </a:lnTo>
                <a:lnTo>
                  <a:pt x="316" y="358"/>
                </a:lnTo>
                <a:lnTo>
                  <a:pt x="318" y="365"/>
                </a:lnTo>
                <a:lnTo>
                  <a:pt x="322" y="371"/>
                </a:lnTo>
                <a:lnTo>
                  <a:pt x="322" y="376"/>
                </a:lnTo>
                <a:lnTo>
                  <a:pt x="322" y="381"/>
                </a:lnTo>
                <a:lnTo>
                  <a:pt x="322" y="384"/>
                </a:lnTo>
                <a:lnTo>
                  <a:pt x="320" y="389"/>
                </a:lnTo>
                <a:lnTo>
                  <a:pt x="311" y="390"/>
                </a:lnTo>
                <a:lnTo>
                  <a:pt x="305" y="394"/>
                </a:lnTo>
                <a:lnTo>
                  <a:pt x="301" y="394"/>
                </a:lnTo>
                <a:lnTo>
                  <a:pt x="294" y="394"/>
                </a:lnTo>
                <a:lnTo>
                  <a:pt x="282" y="389"/>
                </a:lnTo>
                <a:lnTo>
                  <a:pt x="275" y="381"/>
                </a:lnTo>
                <a:lnTo>
                  <a:pt x="271" y="378"/>
                </a:lnTo>
                <a:lnTo>
                  <a:pt x="271" y="373"/>
                </a:lnTo>
                <a:lnTo>
                  <a:pt x="269" y="366"/>
                </a:lnTo>
                <a:lnTo>
                  <a:pt x="267" y="360"/>
                </a:lnTo>
                <a:lnTo>
                  <a:pt x="262" y="350"/>
                </a:lnTo>
                <a:lnTo>
                  <a:pt x="260" y="342"/>
                </a:lnTo>
                <a:lnTo>
                  <a:pt x="258" y="333"/>
                </a:lnTo>
                <a:lnTo>
                  <a:pt x="256" y="325"/>
                </a:lnTo>
                <a:lnTo>
                  <a:pt x="252" y="314"/>
                </a:lnTo>
                <a:lnTo>
                  <a:pt x="247" y="306"/>
                </a:lnTo>
                <a:lnTo>
                  <a:pt x="243" y="296"/>
                </a:lnTo>
                <a:lnTo>
                  <a:pt x="241" y="288"/>
                </a:lnTo>
                <a:lnTo>
                  <a:pt x="237" y="280"/>
                </a:lnTo>
                <a:lnTo>
                  <a:pt x="232" y="273"/>
                </a:lnTo>
                <a:lnTo>
                  <a:pt x="230" y="269"/>
                </a:lnTo>
                <a:lnTo>
                  <a:pt x="228" y="265"/>
                </a:lnTo>
                <a:lnTo>
                  <a:pt x="222" y="259"/>
                </a:lnTo>
                <a:lnTo>
                  <a:pt x="215" y="253"/>
                </a:lnTo>
                <a:lnTo>
                  <a:pt x="205" y="248"/>
                </a:lnTo>
                <a:lnTo>
                  <a:pt x="196" y="245"/>
                </a:lnTo>
                <a:lnTo>
                  <a:pt x="183" y="241"/>
                </a:lnTo>
                <a:lnTo>
                  <a:pt x="173" y="240"/>
                </a:lnTo>
                <a:lnTo>
                  <a:pt x="162" y="241"/>
                </a:lnTo>
                <a:lnTo>
                  <a:pt x="151" y="246"/>
                </a:lnTo>
                <a:lnTo>
                  <a:pt x="145" y="248"/>
                </a:lnTo>
                <a:lnTo>
                  <a:pt x="141" y="253"/>
                </a:lnTo>
                <a:lnTo>
                  <a:pt x="134" y="257"/>
                </a:lnTo>
                <a:lnTo>
                  <a:pt x="130" y="264"/>
                </a:lnTo>
                <a:lnTo>
                  <a:pt x="128" y="269"/>
                </a:lnTo>
                <a:lnTo>
                  <a:pt x="124" y="275"/>
                </a:lnTo>
                <a:lnTo>
                  <a:pt x="122" y="283"/>
                </a:lnTo>
                <a:lnTo>
                  <a:pt x="119" y="291"/>
                </a:lnTo>
                <a:lnTo>
                  <a:pt x="115" y="298"/>
                </a:lnTo>
                <a:lnTo>
                  <a:pt x="115" y="304"/>
                </a:lnTo>
                <a:lnTo>
                  <a:pt x="113" y="310"/>
                </a:lnTo>
                <a:lnTo>
                  <a:pt x="113" y="318"/>
                </a:lnTo>
                <a:lnTo>
                  <a:pt x="111" y="323"/>
                </a:lnTo>
                <a:lnTo>
                  <a:pt x="111" y="326"/>
                </a:lnTo>
                <a:lnTo>
                  <a:pt x="111" y="330"/>
                </a:lnTo>
                <a:lnTo>
                  <a:pt x="111" y="333"/>
                </a:lnTo>
                <a:lnTo>
                  <a:pt x="109" y="338"/>
                </a:lnTo>
                <a:lnTo>
                  <a:pt x="109" y="346"/>
                </a:lnTo>
                <a:lnTo>
                  <a:pt x="109" y="350"/>
                </a:lnTo>
                <a:lnTo>
                  <a:pt x="107" y="355"/>
                </a:lnTo>
                <a:lnTo>
                  <a:pt x="107" y="362"/>
                </a:lnTo>
                <a:lnTo>
                  <a:pt x="107" y="368"/>
                </a:lnTo>
                <a:lnTo>
                  <a:pt x="102" y="373"/>
                </a:lnTo>
                <a:lnTo>
                  <a:pt x="102" y="379"/>
                </a:lnTo>
                <a:lnTo>
                  <a:pt x="100" y="384"/>
                </a:lnTo>
                <a:lnTo>
                  <a:pt x="100" y="389"/>
                </a:lnTo>
                <a:lnTo>
                  <a:pt x="96" y="395"/>
                </a:lnTo>
                <a:lnTo>
                  <a:pt x="94" y="400"/>
                </a:lnTo>
                <a:lnTo>
                  <a:pt x="85" y="398"/>
                </a:lnTo>
                <a:lnTo>
                  <a:pt x="81" y="395"/>
                </a:lnTo>
                <a:lnTo>
                  <a:pt x="79" y="387"/>
                </a:lnTo>
                <a:lnTo>
                  <a:pt x="75" y="379"/>
                </a:lnTo>
                <a:lnTo>
                  <a:pt x="72" y="373"/>
                </a:lnTo>
                <a:lnTo>
                  <a:pt x="72" y="368"/>
                </a:lnTo>
                <a:lnTo>
                  <a:pt x="70" y="363"/>
                </a:lnTo>
                <a:lnTo>
                  <a:pt x="70" y="357"/>
                </a:lnTo>
                <a:lnTo>
                  <a:pt x="70" y="349"/>
                </a:lnTo>
                <a:lnTo>
                  <a:pt x="70" y="341"/>
                </a:lnTo>
                <a:lnTo>
                  <a:pt x="70" y="334"/>
                </a:lnTo>
                <a:lnTo>
                  <a:pt x="70" y="330"/>
                </a:lnTo>
                <a:lnTo>
                  <a:pt x="72" y="323"/>
                </a:lnTo>
                <a:lnTo>
                  <a:pt x="75" y="315"/>
                </a:lnTo>
                <a:lnTo>
                  <a:pt x="75" y="307"/>
                </a:lnTo>
                <a:lnTo>
                  <a:pt x="79" y="299"/>
                </a:lnTo>
                <a:lnTo>
                  <a:pt x="83" y="291"/>
                </a:lnTo>
                <a:lnTo>
                  <a:pt x="87" y="283"/>
                </a:lnTo>
                <a:lnTo>
                  <a:pt x="90" y="273"/>
                </a:lnTo>
                <a:lnTo>
                  <a:pt x="94" y="264"/>
                </a:lnTo>
                <a:lnTo>
                  <a:pt x="96" y="256"/>
                </a:lnTo>
                <a:lnTo>
                  <a:pt x="100" y="248"/>
                </a:lnTo>
                <a:lnTo>
                  <a:pt x="104" y="240"/>
                </a:lnTo>
                <a:lnTo>
                  <a:pt x="109" y="235"/>
                </a:lnTo>
                <a:lnTo>
                  <a:pt x="113" y="229"/>
                </a:lnTo>
                <a:lnTo>
                  <a:pt x="115" y="225"/>
                </a:lnTo>
                <a:lnTo>
                  <a:pt x="122" y="217"/>
                </a:lnTo>
                <a:lnTo>
                  <a:pt x="128" y="209"/>
                </a:lnTo>
                <a:lnTo>
                  <a:pt x="130" y="201"/>
                </a:lnTo>
                <a:lnTo>
                  <a:pt x="136" y="195"/>
                </a:lnTo>
                <a:lnTo>
                  <a:pt x="136" y="189"/>
                </a:lnTo>
                <a:lnTo>
                  <a:pt x="141" y="182"/>
                </a:lnTo>
                <a:lnTo>
                  <a:pt x="141" y="176"/>
                </a:lnTo>
                <a:lnTo>
                  <a:pt x="141" y="171"/>
                </a:lnTo>
                <a:lnTo>
                  <a:pt x="136" y="165"/>
                </a:lnTo>
                <a:lnTo>
                  <a:pt x="134" y="160"/>
                </a:lnTo>
                <a:lnTo>
                  <a:pt x="128" y="155"/>
                </a:lnTo>
                <a:lnTo>
                  <a:pt x="124" y="152"/>
                </a:lnTo>
                <a:lnTo>
                  <a:pt x="115" y="149"/>
                </a:lnTo>
                <a:lnTo>
                  <a:pt x="109" y="149"/>
                </a:lnTo>
                <a:lnTo>
                  <a:pt x="102" y="149"/>
                </a:lnTo>
                <a:lnTo>
                  <a:pt x="94" y="152"/>
                </a:lnTo>
                <a:lnTo>
                  <a:pt x="85" y="155"/>
                </a:lnTo>
                <a:lnTo>
                  <a:pt x="75" y="161"/>
                </a:lnTo>
                <a:lnTo>
                  <a:pt x="62" y="169"/>
                </a:lnTo>
                <a:lnTo>
                  <a:pt x="53" y="179"/>
                </a:lnTo>
                <a:lnTo>
                  <a:pt x="43" y="189"/>
                </a:lnTo>
                <a:lnTo>
                  <a:pt x="34" y="197"/>
                </a:lnTo>
                <a:lnTo>
                  <a:pt x="28" y="205"/>
                </a:lnTo>
                <a:lnTo>
                  <a:pt x="26" y="209"/>
                </a:lnTo>
                <a:lnTo>
                  <a:pt x="21" y="214"/>
                </a:lnTo>
                <a:lnTo>
                  <a:pt x="17" y="219"/>
                </a:lnTo>
                <a:lnTo>
                  <a:pt x="13" y="224"/>
                </a:lnTo>
                <a:lnTo>
                  <a:pt x="11" y="230"/>
                </a:lnTo>
                <a:lnTo>
                  <a:pt x="4" y="238"/>
                </a:lnTo>
                <a:lnTo>
                  <a:pt x="4" y="243"/>
                </a:lnTo>
                <a:lnTo>
                  <a:pt x="2" y="240"/>
                </a:lnTo>
                <a:lnTo>
                  <a:pt x="2" y="238"/>
                </a:lnTo>
                <a:lnTo>
                  <a:pt x="0" y="233"/>
                </a:lnTo>
                <a:lnTo>
                  <a:pt x="0" y="229"/>
                </a:lnTo>
                <a:lnTo>
                  <a:pt x="0" y="222"/>
                </a:lnTo>
                <a:lnTo>
                  <a:pt x="0" y="216"/>
                </a:lnTo>
                <a:lnTo>
                  <a:pt x="2" y="209"/>
                </a:lnTo>
                <a:lnTo>
                  <a:pt x="6" y="203"/>
                </a:lnTo>
                <a:lnTo>
                  <a:pt x="6" y="200"/>
                </a:lnTo>
                <a:lnTo>
                  <a:pt x="11" y="195"/>
                </a:lnTo>
                <a:lnTo>
                  <a:pt x="13" y="189"/>
                </a:lnTo>
                <a:lnTo>
                  <a:pt x="17" y="184"/>
                </a:lnTo>
                <a:lnTo>
                  <a:pt x="21" y="177"/>
                </a:lnTo>
                <a:lnTo>
                  <a:pt x="28" y="171"/>
                </a:lnTo>
                <a:lnTo>
                  <a:pt x="32" y="163"/>
                </a:lnTo>
                <a:lnTo>
                  <a:pt x="40" y="157"/>
                </a:lnTo>
                <a:lnTo>
                  <a:pt x="45" y="149"/>
                </a:lnTo>
                <a:lnTo>
                  <a:pt x="53" y="142"/>
                </a:lnTo>
                <a:lnTo>
                  <a:pt x="60" y="134"/>
                </a:lnTo>
                <a:lnTo>
                  <a:pt x="66" y="128"/>
                </a:lnTo>
                <a:lnTo>
                  <a:pt x="75" y="120"/>
                </a:lnTo>
                <a:lnTo>
                  <a:pt x="81" y="117"/>
                </a:lnTo>
                <a:lnTo>
                  <a:pt x="90" y="110"/>
                </a:lnTo>
                <a:lnTo>
                  <a:pt x="96" y="107"/>
                </a:lnTo>
                <a:lnTo>
                  <a:pt x="109" y="99"/>
                </a:lnTo>
                <a:lnTo>
                  <a:pt x="122" y="94"/>
                </a:lnTo>
                <a:lnTo>
                  <a:pt x="132" y="91"/>
                </a:lnTo>
                <a:lnTo>
                  <a:pt x="141" y="89"/>
                </a:lnTo>
                <a:lnTo>
                  <a:pt x="147" y="88"/>
                </a:lnTo>
                <a:lnTo>
                  <a:pt x="154" y="88"/>
                </a:lnTo>
                <a:lnTo>
                  <a:pt x="156" y="88"/>
                </a:lnTo>
                <a:lnTo>
                  <a:pt x="156" y="88"/>
                </a:lnTo>
                <a:lnTo>
                  <a:pt x="160" y="75"/>
                </a:lnTo>
                <a:lnTo>
                  <a:pt x="160" y="75"/>
                </a:lnTo>
                <a:close/>
              </a:path>
            </a:pathLst>
          </a:custGeom>
          <a:solidFill>
            <a:schemeClr val="accent6"/>
          </a:solidFill>
          <a:ln>
            <a:noFill/>
          </a:ln>
        </p:spPr>
        <p:txBody>
          <a:bodyPr/>
          <a:lstStyle/>
          <a:p>
            <a:pPr>
              <a:defRPr/>
            </a:pPr>
            <a:endParaRPr lang="fr-CA"/>
          </a:p>
        </p:txBody>
      </p:sp>
      <p:sp>
        <p:nvSpPr>
          <p:cNvPr id="18469" name="Freeform 37"/>
          <p:cNvSpPr>
            <a:spLocks/>
          </p:cNvSpPr>
          <p:nvPr/>
        </p:nvSpPr>
        <p:spPr bwMode="auto">
          <a:xfrm>
            <a:off x="1071563" y="4448175"/>
            <a:ext cx="636587" cy="690563"/>
          </a:xfrm>
          <a:custGeom>
            <a:avLst/>
            <a:gdLst>
              <a:gd name="T0" fmla="*/ 2147483647 w 401"/>
              <a:gd name="T1" fmla="*/ 2147483647 h 435"/>
              <a:gd name="T2" fmla="*/ 2147483647 w 401"/>
              <a:gd name="T3" fmla="*/ 2147483647 h 435"/>
              <a:gd name="T4" fmla="*/ 2147483647 w 401"/>
              <a:gd name="T5" fmla="*/ 2147483647 h 435"/>
              <a:gd name="T6" fmla="*/ 2147483647 w 401"/>
              <a:gd name="T7" fmla="*/ 0 h 435"/>
              <a:gd name="T8" fmla="*/ 2147483647 w 401"/>
              <a:gd name="T9" fmla="*/ 2147483647 h 435"/>
              <a:gd name="T10" fmla="*/ 2147483647 w 401"/>
              <a:gd name="T11" fmla="*/ 2147483647 h 435"/>
              <a:gd name="T12" fmla="*/ 2147483647 w 401"/>
              <a:gd name="T13" fmla="*/ 2147483647 h 435"/>
              <a:gd name="T14" fmla="*/ 2147483647 w 401"/>
              <a:gd name="T15" fmla="*/ 2147483647 h 435"/>
              <a:gd name="T16" fmla="*/ 2147483647 w 401"/>
              <a:gd name="T17" fmla="*/ 2147483647 h 435"/>
              <a:gd name="T18" fmla="*/ 2147483647 w 401"/>
              <a:gd name="T19" fmla="*/ 2147483647 h 435"/>
              <a:gd name="T20" fmla="*/ 2147483647 w 401"/>
              <a:gd name="T21" fmla="*/ 2147483647 h 435"/>
              <a:gd name="T22" fmla="*/ 2147483647 w 401"/>
              <a:gd name="T23" fmla="*/ 2147483647 h 435"/>
              <a:gd name="T24" fmla="*/ 2147483647 w 401"/>
              <a:gd name="T25" fmla="*/ 2147483647 h 435"/>
              <a:gd name="T26" fmla="*/ 2147483647 w 401"/>
              <a:gd name="T27" fmla="*/ 2147483647 h 435"/>
              <a:gd name="T28" fmla="*/ 2147483647 w 401"/>
              <a:gd name="T29" fmla="*/ 2147483647 h 435"/>
              <a:gd name="T30" fmla="*/ 2147483647 w 401"/>
              <a:gd name="T31" fmla="*/ 2147483647 h 435"/>
              <a:gd name="T32" fmla="*/ 2147483647 w 401"/>
              <a:gd name="T33" fmla="*/ 2147483647 h 435"/>
              <a:gd name="T34" fmla="*/ 2147483647 w 401"/>
              <a:gd name="T35" fmla="*/ 2147483647 h 435"/>
              <a:gd name="T36" fmla="*/ 2147483647 w 401"/>
              <a:gd name="T37" fmla="*/ 2147483647 h 435"/>
              <a:gd name="T38" fmla="*/ 2147483647 w 401"/>
              <a:gd name="T39" fmla="*/ 2147483647 h 435"/>
              <a:gd name="T40" fmla="*/ 2147483647 w 401"/>
              <a:gd name="T41" fmla="*/ 2147483647 h 435"/>
              <a:gd name="T42" fmla="*/ 2147483647 w 401"/>
              <a:gd name="T43" fmla="*/ 2147483647 h 435"/>
              <a:gd name="T44" fmla="*/ 2147483647 w 401"/>
              <a:gd name="T45" fmla="*/ 2147483647 h 435"/>
              <a:gd name="T46" fmla="*/ 2147483647 w 401"/>
              <a:gd name="T47" fmla="*/ 2147483647 h 435"/>
              <a:gd name="T48" fmla="*/ 2147483647 w 401"/>
              <a:gd name="T49" fmla="*/ 2147483647 h 435"/>
              <a:gd name="T50" fmla="*/ 2147483647 w 401"/>
              <a:gd name="T51" fmla="*/ 2147483647 h 435"/>
              <a:gd name="T52" fmla="*/ 2147483647 w 401"/>
              <a:gd name="T53" fmla="*/ 2147483647 h 435"/>
              <a:gd name="T54" fmla="*/ 2147483647 w 401"/>
              <a:gd name="T55" fmla="*/ 2147483647 h 435"/>
              <a:gd name="T56" fmla="*/ 2147483647 w 401"/>
              <a:gd name="T57" fmla="*/ 2147483647 h 435"/>
              <a:gd name="T58" fmla="*/ 2147483647 w 401"/>
              <a:gd name="T59" fmla="*/ 2147483647 h 435"/>
              <a:gd name="T60" fmla="*/ 2147483647 w 401"/>
              <a:gd name="T61" fmla="*/ 2147483647 h 435"/>
              <a:gd name="T62" fmla="*/ 2147483647 w 401"/>
              <a:gd name="T63" fmla="*/ 2147483647 h 435"/>
              <a:gd name="T64" fmla="*/ 2147483647 w 401"/>
              <a:gd name="T65" fmla="*/ 2147483647 h 435"/>
              <a:gd name="T66" fmla="*/ 2147483647 w 401"/>
              <a:gd name="T67" fmla="*/ 2147483647 h 435"/>
              <a:gd name="T68" fmla="*/ 2147483647 w 401"/>
              <a:gd name="T69" fmla="*/ 2147483647 h 435"/>
              <a:gd name="T70" fmla="*/ 2147483647 w 401"/>
              <a:gd name="T71" fmla="*/ 2147483647 h 435"/>
              <a:gd name="T72" fmla="*/ 2147483647 w 401"/>
              <a:gd name="T73" fmla="*/ 2147483647 h 435"/>
              <a:gd name="T74" fmla="*/ 2147483647 w 401"/>
              <a:gd name="T75" fmla="*/ 2147483647 h 435"/>
              <a:gd name="T76" fmla="*/ 2147483647 w 401"/>
              <a:gd name="T77" fmla="*/ 2147483647 h 435"/>
              <a:gd name="T78" fmla="*/ 2147483647 w 401"/>
              <a:gd name="T79" fmla="*/ 2147483647 h 435"/>
              <a:gd name="T80" fmla="*/ 2147483647 w 401"/>
              <a:gd name="T81" fmla="*/ 2147483647 h 435"/>
              <a:gd name="T82" fmla="*/ 2147483647 w 401"/>
              <a:gd name="T83" fmla="*/ 2147483647 h 435"/>
              <a:gd name="T84" fmla="*/ 2147483647 w 401"/>
              <a:gd name="T85" fmla="*/ 2147483647 h 435"/>
              <a:gd name="T86" fmla="*/ 2147483647 w 401"/>
              <a:gd name="T87" fmla="*/ 2147483647 h 435"/>
              <a:gd name="T88" fmla="*/ 2147483647 w 401"/>
              <a:gd name="T89" fmla="*/ 2147483647 h 435"/>
              <a:gd name="T90" fmla="*/ 2147483647 w 401"/>
              <a:gd name="T91" fmla="*/ 2147483647 h 435"/>
              <a:gd name="T92" fmla="*/ 2147483647 w 401"/>
              <a:gd name="T93" fmla="*/ 2147483647 h 435"/>
              <a:gd name="T94" fmla="*/ 0 w 401"/>
              <a:gd name="T95" fmla="*/ 2147483647 h 435"/>
              <a:gd name="T96" fmla="*/ 2147483647 w 401"/>
              <a:gd name="T97" fmla="*/ 2147483647 h 435"/>
              <a:gd name="T98" fmla="*/ 2147483647 w 401"/>
              <a:gd name="T99" fmla="*/ 2147483647 h 435"/>
              <a:gd name="T100" fmla="*/ 2147483647 w 401"/>
              <a:gd name="T101" fmla="*/ 2147483647 h 435"/>
              <a:gd name="T102" fmla="*/ 2147483647 w 401"/>
              <a:gd name="T103" fmla="*/ 2147483647 h 435"/>
              <a:gd name="T104" fmla="*/ 2147483647 w 401"/>
              <a:gd name="T105" fmla="*/ 2147483647 h 435"/>
              <a:gd name="T106" fmla="*/ 2147483647 w 401"/>
              <a:gd name="T107" fmla="*/ 2147483647 h 4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1" h="435">
                <a:moveTo>
                  <a:pt x="137" y="65"/>
                </a:moveTo>
                <a:lnTo>
                  <a:pt x="137" y="62"/>
                </a:lnTo>
                <a:lnTo>
                  <a:pt x="135" y="57"/>
                </a:lnTo>
                <a:lnTo>
                  <a:pt x="135" y="48"/>
                </a:lnTo>
                <a:lnTo>
                  <a:pt x="137" y="38"/>
                </a:lnTo>
                <a:lnTo>
                  <a:pt x="137" y="32"/>
                </a:lnTo>
                <a:lnTo>
                  <a:pt x="139" y="27"/>
                </a:lnTo>
                <a:lnTo>
                  <a:pt x="143" y="20"/>
                </a:lnTo>
                <a:lnTo>
                  <a:pt x="145" y="16"/>
                </a:lnTo>
                <a:lnTo>
                  <a:pt x="150" y="11"/>
                </a:lnTo>
                <a:lnTo>
                  <a:pt x="158" y="8"/>
                </a:lnTo>
                <a:lnTo>
                  <a:pt x="164" y="4"/>
                </a:lnTo>
                <a:lnTo>
                  <a:pt x="175" y="3"/>
                </a:lnTo>
                <a:lnTo>
                  <a:pt x="184" y="0"/>
                </a:lnTo>
                <a:lnTo>
                  <a:pt x="192" y="0"/>
                </a:lnTo>
                <a:lnTo>
                  <a:pt x="199" y="0"/>
                </a:lnTo>
                <a:lnTo>
                  <a:pt x="207" y="1"/>
                </a:lnTo>
                <a:lnTo>
                  <a:pt x="218" y="6"/>
                </a:lnTo>
                <a:lnTo>
                  <a:pt x="226" y="14"/>
                </a:lnTo>
                <a:lnTo>
                  <a:pt x="231" y="22"/>
                </a:lnTo>
                <a:lnTo>
                  <a:pt x="235" y="32"/>
                </a:lnTo>
                <a:lnTo>
                  <a:pt x="235" y="41"/>
                </a:lnTo>
                <a:lnTo>
                  <a:pt x="237" y="52"/>
                </a:lnTo>
                <a:lnTo>
                  <a:pt x="237" y="59"/>
                </a:lnTo>
                <a:lnTo>
                  <a:pt x="237" y="67"/>
                </a:lnTo>
                <a:lnTo>
                  <a:pt x="237" y="73"/>
                </a:lnTo>
                <a:lnTo>
                  <a:pt x="237" y="80"/>
                </a:lnTo>
                <a:lnTo>
                  <a:pt x="237" y="88"/>
                </a:lnTo>
                <a:lnTo>
                  <a:pt x="237" y="91"/>
                </a:lnTo>
                <a:lnTo>
                  <a:pt x="239" y="91"/>
                </a:lnTo>
                <a:lnTo>
                  <a:pt x="248" y="93"/>
                </a:lnTo>
                <a:lnTo>
                  <a:pt x="254" y="94"/>
                </a:lnTo>
                <a:lnTo>
                  <a:pt x="260" y="96"/>
                </a:lnTo>
                <a:lnTo>
                  <a:pt x="269" y="99"/>
                </a:lnTo>
                <a:lnTo>
                  <a:pt x="280" y="102"/>
                </a:lnTo>
                <a:lnTo>
                  <a:pt x="286" y="105"/>
                </a:lnTo>
                <a:lnTo>
                  <a:pt x="297" y="109"/>
                </a:lnTo>
                <a:lnTo>
                  <a:pt x="305" y="113"/>
                </a:lnTo>
                <a:lnTo>
                  <a:pt x="316" y="121"/>
                </a:lnTo>
                <a:lnTo>
                  <a:pt x="324" y="126"/>
                </a:lnTo>
                <a:lnTo>
                  <a:pt x="333" y="134"/>
                </a:lnTo>
                <a:lnTo>
                  <a:pt x="342" y="142"/>
                </a:lnTo>
                <a:lnTo>
                  <a:pt x="352" y="152"/>
                </a:lnTo>
                <a:lnTo>
                  <a:pt x="359" y="160"/>
                </a:lnTo>
                <a:lnTo>
                  <a:pt x="365" y="171"/>
                </a:lnTo>
                <a:lnTo>
                  <a:pt x="371" y="182"/>
                </a:lnTo>
                <a:lnTo>
                  <a:pt x="378" y="193"/>
                </a:lnTo>
                <a:lnTo>
                  <a:pt x="382" y="205"/>
                </a:lnTo>
                <a:lnTo>
                  <a:pt x="388" y="216"/>
                </a:lnTo>
                <a:lnTo>
                  <a:pt x="393" y="227"/>
                </a:lnTo>
                <a:lnTo>
                  <a:pt x="397" y="238"/>
                </a:lnTo>
                <a:lnTo>
                  <a:pt x="399" y="248"/>
                </a:lnTo>
                <a:lnTo>
                  <a:pt x="401" y="259"/>
                </a:lnTo>
                <a:lnTo>
                  <a:pt x="401" y="267"/>
                </a:lnTo>
                <a:lnTo>
                  <a:pt x="401" y="277"/>
                </a:lnTo>
                <a:lnTo>
                  <a:pt x="401" y="282"/>
                </a:lnTo>
                <a:lnTo>
                  <a:pt x="399" y="288"/>
                </a:lnTo>
                <a:lnTo>
                  <a:pt x="395" y="290"/>
                </a:lnTo>
                <a:lnTo>
                  <a:pt x="393" y="293"/>
                </a:lnTo>
                <a:lnTo>
                  <a:pt x="380" y="290"/>
                </a:lnTo>
                <a:lnTo>
                  <a:pt x="369" y="283"/>
                </a:lnTo>
                <a:lnTo>
                  <a:pt x="365" y="277"/>
                </a:lnTo>
                <a:lnTo>
                  <a:pt x="361" y="269"/>
                </a:lnTo>
                <a:lnTo>
                  <a:pt x="359" y="262"/>
                </a:lnTo>
                <a:lnTo>
                  <a:pt x="354" y="254"/>
                </a:lnTo>
                <a:lnTo>
                  <a:pt x="350" y="246"/>
                </a:lnTo>
                <a:lnTo>
                  <a:pt x="346" y="238"/>
                </a:lnTo>
                <a:lnTo>
                  <a:pt x="342" y="230"/>
                </a:lnTo>
                <a:lnTo>
                  <a:pt x="339" y="224"/>
                </a:lnTo>
                <a:lnTo>
                  <a:pt x="333" y="217"/>
                </a:lnTo>
                <a:lnTo>
                  <a:pt x="329" y="211"/>
                </a:lnTo>
                <a:lnTo>
                  <a:pt x="324" y="206"/>
                </a:lnTo>
                <a:lnTo>
                  <a:pt x="320" y="205"/>
                </a:lnTo>
                <a:lnTo>
                  <a:pt x="310" y="200"/>
                </a:lnTo>
                <a:lnTo>
                  <a:pt x="301" y="198"/>
                </a:lnTo>
                <a:lnTo>
                  <a:pt x="295" y="198"/>
                </a:lnTo>
                <a:lnTo>
                  <a:pt x="288" y="201"/>
                </a:lnTo>
                <a:lnTo>
                  <a:pt x="284" y="206"/>
                </a:lnTo>
                <a:lnTo>
                  <a:pt x="280" y="214"/>
                </a:lnTo>
                <a:lnTo>
                  <a:pt x="280" y="217"/>
                </a:lnTo>
                <a:lnTo>
                  <a:pt x="280" y="224"/>
                </a:lnTo>
                <a:lnTo>
                  <a:pt x="280" y="229"/>
                </a:lnTo>
                <a:lnTo>
                  <a:pt x="280" y="237"/>
                </a:lnTo>
                <a:lnTo>
                  <a:pt x="282" y="243"/>
                </a:lnTo>
                <a:lnTo>
                  <a:pt x="286" y="253"/>
                </a:lnTo>
                <a:lnTo>
                  <a:pt x="288" y="264"/>
                </a:lnTo>
                <a:lnTo>
                  <a:pt x="297" y="275"/>
                </a:lnTo>
                <a:lnTo>
                  <a:pt x="303" y="286"/>
                </a:lnTo>
                <a:lnTo>
                  <a:pt x="312" y="299"/>
                </a:lnTo>
                <a:lnTo>
                  <a:pt x="318" y="314"/>
                </a:lnTo>
                <a:lnTo>
                  <a:pt x="327" y="328"/>
                </a:lnTo>
                <a:lnTo>
                  <a:pt x="333" y="339"/>
                </a:lnTo>
                <a:lnTo>
                  <a:pt x="342" y="354"/>
                </a:lnTo>
                <a:lnTo>
                  <a:pt x="348" y="365"/>
                </a:lnTo>
                <a:lnTo>
                  <a:pt x="352" y="378"/>
                </a:lnTo>
                <a:lnTo>
                  <a:pt x="354" y="389"/>
                </a:lnTo>
                <a:lnTo>
                  <a:pt x="359" y="398"/>
                </a:lnTo>
                <a:lnTo>
                  <a:pt x="356" y="405"/>
                </a:lnTo>
                <a:lnTo>
                  <a:pt x="354" y="413"/>
                </a:lnTo>
                <a:lnTo>
                  <a:pt x="346" y="421"/>
                </a:lnTo>
                <a:lnTo>
                  <a:pt x="335" y="427"/>
                </a:lnTo>
                <a:lnTo>
                  <a:pt x="322" y="430"/>
                </a:lnTo>
                <a:lnTo>
                  <a:pt x="312" y="432"/>
                </a:lnTo>
                <a:lnTo>
                  <a:pt x="301" y="429"/>
                </a:lnTo>
                <a:lnTo>
                  <a:pt x="288" y="424"/>
                </a:lnTo>
                <a:lnTo>
                  <a:pt x="284" y="419"/>
                </a:lnTo>
                <a:lnTo>
                  <a:pt x="280" y="414"/>
                </a:lnTo>
                <a:lnTo>
                  <a:pt x="278" y="408"/>
                </a:lnTo>
                <a:lnTo>
                  <a:pt x="273" y="403"/>
                </a:lnTo>
                <a:lnTo>
                  <a:pt x="269" y="394"/>
                </a:lnTo>
                <a:lnTo>
                  <a:pt x="267" y="386"/>
                </a:lnTo>
                <a:lnTo>
                  <a:pt x="263" y="374"/>
                </a:lnTo>
                <a:lnTo>
                  <a:pt x="260" y="365"/>
                </a:lnTo>
                <a:lnTo>
                  <a:pt x="256" y="355"/>
                </a:lnTo>
                <a:lnTo>
                  <a:pt x="252" y="344"/>
                </a:lnTo>
                <a:lnTo>
                  <a:pt x="248" y="334"/>
                </a:lnTo>
                <a:lnTo>
                  <a:pt x="246" y="325"/>
                </a:lnTo>
                <a:lnTo>
                  <a:pt x="239" y="315"/>
                </a:lnTo>
                <a:lnTo>
                  <a:pt x="235" y="307"/>
                </a:lnTo>
                <a:lnTo>
                  <a:pt x="228" y="298"/>
                </a:lnTo>
                <a:lnTo>
                  <a:pt x="222" y="293"/>
                </a:lnTo>
                <a:lnTo>
                  <a:pt x="214" y="285"/>
                </a:lnTo>
                <a:lnTo>
                  <a:pt x="207" y="282"/>
                </a:lnTo>
                <a:lnTo>
                  <a:pt x="199" y="278"/>
                </a:lnTo>
                <a:lnTo>
                  <a:pt x="190" y="280"/>
                </a:lnTo>
                <a:lnTo>
                  <a:pt x="177" y="282"/>
                </a:lnTo>
                <a:lnTo>
                  <a:pt x="171" y="288"/>
                </a:lnTo>
                <a:lnTo>
                  <a:pt x="162" y="298"/>
                </a:lnTo>
                <a:lnTo>
                  <a:pt x="158" y="309"/>
                </a:lnTo>
                <a:lnTo>
                  <a:pt x="154" y="320"/>
                </a:lnTo>
                <a:lnTo>
                  <a:pt x="150" y="334"/>
                </a:lnTo>
                <a:lnTo>
                  <a:pt x="147" y="350"/>
                </a:lnTo>
                <a:lnTo>
                  <a:pt x="145" y="366"/>
                </a:lnTo>
                <a:lnTo>
                  <a:pt x="141" y="381"/>
                </a:lnTo>
                <a:lnTo>
                  <a:pt x="137" y="395"/>
                </a:lnTo>
                <a:lnTo>
                  <a:pt x="132" y="408"/>
                </a:lnTo>
                <a:lnTo>
                  <a:pt x="130" y="419"/>
                </a:lnTo>
                <a:lnTo>
                  <a:pt x="124" y="429"/>
                </a:lnTo>
                <a:lnTo>
                  <a:pt x="118" y="434"/>
                </a:lnTo>
                <a:lnTo>
                  <a:pt x="109" y="435"/>
                </a:lnTo>
                <a:lnTo>
                  <a:pt x="100" y="435"/>
                </a:lnTo>
                <a:lnTo>
                  <a:pt x="90" y="429"/>
                </a:lnTo>
                <a:lnTo>
                  <a:pt x="79" y="424"/>
                </a:lnTo>
                <a:lnTo>
                  <a:pt x="73" y="418"/>
                </a:lnTo>
                <a:lnTo>
                  <a:pt x="68" y="410"/>
                </a:lnTo>
                <a:lnTo>
                  <a:pt x="64" y="400"/>
                </a:lnTo>
                <a:lnTo>
                  <a:pt x="62" y="390"/>
                </a:lnTo>
                <a:lnTo>
                  <a:pt x="62" y="381"/>
                </a:lnTo>
                <a:lnTo>
                  <a:pt x="62" y="370"/>
                </a:lnTo>
                <a:lnTo>
                  <a:pt x="62" y="358"/>
                </a:lnTo>
                <a:lnTo>
                  <a:pt x="62" y="347"/>
                </a:lnTo>
                <a:lnTo>
                  <a:pt x="64" y="336"/>
                </a:lnTo>
                <a:lnTo>
                  <a:pt x="68" y="325"/>
                </a:lnTo>
                <a:lnTo>
                  <a:pt x="71" y="314"/>
                </a:lnTo>
                <a:lnTo>
                  <a:pt x="75" y="302"/>
                </a:lnTo>
                <a:lnTo>
                  <a:pt x="77" y="293"/>
                </a:lnTo>
                <a:lnTo>
                  <a:pt x="83" y="283"/>
                </a:lnTo>
                <a:lnTo>
                  <a:pt x="86" y="274"/>
                </a:lnTo>
                <a:lnTo>
                  <a:pt x="92" y="264"/>
                </a:lnTo>
                <a:lnTo>
                  <a:pt x="96" y="256"/>
                </a:lnTo>
                <a:lnTo>
                  <a:pt x="103" y="248"/>
                </a:lnTo>
                <a:lnTo>
                  <a:pt x="107" y="241"/>
                </a:lnTo>
                <a:lnTo>
                  <a:pt x="113" y="233"/>
                </a:lnTo>
                <a:lnTo>
                  <a:pt x="118" y="229"/>
                </a:lnTo>
                <a:lnTo>
                  <a:pt x="124" y="222"/>
                </a:lnTo>
                <a:lnTo>
                  <a:pt x="126" y="217"/>
                </a:lnTo>
                <a:lnTo>
                  <a:pt x="130" y="211"/>
                </a:lnTo>
                <a:lnTo>
                  <a:pt x="130" y="206"/>
                </a:lnTo>
                <a:lnTo>
                  <a:pt x="132" y="203"/>
                </a:lnTo>
                <a:lnTo>
                  <a:pt x="126" y="195"/>
                </a:lnTo>
                <a:lnTo>
                  <a:pt x="118" y="190"/>
                </a:lnTo>
                <a:lnTo>
                  <a:pt x="109" y="189"/>
                </a:lnTo>
                <a:lnTo>
                  <a:pt x="103" y="190"/>
                </a:lnTo>
                <a:lnTo>
                  <a:pt x="92" y="195"/>
                </a:lnTo>
                <a:lnTo>
                  <a:pt x="86" y="203"/>
                </a:lnTo>
                <a:lnTo>
                  <a:pt x="77" y="211"/>
                </a:lnTo>
                <a:lnTo>
                  <a:pt x="68" y="219"/>
                </a:lnTo>
                <a:lnTo>
                  <a:pt x="62" y="229"/>
                </a:lnTo>
                <a:lnTo>
                  <a:pt x="54" y="241"/>
                </a:lnTo>
                <a:lnTo>
                  <a:pt x="45" y="249"/>
                </a:lnTo>
                <a:lnTo>
                  <a:pt x="39" y="259"/>
                </a:lnTo>
                <a:lnTo>
                  <a:pt x="32" y="267"/>
                </a:lnTo>
                <a:lnTo>
                  <a:pt x="28" y="275"/>
                </a:lnTo>
                <a:lnTo>
                  <a:pt x="22" y="278"/>
                </a:lnTo>
                <a:lnTo>
                  <a:pt x="15" y="280"/>
                </a:lnTo>
                <a:lnTo>
                  <a:pt x="11" y="280"/>
                </a:lnTo>
                <a:lnTo>
                  <a:pt x="9" y="277"/>
                </a:lnTo>
                <a:lnTo>
                  <a:pt x="4" y="269"/>
                </a:lnTo>
                <a:lnTo>
                  <a:pt x="2" y="262"/>
                </a:lnTo>
                <a:lnTo>
                  <a:pt x="0" y="256"/>
                </a:lnTo>
                <a:lnTo>
                  <a:pt x="0" y="249"/>
                </a:lnTo>
                <a:lnTo>
                  <a:pt x="0" y="243"/>
                </a:lnTo>
                <a:lnTo>
                  <a:pt x="0" y="237"/>
                </a:lnTo>
                <a:lnTo>
                  <a:pt x="0" y="229"/>
                </a:lnTo>
                <a:lnTo>
                  <a:pt x="4" y="224"/>
                </a:lnTo>
                <a:lnTo>
                  <a:pt x="4" y="216"/>
                </a:lnTo>
                <a:lnTo>
                  <a:pt x="9" y="208"/>
                </a:lnTo>
                <a:lnTo>
                  <a:pt x="11" y="201"/>
                </a:lnTo>
                <a:lnTo>
                  <a:pt x="17" y="193"/>
                </a:lnTo>
                <a:lnTo>
                  <a:pt x="22" y="185"/>
                </a:lnTo>
                <a:lnTo>
                  <a:pt x="28" y="179"/>
                </a:lnTo>
                <a:lnTo>
                  <a:pt x="36" y="171"/>
                </a:lnTo>
                <a:lnTo>
                  <a:pt x="43" y="163"/>
                </a:lnTo>
                <a:lnTo>
                  <a:pt x="49" y="155"/>
                </a:lnTo>
                <a:lnTo>
                  <a:pt x="58" y="149"/>
                </a:lnTo>
                <a:lnTo>
                  <a:pt x="64" y="142"/>
                </a:lnTo>
                <a:lnTo>
                  <a:pt x="71" y="136"/>
                </a:lnTo>
                <a:lnTo>
                  <a:pt x="83" y="126"/>
                </a:lnTo>
                <a:lnTo>
                  <a:pt x="96" y="120"/>
                </a:lnTo>
                <a:lnTo>
                  <a:pt x="105" y="113"/>
                </a:lnTo>
                <a:lnTo>
                  <a:pt x="113" y="110"/>
                </a:lnTo>
                <a:lnTo>
                  <a:pt x="118" y="109"/>
                </a:lnTo>
                <a:lnTo>
                  <a:pt x="120" y="109"/>
                </a:lnTo>
                <a:lnTo>
                  <a:pt x="158" y="97"/>
                </a:lnTo>
                <a:lnTo>
                  <a:pt x="13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0" name="Freeform 38"/>
          <p:cNvSpPr>
            <a:spLocks/>
          </p:cNvSpPr>
          <p:nvPr/>
        </p:nvSpPr>
        <p:spPr bwMode="auto">
          <a:xfrm>
            <a:off x="1095375" y="4483100"/>
            <a:ext cx="592138" cy="633413"/>
          </a:xfrm>
          <a:custGeom>
            <a:avLst/>
            <a:gdLst>
              <a:gd name="T0" fmla="*/ 2147483647 w 373"/>
              <a:gd name="T1" fmla="*/ 2147483647 h 399"/>
              <a:gd name="T2" fmla="*/ 2147483647 w 373"/>
              <a:gd name="T3" fmla="*/ 2147483647 h 399"/>
              <a:gd name="T4" fmla="*/ 2147483647 w 373"/>
              <a:gd name="T5" fmla="*/ 0 h 399"/>
              <a:gd name="T6" fmla="*/ 2147483647 w 373"/>
              <a:gd name="T7" fmla="*/ 2147483647 h 399"/>
              <a:gd name="T8" fmla="*/ 2147483647 w 373"/>
              <a:gd name="T9" fmla="*/ 2147483647 h 399"/>
              <a:gd name="T10" fmla="*/ 2147483647 w 373"/>
              <a:gd name="T11" fmla="*/ 2147483647 h 399"/>
              <a:gd name="T12" fmla="*/ 2147483647 w 373"/>
              <a:gd name="T13" fmla="*/ 2147483647 h 399"/>
              <a:gd name="T14" fmla="*/ 2147483647 w 373"/>
              <a:gd name="T15" fmla="*/ 2147483647 h 399"/>
              <a:gd name="T16" fmla="*/ 2147483647 w 373"/>
              <a:gd name="T17" fmla="*/ 2147483647 h 399"/>
              <a:gd name="T18" fmla="*/ 2147483647 w 373"/>
              <a:gd name="T19" fmla="*/ 2147483647 h 399"/>
              <a:gd name="T20" fmla="*/ 2147483647 w 373"/>
              <a:gd name="T21" fmla="*/ 2147483647 h 399"/>
              <a:gd name="T22" fmla="*/ 2147483647 w 373"/>
              <a:gd name="T23" fmla="*/ 2147483647 h 399"/>
              <a:gd name="T24" fmla="*/ 2147483647 w 373"/>
              <a:gd name="T25" fmla="*/ 2147483647 h 399"/>
              <a:gd name="T26" fmla="*/ 2147483647 w 373"/>
              <a:gd name="T27" fmla="*/ 2147483647 h 399"/>
              <a:gd name="T28" fmla="*/ 2147483647 w 373"/>
              <a:gd name="T29" fmla="*/ 2147483647 h 399"/>
              <a:gd name="T30" fmla="*/ 2147483647 w 373"/>
              <a:gd name="T31" fmla="*/ 2147483647 h 399"/>
              <a:gd name="T32" fmla="*/ 2147483647 w 373"/>
              <a:gd name="T33" fmla="*/ 2147483647 h 399"/>
              <a:gd name="T34" fmla="*/ 2147483647 w 373"/>
              <a:gd name="T35" fmla="*/ 2147483647 h 399"/>
              <a:gd name="T36" fmla="*/ 2147483647 w 373"/>
              <a:gd name="T37" fmla="*/ 2147483647 h 399"/>
              <a:gd name="T38" fmla="*/ 2147483647 w 373"/>
              <a:gd name="T39" fmla="*/ 2147483647 h 399"/>
              <a:gd name="T40" fmla="*/ 2147483647 w 373"/>
              <a:gd name="T41" fmla="*/ 2147483647 h 399"/>
              <a:gd name="T42" fmla="*/ 2147483647 w 373"/>
              <a:gd name="T43" fmla="*/ 2147483647 h 399"/>
              <a:gd name="T44" fmla="*/ 2147483647 w 373"/>
              <a:gd name="T45" fmla="*/ 2147483647 h 399"/>
              <a:gd name="T46" fmla="*/ 2147483647 w 373"/>
              <a:gd name="T47" fmla="*/ 2147483647 h 399"/>
              <a:gd name="T48" fmla="*/ 2147483647 w 373"/>
              <a:gd name="T49" fmla="*/ 2147483647 h 399"/>
              <a:gd name="T50" fmla="*/ 2147483647 w 373"/>
              <a:gd name="T51" fmla="*/ 2147483647 h 399"/>
              <a:gd name="T52" fmla="*/ 2147483647 w 373"/>
              <a:gd name="T53" fmla="*/ 2147483647 h 399"/>
              <a:gd name="T54" fmla="*/ 2147483647 w 373"/>
              <a:gd name="T55" fmla="*/ 2147483647 h 399"/>
              <a:gd name="T56" fmla="*/ 2147483647 w 373"/>
              <a:gd name="T57" fmla="*/ 2147483647 h 399"/>
              <a:gd name="T58" fmla="*/ 2147483647 w 373"/>
              <a:gd name="T59" fmla="*/ 2147483647 h 399"/>
              <a:gd name="T60" fmla="*/ 2147483647 w 373"/>
              <a:gd name="T61" fmla="*/ 2147483647 h 399"/>
              <a:gd name="T62" fmla="*/ 2147483647 w 373"/>
              <a:gd name="T63" fmla="*/ 2147483647 h 399"/>
              <a:gd name="T64" fmla="*/ 2147483647 w 373"/>
              <a:gd name="T65" fmla="*/ 2147483647 h 399"/>
              <a:gd name="T66" fmla="*/ 2147483647 w 373"/>
              <a:gd name="T67" fmla="*/ 2147483647 h 399"/>
              <a:gd name="T68" fmla="*/ 2147483647 w 373"/>
              <a:gd name="T69" fmla="*/ 2147483647 h 399"/>
              <a:gd name="T70" fmla="*/ 2147483647 w 373"/>
              <a:gd name="T71" fmla="*/ 2147483647 h 399"/>
              <a:gd name="T72" fmla="*/ 2147483647 w 373"/>
              <a:gd name="T73" fmla="*/ 2147483647 h 399"/>
              <a:gd name="T74" fmla="*/ 2147483647 w 373"/>
              <a:gd name="T75" fmla="*/ 2147483647 h 399"/>
              <a:gd name="T76" fmla="*/ 2147483647 w 373"/>
              <a:gd name="T77" fmla="*/ 2147483647 h 399"/>
              <a:gd name="T78" fmla="*/ 2147483647 w 373"/>
              <a:gd name="T79" fmla="*/ 2147483647 h 399"/>
              <a:gd name="T80" fmla="*/ 2147483647 w 373"/>
              <a:gd name="T81" fmla="*/ 2147483647 h 399"/>
              <a:gd name="T82" fmla="*/ 2147483647 w 373"/>
              <a:gd name="T83" fmla="*/ 2147483647 h 399"/>
              <a:gd name="T84" fmla="*/ 2147483647 w 373"/>
              <a:gd name="T85" fmla="*/ 2147483647 h 399"/>
              <a:gd name="T86" fmla="*/ 2147483647 w 373"/>
              <a:gd name="T87" fmla="*/ 2147483647 h 399"/>
              <a:gd name="T88" fmla="*/ 2147483647 w 373"/>
              <a:gd name="T89" fmla="*/ 2147483647 h 399"/>
              <a:gd name="T90" fmla="*/ 2147483647 w 373"/>
              <a:gd name="T91" fmla="*/ 2147483647 h 399"/>
              <a:gd name="T92" fmla="*/ 2147483647 w 373"/>
              <a:gd name="T93" fmla="*/ 2147483647 h 399"/>
              <a:gd name="T94" fmla="*/ 2147483647 w 373"/>
              <a:gd name="T95" fmla="*/ 2147483647 h 399"/>
              <a:gd name="T96" fmla="*/ 0 w 373"/>
              <a:gd name="T97" fmla="*/ 2147483647 h 399"/>
              <a:gd name="T98" fmla="*/ 2147483647 w 373"/>
              <a:gd name="T99" fmla="*/ 2147483647 h 399"/>
              <a:gd name="T100" fmla="*/ 2147483647 w 373"/>
              <a:gd name="T101" fmla="*/ 2147483647 h 399"/>
              <a:gd name="T102" fmla="*/ 2147483647 w 373"/>
              <a:gd name="T103" fmla="*/ 2147483647 h 399"/>
              <a:gd name="T104" fmla="*/ 2147483647 w 373"/>
              <a:gd name="T105" fmla="*/ 2147483647 h 399"/>
              <a:gd name="T106" fmla="*/ 2147483647 w 373"/>
              <a:gd name="T107" fmla="*/ 2147483647 h 399"/>
              <a:gd name="T108" fmla="*/ 2147483647 w 373"/>
              <a:gd name="T109" fmla="*/ 2147483647 h 3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3" h="399">
                <a:moveTo>
                  <a:pt x="158" y="74"/>
                </a:moveTo>
                <a:lnTo>
                  <a:pt x="156" y="71"/>
                </a:lnTo>
                <a:lnTo>
                  <a:pt x="156" y="67"/>
                </a:lnTo>
                <a:lnTo>
                  <a:pt x="152" y="61"/>
                </a:lnTo>
                <a:lnTo>
                  <a:pt x="149" y="56"/>
                </a:lnTo>
                <a:lnTo>
                  <a:pt x="145" y="48"/>
                </a:lnTo>
                <a:lnTo>
                  <a:pt x="143" y="40"/>
                </a:lnTo>
                <a:lnTo>
                  <a:pt x="141" y="32"/>
                </a:lnTo>
                <a:lnTo>
                  <a:pt x="143" y="26"/>
                </a:lnTo>
                <a:lnTo>
                  <a:pt x="143" y="19"/>
                </a:lnTo>
                <a:lnTo>
                  <a:pt x="145" y="14"/>
                </a:lnTo>
                <a:lnTo>
                  <a:pt x="149" y="10"/>
                </a:lnTo>
                <a:lnTo>
                  <a:pt x="154" y="6"/>
                </a:lnTo>
                <a:lnTo>
                  <a:pt x="162" y="0"/>
                </a:lnTo>
                <a:lnTo>
                  <a:pt x="177" y="0"/>
                </a:lnTo>
                <a:lnTo>
                  <a:pt x="186" y="2"/>
                </a:lnTo>
                <a:lnTo>
                  <a:pt x="194" y="10"/>
                </a:lnTo>
                <a:lnTo>
                  <a:pt x="196" y="14"/>
                </a:lnTo>
                <a:lnTo>
                  <a:pt x="199" y="21"/>
                </a:lnTo>
                <a:lnTo>
                  <a:pt x="201" y="27"/>
                </a:lnTo>
                <a:lnTo>
                  <a:pt x="203" y="35"/>
                </a:lnTo>
                <a:lnTo>
                  <a:pt x="201" y="40"/>
                </a:lnTo>
                <a:lnTo>
                  <a:pt x="199" y="48"/>
                </a:lnTo>
                <a:lnTo>
                  <a:pt x="199" y="55"/>
                </a:lnTo>
                <a:lnTo>
                  <a:pt x="199" y="61"/>
                </a:lnTo>
                <a:lnTo>
                  <a:pt x="196" y="66"/>
                </a:lnTo>
                <a:lnTo>
                  <a:pt x="196" y="71"/>
                </a:lnTo>
                <a:lnTo>
                  <a:pt x="196" y="74"/>
                </a:lnTo>
                <a:lnTo>
                  <a:pt x="196" y="75"/>
                </a:lnTo>
                <a:lnTo>
                  <a:pt x="203" y="83"/>
                </a:lnTo>
                <a:lnTo>
                  <a:pt x="205" y="83"/>
                </a:lnTo>
                <a:lnTo>
                  <a:pt x="211" y="85"/>
                </a:lnTo>
                <a:lnTo>
                  <a:pt x="216" y="85"/>
                </a:lnTo>
                <a:lnTo>
                  <a:pt x="222" y="85"/>
                </a:lnTo>
                <a:lnTo>
                  <a:pt x="231" y="87"/>
                </a:lnTo>
                <a:lnTo>
                  <a:pt x="237" y="90"/>
                </a:lnTo>
                <a:lnTo>
                  <a:pt x="243" y="90"/>
                </a:lnTo>
                <a:lnTo>
                  <a:pt x="252" y="91"/>
                </a:lnTo>
                <a:lnTo>
                  <a:pt x="258" y="95"/>
                </a:lnTo>
                <a:lnTo>
                  <a:pt x="269" y="99"/>
                </a:lnTo>
                <a:lnTo>
                  <a:pt x="275" y="101"/>
                </a:lnTo>
                <a:lnTo>
                  <a:pt x="284" y="106"/>
                </a:lnTo>
                <a:lnTo>
                  <a:pt x="290" y="111"/>
                </a:lnTo>
                <a:lnTo>
                  <a:pt x="299" y="115"/>
                </a:lnTo>
                <a:lnTo>
                  <a:pt x="305" y="120"/>
                </a:lnTo>
                <a:lnTo>
                  <a:pt x="312" y="127"/>
                </a:lnTo>
                <a:lnTo>
                  <a:pt x="318" y="133"/>
                </a:lnTo>
                <a:lnTo>
                  <a:pt x="324" y="139"/>
                </a:lnTo>
                <a:lnTo>
                  <a:pt x="329" y="146"/>
                </a:lnTo>
                <a:lnTo>
                  <a:pt x="333" y="154"/>
                </a:lnTo>
                <a:lnTo>
                  <a:pt x="339" y="160"/>
                </a:lnTo>
                <a:lnTo>
                  <a:pt x="344" y="167"/>
                </a:lnTo>
                <a:lnTo>
                  <a:pt x="346" y="173"/>
                </a:lnTo>
                <a:lnTo>
                  <a:pt x="350" y="179"/>
                </a:lnTo>
                <a:lnTo>
                  <a:pt x="352" y="186"/>
                </a:lnTo>
                <a:lnTo>
                  <a:pt x="356" y="191"/>
                </a:lnTo>
                <a:lnTo>
                  <a:pt x="359" y="195"/>
                </a:lnTo>
                <a:lnTo>
                  <a:pt x="361" y="202"/>
                </a:lnTo>
                <a:lnTo>
                  <a:pt x="363" y="205"/>
                </a:lnTo>
                <a:lnTo>
                  <a:pt x="365" y="210"/>
                </a:lnTo>
                <a:lnTo>
                  <a:pt x="367" y="216"/>
                </a:lnTo>
                <a:lnTo>
                  <a:pt x="369" y="223"/>
                </a:lnTo>
                <a:lnTo>
                  <a:pt x="371" y="229"/>
                </a:lnTo>
                <a:lnTo>
                  <a:pt x="373" y="237"/>
                </a:lnTo>
                <a:lnTo>
                  <a:pt x="373" y="242"/>
                </a:lnTo>
                <a:lnTo>
                  <a:pt x="373" y="247"/>
                </a:lnTo>
                <a:lnTo>
                  <a:pt x="373" y="252"/>
                </a:lnTo>
                <a:lnTo>
                  <a:pt x="371" y="255"/>
                </a:lnTo>
                <a:lnTo>
                  <a:pt x="365" y="252"/>
                </a:lnTo>
                <a:lnTo>
                  <a:pt x="361" y="245"/>
                </a:lnTo>
                <a:lnTo>
                  <a:pt x="356" y="237"/>
                </a:lnTo>
                <a:lnTo>
                  <a:pt x="356" y="234"/>
                </a:lnTo>
                <a:lnTo>
                  <a:pt x="354" y="231"/>
                </a:lnTo>
                <a:lnTo>
                  <a:pt x="352" y="226"/>
                </a:lnTo>
                <a:lnTo>
                  <a:pt x="348" y="216"/>
                </a:lnTo>
                <a:lnTo>
                  <a:pt x="344" y="207"/>
                </a:lnTo>
                <a:lnTo>
                  <a:pt x="339" y="200"/>
                </a:lnTo>
                <a:lnTo>
                  <a:pt x="337" y="195"/>
                </a:lnTo>
                <a:lnTo>
                  <a:pt x="333" y="189"/>
                </a:lnTo>
                <a:lnTo>
                  <a:pt x="331" y="184"/>
                </a:lnTo>
                <a:lnTo>
                  <a:pt x="324" y="176"/>
                </a:lnTo>
                <a:lnTo>
                  <a:pt x="318" y="170"/>
                </a:lnTo>
                <a:lnTo>
                  <a:pt x="309" y="167"/>
                </a:lnTo>
                <a:lnTo>
                  <a:pt x="303" y="163"/>
                </a:lnTo>
                <a:lnTo>
                  <a:pt x="295" y="162"/>
                </a:lnTo>
                <a:lnTo>
                  <a:pt x="286" y="162"/>
                </a:lnTo>
                <a:lnTo>
                  <a:pt x="273" y="162"/>
                </a:lnTo>
                <a:lnTo>
                  <a:pt x="265" y="165"/>
                </a:lnTo>
                <a:lnTo>
                  <a:pt x="263" y="167"/>
                </a:lnTo>
                <a:lnTo>
                  <a:pt x="258" y="170"/>
                </a:lnTo>
                <a:lnTo>
                  <a:pt x="254" y="175"/>
                </a:lnTo>
                <a:lnTo>
                  <a:pt x="252" y="181"/>
                </a:lnTo>
                <a:lnTo>
                  <a:pt x="248" y="186"/>
                </a:lnTo>
                <a:lnTo>
                  <a:pt x="245" y="191"/>
                </a:lnTo>
                <a:lnTo>
                  <a:pt x="245" y="195"/>
                </a:lnTo>
                <a:lnTo>
                  <a:pt x="245" y="200"/>
                </a:lnTo>
                <a:lnTo>
                  <a:pt x="245" y="202"/>
                </a:lnTo>
                <a:lnTo>
                  <a:pt x="245" y="210"/>
                </a:lnTo>
                <a:lnTo>
                  <a:pt x="245" y="215"/>
                </a:lnTo>
                <a:lnTo>
                  <a:pt x="248" y="219"/>
                </a:lnTo>
                <a:lnTo>
                  <a:pt x="250" y="224"/>
                </a:lnTo>
                <a:lnTo>
                  <a:pt x="252" y="231"/>
                </a:lnTo>
                <a:lnTo>
                  <a:pt x="252" y="237"/>
                </a:lnTo>
                <a:lnTo>
                  <a:pt x="254" y="242"/>
                </a:lnTo>
                <a:lnTo>
                  <a:pt x="256" y="250"/>
                </a:lnTo>
                <a:lnTo>
                  <a:pt x="260" y="256"/>
                </a:lnTo>
                <a:lnTo>
                  <a:pt x="263" y="263"/>
                </a:lnTo>
                <a:lnTo>
                  <a:pt x="267" y="269"/>
                </a:lnTo>
                <a:lnTo>
                  <a:pt x="271" y="276"/>
                </a:lnTo>
                <a:lnTo>
                  <a:pt x="273" y="284"/>
                </a:lnTo>
                <a:lnTo>
                  <a:pt x="277" y="288"/>
                </a:lnTo>
                <a:lnTo>
                  <a:pt x="282" y="296"/>
                </a:lnTo>
                <a:lnTo>
                  <a:pt x="286" y="303"/>
                </a:lnTo>
                <a:lnTo>
                  <a:pt x="292" y="312"/>
                </a:lnTo>
                <a:lnTo>
                  <a:pt x="297" y="319"/>
                </a:lnTo>
                <a:lnTo>
                  <a:pt x="301" y="328"/>
                </a:lnTo>
                <a:lnTo>
                  <a:pt x="305" y="336"/>
                </a:lnTo>
                <a:lnTo>
                  <a:pt x="309" y="344"/>
                </a:lnTo>
                <a:lnTo>
                  <a:pt x="312" y="351"/>
                </a:lnTo>
                <a:lnTo>
                  <a:pt x="316" y="357"/>
                </a:lnTo>
                <a:lnTo>
                  <a:pt x="318" y="365"/>
                </a:lnTo>
                <a:lnTo>
                  <a:pt x="320" y="372"/>
                </a:lnTo>
                <a:lnTo>
                  <a:pt x="320" y="376"/>
                </a:lnTo>
                <a:lnTo>
                  <a:pt x="322" y="381"/>
                </a:lnTo>
                <a:lnTo>
                  <a:pt x="320" y="383"/>
                </a:lnTo>
                <a:lnTo>
                  <a:pt x="320" y="388"/>
                </a:lnTo>
                <a:lnTo>
                  <a:pt x="312" y="389"/>
                </a:lnTo>
                <a:lnTo>
                  <a:pt x="305" y="391"/>
                </a:lnTo>
                <a:lnTo>
                  <a:pt x="299" y="391"/>
                </a:lnTo>
                <a:lnTo>
                  <a:pt x="292" y="391"/>
                </a:lnTo>
                <a:lnTo>
                  <a:pt x="280" y="388"/>
                </a:lnTo>
                <a:lnTo>
                  <a:pt x="273" y="381"/>
                </a:lnTo>
                <a:lnTo>
                  <a:pt x="271" y="376"/>
                </a:lnTo>
                <a:lnTo>
                  <a:pt x="271" y="373"/>
                </a:lnTo>
                <a:lnTo>
                  <a:pt x="269" y="367"/>
                </a:lnTo>
                <a:lnTo>
                  <a:pt x="267" y="360"/>
                </a:lnTo>
                <a:lnTo>
                  <a:pt x="263" y="351"/>
                </a:lnTo>
                <a:lnTo>
                  <a:pt x="260" y="343"/>
                </a:lnTo>
                <a:lnTo>
                  <a:pt x="258" y="333"/>
                </a:lnTo>
                <a:lnTo>
                  <a:pt x="254" y="325"/>
                </a:lnTo>
                <a:lnTo>
                  <a:pt x="252" y="314"/>
                </a:lnTo>
                <a:lnTo>
                  <a:pt x="248" y="304"/>
                </a:lnTo>
                <a:lnTo>
                  <a:pt x="243" y="296"/>
                </a:lnTo>
                <a:lnTo>
                  <a:pt x="239" y="287"/>
                </a:lnTo>
                <a:lnTo>
                  <a:pt x="237" y="279"/>
                </a:lnTo>
                <a:lnTo>
                  <a:pt x="233" y="272"/>
                </a:lnTo>
                <a:lnTo>
                  <a:pt x="231" y="268"/>
                </a:lnTo>
                <a:lnTo>
                  <a:pt x="228" y="264"/>
                </a:lnTo>
                <a:lnTo>
                  <a:pt x="220" y="258"/>
                </a:lnTo>
                <a:lnTo>
                  <a:pt x="213" y="252"/>
                </a:lnTo>
                <a:lnTo>
                  <a:pt x="203" y="247"/>
                </a:lnTo>
                <a:lnTo>
                  <a:pt x="194" y="244"/>
                </a:lnTo>
                <a:lnTo>
                  <a:pt x="184" y="240"/>
                </a:lnTo>
                <a:lnTo>
                  <a:pt x="171" y="240"/>
                </a:lnTo>
                <a:lnTo>
                  <a:pt x="160" y="242"/>
                </a:lnTo>
                <a:lnTo>
                  <a:pt x="149" y="245"/>
                </a:lnTo>
                <a:lnTo>
                  <a:pt x="143" y="247"/>
                </a:lnTo>
                <a:lnTo>
                  <a:pt x="139" y="252"/>
                </a:lnTo>
                <a:lnTo>
                  <a:pt x="135" y="256"/>
                </a:lnTo>
                <a:lnTo>
                  <a:pt x="130" y="263"/>
                </a:lnTo>
                <a:lnTo>
                  <a:pt x="128" y="268"/>
                </a:lnTo>
                <a:lnTo>
                  <a:pt x="124" y="276"/>
                </a:lnTo>
                <a:lnTo>
                  <a:pt x="122" y="282"/>
                </a:lnTo>
                <a:lnTo>
                  <a:pt x="120" y="292"/>
                </a:lnTo>
                <a:lnTo>
                  <a:pt x="115" y="298"/>
                </a:lnTo>
                <a:lnTo>
                  <a:pt x="115" y="304"/>
                </a:lnTo>
                <a:lnTo>
                  <a:pt x="111" y="311"/>
                </a:lnTo>
                <a:lnTo>
                  <a:pt x="111" y="317"/>
                </a:lnTo>
                <a:lnTo>
                  <a:pt x="111" y="322"/>
                </a:lnTo>
                <a:lnTo>
                  <a:pt x="111" y="327"/>
                </a:lnTo>
                <a:lnTo>
                  <a:pt x="111" y="330"/>
                </a:lnTo>
                <a:lnTo>
                  <a:pt x="111" y="333"/>
                </a:lnTo>
                <a:lnTo>
                  <a:pt x="109" y="336"/>
                </a:lnTo>
                <a:lnTo>
                  <a:pt x="109" y="346"/>
                </a:lnTo>
                <a:lnTo>
                  <a:pt x="109" y="349"/>
                </a:lnTo>
                <a:lnTo>
                  <a:pt x="107" y="356"/>
                </a:lnTo>
                <a:lnTo>
                  <a:pt x="105" y="360"/>
                </a:lnTo>
                <a:lnTo>
                  <a:pt x="105" y="367"/>
                </a:lnTo>
                <a:lnTo>
                  <a:pt x="103" y="372"/>
                </a:lnTo>
                <a:lnTo>
                  <a:pt x="103" y="378"/>
                </a:lnTo>
                <a:lnTo>
                  <a:pt x="100" y="383"/>
                </a:lnTo>
                <a:lnTo>
                  <a:pt x="100" y="388"/>
                </a:lnTo>
                <a:lnTo>
                  <a:pt x="94" y="396"/>
                </a:lnTo>
                <a:lnTo>
                  <a:pt x="90" y="399"/>
                </a:lnTo>
                <a:lnTo>
                  <a:pt x="83" y="397"/>
                </a:lnTo>
                <a:lnTo>
                  <a:pt x="81" y="392"/>
                </a:lnTo>
                <a:lnTo>
                  <a:pt x="77" y="386"/>
                </a:lnTo>
                <a:lnTo>
                  <a:pt x="75" y="378"/>
                </a:lnTo>
                <a:lnTo>
                  <a:pt x="71" y="372"/>
                </a:lnTo>
                <a:lnTo>
                  <a:pt x="71" y="367"/>
                </a:lnTo>
                <a:lnTo>
                  <a:pt x="68" y="362"/>
                </a:lnTo>
                <a:lnTo>
                  <a:pt x="68" y="357"/>
                </a:lnTo>
                <a:lnTo>
                  <a:pt x="68" y="346"/>
                </a:lnTo>
                <a:lnTo>
                  <a:pt x="68" y="338"/>
                </a:lnTo>
                <a:lnTo>
                  <a:pt x="68" y="332"/>
                </a:lnTo>
                <a:lnTo>
                  <a:pt x="68" y="327"/>
                </a:lnTo>
                <a:lnTo>
                  <a:pt x="71" y="320"/>
                </a:lnTo>
                <a:lnTo>
                  <a:pt x="73" y="314"/>
                </a:lnTo>
                <a:lnTo>
                  <a:pt x="75" y="306"/>
                </a:lnTo>
                <a:lnTo>
                  <a:pt x="77" y="298"/>
                </a:lnTo>
                <a:lnTo>
                  <a:pt x="81" y="288"/>
                </a:lnTo>
                <a:lnTo>
                  <a:pt x="85" y="282"/>
                </a:lnTo>
                <a:lnTo>
                  <a:pt x="90" y="272"/>
                </a:lnTo>
                <a:lnTo>
                  <a:pt x="94" y="263"/>
                </a:lnTo>
                <a:lnTo>
                  <a:pt x="96" y="255"/>
                </a:lnTo>
                <a:lnTo>
                  <a:pt x="100" y="247"/>
                </a:lnTo>
                <a:lnTo>
                  <a:pt x="103" y="240"/>
                </a:lnTo>
                <a:lnTo>
                  <a:pt x="107" y="234"/>
                </a:lnTo>
                <a:lnTo>
                  <a:pt x="111" y="227"/>
                </a:lnTo>
                <a:lnTo>
                  <a:pt x="115" y="226"/>
                </a:lnTo>
                <a:lnTo>
                  <a:pt x="120" y="216"/>
                </a:lnTo>
                <a:lnTo>
                  <a:pt x="126" y="210"/>
                </a:lnTo>
                <a:lnTo>
                  <a:pt x="130" y="202"/>
                </a:lnTo>
                <a:lnTo>
                  <a:pt x="137" y="195"/>
                </a:lnTo>
                <a:lnTo>
                  <a:pt x="137" y="187"/>
                </a:lnTo>
                <a:lnTo>
                  <a:pt x="139" y="181"/>
                </a:lnTo>
                <a:lnTo>
                  <a:pt x="139" y="175"/>
                </a:lnTo>
                <a:lnTo>
                  <a:pt x="139" y="168"/>
                </a:lnTo>
                <a:lnTo>
                  <a:pt x="137" y="162"/>
                </a:lnTo>
                <a:lnTo>
                  <a:pt x="135" y="159"/>
                </a:lnTo>
                <a:lnTo>
                  <a:pt x="128" y="154"/>
                </a:lnTo>
                <a:lnTo>
                  <a:pt x="124" y="151"/>
                </a:lnTo>
                <a:lnTo>
                  <a:pt x="115" y="147"/>
                </a:lnTo>
                <a:lnTo>
                  <a:pt x="109" y="147"/>
                </a:lnTo>
                <a:lnTo>
                  <a:pt x="100" y="147"/>
                </a:lnTo>
                <a:lnTo>
                  <a:pt x="92" y="151"/>
                </a:lnTo>
                <a:lnTo>
                  <a:pt x="81" y="154"/>
                </a:lnTo>
                <a:lnTo>
                  <a:pt x="71" y="160"/>
                </a:lnTo>
                <a:lnTo>
                  <a:pt x="62" y="170"/>
                </a:lnTo>
                <a:lnTo>
                  <a:pt x="53" y="179"/>
                </a:lnTo>
                <a:lnTo>
                  <a:pt x="43" y="187"/>
                </a:lnTo>
                <a:lnTo>
                  <a:pt x="34" y="197"/>
                </a:lnTo>
                <a:lnTo>
                  <a:pt x="28" y="205"/>
                </a:lnTo>
                <a:lnTo>
                  <a:pt x="24" y="210"/>
                </a:lnTo>
                <a:lnTo>
                  <a:pt x="21" y="213"/>
                </a:lnTo>
                <a:lnTo>
                  <a:pt x="17" y="219"/>
                </a:lnTo>
                <a:lnTo>
                  <a:pt x="13" y="223"/>
                </a:lnTo>
                <a:lnTo>
                  <a:pt x="11" y="229"/>
                </a:lnTo>
                <a:lnTo>
                  <a:pt x="7" y="234"/>
                </a:lnTo>
                <a:lnTo>
                  <a:pt x="4" y="239"/>
                </a:lnTo>
                <a:lnTo>
                  <a:pt x="2" y="240"/>
                </a:lnTo>
                <a:lnTo>
                  <a:pt x="2" y="242"/>
                </a:lnTo>
                <a:lnTo>
                  <a:pt x="2" y="240"/>
                </a:lnTo>
                <a:lnTo>
                  <a:pt x="2" y="237"/>
                </a:lnTo>
                <a:lnTo>
                  <a:pt x="0" y="232"/>
                </a:lnTo>
                <a:lnTo>
                  <a:pt x="0" y="227"/>
                </a:lnTo>
                <a:lnTo>
                  <a:pt x="0" y="221"/>
                </a:lnTo>
                <a:lnTo>
                  <a:pt x="0" y="215"/>
                </a:lnTo>
                <a:lnTo>
                  <a:pt x="2" y="207"/>
                </a:lnTo>
                <a:lnTo>
                  <a:pt x="7" y="202"/>
                </a:lnTo>
                <a:lnTo>
                  <a:pt x="7" y="199"/>
                </a:lnTo>
                <a:lnTo>
                  <a:pt x="9" y="195"/>
                </a:lnTo>
                <a:lnTo>
                  <a:pt x="13" y="189"/>
                </a:lnTo>
                <a:lnTo>
                  <a:pt x="17" y="184"/>
                </a:lnTo>
                <a:lnTo>
                  <a:pt x="21" y="176"/>
                </a:lnTo>
                <a:lnTo>
                  <a:pt x="28" y="170"/>
                </a:lnTo>
                <a:lnTo>
                  <a:pt x="32" y="163"/>
                </a:lnTo>
                <a:lnTo>
                  <a:pt x="41" y="157"/>
                </a:lnTo>
                <a:lnTo>
                  <a:pt x="45" y="149"/>
                </a:lnTo>
                <a:lnTo>
                  <a:pt x="51" y="141"/>
                </a:lnTo>
                <a:lnTo>
                  <a:pt x="60" y="133"/>
                </a:lnTo>
                <a:lnTo>
                  <a:pt x="66" y="127"/>
                </a:lnTo>
                <a:lnTo>
                  <a:pt x="75" y="120"/>
                </a:lnTo>
                <a:lnTo>
                  <a:pt x="81" y="114"/>
                </a:lnTo>
                <a:lnTo>
                  <a:pt x="90" y="109"/>
                </a:lnTo>
                <a:lnTo>
                  <a:pt x="96" y="106"/>
                </a:lnTo>
                <a:lnTo>
                  <a:pt x="109" y="99"/>
                </a:lnTo>
                <a:lnTo>
                  <a:pt x="122" y="93"/>
                </a:lnTo>
                <a:lnTo>
                  <a:pt x="132" y="90"/>
                </a:lnTo>
                <a:lnTo>
                  <a:pt x="141" y="87"/>
                </a:lnTo>
                <a:lnTo>
                  <a:pt x="147" y="85"/>
                </a:lnTo>
                <a:lnTo>
                  <a:pt x="152" y="85"/>
                </a:lnTo>
                <a:lnTo>
                  <a:pt x="156" y="85"/>
                </a:lnTo>
                <a:lnTo>
                  <a:pt x="158" y="74"/>
                </a:lnTo>
                <a:close/>
              </a:path>
            </a:pathLst>
          </a:custGeom>
          <a:solidFill>
            <a:srgbClr val="8A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1" name="Freeform 39"/>
          <p:cNvSpPr>
            <a:spLocks/>
          </p:cNvSpPr>
          <p:nvPr/>
        </p:nvSpPr>
        <p:spPr bwMode="auto">
          <a:xfrm>
            <a:off x="671513" y="5041900"/>
            <a:ext cx="590550" cy="638175"/>
          </a:xfrm>
          <a:custGeom>
            <a:avLst/>
            <a:gdLst>
              <a:gd name="T0" fmla="*/ 2147483647 w 372"/>
              <a:gd name="T1" fmla="*/ 2147483647 h 402"/>
              <a:gd name="T2" fmla="*/ 2147483647 w 372"/>
              <a:gd name="T3" fmla="*/ 2147483647 h 402"/>
              <a:gd name="T4" fmla="*/ 2147483647 w 372"/>
              <a:gd name="T5" fmla="*/ 2147483647 h 402"/>
              <a:gd name="T6" fmla="*/ 2147483647 w 372"/>
              <a:gd name="T7" fmla="*/ 0 h 402"/>
              <a:gd name="T8" fmla="*/ 2147483647 w 372"/>
              <a:gd name="T9" fmla="*/ 2147483647 h 402"/>
              <a:gd name="T10" fmla="*/ 2147483647 w 372"/>
              <a:gd name="T11" fmla="*/ 2147483647 h 402"/>
              <a:gd name="T12" fmla="*/ 2147483647 w 372"/>
              <a:gd name="T13" fmla="*/ 2147483647 h 402"/>
              <a:gd name="T14" fmla="*/ 2147483647 w 372"/>
              <a:gd name="T15" fmla="*/ 2147483647 h 402"/>
              <a:gd name="T16" fmla="*/ 2147483647 w 372"/>
              <a:gd name="T17" fmla="*/ 2147483647 h 402"/>
              <a:gd name="T18" fmla="*/ 2147483647 w 372"/>
              <a:gd name="T19" fmla="*/ 2147483647 h 402"/>
              <a:gd name="T20" fmla="*/ 2147483647 w 372"/>
              <a:gd name="T21" fmla="*/ 2147483647 h 402"/>
              <a:gd name="T22" fmla="*/ 2147483647 w 372"/>
              <a:gd name="T23" fmla="*/ 2147483647 h 402"/>
              <a:gd name="T24" fmla="*/ 2147483647 w 372"/>
              <a:gd name="T25" fmla="*/ 2147483647 h 402"/>
              <a:gd name="T26" fmla="*/ 2147483647 w 372"/>
              <a:gd name="T27" fmla="*/ 2147483647 h 402"/>
              <a:gd name="T28" fmla="*/ 2147483647 w 372"/>
              <a:gd name="T29" fmla="*/ 2147483647 h 402"/>
              <a:gd name="T30" fmla="*/ 2147483647 w 372"/>
              <a:gd name="T31" fmla="*/ 2147483647 h 402"/>
              <a:gd name="T32" fmla="*/ 2147483647 w 372"/>
              <a:gd name="T33" fmla="*/ 2147483647 h 402"/>
              <a:gd name="T34" fmla="*/ 2147483647 w 372"/>
              <a:gd name="T35" fmla="*/ 2147483647 h 402"/>
              <a:gd name="T36" fmla="*/ 2147483647 w 372"/>
              <a:gd name="T37" fmla="*/ 2147483647 h 402"/>
              <a:gd name="T38" fmla="*/ 2147483647 w 372"/>
              <a:gd name="T39" fmla="*/ 2147483647 h 402"/>
              <a:gd name="T40" fmla="*/ 2147483647 w 372"/>
              <a:gd name="T41" fmla="*/ 2147483647 h 402"/>
              <a:gd name="T42" fmla="*/ 2147483647 w 372"/>
              <a:gd name="T43" fmla="*/ 2147483647 h 402"/>
              <a:gd name="T44" fmla="*/ 2147483647 w 372"/>
              <a:gd name="T45" fmla="*/ 2147483647 h 402"/>
              <a:gd name="T46" fmla="*/ 2147483647 w 372"/>
              <a:gd name="T47" fmla="*/ 2147483647 h 402"/>
              <a:gd name="T48" fmla="*/ 2147483647 w 372"/>
              <a:gd name="T49" fmla="*/ 2147483647 h 402"/>
              <a:gd name="T50" fmla="*/ 2147483647 w 372"/>
              <a:gd name="T51" fmla="*/ 2147483647 h 402"/>
              <a:gd name="T52" fmla="*/ 2147483647 w 372"/>
              <a:gd name="T53" fmla="*/ 2147483647 h 402"/>
              <a:gd name="T54" fmla="*/ 2147483647 w 372"/>
              <a:gd name="T55" fmla="*/ 2147483647 h 402"/>
              <a:gd name="T56" fmla="*/ 2147483647 w 372"/>
              <a:gd name="T57" fmla="*/ 2147483647 h 402"/>
              <a:gd name="T58" fmla="*/ 2147483647 w 372"/>
              <a:gd name="T59" fmla="*/ 2147483647 h 402"/>
              <a:gd name="T60" fmla="*/ 2147483647 w 372"/>
              <a:gd name="T61" fmla="*/ 2147483647 h 402"/>
              <a:gd name="T62" fmla="*/ 2147483647 w 372"/>
              <a:gd name="T63" fmla="*/ 2147483647 h 402"/>
              <a:gd name="T64" fmla="*/ 2147483647 w 372"/>
              <a:gd name="T65" fmla="*/ 2147483647 h 402"/>
              <a:gd name="T66" fmla="*/ 2147483647 w 372"/>
              <a:gd name="T67" fmla="*/ 2147483647 h 402"/>
              <a:gd name="T68" fmla="*/ 2147483647 w 372"/>
              <a:gd name="T69" fmla="*/ 2147483647 h 402"/>
              <a:gd name="T70" fmla="*/ 2147483647 w 372"/>
              <a:gd name="T71" fmla="*/ 2147483647 h 402"/>
              <a:gd name="T72" fmla="*/ 2147483647 w 372"/>
              <a:gd name="T73" fmla="*/ 2147483647 h 402"/>
              <a:gd name="T74" fmla="*/ 2147483647 w 372"/>
              <a:gd name="T75" fmla="*/ 2147483647 h 402"/>
              <a:gd name="T76" fmla="*/ 2147483647 w 372"/>
              <a:gd name="T77" fmla="*/ 2147483647 h 402"/>
              <a:gd name="T78" fmla="*/ 2147483647 w 372"/>
              <a:gd name="T79" fmla="*/ 2147483647 h 402"/>
              <a:gd name="T80" fmla="*/ 2147483647 w 372"/>
              <a:gd name="T81" fmla="*/ 2147483647 h 402"/>
              <a:gd name="T82" fmla="*/ 2147483647 w 372"/>
              <a:gd name="T83" fmla="*/ 2147483647 h 402"/>
              <a:gd name="T84" fmla="*/ 2147483647 w 372"/>
              <a:gd name="T85" fmla="*/ 2147483647 h 402"/>
              <a:gd name="T86" fmla="*/ 2147483647 w 372"/>
              <a:gd name="T87" fmla="*/ 2147483647 h 402"/>
              <a:gd name="T88" fmla="*/ 2147483647 w 372"/>
              <a:gd name="T89" fmla="*/ 2147483647 h 402"/>
              <a:gd name="T90" fmla="*/ 2147483647 w 372"/>
              <a:gd name="T91" fmla="*/ 2147483647 h 402"/>
              <a:gd name="T92" fmla="*/ 2147483647 w 372"/>
              <a:gd name="T93" fmla="*/ 2147483647 h 402"/>
              <a:gd name="T94" fmla="*/ 0 w 372"/>
              <a:gd name="T95" fmla="*/ 2147483647 h 402"/>
              <a:gd name="T96" fmla="*/ 2147483647 w 372"/>
              <a:gd name="T97" fmla="*/ 2147483647 h 402"/>
              <a:gd name="T98" fmla="*/ 2147483647 w 372"/>
              <a:gd name="T99" fmla="*/ 2147483647 h 402"/>
              <a:gd name="T100" fmla="*/ 2147483647 w 372"/>
              <a:gd name="T101" fmla="*/ 2147483647 h 402"/>
              <a:gd name="T102" fmla="*/ 2147483647 w 372"/>
              <a:gd name="T103" fmla="*/ 2147483647 h 402"/>
              <a:gd name="T104" fmla="*/ 2147483647 w 372"/>
              <a:gd name="T105" fmla="*/ 2147483647 h 402"/>
              <a:gd name="T106" fmla="*/ 2147483647 w 372"/>
              <a:gd name="T107" fmla="*/ 2147483647 h 4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72" h="402">
                <a:moveTo>
                  <a:pt x="126" y="61"/>
                </a:moveTo>
                <a:lnTo>
                  <a:pt x="126" y="58"/>
                </a:lnTo>
                <a:lnTo>
                  <a:pt x="124" y="52"/>
                </a:lnTo>
                <a:lnTo>
                  <a:pt x="124" y="44"/>
                </a:lnTo>
                <a:lnTo>
                  <a:pt x="126" y="34"/>
                </a:lnTo>
                <a:lnTo>
                  <a:pt x="126" y="29"/>
                </a:lnTo>
                <a:lnTo>
                  <a:pt x="128" y="24"/>
                </a:lnTo>
                <a:lnTo>
                  <a:pt x="133" y="18"/>
                </a:lnTo>
                <a:lnTo>
                  <a:pt x="137" y="15"/>
                </a:lnTo>
                <a:lnTo>
                  <a:pt x="141" y="10"/>
                </a:lnTo>
                <a:lnTo>
                  <a:pt x="148" y="7"/>
                </a:lnTo>
                <a:lnTo>
                  <a:pt x="154" y="4"/>
                </a:lnTo>
                <a:lnTo>
                  <a:pt x="163" y="4"/>
                </a:lnTo>
                <a:lnTo>
                  <a:pt x="171" y="0"/>
                </a:lnTo>
                <a:lnTo>
                  <a:pt x="180" y="0"/>
                </a:lnTo>
                <a:lnTo>
                  <a:pt x="186" y="0"/>
                </a:lnTo>
                <a:lnTo>
                  <a:pt x="192" y="4"/>
                </a:lnTo>
                <a:lnTo>
                  <a:pt x="201" y="7"/>
                </a:lnTo>
                <a:lnTo>
                  <a:pt x="210" y="15"/>
                </a:lnTo>
                <a:lnTo>
                  <a:pt x="214" y="21"/>
                </a:lnTo>
                <a:lnTo>
                  <a:pt x="218" y="31"/>
                </a:lnTo>
                <a:lnTo>
                  <a:pt x="220" y="40"/>
                </a:lnTo>
                <a:lnTo>
                  <a:pt x="220" y="50"/>
                </a:lnTo>
                <a:lnTo>
                  <a:pt x="220" y="56"/>
                </a:lnTo>
                <a:lnTo>
                  <a:pt x="220" y="63"/>
                </a:lnTo>
                <a:lnTo>
                  <a:pt x="220" y="69"/>
                </a:lnTo>
                <a:lnTo>
                  <a:pt x="220" y="74"/>
                </a:lnTo>
                <a:lnTo>
                  <a:pt x="220" y="82"/>
                </a:lnTo>
                <a:lnTo>
                  <a:pt x="220" y="85"/>
                </a:lnTo>
                <a:lnTo>
                  <a:pt x="222" y="85"/>
                </a:lnTo>
                <a:lnTo>
                  <a:pt x="231" y="87"/>
                </a:lnTo>
                <a:lnTo>
                  <a:pt x="235" y="87"/>
                </a:lnTo>
                <a:lnTo>
                  <a:pt x="242" y="90"/>
                </a:lnTo>
                <a:lnTo>
                  <a:pt x="250" y="92"/>
                </a:lnTo>
                <a:lnTo>
                  <a:pt x="259" y="95"/>
                </a:lnTo>
                <a:lnTo>
                  <a:pt x="267" y="98"/>
                </a:lnTo>
                <a:lnTo>
                  <a:pt x="276" y="101"/>
                </a:lnTo>
                <a:lnTo>
                  <a:pt x="282" y="106"/>
                </a:lnTo>
                <a:lnTo>
                  <a:pt x="293" y="111"/>
                </a:lnTo>
                <a:lnTo>
                  <a:pt x="301" y="117"/>
                </a:lnTo>
                <a:lnTo>
                  <a:pt x="310" y="124"/>
                </a:lnTo>
                <a:lnTo>
                  <a:pt x="316" y="132"/>
                </a:lnTo>
                <a:lnTo>
                  <a:pt x="325" y="140"/>
                </a:lnTo>
                <a:lnTo>
                  <a:pt x="329" y="148"/>
                </a:lnTo>
                <a:lnTo>
                  <a:pt x="335" y="157"/>
                </a:lnTo>
                <a:lnTo>
                  <a:pt x="342" y="167"/>
                </a:lnTo>
                <a:lnTo>
                  <a:pt x="348" y="180"/>
                </a:lnTo>
                <a:lnTo>
                  <a:pt x="355" y="189"/>
                </a:lnTo>
                <a:lnTo>
                  <a:pt x="359" y="201"/>
                </a:lnTo>
                <a:lnTo>
                  <a:pt x="363" y="210"/>
                </a:lnTo>
                <a:lnTo>
                  <a:pt x="367" y="221"/>
                </a:lnTo>
                <a:lnTo>
                  <a:pt x="367" y="231"/>
                </a:lnTo>
                <a:lnTo>
                  <a:pt x="370" y="241"/>
                </a:lnTo>
                <a:lnTo>
                  <a:pt x="370" y="247"/>
                </a:lnTo>
                <a:lnTo>
                  <a:pt x="372" y="255"/>
                </a:lnTo>
                <a:lnTo>
                  <a:pt x="370" y="260"/>
                </a:lnTo>
                <a:lnTo>
                  <a:pt x="367" y="266"/>
                </a:lnTo>
                <a:lnTo>
                  <a:pt x="363" y="268"/>
                </a:lnTo>
                <a:lnTo>
                  <a:pt x="361" y="271"/>
                </a:lnTo>
                <a:lnTo>
                  <a:pt x="350" y="268"/>
                </a:lnTo>
                <a:lnTo>
                  <a:pt x="342" y="260"/>
                </a:lnTo>
                <a:lnTo>
                  <a:pt x="338" y="253"/>
                </a:lnTo>
                <a:lnTo>
                  <a:pt x="333" y="249"/>
                </a:lnTo>
                <a:lnTo>
                  <a:pt x="329" y="242"/>
                </a:lnTo>
                <a:lnTo>
                  <a:pt x="327" y="236"/>
                </a:lnTo>
                <a:lnTo>
                  <a:pt x="323" y="228"/>
                </a:lnTo>
                <a:lnTo>
                  <a:pt x="318" y="220"/>
                </a:lnTo>
                <a:lnTo>
                  <a:pt x="314" y="212"/>
                </a:lnTo>
                <a:lnTo>
                  <a:pt x="312" y="207"/>
                </a:lnTo>
                <a:lnTo>
                  <a:pt x="308" y="201"/>
                </a:lnTo>
                <a:lnTo>
                  <a:pt x="303" y="194"/>
                </a:lnTo>
                <a:lnTo>
                  <a:pt x="299" y="189"/>
                </a:lnTo>
                <a:lnTo>
                  <a:pt x="295" y="188"/>
                </a:lnTo>
                <a:lnTo>
                  <a:pt x="286" y="185"/>
                </a:lnTo>
                <a:lnTo>
                  <a:pt x="280" y="183"/>
                </a:lnTo>
                <a:lnTo>
                  <a:pt x="271" y="183"/>
                </a:lnTo>
                <a:lnTo>
                  <a:pt x="267" y="186"/>
                </a:lnTo>
                <a:lnTo>
                  <a:pt x="263" y="191"/>
                </a:lnTo>
                <a:lnTo>
                  <a:pt x="261" y="197"/>
                </a:lnTo>
                <a:lnTo>
                  <a:pt x="261" y="202"/>
                </a:lnTo>
                <a:lnTo>
                  <a:pt x="261" y="207"/>
                </a:lnTo>
                <a:lnTo>
                  <a:pt x="261" y="212"/>
                </a:lnTo>
                <a:lnTo>
                  <a:pt x="261" y="220"/>
                </a:lnTo>
                <a:lnTo>
                  <a:pt x="261" y="226"/>
                </a:lnTo>
                <a:lnTo>
                  <a:pt x="265" y="234"/>
                </a:lnTo>
                <a:lnTo>
                  <a:pt x="269" y="242"/>
                </a:lnTo>
                <a:lnTo>
                  <a:pt x="276" y="253"/>
                </a:lnTo>
                <a:lnTo>
                  <a:pt x="280" y="266"/>
                </a:lnTo>
                <a:lnTo>
                  <a:pt x="288" y="278"/>
                </a:lnTo>
                <a:lnTo>
                  <a:pt x="295" y="289"/>
                </a:lnTo>
                <a:lnTo>
                  <a:pt x="303" y="303"/>
                </a:lnTo>
                <a:lnTo>
                  <a:pt x="310" y="314"/>
                </a:lnTo>
                <a:lnTo>
                  <a:pt x="316" y="327"/>
                </a:lnTo>
                <a:lnTo>
                  <a:pt x="323" y="337"/>
                </a:lnTo>
                <a:lnTo>
                  <a:pt x="327" y="348"/>
                </a:lnTo>
                <a:lnTo>
                  <a:pt x="329" y="358"/>
                </a:lnTo>
                <a:lnTo>
                  <a:pt x="331" y="367"/>
                </a:lnTo>
                <a:lnTo>
                  <a:pt x="331" y="374"/>
                </a:lnTo>
                <a:lnTo>
                  <a:pt x="329" y="380"/>
                </a:lnTo>
                <a:lnTo>
                  <a:pt x="320" y="388"/>
                </a:lnTo>
                <a:lnTo>
                  <a:pt x="310" y="393"/>
                </a:lnTo>
                <a:lnTo>
                  <a:pt x="299" y="398"/>
                </a:lnTo>
                <a:lnTo>
                  <a:pt x="288" y="398"/>
                </a:lnTo>
                <a:lnTo>
                  <a:pt x="278" y="394"/>
                </a:lnTo>
                <a:lnTo>
                  <a:pt x="267" y="391"/>
                </a:lnTo>
                <a:lnTo>
                  <a:pt x="263" y="386"/>
                </a:lnTo>
                <a:lnTo>
                  <a:pt x="259" y="382"/>
                </a:lnTo>
                <a:lnTo>
                  <a:pt x="254" y="377"/>
                </a:lnTo>
                <a:lnTo>
                  <a:pt x="252" y="372"/>
                </a:lnTo>
                <a:lnTo>
                  <a:pt x="248" y="362"/>
                </a:lnTo>
                <a:lnTo>
                  <a:pt x="246" y="354"/>
                </a:lnTo>
                <a:lnTo>
                  <a:pt x="242" y="346"/>
                </a:lnTo>
                <a:lnTo>
                  <a:pt x="239" y="337"/>
                </a:lnTo>
                <a:lnTo>
                  <a:pt x="235" y="327"/>
                </a:lnTo>
                <a:lnTo>
                  <a:pt x="233" y="318"/>
                </a:lnTo>
                <a:lnTo>
                  <a:pt x="229" y="308"/>
                </a:lnTo>
                <a:lnTo>
                  <a:pt x="227" y="300"/>
                </a:lnTo>
                <a:lnTo>
                  <a:pt x="222" y="290"/>
                </a:lnTo>
                <a:lnTo>
                  <a:pt x="216" y="282"/>
                </a:lnTo>
                <a:lnTo>
                  <a:pt x="212" y="276"/>
                </a:lnTo>
                <a:lnTo>
                  <a:pt x="205" y="270"/>
                </a:lnTo>
                <a:lnTo>
                  <a:pt x="197" y="263"/>
                </a:lnTo>
                <a:lnTo>
                  <a:pt x="192" y="260"/>
                </a:lnTo>
                <a:lnTo>
                  <a:pt x="182" y="257"/>
                </a:lnTo>
                <a:lnTo>
                  <a:pt x="175" y="258"/>
                </a:lnTo>
                <a:lnTo>
                  <a:pt x="165" y="260"/>
                </a:lnTo>
                <a:lnTo>
                  <a:pt x="158" y="266"/>
                </a:lnTo>
                <a:lnTo>
                  <a:pt x="152" y="273"/>
                </a:lnTo>
                <a:lnTo>
                  <a:pt x="148" y="284"/>
                </a:lnTo>
                <a:lnTo>
                  <a:pt x="141" y="295"/>
                </a:lnTo>
                <a:lnTo>
                  <a:pt x="139" y="308"/>
                </a:lnTo>
                <a:lnTo>
                  <a:pt x="135" y="322"/>
                </a:lnTo>
                <a:lnTo>
                  <a:pt x="135" y="337"/>
                </a:lnTo>
                <a:lnTo>
                  <a:pt x="131" y="350"/>
                </a:lnTo>
                <a:lnTo>
                  <a:pt x="128" y="364"/>
                </a:lnTo>
                <a:lnTo>
                  <a:pt x="124" y="375"/>
                </a:lnTo>
                <a:lnTo>
                  <a:pt x="122" y="386"/>
                </a:lnTo>
                <a:lnTo>
                  <a:pt x="116" y="394"/>
                </a:lnTo>
                <a:lnTo>
                  <a:pt x="111" y="399"/>
                </a:lnTo>
                <a:lnTo>
                  <a:pt x="103" y="402"/>
                </a:lnTo>
                <a:lnTo>
                  <a:pt x="94" y="402"/>
                </a:lnTo>
                <a:lnTo>
                  <a:pt x="86" y="398"/>
                </a:lnTo>
                <a:lnTo>
                  <a:pt x="77" y="391"/>
                </a:lnTo>
                <a:lnTo>
                  <a:pt x="71" y="385"/>
                </a:lnTo>
                <a:lnTo>
                  <a:pt x="67" y="378"/>
                </a:lnTo>
                <a:lnTo>
                  <a:pt x="62" y="369"/>
                </a:lnTo>
                <a:lnTo>
                  <a:pt x="60" y="361"/>
                </a:lnTo>
                <a:lnTo>
                  <a:pt x="60" y="351"/>
                </a:lnTo>
                <a:lnTo>
                  <a:pt x="60" y="342"/>
                </a:lnTo>
                <a:lnTo>
                  <a:pt x="60" y="330"/>
                </a:lnTo>
                <a:lnTo>
                  <a:pt x="60" y="319"/>
                </a:lnTo>
                <a:lnTo>
                  <a:pt x="60" y="310"/>
                </a:lnTo>
                <a:lnTo>
                  <a:pt x="64" y="300"/>
                </a:lnTo>
                <a:lnTo>
                  <a:pt x="67" y="289"/>
                </a:lnTo>
                <a:lnTo>
                  <a:pt x="71" y="279"/>
                </a:lnTo>
                <a:lnTo>
                  <a:pt x="75" y="271"/>
                </a:lnTo>
                <a:lnTo>
                  <a:pt x="79" y="261"/>
                </a:lnTo>
                <a:lnTo>
                  <a:pt x="82" y="252"/>
                </a:lnTo>
                <a:lnTo>
                  <a:pt x="86" y="244"/>
                </a:lnTo>
                <a:lnTo>
                  <a:pt x="90" y="236"/>
                </a:lnTo>
                <a:lnTo>
                  <a:pt x="96" y="229"/>
                </a:lnTo>
                <a:lnTo>
                  <a:pt x="101" y="223"/>
                </a:lnTo>
                <a:lnTo>
                  <a:pt x="105" y="217"/>
                </a:lnTo>
                <a:lnTo>
                  <a:pt x="111" y="210"/>
                </a:lnTo>
                <a:lnTo>
                  <a:pt x="116" y="205"/>
                </a:lnTo>
                <a:lnTo>
                  <a:pt x="118" y="201"/>
                </a:lnTo>
                <a:lnTo>
                  <a:pt x="120" y="196"/>
                </a:lnTo>
                <a:lnTo>
                  <a:pt x="122" y="191"/>
                </a:lnTo>
                <a:lnTo>
                  <a:pt x="122" y="188"/>
                </a:lnTo>
                <a:lnTo>
                  <a:pt x="120" y="181"/>
                </a:lnTo>
                <a:lnTo>
                  <a:pt x="111" y="177"/>
                </a:lnTo>
                <a:lnTo>
                  <a:pt x="105" y="173"/>
                </a:lnTo>
                <a:lnTo>
                  <a:pt x="96" y="177"/>
                </a:lnTo>
                <a:lnTo>
                  <a:pt x="88" y="180"/>
                </a:lnTo>
                <a:lnTo>
                  <a:pt x="82" y="186"/>
                </a:lnTo>
                <a:lnTo>
                  <a:pt x="73" y="194"/>
                </a:lnTo>
                <a:lnTo>
                  <a:pt x="67" y="202"/>
                </a:lnTo>
                <a:lnTo>
                  <a:pt x="58" y="212"/>
                </a:lnTo>
                <a:lnTo>
                  <a:pt x="52" y="221"/>
                </a:lnTo>
                <a:lnTo>
                  <a:pt x="45" y="231"/>
                </a:lnTo>
                <a:lnTo>
                  <a:pt x="39" y="239"/>
                </a:lnTo>
                <a:lnTo>
                  <a:pt x="32" y="245"/>
                </a:lnTo>
                <a:lnTo>
                  <a:pt x="26" y="252"/>
                </a:lnTo>
                <a:lnTo>
                  <a:pt x="20" y="257"/>
                </a:lnTo>
                <a:lnTo>
                  <a:pt x="15" y="258"/>
                </a:lnTo>
                <a:lnTo>
                  <a:pt x="11" y="258"/>
                </a:lnTo>
                <a:lnTo>
                  <a:pt x="9" y="253"/>
                </a:lnTo>
                <a:lnTo>
                  <a:pt x="5" y="249"/>
                </a:lnTo>
                <a:lnTo>
                  <a:pt x="3" y="242"/>
                </a:lnTo>
                <a:lnTo>
                  <a:pt x="0" y="237"/>
                </a:lnTo>
                <a:lnTo>
                  <a:pt x="0" y="231"/>
                </a:lnTo>
                <a:lnTo>
                  <a:pt x="0" y="225"/>
                </a:lnTo>
                <a:lnTo>
                  <a:pt x="0" y="220"/>
                </a:lnTo>
                <a:lnTo>
                  <a:pt x="3" y="212"/>
                </a:lnTo>
                <a:lnTo>
                  <a:pt x="5" y="207"/>
                </a:lnTo>
                <a:lnTo>
                  <a:pt x="5" y="199"/>
                </a:lnTo>
                <a:lnTo>
                  <a:pt x="9" y="193"/>
                </a:lnTo>
                <a:lnTo>
                  <a:pt x="13" y="186"/>
                </a:lnTo>
                <a:lnTo>
                  <a:pt x="18" y="180"/>
                </a:lnTo>
                <a:lnTo>
                  <a:pt x="20" y="172"/>
                </a:lnTo>
                <a:lnTo>
                  <a:pt x="26" y="165"/>
                </a:lnTo>
                <a:lnTo>
                  <a:pt x="32" y="159"/>
                </a:lnTo>
                <a:lnTo>
                  <a:pt x="41" y="153"/>
                </a:lnTo>
                <a:lnTo>
                  <a:pt x="47" y="143"/>
                </a:lnTo>
                <a:lnTo>
                  <a:pt x="54" y="138"/>
                </a:lnTo>
                <a:lnTo>
                  <a:pt x="60" y="132"/>
                </a:lnTo>
                <a:lnTo>
                  <a:pt x="67" y="127"/>
                </a:lnTo>
                <a:lnTo>
                  <a:pt x="77" y="117"/>
                </a:lnTo>
                <a:lnTo>
                  <a:pt x="90" y="111"/>
                </a:lnTo>
                <a:lnTo>
                  <a:pt x="99" y="106"/>
                </a:lnTo>
                <a:lnTo>
                  <a:pt x="107" y="103"/>
                </a:lnTo>
                <a:lnTo>
                  <a:pt x="111" y="101"/>
                </a:lnTo>
                <a:lnTo>
                  <a:pt x="114" y="101"/>
                </a:lnTo>
                <a:lnTo>
                  <a:pt x="148" y="92"/>
                </a:lnTo>
                <a:lnTo>
                  <a:pt x="126"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2" name="Freeform 40"/>
          <p:cNvSpPr>
            <a:spLocks/>
          </p:cNvSpPr>
          <p:nvPr/>
        </p:nvSpPr>
        <p:spPr bwMode="auto">
          <a:xfrm>
            <a:off x="700088" y="5073650"/>
            <a:ext cx="541337" cy="584200"/>
          </a:xfrm>
          <a:custGeom>
            <a:avLst/>
            <a:gdLst>
              <a:gd name="T0" fmla="*/ 2147483647 w 341"/>
              <a:gd name="T1" fmla="*/ 2147483647 h 368"/>
              <a:gd name="T2" fmla="*/ 2147483647 w 341"/>
              <a:gd name="T3" fmla="*/ 2147483647 h 368"/>
              <a:gd name="T4" fmla="*/ 2147483647 w 341"/>
              <a:gd name="T5" fmla="*/ 0 h 368"/>
              <a:gd name="T6" fmla="*/ 2147483647 w 341"/>
              <a:gd name="T7" fmla="*/ 2147483647 h 368"/>
              <a:gd name="T8" fmla="*/ 2147483647 w 341"/>
              <a:gd name="T9" fmla="*/ 2147483647 h 368"/>
              <a:gd name="T10" fmla="*/ 2147483647 w 341"/>
              <a:gd name="T11" fmla="*/ 2147483647 h 368"/>
              <a:gd name="T12" fmla="*/ 2147483647 w 341"/>
              <a:gd name="T13" fmla="*/ 2147483647 h 368"/>
              <a:gd name="T14" fmla="*/ 2147483647 w 341"/>
              <a:gd name="T15" fmla="*/ 2147483647 h 368"/>
              <a:gd name="T16" fmla="*/ 2147483647 w 341"/>
              <a:gd name="T17" fmla="*/ 2147483647 h 368"/>
              <a:gd name="T18" fmla="*/ 2147483647 w 341"/>
              <a:gd name="T19" fmla="*/ 2147483647 h 368"/>
              <a:gd name="T20" fmla="*/ 2147483647 w 341"/>
              <a:gd name="T21" fmla="*/ 2147483647 h 368"/>
              <a:gd name="T22" fmla="*/ 2147483647 w 341"/>
              <a:gd name="T23" fmla="*/ 2147483647 h 368"/>
              <a:gd name="T24" fmla="*/ 2147483647 w 341"/>
              <a:gd name="T25" fmla="*/ 2147483647 h 368"/>
              <a:gd name="T26" fmla="*/ 2147483647 w 341"/>
              <a:gd name="T27" fmla="*/ 2147483647 h 368"/>
              <a:gd name="T28" fmla="*/ 2147483647 w 341"/>
              <a:gd name="T29" fmla="*/ 2147483647 h 368"/>
              <a:gd name="T30" fmla="*/ 2147483647 w 341"/>
              <a:gd name="T31" fmla="*/ 2147483647 h 368"/>
              <a:gd name="T32" fmla="*/ 2147483647 w 341"/>
              <a:gd name="T33" fmla="*/ 2147483647 h 368"/>
              <a:gd name="T34" fmla="*/ 2147483647 w 341"/>
              <a:gd name="T35" fmla="*/ 2147483647 h 368"/>
              <a:gd name="T36" fmla="*/ 2147483647 w 341"/>
              <a:gd name="T37" fmla="*/ 2147483647 h 368"/>
              <a:gd name="T38" fmla="*/ 2147483647 w 341"/>
              <a:gd name="T39" fmla="*/ 2147483647 h 368"/>
              <a:gd name="T40" fmla="*/ 2147483647 w 341"/>
              <a:gd name="T41" fmla="*/ 2147483647 h 368"/>
              <a:gd name="T42" fmla="*/ 2147483647 w 341"/>
              <a:gd name="T43" fmla="*/ 2147483647 h 368"/>
              <a:gd name="T44" fmla="*/ 2147483647 w 341"/>
              <a:gd name="T45" fmla="*/ 2147483647 h 368"/>
              <a:gd name="T46" fmla="*/ 2147483647 w 341"/>
              <a:gd name="T47" fmla="*/ 2147483647 h 368"/>
              <a:gd name="T48" fmla="*/ 2147483647 w 341"/>
              <a:gd name="T49" fmla="*/ 2147483647 h 368"/>
              <a:gd name="T50" fmla="*/ 2147483647 w 341"/>
              <a:gd name="T51" fmla="*/ 2147483647 h 368"/>
              <a:gd name="T52" fmla="*/ 2147483647 w 341"/>
              <a:gd name="T53" fmla="*/ 2147483647 h 368"/>
              <a:gd name="T54" fmla="*/ 2147483647 w 341"/>
              <a:gd name="T55" fmla="*/ 2147483647 h 368"/>
              <a:gd name="T56" fmla="*/ 2147483647 w 341"/>
              <a:gd name="T57" fmla="*/ 2147483647 h 368"/>
              <a:gd name="T58" fmla="*/ 2147483647 w 341"/>
              <a:gd name="T59" fmla="*/ 2147483647 h 368"/>
              <a:gd name="T60" fmla="*/ 2147483647 w 341"/>
              <a:gd name="T61" fmla="*/ 2147483647 h 368"/>
              <a:gd name="T62" fmla="*/ 2147483647 w 341"/>
              <a:gd name="T63" fmla="*/ 2147483647 h 368"/>
              <a:gd name="T64" fmla="*/ 2147483647 w 341"/>
              <a:gd name="T65" fmla="*/ 2147483647 h 368"/>
              <a:gd name="T66" fmla="*/ 2147483647 w 341"/>
              <a:gd name="T67" fmla="*/ 2147483647 h 368"/>
              <a:gd name="T68" fmla="*/ 2147483647 w 341"/>
              <a:gd name="T69" fmla="*/ 2147483647 h 368"/>
              <a:gd name="T70" fmla="*/ 2147483647 w 341"/>
              <a:gd name="T71" fmla="*/ 2147483647 h 368"/>
              <a:gd name="T72" fmla="*/ 2147483647 w 341"/>
              <a:gd name="T73" fmla="*/ 2147483647 h 368"/>
              <a:gd name="T74" fmla="*/ 2147483647 w 341"/>
              <a:gd name="T75" fmla="*/ 2147483647 h 368"/>
              <a:gd name="T76" fmla="*/ 2147483647 w 341"/>
              <a:gd name="T77" fmla="*/ 2147483647 h 368"/>
              <a:gd name="T78" fmla="*/ 2147483647 w 341"/>
              <a:gd name="T79" fmla="*/ 2147483647 h 368"/>
              <a:gd name="T80" fmla="*/ 2147483647 w 341"/>
              <a:gd name="T81" fmla="*/ 2147483647 h 368"/>
              <a:gd name="T82" fmla="*/ 2147483647 w 341"/>
              <a:gd name="T83" fmla="*/ 2147483647 h 368"/>
              <a:gd name="T84" fmla="*/ 2147483647 w 341"/>
              <a:gd name="T85" fmla="*/ 2147483647 h 368"/>
              <a:gd name="T86" fmla="*/ 2147483647 w 341"/>
              <a:gd name="T87" fmla="*/ 2147483647 h 368"/>
              <a:gd name="T88" fmla="*/ 2147483647 w 341"/>
              <a:gd name="T89" fmla="*/ 2147483647 h 368"/>
              <a:gd name="T90" fmla="*/ 0 w 341"/>
              <a:gd name="T91" fmla="*/ 2147483647 h 368"/>
              <a:gd name="T92" fmla="*/ 0 w 341"/>
              <a:gd name="T93" fmla="*/ 2147483647 h 368"/>
              <a:gd name="T94" fmla="*/ 2147483647 w 341"/>
              <a:gd name="T95" fmla="*/ 2147483647 h 368"/>
              <a:gd name="T96" fmla="*/ 2147483647 w 341"/>
              <a:gd name="T97" fmla="*/ 2147483647 h 368"/>
              <a:gd name="T98" fmla="*/ 2147483647 w 341"/>
              <a:gd name="T99" fmla="*/ 2147483647 h 368"/>
              <a:gd name="T100" fmla="*/ 2147483647 w 341"/>
              <a:gd name="T101" fmla="*/ 2147483647 h 368"/>
              <a:gd name="T102" fmla="*/ 2147483647 w 341"/>
              <a:gd name="T103" fmla="*/ 2147483647 h 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41" h="368">
                <a:moveTo>
                  <a:pt x="142" y="69"/>
                </a:moveTo>
                <a:lnTo>
                  <a:pt x="142" y="67"/>
                </a:lnTo>
                <a:lnTo>
                  <a:pt x="140" y="62"/>
                </a:lnTo>
                <a:lnTo>
                  <a:pt x="136" y="57"/>
                </a:lnTo>
                <a:lnTo>
                  <a:pt x="134" y="52"/>
                </a:lnTo>
                <a:lnTo>
                  <a:pt x="130" y="44"/>
                </a:lnTo>
                <a:lnTo>
                  <a:pt x="130" y="38"/>
                </a:lnTo>
                <a:lnTo>
                  <a:pt x="128" y="32"/>
                </a:lnTo>
                <a:lnTo>
                  <a:pt x="128" y="25"/>
                </a:lnTo>
                <a:lnTo>
                  <a:pt x="128" y="20"/>
                </a:lnTo>
                <a:lnTo>
                  <a:pt x="130" y="14"/>
                </a:lnTo>
                <a:lnTo>
                  <a:pt x="134" y="9"/>
                </a:lnTo>
                <a:lnTo>
                  <a:pt x="138" y="6"/>
                </a:lnTo>
                <a:lnTo>
                  <a:pt x="147" y="1"/>
                </a:lnTo>
                <a:lnTo>
                  <a:pt x="160" y="0"/>
                </a:lnTo>
                <a:lnTo>
                  <a:pt x="168" y="1"/>
                </a:lnTo>
                <a:lnTo>
                  <a:pt x="177" y="11"/>
                </a:lnTo>
                <a:lnTo>
                  <a:pt x="179" y="16"/>
                </a:lnTo>
                <a:lnTo>
                  <a:pt x="181" y="20"/>
                </a:lnTo>
                <a:lnTo>
                  <a:pt x="181" y="27"/>
                </a:lnTo>
                <a:lnTo>
                  <a:pt x="183" y="35"/>
                </a:lnTo>
                <a:lnTo>
                  <a:pt x="181" y="40"/>
                </a:lnTo>
                <a:lnTo>
                  <a:pt x="181" y="46"/>
                </a:lnTo>
                <a:lnTo>
                  <a:pt x="181" y="51"/>
                </a:lnTo>
                <a:lnTo>
                  <a:pt x="181" y="57"/>
                </a:lnTo>
                <a:lnTo>
                  <a:pt x="179" y="67"/>
                </a:lnTo>
                <a:lnTo>
                  <a:pt x="179" y="70"/>
                </a:lnTo>
                <a:lnTo>
                  <a:pt x="187" y="77"/>
                </a:lnTo>
                <a:lnTo>
                  <a:pt x="194" y="78"/>
                </a:lnTo>
                <a:lnTo>
                  <a:pt x="204" y="80"/>
                </a:lnTo>
                <a:lnTo>
                  <a:pt x="217" y="83"/>
                </a:lnTo>
                <a:lnTo>
                  <a:pt x="224" y="85"/>
                </a:lnTo>
                <a:lnTo>
                  <a:pt x="230" y="86"/>
                </a:lnTo>
                <a:lnTo>
                  <a:pt x="236" y="89"/>
                </a:lnTo>
                <a:lnTo>
                  <a:pt x="245" y="93"/>
                </a:lnTo>
                <a:lnTo>
                  <a:pt x="251" y="96"/>
                </a:lnTo>
                <a:lnTo>
                  <a:pt x="258" y="99"/>
                </a:lnTo>
                <a:lnTo>
                  <a:pt x="266" y="102"/>
                </a:lnTo>
                <a:lnTo>
                  <a:pt x="273" y="109"/>
                </a:lnTo>
                <a:lnTo>
                  <a:pt x="279" y="112"/>
                </a:lnTo>
                <a:lnTo>
                  <a:pt x="283" y="118"/>
                </a:lnTo>
                <a:lnTo>
                  <a:pt x="290" y="123"/>
                </a:lnTo>
                <a:lnTo>
                  <a:pt x="296" y="129"/>
                </a:lnTo>
                <a:lnTo>
                  <a:pt x="298" y="136"/>
                </a:lnTo>
                <a:lnTo>
                  <a:pt x="305" y="141"/>
                </a:lnTo>
                <a:lnTo>
                  <a:pt x="309" y="147"/>
                </a:lnTo>
                <a:lnTo>
                  <a:pt x="313" y="153"/>
                </a:lnTo>
                <a:lnTo>
                  <a:pt x="315" y="160"/>
                </a:lnTo>
                <a:lnTo>
                  <a:pt x="320" y="165"/>
                </a:lnTo>
                <a:lnTo>
                  <a:pt x="322" y="171"/>
                </a:lnTo>
                <a:lnTo>
                  <a:pt x="326" y="176"/>
                </a:lnTo>
                <a:lnTo>
                  <a:pt x="326" y="181"/>
                </a:lnTo>
                <a:lnTo>
                  <a:pt x="330" y="185"/>
                </a:lnTo>
                <a:lnTo>
                  <a:pt x="332" y="190"/>
                </a:lnTo>
                <a:lnTo>
                  <a:pt x="334" y="193"/>
                </a:lnTo>
                <a:lnTo>
                  <a:pt x="337" y="200"/>
                </a:lnTo>
                <a:lnTo>
                  <a:pt x="337" y="206"/>
                </a:lnTo>
                <a:lnTo>
                  <a:pt x="339" y="213"/>
                </a:lnTo>
                <a:lnTo>
                  <a:pt x="341" y="219"/>
                </a:lnTo>
                <a:lnTo>
                  <a:pt x="341" y="224"/>
                </a:lnTo>
                <a:lnTo>
                  <a:pt x="341" y="230"/>
                </a:lnTo>
                <a:lnTo>
                  <a:pt x="339" y="232"/>
                </a:lnTo>
                <a:lnTo>
                  <a:pt x="339" y="233"/>
                </a:lnTo>
                <a:lnTo>
                  <a:pt x="334" y="232"/>
                </a:lnTo>
                <a:lnTo>
                  <a:pt x="330" y="225"/>
                </a:lnTo>
                <a:lnTo>
                  <a:pt x="324" y="219"/>
                </a:lnTo>
                <a:lnTo>
                  <a:pt x="324" y="216"/>
                </a:lnTo>
                <a:lnTo>
                  <a:pt x="322" y="213"/>
                </a:lnTo>
                <a:lnTo>
                  <a:pt x="320" y="208"/>
                </a:lnTo>
                <a:lnTo>
                  <a:pt x="315" y="200"/>
                </a:lnTo>
                <a:lnTo>
                  <a:pt x="311" y="190"/>
                </a:lnTo>
                <a:lnTo>
                  <a:pt x="309" y="185"/>
                </a:lnTo>
                <a:lnTo>
                  <a:pt x="305" y="181"/>
                </a:lnTo>
                <a:lnTo>
                  <a:pt x="302" y="174"/>
                </a:lnTo>
                <a:lnTo>
                  <a:pt x="300" y="171"/>
                </a:lnTo>
                <a:lnTo>
                  <a:pt x="294" y="163"/>
                </a:lnTo>
                <a:lnTo>
                  <a:pt x="290" y="158"/>
                </a:lnTo>
                <a:lnTo>
                  <a:pt x="281" y="153"/>
                </a:lnTo>
                <a:lnTo>
                  <a:pt x="275" y="152"/>
                </a:lnTo>
                <a:lnTo>
                  <a:pt x="268" y="150"/>
                </a:lnTo>
                <a:lnTo>
                  <a:pt x="262" y="150"/>
                </a:lnTo>
                <a:lnTo>
                  <a:pt x="249" y="150"/>
                </a:lnTo>
                <a:lnTo>
                  <a:pt x="241" y="152"/>
                </a:lnTo>
                <a:lnTo>
                  <a:pt x="234" y="158"/>
                </a:lnTo>
                <a:lnTo>
                  <a:pt x="228" y="168"/>
                </a:lnTo>
                <a:lnTo>
                  <a:pt x="224" y="173"/>
                </a:lnTo>
                <a:lnTo>
                  <a:pt x="224" y="177"/>
                </a:lnTo>
                <a:lnTo>
                  <a:pt x="224" y="181"/>
                </a:lnTo>
                <a:lnTo>
                  <a:pt x="224" y="185"/>
                </a:lnTo>
                <a:lnTo>
                  <a:pt x="224" y="187"/>
                </a:lnTo>
                <a:lnTo>
                  <a:pt x="224" y="195"/>
                </a:lnTo>
                <a:lnTo>
                  <a:pt x="224" y="197"/>
                </a:lnTo>
                <a:lnTo>
                  <a:pt x="224" y="201"/>
                </a:lnTo>
                <a:lnTo>
                  <a:pt x="226" y="208"/>
                </a:lnTo>
                <a:lnTo>
                  <a:pt x="228" y="213"/>
                </a:lnTo>
                <a:lnTo>
                  <a:pt x="230" y="217"/>
                </a:lnTo>
                <a:lnTo>
                  <a:pt x="232" y="224"/>
                </a:lnTo>
                <a:lnTo>
                  <a:pt x="234" y="230"/>
                </a:lnTo>
                <a:lnTo>
                  <a:pt x="236" y="237"/>
                </a:lnTo>
                <a:lnTo>
                  <a:pt x="238" y="241"/>
                </a:lnTo>
                <a:lnTo>
                  <a:pt x="243" y="248"/>
                </a:lnTo>
                <a:lnTo>
                  <a:pt x="245" y="256"/>
                </a:lnTo>
                <a:lnTo>
                  <a:pt x="251" y="262"/>
                </a:lnTo>
                <a:lnTo>
                  <a:pt x="253" y="267"/>
                </a:lnTo>
                <a:lnTo>
                  <a:pt x="258" y="274"/>
                </a:lnTo>
                <a:lnTo>
                  <a:pt x="262" y="280"/>
                </a:lnTo>
                <a:lnTo>
                  <a:pt x="266" y="288"/>
                </a:lnTo>
                <a:lnTo>
                  <a:pt x="270" y="294"/>
                </a:lnTo>
                <a:lnTo>
                  <a:pt x="273" y="302"/>
                </a:lnTo>
                <a:lnTo>
                  <a:pt x="277" y="309"/>
                </a:lnTo>
                <a:lnTo>
                  <a:pt x="283" y="317"/>
                </a:lnTo>
                <a:lnTo>
                  <a:pt x="285" y="323"/>
                </a:lnTo>
                <a:lnTo>
                  <a:pt x="290" y="330"/>
                </a:lnTo>
                <a:lnTo>
                  <a:pt x="290" y="336"/>
                </a:lnTo>
                <a:lnTo>
                  <a:pt x="292" y="342"/>
                </a:lnTo>
                <a:lnTo>
                  <a:pt x="292" y="347"/>
                </a:lnTo>
                <a:lnTo>
                  <a:pt x="294" y="352"/>
                </a:lnTo>
                <a:lnTo>
                  <a:pt x="292" y="354"/>
                </a:lnTo>
                <a:lnTo>
                  <a:pt x="292" y="358"/>
                </a:lnTo>
                <a:lnTo>
                  <a:pt x="277" y="360"/>
                </a:lnTo>
                <a:lnTo>
                  <a:pt x="266" y="360"/>
                </a:lnTo>
                <a:lnTo>
                  <a:pt x="256" y="357"/>
                </a:lnTo>
                <a:lnTo>
                  <a:pt x="251" y="352"/>
                </a:lnTo>
                <a:lnTo>
                  <a:pt x="249" y="347"/>
                </a:lnTo>
                <a:lnTo>
                  <a:pt x="247" y="344"/>
                </a:lnTo>
                <a:lnTo>
                  <a:pt x="245" y="338"/>
                </a:lnTo>
                <a:lnTo>
                  <a:pt x="243" y="331"/>
                </a:lnTo>
                <a:lnTo>
                  <a:pt x="238" y="323"/>
                </a:lnTo>
                <a:lnTo>
                  <a:pt x="236" y="315"/>
                </a:lnTo>
                <a:lnTo>
                  <a:pt x="234" y="307"/>
                </a:lnTo>
                <a:lnTo>
                  <a:pt x="232" y="299"/>
                </a:lnTo>
                <a:lnTo>
                  <a:pt x="228" y="290"/>
                </a:lnTo>
                <a:lnTo>
                  <a:pt x="224" y="280"/>
                </a:lnTo>
                <a:lnTo>
                  <a:pt x="221" y="272"/>
                </a:lnTo>
                <a:lnTo>
                  <a:pt x="217" y="264"/>
                </a:lnTo>
                <a:lnTo>
                  <a:pt x="215" y="256"/>
                </a:lnTo>
                <a:lnTo>
                  <a:pt x="211" y="251"/>
                </a:lnTo>
                <a:lnTo>
                  <a:pt x="209" y="246"/>
                </a:lnTo>
                <a:lnTo>
                  <a:pt x="206" y="243"/>
                </a:lnTo>
                <a:lnTo>
                  <a:pt x="200" y="237"/>
                </a:lnTo>
                <a:lnTo>
                  <a:pt x="194" y="232"/>
                </a:lnTo>
                <a:lnTo>
                  <a:pt x="183" y="227"/>
                </a:lnTo>
                <a:lnTo>
                  <a:pt x="177" y="225"/>
                </a:lnTo>
                <a:lnTo>
                  <a:pt x="166" y="222"/>
                </a:lnTo>
                <a:lnTo>
                  <a:pt x="155" y="222"/>
                </a:lnTo>
                <a:lnTo>
                  <a:pt x="145" y="222"/>
                </a:lnTo>
                <a:lnTo>
                  <a:pt x="136" y="225"/>
                </a:lnTo>
                <a:lnTo>
                  <a:pt x="130" y="227"/>
                </a:lnTo>
                <a:lnTo>
                  <a:pt x="125" y="232"/>
                </a:lnTo>
                <a:lnTo>
                  <a:pt x="121" y="237"/>
                </a:lnTo>
                <a:lnTo>
                  <a:pt x="117" y="241"/>
                </a:lnTo>
                <a:lnTo>
                  <a:pt x="115" y="248"/>
                </a:lnTo>
                <a:lnTo>
                  <a:pt x="110" y="254"/>
                </a:lnTo>
                <a:lnTo>
                  <a:pt x="108" y="261"/>
                </a:lnTo>
                <a:lnTo>
                  <a:pt x="108" y="267"/>
                </a:lnTo>
                <a:lnTo>
                  <a:pt x="104" y="274"/>
                </a:lnTo>
                <a:lnTo>
                  <a:pt x="102" y="280"/>
                </a:lnTo>
                <a:lnTo>
                  <a:pt x="102" y="286"/>
                </a:lnTo>
                <a:lnTo>
                  <a:pt x="102" y="293"/>
                </a:lnTo>
                <a:lnTo>
                  <a:pt x="100" y="301"/>
                </a:lnTo>
                <a:lnTo>
                  <a:pt x="100" y="307"/>
                </a:lnTo>
                <a:lnTo>
                  <a:pt x="100" y="310"/>
                </a:lnTo>
                <a:lnTo>
                  <a:pt x="100" y="318"/>
                </a:lnTo>
                <a:lnTo>
                  <a:pt x="98" y="322"/>
                </a:lnTo>
                <a:lnTo>
                  <a:pt x="96" y="326"/>
                </a:lnTo>
                <a:lnTo>
                  <a:pt x="96" y="333"/>
                </a:lnTo>
                <a:lnTo>
                  <a:pt x="96" y="338"/>
                </a:lnTo>
                <a:lnTo>
                  <a:pt x="93" y="342"/>
                </a:lnTo>
                <a:lnTo>
                  <a:pt x="93" y="347"/>
                </a:lnTo>
                <a:lnTo>
                  <a:pt x="89" y="352"/>
                </a:lnTo>
                <a:lnTo>
                  <a:pt x="89" y="357"/>
                </a:lnTo>
                <a:lnTo>
                  <a:pt x="87" y="363"/>
                </a:lnTo>
                <a:lnTo>
                  <a:pt x="83" y="368"/>
                </a:lnTo>
                <a:lnTo>
                  <a:pt x="76" y="366"/>
                </a:lnTo>
                <a:lnTo>
                  <a:pt x="72" y="363"/>
                </a:lnTo>
                <a:lnTo>
                  <a:pt x="68" y="357"/>
                </a:lnTo>
                <a:lnTo>
                  <a:pt x="66" y="349"/>
                </a:lnTo>
                <a:lnTo>
                  <a:pt x="61" y="339"/>
                </a:lnTo>
                <a:lnTo>
                  <a:pt x="61" y="330"/>
                </a:lnTo>
                <a:lnTo>
                  <a:pt x="61" y="322"/>
                </a:lnTo>
                <a:lnTo>
                  <a:pt x="61" y="314"/>
                </a:lnTo>
                <a:lnTo>
                  <a:pt x="61" y="307"/>
                </a:lnTo>
                <a:lnTo>
                  <a:pt x="61" y="302"/>
                </a:lnTo>
                <a:lnTo>
                  <a:pt x="61" y="296"/>
                </a:lnTo>
                <a:lnTo>
                  <a:pt x="64" y="291"/>
                </a:lnTo>
                <a:lnTo>
                  <a:pt x="66" y="282"/>
                </a:lnTo>
                <a:lnTo>
                  <a:pt x="68" y="274"/>
                </a:lnTo>
                <a:lnTo>
                  <a:pt x="72" y="267"/>
                </a:lnTo>
                <a:lnTo>
                  <a:pt x="76" y="259"/>
                </a:lnTo>
                <a:lnTo>
                  <a:pt x="78" y="251"/>
                </a:lnTo>
                <a:lnTo>
                  <a:pt x="83" y="243"/>
                </a:lnTo>
                <a:lnTo>
                  <a:pt x="87" y="233"/>
                </a:lnTo>
                <a:lnTo>
                  <a:pt x="89" y="229"/>
                </a:lnTo>
                <a:lnTo>
                  <a:pt x="93" y="221"/>
                </a:lnTo>
                <a:lnTo>
                  <a:pt x="98" y="216"/>
                </a:lnTo>
                <a:lnTo>
                  <a:pt x="102" y="211"/>
                </a:lnTo>
                <a:lnTo>
                  <a:pt x="104" y="208"/>
                </a:lnTo>
                <a:lnTo>
                  <a:pt x="110" y="200"/>
                </a:lnTo>
                <a:lnTo>
                  <a:pt x="115" y="193"/>
                </a:lnTo>
                <a:lnTo>
                  <a:pt x="119" y="185"/>
                </a:lnTo>
                <a:lnTo>
                  <a:pt x="123" y="181"/>
                </a:lnTo>
                <a:lnTo>
                  <a:pt x="125" y="173"/>
                </a:lnTo>
                <a:lnTo>
                  <a:pt x="128" y="168"/>
                </a:lnTo>
                <a:lnTo>
                  <a:pt x="128" y="161"/>
                </a:lnTo>
                <a:lnTo>
                  <a:pt x="128" y="157"/>
                </a:lnTo>
                <a:lnTo>
                  <a:pt x="123" y="150"/>
                </a:lnTo>
                <a:lnTo>
                  <a:pt x="121" y="145"/>
                </a:lnTo>
                <a:lnTo>
                  <a:pt x="117" y="142"/>
                </a:lnTo>
                <a:lnTo>
                  <a:pt x="110" y="139"/>
                </a:lnTo>
                <a:lnTo>
                  <a:pt x="104" y="136"/>
                </a:lnTo>
                <a:lnTo>
                  <a:pt x="98" y="136"/>
                </a:lnTo>
                <a:lnTo>
                  <a:pt x="89" y="136"/>
                </a:lnTo>
                <a:lnTo>
                  <a:pt x="83" y="139"/>
                </a:lnTo>
                <a:lnTo>
                  <a:pt x="74" y="142"/>
                </a:lnTo>
                <a:lnTo>
                  <a:pt x="64" y="149"/>
                </a:lnTo>
                <a:lnTo>
                  <a:pt x="53" y="157"/>
                </a:lnTo>
                <a:lnTo>
                  <a:pt x="46" y="165"/>
                </a:lnTo>
                <a:lnTo>
                  <a:pt x="36" y="173"/>
                </a:lnTo>
                <a:lnTo>
                  <a:pt x="29" y="182"/>
                </a:lnTo>
                <a:lnTo>
                  <a:pt x="23" y="187"/>
                </a:lnTo>
                <a:lnTo>
                  <a:pt x="21" y="193"/>
                </a:lnTo>
                <a:lnTo>
                  <a:pt x="17" y="197"/>
                </a:lnTo>
                <a:lnTo>
                  <a:pt x="14" y="201"/>
                </a:lnTo>
                <a:lnTo>
                  <a:pt x="12" y="206"/>
                </a:lnTo>
                <a:lnTo>
                  <a:pt x="8" y="211"/>
                </a:lnTo>
                <a:lnTo>
                  <a:pt x="4" y="219"/>
                </a:lnTo>
                <a:lnTo>
                  <a:pt x="2" y="222"/>
                </a:lnTo>
                <a:lnTo>
                  <a:pt x="2" y="221"/>
                </a:lnTo>
                <a:lnTo>
                  <a:pt x="0" y="219"/>
                </a:lnTo>
                <a:lnTo>
                  <a:pt x="0" y="214"/>
                </a:lnTo>
                <a:lnTo>
                  <a:pt x="0" y="209"/>
                </a:lnTo>
                <a:lnTo>
                  <a:pt x="0" y="203"/>
                </a:lnTo>
                <a:lnTo>
                  <a:pt x="0" y="198"/>
                </a:lnTo>
                <a:lnTo>
                  <a:pt x="0" y="192"/>
                </a:lnTo>
                <a:lnTo>
                  <a:pt x="2" y="189"/>
                </a:lnTo>
                <a:lnTo>
                  <a:pt x="2" y="185"/>
                </a:lnTo>
                <a:lnTo>
                  <a:pt x="6" y="181"/>
                </a:lnTo>
                <a:lnTo>
                  <a:pt x="8" y="176"/>
                </a:lnTo>
                <a:lnTo>
                  <a:pt x="12" y="171"/>
                </a:lnTo>
                <a:lnTo>
                  <a:pt x="17" y="165"/>
                </a:lnTo>
                <a:lnTo>
                  <a:pt x="21" y="158"/>
                </a:lnTo>
                <a:lnTo>
                  <a:pt x="27" y="152"/>
                </a:lnTo>
                <a:lnTo>
                  <a:pt x="34" y="145"/>
                </a:lnTo>
                <a:lnTo>
                  <a:pt x="38" y="137"/>
                </a:lnTo>
                <a:lnTo>
                  <a:pt x="44" y="131"/>
                </a:lnTo>
                <a:lnTo>
                  <a:pt x="49" y="123"/>
                </a:lnTo>
                <a:lnTo>
                  <a:pt x="57" y="117"/>
                </a:lnTo>
                <a:lnTo>
                  <a:pt x="64" y="110"/>
                </a:lnTo>
                <a:lnTo>
                  <a:pt x="70" y="105"/>
                </a:lnTo>
                <a:lnTo>
                  <a:pt x="78" y="101"/>
                </a:lnTo>
                <a:lnTo>
                  <a:pt x="87" y="97"/>
                </a:lnTo>
                <a:lnTo>
                  <a:pt x="98" y="91"/>
                </a:lnTo>
                <a:lnTo>
                  <a:pt x="108" y="88"/>
                </a:lnTo>
                <a:lnTo>
                  <a:pt x="117" y="85"/>
                </a:lnTo>
                <a:lnTo>
                  <a:pt x="128" y="83"/>
                </a:lnTo>
                <a:lnTo>
                  <a:pt x="136" y="81"/>
                </a:lnTo>
                <a:lnTo>
                  <a:pt x="140" y="81"/>
                </a:lnTo>
                <a:lnTo>
                  <a:pt x="142" y="69"/>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3" name="Freeform 41"/>
          <p:cNvSpPr>
            <a:spLocks/>
          </p:cNvSpPr>
          <p:nvPr/>
        </p:nvSpPr>
        <p:spPr bwMode="auto">
          <a:xfrm>
            <a:off x="1641475" y="5027613"/>
            <a:ext cx="588963" cy="635000"/>
          </a:xfrm>
          <a:custGeom>
            <a:avLst/>
            <a:gdLst>
              <a:gd name="T0" fmla="*/ 2147483647 w 371"/>
              <a:gd name="T1" fmla="*/ 2147483647 h 400"/>
              <a:gd name="T2" fmla="*/ 2147483647 w 371"/>
              <a:gd name="T3" fmla="*/ 2147483647 h 400"/>
              <a:gd name="T4" fmla="*/ 2147483647 w 371"/>
              <a:gd name="T5" fmla="*/ 0 h 400"/>
              <a:gd name="T6" fmla="*/ 2147483647 w 371"/>
              <a:gd name="T7" fmla="*/ 2147483647 h 400"/>
              <a:gd name="T8" fmla="*/ 2147483647 w 371"/>
              <a:gd name="T9" fmla="*/ 2147483647 h 400"/>
              <a:gd name="T10" fmla="*/ 2147483647 w 371"/>
              <a:gd name="T11" fmla="*/ 2147483647 h 400"/>
              <a:gd name="T12" fmla="*/ 2147483647 w 371"/>
              <a:gd name="T13" fmla="*/ 2147483647 h 400"/>
              <a:gd name="T14" fmla="*/ 2147483647 w 371"/>
              <a:gd name="T15" fmla="*/ 2147483647 h 400"/>
              <a:gd name="T16" fmla="*/ 2147483647 w 371"/>
              <a:gd name="T17" fmla="*/ 2147483647 h 400"/>
              <a:gd name="T18" fmla="*/ 2147483647 w 371"/>
              <a:gd name="T19" fmla="*/ 2147483647 h 400"/>
              <a:gd name="T20" fmla="*/ 2147483647 w 371"/>
              <a:gd name="T21" fmla="*/ 2147483647 h 400"/>
              <a:gd name="T22" fmla="*/ 2147483647 w 371"/>
              <a:gd name="T23" fmla="*/ 2147483647 h 400"/>
              <a:gd name="T24" fmla="*/ 0 w 371"/>
              <a:gd name="T25" fmla="*/ 2147483647 h 400"/>
              <a:gd name="T26" fmla="*/ 2147483647 w 371"/>
              <a:gd name="T27" fmla="*/ 2147483647 h 400"/>
              <a:gd name="T28" fmla="*/ 2147483647 w 371"/>
              <a:gd name="T29" fmla="*/ 2147483647 h 400"/>
              <a:gd name="T30" fmla="*/ 2147483647 w 371"/>
              <a:gd name="T31" fmla="*/ 2147483647 h 400"/>
              <a:gd name="T32" fmla="*/ 2147483647 w 371"/>
              <a:gd name="T33" fmla="*/ 2147483647 h 400"/>
              <a:gd name="T34" fmla="*/ 2147483647 w 371"/>
              <a:gd name="T35" fmla="*/ 2147483647 h 400"/>
              <a:gd name="T36" fmla="*/ 2147483647 w 371"/>
              <a:gd name="T37" fmla="*/ 2147483647 h 400"/>
              <a:gd name="T38" fmla="*/ 2147483647 w 371"/>
              <a:gd name="T39" fmla="*/ 2147483647 h 400"/>
              <a:gd name="T40" fmla="*/ 2147483647 w 371"/>
              <a:gd name="T41" fmla="*/ 2147483647 h 400"/>
              <a:gd name="T42" fmla="*/ 2147483647 w 371"/>
              <a:gd name="T43" fmla="*/ 2147483647 h 400"/>
              <a:gd name="T44" fmla="*/ 2147483647 w 371"/>
              <a:gd name="T45" fmla="*/ 2147483647 h 400"/>
              <a:gd name="T46" fmla="*/ 2147483647 w 371"/>
              <a:gd name="T47" fmla="*/ 2147483647 h 400"/>
              <a:gd name="T48" fmla="*/ 2147483647 w 371"/>
              <a:gd name="T49" fmla="*/ 2147483647 h 400"/>
              <a:gd name="T50" fmla="*/ 2147483647 w 371"/>
              <a:gd name="T51" fmla="*/ 2147483647 h 400"/>
              <a:gd name="T52" fmla="*/ 2147483647 w 371"/>
              <a:gd name="T53" fmla="*/ 2147483647 h 400"/>
              <a:gd name="T54" fmla="*/ 2147483647 w 371"/>
              <a:gd name="T55" fmla="*/ 2147483647 h 400"/>
              <a:gd name="T56" fmla="*/ 2147483647 w 371"/>
              <a:gd name="T57" fmla="*/ 2147483647 h 400"/>
              <a:gd name="T58" fmla="*/ 2147483647 w 371"/>
              <a:gd name="T59" fmla="*/ 2147483647 h 400"/>
              <a:gd name="T60" fmla="*/ 2147483647 w 371"/>
              <a:gd name="T61" fmla="*/ 2147483647 h 400"/>
              <a:gd name="T62" fmla="*/ 2147483647 w 371"/>
              <a:gd name="T63" fmla="*/ 2147483647 h 400"/>
              <a:gd name="T64" fmla="*/ 2147483647 w 371"/>
              <a:gd name="T65" fmla="*/ 2147483647 h 400"/>
              <a:gd name="T66" fmla="*/ 2147483647 w 371"/>
              <a:gd name="T67" fmla="*/ 2147483647 h 400"/>
              <a:gd name="T68" fmla="*/ 2147483647 w 371"/>
              <a:gd name="T69" fmla="*/ 2147483647 h 400"/>
              <a:gd name="T70" fmla="*/ 2147483647 w 371"/>
              <a:gd name="T71" fmla="*/ 2147483647 h 400"/>
              <a:gd name="T72" fmla="*/ 2147483647 w 371"/>
              <a:gd name="T73" fmla="*/ 2147483647 h 400"/>
              <a:gd name="T74" fmla="*/ 2147483647 w 371"/>
              <a:gd name="T75" fmla="*/ 2147483647 h 400"/>
              <a:gd name="T76" fmla="*/ 2147483647 w 371"/>
              <a:gd name="T77" fmla="*/ 2147483647 h 400"/>
              <a:gd name="T78" fmla="*/ 2147483647 w 371"/>
              <a:gd name="T79" fmla="*/ 2147483647 h 400"/>
              <a:gd name="T80" fmla="*/ 2147483647 w 371"/>
              <a:gd name="T81" fmla="*/ 2147483647 h 400"/>
              <a:gd name="T82" fmla="*/ 2147483647 w 371"/>
              <a:gd name="T83" fmla="*/ 2147483647 h 400"/>
              <a:gd name="T84" fmla="*/ 2147483647 w 371"/>
              <a:gd name="T85" fmla="*/ 2147483647 h 400"/>
              <a:gd name="T86" fmla="*/ 2147483647 w 371"/>
              <a:gd name="T87" fmla="*/ 2147483647 h 400"/>
              <a:gd name="T88" fmla="*/ 2147483647 w 371"/>
              <a:gd name="T89" fmla="*/ 2147483647 h 400"/>
              <a:gd name="T90" fmla="*/ 2147483647 w 371"/>
              <a:gd name="T91" fmla="*/ 2147483647 h 400"/>
              <a:gd name="T92" fmla="*/ 2147483647 w 371"/>
              <a:gd name="T93" fmla="*/ 2147483647 h 400"/>
              <a:gd name="T94" fmla="*/ 2147483647 w 371"/>
              <a:gd name="T95" fmla="*/ 2147483647 h 400"/>
              <a:gd name="T96" fmla="*/ 2147483647 w 371"/>
              <a:gd name="T97" fmla="*/ 2147483647 h 400"/>
              <a:gd name="T98" fmla="*/ 2147483647 w 371"/>
              <a:gd name="T99" fmla="*/ 2147483647 h 400"/>
              <a:gd name="T100" fmla="*/ 2147483647 w 371"/>
              <a:gd name="T101" fmla="*/ 2147483647 h 400"/>
              <a:gd name="T102" fmla="*/ 2147483647 w 371"/>
              <a:gd name="T103" fmla="*/ 2147483647 h 400"/>
              <a:gd name="T104" fmla="*/ 2147483647 w 371"/>
              <a:gd name="T105" fmla="*/ 2147483647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1" h="400">
                <a:moveTo>
                  <a:pt x="247" y="59"/>
                </a:moveTo>
                <a:lnTo>
                  <a:pt x="247" y="56"/>
                </a:lnTo>
                <a:lnTo>
                  <a:pt x="247" y="49"/>
                </a:lnTo>
                <a:lnTo>
                  <a:pt x="247" y="41"/>
                </a:lnTo>
                <a:lnTo>
                  <a:pt x="247" y="33"/>
                </a:lnTo>
                <a:lnTo>
                  <a:pt x="243" y="22"/>
                </a:lnTo>
                <a:lnTo>
                  <a:pt x="236" y="14"/>
                </a:lnTo>
                <a:lnTo>
                  <a:pt x="230" y="9"/>
                </a:lnTo>
                <a:lnTo>
                  <a:pt x="226" y="6"/>
                </a:lnTo>
                <a:lnTo>
                  <a:pt x="217" y="3"/>
                </a:lnTo>
                <a:lnTo>
                  <a:pt x="211" y="3"/>
                </a:lnTo>
                <a:lnTo>
                  <a:pt x="200" y="0"/>
                </a:lnTo>
                <a:lnTo>
                  <a:pt x="192" y="0"/>
                </a:lnTo>
                <a:lnTo>
                  <a:pt x="185" y="0"/>
                </a:lnTo>
                <a:lnTo>
                  <a:pt x="179" y="1"/>
                </a:lnTo>
                <a:lnTo>
                  <a:pt x="170" y="5"/>
                </a:lnTo>
                <a:lnTo>
                  <a:pt x="164" y="13"/>
                </a:lnTo>
                <a:lnTo>
                  <a:pt x="157" y="21"/>
                </a:lnTo>
                <a:lnTo>
                  <a:pt x="155" y="29"/>
                </a:lnTo>
                <a:lnTo>
                  <a:pt x="153" y="38"/>
                </a:lnTo>
                <a:lnTo>
                  <a:pt x="153" y="46"/>
                </a:lnTo>
                <a:lnTo>
                  <a:pt x="153" y="54"/>
                </a:lnTo>
                <a:lnTo>
                  <a:pt x="153" y="61"/>
                </a:lnTo>
                <a:lnTo>
                  <a:pt x="153" y="67"/>
                </a:lnTo>
                <a:lnTo>
                  <a:pt x="153" y="73"/>
                </a:lnTo>
                <a:lnTo>
                  <a:pt x="153" y="81"/>
                </a:lnTo>
                <a:lnTo>
                  <a:pt x="153" y="85"/>
                </a:lnTo>
                <a:lnTo>
                  <a:pt x="149" y="85"/>
                </a:lnTo>
                <a:lnTo>
                  <a:pt x="140" y="86"/>
                </a:lnTo>
                <a:lnTo>
                  <a:pt x="134" y="86"/>
                </a:lnTo>
                <a:lnTo>
                  <a:pt x="128" y="88"/>
                </a:lnTo>
                <a:lnTo>
                  <a:pt x="119" y="91"/>
                </a:lnTo>
                <a:lnTo>
                  <a:pt x="115" y="94"/>
                </a:lnTo>
                <a:lnTo>
                  <a:pt x="104" y="96"/>
                </a:lnTo>
                <a:lnTo>
                  <a:pt x="96" y="101"/>
                </a:lnTo>
                <a:lnTo>
                  <a:pt x="87" y="104"/>
                </a:lnTo>
                <a:lnTo>
                  <a:pt x="79" y="110"/>
                </a:lnTo>
                <a:lnTo>
                  <a:pt x="70" y="115"/>
                </a:lnTo>
                <a:lnTo>
                  <a:pt x="64" y="122"/>
                </a:lnTo>
                <a:lnTo>
                  <a:pt x="55" y="130"/>
                </a:lnTo>
                <a:lnTo>
                  <a:pt x="49" y="139"/>
                </a:lnTo>
                <a:lnTo>
                  <a:pt x="42" y="146"/>
                </a:lnTo>
                <a:lnTo>
                  <a:pt x="34" y="155"/>
                </a:lnTo>
                <a:lnTo>
                  <a:pt x="27" y="165"/>
                </a:lnTo>
                <a:lnTo>
                  <a:pt x="23" y="176"/>
                </a:lnTo>
                <a:lnTo>
                  <a:pt x="17" y="186"/>
                </a:lnTo>
                <a:lnTo>
                  <a:pt x="12" y="197"/>
                </a:lnTo>
                <a:lnTo>
                  <a:pt x="8" y="208"/>
                </a:lnTo>
                <a:lnTo>
                  <a:pt x="6" y="219"/>
                </a:lnTo>
                <a:lnTo>
                  <a:pt x="2" y="227"/>
                </a:lnTo>
                <a:lnTo>
                  <a:pt x="2" y="237"/>
                </a:lnTo>
                <a:lnTo>
                  <a:pt x="0" y="245"/>
                </a:lnTo>
                <a:lnTo>
                  <a:pt x="2" y="253"/>
                </a:lnTo>
                <a:lnTo>
                  <a:pt x="2" y="258"/>
                </a:lnTo>
                <a:lnTo>
                  <a:pt x="4" y="262"/>
                </a:lnTo>
                <a:lnTo>
                  <a:pt x="6" y="266"/>
                </a:lnTo>
                <a:lnTo>
                  <a:pt x="12" y="269"/>
                </a:lnTo>
                <a:lnTo>
                  <a:pt x="21" y="266"/>
                </a:lnTo>
                <a:lnTo>
                  <a:pt x="29" y="259"/>
                </a:lnTo>
                <a:lnTo>
                  <a:pt x="34" y="251"/>
                </a:lnTo>
                <a:lnTo>
                  <a:pt x="38" y="246"/>
                </a:lnTo>
                <a:lnTo>
                  <a:pt x="42" y="240"/>
                </a:lnTo>
                <a:lnTo>
                  <a:pt x="47" y="232"/>
                </a:lnTo>
                <a:lnTo>
                  <a:pt x="49" y="226"/>
                </a:lnTo>
                <a:lnTo>
                  <a:pt x="53" y="218"/>
                </a:lnTo>
                <a:lnTo>
                  <a:pt x="57" y="210"/>
                </a:lnTo>
                <a:lnTo>
                  <a:pt x="61" y="205"/>
                </a:lnTo>
                <a:lnTo>
                  <a:pt x="64" y="198"/>
                </a:lnTo>
                <a:lnTo>
                  <a:pt x="68" y="194"/>
                </a:lnTo>
                <a:lnTo>
                  <a:pt x="74" y="189"/>
                </a:lnTo>
                <a:lnTo>
                  <a:pt x="79" y="187"/>
                </a:lnTo>
                <a:lnTo>
                  <a:pt x="85" y="182"/>
                </a:lnTo>
                <a:lnTo>
                  <a:pt x="93" y="181"/>
                </a:lnTo>
                <a:lnTo>
                  <a:pt x="100" y="181"/>
                </a:lnTo>
                <a:lnTo>
                  <a:pt x="106" y="184"/>
                </a:lnTo>
                <a:lnTo>
                  <a:pt x="108" y="189"/>
                </a:lnTo>
                <a:lnTo>
                  <a:pt x="113" y="195"/>
                </a:lnTo>
                <a:lnTo>
                  <a:pt x="113" y="200"/>
                </a:lnTo>
                <a:lnTo>
                  <a:pt x="115" y="205"/>
                </a:lnTo>
                <a:lnTo>
                  <a:pt x="115" y="211"/>
                </a:lnTo>
                <a:lnTo>
                  <a:pt x="115" y="218"/>
                </a:lnTo>
                <a:lnTo>
                  <a:pt x="113" y="224"/>
                </a:lnTo>
                <a:lnTo>
                  <a:pt x="108" y="232"/>
                </a:lnTo>
                <a:lnTo>
                  <a:pt x="104" y="242"/>
                </a:lnTo>
                <a:lnTo>
                  <a:pt x="98" y="253"/>
                </a:lnTo>
                <a:lnTo>
                  <a:pt x="91" y="262"/>
                </a:lnTo>
                <a:lnTo>
                  <a:pt x="85" y="275"/>
                </a:lnTo>
                <a:lnTo>
                  <a:pt x="76" y="287"/>
                </a:lnTo>
                <a:lnTo>
                  <a:pt x="70" y="301"/>
                </a:lnTo>
                <a:lnTo>
                  <a:pt x="64" y="312"/>
                </a:lnTo>
                <a:lnTo>
                  <a:pt x="57" y="325"/>
                </a:lnTo>
                <a:lnTo>
                  <a:pt x="51" y="336"/>
                </a:lnTo>
                <a:lnTo>
                  <a:pt x="47" y="347"/>
                </a:lnTo>
                <a:lnTo>
                  <a:pt x="42" y="355"/>
                </a:lnTo>
                <a:lnTo>
                  <a:pt x="42" y="365"/>
                </a:lnTo>
                <a:lnTo>
                  <a:pt x="40" y="371"/>
                </a:lnTo>
                <a:lnTo>
                  <a:pt x="44" y="378"/>
                </a:lnTo>
                <a:lnTo>
                  <a:pt x="51" y="386"/>
                </a:lnTo>
                <a:lnTo>
                  <a:pt x="61" y="392"/>
                </a:lnTo>
                <a:lnTo>
                  <a:pt x="74" y="395"/>
                </a:lnTo>
                <a:lnTo>
                  <a:pt x="85" y="397"/>
                </a:lnTo>
                <a:lnTo>
                  <a:pt x="96" y="394"/>
                </a:lnTo>
                <a:lnTo>
                  <a:pt x="104" y="389"/>
                </a:lnTo>
                <a:lnTo>
                  <a:pt x="108" y="386"/>
                </a:lnTo>
                <a:lnTo>
                  <a:pt x="115" y="381"/>
                </a:lnTo>
                <a:lnTo>
                  <a:pt x="117" y="375"/>
                </a:lnTo>
                <a:lnTo>
                  <a:pt x="121" y="370"/>
                </a:lnTo>
                <a:lnTo>
                  <a:pt x="123" y="362"/>
                </a:lnTo>
                <a:lnTo>
                  <a:pt x="125" y="354"/>
                </a:lnTo>
                <a:lnTo>
                  <a:pt x="128" y="344"/>
                </a:lnTo>
                <a:lnTo>
                  <a:pt x="132" y="335"/>
                </a:lnTo>
                <a:lnTo>
                  <a:pt x="134" y="325"/>
                </a:lnTo>
                <a:lnTo>
                  <a:pt x="138" y="315"/>
                </a:lnTo>
                <a:lnTo>
                  <a:pt x="143" y="306"/>
                </a:lnTo>
                <a:lnTo>
                  <a:pt x="147" y="298"/>
                </a:lnTo>
                <a:lnTo>
                  <a:pt x="151" y="288"/>
                </a:lnTo>
                <a:lnTo>
                  <a:pt x="155" y="280"/>
                </a:lnTo>
                <a:lnTo>
                  <a:pt x="160" y="272"/>
                </a:lnTo>
                <a:lnTo>
                  <a:pt x="166" y="267"/>
                </a:lnTo>
                <a:lnTo>
                  <a:pt x="172" y="261"/>
                </a:lnTo>
                <a:lnTo>
                  <a:pt x="179" y="259"/>
                </a:lnTo>
                <a:lnTo>
                  <a:pt x="187" y="256"/>
                </a:lnTo>
                <a:lnTo>
                  <a:pt x="198" y="256"/>
                </a:lnTo>
                <a:lnTo>
                  <a:pt x="207" y="259"/>
                </a:lnTo>
                <a:lnTo>
                  <a:pt x="213" y="264"/>
                </a:lnTo>
                <a:lnTo>
                  <a:pt x="219" y="272"/>
                </a:lnTo>
                <a:lnTo>
                  <a:pt x="226" y="282"/>
                </a:lnTo>
                <a:lnTo>
                  <a:pt x="230" y="293"/>
                </a:lnTo>
                <a:lnTo>
                  <a:pt x="232" y="307"/>
                </a:lnTo>
                <a:lnTo>
                  <a:pt x="234" y="322"/>
                </a:lnTo>
                <a:lnTo>
                  <a:pt x="239" y="336"/>
                </a:lnTo>
                <a:lnTo>
                  <a:pt x="241" y="347"/>
                </a:lnTo>
                <a:lnTo>
                  <a:pt x="243" y="362"/>
                </a:lnTo>
                <a:lnTo>
                  <a:pt x="247" y="373"/>
                </a:lnTo>
                <a:lnTo>
                  <a:pt x="251" y="384"/>
                </a:lnTo>
                <a:lnTo>
                  <a:pt x="256" y="392"/>
                </a:lnTo>
                <a:lnTo>
                  <a:pt x="264" y="397"/>
                </a:lnTo>
                <a:lnTo>
                  <a:pt x="271" y="400"/>
                </a:lnTo>
                <a:lnTo>
                  <a:pt x="281" y="399"/>
                </a:lnTo>
                <a:lnTo>
                  <a:pt x="288" y="394"/>
                </a:lnTo>
                <a:lnTo>
                  <a:pt x="296" y="389"/>
                </a:lnTo>
                <a:lnTo>
                  <a:pt x="300" y="383"/>
                </a:lnTo>
                <a:lnTo>
                  <a:pt x="307" y="376"/>
                </a:lnTo>
                <a:lnTo>
                  <a:pt x="311" y="367"/>
                </a:lnTo>
                <a:lnTo>
                  <a:pt x="313" y="359"/>
                </a:lnTo>
                <a:lnTo>
                  <a:pt x="313" y="349"/>
                </a:lnTo>
                <a:lnTo>
                  <a:pt x="315" y="339"/>
                </a:lnTo>
                <a:lnTo>
                  <a:pt x="313" y="328"/>
                </a:lnTo>
                <a:lnTo>
                  <a:pt x="313" y="319"/>
                </a:lnTo>
                <a:lnTo>
                  <a:pt x="311" y="307"/>
                </a:lnTo>
                <a:lnTo>
                  <a:pt x="309" y="298"/>
                </a:lnTo>
                <a:lnTo>
                  <a:pt x="305" y="287"/>
                </a:lnTo>
                <a:lnTo>
                  <a:pt x="303" y="277"/>
                </a:lnTo>
                <a:lnTo>
                  <a:pt x="298" y="267"/>
                </a:lnTo>
                <a:lnTo>
                  <a:pt x="296" y="261"/>
                </a:lnTo>
                <a:lnTo>
                  <a:pt x="292" y="251"/>
                </a:lnTo>
                <a:lnTo>
                  <a:pt x="285" y="242"/>
                </a:lnTo>
                <a:lnTo>
                  <a:pt x="281" y="235"/>
                </a:lnTo>
                <a:lnTo>
                  <a:pt x="277" y="229"/>
                </a:lnTo>
                <a:lnTo>
                  <a:pt x="271" y="221"/>
                </a:lnTo>
                <a:lnTo>
                  <a:pt x="266" y="214"/>
                </a:lnTo>
                <a:lnTo>
                  <a:pt x="262" y="210"/>
                </a:lnTo>
                <a:lnTo>
                  <a:pt x="258" y="205"/>
                </a:lnTo>
                <a:lnTo>
                  <a:pt x="253" y="198"/>
                </a:lnTo>
                <a:lnTo>
                  <a:pt x="251" y="194"/>
                </a:lnTo>
                <a:lnTo>
                  <a:pt x="249" y="189"/>
                </a:lnTo>
                <a:lnTo>
                  <a:pt x="249" y="186"/>
                </a:lnTo>
                <a:lnTo>
                  <a:pt x="249" y="182"/>
                </a:lnTo>
                <a:lnTo>
                  <a:pt x="251" y="179"/>
                </a:lnTo>
                <a:lnTo>
                  <a:pt x="256" y="176"/>
                </a:lnTo>
                <a:lnTo>
                  <a:pt x="264" y="174"/>
                </a:lnTo>
                <a:lnTo>
                  <a:pt x="271" y="173"/>
                </a:lnTo>
                <a:lnTo>
                  <a:pt x="277" y="174"/>
                </a:lnTo>
                <a:lnTo>
                  <a:pt x="283" y="179"/>
                </a:lnTo>
                <a:lnTo>
                  <a:pt x="292" y="186"/>
                </a:lnTo>
                <a:lnTo>
                  <a:pt x="298" y="194"/>
                </a:lnTo>
                <a:lnTo>
                  <a:pt x="307" y="202"/>
                </a:lnTo>
                <a:lnTo>
                  <a:pt x="313" y="210"/>
                </a:lnTo>
                <a:lnTo>
                  <a:pt x="322" y="221"/>
                </a:lnTo>
                <a:lnTo>
                  <a:pt x="328" y="229"/>
                </a:lnTo>
                <a:lnTo>
                  <a:pt x="335" y="237"/>
                </a:lnTo>
                <a:lnTo>
                  <a:pt x="341" y="245"/>
                </a:lnTo>
                <a:lnTo>
                  <a:pt x="347" y="251"/>
                </a:lnTo>
                <a:lnTo>
                  <a:pt x="352" y="256"/>
                </a:lnTo>
                <a:lnTo>
                  <a:pt x="358" y="259"/>
                </a:lnTo>
                <a:lnTo>
                  <a:pt x="360" y="258"/>
                </a:lnTo>
                <a:lnTo>
                  <a:pt x="364" y="254"/>
                </a:lnTo>
                <a:lnTo>
                  <a:pt x="367" y="246"/>
                </a:lnTo>
                <a:lnTo>
                  <a:pt x="369" y="242"/>
                </a:lnTo>
                <a:lnTo>
                  <a:pt x="369" y="235"/>
                </a:lnTo>
                <a:lnTo>
                  <a:pt x="371" y="229"/>
                </a:lnTo>
                <a:lnTo>
                  <a:pt x="369" y="222"/>
                </a:lnTo>
                <a:lnTo>
                  <a:pt x="369" y="216"/>
                </a:lnTo>
                <a:lnTo>
                  <a:pt x="369" y="210"/>
                </a:lnTo>
                <a:lnTo>
                  <a:pt x="369" y="205"/>
                </a:lnTo>
                <a:lnTo>
                  <a:pt x="364" y="197"/>
                </a:lnTo>
                <a:lnTo>
                  <a:pt x="362" y="190"/>
                </a:lnTo>
                <a:lnTo>
                  <a:pt x="358" y="182"/>
                </a:lnTo>
                <a:lnTo>
                  <a:pt x="354" y="178"/>
                </a:lnTo>
                <a:lnTo>
                  <a:pt x="349" y="170"/>
                </a:lnTo>
                <a:lnTo>
                  <a:pt x="345" y="163"/>
                </a:lnTo>
                <a:lnTo>
                  <a:pt x="339" y="155"/>
                </a:lnTo>
                <a:lnTo>
                  <a:pt x="332" y="149"/>
                </a:lnTo>
                <a:lnTo>
                  <a:pt x="326" y="141"/>
                </a:lnTo>
                <a:lnTo>
                  <a:pt x="317" y="134"/>
                </a:lnTo>
                <a:lnTo>
                  <a:pt x="311" y="130"/>
                </a:lnTo>
                <a:lnTo>
                  <a:pt x="305" y="125"/>
                </a:lnTo>
                <a:lnTo>
                  <a:pt x="292" y="115"/>
                </a:lnTo>
                <a:lnTo>
                  <a:pt x="283" y="109"/>
                </a:lnTo>
                <a:lnTo>
                  <a:pt x="273" y="102"/>
                </a:lnTo>
                <a:lnTo>
                  <a:pt x="266" y="99"/>
                </a:lnTo>
                <a:lnTo>
                  <a:pt x="260" y="98"/>
                </a:lnTo>
                <a:lnTo>
                  <a:pt x="226" y="90"/>
                </a:lnTo>
                <a:lnTo>
                  <a:pt x="247"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4" name="Freeform 42"/>
          <p:cNvSpPr>
            <a:spLocks/>
          </p:cNvSpPr>
          <p:nvPr/>
        </p:nvSpPr>
        <p:spPr bwMode="auto">
          <a:xfrm>
            <a:off x="1665288" y="5057775"/>
            <a:ext cx="541337" cy="582613"/>
          </a:xfrm>
          <a:custGeom>
            <a:avLst/>
            <a:gdLst>
              <a:gd name="T0" fmla="*/ 2147483647 w 341"/>
              <a:gd name="T1" fmla="*/ 2147483647 h 367"/>
              <a:gd name="T2" fmla="*/ 2147483647 w 341"/>
              <a:gd name="T3" fmla="*/ 2147483647 h 367"/>
              <a:gd name="T4" fmla="*/ 2147483647 w 341"/>
              <a:gd name="T5" fmla="*/ 0 h 367"/>
              <a:gd name="T6" fmla="*/ 2147483647 w 341"/>
              <a:gd name="T7" fmla="*/ 2147483647 h 367"/>
              <a:gd name="T8" fmla="*/ 2147483647 w 341"/>
              <a:gd name="T9" fmla="*/ 2147483647 h 367"/>
              <a:gd name="T10" fmla="*/ 2147483647 w 341"/>
              <a:gd name="T11" fmla="*/ 2147483647 h 367"/>
              <a:gd name="T12" fmla="*/ 2147483647 w 341"/>
              <a:gd name="T13" fmla="*/ 2147483647 h 367"/>
              <a:gd name="T14" fmla="*/ 2147483647 w 341"/>
              <a:gd name="T15" fmla="*/ 2147483647 h 367"/>
              <a:gd name="T16" fmla="*/ 2147483647 w 341"/>
              <a:gd name="T17" fmla="*/ 2147483647 h 367"/>
              <a:gd name="T18" fmla="*/ 2147483647 w 341"/>
              <a:gd name="T19" fmla="*/ 2147483647 h 367"/>
              <a:gd name="T20" fmla="*/ 2147483647 w 341"/>
              <a:gd name="T21" fmla="*/ 2147483647 h 367"/>
              <a:gd name="T22" fmla="*/ 0 w 341"/>
              <a:gd name="T23" fmla="*/ 2147483647 h 367"/>
              <a:gd name="T24" fmla="*/ 2147483647 w 341"/>
              <a:gd name="T25" fmla="*/ 2147483647 h 367"/>
              <a:gd name="T26" fmla="*/ 2147483647 w 341"/>
              <a:gd name="T27" fmla="*/ 2147483647 h 367"/>
              <a:gd name="T28" fmla="*/ 2147483647 w 341"/>
              <a:gd name="T29" fmla="*/ 2147483647 h 367"/>
              <a:gd name="T30" fmla="*/ 2147483647 w 341"/>
              <a:gd name="T31" fmla="*/ 2147483647 h 367"/>
              <a:gd name="T32" fmla="*/ 2147483647 w 341"/>
              <a:gd name="T33" fmla="*/ 2147483647 h 367"/>
              <a:gd name="T34" fmla="*/ 2147483647 w 341"/>
              <a:gd name="T35" fmla="*/ 2147483647 h 367"/>
              <a:gd name="T36" fmla="*/ 2147483647 w 341"/>
              <a:gd name="T37" fmla="*/ 2147483647 h 367"/>
              <a:gd name="T38" fmla="*/ 2147483647 w 341"/>
              <a:gd name="T39" fmla="*/ 2147483647 h 367"/>
              <a:gd name="T40" fmla="*/ 2147483647 w 341"/>
              <a:gd name="T41" fmla="*/ 2147483647 h 367"/>
              <a:gd name="T42" fmla="*/ 2147483647 w 341"/>
              <a:gd name="T43" fmla="*/ 2147483647 h 367"/>
              <a:gd name="T44" fmla="*/ 2147483647 w 341"/>
              <a:gd name="T45" fmla="*/ 2147483647 h 367"/>
              <a:gd name="T46" fmla="*/ 2147483647 w 341"/>
              <a:gd name="T47" fmla="*/ 2147483647 h 367"/>
              <a:gd name="T48" fmla="*/ 2147483647 w 341"/>
              <a:gd name="T49" fmla="*/ 2147483647 h 367"/>
              <a:gd name="T50" fmla="*/ 2147483647 w 341"/>
              <a:gd name="T51" fmla="*/ 2147483647 h 367"/>
              <a:gd name="T52" fmla="*/ 2147483647 w 341"/>
              <a:gd name="T53" fmla="*/ 2147483647 h 367"/>
              <a:gd name="T54" fmla="*/ 2147483647 w 341"/>
              <a:gd name="T55" fmla="*/ 2147483647 h 367"/>
              <a:gd name="T56" fmla="*/ 2147483647 w 341"/>
              <a:gd name="T57" fmla="*/ 2147483647 h 367"/>
              <a:gd name="T58" fmla="*/ 2147483647 w 341"/>
              <a:gd name="T59" fmla="*/ 2147483647 h 367"/>
              <a:gd name="T60" fmla="*/ 2147483647 w 341"/>
              <a:gd name="T61" fmla="*/ 2147483647 h 367"/>
              <a:gd name="T62" fmla="*/ 2147483647 w 341"/>
              <a:gd name="T63" fmla="*/ 2147483647 h 367"/>
              <a:gd name="T64" fmla="*/ 2147483647 w 341"/>
              <a:gd name="T65" fmla="*/ 2147483647 h 367"/>
              <a:gd name="T66" fmla="*/ 2147483647 w 341"/>
              <a:gd name="T67" fmla="*/ 2147483647 h 367"/>
              <a:gd name="T68" fmla="*/ 2147483647 w 341"/>
              <a:gd name="T69" fmla="*/ 2147483647 h 367"/>
              <a:gd name="T70" fmla="*/ 2147483647 w 341"/>
              <a:gd name="T71" fmla="*/ 2147483647 h 367"/>
              <a:gd name="T72" fmla="*/ 2147483647 w 341"/>
              <a:gd name="T73" fmla="*/ 2147483647 h 367"/>
              <a:gd name="T74" fmla="*/ 2147483647 w 341"/>
              <a:gd name="T75" fmla="*/ 2147483647 h 367"/>
              <a:gd name="T76" fmla="*/ 2147483647 w 341"/>
              <a:gd name="T77" fmla="*/ 2147483647 h 367"/>
              <a:gd name="T78" fmla="*/ 2147483647 w 341"/>
              <a:gd name="T79" fmla="*/ 2147483647 h 367"/>
              <a:gd name="T80" fmla="*/ 2147483647 w 341"/>
              <a:gd name="T81" fmla="*/ 2147483647 h 367"/>
              <a:gd name="T82" fmla="*/ 2147483647 w 341"/>
              <a:gd name="T83" fmla="*/ 2147483647 h 367"/>
              <a:gd name="T84" fmla="*/ 2147483647 w 341"/>
              <a:gd name="T85" fmla="*/ 2147483647 h 367"/>
              <a:gd name="T86" fmla="*/ 2147483647 w 341"/>
              <a:gd name="T87" fmla="*/ 2147483647 h 367"/>
              <a:gd name="T88" fmla="*/ 2147483647 w 341"/>
              <a:gd name="T89" fmla="*/ 2147483647 h 367"/>
              <a:gd name="T90" fmla="*/ 2147483647 w 341"/>
              <a:gd name="T91" fmla="*/ 2147483647 h 367"/>
              <a:gd name="T92" fmla="*/ 2147483647 w 341"/>
              <a:gd name="T93" fmla="*/ 2147483647 h 367"/>
              <a:gd name="T94" fmla="*/ 2147483647 w 341"/>
              <a:gd name="T95" fmla="*/ 2147483647 h 367"/>
              <a:gd name="T96" fmla="*/ 2147483647 w 341"/>
              <a:gd name="T97" fmla="*/ 2147483647 h 367"/>
              <a:gd name="T98" fmla="*/ 2147483647 w 341"/>
              <a:gd name="T99" fmla="*/ 2147483647 h 367"/>
              <a:gd name="T100" fmla="*/ 2147483647 w 341"/>
              <a:gd name="T101" fmla="*/ 2147483647 h 3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1" h="367">
                <a:moveTo>
                  <a:pt x="198" y="67"/>
                </a:moveTo>
                <a:lnTo>
                  <a:pt x="198" y="66"/>
                </a:lnTo>
                <a:lnTo>
                  <a:pt x="198" y="62"/>
                </a:lnTo>
                <a:lnTo>
                  <a:pt x="202" y="56"/>
                </a:lnTo>
                <a:lnTo>
                  <a:pt x="204" y="51"/>
                </a:lnTo>
                <a:lnTo>
                  <a:pt x="209" y="45"/>
                </a:lnTo>
                <a:lnTo>
                  <a:pt x="211" y="37"/>
                </a:lnTo>
                <a:lnTo>
                  <a:pt x="213" y="30"/>
                </a:lnTo>
                <a:lnTo>
                  <a:pt x="215" y="24"/>
                </a:lnTo>
                <a:lnTo>
                  <a:pt x="211" y="19"/>
                </a:lnTo>
                <a:lnTo>
                  <a:pt x="209" y="14"/>
                </a:lnTo>
                <a:lnTo>
                  <a:pt x="204" y="10"/>
                </a:lnTo>
                <a:lnTo>
                  <a:pt x="202" y="6"/>
                </a:lnTo>
                <a:lnTo>
                  <a:pt x="192" y="2"/>
                </a:lnTo>
                <a:lnTo>
                  <a:pt x="181" y="0"/>
                </a:lnTo>
                <a:lnTo>
                  <a:pt x="170" y="3"/>
                </a:lnTo>
                <a:lnTo>
                  <a:pt x="164" y="10"/>
                </a:lnTo>
                <a:lnTo>
                  <a:pt x="160" y="14"/>
                </a:lnTo>
                <a:lnTo>
                  <a:pt x="157" y="21"/>
                </a:lnTo>
                <a:lnTo>
                  <a:pt x="157" y="26"/>
                </a:lnTo>
                <a:lnTo>
                  <a:pt x="157" y="34"/>
                </a:lnTo>
                <a:lnTo>
                  <a:pt x="157" y="38"/>
                </a:lnTo>
                <a:lnTo>
                  <a:pt x="157" y="45"/>
                </a:lnTo>
                <a:lnTo>
                  <a:pt x="157" y="51"/>
                </a:lnTo>
                <a:lnTo>
                  <a:pt x="160" y="58"/>
                </a:lnTo>
                <a:lnTo>
                  <a:pt x="160" y="66"/>
                </a:lnTo>
                <a:lnTo>
                  <a:pt x="162" y="71"/>
                </a:lnTo>
                <a:lnTo>
                  <a:pt x="157" y="77"/>
                </a:lnTo>
                <a:lnTo>
                  <a:pt x="153" y="77"/>
                </a:lnTo>
                <a:lnTo>
                  <a:pt x="147" y="77"/>
                </a:lnTo>
                <a:lnTo>
                  <a:pt x="136" y="79"/>
                </a:lnTo>
                <a:lnTo>
                  <a:pt x="125" y="82"/>
                </a:lnTo>
                <a:lnTo>
                  <a:pt x="117" y="82"/>
                </a:lnTo>
                <a:lnTo>
                  <a:pt x="110" y="85"/>
                </a:lnTo>
                <a:lnTo>
                  <a:pt x="102" y="87"/>
                </a:lnTo>
                <a:lnTo>
                  <a:pt x="96" y="90"/>
                </a:lnTo>
                <a:lnTo>
                  <a:pt x="89" y="93"/>
                </a:lnTo>
                <a:lnTo>
                  <a:pt x="81" y="96"/>
                </a:lnTo>
                <a:lnTo>
                  <a:pt x="74" y="101"/>
                </a:lnTo>
                <a:lnTo>
                  <a:pt x="68" y="106"/>
                </a:lnTo>
                <a:lnTo>
                  <a:pt x="61" y="111"/>
                </a:lnTo>
                <a:lnTo>
                  <a:pt x="55" y="117"/>
                </a:lnTo>
                <a:lnTo>
                  <a:pt x="49" y="122"/>
                </a:lnTo>
                <a:lnTo>
                  <a:pt x="44" y="128"/>
                </a:lnTo>
                <a:lnTo>
                  <a:pt x="38" y="133"/>
                </a:lnTo>
                <a:lnTo>
                  <a:pt x="34" y="141"/>
                </a:lnTo>
                <a:lnTo>
                  <a:pt x="29" y="147"/>
                </a:lnTo>
                <a:lnTo>
                  <a:pt x="27" y="154"/>
                </a:lnTo>
                <a:lnTo>
                  <a:pt x="23" y="160"/>
                </a:lnTo>
                <a:lnTo>
                  <a:pt x="19" y="165"/>
                </a:lnTo>
                <a:lnTo>
                  <a:pt x="14" y="171"/>
                </a:lnTo>
                <a:lnTo>
                  <a:pt x="14" y="176"/>
                </a:lnTo>
                <a:lnTo>
                  <a:pt x="10" y="186"/>
                </a:lnTo>
                <a:lnTo>
                  <a:pt x="8" y="194"/>
                </a:lnTo>
                <a:lnTo>
                  <a:pt x="6" y="200"/>
                </a:lnTo>
                <a:lnTo>
                  <a:pt x="2" y="205"/>
                </a:lnTo>
                <a:lnTo>
                  <a:pt x="0" y="211"/>
                </a:lnTo>
                <a:lnTo>
                  <a:pt x="0" y="218"/>
                </a:lnTo>
                <a:lnTo>
                  <a:pt x="0" y="223"/>
                </a:lnTo>
                <a:lnTo>
                  <a:pt x="0" y="227"/>
                </a:lnTo>
                <a:lnTo>
                  <a:pt x="0" y="232"/>
                </a:lnTo>
                <a:lnTo>
                  <a:pt x="2" y="235"/>
                </a:lnTo>
                <a:lnTo>
                  <a:pt x="6" y="231"/>
                </a:lnTo>
                <a:lnTo>
                  <a:pt x="12" y="226"/>
                </a:lnTo>
                <a:lnTo>
                  <a:pt x="14" y="218"/>
                </a:lnTo>
                <a:lnTo>
                  <a:pt x="19" y="216"/>
                </a:lnTo>
                <a:lnTo>
                  <a:pt x="19" y="213"/>
                </a:lnTo>
                <a:lnTo>
                  <a:pt x="21" y="207"/>
                </a:lnTo>
                <a:lnTo>
                  <a:pt x="23" y="199"/>
                </a:lnTo>
                <a:lnTo>
                  <a:pt x="27" y="191"/>
                </a:lnTo>
                <a:lnTo>
                  <a:pt x="29" y="184"/>
                </a:lnTo>
                <a:lnTo>
                  <a:pt x="32" y="179"/>
                </a:lnTo>
                <a:lnTo>
                  <a:pt x="34" y="175"/>
                </a:lnTo>
                <a:lnTo>
                  <a:pt x="38" y="170"/>
                </a:lnTo>
                <a:lnTo>
                  <a:pt x="44" y="162"/>
                </a:lnTo>
                <a:lnTo>
                  <a:pt x="53" y="157"/>
                </a:lnTo>
                <a:lnTo>
                  <a:pt x="57" y="154"/>
                </a:lnTo>
                <a:lnTo>
                  <a:pt x="64" y="151"/>
                </a:lnTo>
                <a:lnTo>
                  <a:pt x="70" y="149"/>
                </a:lnTo>
                <a:lnTo>
                  <a:pt x="78" y="149"/>
                </a:lnTo>
                <a:lnTo>
                  <a:pt x="89" y="149"/>
                </a:lnTo>
                <a:lnTo>
                  <a:pt x="100" y="152"/>
                </a:lnTo>
                <a:lnTo>
                  <a:pt x="102" y="152"/>
                </a:lnTo>
                <a:lnTo>
                  <a:pt x="104" y="155"/>
                </a:lnTo>
                <a:lnTo>
                  <a:pt x="108" y="160"/>
                </a:lnTo>
                <a:lnTo>
                  <a:pt x="110" y="167"/>
                </a:lnTo>
                <a:lnTo>
                  <a:pt x="113" y="171"/>
                </a:lnTo>
                <a:lnTo>
                  <a:pt x="115" y="176"/>
                </a:lnTo>
                <a:lnTo>
                  <a:pt x="117" y="181"/>
                </a:lnTo>
                <a:lnTo>
                  <a:pt x="117" y="186"/>
                </a:lnTo>
                <a:lnTo>
                  <a:pt x="117" y="187"/>
                </a:lnTo>
                <a:lnTo>
                  <a:pt x="115" y="194"/>
                </a:lnTo>
                <a:lnTo>
                  <a:pt x="115" y="197"/>
                </a:lnTo>
                <a:lnTo>
                  <a:pt x="113" y="202"/>
                </a:lnTo>
                <a:lnTo>
                  <a:pt x="110" y="207"/>
                </a:lnTo>
                <a:lnTo>
                  <a:pt x="110" y="213"/>
                </a:lnTo>
                <a:lnTo>
                  <a:pt x="108" y="218"/>
                </a:lnTo>
                <a:lnTo>
                  <a:pt x="108" y="223"/>
                </a:lnTo>
                <a:lnTo>
                  <a:pt x="104" y="229"/>
                </a:lnTo>
                <a:lnTo>
                  <a:pt x="104" y="235"/>
                </a:lnTo>
                <a:lnTo>
                  <a:pt x="100" y="242"/>
                </a:lnTo>
                <a:lnTo>
                  <a:pt x="98" y="247"/>
                </a:lnTo>
                <a:lnTo>
                  <a:pt x="96" y="253"/>
                </a:lnTo>
                <a:lnTo>
                  <a:pt x="93" y="261"/>
                </a:lnTo>
                <a:lnTo>
                  <a:pt x="87" y="266"/>
                </a:lnTo>
                <a:lnTo>
                  <a:pt x="83" y="272"/>
                </a:lnTo>
                <a:lnTo>
                  <a:pt x="78" y="279"/>
                </a:lnTo>
                <a:lnTo>
                  <a:pt x="74" y="287"/>
                </a:lnTo>
                <a:lnTo>
                  <a:pt x="70" y="293"/>
                </a:lnTo>
                <a:lnTo>
                  <a:pt x="66" y="301"/>
                </a:lnTo>
                <a:lnTo>
                  <a:pt x="61" y="308"/>
                </a:lnTo>
                <a:lnTo>
                  <a:pt x="59" y="316"/>
                </a:lnTo>
                <a:lnTo>
                  <a:pt x="55" y="322"/>
                </a:lnTo>
                <a:lnTo>
                  <a:pt x="51" y="328"/>
                </a:lnTo>
                <a:lnTo>
                  <a:pt x="46" y="335"/>
                </a:lnTo>
                <a:lnTo>
                  <a:pt x="46" y="340"/>
                </a:lnTo>
                <a:lnTo>
                  <a:pt x="44" y="344"/>
                </a:lnTo>
                <a:lnTo>
                  <a:pt x="46" y="349"/>
                </a:lnTo>
                <a:lnTo>
                  <a:pt x="46" y="352"/>
                </a:lnTo>
                <a:lnTo>
                  <a:pt x="49" y="356"/>
                </a:lnTo>
                <a:lnTo>
                  <a:pt x="61" y="359"/>
                </a:lnTo>
                <a:lnTo>
                  <a:pt x="74" y="359"/>
                </a:lnTo>
                <a:lnTo>
                  <a:pt x="83" y="356"/>
                </a:lnTo>
                <a:lnTo>
                  <a:pt x="91" y="349"/>
                </a:lnTo>
                <a:lnTo>
                  <a:pt x="91" y="344"/>
                </a:lnTo>
                <a:lnTo>
                  <a:pt x="93" y="341"/>
                </a:lnTo>
                <a:lnTo>
                  <a:pt x="93" y="335"/>
                </a:lnTo>
                <a:lnTo>
                  <a:pt x="96" y="328"/>
                </a:lnTo>
                <a:lnTo>
                  <a:pt x="100" y="322"/>
                </a:lnTo>
                <a:lnTo>
                  <a:pt x="102" y="314"/>
                </a:lnTo>
                <a:lnTo>
                  <a:pt x="104" y="306"/>
                </a:lnTo>
                <a:lnTo>
                  <a:pt x="108" y="298"/>
                </a:lnTo>
                <a:lnTo>
                  <a:pt x="110" y="288"/>
                </a:lnTo>
                <a:lnTo>
                  <a:pt x="115" y="279"/>
                </a:lnTo>
                <a:lnTo>
                  <a:pt x="117" y="271"/>
                </a:lnTo>
                <a:lnTo>
                  <a:pt x="121" y="264"/>
                </a:lnTo>
                <a:lnTo>
                  <a:pt x="123" y="256"/>
                </a:lnTo>
                <a:lnTo>
                  <a:pt x="128" y="251"/>
                </a:lnTo>
                <a:lnTo>
                  <a:pt x="130" y="247"/>
                </a:lnTo>
                <a:lnTo>
                  <a:pt x="134" y="243"/>
                </a:lnTo>
                <a:lnTo>
                  <a:pt x="140" y="237"/>
                </a:lnTo>
                <a:lnTo>
                  <a:pt x="147" y="232"/>
                </a:lnTo>
                <a:lnTo>
                  <a:pt x="155" y="227"/>
                </a:lnTo>
                <a:lnTo>
                  <a:pt x="164" y="224"/>
                </a:lnTo>
                <a:lnTo>
                  <a:pt x="174" y="221"/>
                </a:lnTo>
                <a:lnTo>
                  <a:pt x="185" y="221"/>
                </a:lnTo>
                <a:lnTo>
                  <a:pt x="196" y="221"/>
                </a:lnTo>
                <a:lnTo>
                  <a:pt x="206" y="226"/>
                </a:lnTo>
                <a:lnTo>
                  <a:pt x="211" y="227"/>
                </a:lnTo>
                <a:lnTo>
                  <a:pt x="215" y="231"/>
                </a:lnTo>
                <a:lnTo>
                  <a:pt x="217" y="235"/>
                </a:lnTo>
                <a:lnTo>
                  <a:pt x="221" y="242"/>
                </a:lnTo>
                <a:lnTo>
                  <a:pt x="224" y="247"/>
                </a:lnTo>
                <a:lnTo>
                  <a:pt x="228" y="253"/>
                </a:lnTo>
                <a:lnTo>
                  <a:pt x="230" y="260"/>
                </a:lnTo>
                <a:lnTo>
                  <a:pt x="234" y="268"/>
                </a:lnTo>
                <a:lnTo>
                  <a:pt x="234" y="272"/>
                </a:lnTo>
                <a:lnTo>
                  <a:pt x="236" y="279"/>
                </a:lnTo>
                <a:lnTo>
                  <a:pt x="236" y="285"/>
                </a:lnTo>
                <a:lnTo>
                  <a:pt x="238" y="292"/>
                </a:lnTo>
                <a:lnTo>
                  <a:pt x="238" y="301"/>
                </a:lnTo>
                <a:lnTo>
                  <a:pt x="241" y="306"/>
                </a:lnTo>
                <a:lnTo>
                  <a:pt x="241" y="309"/>
                </a:lnTo>
                <a:lnTo>
                  <a:pt x="241" y="317"/>
                </a:lnTo>
                <a:lnTo>
                  <a:pt x="241" y="322"/>
                </a:lnTo>
                <a:lnTo>
                  <a:pt x="243" y="327"/>
                </a:lnTo>
                <a:lnTo>
                  <a:pt x="243" y="332"/>
                </a:lnTo>
                <a:lnTo>
                  <a:pt x="245" y="338"/>
                </a:lnTo>
                <a:lnTo>
                  <a:pt x="245" y="348"/>
                </a:lnTo>
                <a:lnTo>
                  <a:pt x="249" y="357"/>
                </a:lnTo>
                <a:lnTo>
                  <a:pt x="253" y="362"/>
                </a:lnTo>
                <a:lnTo>
                  <a:pt x="258" y="367"/>
                </a:lnTo>
                <a:lnTo>
                  <a:pt x="262" y="365"/>
                </a:lnTo>
                <a:lnTo>
                  <a:pt x="268" y="362"/>
                </a:lnTo>
                <a:lnTo>
                  <a:pt x="270" y="354"/>
                </a:lnTo>
                <a:lnTo>
                  <a:pt x="275" y="348"/>
                </a:lnTo>
                <a:lnTo>
                  <a:pt x="277" y="336"/>
                </a:lnTo>
                <a:lnTo>
                  <a:pt x="279" y="328"/>
                </a:lnTo>
                <a:lnTo>
                  <a:pt x="279" y="319"/>
                </a:lnTo>
                <a:lnTo>
                  <a:pt x="279" y="312"/>
                </a:lnTo>
                <a:lnTo>
                  <a:pt x="279" y="308"/>
                </a:lnTo>
                <a:lnTo>
                  <a:pt x="277" y="303"/>
                </a:lnTo>
                <a:lnTo>
                  <a:pt x="277" y="296"/>
                </a:lnTo>
                <a:lnTo>
                  <a:pt x="275" y="290"/>
                </a:lnTo>
                <a:lnTo>
                  <a:pt x="270" y="282"/>
                </a:lnTo>
                <a:lnTo>
                  <a:pt x="268" y="274"/>
                </a:lnTo>
                <a:lnTo>
                  <a:pt x="266" y="268"/>
                </a:lnTo>
                <a:lnTo>
                  <a:pt x="264" y="260"/>
                </a:lnTo>
                <a:lnTo>
                  <a:pt x="260" y="251"/>
                </a:lnTo>
                <a:lnTo>
                  <a:pt x="256" y="242"/>
                </a:lnTo>
                <a:lnTo>
                  <a:pt x="251" y="235"/>
                </a:lnTo>
                <a:lnTo>
                  <a:pt x="249" y="227"/>
                </a:lnTo>
                <a:lnTo>
                  <a:pt x="245" y="221"/>
                </a:lnTo>
                <a:lnTo>
                  <a:pt x="243" y="216"/>
                </a:lnTo>
                <a:lnTo>
                  <a:pt x="238" y="210"/>
                </a:lnTo>
                <a:lnTo>
                  <a:pt x="236" y="207"/>
                </a:lnTo>
                <a:lnTo>
                  <a:pt x="230" y="200"/>
                </a:lnTo>
                <a:lnTo>
                  <a:pt x="226" y="192"/>
                </a:lnTo>
                <a:lnTo>
                  <a:pt x="221" y="186"/>
                </a:lnTo>
                <a:lnTo>
                  <a:pt x="219" y="178"/>
                </a:lnTo>
                <a:lnTo>
                  <a:pt x="215" y="171"/>
                </a:lnTo>
                <a:lnTo>
                  <a:pt x="215" y="167"/>
                </a:lnTo>
                <a:lnTo>
                  <a:pt x="215" y="160"/>
                </a:lnTo>
                <a:lnTo>
                  <a:pt x="215" y="155"/>
                </a:lnTo>
                <a:lnTo>
                  <a:pt x="219" y="146"/>
                </a:lnTo>
                <a:lnTo>
                  <a:pt x="230" y="139"/>
                </a:lnTo>
                <a:lnTo>
                  <a:pt x="234" y="136"/>
                </a:lnTo>
                <a:lnTo>
                  <a:pt x="243" y="136"/>
                </a:lnTo>
                <a:lnTo>
                  <a:pt x="249" y="136"/>
                </a:lnTo>
                <a:lnTo>
                  <a:pt x="258" y="138"/>
                </a:lnTo>
                <a:lnTo>
                  <a:pt x="264" y="141"/>
                </a:lnTo>
                <a:lnTo>
                  <a:pt x="275" y="147"/>
                </a:lnTo>
                <a:lnTo>
                  <a:pt x="283" y="155"/>
                </a:lnTo>
                <a:lnTo>
                  <a:pt x="294" y="163"/>
                </a:lnTo>
                <a:lnTo>
                  <a:pt x="302" y="171"/>
                </a:lnTo>
                <a:lnTo>
                  <a:pt x="311" y="181"/>
                </a:lnTo>
                <a:lnTo>
                  <a:pt x="315" y="187"/>
                </a:lnTo>
                <a:lnTo>
                  <a:pt x="320" y="194"/>
                </a:lnTo>
                <a:lnTo>
                  <a:pt x="322" y="197"/>
                </a:lnTo>
                <a:lnTo>
                  <a:pt x="326" y="202"/>
                </a:lnTo>
                <a:lnTo>
                  <a:pt x="328" y="207"/>
                </a:lnTo>
                <a:lnTo>
                  <a:pt x="330" y="211"/>
                </a:lnTo>
                <a:lnTo>
                  <a:pt x="337" y="218"/>
                </a:lnTo>
                <a:lnTo>
                  <a:pt x="339" y="223"/>
                </a:lnTo>
                <a:lnTo>
                  <a:pt x="339" y="221"/>
                </a:lnTo>
                <a:lnTo>
                  <a:pt x="339" y="218"/>
                </a:lnTo>
                <a:lnTo>
                  <a:pt x="339" y="213"/>
                </a:lnTo>
                <a:lnTo>
                  <a:pt x="341" y="210"/>
                </a:lnTo>
                <a:lnTo>
                  <a:pt x="341" y="203"/>
                </a:lnTo>
                <a:lnTo>
                  <a:pt x="341" y="197"/>
                </a:lnTo>
                <a:lnTo>
                  <a:pt x="339" y="191"/>
                </a:lnTo>
                <a:lnTo>
                  <a:pt x="339" y="186"/>
                </a:lnTo>
                <a:lnTo>
                  <a:pt x="334" y="183"/>
                </a:lnTo>
                <a:lnTo>
                  <a:pt x="332" y="178"/>
                </a:lnTo>
                <a:lnTo>
                  <a:pt x="328" y="175"/>
                </a:lnTo>
                <a:lnTo>
                  <a:pt x="326" y="170"/>
                </a:lnTo>
                <a:lnTo>
                  <a:pt x="320" y="162"/>
                </a:lnTo>
                <a:lnTo>
                  <a:pt x="317" y="157"/>
                </a:lnTo>
                <a:lnTo>
                  <a:pt x="311" y="151"/>
                </a:lnTo>
                <a:lnTo>
                  <a:pt x="307" y="143"/>
                </a:lnTo>
                <a:lnTo>
                  <a:pt x="300" y="136"/>
                </a:lnTo>
                <a:lnTo>
                  <a:pt x="294" y="130"/>
                </a:lnTo>
                <a:lnTo>
                  <a:pt x="288" y="122"/>
                </a:lnTo>
                <a:lnTo>
                  <a:pt x="281" y="117"/>
                </a:lnTo>
                <a:lnTo>
                  <a:pt x="273" y="111"/>
                </a:lnTo>
                <a:lnTo>
                  <a:pt x="268" y="106"/>
                </a:lnTo>
                <a:lnTo>
                  <a:pt x="262" y="101"/>
                </a:lnTo>
                <a:lnTo>
                  <a:pt x="256" y="98"/>
                </a:lnTo>
                <a:lnTo>
                  <a:pt x="247" y="95"/>
                </a:lnTo>
                <a:lnTo>
                  <a:pt x="241" y="91"/>
                </a:lnTo>
                <a:lnTo>
                  <a:pt x="234" y="90"/>
                </a:lnTo>
                <a:lnTo>
                  <a:pt x="230" y="87"/>
                </a:lnTo>
                <a:lnTo>
                  <a:pt x="219" y="83"/>
                </a:lnTo>
                <a:lnTo>
                  <a:pt x="213" y="82"/>
                </a:lnTo>
                <a:lnTo>
                  <a:pt x="202" y="79"/>
                </a:lnTo>
                <a:lnTo>
                  <a:pt x="200" y="79"/>
                </a:lnTo>
                <a:lnTo>
                  <a:pt x="198" y="67"/>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5" name="Freeform 43"/>
          <p:cNvSpPr>
            <a:spLocks/>
          </p:cNvSpPr>
          <p:nvPr/>
        </p:nvSpPr>
        <p:spPr bwMode="auto">
          <a:xfrm>
            <a:off x="2640013" y="5006975"/>
            <a:ext cx="588962" cy="638175"/>
          </a:xfrm>
          <a:custGeom>
            <a:avLst/>
            <a:gdLst>
              <a:gd name="T0" fmla="*/ 2147483647 w 371"/>
              <a:gd name="T1" fmla="*/ 2147483647 h 402"/>
              <a:gd name="T2" fmla="*/ 2147483647 w 371"/>
              <a:gd name="T3" fmla="*/ 2147483647 h 402"/>
              <a:gd name="T4" fmla="*/ 2147483647 w 371"/>
              <a:gd name="T5" fmla="*/ 2147483647 h 402"/>
              <a:gd name="T6" fmla="*/ 2147483647 w 371"/>
              <a:gd name="T7" fmla="*/ 0 h 402"/>
              <a:gd name="T8" fmla="*/ 2147483647 w 371"/>
              <a:gd name="T9" fmla="*/ 2147483647 h 402"/>
              <a:gd name="T10" fmla="*/ 2147483647 w 371"/>
              <a:gd name="T11" fmla="*/ 2147483647 h 402"/>
              <a:gd name="T12" fmla="*/ 2147483647 w 371"/>
              <a:gd name="T13" fmla="*/ 2147483647 h 402"/>
              <a:gd name="T14" fmla="*/ 2147483647 w 371"/>
              <a:gd name="T15" fmla="*/ 2147483647 h 402"/>
              <a:gd name="T16" fmla="*/ 2147483647 w 371"/>
              <a:gd name="T17" fmla="*/ 2147483647 h 402"/>
              <a:gd name="T18" fmla="*/ 2147483647 w 371"/>
              <a:gd name="T19" fmla="*/ 2147483647 h 402"/>
              <a:gd name="T20" fmla="*/ 2147483647 w 371"/>
              <a:gd name="T21" fmla="*/ 2147483647 h 402"/>
              <a:gd name="T22" fmla="*/ 2147483647 w 371"/>
              <a:gd name="T23" fmla="*/ 2147483647 h 402"/>
              <a:gd name="T24" fmla="*/ 2147483647 w 371"/>
              <a:gd name="T25" fmla="*/ 2147483647 h 402"/>
              <a:gd name="T26" fmla="*/ 2147483647 w 371"/>
              <a:gd name="T27" fmla="*/ 2147483647 h 402"/>
              <a:gd name="T28" fmla="*/ 2147483647 w 371"/>
              <a:gd name="T29" fmla="*/ 2147483647 h 402"/>
              <a:gd name="T30" fmla="*/ 2147483647 w 371"/>
              <a:gd name="T31" fmla="*/ 2147483647 h 402"/>
              <a:gd name="T32" fmla="*/ 2147483647 w 371"/>
              <a:gd name="T33" fmla="*/ 2147483647 h 402"/>
              <a:gd name="T34" fmla="*/ 2147483647 w 371"/>
              <a:gd name="T35" fmla="*/ 2147483647 h 402"/>
              <a:gd name="T36" fmla="*/ 2147483647 w 371"/>
              <a:gd name="T37" fmla="*/ 2147483647 h 402"/>
              <a:gd name="T38" fmla="*/ 2147483647 w 371"/>
              <a:gd name="T39" fmla="*/ 2147483647 h 402"/>
              <a:gd name="T40" fmla="*/ 2147483647 w 371"/>
              <a:gd name="T41" fmla="*/ 2147483647 h 402"/>
              <a:gd name="T42" fmla="*/ 2147483647 w 371"/>
              <a:gd name="T43" fmla="*/ 2147483647 h 402"/>
              <a:gd name="T44" fmla="*/ 2147483647 w 371"/>
              <a:gd name="T45" fmla="*/ 2147483647 h 402"/>
              <a:gd name="T46" fmla="*/ 2147483647 w 371"/>
              <a:gd name="T47" fmla="*/ 2147483647 h 402"/>
              <a:gd name="T48" fmla="*/ 2147483647 w 371"/>
              <a:gd name="T49" fmla="*/ 2147483647 h 402"/>
              <a:gd name="T50" fmla="*/ 2147483647 w 371"/>
              <a:gd name="T51" fmla="*/ 2147483647 h 402"/>
              <a:gd name="T52" fmla="*/ 2147483647 w 371"/>
              <a:gd name="T53" fmla="*/ 2147483647 h 402"/>
              <a:gd name="T54" fmla="*/ 2147483647 w 371"/>
              <a:gd name="T55" fmla="*/ 2147483647 h 402"/>
              <a:gd name="T56" fmla="*/ 2147483647 w 371"/>
              <a:gd name="T57" fmla="*/ 2147483647 h 402"/>
              <a:gd name="T58" fmla="*/ 2147483647 w 371"/>
              <a:gd name="T59" fmla="*/ 2147483647 h 402"/>
              <a:gd name="T60" fmla="*/ 2147483647 w 371"/>
              <a:gd name="T61" fmla="*/ 2147483647 h 402"/>
              <a:gd name="T62" fmla="*/ 2147483647 w 371"/>
              <a:gd name="T63" fmla="*/ 2147483647 h 402"/>
              <a:gd name="T64" fmla="*/ 2147483647 w 371"/>
              <a:gd name="T65" fmla="*/ 2147483647 h 402"/>
              <a:gd name="T66" fmla="*/ 2147483647 w 371"/>
              <a:gd name="T67" fmla="*/ 2147483647 h 402"/>
              <a:gd name="T68" fmla="*/ 2147483647 w 371"/>
              <a:gd name="T69" fmla="*/ 2147483647 h 402"/>
              <a:gd name="T70" fmla="*/ 2147483647 w 371"/>
              <a:gd name="T71" fmla="*/ 2147483647 h 402"/>
              <a:gd name="T72" fmla="*/ 2147483647 w 371"/>
              <a:gd name="T73" fmla="*/ 2147483647 h 402"/>
              <a:gd name="T74" fmla="*/ 2147483647 w 371"/>
              <a:gd name="T75" fmla="*/ 2147483647 h 402"/>
              <a:gd name="T76" fmla="*/ 2147483647 w 371"/>
              <a:gd name="T77" fmla="*/ 2147483647 h 402"/>
              <a:gd name="T78" fmla="*/ 2147483647 w 371"/>
              <a:gd name="T79" fmla="*/ 2147483647 h 402"/>
              <a:gd name="T80" fmla="*/ 2147483647 w 371"/>
              <a:gd name="T81" fmla="*/ 2147483647 h 402"/>
              <a:gd name="T82" fmla="*/ 2147483647 w 371"/>
              <a:gd name="T83" fmla="*/ 2147483647 h 402"/>
              <a:gd name="T84" fmla="*/ 2147483647 w 371"/>
              <a:gd name="T85" fmla="*/ 2147483647 h 402"/>
              <a:gd name="T86" fmla="*/ 2147483647 w 371"/>
              <a:gd name="T87" fmla="*/ 2147483647 h 402"/>
              <a:gd name="T88" fmla="*/ 2147483647 w 371"/>
              <a:gd name="T89" fmla="*/ 2147483647 h 402"/>
              <a:gd name="T90" fmla="*/ 2147483647 w 371"/>
              <a:gd name="T91" fmla="*/ 2147483647 h 402"/>
              <a:gd name="T92" fmla="*/ 2147483647 w 371"/>
              <a:gd name="T93" fmla="*/ 2147483647 h 402"/>
              <a:gd name="T94" fmla="*/ 0 w 371"/>
              <a:gd name="T95" fmla="*/ 2147483647 h 402"/>
              <a:gd name="T96" fmla="*/ 2147483647 w 371"/>
              <a:gd name="T97" fmla="*/ 2147483647 h 402"/>
              <a:gd name="T98" fmla="*/ 2147483647 w 371"/>
              <a:gd name="T99" fmla="*/ 2147483647 h 402"/>
              <a:gd name="T100" fmla="*/ 2147483647 w 371"/>
              <a:gd name="T101" fmla="*/ 2147483647 h 402"/>
              <a:gd name="T102" fmla="*/ 2147483647 w 371"/>
              <a:gd name="T103" fmla="*/ 2147483647 h 402"/>
              <a:gd name="T104" fmla="*/ 2147483647 w 371"/>
              <a:gd name="T105" fmla="*/ 2147483647 h 402"/>
              <a:gd name="T106" fmla="*/ 2147483647 w 371"/>
              <a:gd name="T107" fmla="*/ 2147483647 h 4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71" h="402">
                <a:moveTo>
                  <a:pt x="126" y="61"/>
                </a:moveTo>
                <a:lnTo>
                  <a:pt x="124" y="58"/>
                </a:lnTo>
                <a:lnTo>
                  <a:pt x="124" y="53"/>
                </a:lnTo>
                <a:lnTo>
                  <a:pt x="124" y="43"/>
                </a:lnTo>
                <a:lnTo>
                  <a:pt x="126" y="35"/>
                </a:lnTo>
                <a:lnTo>
                  <a:pt x="126" y="30"/>
                </a:lnTo>
                <a:lnTo>
                  <a:pt x="128" y="26"/>
                </a:lnTo>
                <a:lnTo>
                  <a:pt x="130" y="19"/>
                </a:lnTo>
                <a:lnTo>
                  <a:pt x="134" y="16"/>
                </a:lnTo>
                <a:lnTo>
                  <a:pt x="139" y="11"/>
                </a:lnTo>
                <a:lnTo>
                  <a:pt x="145" y="8"/>
                </a:lnTo>
                <a:lnTo>
                  <a:pt x="151" y="3"/>
                </a:lnTo>
                <a:lnTo>
                  <a:pt x="162" y="3"/>
                </a:lnTo>
                <a:lnTo>
                  <a:pt x="169" y="0"/>
                </a:lnTo>
                <a:lnTo>
                  <a:pt x="177" y="0"/>
                </a:lnTo>
                <a:lnTo>
                  <a:pt x="183" y="0"/>
                </a:lnTo>
                <a:lnTo>
                  <a:pt x="190" y="3"/>
                </a:lnTo>
                <a:lnTo>
                  <a:pt x="201" y="6"/>
                </a:lnTo>
                <a:lnTo>
                  <a:pt x="209" y="14"/>
                </a:lnTo>
                <a:lnTo>
                  <a:pt x="211" y="22"/>
                </a:lnTo>
                <a:lnTo>
                  <a:pt x="215" y="30"/>
                </a:lnTo>
                <a:lnTo>
                  <a:pt x="218" y="38"/>
                </a:lnTo>
                <a:lnTo>
                  <a:pt x="218" y="48"/>
                </a:lnTo>
                <a:lnTo>
                  <a:pt x="218" y="56"/>
                </a:lnTo>
                <a:lnTo>
                  <a:pt x="218" y="62"/>
                </a:lnTo>
                <a:lnTo>
                  <a:pt x="218" y="69"/>
                </a:lnTo>
                <a:lnTo>
                  <a:pt x="218" y="74"/>
                </a:lnTo>
                <a:lnTo>
                  <a:pt x="218" y="82"/>
                </a:lnTo>
                <a:lnTo>
                  <a:pt x="218" y="85"/>
                </a:lnTo>
                <a:lnTo>
                  <a:pt x="220" y="85"/>
                </a:lnTo>
                <a:lnTo>
                  <a:pt x="228" y="86"/>
                </a:lnTo>
                <a:lnTo>
                  <a:pt x="233" y="86"/>
                </a:lnTo>
                <a:lnTo>
                  <a:pt x="239" y="88"/>
                </a:lnTo>
                <a:lnTo>
                  <a:pt x="247" y="91"/>
                </a:lnTo>
                <a:lnTo>
                  <a:pt x="256" y="94"/>
                </a:lnTo>
                <a:lnTo>
                  <a:pt x="265" y="98"/>
                </a:lnTo>
                <a:lnTo>
                  <a:pt x="273" y="101"/>
                </a:lnTo>
                <a:lnTo>
                  <a:pt x="279" y="106"/>
                </a:lnTo>
                <a:lnTo>
                  <a:pt x="290" y="112"/>
                </a:lnTo>
                <a:lnTo>
                  <a:pt x="299" y="117"/>
                </a:lnTo>
                <a:lnTo>
                  <a:pt x="307" y="123"/>
                </a:lnTo>
                <a:lnTo>
                  <a:pt x="314" y="131"/>
                </a:lnTo>
                <a:lnTo>
                  <a:pt x="324" y="139"/>
                </a:lnTo>
                <a:lnTo>
                  <a:pt x="329" y="149"/>
                </a:lnTo>
                <a:lnTo>
                  <a:pt x="335" y="159"/>
                </a:lnTo>
                <a:lnTo>
                  <a:pt x="341" y="168"/>
                </a:lnTo>
                <a:lnTo>
                  <a:pt x="348" y="179"/>
                </a:lnTo>
                <a:lnTo>
                  <a:pt x="352" y="189"/>
                </a:lnTo>
                <a:lnTo>
                  <a:pt x="358" y="200"/>
                </a:lnTo>
                <a:lnTo>
                  <a:pt x="361" y="210"/>
                </a:lnTo>
                <a:lnTo>
                  <a:pt x="367" y="221"/>
                </a:lnTo>
                <a:lnTo>
                  <a:pt x="367" y="229"/>
                </a:lnTo>
                <a:lnTo>
                  <a:pt x="371" y="239"/>
                </a:lnTo>
                <a:lnTo>
                  <a:pt x="371" y="247"/>
                </a:lnTo>
                <a:lnTo>
                  <a:pt x="371" y="255"/>
                </a:lnTo>
                <a:lnTo>
                  <a:pt x="369" y="259"/>
                </a:lnTo>
                <a:lnTo>
                  <a:pt x="367" y="266"/>
                </a:lnTo>
                <a:lnTo>
                  <a:pt x="363" y="269"/>
                </a:lnTo>
                <a:lnTo>
                  <a:pt x="361" y="272"/>
                </a:lnTo>
                <a:lnTo>
                  <a:pt x="354" y="271"/>
                </a:lnTo>
                <a:lnTo>
                  <a:pt x="348" y="269"/>
                </a:lnTo>
                <a:lnTo>
                  <a:pt x="346" y="264"/>
                </a:lnTo>
                <a:lnTo>
                  <a:pt x="341" y="259"/>
                </a:lnTo>
                <a:lnTo>
                  <a:pt x="337" y="255"/>
                </a:lnTo>
                <a:lnTo>
                  <a:pt x="333" y="248"/>
                </a:lnTo>
                <a:lnTo>
                  <a:pt x="331" y="242"/>
                </a:lnTo>
                <a:lnTo>
                  <a:pt x="326" y="235"/>
                </a:lnTo>
                <a:lnTo>
                  <a:pt x="322" y="227"/>
                </a:lnTo>
                <a:lnTo>
                  <a:pt x="318" y="219"/>
                </a:lnTo>
                <a:lnTo>
                  <a:pt x="314" y="213"/>
                </a:lnTo>
                <a:lnTo>
                  <a:pt x="311" y="207"/>
                </a:lnTo>
                <a:lnTo>
                  <a:pt x="307" y="202"/>
                </a:lnTo>
                <a:lnTo>
                  <a:pt x="303" y="195"/>
                </a:lnTo>
                <a:lnTo>
                  <a:pt x="299" y="192"/>
                </a:lnTo>
                <a:lnTo>
                  <a:pt x="297" y="189"/>
                </a:lnTo>
                <a:lnTo>
                  <a:pt x="286" y="184"/>
                </a:lnTo>
                <a:lnTo>
                  <a:pt x="277" y="184"/>
                </a:lnTo>
                <a:lnTo>
                  <a:pt x="271" y="184"/>
                </a:lnTo>
                <a:lnTo>
                  <a:pt x="267" y="187"/>
                </a:lnTo>
                <a:lnTo>
                  <a:pt x="262" y="191"/>
                </a:lnTo>
                <a:lnTo>
                  <a:pt x="258" y="199"/>
                </a:lnTo>
                <a:lnTo>
                  <a:pt x="258" y="202"/>
                </a:lnTo>
                <a:lnTo>
                  <a:pt x="258" y="207"/>
                </a:lnTo>
                <a:lnTo>
                  <a:pt x="258" y="211"/>
                </a:lnTo>
                <a:lnTo>
                  <a:pt x="260" y="218"/>
                </a:lnTo>
                <a:lnTo>
                  <a:pt x="260" y="224"/>
                </a:lnTo>
                <a:lnTo>
                  <a:pt x="265" y="234"/>
                </a:lnTo>
                <a:lnTo>
                  <a:pt x="267" y="243"/>
                </a:lnTo>
                <a:lnTo>
                  <a:pt x="273" y="255"/>
                </a:lnTo>
                <a:lnTo>
                  <a:pt x="279" y="264"/>
                </a:lnTo>
                <a:lnTo>
                  <a:pt x="288" y="277"/>
                </a:lnTo>
                <a:lnTo>
                  <a:pt x="297" y="288"/>
                </a:lnTo>
                <a:lnTo>
                  <a:pt x="303" y="303"/>
                </a:lnTo>
                <a:lnTo>
                  <a:pt x="309" y="314"/>
                </a:lnTo>
                <a:lnTo>
                  <a:pt x="316" y="325"/>
                </a:lnTo>
                <a:lnTo>
                  <a:pt x="320" y="338"/>
                </a:lnTo>
                <a:lnTo>
                  <a:pt x="326" y="349"/>
                </a:lnTo>
                <a:lnTo>
                  <a:pt x="329" y="359"/>
                </a:lnTo>
                <a:lnTo>
                  <a:pt x="331" y="368"/>
                </a:lnTo>
                <a:lnTo>
                  <a:pt x="331" y="375"/>
                </a:lnTo>
                <a:lnTo>
                  <a:pt x="329" y="381"/>
                </a:lnTo>
                <a:lnTo>
                  <a:pt x="318" y="388"/>
                </a:lnTo>
                <a:lnTo>
                  <a:pt x="307" y="394"/>
                </a:lnTo>
                <a:lnTo>
                  <a:pt x="299" y="397"/>
                </a:lnTo>
                <a:lnTo>
                  <a:pt x="288" y="399"/>
                </a:lnTo>
                <a:lnTo>
                  <a:pt x="277" y="396"/>
                </a:lnTo>
                <a:lnTo>
                  <a:pt x="267" y="391"/>
                </a:lnTo>
                <a:lnTo>
                  <a:pt x="262" y="386"/>
                </a:lnTo>
                <a:lnTo>
                  <a:pt x="256" y="381"/>
                </a:lnTo>
                <a:lnTo>
                  <a:pt x="252" y="376"/>
                </a:lnTo>
                <a:lnTo>
                  <a:pt x="250" y="370"/>
                </a:lnTo>
                <a:lnTo>
                  <a:pt x="245" y="362"/>
                </a:lnTo>
                <a:lnTo>
                  <a:pt x="243" y="354"/>
                </a:lnTo>
                <a:lnTo>
                  <a:pt x="241" y="346"/>
                </a:lnTo>
                <a:lnTo>
                  <a:pt x="239" y="338"/>
                </a:lnTo>
                <a:lnTo>
                  <a:pt x="235" y="327"/>
                </a:lnTo>
                <a:lnTo>
                  <a:pt x="233" y="319"/>
                </a:lnTo>
                <a:lnTo>
                  <a:pt x="228" y="309"/>
                </a:lnTo>
                <a:lnTo>
                  <a:pt x="226" y="300"/>
                </a:lnTo>
                <a:lnTo>
                  <a:pt x="220" y="290"/>
                </a:lnTo>
                <a:lnTo>
                  <a:pt x="218" y="283"/>
                </a:lnTo>
                <a:lnTo>
                  <a:pt x="211" y="275"/>
                </a:lnTo>
                <a:lnTo>
                  <a:pt x="205" y="269"/>
                </a:lnTo>
                <a:lnTo>
                  <a:pt x="198" y="264"/>
                </a:lnTo>
                <a:lnTo>
                  <a:pt x="192" y="263"/>
                </a:lnTo>
                <a:lnTo>
                  <a:pt x="183" y="259"/>
                </a:lnTo>
                <a:lnTo>
                  <a:pt x="175" y="259"/>
                </a:lnTo>
                <a:lnTo>
                  <a:pt x="164" y="261"/>
                </a:lnTo>
                <a:lnTo>
                  <a:pt x="158" y="267"/>
                </a:lnTo>
                <a:lnTo>
                  <a:pt x="149" y="274"/>
                </a:lnTo>
                <a:lnTo>
                  <a:pt x="145" y="285"/>
                </a:lnTo>
                <a:lnTo>
                  <a:pt x="143" y="295"/>
                </a:lnTo>
                <a:lnTo>
                  <a:pt x="139" y="309"/>
                </a:lnTo>
                <a:lnTo>
                  <a:pt x="137" y="324"/>
                </a:lnTo>
                <a:lnTo>
                  <a:pt x="134" y="338"/>
                </a:lnTo>
                <a:lnTo>
                  <a:pt x="130" y="351"/>
                </a:lnTo>
                <a:lnTo>
                  <a:pt x="128" y="364"/>
                </a:lnTo>
                <a:lnTo>
                  <a:pt x="124" y="375"/>
                </a:lnTo>
                <a:lnTo>
                  <a:pt x="122" y="386"/>
                </a:lnTo>
                <a:lnTo>
                  <a:pt x="115" y="394"/>
                </a:lnTo>
                <a:lnTo>
                  <a:pt x="109" y="400"/>
                </a:lnTo>
                <a:lnTo>
                  <a:pt x="100" y="402"/>
                </a:lnTo>
                <a:lnTo>
                  <a:pt x="94" y="402"/>
                </a:lnTo>
                <a:lnTo>
                  <a:pt x="83" y="397"/>
                </a:lnTo>
                <a:lnTo>
                  <a:pt x="75" y="391"/>
                </a:lnTo>
                <a:lnTo>
                  <a:pt x="68" y="384"/>
                </a:lnTo>
                <a:lnTo>
                  <a:pt x="64" y="378"/>
                </a:lnTo>
                <a:lnTo>
                  <a:pt x="60" y="368"/>
                </a:lnTo>
                <a:lnTo>
                  <a:pt x="60" y="360"/>
                </a:lnTo>
                <a:lnTo>
                  <a:pt x="58" y="351"/>
                </a:lnTo>
                <a:lnTo>
                  <a:pt x="58" y="341"/>
                </a:lnTo>
                <a:lnTo>
                  <a:pt x="58" y="330"/>
                </a:lnTo>
                <a:lnTo>
                  <a:pt x="60" y="320"/>
                </a:lnTo>
                <a:lnTo>
                  <a:pt x="60" y="309"/>
                </a:lnTo>
                <a:lnTo>
                  <a:pt x="64" y="300"/>
                </a:lnTo>
                <a:lnTo>
                  <a:pt x="66" y="288"/>
                </a:lnTo>
                <a:lnTo>
                  <a:pt x="70" y="279"/>
                </a:lnTo>
                <a:lnTo>
                  <a:pt x="75" y="269"/>
                </a:lnTo>
                <a:lnTo>
                  <a:pt x="77" y="261"/>
                </a:lnTo>
                <a:lnTo>
                  <a:pt x="81" y="253"/>
                </a:lnTo>
                <a:lnTo>
                  <a:pt x="85" y="245"/>
                </a:lnTo>
                <a:lnTo>
                  <a:pt x="90" y="237"/>
                </a:lnTo>
                <a:lnTo>
                  <a:pt x="96" y="231"/>
                </a:lnTo>
                <a:lnTo>
                  <a:pt x="98" y="224"/>
                </a:lnTo>
                <a:lnTo>
                  <a:pt x="105" y="218"/>
                </a:lnTo>
                <a:lnTo>
                  <a:pt x="109" y="211"/>
                </a:lnTo>
                <a:lnTo>
                  <a:pt x="115" y="207"/>
                </a:lnTo>
                <a:lnTo>
                  <a:pt x="119" y="195"/>
                </a:lnTo>
                <a:lnTo>
                  <a:pt x="122" y="189"/>
                </a:lnTo>
                <a:lnTo>
                  <a:pt x="117" y="183"/>
                </a:lnTo>
                <a:lnTo>
                  <a:pt x="109" y="178"/>
                </a:lnTo>
                <a:lnTo>
                  <a:pt x="102" y="175"/>
                </a:lnTo>
                <a:lnTo>
                  <a:pt x="94" y="178"/>
                </a:lnTo>
                <a:lnTo>
                  <a:pt x="87" y="181"/>
                </a:lnTo>
                <a:lnTo>
                  <a:pt x="81" y="187"/>
                </a:lnTo>
                <a:lnTo>
                  <a:pt x="73" y="194"/>
                </a:lnTo>
                <a:lnTo>
                  <a:pt x="64" y="203"/>
                </a:lnTo>
                <a:lnTo>
                  <a:pt x="58" y="213"/>
                </a:lnTo>
                <a:lnTo>
                  <a:pt x="51" y="223"/>
                </a:lnTo>
                <a:lnTo>
                  <a:pt x="43" y="232"/>
                </a:lnTo>
                <a:lnTo>
                  <a:pt x="36" y="240"/>
                </a:lnTo>
                <a:lnTo>
                  <a:pt x="30" y="248"/>
                </a:lnTo>
                <a:lnTo>
                  <a:pt x="26" y="255"/>
                </a:lnTo>
                <a:lnTo>
                  <a:pt x="19" y="258"/>
                </a:lnTo>
                <a:lnTo>
                  <a:pt x="15" y="259"/>
                </a:lnTo>
                <a:lnTo>
                  <a:pt x="13" y="259"/>
                </a:lnTo>
                <a:lnTo>
                  <a:pt x="9" y="256"/>
                </a:lnTo>
                <a:lnTo>
                  <a:pt x="6" y="250"/>
                </a:lnTo>
                <a:lnTo>
                  <a:pt x="2" y="243"/>
                </a:lnTo>
                <a:lnTo>
                  <a:pt x="0" y="239"/>
                </a:lnTo>
                <a:lnTo>
                  <a:pt x="0" y="232"/>
                </a:lnTo>
                <a:lnTo>
                  <a:pt x="0" y="226"/>
                </a:lnTo>
                <a:lnTo>
                  <a:pt x="0" y="219"/>
                </a:lnTo>
                <a:lnTo>
                  <a:pt x="2" y="213"/>
                </a:lnTo>
                <a:lnTo>
                  <a:pt x="4" y="207"/>
                </a:lnTo>
                <a:lnTo>
                  <a:pt x="6" y="199"/>
                </a:lnTo>
                <a:lnTo>
                  <a:pt x="9" y="194"/>
                </a:lnTo>
                <a:lnTo>
                  <a:pt x="13" y="186"/>
                </a:lnTo>
                <a:lnTo>
                  <a:pt x="17" y="179"/>
                </a:lnTo>
                <a:lnTo>
                  <a:pt x="21" y="173"/>
                </a:lnTo>
                <a:lnTo>
                  <a:pt x="28" y="165"/>
                </a:lnTo>
                <a:lnTo>
                  <a:pt x="34" y="159"/>
                </a:lnTo>
                <a:lnTo>
                  <a:pt x="41" y="152"/>
                </a:lnTo>
                <a:lnTo>
                  <a:pt x="47" y="143"/>
                </a:lnTo>
                <a:lnTo>
                  <a:pt x="53" y="138"/>
                </a:lnTo>
                <a:lnTo>
                  <a:pt x="60" y="131"/>
                </a:lnTo>
                <a:lnTo>
                  <a:pt x="66" y="127"/>
                </a:lnTo>
                <a:lnTo>
                  <a:pt x="77" y="117"/>
                </a:lnTo>
                <a:lnTo>
                  <a:pt x="90" y="111"/>
                </a:lnTo>
                <a:lnTo>
                  <a:pt x="98" y="104"/>
                </a:lnTo>
                <a:lnTo>
                  <a:pt x="105" y="103"/>
                </a:lnTo>
                <a:lnTo>
                  <a:pt x="109" y="99"/>
                </a:lnTo>
                <a:lnTo>
                  <a:pt x="111" y="99"/>
                </a:lnTo>
                <a:lnTo>
                  <a:pt x="145" y="91"/>
                </a:lnTo>
                <a:lnTo>
                  <a:pt x="126"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6" name="Freeform 44"/>
          <p:cNvSpPr>
            <a:spLocks/>
          </p:cNvSpPr>
          <p:nvPr/>
        </p:nvSpPr>
        <p:spPr bwMode="auto">
          <a:xfrm>
            <a:off x="2663825" y="5040313"/>
            <a:ext cx="544513" cy="582612"/>
          </a:xfrm>
          <a:custGeom>
            <a:avLst/>
            <a:gdLst>
              <a:gd name="T0" fmla="*/ 2147483647 w 343"/>
              <a:gd name="T1" fmla="*/ 2147483647 h 367"/>
              <a:gd name="T2" fmla="*/ 2147483647 w 343"/>
              <a:gd name="T3" fmla="*/ 2147483647 h 367"/>
              <a:gd name="T4" fmla="*/ 2147483647 w 343"/>
              <a:gd name="T5" fmla="*/ 0 h 367"/>
              <a:gd name="T6" fmla="*/ 2147483647 w 343"/>
              <a:gd name="T7" fmla="*/ 2147483647 h 367"/>
              <a:gd name="T8" fmla="*/ 2147483647 w 343"/>
              <a:gd name="T9" fmla="*/ 2147483647 h 367"/>
              <a:gd name="T10" fmla="*/ 2147483647 w 343"/>
              <a:gd name="T11" fmla="*/ 2147483647 h 367"/>
              <a:gd name="T12" fmla="*/ 2147483647 w 343"/>
              <a:gd name="T13" fmla="*/ 2147483647 h 367"/>
              <a:gd name="T14" fmla="*/ 2147483647 w 343"/>
              <a:gd name="T15" fmla="*/ 2147483647 h 367"/>
              <a:gd name="T16" fmla="*/ 2147483647 w 343"/>
              <a:gd name="T17" fmla="*/ 2147483647 h 367"/>
              <a:gd name="T18" fmla="*/ 2147483647 w 343"/>
              <a:gd name="T19" fmla="*/ 2147483647 h 367"/>
              <a:gd name="T20" fmla="*/ 2147483647 w 343"/>
              <a:gd name="T21" fmla="*/ 2147483647 h 367"/>
              <a:gd name="T22" fmla="*/ 2147483647 w 343"/>
              <a:gd name="T23" fmla="*/ 2147483647 h 367"/>
              <a:gd name="T24" fmla="*/ 2147483647 w 343"/>
              <a:gd name="T25" fmla="*/ 2147483647 h 367"/>
              <a:gd name="T26" fmla="*/ 2147483647 w 343"/>
              <a:gd name="T27" fmla="*/ 2147483647 h 367"/>
              <a:gd name="T28" fmla="*/ 2147483647 w 343"/>
              <a:gd name="T29" fmla="*/ 2147483647 h 367"/>
              <a:gd name="T30" fmla="*/ 2147483647 w 343"/>
              <a:gd name="T31" fmla="*/ 2147483647 h 367"/>
              <a:gd name="T32" fmla="*/ 2147483647 w 343"/>
              <a:gd name="T33" fmla="*/ 2147483647 h 367"/>
              <a:gd name="T34" fmla="*/ 2147483647 w 343"/>
              <a:gd name="T35" fmla="*/ 2147483647 h 367"/>
              <a:gd name="T36" fmla="*/ 2147483647 w 343"/>
              <a:gd name="T37" fmla="*/ 2147483647 h 367"/>
              <a:gd name="T38" fmla="*/ 2147483647 w 343"/>
              <a:gd name="T39" fmla="*/ 2147483647 h 367"/>
              <a:gd name="T40" fmla="*/ 2147483647 w 343"/>
              <a:gd name="T41" fmla="*/ 2147483647 h 367"/>
              <a:gd name="T42" fmla="*/ 2147483647 w 343"/>
              <a:gd name="T43" fmla="*/ 2147483647 h 367"/>
              <a:gd name="T44" fmla="*/ 2147483647 w 343"/>
              <a:gd name="T45" fmla="*/ 2147483647 h 367"/>
              <a:gd name="T46" fmla="*/ 2147483647 w 343"/>
              <a:gd name="T47" fmla="*/ 2147483647 h 367"/>
              <a:gd name="T48" fmla="*/ 2147483647 w 343"/>
              <a:gd name="T49" fmla="*/ 2147483647 h 367"/>
              <a:gd name="T50" fmla="*/ 2147483647 w 343"/>
              <a:gd name="T51" fmla="*/ 2147483647 h 367"/>
              <a:gd name="T52" fmla="*/ 2147483647 w 343"/>
              <a:gd name="T53" fmla="*/ 2147483647 h 367"/>
              <a:gd name="T54" fmla="*/ 2147483647 w 343"/>
              <a:gd name="T55" fmla="*/ 2147483647 h 367"/>
              <a:gd name="T56" fmla="*/ 2147483647 w 343"/>
              <a:gd name="T57" fmla="*/ 2147483647 h 367"/>
              <a:gd name="T58" fmla="*/ 2147483647 w 343"/>
              <a:gd name="T59" fmla="*/ 2147483647 h 367"/>
              <a:gd name="T60" fmla="*/ 2147483647 w 343"/>
              <a:gd name="T61" fmla="*/ 2147483647 h 367"/>
              <a:gd name="T62" fmla="*/ 2147483647 w 343"/>
              <a:gd name="T63" fmla="*/ 2147483647 h 367"/>
              <a:gd name="T64" fmla="*/ 2147483647 w 343"/>
              <a:gd name="T65" fmla="*/ 2147483647 h 367"/>
              <a:gd name="T66" fmla="*/ 2147483647 w 343"/>
              <a:gd name="T67" fmla="*/ 2147483647 h 367"/>
              <a:gd name="T68" fmla="*/ 2147483647 w 343"/>
              <a:gd name="T69" fmla="*/ 2147483647 h 367"/>
              <a:gd name="T70" fmla="*/ 2147483647 w 343"/>
              <a:gd name="T71" fmla="*/ 2147483647 h 367"/>
              <a:gd name="T72" fmla="*/ 2147483647 w 343"/>
              <a:gd name="T73" fmla="*/ 2147483647 h 367"/>
              <a:gd name="T74" fmla="*/ 2147483647 w 343"/>
              <a:gd name="T75" fmla="*/ 2147483647 h 367"/>
              <a:gd name="T76" fmla="*/ 2147483647 w 343"/>
              <a:gd name="T77" fmla="*/ 2147483647 h 367"/>
              <a:gd name="T78" fmla="*/ 2147483647 w 343"/>
              <a:gd name="T79" fmla="*/ 2147483647 h 367"/>
              <a:gd name="T80" fmla="*/ 2147483647 w 343"/>
              <a:gd name="T81" fmla="*/ 2147483647 h 367"/>
              <a:gd name="T82" fmla="*/ 2147483647 w 343"/>
              <a:gd name="T83" fmla="*/ 2147483647 h 367"/>
              <a:gd name="T84" fmla="*/ 2147483647 w 343"/>
              <a:gd name="T85" fmla="*/ 2147483647 h 367"/>
              <a:gd name="T86" fmla="*/ 2147483647 w 343"/>
              <a:gd name="T87" fmla="*/ 2147483647 h 367"/>
              <a:gd name="T88" fmla="*/ 2147483647 w 343"/>
              <a:gd name="T89" fmla="*/ 2147483647 h 367"/>
              <a:gd name="T90" fmla="*/ 0 w 343"/>
              <a:gd name="T91" fmla="*/ 2147483647 h 367"/>
              <a:gd name="T92" fmla="*/ 2147483647 w 343"/>
              <a:gd name="T93" fmla="*/ 2147483647 h 367"/>
              <a:gd name="T94" fmla="*/ 2147483647 w 343"/>
              <a:gd name="T95" fmla="*/ 2147483647 h 367"/>
              <a:gd name="T96" fmla="*/ 2147483647 w 343"/>
              <a:gd name="T97" fmla="*/ 2147483647 h 367"/>
              <a:gd name="T98" fmla="*/ 2147483647 w 343"/>
              <a:gd name="T99" fmla="*/ 2147483647 h 367"/>
              <a:gd name="T100" fmla="*/ 2147483647 w 343"/>
              <a:gd name="T101" fmla="*/ 2147483647 h 3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3" h="367">
                <a:moveTo>
                  <a:pt x="145" y="67"/>
                </a:moveTo>
                <a:lnTo>
                  <a:pt x="143" y="65"/>
                </a:lnTo>
                <a:lnTo>
                  <a:pt x="141" y="62"/>
                </a:lnTo>
                <a:lnTo>
                  <a:pt x="139" y="56"/>
                </a:lnTo>
                <a:lnTo>
                  <a:pt x="136" y="51"/>
                </a:lnTo>
                <a:lnTo>
                  <a:pt x="132" y="45"/>
                </a:lnTo>
                <a:lnTo>
                  <a:pt x="130" y="37"/>
                </a:lnTo>
                <a:lnTo>
                  <a:pt x="130" y="30"/>
                </a:lnTo>
                <a:lnTo>
                  <a:pt x="130" y="25"/>
                </a:lnTo>
                <a:lnTo>
                  <a:pt x="130" y="19"/>
                </a:lnTo>
                <a:lnTo>
                  <a:pt x="134" y="14"/>
                </a:lnTo>
                <a:lnTo>
                  <a:pt x="136" y="9"/>
                </a:lnTo>
                <a:lnTo>
                  <a:pt x="141" y="6"/>
                </a:lnTo>
                <a:lnTo>
                  <a:pt x="149" y="0"/>
                </a:lnTo>
                <a:lnTo>
                  <a:pt x="160" y="0"/>
                </a:lnTo>
                <a:lnTo>
                  <a:pt x="171" y="1"/>
                </a:lnTo>
                <a:lnTo>
                  <a:pt x="177" y="11"/>
                </a:lnTo>
                <a:lnTo>
                  <a:pt x="181" y="16"/>
                </a:lnTo>
                <a:lnTo>
                  <a:pt x="183" y="21"/>
                </a:lnTo>
                <a:lnTo>
                  <a:pt x="183" y="27"/>
                </a:lnTo>
                <a:lnTo>
                  <a:pt x="186" y="33"/>
                </a:lnTo>
                <a:lnTo>
                  <a:pt x="183" y="40"/>
                </a:lnTo>
                <a:lnTo>
                  <a:pt x="183" y="45"/>
                </a:lnTo>
                <a:lnTo>
                  <a:pt x="181" y="51"/>
                </a:lnTo>
                <a:lnTo>
                  <a:pt x="181" y="57"/>
                </a:lnTo>
                <a:lnTo>
                  <a:pt x="181" y="62"/>
                </a:lnTo>
                <a:lnTo>
                  <a:pt x="181" y="67"/>
                </a:lnTo>
                <a:lnTo>
                  <a:pt x="181" y="69"/>
                </a:lnTo>
                <a:lnTo>
                  <a:pt x="181" y="70"/>
                </a:lnTo>
                <a:lnTo>
                  <a:pt x="188" y="78"/>
                </a:lnTo>
                <a:lnTo>
                  <a:pt x="190" y="78"/>
                </a:lnTo>
                <a:lnTo>
                  <a:pt x="196" y="78"/>
                </a:lnTo>
                <a:lnTo>
                  <a:pt x="205" y="78"/>
                </a:lnTo>
                <a:lnTo>
                  <a:pt x="218" y="82"/>
                </a:lnTo>
                <a:lnTo>
                  <a:pt x="224" y="83"/>
                </a:lnTo>
                <a:lnTo>
                  <a:pt x="232" y="85"/>
                </a:lnTo>
                <a:lnTo>
                  <a:pt x="239" y="88"/>
                </a:lnTo>
                <a:lnTo>
                  <a:pt x="247" y="91"/>
                </a:lnTo>
                <a:lnTo>
                  <a:pt x="254" y="93"/>
                </a:lnTo>
                <a:lnTo>
                  <a:pt x="262" y="98"/>
                </a:lnTo>
                <a:lnTo>
                  <a:pt x="269" y="101"/>
                </a:lnTo>
                <a:lnTo>
                  <a:pt x="277" y="107"/>
                </a:lnTo>
                <a:lnTo>
                  <a:pt x="282" y="110"/>
                </a:lnTo>
                <a:lnTo>
                  <a:pt x="288" y="117"/>
                </a:lnTo>
                <a:lnTo>
                  <a:pt x="292" y="122"/>
                </a:lnTo>
                <a:lnTo>
                  <a:pt x="299" y="128"/>
                </a:lnTo>
                <a:lnTo>
                  <a:pt x="303" y="134"/>
                </a:lnTo>
                <a:lnTo>
                  <a:pt x="307" y="141"/>
                </a:lnTo>
                <a:lnTo>
                  <a:pt x="311" y="147"/>
                </a:lnTo>
                <a:lnTo>
                  <a:pt x="316" y="154"/>
                </a:lnTo>
                <a:lnTo>
                  <a:pt x="318" y="158"/>
                </a:lnTo>
                <a:lnTo>
                  <a:pt x="322" y="163"/>
                </a:lnTo>
                <a:lnTo>
                  <a:pt x="324" y="170"/>
                </a:lnTo>
                <a:lnTo>
                  <a:pt x="328" y="174"/>
                </a:lnTo>
                <a:lnTo>
                  <a:pt x="328" y="181"/>
                </a:lnTo>
                <a:lnTo>
                  <a:pt x="331" y="186"/>
                </a:lnTo>
                <a:lnTo>
                  <a:pt x="333" y="189"/>
                </a:lnTo>
                <a:lnTo>
                  <a:pt x="337" y="192"/>
                </a:lnTo>
                <a:lnTo>
                  <a:pt x="337" y="198"/>
                </a:lnTo>
                <a:lnTo>
                  <a:pt x="339" y="205"/>
                </a:lnTo>
                <a:lnTo>
                  <a:pt x="339" y="211"/>
                </a:lnTo>
                <a:lnTo>
                  <a:pt x="343" y="218"/>
                </a:lnTo>
                <a:lnTo>
                  <a:pt x="343" y="222"/>
                </a:lnTo>
                <a:lnTo>
                  <a:pt x="343" y="227"/>
                </a:lnTo>
                <a:lnTo>
                  <a:pt x="343" y="230"/>
                </a:lnTo>
                <a:lnTo>
                  <a:pt x="343" y="234"/>
                </a:lnTo>
                <a:lnTo>
                  <a:pt x="337" y="232"/>
                </a:lnTo>
                <a:lnTo>
                  <a:pt x="331" y="226"/>
                </a:lnTo>
                <a:lnTo>
                  <a:pt x="328" y="219"/>
                </a:lnTo>
                <a:lnTo>
                  <a:pt x="326" y="216"/>
                </a:lnTo>
                <a:lnTo>
                  <a:pt x="324" y="213"/>
                </a:lnTo>
                <a:lnTo>
                  <a:pt x="322" y="208"/>
                </a:lnTo>
                <a:lnTo>
                  <a:pt x="318" y="198"/>
                </a:lnTo>
                <a:lnTo>
                  <a:pt x="316" y="189"/>
                </a:lnTo>
                <a:lnTo>
                  <a:pt x="311" y="184"/>
                </a:lnTo>
                <a:lnTo>
                  <a:pt x="309" y="179"/>
                </a:lnTo>
                <a:lnTo>
                  <a:pt x="305" y="173"/>
                </a:lnTo>
                <a:lnTo>
                  <a:pt x="303" y="170"/>
                </a:lnTo>
                <a:lnTo>
                  <a:pt x="296" y="162"/>
                </a:lnTo>
                <a:lnTo>
                  <a:pt x="292" y="158"/>
                </a:lnTo>
                <a:lnTo>
                  <a:pt x="284" y="154"/>
                </a:lnTo>
                <a:lnTo>
                  <a:pt x="277" y="152"/>
                </a:lnTo>
                <a:lnTo>
                  <a:pt x="271" y="149"/>
                </a:lnTo>
                <a:lnTo>
                  <a:pt x="264" y="149"/>
                </a:lnTo>
                <a:lnTo>
                  <a:pt x="252" y="149"/>
                </a:lnTo>
                <a:lnTo>
                  <a:pt x="245" y="152"/>
                </a:lnTo>
                <a:lnTo>
                  <a:pt x="239" y="152"/>
                </a:lnTo>
                <a:lnTo>
                  <a:pt x="237" y="157"/>
                </a:lnTo>
                <a:lnTo>
                  <a:pt x="232" y="162"/>
                </a:lnTo>
                <a:lnTo>
                  <a:pt x="230" y="166"/>
                </a:lnTo>
                <a:lnTo>
                  <a:pt x="226" y="171"/>
                </a:lnTo>
                <a:lnTo>
                  <a:pt x="224" y="176"/>
                </a:lnTo>
                <a:lnTo>
                  <a:pt x="224" y="181"/>
                </a:lnTo>
                <a:lnTo>
                  <a:pt x="224" y="184"/>
                </a:lnTo>
                <a:lnTo>
                  <a:pt x="224" y="187"/>
                </a:lnTo>
                <a:lnTo>
                  <a:pt x="224" y="194"/>
                </a:lnTo>
                <a:lnTo>
                  <a:pt x="224" y="197"/>
                </a:lnTo>
                <a:lnTo>
                  <a:pt x="226" y="202"/>
                </a:lnTo>
                <a:lnTo>
                  <a:pt x="228" y="208"/>
                </a:lnTo>
                <a:lnTo>
                  <a:pt x="230" y="213"/>
                </a:lnTo>
                <a:lnTo>
                  <a:pt x="230" y="218"/>
                </a:lnTo>
                <a:lnTo>
                  <a:pt x="235" y="224"/>
                </a:lnTo>
                <a:lnTo>
                  <a:pt x="235" y="229"/>
                </a:lnTo>
                <a:lnTo>
                  <a:pt x="239" y="237"/>
                </a:lnTo>
                <a:lnTo>
                  <a:pt x="241" y="242"/>
                </a:lnTo>
                <a:lnTo>
                  <a:pt x="243" y="248"/>
                </a:lnTo>
                <a:lnTo>
                  <a:pt x="247" y="254"/>
                </a:lnTo>
                <a:lnTo>
                  <a:pt x="252" y="261"/>
                </a:lnTo>
                <a:lnTo>
                  <a:pt x="254" y="267"/>
                </a:lnTo>
                <a:lnTo>
                  <a:pt x="258" y="272"/>
                </a:lnTo>
                <a:lnTo>
                  <a:pt x="262" y="279"/>
                </a:lnTo>
                <a:lnTo>
                  <a:pt x="267" y="287"/>
                </a:lnTo>
                <a:lnTo>
                  <a:pt x="271" y="293"/>
                </a:lnTo>
                <a:lnTo>
                  <a:pt x="275" y="301"/>
                </a:lnTo>
                <a:lnTo>
                  <a:pt x="279" y="309"/>
                </a:lnTo>
                <a:lnTo>
                  <a:pt x="284" y="317"/>
                </a:lnTo>
                <a:lnTo>
                  <a:pt x="288" y="323"/>
                </a:lnTo>
                <a:lnTo>
                  <a:pt x="290" y="330"/>
                </a:lnTo>
                <a:lnTo>
                  <a:pt x="292" y="335"/>
                </a:lnTo>
                <a:lnTo>
                  <a:pt x="294" y="341"/>
                </a:lnTo>
                <a:lnTo>
                  <a:pt x="294" y="346"/>
                </a:lnTo>
                <a:lnTo>
                  <a:pt x="294" y="349"/>
                </a:lnTo>
                <a:lnTo>
                  <a:pt x="292" y="352"/>
                </a:lnTo>
                <a:lnTo>
                  <a:pt x="292" y="355"/>
                </a:lnTo>
                <a:lnTo>
                  <a:pt x="282" y="360"/>
                </a:lnTo>
                <a:lnTo>
                  <a:pt x="269" y="360"/>
                </a:lnTo>
                <a:lnTo>
                  <a:pt x="258" y="355"/>
                </a:lnTo>
                <a:lnTo>
                  <a:pt x="252" y="349"/>
                </a:lnTo>
                <a:lnTo>
                  <a:pt x="250" y="346"/>
                </a:lnTo>
                <a:lnTo>
                  <a:pt x="247" y="343"/>
                </a:lnTo>
                <a:lnTo>
                  <a:pt x="245" y="336"/>
                </a:lnTo>
                <a:lnTo>
                  <a:pt x="243" y="330"/>
                </a:lnTo>
                <a:lnTo>
                  <a:pt x="239" y="322"/>
                </a:lnTo>
                <a:lnTo>
                  <a:pt x="237" y="314"/>
                </a:lnTo>
                <a:lnTo>
                  <a:pt x="235" y="306"/>
                </a:lnTo>
                <a:lnTo>
                  <a:pt x="232" y="298"/>
                </a:lnTo>
                <a:lnTo>
                  <a:pt x="228" y="288"/>
                </a:lnTo>
                <a:lnTo>
                  <a:pt x="226" y="280"/>
                </a:lnTo>
                <a:lnTo>
                  <a:pt x="222" y="272"/>
                </a:lnTo>
                <a:lnTo>
                  <a:pt x="220" y="264"/>
                </a:lnTo>
                <a:lnTo>
                  <a:pt x="215" y="258"/>
                </a:lnTo>
                <a:lnTo>
                  <a:pt x="215" y="251"/>
                </a:lnTo>
                <a:lnTo>
                  <a:pt x="211" y="246"/>
                </a:lnTo>
                <a:lnTo>
                  <a:pt x="211" y="243"/>
                </a:lnTo>
                <a:lnTo>
                  <a:pt x="203" y="238"/>
                </a:lnTo>
                <a:lnTo>
                  <a:pt x="196" y="232"/>
                </a:lnTo>
                <a:lnTo>
                  <a:pt x="188" y="227"/>
                </a:lnTo>
                <a:lnTo>
                  <a:pt x="179" y="224"/>
                </a:lnTo>
                <a:lnTo>
                  <a:pt x="168" y="221"/>
                </a:lnTo>
                <a:lnTo>
                  <a:pt x="158" y="221"/>
                </a:lnTo>
                <a:lnTo>
                  <a:pt x="147" y="221"/>
                </a:lnTo>
                <a:lnTo>
                  <a:pt x="136" y="224"/>
                </a:lnTo>
                <a:lnTo>
                  <a:pt x="130" y="227"/>
                </a:lnTo>
                <a:lnTo>
                  <a:pt x="128" y="230"/>
                </a:lnTo>
                <a:lnTo>
                  <a:pt x="124" y="235"/>
                </a:lnTo>
                <a:lnTo>
                  <a:pt x="119" y="242"/>
                </a:lnTo>
                <a:lnTo>
                  <a:pt x="115" y="246"/>
                </a:lnTo>
                <a:lnTo>
                  <a:pt x="113" y="253"/>
                </a:lnTo>
                <a:lnTo>
                  <a:pt x="109" y="259"/>
                </a:lnTo>
                <a:lnTo>
                  <a:pt x="109" y="267"/>
                </a:lnTo>
                <a:lnTo>
                  <a:pt x="107" y="274"/>
                </a:lnTo>
                <a:lnTo>
                  <a:pt x="104" y="280"/>
                </a:lnTo>
                <a:lnTo>
                  <a:pt x="102" y="285"/>
                </a:lnTo>
                <a:lnTo>
                  <a:pt x="102" y="293"/>
                </a:lnTo>
                <a:lnTo>
                  <a:pt x="100" y="301"/>
                </a:lnTo>
                <a:lnTo>
                  <a:pt x="100" y="307"/>
                </a:lnTo>
                <a:lnTo>
                  <a:pt x="100" y="311"/>
                </a:lnTo>
                <a:lnTo>
                  <a:pt x="100" y="319"/>
                </a:lnTo>
                <a:lnTo>
                  <a:pt x="98" y="322"/>
                </a:lnTo>
                <a:lnTo>
                  <a:pt x="98" y="328"/>
                </a:lnTo>
                <a:lnTo>
                  <a:pt x="96" y="333"/>
                </a:lnTo>
                <a:lnTo>
                  <a:pt x="96" y="338"/>
                </a:lnTo>
                <a:lnTo>
                  <a:pt x="94" y="347"/>
                </a:lnTo>
                <a:lnTo>
                  <a:pt x="90" y="355"/>
                </a:lnTo>
                <a:lnTo>
                  <a:pt x="87" y="363"/>
                </a:lnTo>
                <a:lnTo>
                  <a:pt x="83" y="367"/>
                </a:lnTo>
                <a:lnTo>
                  <a:pt x="77" y="365"/>
                </a:lnTo>
                <a:lnTo>
                  <a:pt x="72" y="362"/>
                </a:lnTo>
                <a:lnTo>
                  <a:pt x="68" y="355"/>
                </a:lnTo>
                <a:lnTo>
                  <a:pt x="66" y="347"/>
                </a:lnTo>
                <a:lnTo>
                  <a:pt x="64" y="338"/>
                </a:lnTo>
                <a:lnTo>
                  <a:pt x="62" y="328"/>
                </a:lnTo>
                <a:lnTo>
                  <a:pt x="62" y="320"/>
                </a:lnTo>
                <a:lnTo>
                  <a:pt x="62" y="312"/>
                </a:lnTo>
                <a:lnTo>
                  <a:pt x="62" y="307"/>
                </a:lnTo>
                <a:lnTo>
                  <a:pt x="62" y="303"/>
                </a:lnTo>
                <a:lnTo>
                  <a:pt x="64" y="295"/>
                </a:lnTo>
                <a:lnTo>
                  <a:pt x="66" y="290"/>
                </a:lnTo>
                <a:lnTo>
                  <a:pt x="68" y="282"/>
                </a:lnTo>
                <a:lnTo>
                  <a:pt x="70" y="274"/>
                </a:lnTo>
                <a:lnTo>
                  <a:pt x="75" y="267"/>
                </a:lnTo>
                <a:lnTo>
                  <a:pt x="79" y="259"/>
                </a:lnTo>
                <a:lnTo>
                  <a:pt x="81" y="251"/>
                </a:lnTo>
                <a:lnTo>
                  <a:pt x="83" y="242"/>
                </a:lnTo>
                <a:lnTo>
                  <a:pt x="87" y="234"/>
                </a:lnTo>
                <a:lnTo>
                  <a:pt x="92" y="227"/>
                </a:lnTo>
                <a:lnTo>
                  <a:pt x="94" y="221"/>
                </a:lnTo>
                <a:lnTo>
                  <a:pt x="98" y="214"/>
                </a:lnTo>
                <a:lnTo>
                  <a:pt x="102" y="208"/>
                </a:lnTo>
                <a:lnTo>
                  <a:pt x="107" y="206"/>
                </a:lnTo>
                <a:lnTo>
                  <a:pt x="111" y="198"/>
                </a:lnTo>
                <a:lnTo>
                  <a:pt x="115" y="192"/>
                </a:lnTo>
                <a:lnTo>
                  <a:pt x="119" y="186"/>
                </a:lnTo>
                <a:lnTo>
                  <a:pt x="124" y="179"/>
                </a:lnTo>
                <a:lnTo>
                  <a:pt x="126" y="173"/>
                </a:lnTo>
                <a:lnTo>
                  <a:pt x="128" y="166"/>
                </a:lnTo>
                <a:lnTo>
                  <a:pt x="128" y="162"/>
                </a:lnTo>
                <a:lnTo>
                  <a:pt x="128" y="157"/>
                </a:lnTo>
                <a:lnTo>
                  <a:pt x="122" y="147"/>
                </a:lnTo>
                <a:lnTo>
                  <a:pt x="113" y="141"/>
                </a:lnTo>
                <a:lnTo>
                  <a:pt x="107" y="138"/>
                </a:lnTo>
                <a:lnTo>
                  <a:pt x="100" y="136"/>
                </a:lnTo>
                <a:lnTo>
                  <a:pt x="94" y="136"/>
                </a:lnTo>
                <a:lnTo>
                  <a:pt x="85" y="139"/>
                </a:lnTo>
                <a:lnTo>
                  <a:pt x="77" y="142"/>
                </a:lnTo>
                <a:lnTo>
                  <a:pt x="68" y="149"/>
                </a:lnTo>
                <a:lnTo>
                  <a:pt x="58" y="157"/>
                </a:lnTo>
                <a:lnTo>
                  <a:pt x="49" y="165"/>
                </a:lnTo>
                <a:lnTo>
                  <a:pt x="40" y="173"/>
                </a:lnTo>
                <a:lnTo>
                  <a:pt x="32" y="181"/>
                </a:lnTo>
                <a:lnTo>
                  <a:pt x="26" y="187"/>
                </a:lnTo>
                <a:lnTo>
                  <a:pt x="21" y="192"/>
                </a:lnTo>
                <a:lnTo>
                  <a:pt x="19" y="195"/>
                </a:lnTo>
                <a:lnTo>
                  <a:pt x="15" y="202"/>
                </a:lnTo>
                <a:lnTo>
                  <a:pt x="13" y="206"/>
                </a:lnTo>
                <a:lnTo>
                  <a:pt x="8" y="211"/>
                </a:lnTo>
                <a:lnTo>
                  <a:pt x="4" y="219"/>
                </a:lnTo>
                <a:lnTo>
                  <a:pt x="4" y="222"/>
                </a:lnTo>
                <a:lnTo>
                  <a:pt x="2" y="218"/>
                </a:lnTo>
                <a:lnTo>
                  <a:pt x="0" y="210"/>
                </a:lnTo>
                <a:lnTo>
                  <a:pt x="0" y="203"/>
                </a:lnTo>
                <a:lnTo>
                  <a:pt x="0" y="197"/>
                </a:lnTo>
                <a:lnTo>
                  <a:pt x="2" y="192"/>
                </a:lnTo>
                <a:lnTo>
                  <a:pt x="6" y="187"/>
                </a:lnTo>
                <a:lnTo>
                  <a:pt x="6" y="184"/>
                </a:lnTo>
                <a:lnTo>
                  <a:pt x="8" y="181"/>
                </a:lnTo>
                <a:lnTo>
                  <a:pt x="13" y="174"/>
                </a:lnTo>
                <a:lnTo>
                  <a:pt x="15" y="170"/>
                </a:lnTo>
                <a:lnTo>
                  <a:pt x="19" y="163"/>
                </a:lnTo>
                <a:lnTo>
                  <a:pt x="26" y="157"/>
                </a:lnTo>
                <a:lnTo>
                  <a:pt x="30" y="150"/>
                </a:lnTo>
                <a:lnTo>
                  <a:pt x="36" y="144"/>
                </a:lnTo>
                <a:lnTo>
                  <a:pt x="40" y="136"/>
                </a:lnTo>
                <a:lnTo>
                  <a:pt x="47" y="130"/>
                </a:lnTo>
                <a:lnTo>
                  <a:pt x="53" y="123"/>
                </a:lnTo>
                <a:lnTo>
                  <a:pt x="62" y="117"/>
                </a:lnTo>
                <a:lnTo>
                  <a:pt x="68" y="110"/>
                </a:lnTo>
                <a:lnTo>
                  <a:pt x="75" y="106"/>
                </a:lnTo>
                <a:lnTo>
                  <a:pt x="81" y="101"/>
                </a:lnTo>
                <a:lnTo>
                  <a:pt x="90" y="98"/>
                </a:lnTo>
                <a:lnTo>
                  <a:pt x="100" y="91"/>
                </a:lnTo>
                <a:lnTo>
                  <a:pt x="111" y="86"/>
                </a:lnTo>
                <a:lnTo>
                  <a:pt x="119" y="83"/>
                </a:lnTo>
                <a:lnTo>
                  <a:pt x="128" y="82"/>
                </a:lnTo>
                <a:lnTo>
                  <a:pt x="139" y="78"/>
                </a:lnTo>
                <a:lnTo>
                  <a:pt x="143" y="78"/>
                </a:lnTo>
                <a:lnTo>
                  <a:pt x="145" y="6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7" name="Freeform 45"/>
          <p:cNvSpPr>
            <a:spLocks/>
          </p:cNvSpPr>
          <p:nvPr/>
        </p:nvSpPr>
        <p:spPr bwMode="auto">
          <a:xfrm>
            <a:off x="3662363" y="4989513"/>
            <a:ext cx="585787" cy="638175"/>
          </a:xfrm>
          <a:custGeom>
            <a:avLst/>
            <a:gdLst>
              <a:gd name="T0" fmla="*/ 2147483647 w 369"/>
              <a:gd name="T1" fmla="*/ 2147483647 h 402"/>
              <a:gd name="T2" fmla="*/ 2147483647 w 369"/>
              <a:gd name="T3" fmla="*/ 2147483647 h 402"/>
              <a:gd name="T4" fmla="*/ 2147483647 w 369"/>
              <a:gd name="T5" fmla="*/ 2147483647 h 402"/>
              <a:gd name="T6" fmla="*/ 2147483647 w 369"/>
              <a:gd name="T7" fmla="*/ 0 h 402"/>
              <a:gd name="T8" fmla="*/ 2147483647 w 369"/>
              <a:gd name="T9" fmla="*/ 2147483647 h 402"/>
              <a:gd name="T10" fmla="*/ 2147483647 w 369"/>
              <a:gd name="T11" fmla="*/ 2147483647 h 402"/>
              <a:gd name="T12" fmla="*/ 2147483647 w 369"/>
              <a:gd name="T13" fmla="*/ 2147483647 h 402"/>
              <a:gd name="T14" fmla="*/ 2147483647 w 369"/>
              <a:gd name="T15" fmla="*/ 2147483647 h 402"/>
              <a:gd name="T16" fmla="*/ 2147483647 w 369"/>
              <a:gd name="T17" fmla="*/ 2147483647 h 402"/>
              <a:gd name="T18" fmla="*/ 2147483647 w 369"/>
              <a:gd name="T19" fmla="*/ 2147483647 h 402"/>
              <a:gd name="T20" fmla="*/ 2147483647 w 369"/>
              <a:gd name="T21" fmla="*/ 2147483647 h 402"/>
              <a:gd name="T22" fmla="*/ 2147483647 w 369"/>
              <a:gd name="T23" fmla="*/ 2147483647 h 402"/>
              <a:gd name="T24" fmla="*/ 2147483647 w 369"/>
              <a:gd name="T25" fmla="*/ 2147483647 h 402"/>
              <a:gd name="T26" fmla="*/ 0 w 369"/>
              <a:gd name="T27" fmla="*/ 2147483647 h 402"/>
              <a:gd name="T28" fmla="*/ 2147483647 w 369"/>
              <a:gd name="T29" fmla="*/ 2147483647 h 402"/>
              <a:gd name="T30" fmla="*/ 2147483647 w 369"/>
              <a:gd name="T31" fmla="*/ 2147483647 h 402"/>
              <a:gd name="T32" fmla="*/ 2147483647 w 369"/>
              <a:gd name="T33" fmla="*/ 2147483647 h 402"/>
              <a:gd name="T34" fmla="*/ 2147483647 w 369"/>
              <a:gd name="T35" fmla="*/ 2147483647 h 402"/>
              <a:gd name="T36" fmla="*/ 2147483647 w 369"/>
              <a:gd name="T37" fmla="*/ 2147483647 h 402"/>
              <a:gd name="T38" fmla="*/ 2147483647 w 369"/>
              <a:gd name="T39" fmla="*/ 2147483647 h 402"/>
              <a:gd name="T40" fmla="*/ 2147483647 w 369"/>
              <a:gd name="T41" fmla="*/ 2147483647 h 402"/>
              <a:gd name="T42" fmla="*/ 2147483647 w 369"/>
              <a:gd name="T43" fmla="*/ 2147483647 h 402"/>
              <a:gd name="T44" fmla="*/ 2147483647 w 369"/>
              <a:gd name="T45" fmla="*/ 2147483647 h 402"/>
              <a:gd name="T46" fmla="*/ 2147483647 w 369"/>
              <a:gd name="T47" fmla="*/ 2147483647 h 402"/>
              <a:gd name="T48" fmla="*/ 2147483647 w 369"/>
              <a:gd name="T49" fmla="*/ 2147483647 h 402"/>
              <a:gd name="T50" fmla="*/ 2147483647 w 369"/>
              <a:gd name="T51" fmla="*/ 2147483647 h 402"/>
              <a:gd name="T52" fmla="*/ 2147483647 w 369"/>
              <a:gd name="T53" fmla="*/ 2147483647 h 402"/>
              <a:gd name="T54" fmla="*/ 2147483647 w 369"/>
              <a:gd name="T55" fmla="*/ 2147483647 h 402"/>
              <a:gd name="T56" fmla="*/ 2147483647 w 369"/>
              <a:gd name="T57" fmla="*/ 2147483647 h 402"/>
              <a:gd name="T58" fmla="*/ 2147483647 w 369"/>
              <a:gd name="T59" fmla="*/ 2147483647 h 402"/>
              <a:gd name="T60" fmla="*/ 2147483647 w 369"/>
              <a:gd name="T61" fmla="*/ 2147483647 h 402"/>
              <a:gd name="T62" fmla="*/ 2147483647 w 369"/>
              <a:gd name="T63" fmla="*/ 2147483647 h 402"/>
              <a:gd name="T64" fmla="*/ 2147483647 w 369"/>
              <a:gd name="T65" fmla="*/ 2147483647 h 402"/>
              <a:gd name="T66" fmla="*/ 2147483647 w 369"/>
              <a:gd name="T67" fmla="*/ 2147483647 h 402"/>
              <a:gd name="T68" fmla="*/ 2147483647 w 369"/>
              <a:gd name="T69" fmla="*/ 2147483647 h 402"/>
              <a:gd name="T70" fmla="*/ 2147483647 w 369"/>
              <a:gd name="T71" fmla="*/ 2147483647 h 402"/>
              <a:gd name="T72" fmla="*/ 2147483647 w 369"/>
              <a:gd name="T73" fmla="*/ 2147483647 h 402"/>
              <a:gd name="T74" fmla="*/ 2147483647 w 369"/>
              <a:gd name="T75" fmla="*/ 2147483647 h 402"/>
              <a:gd name="T76" fmla="*/ 2147483647 w 369"/>
              <a:gd name="T77" fmla="*/ 2147483647 h 402"/>
              <a:gd name="T78" fmla="*/ 2147483647 w 369"/>
              <a:gd name="T79" fmla="*/ 2147483647 h 402"/>
              <a:gd name="T80" fmla="*/ 2147483647 w 369"/>
              <a:gd name="T81" fmla="*/ 2147483647 h 402"/>
              <a:gd name="T82" fmla="*/ 2147483647 w 369"/>
              <a:gd name="T83" fmla="*/ 2147483647 h 402"/>
              <a:gd name="T84" fmla="*/ 2147483647 w 369"/>
              <a:gd name="T85" fmla="*/ 2147483647 h 402"/>
              <a:gd name="T86" fmla="*/ 2147483647 w 369"/>
              <a:gd name="T87" fmla="*/ 2147483647 h 402"/>
              <a:gd name="T88" fmla="*/ 2147483647 w 369"/>
              <a:gd name="T89" fmla="*/ 2147483647 h 402"/>
              <a:gd name="T90" fmla="*/ 2147483647 w 369"/>
              <a:gd name="T91" fmla="*/ 2147483647 h 402"/>
              <a:gd name="T92" fmla="*/ 2147483647 w 369"/>
              <a:gd name="T93" fmla="*/ 2147483647 h 402"/>
              <a:gd name="T94" fmla="*/ 2147483647 w 369"/>
              <a:gd name="T95" fmla="*/ 2147483647 h 402"/>
              <a:gd name="T96" fmla="*/ 2147483647 w 369"/>
              <a:gd name="T97" fmla="*/ 2147483647 h 402"/>
              <a:gd name="T98" fmla="*/ 2147483647 w 369"/>
              <a:gd name="T99" fmla="*/ 2147483647 h 402"/>
              <a:gd name="T100" fmla="*/ 2147483647 w 369"/>
              <a:gd name="T101" fmla="*/ 2147483647 h 402"/>
              <a:gd name="T102" fmla="*/ 2147483647 w 369"/>
              <a:gd name="T103" fmla="*/ 2147483647 h 402"/>
              <a:gd name="T104" fmla="*/ 2147483647 w 369"/>
              <a:gd name="T105" fmla="*/ 2147483647 h 402"/>
              <a:gd name="T106" fmla="*/ 2147483647 w 369"/>
              <a:gd name="T107" fmla="*/ 2147483647 h 4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9" h="402">
                <a:moveTo>
                  <a:pt x="248" y="62"/>
                </a:moveTo>
                <a:lnTo>
                  <a:pt x="248" y="59"/>
                </a:lnTo>
                <a:lnTo>
                  <a:pt x="248" y="53"/>
                </a:lnTo>
                <a:lnTo>
                  <a:pt x="248" y="45"/>
                </a:lnTo>
                <a:lnTo>
                  <a:pt x="248" y="35"/>
                </a:lnTo>
                <a:lnTo>
                  <a:pt x="243" y="29"/>
                </a:lnTo>
                <a:lnTo>
                  <a:pt x="243" y="24"/>
                </a:lnTo>
                <a:lnTo>
                  <a:pt x="239" y="19"/>
                </a:lnTo>
                <a:lnTo>
                  <a:pt x="237" y="14"/>
                </a:lnTo>
                <a:lnTo>
                  <a:pt x="231" y="11"/>
                </a:lnTo>
                <a:lnTo>
                  <a:pt x="224" y="8"/>
                </a:lnTo>
                <a:lnTo>
                  <a:pt x="218" y="5"/>
                </a:lnTo>
                <a:lnTo>
                  <a:pt x="211" y="3"/>
                </a:lnTo>
                <a:lnTo>
                  <a:pt x="201" y="0"/>
                </a:lnTo>
                <a:lnTo>
                  <a:pt x="194" y="0"/>
                </a:lnTo>
                <a:lnTo>
                  <a:pt x="188" y="0"/>
                </a:lnTo>
                <a:lnTo>
                  <a:pt x="182" y="3"/>
                </a:lnTo>
                <a:lnTo>
                  <a:pt x="173" y="8"/>
                </a:lnTo>
                <a:lnTo>
                  <a:pt x="167" y="14"/>
                </a:lnTo>
                <a:lnTo>
                  <a:pt x="160" y="22"/>
                </a:lnTo>
                <a:lnTo>
                  <a:pt x="156" y="32"/>
                </a:lnTo>
                <a:lnTo>
                  <a:pt x="156" y="41"/>
                </a:lnTo>
                <a:lnTo>
                  <a:pt x="156" y="49"/>
                </a:lnTo>
                <a:lnTo>
                  <a:pt x="156" y="57"/>
                </a:lnTo>
                <a:lnTo>
                  <a:pt x="156" y="64"/>
                </a:lnTo>
                <a:lnTo>
                  <a:pt x="156" y="69"/>
                </a:lnTo>
                <a:lnTo>
                  <a:pt x="156" y="75"/>
                </a:lnTo>
                <a:lnTo>
                  <a:pt x="156" y="83"/>
                </a:lnTo>
                <a:lnTo>
                  <a:pt x="156" y="85"/>
                </a:lnTo>
                <a:lnTo>
                  <a:pt x="152" y="85"/>
                </a:lnTo>
                <a:lnTo>
                  <a:pt x="143" y="88"/>
                </a:lnTo>
                <a:lnTo>
                  <a:pt x="137" y="88"/>
                </a:lnTo>
                <a:lnTo>
                  <a:pt x="130" y="89"/>
                </a:lnTo>
                <a:lnTo>
                  <a:pt x="122" y="93"/>
                </a:lnTo>
                <a:lnTo>
                  <a:pt x="115" y="94"/>
                </a:lnTo>
                <a:lnTo>
                  <a:pt x="107" y="97"/>
                </a:lnTo>
                <a:lnTo>
                  <a:pt x="98" y="102"/>
                </a:lnTo>
                <a:lnTo>
                  <a:pt x="90" y="107"/>
                </a:lnTo>
                <a:lnTo>
                  <a:pt x="81" y="112"/>
                </a:lnTo>
                <a:lnTo>
                  <a:pt x="73" y="117"/>
                </a:lnTo>
                <a:lnTo>
                  <a:pt x="64" y="123"/>
                </a:lnTo>
                <a:lnTo>
                  <a:pt x="58" y="131"/>
                </a:lnTo>
                <a:lnTo>
                  <a:pt x="51" y="141"/>
                </a:lnTo>
                <a:lnTo>
                  <a:pt x="43" y="149"/>
                </a:lnTo>
                <a:lnTo>
                  <a:pt x="34" y="158"/>
                </a:lnTo>
                <a:lnTo>
                  <a:pt x="28" y="168"/>
                </a:lnTo>
                <a:lnTo>
                  <a:pt x="24" y="179"/>
                </a:lnTo>
                <a:lnTo>
                  <a:pt x="17" y="189"/>
                </a:lnTo>
                <a:lnTo>
                  <a:pt x="13" y="200"/>
                </a:lnTo>
                <a:lnTo>
                  <a:pt x="11" y="210"/>
                </a:lnTo>
                <a:lnTo>
                  <a:pt x="7" y="221"/>
                </a:lnTo>
                <a:lnTo>
                  <a:pt x="5" y="229"/>
                </a:lnTo>
                <a:lnTo>
                  <a:pt x="0" y="238"/>
                </a:lnTo>
                <a:lnTo>
                  <a:pt x="0" y="246"/>
                </a:lnTo>
                <a:lnTo>
                  <a:pt x="0" y="254"/>
                </a:lnTo>
                <a:lnTo>
                  <a:pt x="0" y="259"/>
                </a:lnTo>
                <a:lnTo>
                  <a:pt x="5" y="266"/>
                </a:lnTo>
                <a:lnTo>
                  <a:pt x="7" y="269"/>
                </a:lnTo>
                <a:lnTo>
                  <a:pt x="13" y="270"/>
                </a:lnTo>
                <a:lnTo>
                  <a:pt x="24" y="269"/>
                </a:lnTo>
                <a:lnTo>
                  <a:pt x="32" y="261"/>
                </a:lnTo>
                <a:lnTo>
                  <a:pt x="34" y="254"/>
                </a:lnTo>
                <a:lnTo>
                  <a:pt x="39" y="248"/>
                </a:lnTo>
                <a:lnTo>
                  <a:pt x="43" y="242"/>
                </a:lnTo>
                <a:lnTo>
                  <a:pt x="47" y="235"/>
                </a:lnTo>
                <a:lnTo>
                  <a:pt x="49" y="227"/>
                </a:lnTo>
                <a:lnTo>
                  <a:pt x="54" y="219"/>
                </a:lnTo>
                <a:lnTo>
                  <a:pt x="56" y="213"/>
                </a:lnTo>
                <a:lnTo>
                  <a:pt x="60" y="206"/>
                </a:lnTo>
                <a:lnTo>
                  <a:pt x="62" y="200"/>
                </a:lnTo>
                <a:lnTo>
                  <a:pt x="66" y="195"/>
                </a:lnTo>
                <a:lnTo>
                  <a:pt x="73" y="190"/>
                </a:lnTo>
                <a:lnTo>
                  <a:pt x="77" y="189"/>
                </a:lnTo>
                <a:lnTo>
                  <a:pt x="86" y="184"/>
                </a:lnTo>
                <a:lnTo>
                  <a:pt x="94" y="182"/>
                </a:lnTo>
                <a:lnTo>
                  <a:pt x="101" y="182"/>
                </a:lnTo>
                <a:lnTo>
                  <a:pt x="107" y="186"/>
                </a:lnTo>
                <a:lnTo>
                  <a:pt x="109" y="190"/>
                </a:lnTo>
                <a:lnTo>
                  <a:pt x="113" y="198"/>
                </a:lnTo>
                <a:lnTo>
                  <a:pt x="113" y="202"/>
                </a:lnTo>
                <a:lnTo>
                  <a:pt x="113" y="206"/>
                </a:lnTo>
                <a:lnTo>
                  <a:pt x="113" y="213"/>
                </a:lnTo>
                <a:lnTo>
                  <a:pt x="113" y="219"/>
                </a:lnTo>
                <a:lnTo>
                  <a:pt x="111" y="226"/>
                </a:lnTo>
                <a:lnTo>
                  <a:pt x="107" y="235"/>
                </a:lnTo>
                <a:lnTo>
                  <a:pt x="103" y="243"/>
                </a:lnTo>
                <a:lnTo>
                  <a:pt x="98" y="254"/>
                </a:lnTo>
                <a:lnTo>
                  <a:pt x="90" y="266"/>
                </a:lnTo>
                <a:lnTo>
                  <a:pt x="83" y="278"/>
                </a:lnTo>
                <a:lnTo>
                  <a:pt x="75" y="290"/>
                </a:lnTo>
                <a:lnTo>
                  <a:pt x="69" y="304"/>
                </a:lnTo>
                <a:lnTo>
                  <a:pt x="62" y="315"/>
                </a:lnTo>
                <a:lnTo>
                  <a:pt x="56" y="327"/>
                </a:lnTo>
                <a:lnTo>
                  <a:pt x="49" y="338"/>
                </a:lnTo>
                <a:lnTo>
                  <a:pt x="45" y="349"/>
                </a:lnTo>
                <a:lnTo>
                  <a:pt x="41" y="357"/>
                </a:lnTo>
                <a:lnTo>
                  <a:pt x="41" y="367"/>
                </a:lnTo>
                <a:lnTo>
                  <a:pt x="41" y="375"/>
                </a:lnTo>
                <a:lnTo>
                  <a:pt x="45" y="381"/>
                </a:lnTo>
                <a:lnTo>
                  <a:pt x="54" y="387"/>
                </a:lnTo>
                <a:lnTo>
                  <a:pt x="62" y="392"/>
                </a:lnTo>
                <a:lnTo>
                  <a:pt x="75" y="397"/>
                </a:lnTo>
                <a:lnTo>
                  <a:pt x="86" y="397"/>
                </a:lnTo>
                <a:lnTo>
                  <a:pt x="96" y="395"/>
                </a:lnTo>
                <a:lnTo>
                  <a:pt x="107" y="391"/>
                </a:lnTo>
                <a:lnTo>
                  <a:pt x="109" y="386"/>
                </a:lnTo>
                <a:lnTo>
                  <a:pt x="115" y="383"/>
                </a:lnTo>
                <a:lnTo>
                  <a:pt x="120" y="376"/>
                </a:lnTo>
                <a:lnTo>
                  <a:pt x="122" y="371"/>
                </a:lnTo>
                <a:lnTo>
                  <a:pt x="124" y="363"/>
                </a:lnTo>
                <a:lnTo>
                  <a:pt x="128" y="355"/>
                </a:lnTo>
                <a:lnTo>
                  <a:pt x="128" y="346"/>
                </a:lnTo>
                <a:lnTo>
                  <a:pt x="133" y="338"/>
                </a:lnTo>
                <a:lnTo>
                  <a:pt x="135" y="327"/>
                </a:lnTo>
                <a:lnTo>
                  <a:pt x="139" y="319"/>
                </a:lnTo>
                <a:lnTo>
                  <a:pt x="143" y="309"/>
                </a:lnTo>
                <a:lnTo>
                  <a:pt x="147" y="299"/>
                </a:lnTo>
                <a:lnTo>
                  <a:pt x="150" y="290"/>
                </a:lnTo>
                <a:lnTo>
                  <a:pt x="154" y="283"/>
                </a:lnTo>
                <a:lnTo>
                  <a:pt x="160" y="275"/>
                </a:lnTo>
                <a:lnTo>
                  <a:pt x="167" y="269"/>
                </a:lnTo>
                <a:lnTo>
                  <a:pt x="173" y="264"/>
                </a:lnTo>
                <a:lnTo>
                  <a:pt x="179" y="261"/>
                </a:lnTo>
                <a:lnTo>
                  <a:pt x="188" y="258"/>
                </a:lnTo>
                <a:lnTo>
                  <a:pt x="199" y="259"/>
                </a:lnTo>
                <a:lnTo>
                  <a:pt x="207" y="261"/>
                </a:lnTo>
                <a:lnTo>
                  <a:pt x="214" y="266"/>
                </a:lnTo>
                <a:lnTo>
                  <a:pt x="220" y="274"/>
                </a:lnTo>
                <a:lnTo>
                  <a:pt x="226" y="285"/>
                </a:lnTo>
                <a:lnTo>
                  <a:pt x="229" y="296"/>
                </a:lnTo>
                <a:lnTo>
                  <a:pt x="233" y="309"/>
                </a:lnTo>
                <a:lnTo>
                  <a:pt x="235" y="323"/>
                </a:lnTo>
                <a:lnTo>
                  <a:pt x="239" y="338"/>
                </a:lnTo>
                <a:lnTo>
                  <a:pt x="241" y="351"/>
                </a:lnTo>
                <a:lnTo>
                  <a:pt x="243" y="365"/>
                </a:lnTo>
                <a:lnTo>
                  <a:pt x="248" y="376"/>
                </a:lnTo>
                <a:lnTo>
                  <a:pt x="252" y="387"/>
                </a:lnTo>
                <a:lnTo>
                  <a:pt x="256" y="395"/>
                </a:lnTo>
                <a:lnTo>
                  <a:pt x="263" y="400"/>
                </a:lnTo>
                <a:lnTo>
                  <a:pt x="269" y="402"/>
                </a:lnTo>
                <a:lnTo>
                  <a:pt x="280" y="402"/>
                </a:lnTo>
                <a:lnTo>
                  <a:pt x="288" y="397"/>
                </a:lnTo>
                <a:lnTo>
                  <a:pt x="295" y="392"/>
                </a:lnTo>
                <a:lnTo>
                  <a:pt x="301" y="386"/>
                </a:lnTo>
                <a:lnTo>
                  <a:pt x="307" y="378"/>
                </a:lnTo>
                <a:lnTo>
                  <a:pt x="310" y="370"/>
                </a:lnTo>
                <a:lnTo>
                  <a:pt x="312" y="360"/>
                </a:lnTo>
                <a:lnTo>
                  <a:pt x="314" y="351"/>
                </a:lnTo>
                <a:lnTo>
                  <a:pt x="316" y="341"/>
                </a:lnTo>
                <a:lnTo>
                  <a:pt x="314" y="330"/>
                </a:lnTo>
                <a:lnTo>
                  <a:pt x="312" y="320"/>
                </a:lnTo>
                <a:lnTo>
                  <a:pt x="310" y="309"/>
                </a:lnTo>
                <a:lnTo>
                  <a:pt x="310" y="299"/>
                </a:lnTo>
                <a:lnTo>
                  <a:pt x="305" y="290"/>
                </a:lnTo>
                <a:lnTo>
                  <a:pt x="303" y="280"/>
                </a:lnTo>
                <a:lnTo>
                  <a:pt x="299" y="270"/>
                </a:lnTo>
                <a:lnTo>
                  <a:pt x="297" y="262"/>
                </a:lnTo>
                <a:lnTo>
                  <a:pt x="290" y="253"/>
                </a:lnTo>
                <a:lnTo>
                  <a:pt x="286" y="245"/>
                </a:lnTo>
                <a:lnTo>
                  <a:pt x="282" y="237"/>
                </a:lnTo>
                <a:lnTo>
                  <a:pt x="278" y="230"/>
                </a:lnTo>
                <a:lnTo>
                  <a:pt x="271" y="224"/>
                </a:lnTo>
                <a:lnTo>
                  <a:pt x="267" y="218"/>
                </a:lnTo>
                <a:lnTo>
                  <a:pt x="263" y="211"/>
                </a:lnTo>
                <a:lnTo>
                  <a:pt x="258" y="206"/>
                </a:lnTo>
                <a:lnTo>
                  <a:pt x="254" y="200"/>
                </a:lnTo>
                <a:lnTo>
                  <a:pt x="252" y="195"/>
                </a:lnTo>
                <a:lnTo>
                  <a:pt x="250" y="190"/>
                </a:lnTo>
                <a:lnTo>
                  <a:pt x="250" y="189"/>
                </a:lnTo>
                <a:lnTo>
                  <a:pt x="250" y="184"/>
                </a:lnTo>
                <a:lnTo>
                  <a:pt x="254" y="181"/>
                </a:lnTo>
                <a:lnTo>
                  <a:pt x="256" y="179"/>
                </a:lnTo>
                <a:lnTo>
                  <a:pt x="265" y="176"/>
                </a:lnTo>
                <a:lnTo>
                  <a:pt x="271" y="174"/>
                </a:lnTo>
                <a:lnTo>
                  <a:pt x="278" y="176"/>
                </a:lnTo>
                <a:lnTo>
                  <a:pt x="284" y="181"/>
                </a:lnTo>
                <a:lnTo>
                  <a:pt x="293" y="187"/>
                </a:lnTo>
                <a:lnTo>
                  <a:pt x="299" y="195"/>
                </a:lnTo>
                <a:lnTo>
                  <a:pt x="307" y="203"/>
                </a:lnTo>
                <a:lnTo>
                  <a:pt x="314" y="213"/>
                </a:lnTo>
                <a:lnTo>
                  <a:pt x="322" y="222"/>
                </a:lnTo>
                <a:lnTo>
                  <a:pt x="329" y="230"/>
                </a:lnTo>
                <a:lnTo>
                  <a:pt x="335" y="240"/>
                </a:lnTo>
                <a:lnTo>
                  <a:pt x="342" y="246"/>
                </a:lnTo>
                <a:lnTo>
                  <a:pt x="346" y="253"/>
                </a:lnTo>
                <a:lnTo>
                  <a:pt x="350" y="256"/>
                </a:lnTo>
                <a:lnTo>
                  <a:pt x="357" y="259"/>
                </a:lnTo>
                <a:lnTo>
                  <a:pt x="359" y="259"/>
                </a:lnTo>
                <a:lnTo>
                  <a:pt x="365" y="254"/>
                </a:lnTo>
                <a:lnTo>
                  <a:pt x="365" y="250"/>
                </a:lnTo>
                <a:lnTo>
                  <a:pt x="369" y="243"/>
                </a:lnTo>
                <a:lnTo>
                  <a:pt x="369" y="238"/>
                </a:lnTo>
                <a:lnTo>
                  <a:pt x="369" y="232"/>
                </a:lnTo>
                <a:lnTo>
                  <a:pt x="369" y="226"/>
                </a:lnTo>
                <a:lnTo>
                  <a:pt x="369" y="219"/>
                </a:lnTo>
                <a:lnTo>
                  <a:pt x="369" y="213"/>
                </a:lnTo>
                <a:lnTo>
                  <a:pt x="367" y="206"/>
                </a:lnTo>
                <a:lnTo>
                  <a:pt x="363" y="200"/>
                </a:lnTo>
                <a:lnTo>
                  <a:pt x="361" y="194"/>
                </a:lnTo>
                <a:lnTo>
                  <a:pt x="357" y="186"/>
                </a:lnTo>
                <a:lnTo>
                  <a:pt x="354" y="181"/>
                </a:lnTo>
                <a:lnTo>
                  <a:pt x="350" y="173"/>
                </a:lnTo>
                <a:lnTo>
                  <a:pt x="344" y="166"/>
                </a:lnTo>
                <a:lnTo>
                  <a:pt x="337" y="160"/>
                </a:lnTo>
                <a:lnTo>
                  <a:pt x="333" y="154"/>
                </a:lnTo>
                <a:lnTo>
                  <a:pt x="325" y="144"/>
                </a:lnTo>
                <a:lnTo>
                  <a:pt x="318" y="139"/>
                </a:lnTo>
                <a:lnTo>
                  <a:pt x="312" y="133"/>
                </a:lnTo>
                <a:lnTo>
                  <a:pt x="305" y="128"/>
                </a:lnTo>
                <a:lnTo>
                  <a:pt x="295" y="118"/>
                </a:lnTo>
                <a:lnTo>
                  <a:pt x="284" y="112"/>
                </a:lnTo>
                <a:lnTo>
                  <a:pt x="273" y="107"/>
                </a:lnTo>
                <a:lnTo>
                  <a:pt x="267" y="104"/>
                </a:lnTo>
                <a:lnTo>
                  <a:pt x="263" y="102"/>
                </a:lnTo>
                <a:lnTo>
                  <a:pt x="229" y="91"/>
                </a:lnTo>
                <a:lnTo>
                  <a:pt x="248"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8" name="Freeform 46"/>
          <p:cNvSpPr>
            <a:spLocks/>
          </p:cNvSpPr>
          <p:nvPr/>
        </p:nvSpPr>
        <p:spPr bwMode="auto">
          <a:xfrm>
            <a:off x="3683000" y="5022850"/>
            <a:ext cx="546100" cy="581025"/>
          </a:xfrm>
          <a:custGeom>
            <a:avLst/>
            <a:gdLst>
              <a:gd name="T0" fmla="*/ 2147483647 w 344"/>
              <a:gd name="T1" fmla="*/ 2147483647 h 366"/>
              <a:gd name="T2" fmla="*/ 2147483647 w 344"/>
              <a:gd name="T3" fmla="*/ 2147483647 h 366"/>
              <a:gd name="T4" fmla="*/ 2147483647 w 344"/>
              <a:gd name="T5" fmla="*/ 0 h 366"/>
              <a:gd name="T6" fmla="*/ 2147483647 w 344"/>
              <a:gd name="T7" fmla="*/ 2147483647 h 366"/>
              <a:gd name="T8" fmla="*/ 2147483647 w 344"/>
              <a:gd name="T9" fmla="*/ 2147483647 h 366"/>
              <a:gd name="T10" fmla="*/ 2147483647 w 344"/>
              <a:gd name="T11" fmla="*/ 2147483647 h 366"/>
              <a:gd name="T12" fmla="*/ 2147483647 w 344"/>
              <a:gd name="T13" fmla="*/ 2147483647 h 366"/>
              <a:gd name="T14" fmla="*/ 2147483647 w 344"/>
              <a:gd name="T15" fmla="*/ 2147483647 h 366"/>
              <a:gd name="T16" fmla="*/ 2147483647 w 344"/>
              <a:gd name="T17" fmla="*/ 2147483647 h 366"/>
              <a:gd name="T18" fmla="*/ 2147483647 w 344"/>
              <a:gd name="T19" fmla="*/ 2147483647 h 366"/>
              <a:gd name="T20" fmla="*/ 2147483647 w 344"/>
              <a:gd name="T21" fmla="*/ 2147483647 h 366"/>
              <a:gd name="T22" fmla="*/ 2147483647 w 344"/>
              <a:gd name="T23" fmla="*/ 2147483647 h 366"/>
              <a:gd name="T24" fmla="*/ 2147483647 w 344"/>
              <a:gd name="T25" fmla="*/ 2147483647 h 366"/>
              <a:gd name="T26" fmla="*/ 2147483647 w 344"/>
              <a:gd name="T27" fmla="*/ 2147483647 h 366"/>
              <a:gd name="T28" fmla="*/ 2147483647 w 344"/>
              <a:gd name="T29" fmla="*/ 2147483647 h 366"/>
              <a:gd name="T30" fmla="*/ 2147483647 w 344"/>
              <a:gd name="T31" fmla="*/ 2147483647 h 366"/>
              <a:gd name="T32" fmla="*/ 2147483647 w 344"/>
              <a:gd name="T33" fmla="*/ 2147483647 h 366"/>
              <a:gd name="T34" fmla="*/ 2147483647 w 344"/>
              <a:gd name="T35" fmla="*/ 2147483647 h 366"/>
              <a:gd name="T36" fmla="*/ 2147483647 w 344"/>
              <a:gd name="T37" fmla="*/ 2147483647 h 366"/>
              <a:gd name="T38" fmla="*/ 2147483647 w 344"/>
              <a:gd name="T39" fmla="*/ 2147483647 h 366"/>
              <a:gd name="T40" fmla="*/ 2147483647 w 344"/>
              <a:gd name="T41" fmla="*/ 2147483647 h 366"/>
              <a:gd name="T42" fmla="*/ 2147483647 w 344"/>
              <a:gd name="T43" fmla="*/ 2147483647 h 366"/>
              <a:gd name="T44" fmla="*/ 2147483647 w 344"/>
              <a:gd name="T45" fmla="*/ 2147483647 h 366"/>
              <a:gd name="T46" fmla="*/ 2147483647 w 344"/>
              <a:gd name="T47" fmla="*/ 2147483647 h 366"/>
              <a:gd name="T48" fmla="*/ 2147483647 w 344"/>
              <a:gd name="T49" fmla="*/ 2147483647 h 366"/>
              <a:gd name="T50" fmla="*/ 2147483647 w 344"/>
              <a:gd name="T51" fmla="*/ 2147483647 h 366"/>
              <a:gd name="T52" fmla="*/ 2147483647 w 344"/>
              <a:gd name="T53" fmla="*/ 2147483647 h 366"/>
              <a:gd name="T54" fmla="*/ 2147483647 w 344"/>
              <a:gd name="T55" fmla="*/ 2147483647 h 366"/>
              <a:gd name="T56" fmla="*/ 2147483647 w 344"/>
              <a:gd name="T57" fmla="*/ 2147483647 h 366"/>
              <a:gd name="T58" fmla="*/ 2147483647 w 344"/>
              <a:gd name="T59" fmla="*/ 2147483647 h 366"/>
              <a:gd name="T60" fmla="*/ 2147483647 w 344"/>
              <a:gd name="T61" fmla="*/ 2147483647 h 366"/>
              <a:gd name="T62" fmla="*/ 2147483647 w 344"/>
              <a:gd name="T63" fmla="*/ 2147483647 h 366"/>
              <a:gd name="T64" fmla="*/ 2147483647 w 344"/>
              <a:gd name="T65" fmla="*/ 2147483647 h 366"/>
              <a:gd name="T66" fmla="*/ 2147483647 w 344"/>
              <a:gd name="T67" fmla="*/ 2147483647 h 366"/>
              <a:gd name="T68" fmla="*/ 2147483647 w 344"/>
              <a:gd name="T69" fmla="*/ 2147483647 h 366"/>
              <a:gd name="T70" fmla="*/ 2147483647 w 344"/>
              <a:gd name="T71" fmla="*/ 2147483647 h 366"/>
              <a:gd name="T72" fmla="*/ 2147483647 w 344"/>
              <a:gd name="T73" fmla="*/ 2147483647 h 366"/>
              <a:gd name="T74" fmla="*/ 2147483647 w 344"/>
              <a:gd name="T75" fmla="*/ 2147483647 h 366"/>
              <a:gd name="T76" fmla="*/ 2147483647 w 344"/>
              <a:gd name="T77" fmla="*/ 2147483647 h 366"/>
              <a:gd name="T78" fmla="*/ 2147483647 w 344"/>
              <a:gd name="T79" fmla="*/ 2147483647 h 366"/>
              <a:gd name="T80" fmla="*/ 2147483647 w 344"/>
              <a:gd name="T81" fmla="*/ 2147483647 h 366"/>
              <a:gd name="T82" fmla="*/ 2147483647 w 344"/>
              <a:gd name="T83" fmla="*/ 2147483647 h 366"/>
              <a:gd name="T84" fmla="*/ 2147483647 w 344"/>
              <a:gd name="T85" fmla="*/ 2147483647 h 366"/>
              <a:gd name="T86" fmla="*/ 2147483647 w 344"/>
              <a:gd name="T87" fmla="*/ 2147483647 h 366"/>
              <a:gd name="T88" fmla="*/ 2147483647 w 344"/>
              <a:gd name="T89" fmla="*/ 2147483647 h 366"/>
              <a:gd name="T90" fmla="*/ 2147483647 w 344"/>
              <a:gd name="T91" fmla="*/ 2147483647 h 366"/>
              <a:gd name="T92" fmla="*/ 2147483647 w 344"/>
              <a:gd name="T93" fmla="*/ 2147483647 h 366"/>
              <a:gd name="T94" fmla="*/ 2147483647 w 344"/>
              <a:gd name="T95" fmla="*/ 2147483647 h 366"/>
              <a:gd name="T96" fmla="*/ 2147483647 w 344"/>
              <a:gd name="T97" fmla="*/ 2147483647 h 366"/>
              <a:gd name="T98" fmla="*/ 2147483647 w 344"/>
              <a:gd name="T99" fmla="*/ 2147483647 h 366"/>
              <a:gd name="T100" fmla="*/ 2147483647 w 344"/>
              <a:gd name="T101" fmla="*/ 2147483647 h 366"/>
              <a:gd name="T102" fmla="*/ 2147483647 w 344"/>
              <a:gd name="T103" fmla="*/ 2147483647 h 3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44" h="366">
                <a:moveTo>
                  <a:pt x="201" y="68"/>
                </a:moveTo>
                <a:lnTo>
                  <a:pt x="201" y="67"/>
                </a:lnTo>
                <a:lnTo>
                  <a:pt x="203" y="62"/>
                </a:lnTo>
                <a:lnTo>
                  <a:pt x="205" y="57"/>
                </a:lnTo>
                <a:lnTo>
                  <a:pt x="209" y="52"/>
                </a:lnTo>
                <a:lnTo>
                  <a:pt x="211" y="44"/>
                </a:lnTo>
                <a:lnTo>
                  <a:pt x="213" y="38"/>
                </a:lnTo>
                <a:lnTo>
                  <a:pt x="216" y="32"/>
                </a:lnTo>
                <a:lnTo>
                  <a:pt x="216" y="25"/>
                </a:lnTo>
                <a:lnTo>
                  <a:pt x="211" y="19"/>
                </a:lnTo>
                <a:lnTo>
                  <a:pt x="209" y="14"/>
                </a:lnTo>
                <a:lnTo>
                  <a:pt x="205" y="8"/>
                </a:lnTo>
                <a:lnTo>
                  <a:pt x="203" y="6"/>
                </a:lnTo>
                <a:lnTo>
                  <a:pt x="194" y="1"/>
                </a:lnTo>
                <a:lnTo>
                  <a:pt x="186" y="0"/>
                </a:lnTo>
                <a:lnTo>
                  <a:pt x="175" y="1"/>
                </a:lnTo>
                <a:lnTo>
                  <a:pt x="166" y="11"/>
                </a:lnTo>
                <a:lnTo>
                  <a:pt x="162" y="16"/>
                </a:lnTo>
                <a:lnTo>
                  <a:pt x="162" y="20"/>
                </a:lnTo>
                <a:lnTo>
                  <a:pt x="160" y="27"/>
                </a:lnTo>
                <a:lnTo>
                  <a:pt x="160" y="33"/>
                </a:lnTo>
                <a:lnTo>
                  <a:pt x="160" y="40"/>
                </a:lnTo>
                <a:lnTo>
                  <a:pt x="162" y="46"/>
                </a:lnTo>
                <a:lnTo>
                  <a:pt x="162" y="51"/>
                </a:lnTo>
                <a:lnTo>
                  <a:pt x="162" y="57"/>
                </a:lnTo>
                <a:lnTo>
                  <a:pt x="162" y="67"/>
                </a:lnTo>
                <a:lnTo>
                  <a:pt x="164" y="70"/>
                </a:lnTo>
                <a:lnTo>
                  <a:pt x="158" y="76"/>
                </a:lnTo>
                <a:lnTo>
                  <a:pt x="154" y="76"/>
                </a:lnTo>
                <a:lnTo>
                  <a:pt x="147" y="78"/>
                </a:lnTo>
                <a:lnTo>
                  <a:pt x="137" y="78"/>
                </a:lnTo>
                <a:lnTo>
                  <a:pt x="126" y="81"/>
                </a:lnTo>
                <a:lnTo>
                  <a:pt x="120" y="83"/>
                </a:lnTo>
                <a:lnTo>
                  <a:pt x="111" y="84"/>
                </a:lnTo>
                <a:lnTo>
                  <a:pt x="102" y="88"/>
                </a:lnTo>
                <a:lnTo>
                  <a:pt x="96" y="91"/>
                </a:lnTo>
                <a:lnTo>
                  <a:pt x="90" y="94"/>
                </a:lnTo>
                <a:lnTo>
                  <a:pt x="81" y="97"/>
                </a:lnTo>
                <a:lnTo>
                  <a:pt x="75" y="102"/>
                </a:lnTo>
                <a:lnTo>
                  <a:pt x="68" y="107"/>
                </a:lnTo>
                <a:lnTo>
                  <a:pt x="62" y="112"/>
                </a:lnTo>
                <a:lnTo>
                  <a:pt x="56" y="117"/>
                </a:lnTo>
                <a:lnTo>
                  <a:pt x="49" y="123"/>
                </a:lnTo>
                <a:lnTo>
                  <a:pt x="47" y="129"/>
                </a:lnTo>
                <a:lnTo>
                  <a:pt x="41" y="134"/>
                </a:lnTo>
                <a:lnTo>
                  <a:pt x="38" y="141"/>
                </a:lnTo>
                <a:lnTo>
                  <a:pt x="34" y="147"/>
                </a:lnTo>
                <a:lnTo>
                  <a:pt x="30" y="153"/>
                </a:lnTo>
                <a:lnTo>
                  <a:pt x="26" y="158"/>
                </a:lnTo>
                <a:lnTo>
                  <a:pt x="21" y="165"/>
                </a:lnTo>
                <a:lnTo>
                  <a:pt x="19" y="169"/>
                </a:lnTo>
                <a:lnTo>
                  <a:pt x="17" y="176"/>
                </a:lnTo>
                <a:lnTo>
                  <a:pt x="13" y="181"/>
                </a:lnTo>
                <a:lnTo>
                  <a:pt x="13" y="185"/>
                </a:lnTo>
                <a:lnTo>
                  <a:pt x="11" y="189"/>
                </a:lnTo>
                <a:lnTo>
                  <a:pt x="11" y="193"/>
                </a:lnTo>
                <a:lnTo>
                  <a:pt x="6" y="198"/>
                </a:lnTo>
                <a:lnTo>
                  <a:pt x="4" y="205"/>
                </a:lnTo>
                <a:lnTo>
                  <a:pt x="2" y="211"/>
                </a:lnTo>
                <a:lnTo>
                  <a:pt x="2" y="219"/>
                </a:lnTo>
                <a:lnTo>
                  <a:pt x="0" y="224"/>
                </a:lnTo>
                <a:lnTo>
                  <a:pt x="0" y="229"/>
                </a:lnTo>
                <a:lnTo>
                  <a:pt x="0" y="232"/>
                </a:lnTo>
                <a:lnTo>
                  <a:pt x="4" y="233"/>
                </a:lnTo>
                <a:lnTo>
                  <a:pt x="6" y="232"/>
                </a:lnTo>
                <a:lnTo>
                  <a:pt x="13" y="225"/>
                </a:lnTo>
                <a:lnTo>
                  <a:pt x="15" y="219"/>
                </a:lnTo>
                <a:lnTo>
                  <a:pt x="19" y="216"/>
                </a:lnTo>
                <a:lnTo>
                  <a:pt x="19" y="213"/>
                </a:lnTo>
                <a:lnTo>
                  <a:pt x="21" y="208"/>
                </a:lnTo>
                <a:lnTo>
                  <a:pt x="24" y="198"/>
                </a:lnTo>
                <a:lnTo>
                  <a:pt x="30" y="190"/>
                </a:lnTo>
                <a:lnTo>
                  <a:pt x="32" y="184"/>
                </a:lnTo>
                <a:lnTo>
                  <a:pt x="34" y="179"/>
                </a:lnTo>
                <a:lnTo>
                  <a:pt x="38" y="174"/>
                </a:lnTo>
                <a:lnTo>
                  <a:pt x="41" y="169"/>
                </a:lnTo>
                <a:lnTo>
                  <a:pt x="47" y="161"/>
                </a:lnTo>
                <a:lnTo>
                  <a:pt x="56" y="157"/>
                </a:lnTo>
                <a:lnTo>
                  <a:pt x="60" y="153"/>
                </a:lnTo>
                <a:lnTo>
                  <a:pt x="68" y="152"/>
                </a:lnTo>
                <a:lnTo>
                  <a:pt x="75" y="150"/>
                </a:lnTo>
                <a:lnTo>
                  <a:pt x="81" y="150"/>
                </a:lnTo>
                <a:lnTo>
                  <a:pt x="94" y="150"/>
                </a:lnTo>
                <a:lnTo>
                  <a:pt x="102" y="152"/>
                </a:lnTo>
                <a:lnTo>
                  <a:pt x="107" y="153"/>
                </a:lnTo>
                <a:lnTo>
                  <a:pt x="109" y="155"/>
                </a:lnTo>
                <a:lnTo>
                  <a:pt x="111" y="160"/>
                </a:lnTo>
                <a:lnTo>
                  <a:pt x="115" y="166"/>
                </a:lnTo>
                <a:lnTo>
                  <a:pt x="115" y="171"/>
                </a:lnTo>
                <a:lnTo>
                  <a:pt x="120" y="176"/>
                </a:lnTo>
                <a:lnTo>
                  <a:pt x="120" y="181"/>
                </a:lnTo>
                <a:lnTo>
                  <a:pt x="122" y="184"/>
                </a:lnTo>
                <a:lnTo>
                  <a:pt x="120" y="187"/>
                </a:lnTo>
                <a:lnTo>
                  <a:pt x="120" y="193"/>
                </a:lnTo>
                <a:lnTo>
                  <a:pt x="117" y="197"/>
                </a:lnTo>
                <a:lnTo>
                  <a:pt x="115" y="201"/>
                </a:lnTo>
                <a:lnTo>
                  <a:pt x="115" y="206"/>
                </a:lnTo>
                <a:lnTo>
                  <a:pt x="113" y="213"/>
                </a:lnTo>
                <a:lnTo>
                  <a:pt x="111" y="217"/>
                </a:lnTo>
                <a:lnTo>
                  <a:pt x="109" y="222"/>
                </a:lnTo>
                <a:lnTo>
                  <a:pt x="107" y="229"/>
                </a:lnTo>
                <a:lnTo>
                  <a:pt x="107" y="235"/>
                </a:lnTo>
                <a:lnTo>
                  <a:pt x="102" y="240"/>
                </a:lnTo>
                <a:lnTo>
                  <a:pt x="100" y="248"/>
                </a:lnTo>
                <a:lnTo>
                  <a:pt x="96" y="253"/>
                </a:lnTo>
                <a:lnTo>
                  <a:pt x="94" y="259"/>
                </a:lnTo>
                <a:lnTo>
                  <a:pt x="90" y="265"/>
                </a:lnTo>
                <a:lnTo>
                  <a:pt x="85" y="272"/>
                </a:lnTo>
                <a:lnTo>
                  <a:pt x="81" y="278"/>
                </a:lnTo>
                <a:lnTo>
                  <a:pt x="77" y="286"/>
                </a:lnTo>
                <a:lnTo>
                  <a:pt x="73" y="294"/>
                </a:lnTo>
                <a:lnTo>
                  <a:pt x="68" y="301"/>
                </a:lnTo>
                <a:lnTo>
                  <a:pt x="64" y="309"/>
                </a:lnTo>
                <a:lnTo>
                  <a:pt x="60" y="317"/>
                </a:lnTo>
                <a:lnTo>
                  <a:pt x="56" y="323"/>
                </a:lnTo>
                <a:lnTo>
                  <a:pt x="53" y="330"/>
                </a:lnTo>
                <a:lnTo>
                  <a:pt x="49" y="336"/>
                </a:lnTo>
                <a:lnTo>
                  <a:pt x="49" y="341"/>
                </a:lnTo>
                <a:lnTo>
                  <a:pt x="47" y="346"/>
                </a:lnTo>
                <a:lnTo>
                  <a:pt x="49" y="350"/>
                </a:lnTo>
                <a:lnTo>
                  <a:pt x="49" y="354"/>
                </a:lnTo>
                <a:lnTo>
                  <a:pt x="53" y="358"/>
                </a:lnTo>
                <a:lnTo>
                  <a:pt x="62" y="360"/>
                </a:lnTo>
                <a:lnTo>
                  <a:pt x="77" y="360"/>
                </a:lnTo>
                <a:lnTo>
                  <a:pt x="88" y="357"/>
                </a:lnTo>
                <a:lnTo>
                  <a:pt x="94" y="350"/>
                </a:lnTo>
                <a:lnTo>
                  <a:pt x="94" y="347"/>
                </a:lnTo>
                <a:lnTo>
                  <a:pt x="96" y="344"/>
                </a:lnTo>
                <a:lnTo>
                  <a:pt x="96" y="336"/>
                </a:lnTo>
                <a:lnTo>
                  <a:pt x="100" y="331"/>
                </a:lnTo>
                <a:lnTo>
                  <a:pt x="102" y="323"/>
                </a:lnTo>
                <a:lnTo>
                  <a:pt x="105" y="315"/>
                </a:lnTo>
                <a:lnTo>
                  <a:pt x="107" y="306"/>
                </a:lnTo>
                <a:lnTo>
                  <a:pt x="111" y="298"/>
                </a:lnTo>
                <a:lnTo>
                  <a:pt x="113" y="288"/>
                </a:lnTo>
                <a:lnTo>
                  <a:pt x="117" y="280"/>
                </a:lnTo>
                <a:lnTo>
                  <a:pt x="120" y="270"/>
                </a:lnTo>
                <a:lnTo>
                  <a:pt x="124" y="264"/>
                </a:lnTo>
                <a:lnTo>
                  <a:pt x="126" y="256"/>
                </a:lnTo>
                <a:lnTo>
                  <a:pt x="128" y="249"/>
                </a:lnTo>
                <a:lnTo>
                  <a:pt x="130" y="245"/>
                </a:lnTo>
                <a:lnTo>
                  <a:pt x="134" y="243"/>
                </a:lnTo>
                <a:lnTo>
                  <a:pt x="141" y="237"/>
                </a:lnTo>
                <a:lnTo>
                  <a:pt x="147" y="232"/>
                </a:lnTo>
                <a:lnTo>
                  <a:pt x="156" y="227"/>
                </a:lnTo>
                <a:lnTo>
                  <a:pt x="164" y="224"/>
                </a:lnTo>
                <a:lnTo>
                  <a:pt x="175" y="222"/>
                </a:lnTo>
                <a:lnTo>
                  <a:pt x="188" y="222"/>
                </a:lnTo>
                <a:lnTo>
                  <a:pt x="196" y="222"/>
                </a:lnTo>
                <a:lnTo>
                  <a:pt x="209" y="225"/>
                </a:lnTo>
                <a:lnTo>
                  <a:pt x="211" y="227"/>
                </a:lnTo>
                <a:lnTo>
                  <a:pt x="216" y="232"/>
                </a:lnTo>
                <a:lnTo>
                  <a:pt x="220" y="235"/>
                </a:lnTo>
                <a:lnTo>
                  <a:pt x="224" y="241"/>
                </a:lnTo>
                <a:lnTo>
                  <a:pt x="226" y="248"/>
                </a:lnTo>
                <a:lnTo>
                  <a:pt x="230" y="254"/>
                </a:lnTo>
                <a:lnTo>
                  <a:pt x="233" y="259"/>
                </a:lnTo>
                <a:lnTo>
                  <a:pt x="235" y="267"/>
                </a:lnTo>
                <a:lnTo>
                  <a:pt x="237" y="273"/>
                </a:lnTo>
                <a:lnTo>
                  <a:pt x="237" y="280"/>
                </a:lnTo>
                <a:lnTo>
                  <a:pt x="239" y="285"/>
                </a:lnTo>
                <a:lnTo>
                  <a:pt x="241" y="293"/>
                </a:lnTo>
                <a:lnTo>
                  <a:pt x="243" y="301"/>
                </a:lnTo>
                <a:lnTo>
                  <a:pt x="243" y="306"/>
                </a:lnTo>
                <a:lnTo>
                  <a:pt x="243" y="310"/>
                </a:lnTo>
                <a:lnTo>
                  <a:pt x="243" y="318"/>
                </a:lnTo>
                <a:lnTo>
                  <a:pt x="243" y="322"/>
                </a:lnTo>
                <a:lnTo>
                  <a:pt x="245" y="326"/>
                </a:lnTo>
                <a:lnTo>
                  <a:pt x="245" y="331"/>
                </a:lnTo>
                <a:lnTo>
                  <a:pt x="248" y="338"/>
                </a:lnTo>
                <a:lnTo>
                  <a:pt x="250" y="347"/>
                </a:lnTo>
                <a:lnTo>
                  <a:pt x="254" y="357"/>
                </a:lnTo>
                <a:lnTo>
                  <a:pt x="256" y="363"/>
                </a:lnTo>
                <a:lnTo>
                  <a:pt x="262" y="366"/>
                </a:lnTo>
                <a:lnTo>
                  <a:pt x="267" y="365"/>
                </a:lnTo>
                <a:lnTo>
                  <a:pt x="271" y="362"/>
                </a:lnTo>
                <a:lnTo>
                  <a:pt x="275" y="355"/>
                </a:lnTo>
                <a:lnTo>
                  <a:pt x="277" y="347"/>
                </a:lnTo>
                <a:lnTo>
                  <a:pt x="280" y="338"/>
                </a:lnTo>
                <a:lnTo>
                  <a:pt x="282" y="328"/>
                </a:lnTo>
                <a:lnTo>
                  <a:pt x="282" y="318"/>
                </a:lnTo>
                <a:lnTo>
                  <a:pt x="284" y="310"/>
                </a:lnTo>
                <a:lnTo>
                  <a:pt x="282" y="306"/>
                </a:lnTo>
                <a:lnTo>
                  <a:pt x="282" y="301"/>
                </a:lnTo>
                <a:lnTo>
                  <a:pt x="280" y="294"/>
                </a:lnTo>
                <a:lnTo>
                  <a:pt x="277" y="290"/>
                </a:lnTo>
                <a:lnTo>
                  <a:pt x="275" y="282"/>
                </a:lnTo>
                <a:lnTo>
                  <a:pt x="271" y="273"/>
                </a:lnTo>
                <a:lnTo>
                  <a:pt x="269" y="265"/>
                </a:lnTo>
                <a:lnTo>
                  <a:pt x="267" y="259"/>
                </a:lnTo>
                <a:lnTo>
                  <a:pt x="262" y="249"/>
                </a:lnTo>
                <a:lnTo>
                  <a:pt x="258" y="241"/>
                </a:lnTo>
                <a:lnTo>
                  <a:pt x="256" y="233"/>
                </a:lnTo>
                <a:lnTo>
                  <a:pt x="254" y="227"/>
                </a:lnTo>
                <a:lnTo>
                  <a:pt x="250" y="221"/>
                </a:lnTo>
                <a:lnTo>
                  <a:pt x="245" y="214"/>
                </a:lnTo>
                <a:lnTo>
                  <a:pt x="243" y="209"/>
                </a:lnTo>
                <a:lnTo>
                  <a:pt x="241" y="208"/>
                </a:lnTo>
                <a:lnTo>
                  <a:pt x="233" y="200"/>
                </a:lnTo>
                <a:lnTo>
                  <a:pt x="228" y="193"/>
                </a:lnTo>
                <a:lnTo>
                  <a:pt x="224" y="185"/>
                </a:lnTo>
                <a:lnTo>
                  <a:pt x="220" y="179"/>
                </a:lnTo>
                <a:lnTo>
                  <a:pt x="216" y="173"/>
                </a:lnTo>
                <a:lnTo>
                  <a:pt x="216" y="166"/>
                </a:lnTo>
                <a:lnTo>
                  <a:pt x="216" y="160"/>
                </a:lnTo>
                <a:lnTo>
                  <a:pt x="218" y="155"/>
                </a:lnTo>
                <a:lnTo>
                  <a:pt x="218" y="150"/>
                </a:lnTo>
                <a:lnTo>
                  <a:pt x="222" y="145"/>
                </a:lnTo>
                <a:lnTo>
                  <a:pt x="226" y="142"/>
                </a:lnTo>
                <a:lnTo>
                  <a:pt x="233" y="139"/>
                </a:lnTo>
                <a:lnTo>
                  <a:pt x="237" y="136"/>
                </a:lnTo>
                <a:lnTo>
                  <a:pt x="245" y="136"/>
                </a:lnTo>
                <a:lnTo>
                  <a:pt x="254" y="136"/>
                </a:lnTo>
                <a:lnTo>
                  <a:pt x="260" y="139"/>
                </a:lnTo>
                <a:lnTo>
                  <a:pt x="269" y="142"/>
                </a:lnTo>
                <a:lnTo>
                  <a:pt x="277" y="149"/>
                </a:lnTo>
                <a:lnTo>
                  <a:pt x="286" y="155"/>
                </a:lnTo>
                <a:lnTo>
                  <a:pt x="297" y="165"/>
                </a:lnTo>
                <a:lnTo>
                  <a:pt x="303" y="173"/>
                </a:lnTo>
                <a:lnTo>
                  <a:pt x="312" y="182"/>
                </a:lnTo>
                <a:lnTo>
                  <a:pt x="318" y="187"/>
                </a:lnTo>
                <a:lnTo>
                  <a:pt x="324" y="193"/>
                </a:lnTo>
                <a:lnTo>
                  <a:pt x="326" y="197"/>
                </a:lnTo>
                <a:lnTo>
                  <a:pt x="329" y="200"/>
                </a:lnTo>
                <a:lnTo>
                  <a:pt x="331" y="205"/>
                </a:lnTo>
                <a:lnTo>
                  <a:pt x="335" y="209"/>
                </a:lnTo>
                <a:lnTo>
                  <a:pt x="339" y="219"/>
                </a:lnTo>
                <a:lnTo>
                  <a:pt x="344" y="222"/>
                </a:lnTo>
                <a:lnTo>
                  <a:pt x="344" y="221"/>
                </a:lnTo>
                <a:lnTo>
                  <a:pt x="344" y="219"/>
                </a:lnTo>
                <a:lnTo>
                  <a:pt x="344" y="214"/>
                </a:lnTo>
                <a:lnTo>
                  <a:pt x="344" y="209"/>
                </a:lnTo>
                <a:lnTo>
                  <a:pt x="344" y="203"/>
                </a:lnTo>
                <a:lnTo>
                  <a:pt x="344" y="198"/>
                </a:lnTo>
                <a:lnTo>
                  <a:pt x="341" y="192"/>
                </a:lnTo>
                <a:lnTo>
                  <a:pt x="339" y="189"/>
                </a:lnTo>
                <a:lnTo>
                  <a:pt x="337" y="184"/>
                </a:lnTo>
                <a:lnTo>
                  <a:pt x="335" y="181"/>
                </a:lnTo>
                <a:lnTo>
                  <a:pt x="331" y="174"/>
                </a:lnTo>
                <a:lnTo>
                  <a:pt x="329" y="169"/>
                </a:lnTo>
                <a:lnTo>
                  <a:pt x="322" y="163"/>
                </a:lnTo>
                <a:lnTo>
                  <a:pt x="318" y="157"/>
                </a:lnTo>
                <a:lnTo>
                  <a:pt x="314" y="150"/>
                </a:lnTo>
                <a:lnTo>
                  <a:pt x="309" y="144"/>
                </a:lnTo>
                <a:lnTo>
                  <a:pt x="303" y="137"/>
                </a:lnTo>
                <a:lnTo>
                  <a:pt x="297" y="129"/>
                </a:lnTo>
                <a:lnTo>
                  <a:pt x="290" y="123"/>
                </a:lnTo>
                <a:lnTo>
                  <a:pt x="284" y="117"/>
                </a:lnTo>
                <a:lnTo>
                  <a:pt x="275" y="110"/>
                </a:lnTo>
                <a:lnTo>
                  <a:pt x="269" y="105"/>
                </a:lnTo>
                <a:lnTo>
                  <a:pt x="262" y="101"/>
                </a:lnTo>
                <a:lnTo>
                  <a:pt x="258" y="97"/>
                </a:lnTo>
                <a:lnTo>
                  <a:pt x="250" y="94"/>
                </a:lnTo>
                <a:lnTo>
                  <a:pt x="243" y="91"/>
                </a:lnTo>
                <a:lnTo>
                  <a:pt x="237" y="89"/>
                </a:lnTo>
                <a:lnTo>
                  <a:pt x="233" y="88"/>
                </a:lnTo>
                <a:lnTo>
                  <a:pt x="222" y="83"/>
                </a:lnTo>
                <a:lnTo>
                  <a:pt x="216" y="81"/>
                </a:lnTo>
                <a:lnTo>
                  <a:pt x="205" y="78"/>
                </a:lnTo>
                <a:lnTo>
                  <a:pt x="203" y="78"/>
                </a:lnTo>
                <a:lnTo>
                  <a:pt x="201" y="68"/>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9" name="Freeform 47"/>
          <p:cNvSpPr>
            <a:spLocks/>
          </p:cNvSpPr>
          <p:nvPr/>
        </p:nvSpPr>
        <p:spPr bwMode="auto">
          <a:xfrm>
            <a:off x="4686300" y="5002213"/>
            <a:ext cx="585788" cy="638175"/>
          </a:xfrm>
          <a:custGeom>
            <a:avLst/>
            <a:gdLst>
              <a:gd name="T0" fmla="*/ 2147483647 w 369"/>
              <a:gd name="T1" fmla="*/ 2147483647 h 402"/>
              <a:gd name="T2" fmla="*/ 2147483647 w 369"/>
              <a:gd name="T3" fmla="*/ 2147483647 h 402"/>
              <a:gd name="T4" fmla="*/ 2147483647 w 369"/>
              <a:gd name="T5" fmla="*/ 2147483647 h 402"/>
              <a:gd name="T6" fmla="*/ 2147483647 w 369"/>
              <a:gd name="T7" fmla="*/ 0 h 402"/>
              <a:gd name="T8" fmla="*/ 2147483647 w 369"/>
              <a:gd name="T9" fmla="*/ 2147483647 h 402"/>
              <a:gd name="T10" fmla="*/ 2147483647 w 369"/>
              <a:gd name="T11" fmla="*/ 2147483647 h 402"/>
              <a:gd name="T12" fmla="*/ 2147483647 w 369"/>
              <a:gd name="T13" fmla="*/ 2147483647 h 402"/>
              <a:gd name="T14" fmla="*/ 2147483647 w 369"/>
              <a:gd name="T15" fmla="*/ 2147483647 h 402"/>
              <a:gd name="T16" fmla="*/ 2147483647 w 369"/>
              <a:gd name="T17" fmla="*/ 2147483647 h 402"/>
              <a:gd name="T18" fmla="*/ 2147483647 w 369"/>
              <a:gd name="T19" fmla="*/ 2147483647 h 402"/>
              <a:gd name="T20" fmla="*/ 2147483647 w 369"/>
              <a:gd name="T21" fmla="*/ 2147483647 h 402"/>
              <a:gd name="T22" fmla="*/ 2147483647 w 369"/>
              <a:gd name="T23" fmla="*/ 2147483647 h 402"/>
              <a:gd name="T24" fmla="*/ 2147483647 w 369"/>
              <a:gd name="T25" fmla="*/ 2147483647 h 402"/>
              <a:gd name="T26" fmla="*/ 2147483647 w 369"/>
              <a:gd name="T27" fmla="*/ 2147483647 h 402"/>
              <a:gd name="T28" fmla="*/ 2147483647 w 369"/>
              <a:gd name="T29" fmla="*/ 2147483647 h 402"/>
              <a:gd name="T30" fmla="*/ 2147483647 w 369"/>
              <a:gd name="T31" fmla="*/ 2147483647 h 402"/>
              <a:gd name="T32" fmla="*/ 2147483647 w 369"/>
              <a:gd name="T33" fmla="*/ 2147483647 h 402"/>
              <a:gd name="T34" fmla="*/ 2147483647 w 369"/>
              <a:gd name="T35" fmla="*/ 2147483647 h 402"/>
              <a:gd name="T36" fmla="*/ 2147483647 w 369"/>
              <a:gd name="T37" fmla="*/ 2147483647 h 402"/>
              <a:gd name="T38" fmla="*/ 2147483647 w 369"/>
              <a:gd name="T39" fmla="*/ 2147483647 h 402"/>
              <a:gd name="T40" fmla="*/ 2147483647 w 369"/>
              <a:gd name="T41" fmla="*/ 2147483647 h 402"/>
              <a:gd name="T42" fmla="*/ 2147483647 w 369"/>
              <a:gd name="T43" fmla="*/ 2147483647 h 402"/>
              <a:gd name="T44" fmla="*/ 2147483647 w 369"/>
              <a:gd name="T45" fmla="*/ 2147483647 h 402"/>
              <a:gd name="T46" fmla="*/ 2147483647 w 369"/>
              <a:gd name="T47" fmla="*/ 2147483647 h 402"/>
              <a:gd name="T48" fmla="*/ 2147483647 w 369"/>
              <a:gd name="T49" fmla="*/ 2147483647 h 402"/>
              <a:gd name="T50" fmla="*/ 2147483647 w 369"/>
              <a:gd name="T51" fmla="*/ 2147483647 h 402"/>
              <a:gd name="T52" fmla="*/ 2147483647 w 369"/>
              <a:gd name="T53" fmla="*/ 2147483647 h 402"/>
              <a:gd name="T54" fmla="*/ 2147483647 w 369"/>
              <a:gd name="T55" fmla="*/ 2147483647 h 402"/>
              <a:gd name="T56" fmla="*/ 2147483647 w 369"/>
              <a:gd name="T57" fmla="*/ 2147483647 h 402"/>
              <a:gd name="T58" fmla="*/ 2147483647 w 369"/>
              <a:gd name="T59" fmla="*/ 2147483647 h 402"/>
              <a:gd name="T60" fmla="*/ 2147483647 w 369"/>
              <a:gd name="T61" fmla="*/ 2147483647 h 402"/>
              <a:gd name="T62" fmla="*/ 2147483647 w 369"/>
              <a:gd name="T63" fmla="*/ 2147483647 h 402"/>
              <a:gd name="T64" fmla="*/ 2147483647 w 369"/>
              <a:gd name="T65" fmla="*/ 2147483647 h 402"/>
              <a:gd name="T66" fmla="*/ 2147483647 w 369"/>
              <a:gd name="T67" fmla="*/ 2147483647 h 402"/>
              <a:gd name="T68" fmla="*/ 2147483647 w 369"/>
              <a:gd name="T69" fmla="*/ 2147483647 h 402"/>
              <a:gd name="T70" fmla="*/ 2147483647 w 369"/>
              <a:gd name="T71" fmla="*/ 2147483647 h 402"/>
              <a:gd name="T72" fmla="*/ 2147483647 w 369"/>
              <a:gd name="T73" fmla="*/ 2147483647 h 402"/>
              <a:gd name="T74" fmla="*/ 2147483647 w 369"/>
              <a:gd name="T75" fmla="*/ 2147483647 h 402"/>
              <a:gd name="T76" fmla="*/ 2147483647 w 369"/>
              <a:gd name="T77" fmla="*/ 2147483647 h 402"/>
              <a:gd name="T78" fmla="*/ 2147483647 w 369"/>
              <a:gd name="T79" fmla="*/ 2147483647 h 402"/>
              <a:gd name="T80" fmla="*/ 2147483647 w 369"/>
              <a:gd name="T81" fmla="*/ 2147483647 h 402"/>
              <a:gd name="T82" fmla="*/ 2147483647 w 369"/>
              <a:gd name="T83" fmla="*/ 2147483647 h 402"/>
              <a:gd name="T84" fmla="*/ 2147483647 w 369"/>
              <a:gd name="T85" fmla="*/ 2147483647 h 402"/>
              <a:gd name="T86" fmla="*/ 2147483647 w 369"/>
              <a:gd name="T87" fmla="*/ 2147483647 h 402"/>
              <a:gd name="T88" fmla="*/ 2147483647 w 369"/>
              <a:gd name="T89" fmla="*/ 2147483647 h 402"/>
              <a:gd name="T90" fmla="*/ 2147483647 w 369"/>
              <a:gd name="T91" fmla="*/ 2147483647 h 402"/>
              <a:gd name="T92" fmla="*/ 2147483647 w 369"/>
              <a:gd name="T93" fmla="*/ 2147483647 h 402"/>
              <a:gd name="T94" fmla="*/ 0 w 369"/>
              <a:gd name="T95" fmla="*/ 2147483647 h 402"/>
              <a:gd name="T96" fmla="*/ 2147483647 w 369"/>
              <a:gd name="T97" fmla="*/ 2147483647 h 402"/>
              <a:gd name="T98" fmla="*/ 2147483647 w 369"/>
              <a:gd name="T99" fmla="*/ 2147483647 h 402"/>
              <a:gd name="T100" fmla="*/ 2147483647 w 369"/>
              <a:gd name="T101" fmla="*/ 2147483647 h 402"/>
              <a:gd name="T102" fmla="*/ 2147483647 w 369"/>
              <a:gd name="T103" fmla="*/ 2147483647 h 402"/>
              <a:gd name="T104" fmla="*/ 2147483647 w 369"/>
              <a:gd name="T105" fmla="*/ 2147483647 h 402"/>
              <a:gd name="T106" fmla="*/ 2147483647 w 369"/>
              <a:gd name="T107" fmla="*/ 2147483647 h 4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9" h="402">
                <a:moveTo>
                  <a:pt x="125" y="61"/>
                </a:moveTo>
                <a:lnTo>
                  <a:pt x="123" y="57"/>
                </a:lnTo>
                <a:lnTo>
                  <a:pt x="123" y="51"/>
                </a:lnTo>
                <a:lnTo>
                  <a:pt x="123" y="43"/>
                </a:lnTo>
                <a:lnTo>
                  <a:pt x="125" y="35"/>
                </a:lnTo>
                <a:lnTo>
                  <a:pt x="125" y="29"/>
                </a:lnTo>
                <a:lnTo>
                  <a:pt x="128" y="24"/>
                </a:lnTo>
                <a:lnTo>
                  <a:pt x="130" y="19"/>
                </a:lnTo>
                <a:lnTo>
                  <a:pt x="134" y="14"/>
                </a:lnTo>
                <a:lnTo>
                  <a:pt x="138" y="9"/>
                </a:lnTo>
                <a:lnTo>
                  <a:pt x="145" y="6"/>
                </a:lnTo>
                <a:lnTo>
                  <a:pt x="151" y="3"/>
                </a:lnTo>
                <a:lnTo>
                  <a:pt x="160" y="3"/>
                </a:lnTo>
                <a:lnTo>
                  <a:pt x="168" y="0"/>
                </a:lnTo>
                <a:lnTo>
                  <a:pt x="177" y="0"/>
                </a:lnTo>
                <a:lnTo>
                  <a:pt x="183" y="0"/>
                </a:lnTo>
                <a:lnTo>
                  <a:pt x="189" y="3"/>
                </a:lnTo>
                <a:lnTo>
                  <a:pt x="200" y="6"/>
                </a:lnTo>
                <a:lnTo>
                  <a:pt x="206" y="14"/>
                </a:lnTo>
                <a:lnTo>
                  <a:pt x="211" y="21"/>
                </a:lnTo>
                <a:lnTo>
                  <a:pt x="215" y="30"/>
                </a:lnTo>
                <a:lnTo>
                  <a:pt x="217" y="40"/>
                </a:lnTo>
                <a:lnTo>
                  <a:pt x="217" y="49"/>
                </a:lnTo>
                <a:lnTo>
                  <a:pt x="217" y="56"/>
                </a:lnTo>
                <a:lnTo>
                  <a:pt x="217" y="62"/>
                </a:lnTo>
                <a:lnTo>
                  <a:pt x="217" y="69"/>
                </a:lnTo>
                <a:lnTo>
                  <a:pt x="217" y="73"/>
                </a:lnTo>
                <a:lnTo>
                  <a:pt x="217" y="81"/>
                </a:lnTo>
                <a:lnTo>
                  <a:pt x="217" y="85"/>
                </a:lnTo>
                <a:lnTo>
                  <a:pt x="219" y="85"/>
                </a:lnTo>
                <a:lnTo>
                  <a:pt x="228" y="86"/>
                </a:lnTo>
                <a:lnTo>
                  <a:pt x="232" y="86"/>
                </a:lnTo>
                <a:lnTo>
                  <a:pt x="238" y="89"/>
                </a:lnTo>
                <a:lnTo>
                  <a:pt x="247" y="91"/>
                </a:lnTo>
                <a:lnTo>
                  <a:pt x="256" y="94"/>
                </a:lnTo>
                <a:lnTo>
                  <a:pt x="262" y="97"/>
                </a:lnTo>
                <a:lnTo>
                  <a:pt x="273" y="101"/>
                </a:lnTo>
                <a:lnTo>
                  <a:pt x="279" y="106"/>
                </a:lnTo>
                <a:lnTo>
                  <a:pt x="290" y="110"/>
                </a:lnTo>
                <a:lnTo>
                  <a:pt x="298" y="117"/>
                </a:lnTo>
                <a:lnTo>
                  <a:pt x="307" y="123"/>
                </a:lnTo>
                <a:lnTo>
                  <a:pt x="313" y="131"/>
                </a:lnTo>
                <a:lnTo>
                  <a:pt x="322" y="139"/>
                </a:lnTo>
                <a:lnTo>
                  <a:pt x="328" y="147"/>
                </a:lnTo>
                <a:lnTo>
                  <a:pt x="334" y="157"/>
                </a:lnTo>
                <a:lnTo>
                  <a:pt x="341" y="166"/>
                </a:lnTo>
                <a:lnTo>
                  <a:pt x="347" y="178"/>
                </a:lnTo>
                <a:lnTo>
                  <a:pt x="352" y="189"/>
                </a:lnTo>
                <a:lnTo>
                  <a:pt x="356" y="198"/>
                </a:lnTo>
                <a:lnTo>
                  <a:pt x="360" y="210"/>
                </a:lnTo>
                <a:lnTo>
                  <a:pt x="366" y="221"/>
                </a:lnTo>
                <a:lnTo>
                  <a:pt x="366" y="230"/>
                </a:lnTo>
                <a:lnTo>
                  <a:pt x="369" y="240"/>
                </a:lnTo>
                <a:lnTo>
                  <a:pt x="369" y="246"/>
                </a:lnTo>
                <a:lnTo>
                  <a:pt x="369" y="254"/>
                </a:lnTo>
                <a:lnTo>
                  <a:pt x="369" y="261"/>
                </a:lnTo>
                <a:lnTo>
                  <a:pt x="366" y="266"/>
                </a:lnTo>
                <a:lnTo>
                  <a:pt x="362" y="267"/>
                </a:lnTo>
                <a:lnTo>
                  <a:pt x="360" y="270"/>
                </a:lnTo>
                <a:lnTo>
                  <a:pt x="354" y="270"/>
                </a:lnTo>
                <a:lnTo>
                  <a:pt x="347" y="267"/>
                </a:lnTo>
                <a:lnTo>
                  <a:pt x="345" y="264"/>
                </a:lnTo>
                <a:lnTo>
                  <a:pt x="341" y="259"/>
                </a:lnTo>
                <a:lnTo>
                  <a:pt x="337" y="253"/>
                </a:lnTo>
                <a:lnTo>
                  <a:pt x="332" y="248"/>
                </a:lnTo>
                <a:lnTo>
                  <a:pt x="328" y="242"/>
                </a:lnTo>
                <a:lnTo>
                  <a:pt x="326" y="235"/>
                </a:lnTo>
                <a:lnTo>
                  <a:pt x="322" y="227"/>
                </a:lnTo>
                <a:lnTo>
                  <a:pt x="317" y="219"/>
                </a:lnTo>
                <a:lnTo>
                  <a:pt x="313" y="211"/>
                </a:lnTo>
                <a:lnTo>
                  <a:pt x="311" y="206"/>
                </a:lnTo>
                <a:lnTo>
                  <a:pt x="307" y="200"/>
                </a:lnTo>
                <a:lnTo>
                  <a:pt x="302" y="195"/>
                </a:lnTo>
                <a:lnTo>
                  <a:pt x="298" y="190"/>
                </a:lnTo>
                <a:lnTo>
                  <a:pt x="294" y="189"/>
                </a:lnTo>
                <a:lnTo>
                  <a:pt x="285" y="186"/>
                </a:lnTo>
                <a:lnTo>
                  <a:pt x="277" y="182"/>
                </a:lnTo>
                <a:lnTo>
                  <a:pt x="270" y="182"/>
                </a:lnTo>
                <a:lnTo>
                  <a:pt x="266" y="187"/>
                </a:lnTo>
                <a:lnTo>
                  <a:pt x="260" y="190"/>
                </a:lnTo>
                <a:lnTo>
                  <a:pt x="258" y="198"/>
                </a:lnTo>
                <a:lnTo>
                  <a:pt x="258" y="202"/>
                </a:lnTo>
                <a:lnTo>
                  <a:pt x="258" y="206"/>
                </a:lnTo>
                <a:lnTo>
                  <a:pt x="258" y="211"/>
                </a:lnTo>
                <a:lnTo>
                  <a:pt x="260" y="218"/>
                </a:lnTo>
                <a:lnTo>
                  <a:pt x="260" y="226"/>
                </a:lnTo>
                <a:lnTo>
                  <a:pt x="262" y="234"/>
                </a:lnTo>
                <a:lnTo>
                  <a:pt x="266" y="243"/>
                </a:lnTo>
                <a:lnTo>
                  <a:pt x="273" y="254"/>
                </a:lnTo>
                <a:lnTo>
                  <a:pt x="279" y="266"/>
                </a:lnTo>
                <a:lnTo>
                  <a:pt x="288" y="277"/>
                </a:lnTo>
                <a:lnTo>
                  <a:pt x="294" y="288"/>
                </a:lnTo>
                <a:lnTo>
                  <a:pt x="302" y="303"/>
                </a:lnTo>
                <a:lnTo>
                  <a:pt x="309" y="314"/>
                </a:lnTo>
                <a:lnTo>
                  <a:pt x="315" y="327"/>
                </a:lnTo>
                <a:lnTo>
                  <a:pt x="320" y="338"/>
                </a:lnTo>
                <a:lnTo>
                  <a:pt x="326" y="349"/>
                </a:lnTo>
                <a:lnTo>
                  <a:pt x="328" y="357"/>
                </a:lnTo>
                <a:lnTo>
                  <a:pt x="330" y="367"/>
                </a:lnTo>
                <a:lnTo>
                  <a:pt x="328" y="373"/>
                </a:lnTo>
                <a:lnTo>
                  <a:pt x="328" y="379"/>
                </a:lnTo>
                <a:lnTo>
                  <a:pt x="317" y="387"/>
                </a:lnTo>
                <a:lnTo>
                  <a:pt x="307" y="394"/>
                </a:lnTo>
                <a:lnTo>
                  <a:pt x="296" y="397"/>
                </a:lnTo>
                <a:lnTo>
                  <a:pt x="285" y="399"/>
                </a:lnTo>
                <a:lnTo>
                  <a:pt x="275" y="395"/>
                </a:lnTo>
                <a:lnTo>
                  <a:pt x="264" y="391"/>
                </a:lnTo>
                <a:lnTo>
                  <a:pt x="260" y="386"/>
                </a:lnTo>
                <a:lnTo>
                  <a:pt x="256" y="383"/>
                </a:lnTo>
                <a:lnTo>
                  <a:pt x="251" y="376"/>
                </a:lnTo>
                <a:lnTo>
                  <a:pt x="249" y="371"/>
                </a:lnTo>
                <a:lnTo>
                  <a:pt x="245" y="362"/>
                </a:lnTo>
                <a:lnTo>
                  <a:pt x="243" y="354"/>
                </a:lnTo>
                <a:lnTo>
                  <a:pt x="241" y="344"/>
                </a:lnTo>
                <a:lnTo>
                  <a:pt x="238" y="336"/>
                </a:lnTo>
                <a:lnTo>
                  <a:pt x="234" y="327"/>
                </a:lnTo>
                <a:lnTo>
                  <a:pt x="232" y="317"/>
                </a:lnTo>
                <a:lnTo>
                  <a:pt x="228" y="307"/>
                </a:lnTo>
                <a:lnTo>
                  <a:pt x="226" y="299"/>
                </a:lnTo>
                <a:lnTo>
                  <a:pt x="219" y="290"/>
                </a:lnTo>
                <a:lnTo>
                  <a:pt x="217" y="282"/>
                </a:lnTo>
                <a:lnTo>
                  <a:pt x="211" y="275"/>
                </a:lnTo>
                <a:lnTo>
                  <a:pt x="204" y="269"/>
                </a:lnTo>
                <a:lnTo>
                  <a:pt x="198" y="262"/>
                </a:lnTo>
                <a:lnTo>
                  <a:pt x="192" y="261"/>
                </a:lnTo>
                <a:lnTo>
                  <a:pt x="181" y="258"/>
                </a:lnTo>
                <a:lnTo>
                  <a:pt x="174" y="259"/>
                </a:lnTo>
                <a:lnTo>
                  <a:pt x="164" y="261"/>
                </a:lnTo>
                <a:lnTo>
                  <a:pt x="157" y="266"/>
                </a:lnTo>
                <a:lnTo>
                  <a:pt x="149" y="274"/>
                </a:lnTo>
                <a:lnTo>
                  <a:pt x="145" y="283"/>
                </a:lnTo>
                <a:lnTo>
                  <a:pt x="140" y="296"/>
                </a:lnTo>
                <a:lnTo>
                  <a:pt x="136" y="309"/>
                </a:lnTo>
                <a:lnTo>
                  <a:pt x="134" y="323"/>
                </a:lnTo>
                <a:lnTo>
                  <a:pt x="132" y="338"/>
                </a:lnTo>
                <a:lnTo>
                  <a:pt x="130" y="351"/>
                </a:lnTo>
                <a:lnTo>
                  <a:pt x="125" y="363"/>
                </a:lnTo>
                <a:lnTo>
                  <a:pt x="123" y="375"/>
                </a:lnTo>
                <a:lnTo>
                  <a:pt x="119" y="387"/>
                </a:lnTo>
                <a:lnTo>
                  <a:pt x="113" y="394"/>
                </a:lnTo>
                <a:lnTo>
                  <a:pt x="108" y="400"/>
                </a:lnTo>
                <a:lnTo>
                  <a:pt x="102" y="402"/>
                </a:lnTo>
                <a:lnTo>
                  <a:pt x="93" y="402"/>
                </a:lnTo>
                <a:lnTo>
                  <a:pt x="83" y="397"/>
                </a:lnTo>
                <a:lnTo>
                  <a:pt x="76" y="391"/>
                </a:lnTo>
                <a:lnTo>
                  <a:pt x="68" y="384"/>
                </a:lnTo>
                <a:lnTo>
                  <a:pt x="64" y="378"/>
                </a:lnTo>
                <a:lnTo>
                  <a:pt x="61" y="368"/>
                </a:lnTo>
                <a:lnTo>
                  <a:pt x="57" y="360"/>
                </a:lnTo>
                <a:lnTo>
                  <a:pt x="57" y="351"/>
                </a:lnTo>
                <a:lnTo>
                  <a:pt x="57" y="341"/>
                </a:lnTo>
                <a:lnTo>
                  <a:pt x="57" y="330"/>
                </a:lnTo>
                <a:lnTo>
                  <a:pt x="57" y="319"/>
                </a:lnTo>
                <a:lnTo>
                  <a:pt x="59" y="309"/>
                </a:lnTo>
                <a:lnTo>
                  <a:pt x="64" y="299"/>
                </a:lnTo>
                <a:lnTo>
                  <a:pt x="66" y="288"/>
                </a:lnTo>
                <a:lnTo>
                  <a:pt x="70" y="278"/>
                </a:lnTo>
                <a:lnTo>
                  <a:pt x="72" y="270"/>
                </a:lnTo>
                <a:lnTo>
                  <a:pt x="76" y="261"/>
                </a:lnTo>
                <a:lnTo>
                  <a:pt x="81" y="253"/>
                </a:lnTo>
                <a:lnTo>
                  <a:pt x="85" y="245"/>
                </a:lnTo>
                <a:lnTo>
                  <a:pt x="89" y="237"/>
                </a:lnTo>
                <a:lnTo>
                  <a:pt x="96" y="230"/>
                </a:lnTo>
                <a:lnTo>
                  <a:pt x="98" y="222"/>
                </a:lnTo>
                <a:lnTo>
                  <a:pt x="104" y="216"/>
                </a:lnTo>
                <a:lnTo>
                  <a:pt x="108" y="211"/>
                </a:lnTo>
                <a:lnTo>
                  <a:pt x="113" y="206"/>
                </a:lnTo>
                <a:lnTo>
                  <a:pt x="119" y="197"/>
                </a:lnTo>
                <a:lnTo>
                  <a:pt x="121" y="189"/>
                </a:lnTo>
                <a:lnTo>
                  <a:pt x="117" y="182"/>
                </a:lnTo>
                <a:lnTo>
                  <a:pt x="108" y="178"/>
                </a:lnTo>
                <a:lnTo>
                  <a:pt x="102" y="176"/>
                </a:lnTo>
                <a:lnTo>
                  <a:pt x="93" y="178"/>
                </a:lnTo>
                <a:lnTo>
                  <a:pt x="85" y="181"/>
                </a:lnTo>
                <a:lnTo>
                  <a:pt x="78" y="187"/>
                </a:lnTo>
                <a:lnTo>
                  <a:pt x="72" y="195"/>
                </a:lnTo>
                <a:lnTo>
                  <a:pt x="64" y="205"/>
                </a:lnTo>
                <a:lnTo>
                  <a:pt x="57" y="213"/>
                </a:lnTo>
                <a:lnTo>
                  <a:pt x="51" y="222"/>
                </a:lnTo>
                <a:lnTo>
                  <a:pt x="42" y="232"/>
                </a:lnTo>
                <a:lnTo>
                  <a:pt x="36" y="240"/>
                </a:lnTo>
                <a:lnTo>
                  <a:pt x="29" y="246"/>
                </a:lnTo>
                <a:lnTo>
                  <a:pt x="25" y="253"/>
                </a:lnTo>
                <a:lnTo>
                  <a:pt x="19" y="258"/>
                </a:lnTo>
                <a:lnTo>
                  <a:pt x="14" y="261"/>
                </a:lnTo>
                <a:lnTo>
                  <a:pt x="10" y="259"/>
                </a:lnTo>
                <a:lnTo>
                  <a:pt x="8" y="256"/>
                </a:lnTo>
                <a:lnTo>
                  <a:pt x="4" y="248"/>
                </a:lnTo>
                <a:lnTo>
                  <a:pt x="2" y="243"/>
                </a:lnTo>
                <a:lnTo>
                  <a:pt x="0" y="237"/>
                </a:lnTo>
                <a:lnTo>
                  <a:pt x="0" y="232"/>
                </a:lnTo>
                <a:lnTo>
                  <a:pt x="0" y="226"/>
                </a:lnTo>
                <a:lnTo>
                  <a:pt x="0" y="218"/>
                </a:lnTo>
                <a:lnTo>
                  <a:pt x="2" y="211"/>
                </a:lnTo>
                <a:lnTo>
                  <a:pt x="4" y="206"/>
                </a:lnTo>
                <a:lnTo>
                  <a:pt x="4" y="198"/>
                </a:lnTo>
                <a:lnTo>
                  <a:pt x="8" y="192"/>
                </a:lnTo>
                <a:lnTo>
                  <a:pt x="12" y="186"/>
                </a:lnTo>
                <a:lnTo>
                  <a:pt x="17" y="179"/>
                </a:lnTo>
                <a:lnTo>
                  <a:pt x="21" y="171"/>
                </a:lnTo>
                <a:lnTo>
                  <a:pt x="25" y="165"/>
                </a:lnTo>
                <a:lnTo>
                  <a:pt x="32" y="158"/>
                </a:lnTo>
                <a:lnTo>
                  <a:pt x="40" y="152"/>
                </a:lnTo>
                <a:lnTo>
                  <a:pt x="46" y="142"/>
                </a:lnTo>
                <a:lnTo>
                  <a:pt x="53" y="138"/>
                </a:lnTo>
                <a:lnTo>
                  <a:pt x="59" y="131"/>
                </a:lnTo>
                <a:lnTo>
                  <a:pt x="66" y="126"/>
                </a:lnTo>
                <a:lnTo>
                  <a:pt x="76" y="117"/>
                </a:lnTo>
                <a:lnTo>
                  <a:pt x="89" y="110"/>
                </a:lnTo>
                <a:lnTo>
                  <a:pt x="98" y="106"/>
                </a:lnTo>
                <a:lnTo>
                  <a:pt x="104" y="102"/>
                </a:lnTo>
                <a:lnTo>
                  <a:pt x="108" y="101"/>
                </a:lnTo>
                <a:lnTo>
                  <a:pt x="110" y="101"/>
                </a:lnTo>
                <a:lnTo>
                  <a:pt x="145" y="91"/>
                </a:lnTo>
                <a:lnTo>
                  <a:pt x="125"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48"/>
          <p:cNvSpPr>
            <a:spLocks/>
          </p:cNvSpPr>
          <p:nvPr/>
        </p:nvSpPr>
        <p:spPr bwMode="auto">
          <a:xfrm>
            <a:off x="4708525" y="5032375"/>
            <a:ext cx="546100" cy="584200"/>
          </a:xfrm>
          <a:custGeom>
            <a:avLst/>
            <a:gdLst>
              <a:gd name="T0" fmla="*/ 137 w 344"/>
              <a:gd name="T1" fmla="*/ 53 h 368"/>
              <a:gd name="T2" fmla="*/ 131 w 344"/>
              <a:gd name="T3" fmla="*/ 21 h 368"/>
              <a:gd name="T4" fmla="*/ 160 w 344"/>
              <a:gd name="T5" fmla="*/ 0 h 368"/>
              <a:gd name="T6" fmla="*/ 184 w 344"/>
              <a:gd name="T7" fmla="*/ 27 h 368"/>
              <a:gd name="T8" fmla="*/ 182 w 344"/>
              <a:gd name="T9" fmla="*/ 59 h 368"/>
              <a:gd name="T10" fmla="*/ 188 w 344"/>
              <a:gd name="T11" fmla="*/ 80 h 368"/>
              <a:gd name="T12" fmla="*/ 224 w 344"/>
              <a:gd name="T13" fmla="*/ 85 h 368"/>
              <a:gd name="T14" fmla="*/ 261 w 344"/>
              <a:gd name="T15" fmla="*/ 99 h 368"/>
              <a:gd name="T16" fmla="*/ 293 w 344"/>
              <a:gd name="T17" fmla="*/ 123 h 368"/>
              <a:gd name="T18" fmla="*/ 316 w 344"/>
              <a:gd name="T19" fmla="*/ 154 h 368"/>
              <a:gd name="T20" fmla="*/ 329 w 344"/>
              <a:gd name="T21" fmla="*/ 181 h 368"/>
              <a:gd name="T22" fmla="*/ 340 w 344"/>
              <a:gd name="T23" fmla="*/ 207 h 368"/>
              <a:gd name="T24" fmla="*/ 342 w 344"/>
              <a:gd name="T25" fmla="*/ 232 h 368"/>
              <a:gd name="T26" fmla="*/ 327 w 344"/>
              <a:gd name="T27" fmla="*/ 218 h 368"/>
              <a:gd name="T28" fmla="*/ 312 w 344"/>
              <a:gd name="T29" fmla="*/ 187 h 368"/>
              <a:gd name="T30" fmla="*/ 291 w 344"/>
              <a:gd name="T31" fmla="*/ 159 h 368"/>
              <a:gd name="T32" fmla="*/ 237 w 344"/>
              <a:gd name="T33" fmla="*/ 159 h 368"/>
              <a:gd name="T34" fmla="*/ 224 w 344"/>
              <a:gd name="T35" fmla="*/ 186 h 368"/>
              <a:gd name="T36" fmla="*/ 229 w 344"/>
              <a:gd name="T37" fmla="*/ 208 h 368"/>
              <a:gd name="T38" fmla="*/ 239 w 344"/>
              <a:gd name="T39" fmla="*/ 237 h 368"/>
              <a:gd name="T40" fmla="*/ 254 w 344"/>
              <a:gd name="T41" fmla="*/ 267 h 368"/>
              <a:gd name="T42" fmla="*/ 276 w 344"/>
              <a:gd name="T43" fmla="*/ 303 h 368"/>
              <a:gd name="T44" fmla="*/ 293 w 344"/>
              <a:gd name="T45" fmla="*/ 336 h 368"/>
              <a:gd name="T46" fmla="*/ 293 w 344"/>
              <a:gd name="T47" fmla="*/ 359 h 368"/>
              <a:gd name="T48" fmla="*/ 248 w 344"/>
              <a:gd name="T49" fmla="*/ 348 h 368"/>
              <a:gd name="T50" fmla="*/ 237 w 344"/>
              <a:gd name="T51" fmla="*/ 316 h 368"/>
              <a:gd name="T52" fmla="*/ 222 w 344"/>
              <a:gd name="T53" fmla="*/ 272 h 368"/>
              <a:gd name="T54" fmla="*/ 212 w 344"/>
              <a:gd name="T55" fmla="*/ 245 h 368"/>
              <a:gd name="T56" fmla="*/ 167 w 344"/>
              <a:gd name="T57" fmla="*/ 223 h 368"/>
              <a:gd name="T58" fmla="*/ 126 w 344"/>
              <a:gd name="T59" fmla="*/ 232 h 368"/>
              <a:gd name="T60" fmla="*/ 109 w 344"/>
              <a:gd name="T61" fmla="*/ 263 h 368"/>
              <a:gd name="T62" fmla="*/ 103 w 344"/>
              <a:gd name="T63" fmla="*/ 295 h 368"/>
              <a:gd name="T64" fmla="*/ 99 w 344"/>
              <a:gd name="T65" fmla="*/ 324 h 368"/>
              <a:gd name="T66" fmla="*/ 90 w 344"/>
              <a:gd name="T67" fmla="*/ 359 h 368"/>
              <a:gd name="T68" fmla="*/ 69 w 344"/>
              <a:gd name="T69" fmla="*/ 356 h 368"/>
              <a:gd name="T70" fmla="*/ 62 w 344"/>
              <a:gd name="T71" fmla="*/ 314 h 368"/>
              <a:gd name="T72" fmla="*/ 69 w 344"/>
              <a:gd name="T73" fmla="*/ 284 h 368"/>
              <a:gd name="T74" fmla="*/ 84 w 344"/>
              <a:gd name="T75" fmla="*/ 243 h 368"/>
              <a:gd name="T76" fmla="*/ 103 w 344"/>
              <a:gd name="T77" fmla="*/ 211 h 368"/>
              <a:gd name="T78" fmla="*/ 124 w 344"/>
              <a:gd name="T79" fmla="*/ 179 h 368"/>
              <a:gd name="T80" fmla="*/ 124 w 344"/>
              <a:gd name="T81" fmla="*/ 152 h 368"/>
              <a:gd name="T82" fmla="*/ 99 w 344"/>
              <a:gd name="T83" fmla="*/ 138 h 368"/>
              <a:gd name="T84" fmla="*/ 58 w 344"/>
              <a:gd name="T85" fmla="*/ 157 h 368"/>
              <a:gd name="T86" fmla="*/ 22 w 344"/>
              <a:gd name="T87" fmla="*/ 194 h 368"/>
              <a:gd name="T88" fmla="*/ 5 w 344"/>
              <a:gd name="T89" fmla="*/ 221 h 368"/>
              <a:gd name="T90" fmla="*/ 0 w 344"/>
              <a:gd name="T91" fmla="*/ 211 h 368"/>
              <a:gd name="T92" fmla="*/ 7 w 344"/>
              <a:gd name="T93" fmla="*/ 186 h 368"/>
              <a:gd name="T94" fmla="*/ 24 w 344"/>
              <a:gd name="T95" fmla="*/ 159 h 368"/>
              <a:gd name="T96" fmla="*/ 52 w 344"/>
              <a:gd name="T97" fmla="*/ 125 h 368"/>
              <a:gd name="T98" fmla="*/ 88 w 344"/>
              <a:gd name="T99" fmla="*/ 101 h 368"/>
              <a:gd name="T100" fmla="*/ 139 w 344"/>
              <a:gd name="T101" fmla="*/ 8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368">
                <a:moveTo>
                  <a:pt x="146" y="69"/>
                </a:moveTo>
                <a:lnTo>
                  <a:pt x="143" y="67"/>
                </a:lnTo>
                <a:lnTo>
                  <a:pt x="141" y="62"/>
                </a:lnTo>
                <a:lnTo>
                  <a:pt x="139" y="58"/>
                </a:lnTo>
                <a:lnTo>
                  <a:pt x="137" y="53"/>
                </a:lnTo>
                <a:lnTo>
                  <a:pt x="133" y="45"/>
                </a:lnTo>
                <a:lnTo>
                  <a:pt x="131" y="38"/>
                </a:lnTo>
                <a:lnTo>
                  <a:pt x="131" y="32"/>
                </a:lnTo>
                <a:lnTo>
                  <a:pt x="131" y="26"/>
                </a:lnTo>
                <a:lnTo>
                  <a:pt x="131" y="21"/>
                </a:lnTo>
                <a:lnTo>
                  <a:pt x="133" y="14"/>
                </a:lnTo>
                <a:lnTo>
                  <a:pt x="137" y="10"/>
                </a:lnTo>
                <a:lnTo>
                  <a:pt x="141" y="6"/>
                </a:lnTo>
                <a:lnTo>
                  <a:pt x="150" y="2"/>
                </a:lnTo>
                <a:lnTo>
                  <a:pt x="160" y="0"/>
                </a:lnTo>
                <a:lnTo>
                  <a:pt x="171" y="3"/>
                </a:lnTo>
                <a:lnTo>
                  <a:pt x="178" y="11"/>
                </a:lnTo>
                <a:lnTo>
                  <a:pt x="180" y="16"/>
                </a:lnTo>
                <a:lnTo>
                  <a:pt x="184" y="22"/>
                </a:lnTo>
                <a:lnTo>
                  <a:pt x="184" y="27"/>
                </a:lnTo>
                <a:lnTo>
                  <a:pt x="186" y="35"/>
                </a:lnTo>
                <a:lnTo>
                  <a:pt x="184" y="40"/>
                </a:lnTo>
                <a:lnTo>
                  <a:pt x="184" y="46"/>
                </a:lnTo>
                <a:lnTo>
                  <a:pt x="182" y="53"/>
                </a:lnTo>
                <a:lnTo>
                  <a:pt x="182" y="59"/>
                </a:lnTo>
                <a:lnTo>
                  <a:pt x="180" y="64"/>
                </a:lnTo>
                <a:lnTo>
                  <a:pt x="180" y="69"/>
                </a:lnTo>
                <a:lnTo>
                  <a:pt x="180" y="70"/>
                </a:lnTo>
                <a:lnTo>
                  <a:pt x="180" y="72"/>
                </a:lnTo>
                <a:lnTo>
                  <a:pt x="188" y="80"/>
                </a:lnTo>
                <a:lnTo>
                  <a:pt x="190" y="80"/>
                </a:lnTo>
                <a:lnTo>
                  <a:pt x="197" y="80"/>
                </a:lnTo>
                <a:lnTo>
                  <a:pt x="205" y="82"/>
                </a:lnTo>
                <a:lnTo>
                  <a:pt x="218" y="83"/>
                </a:lnTo>
                <a:lnTo>
                  <a:pt x="224" y="85"/>
                </a:lnTo>
                <a:lnTo>
                  <a:pt x="233" y="87"/>
                </a:lnTo>
                <a:lnTo>
                  <a:pt x="239" y="90"/>
                </a:lnTo>
                <a:lnTo>
                  <a:pt x="248" y="93"/>
                </a:lnTo>
                <a:lnTo>
                  <a:pt x="254" y="96"/>
                </a:lnTo>
                <a:lnTo>
                  <a:pt x="261" y="99"/>
                </a:lnTo>
                <a:lnTo>
                  <a:pt x="269" y="103"/>
                </a:lnTo>
                <a:lnTo>
                  <a:pt x="278" y="109"/>
                </a:lnTo>
                <a:lnTo>
                  <a:pt x="282" y="112"/>
                </a:lnTo>
                <a:lnTo>
                  <a:pt x="286" y="119"/>
                </a:lnTo>
                <a:lnTo>
                  <a:pt x="293" y="123"/>
                </a:lnTo>
                <a:lnTo>
                  <a:pt x="299" y="130"/>
                </a:lnTo>
                <a:lnTo>
                  <a:pt x="301" y="136"/>
                </a:lnTo>
                <a:lnTo>
                  <a:pt x="308" y="141"/>
                </a:lnTo>
                <a:lnTo>
                  <a:pt x="312" y="147"/>
                </a:lnTo>
                <a:lnTo>
                  <a:pt x="316" y="154"/>
                </a:lnTo>
                <a:lnTo>
                  <a:pt x="318" y="159"/>
                </a:lnTo>
                <a:lnTo>
                  <a:pt x="323" y="165"/>
                </a:lnTo>
                <a:lnTo>
                  <a:pt x="325" y="171"/>
                </a:lnTo>
                <a:lnTo>
                  <a:pt x="327" y="176"/>
                </a:lnTo>
                <a:lnTo>
                  <a:pt x="329" y="181"/>
                </a:lnTo>
                <a:lnTo>
                  <a:pt x="331" y="186"/>
                </a:lnTo>
                <a:lnTo>
                  <a:pt x="333" y="191"/>
                </a:lnTo>
                <a:lnTo>
                  <a:pt x="335" y="194"/>
                </a:lnTo>
                <a:lnTo>
                  <a:pt x="338" y="199"/>
                </a:lnTo>
                <a:lnTo>
                  <a:pt x="340" y="207"/>
                </a:lnTo>
                <a:lnTo>
                  <a:pt x="340" y="213"/>
                </a:lnTo>
                <a:lnTo>
                  <a:pt x="342" y="221"/>
                </a:lnTo>
                <a:lnTo>
                  <a:pt x="342" y="226"/>
                </a:lnTo>
                <a:lnTo>
                  <a:pt x="344" y="229"/>
                </a:lnTo>
                <a:lnTo>
                  <a:pt x="342" y="232"/>
                </a:lnTo>
                <a:lnTo>
                  <a:pt x="342" y="235"/>
                </a:lnTo>
                <a:lnTo>
                  <a:pt x="335" y="234"/>
                </a:lnTo>
                <a:lnTo>
                  <a:pt x="331" y="227"/>
                </a:lnTo>
                <a:lnTo>
                  <a:pt x="327" y="221"/>
                </a:lnTo>
                <a:lnTo>
                  <a:pt x="327" y="218"/>
                </a:lnTo>
                <a:lnTo>
                  <a:pt x="325" y="216"/>
                </a:lnTo>
                <a:lnTo>
                  <a:pt x="323" y="210"/>
                </a:lnTo>
                <a:lnTo>
                  <a:pt x="318" y="202"/>
                </a:lnTo>
                <a:lnTo>
                  <a:pt x="314" y="192"/>
                </a:lnTo>
                <a:lnTo>
                  <a:pt x="312" y="187"/>
                </a:lnTo>
                <a:lnTo>
                  <a:pt x="308" y="183"/>
                </a:lnTo>
                <a:lnTo>
                  <a:pt x="306" y="176"/>
                </a:lnTo>
                <a:lnTo>
                  <a:pt x="303" y="173"/>
                </a:lnTo>
                <a:lnTo>
                  <a:pt x="297" y="163"/>
                </a:lnTo>
                <a:lnTo>
                  <a:pt x="291" y="159"/>
                </a:lnTo>
                <a:lnTo>
                  <a:pt x="278" y="154"/>
                </a:lnTo>
                <a:lnTo>
                  <a:pt x="265" y="152"/>
                </a:lnTo>
                <a:lnTo>
                  <a:pt x="252" y="151"/>
                </a:lnTo>
                <a:lnTo>
                  <a:pt x="246" y="152"/>
                </a:lnTo>
                <a:lnTo>
                  <a:pt x="237" y="159"/>
                </a:lnTo>
                <a:lnTo>
                  <a:pt x="231" y="168"/>
                </a:lnTo>
                <a:lnTo>
                  <a:pt x="227" y="173"/>
                </a:lnTo>
                <a:lnTo>
                  <a:pt x="224" y="178"/>
                </a:lnTo>
                <a:lnTo>
                  <a:pt x="224" y="181"/>
                </a:lnTo>
                <a:lnTo>
                  <a:pt x="224" y="186"/>
                </a:lnTo>
                <a:lnTo>
                  <a:pt x="224" y="189"/>
                </a:lnTo>
                <a:lnTo>
                  <a:pt x="227" y="195"/>
                </a:lnTo>
                <a:lnTo>
                  <a:pt x="227" y="199"/>
                </a:lnTo>
                <a:lnTo>
                  <a:pt x="227" y="203"/>
                </a:lnTo>
                <a:lnTo>
                  <a:pt x="229" y="208"/>
                </a:lnTo>
                <a:lnTo>
                  <a:pt x="231" y="215"/>
                </a:lnTo>
                <a:lnTo>
                  <a:pt x="231" y="219"/>
                </a:lnTo>
                <a:lnTo>
                  <a:pt x="233" y="226"/>
                </a:lnTo>
                <a:lnTo>
                  <a:pt x="235" y="231"/>
                </a:lnTo>
                <a:lnTo>
                  <a:pt x="239" y="237"/>
                </a:lnTo>
                <a:lnTo>
                  <a:pt x="242" y="243"/>
                </a:lnTo>
                <a:lnTo>
                  <a:pt x="244" y="250"/>
                </a:lnTo>
                <a:lnTo>
                  <a:pt x="248" y="256"/>
                </a:lnTo>
                <a:lnTo>
                  <a:pt x="252" y="263"/>
                </a:lnTo>
                <a:lnTo>
                  <a:pt x="254" y="267"/>
                </a:lnTo>
                <a:lnTo>
                  <a:pt x="259" y="274"/>
                </a:lnTo>
                <a:lnTo>
                  <a:pt x="261" y="280"/>
                </a:lnTo>
                <a:lnTo>
                  <a:pt x="267" y="288"/>
                </a:lnTo>
                <a:lnTo>
                  <a:pt x="271" y="295"/>
                </a:lnTo>
                <a:lnTo>
                  <a:pt x="276" y="303"/>
                </a:lnTo>
                <a:lnTo>
                  <a:pt x="280" y="309"/>
                </a:lnTo>
                <a:lnTo>
                  <a:pt x="284" y="317"/>
                </a:lnTo>
                <a:lnTo>
                  <a:pt x="286" y="324"/>
                </a:lnTo>
                <a:lnTo>
                  <a:pt x="291" y="330"/>
                </a:lnTo>
                <a:lnTo>
                  <a:pt x="293" y="336"/>
                </a:lnTo>
                <a:lnTo>
                  <a:pt x="295" y="343"/>
                </a:lnTo>
                <a:lnTo>
                  <a:pt x="295" y="348"/>
                </a:lnTo>
                <a:lnTo>
                  <a:pt x="295" y="352"/>
                </a:lnTo>
                <a:lnTo>
                  <a:pt x="293" y="354"/>
                </a:lnTo>
                <a:lnTo>
                  <a:pt x="293" y="359"/>
                </a:lnTo>
                <a:lnTo>
                  <a:pt x="280" y="362"/>
                </a:lnTo>
                <a:lnTo>
                  <a:pt x="267" y="362"/>
                </a:lnTo>
                <a:lnTo>
                  <a:pt x="259" y="357"/>
                </a:lnTo>
                <a:lnTo>
                  <a:pt x="252" y="352"/>
                </a:lnTo>
                <a:lnTo>
                  <a:pt x="248" y="348"/>
                </a:lnTo>
                <a:lnTo>
                  <a:pt x="248" y="344"/>
                </a:lnTo>
                <a:lnTo>
                  <a:pt x="246" y="338"/>
                </a:lnTo>
                <a:lnTo>
                  <a:pt x="244" y="332"/>
                </a:lnTo>
                <a:lnTo>
                  <a:pt x="239" y="324"/>
                </a:lnTo>
                <a:lnTo>
                  <a:pt x="237" y="316"/>
                </a:lnTo>
                <a:lnTo>
                  <a:pt x="235" y="308"/>
                </a:lnTo>
                <a:lnTo>
                  <a:pt x="233" y="300"/>
                </a:lnTo>
                <a:lnTo>
                  <a:pt x="229" y="290"/>
                </a:lnTo>
                <a:lnTo>
                  <a:pt x="227" y="282"/>
                </a:lnTo>
                <a:lnTo>
                  <a:pt x="222" y="272"/>
                </a:lnTo>
                <a:lnTo>
                  <a:pt x="220" y="266"/>
                </a:lnTo>
                <a:lnTo>
                  <a:pt x="216" y="258"/>
                </a:lnTo>
                <a:lnTo>
                  <a:pt x="214" y="253"/>
                </a:lnTo>
                <a:lnTo>
                  <a:pt x="212" y="248"/>
                </a:lnTo>
                <a:lnTo>
                  <a:pt x="212" y="245"/>
                </a:lnTo>
                <a:lnTo>
                  <a:pt x="203" y="239"/>
                </a:lnTo>
                <a:lnTo>
                  <a:pt x="197" y="234"/>
                </a:lnTo>
                <a:lnTo>
                  <a:pt x="188" y="229"/>
                </a:lnTo>
                <a:lnTo>
                  <a:pt x="180" y="226"/>
                </a:lnTo>
                <a:lnTo>
                  <a:pt x="167" y="223"/>
                </a:lnTo>
                <a:lnTo>
                  <a:pt x="158" y="223"/>
                </a:lnTo>
                <a:lnTo>
                  <a:pt x="148" y="224"/>
                </a:lnTo>
                <a:lnTo>
                  <a:pt x="137" y="227"/>
                </a:lnTo>
                <a:lnTo>
                  <a:pt x="131" y="229"/>
                </a:lnTo>
                <a:lnTo>
                  <a:pt x="126" y="232"/>
                </a:lnTo>
                <a:lnTo>
                  <a:pt x="124" y="237"/>
                </a:lnTo>
                <a:lnTo>
                  <a:pt x="120" y="243"/>
                </a:lnTo>
                <a:lnTo>
                  <a:pt x="116" y="248"/>
                </a:lnTo>
                <a:lnTo>
                  <a:pt x="111" y="256"/>
                </a:lnTo>
                <a:lnTo>
                  <a:pt x="109" y="263"/>
                </a:lnTo>
                <a:lnTo>
                  <a:pt x="109" y="269"/>
                </a:lnTo>
                <a:lnTo>
                  <a:pt x="105" y="276"/>
                </a:lnTo>
                <a:lnTo>
                  <a:pt x="105" y="282"/>
                </a:lnTo>
                <a:lnTo>
                  <a:pt x="103" y="288"/>
                </a:lnTo>
                <a:lnTo>
                  <a:pt x="103" y="295"/>
                </a:lnTo>
                <a:lnTo>
                  <a:pt x="101" y="303"/>
                </a:lnTo>
                <a:lnTo>
                  <a:pt x="101" y="309"/>
                </a:lnTo>
                <a:lnTo>
                  <a:pt x="99" y="312"/>
                </a:lnTo>
                <a:lnTo>
                  <a:pt x="99" y="319"/>
                </a:lnTo>
                <a:lnTo>
                  <a:pt x="99" y="324"/>
                </a:lnTo>
                <a:lnTo>
                  <a:pt x="99" y="328"/>
                </a:lnTo>
                <a:lnTo>
                  <a:pt x="96" y="333"/>
                </a:lnTo>
                <a:lnTo>
                  <a:pt x="96" y="340"/>
                </a:lnTo>
                <a:lnTo>
                  <a:pt x="92" y="349"/>
                </a:lnTo>
                <a:lnTo>
                  <a:pt x="90" y="359"/>
                </a:lnTo>
                <a:lnTo>
                  <a:pt x="88" y="365"/>
                </a:lnTo>
                <a:lnTo>
                  <a:pt x="84" y="368"/>
                </a:lnTo>
                <a:lnTo>
                  <a:pt x="77" y="367"/>
                </a:lnTo>
                <a:lnTo>
                  <a:pt x="73" y="364"/>
                </a:lnTo>
                <a:lnTo>
                  <a:pt x="69" y="356"/>
                </a:lnTo>
                <a:lnTo>
                  <a:pt x="67" y="349"/>
                </a:lnTo>
                <a:lnTo>
                  <a:pt x="64" y="340"/>
                </a:lnTo>
                <a:lnTo>
                  <a:pt x="62" y="330"/>
                </a:lnTo>
                <a:lnTo>
                  <a:pt x="62" y="322"/>
                </a:lnTo>
                <a:lnTo>
                  <a:pt x="62" y="314"/>
                </a:lnTo>
                <a:lnTo>
                  <a:pt x="62" y="309"/>
                </a:lnTo>
                <a:lnTo>
                  <a:pt x="62" y="303"/>
                </a:lnTo>
                <a:lnTo>
                  <a:pt x="64" y="296"/>
                </a:lnTo>
                <a:lnTo>
                  <a:pt x="67" y="290"/>
                </a:lnTo>
                <a:lnTo>
                  <a:pt x="69" y="284"/>
                </a:lnTo>
                <a:lnTo>
                  <a:pt x="71" y="276"/>
                </a:lnTo>
                <a:lnTo>
                  <a:pt x="75" y="267"/>
                </a:lnTo>
                <a:lnTo>
                  <a:pt x="77" y="259"/>
                </a:lnTo>
                <a:lnTo>
                  <a:pt x="82" y="251"/>
                </a:lnTo>
                <a:lnTo>
                  <a:pt x="84" y="243"/>
                </a:lnTo>
                <a:lnTo>
                  <a:pt x="88" y="235"/>
                </a:lnTo>
                <a:lnTo>
                  <a:pt x="92" y="229"/>
                </a:lnTo>
                <a:lnTo>
                  <a:pt x="94" y="223"/>
                </a:lnTo>
                <a:lnTo>
                  <a:pt x="99" y="216"/>
                </a:lnTo>
                <a:lnTo>
                  <a:pt x="103" y="211"/>
                </a:lnTo>
                <a:lnTo>
                  <a:pt x="105" y="208"/>
                </a:lnTo>
                <a:lnTo>
                  <a:pt x="111" y="200"/>
                </a:lnTo>
                <a:lnTo>
                  <a:pt x="116" y="194"/>
                </a:lnTo>
                <a:lnTo>
                  <a:pt x="120" y="186"/>
                </a:lnTo>
                <a:lnTo>
                  <a:pt x="124" y="179"/>
                </a:lnTo>
                <a:lnTo>
                  <a:pt x="126" y="175"/>
                </a:lnTo>
                <a:lnTo>
                  <a:pt x="128" y="168"/>
                </a:lnTo>
                <a:lnTo>
                  <a:pt x="128" y="163"/>
                </a:lnTo>
                <a:lnTo>
                  <a:pt x="128" y="159"/>
                </a:lnTo>
                <a:lnTo>
                  <a:pt x="124" y="152"/>
                </a:lnTo>
                <a:lnTo>
                  <a:pt x="122" y="147"/>
                </a:lnTo>
                <a:lnTo>
                  <a:pt x="118" y="144"/>
                </a:lnTo>
                <a:lnTo>
                  <a:pt x="111" y="141"/>
                </a:lnTo>
                <a:lnTo>
                  <a:pt x="105" y="138"/>
                </a:lnTo>
                <a:lnTo>
                  <a:pt x="99" y="138"/>
                </a:lnTo>
                <a:lnTo>
                  <a:pt x="92" y="138"/>
                </a:lnTo>
                <a:lnTo>
                  <a:pt x="86" y="141"/>
                </a:lnTo>
                <a:lnTo>
                  <a:pt x="77" y="144"/>
                </a:lnTo>
                <a:lnTo>
                  <a:pt x="69" y="151"/>
                </a:lnTo>
                <a:lnTo>
                  <a:pt x="58" y="157"/>
                </a:lnTo>
                <a:lnTo>
                  <a:pt x="50" y="167"/>
                </a:lnTo>
                <a:lnTo>
                  <a:pt x="41" y="173"/>
                </a:lnTo>
                <a:lnTo>
                  <a:pt x="32" y="183"/>
                </a:lnTo>
                <a:lnTo>
                  <a:pt x="24" y="187"/>
                </a:lnTo>
                <a:lnTo>
                  <a:pt x="22" y="194"/>
                </a:lnTo>
                <a:lnTo>
                  <a:pt x="18" y="197"/>
                </a:lnTo>
                <a:lnTo>
                  <a:pt x="15" y="202"/>
                </a:lnTo>
                <a:lnTo>
                  <a:pt x="11" y="207"/>
                </a:lnTo>
                <a:lnTo>
                  <a:pt x="9" y="213"/>
                </a:lnTo>
                <a:lnTo>
                  <a:pt x="5" y="221"/>
                </a:lnTo>
                <a:lnTo>
                  <a:pt x="3" y="226"/>
                </a:lnTo>
                <a:lnTo>
                  <a:pt x="3" y="223"/>
                </a:lnTo>
                <a:lnTo>
                  <a:pt x="3" y="221"/>
                </a:lnTo>
                <a:lnTo>
                  <a:pt x="0" y="216"/>
                </a:lnTo>
                <a:lnTo>
                  <a:pt x="0" y="211"/>
                </a:lnTo>
                <a:lnTo>
                  <a:pt x="0" y="205"/>
                </a:lnTo>
                <a:lnTo>
                  <a:pt x="0" y="199"/>
                </a:lnTo>
                <a:lnTo>
                  <a:pt x="3" y="194"/>
                </a:lnTo>
                <a:lnTo>
                  <a:pt x="7" y="189"/>
                </a:lnTo>
                <a:lnTo>
                  <a:pt x="7" y="186"/>
                </a:lnTo>
                <a:lnTo>
                  <a:pt x="9" y="181"/>
                </a:lnTo>
                <a:lnTo>
                  <a:pt x="11" y="176"/>
                </a:lnTo>
                <a:lnTo>
                  <a:pt x="15" y="171"/>
                </a:lnTo>
                <a:lnTo>
                  <a:pt x="20" y="165"/>
                </a:lnTo>
                <a:lnTo>
                  <a:pt x="24" y="159"/>
                </a:lnTo>
                <a:lnTo>
                  <a:pt x="30" y="152"/>
                </a:lnTo>
                <a:lnTo>
                  <a:pt x="37" y="146"/>
                </a:lnTo>
                <a:lnTo>
                  <a:pt x="41" y="138"/>
                </a:lnTo>
                <a:lnTo>
                  <a:pt x="47" y="131"/>
                </a:lnTo>
                <a:lnTo>
                  <a:pt x="52" y="125"/>
                </a:lnTo>
                <a:lnTo>
                  <a:pt x="60" y="119"/>
                </a:lnTo>
                <a:lnTo>
                  <a:pt x="67" y="112"/>
                </a:lnTo>
                <a:lnTo>
                  <a:pt x="75" y="107"/>
                </a:lnTo>
                <a:lnTo>
                  <a:pt x="82" y="103"/>
                </a:lnTo>
                <a:lnTo>
                  <a:pt x="88" y="101"/>
                </a:lnTo>
                <a:lnTo>
                  <a:pt x="99" y="93"/>
                </a:lnTo>
                <a:lnTo>
                  <a:pt x="111" y="88"/>
                </a:lnTo>
                <a:lnTo>
                  <a:pt x="120" y="85"/>
                </a:lnTo>
                <a:lnTo>
                  <a:pt x="128" y="83"/>
                </a:lnTo>
                <a:lnTo>
                  <a:pt x="139" y="82"/>
                </a:lnTo>
                <a:lnTo>
                  <a:pt x="143" y="82"/>
                </a:lnTo>
                <a:lnTo>
                  <a:pt x="146" y="69"/>
                </a:lnTo>
                <a:lnTo>
                  <a:pt x="146" y="69"/>
                </a:lnTo>
                <a:close/>
              </a:path>
            </a:pathLst>
          </a:custGeom>
          <a:solidFill>
            <a:schemeClr val="accent6">
              <a:lumMod val="20000"/>
              <a:lumOff val="80000"/>
            </a:schemeClr>
          </a:solidFill>
          <a:ln>
            <a:noFill/>
          </a:ln>
        </p:spPr>
        <p:txBody>
          <a:bodyPr/>
          <a:lstStyle/>
          <a:p>
            <a:pPr>
              <a:defRPr/>
            </a:pPr>
            <a:endParaRPr lang="fr-CA"/>
          </a:p>
        </p:txBody>
      </p:sp>
      <p:sp>
        <p:nvSpPr>
          <p:cNvPr id="18481" name="Freeform 49"/>
          <p:cNvSpPr>
            <a:spLocks/>
          </p:cNvSpPr>
          <p:nvPr/>
        </p:nvSpPr>
        <p:spPr bwMode="auto">
          <a:xfrm>
            <a:off x="2786063" y="2949575"/>
            <a:ext cx="77787" cy="211138"/>
          </a:xfrm>
          <a:custGeom>
            <a:avLst/>
            <a:gdLst>
              <a:gd name="T0" fmla="*/ 0 w 49"/>
              <a:gd name="T1" fmla="*/ 2147483647 h 133"/>
              <a:gd name="T2" fmla="*/ 0 w 49"/>
              <a:gd name="T3" fmla="*/ 2147483647 h 133"/>
              <a:gd name="T4" fmla="*/ 0 w 49"/>
              <a:gd name="T5" fmla="*/ 2147483647 h 133"/>
              <a:gd name="T6" fmla="*/ 0 w 49"/>
              <a:gd name="T7" fmla="*/ 2147483647 h 133"/>
              <a:gd name="T8" fmla="*/ 0 w 49"/>
              <a:gd name="T9" fmla="*/ 2147483647 h 133"/>
              <a:gd name="T10" fmla="*/ 0 w 49"/>
              <a:gd name="T11" fmla="*/ 2147483647 h 133"/>
              <a:gd name="T12" fmla="*/ 0 w 49"/>
              <a:gd name="T13" fmla="*/ 2147483647 h 133"/>
              <a:gd name="T14" fmla="*/ 2147483647 w 49"/>
              <a:gd name="T15" fmla="*/ 2147483647 h 133"/>
              <a:gd name="T16" fmla="*/ 2147483647 w 49"/>
              <a:gd name="T17" fmla="*/ 2147483647 h 133"/>
              <a:gd name="T18" fmla="*/ 2147483647 w 49"/>
              <a:gd name="T19" fmla="*/ 2147483647 h 133"/>
              <a:gd name="T20" fmla="*/ 2147483647 w 49"/>
              <a:gd name="T21" fmla="*/ 2147483647 h 133"/>
              <a:gd name="T22" fmla="*/ 2147483647 w 49"/>
              <a:gd name="T23" fmla="*/ 2147483647 h 133"/>
              <a:gd name="T24" fmla="*/ 2147483647 w 49"/>
              <a:gd name="T25" fmla="*/ 2147483647 h 133"/>
              <a:gd name="T26" fmla="*/ 2147483647 w 49"/>
              <a:gd name="T27" fmla="*/ 2147483647 h 133"/>
              <a:gd name="T28" fmla="*/ 2147483647 w 49"/>
              <a:gd name="T29" fmla="*/ 2147483647 h 133"/>
              <a:gd name="T30" fmla="*/ 2147483647 w 49"/>
              <a:gd name="T31" fmla="*/ 2147483647 h 133"/>
              <a:gd name="T32" fmla="*/ 2147483647 w 49"/>
              <a:gd name="T33" fmla="*/ 2147483647 h 133"/>
              <a:gd name="T34" fmla="*/ 2147483647 w 49"/>
              <a:gd name="T35" fmla="*/ 2147483647 h 133"/>
              <a:gd name="T36" fmla="*/ 2147483647 w 49"/>
              <a:gd name="T37" fmla="*/ 2147483647 h 133"/>
              <a:gd name="T38" fmla="*/ 2147483647 w 49"/>
              <a:gd name="T39" fmla="*/ 2147483647 h 133"/>
              <a:gd name="T40" fmla="*/ 2147483647 w 49"/>
              <a:gd name="T41" fmla="*/ 2147483647 h 133"/>
              <a:gd name="T42" fmla="*/ 2147483647 w 49"/>
              <a:gd name="T43" fmla="*/ 2147483647 h 133"/>
              <a:gd name="T44" fmla="*/ 2147483647 w 49"/>
              <a:gd name="T45" fmla="*/ 0 h 133"/>
              <a:gd name="T46" fmla="*/ 2147483647 w 49"/>
              <a:gd name="T47" fmla="*/ 2147483647 h 133"/>
              <a:gd name="T48" fmla="*/ 2147483647 w 49"/>
              <a:gd name="T49" fmla="*/ 2147483647 h 133"/>
              <a:gd name="T50" fmla="*/ 2147483647 w 49"/>
              <a:gd name="T51" fmla="*/ 2147483647 h 133"/>
              <a:gd name="T52" fmla="*/ 2147483647 w 49"/>
              <a:gd name="T53" fmla="*/ 2147483647 h 133"/>
              <a:gd name="T54" fmla="*/ 2147483647 w 49"/>
              <a:gd name="T55" fmla="*/ 2147483647 h 133"/>
              <a:gd name="T56" fmla="*/ 2147483647 w 49"/>
              <a:gd name="T57" fmla="*/ 2147483647 h 133"/>
              <a:gd name="T58" fmla="*/ 2147483647 w 49"/>
              <a:gd name="T59" fmla="*/ 2147483647 h 133"/>
              <a:gd name="T60" fmla="*/ 2147483647 w 49"/>
              <a:gd name="T61" fmla="*/ 2147483647 h 133"/>
              <a:gd name="T62" fmla="*/ 2147483647 w 49"/>
              <a:gd name="T63" fmla="*/ 2147483647 h 133"/>
              <a:gd name="T64" fmla="*/ 2147483647 w 49"/>
              <a:gd name="T65" fmla="*/ 2147483647 h 133"/>
              <a:gd name="T66" fmla="*/ 2147483647 w 49"/>
              <a:gd name="T67" fmla="*/ 2147483647 h 133"/>
              <a:gd name="T68" fmla="*/ 2147483647 w 49"/>
              <a:gd name="T69" fmla="*/ 2147483647 h 133"/>
              <a:gd name="T70" fmla="*/ 2147483647 w 49"/>
              <a:gd name="T71" fmla="*/ 2147483647 h 133"/>
              <a:gd name="T72" fmla="*/ 2147483647 w 49"/>
              <a:gd name="T73" fmla="*/ 2147483647 h 133"/>
              <a:gd name="T74" fmla="*/ 2147483647 w 49"/>
              <a:gd name="T75" fmla="*/ 2147483647 h 133"/>
              <a:gd name="T76" fmla="*/ 2147483647 w 49"/>
              <a:gd name="T77" fmla="*/ 2147483647 h 133"/>
              <a:gd name="T78" fmla="*/ 2147483647 w 49"/>
              <a:gd name="T79" fmla="*/ 2147483647 h 133"/>
              <a:gd name="T80" fmla="*/ 0 w 49"/>
              <a:gd name="T81" fmla="*/ 2147483647 h 133"/>
              <a:gd name="T82" fmla="*/ 0 w 49"/>
              <a:gd name="T83" fmla="*/ 2147483647 h 1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9" h="133">
                <a:moveTo>
                  <a:pt x="0" y="133"/>
                </a:moveTo>
                <a:lnTo>
                  <a:pt x="0" y="132"/>
                </a:lnTo>
                <a:lnTo>
                  <a:pt x="0" y="128"/>
                </a:lnTo>
                <a:lnTo>
                  <a:pt x="0" y="124"/>
                </a:lnTo>
                <a:lnTo>
                  <a:pt x="0" y="119"/>
                </a:lnTo>
                <a:lnTo>
                  <a:pt x="0" y="112"/>
                </a:lnTo>
                <a:lnTo>
                  <a:pt x="0" y="104"/>
                </a:lnTo>
                <a:lnTo>
                  <a:pt x="2" y="95"/>
                </a:lnTo>
                <a:lnTo>
                  <a:pt x="2" y="88"/>
                </a:lnTo>
                <a:lnTo>
                  <a:pt x="2" y="79"/>
                </a:lnTo>
                <a:lnTo>
                  <a:pt x="4" y="69"/>
                </a:lnTo>
                <a:lnTo>
                  <a:pt x="4" y="61"/>
                </a:lnTo>
                <a:lnTo>
                  <a:pt x="6" y="53"/>
                </a:lnTo>
                <a:lnTo>
                  <a:pt x="6" y="47"/>
                </a:lnTo>
                <a:lnTo>
                  <a:pt x="10" y="40"/>
                </a:lnTo>
                <a:lnTo>
                  <a:pt x="10" y="34"/>
                </a:lnTo>
                <a:lnTo>
                  <a:pt x="15" y="32"/>
                </a:lnTo>
                <a:lnTo>
                  <a:pt x="17" y="27"/>
                </a:lnTo>
                <a:lnTo>
                  <a:pt x="23" y="21"/>
                </a:lnTo>
                <a:lnTo>
                  <a:pt x="25" y="16"/>
                </a:lnTo>
                <a:lnTo>
                  <a:pt x="32" y="11"/>
                </a:lnTo>
                <a:lnTo>
                  <a:pt x="38" y="3"/>
                </a:lnTo>
                <a:lnTo>
                  <a:pt x="42" y="0"/>
                </a:lnTo>
                <a:lnTo>
                  <a:pt x="49" y="16"/>
                </a:lnTo>
                <a:lnTo>
                  <a:pt x="47" y="16"/>
                </a:lnTo>
                <a:lnTo>
                  <a:pt x="45" y="21"/>
                </a:lnTo>
                <a:lnTo>
                  <a:pt x="38" y="27"/>
                </a:lnTo>
                <a:lnTo>
                  <a:pt x="36" y="37"/>
                </a:lnTo>
                <a:lnTo>
                  <a:pt x="30" y="45"/>
                </a:lnTo>
                <a:lnTo>
                  <a:pt x="25" y="56"/>
                </a:lnTo>
                <a:lnTo>
                  <a:pt x="21" y="64"/>
                </a:lnTo>
                <a:lnTo>
                  <a:pt x="19" y="76"/>
                </a:lnTo>
                <a:lnTo>
                  <a:pt x="17" y="84"/>
                </a:lnTo>
                <a:lnTo>
                  <a:pt x="17" y="95"/>
                </a:lnTo>
                <a:lnTo>
                  <a:pt x="13" y="104"/>
                </a:lnTo>
                <a:lnTo>
                  <a:pt x="13" y="114"/>
                </a:lnTo>
                <a:lnTo>
                  <a:pt x="10" y="122"/>
                </a:lnTo>
                <a:lnTo>
                  <a:pt x="10" y="128"/>
                </a:lnTo>
                <a:lnTo>
                  <a:pt x="10" y="132"/>
                </a:lnTo>
                <a:lnTo>
                  <a:pt x="10" y="133"/>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2" name="Freeform 50"/>
          <p:cNvSpPr>
            <a:spLocks/>
          </p:cNvSpPr>
          <p:nvPr/>
        </p:nvSpPr>
        <p:spPr bwMode="auto">
          <a:xfrm>
            <a:off x="2860675" y="2967038"/>
            <a:ext cx="53975" cy="61912"/>
          </a:xfrm>
          <a:custGeom>
            <a:avLst/>
            <a:gdLst>
              <a:gd name="T0" fmla="*/ 2147483647 w 34"/>
              <a:gd name="T1" fmla="*/ 0 h 39"/>
              <a:gd name="T2" fmla="*/ 0 w 34"/>
              <a:gd name="T3" fmla="*/ 2147483647 h 39"/>
              <a:gd name="T4" fmla="*/ 0 w 34"/>
              <a:gd name="T5" fmla="*/ 2147483647 h 39"/>
              <a:gd name="T6" fmla="*/ 2147483647 w 34"/>
              <a:gd name="T7" fmla="*/ 2147483647 h 39"/>
              <a:gd name="T8" fmla="*/ 2147483647 w 34"/>
              <a:gd name="T9" fmla="*/ 0 h 39"/>
              <a:gd name="T10" fmla="*/ 2147483647 w 34"/>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9">
                <a:moveTo>
                  <a:pt x="32" y="0"/>
                </a:moveTo>
                <a:lnTo>
                  <a:pt x="0" y="26"/>
                </a:lnTo>
                <a:lnTo>
                  <a:pt x="0" y="39"/>
                </a:lnTo>
                <a:lnTo>
                  <a:pt x="34" y="13"/>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3" name="Freeform 51"/>
          <p:cNvSpPr>
            <a:spLocks/>
          </p:cNvSpPr>
          <p:nvPr/>
        </p:nvSpPr>
        <p:spPr bwMode="auto">
          <a:xfrm>
            <a:off x="2439988" y="2827338"/>
            <a:ext cx="155575" cy="117475"/>
          </a:xfrm>
          <a:custGeom>
            <a:avLst/>
            <a:gdLst>
              <a:gd name="T0" fmla="*/ 0 w 98"/>
              <a:gd name="T1" fmla="*/ 2147483647 h 74"/>
              <a:gd name="T2" fmla="*/ 2147483647 w 98"/>
              <a:gd name="T3" fmla="*/ 2147483647 h 74"/>
              <a:gd name="T4" fmla="*/ 2147483647 w 98"/>
              <a:gd name="T5" fmla="*/ 0 h 74"/>
              <a:gd name="T6" fmla="*/ 2147483647 w 98"/>
              <a:gd name="T7" fmla="*/ 2147483647 h 74"/>
              <a:gd name="T8" fmla="*/ 2147483647 w 98"/>
              <a:gd name="T9" fmla="*/ 2147483647 h 74"/>
              <a:gd name="T10" fmla="*/ 2147483647 w 98"/>
              <a:gd name="T11" fmla="*/ 2147483647 h 74"/>
              <a:gd name="T12" fmla="*/ 0 w 98"/>
              <a:gd name="T13" fmla="*/ 2147483647 h 74"/>
              <a:gd name="T14" fmla="*/ 0 w 98"/>
              <a:gd name="T15" fmla="*/ 2147483647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74">
                <a:moveTo>
                  <a:pt x="0" y="60"/>
                </a:moveTo>
                <a:lnTo>
                  <a:pt x="45" y="53"/>
                </a:lnTo>
                <a:lnTo>
                  <a:pt x="85" y="0"/>
                </a:lnTo>
                <a:lnTo>
                  <a:pt x="98" y="10"/>
                </a:lnTo>
                <a:lnTo>
                  <a:pt x="51" y="69"/>
                </a:lnTo>
                <a:lnTo>
                  <a:pt x="4" y="74"/>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4" name="Freeform 52"/>
          <p:cNvSpPr>
            <a:spLocks/>
          </p:cNvSpPr>
          <p:nvPr/>
        </p:nvSpPr>
        <p:spPr bwMode="auto">
          <a:xfrm>
            <a:off x="3216275" y="2898775"/>
            <a:ext cx="131763" cy="84138"/>
          </a:xfrm>
          <a:custGeom>
            <a:avLst/>
            <a:gdLst>
              <a:gd name="T0" fmla="*/ 0 w 83"/>
              <a:gd name="T1" fmla="*/ 0 h 53"/>
              <a:gd name="T2" fmla="*/ 2147483647 w 83"/>
              <a:gd name="T3" fmla="*/ 2147483647 h 53"/>
              <a:gd name="T4" fmla="*/ 2147483647 w 83"/>
              <a:gd name="T5" fmla="*/ 2147483647 h 53"/>
              <a:gd name="T6" fmla="*/ 2147483647 w 83"/>
              <a:gd name="T7" fmla="*/ 2147483647 h 53"/>
              <a:gd name="T8" fmla="*/ 2147483647 w 83"/>
              <a:gd name="T9" fmla="*/ 2147483647 h 53"/>
              <a:gd name="T10" fmla="*/ 2147483647 w 83"/>
              <a:gd name="T11" fmla="*/ 2147483647 h 53"/>
              <a:gd name="T12" fmla="*/ 2147483647 w 83"/>
              <a:gd name="T13" fmla="*/ 2147483647 h 53"/>
              <a:gd name="T14" fmla="*/ 2147483647 w 83"/>
              <a:gd name="T15" fmla="*/ 2147483647 h 53"/>
              <a:gd name="T16" fmla="*/ 2147483647 w 83"/>
              <a:gd name="T17" fmla="*/ 2147483647 h 53"/>
              <a:gd name="T18" fmla="*/ 2147483647 w 83"/>
              <a:gd name="T19" fmla="*/ 2147483647 h 53"/>
              <a:gd name="T20" fmla="*/ 2147483647 w 83"/>
              <a:gd name="T21" fmla="*/ 2147483647 h 53"/>
              <a:gd name="T22" fmla="*/ 2147483647 w 83"/>
              <a:gd name="T23" fmla="*/ 2147483647 h 53"/>
              <a:gd name="T24" fmla="*/ 2147483647 w 83"/>
              <a:gd name="T25" fmla="*/ 2147483647 h 53"/>
              <a:gd name="T26" fmla="*/ 2147483647 w 83"/>
              <a:gd name="T27" fmla="*/ 2147483647 h 53"/>
              <a:gd name="T28" fmla="*/ 2147483647 w 83"/>
              <a:gd name="T29" fmla="*/ 2147483647 h 53"/>
              <a:gd name="T30" fmla="*/ 2147483647 w 83"/>
              <a:gd name="T31" fmla="*/ 2147483647 h 53"/>
              <a:gd name="T32" fmla="*/ 2147483647 w 83"/>
              <a:gd name="T33" fmla="*/ 2147483647 h 53"/>
              <a:gd name="T34" fmla="*/ 2147483647 w 83"/>
              <a:gd name="T35" fmla="*/ 2147483647 h 53"/>
              <a:gd name="T36" fmla="*/ 2147483647 w 83"/>
              <a:gd name="T37" fmla="*/ 2147483647 h 53"/>
              <a:gd name="T38" fmla="*/ 2147483647 w 83"/>
              <a:gd name="T39" fmla="*/ 2147483647 h 53"/>
              <a:gd name="T40" fmla="*/ 2147483647 w 83"/>
              <a:gd name="T41" fmla="*/ 2147483647 h 53"/>
              <a:gd name="T42" fmla="*/ 2147483647 w 83"/>
              <a:gd name="T43" fmla="*/ 2147483647 h 53"/>
              <a:gd name="T44" fmla="*/ 2147483647 w 83"/>
              <a:gd name="T45" fmla="*/ 2147483647 h 53"/>
              <a:gd name="T46" fmla="*/ 2147483647 w 83"/>
              <a:gd name="T47" fmla="*/ 2147483647 h 53"/>
              <a:gd name="T48" fmla="*/ 2147483647 w 83"/>
              <a:gd name="T49" fmla="*/ 2147483647 h 53"/>
              <a:gd name="T50" fmla="*/ 2147483647 w 83"/>
              <a:gd name="T51" fmla="*/ 2147483647 h 53"/>
              <a:gd name="T52" fmla="*/ 2147483647 w 83"/>
              <a:gd name="T53" fmla="*/ 2147483647 h 53"/>
              <a:gd name="T54" fmla="*/ 2147483647 w 83"/>
              <a:gd name="T55" fmla="*/ 2147483647 h 53"/>
              <a:gd name="T56" fmla="*/ 0 w 83"/>
              <a:gd name="T57" fmla="*/ 0 h 53"/>
              <a:gd name="T58" fmla="*/ 0 w 83"/>
              <a:gd name="T59" fmla="*/ 0 h 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3" h="53">
                <a:moveTo>
                  <a:pt x="0" y="0"/>
                </a:moveTo>
                <a:lnTo>
                  <a:pt x="4" y="5"/>
                </a:lnTo>
                <a:lnTo>
                  <a:pt x="8" y="11"/>
                </a:lnTo>
                <a:lnTo>
                  <a:pt x="15" y="19"/>
                </a:lnTo>
                <a:lnTo>
                  <a:pt x="21" y="26"/>
                </a:lnTo>
                <a:lnTo>
                  <a:pt x="30" y="31"/>
                </a:lnTo>
                <a:lnTo>
                  <a:pt x="36" y="35"/>
                </a:lnTo>
                <a:lnTo>
                  <a:pt x="42" y="39"/>
                </a:lnTo>
                <a:lnTo>
                  <a:pt x="49" y="37"/>
                </a:lnTo>
                <a:lnTo>
                  <a:pt x="55" y="35"/>
                </a:lnTo>
                <a:lnTo>
                  <a:pt x="62" y="34"/>
                </a:lnTo>
                <a:lnTo>
                  <a:pt x="68" y="34"/>
                </a:lnTo>
                <a:lnTo>
                  <a:pt x="79" y="31"/>
                </a:lnTo>
                <a:lnTo>
                  <a:pt x="83" y="29"/>
                </a:lnTo>
                <a:lnTo>
                  <a:pt x="83" y="35"/>
                </a:lnTo>
                <a:lnTo>
                  <a:pt x="79" y="39"/>
                </a:lnTo>
                <a:lnTo>
                  <a:pt x="72" y="40"/>
                </a:lnTo>
                <a:lnTo>
                  <a:pt x="66" y="45"/>
                </a:lnTo>
                <a:lnTo>
                  <a:pt x="57" y="48"/>
                </a:lnTo>
                <a:lnTo>
                  <a:pt x="51" y="50"/>
                </a:lnTo>
                <a:lnTo>
                  <a:pt x="42" y="51"/>
                </a:lnTo>
                <a:lnTo>
                  <a:pt x="36" y="53"/>
                </a:lnTo>
                <a:lnTo>
                  <a:pt x="27" y="50"/>
                </a:lnTo>
                <a:lnTo>
                  <a:pt x="21" y="48"/>
                </a:lnTo>
                <a:lnTo>
                  <a:pt x="17" y="43"/>
                </a:lnTo>
                <a:lnTo>
                  <a:pt x="12" y="39"/>
                </a:lnTo>
                <a:lnTo>
                  <a:pt x="4" y="29"/>
                </a:lnTo>
                <a:lnTo>
                  <a:pt x="4"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5" name="Freeform 53"/>
          <p:cNvSpPr>
            <a:spLocks/>
          </p:cNvSpPr>
          <p:nvPr/>
        </p:nvSpPr>
        <p:spPr bwMode="auto">
          <a:xfrm>
            <a:off x="2036763" y="3079750"/>
            <a:ext cx="765175" cy="828675"/>
          </a:xfrm>
          <a:custGeom>
            <a:avLst/>
            <a:gdLst>
              <a:gd name="T0" fmla="*/ 2147483647 w 482"/>
              <a:gd name="T1" fmla="*/ 2147483647 h 522"/>
              <a:gd name="T2" fmla="*/ 2147483647 w 482"/>
              <a:gd name="T3" fmla="*/ 2147483647 h 522"/>
              <a:gd name="T4" fmla="*/ 2147483647 w 482"/>
              <a:gd name="T5" fmla="*/ 2147483647 h 522"/>
              <a:gd name="T6" fmla="*/ 2147483647 w 482"/>
              <a:gd name="T7" fmla="*/ 2147483647 h 522"/>
              <a:gd name="T8" fmla="*/ 2147483647 w 482"/>
              <a:gd name="T9" fmla="*/ 2147483647 h 522"/>
              <a:gd name="T10" fmla="*/ 2147483647 w 482"/>
              <a:gd name="T11" fmla="*/ 2147483647 h 522"/>
              <a:gd name="T12" fmla="*/ 2147483647 w 482"/>
              <a:gd name="T13" fmla="*/ 2147483647 h 522"/>
              <a:gd name="T14" fmla="*/ 2147483647 w 482"/>
              <a:gd name="T15" fmla="*/ 2147483647 h 522"/>
              <a:gd name="T16" fmla="*/ 2147483647 w 482"/>
              <a:gd name="T17" fmla="*/ 2147483647 h 522"/>
              <a:gd name="T18" fmla="*/ 2147483647 w 482"/>
              <a:gd name="T19" fmla="*/ 2147483647 h 522"/>
              <a:gd name="T20" fmla="*/ 2147483647 w 482"/>
              <a:gd name="T21" fmla="*/ 2147483647 h 522"/>
              <a:gd name="T22" fmla="*/ 2147483647 w 482"/>
              <a:gd name="T23" fmla="*/ 2147483647 h 522"/>
              <a:gd name="T24" fmla="*/ 2147483647 w 482"/>
              <a:gd name="T25" fmla="*/ 2147483647 h 522"/>
              <a:gd name="T26" fmla="*/ 2147483647 w 482"/>
              <a:gd name="T27" fmla="*/ 2147483647 h 522"/>
              <a:gd name="T28" fmla="*/ 2147483647 w 482"/>
              <a:gd name="T29" fmla="*/ 2147483647 h 522"/>
              <a:gd name="T30" fmla="*/ 0 w 482"/>
              <a:gd name="T31" fmla="*/ 2147483647 h 522"/>
              <a:gd name="T32" fmla="*/ 2147483647 w 482"/>
              <a:gd name="T33" fmla="*/ 2147483647 h 522"/>
              <a:gd name="T34" fmla="*/ 2147483647 w 482"/>
              <a:gd name="T35" fmla="*/ 2147483647 h 522"/>
              <a:gd name="T36" fmla="*/ 2147483647 w 482"/>
              <a:gd name="T37" fmla="*/ 2147483647 h 522"/>
              <a:gd name="T38" fmla="*/ 2147483647 w 482"/>
              <a:gd name="T39" fmla="*/ 2147483647 h 522"/>
              <a:gd name="T40" fmla="*/ 2147483647 w 482"/>
              <a:gd name="T41" fmla="*/ 2147483647 h 522"/>
              <a:gd name="T42" fmla="*/ 2147483647 w 482"/>
              <a:gd name="T43" fmla="*/ 2147483647 h 522"/>
              <a:gd name="T44" fmla="*/ 2147483647 w 482"/>
              <a:gd name="T45" fmla="*/ 2147483647 h 522"/>
              <a:gd name="T46" fmla="*/ 2147483647 w 482"/>
              <a:gd name="T47" fmla="*/ 2147483647 h 522"/>
              <a:gd name="T48" fmla="*/ 2147483647 w 482"/>
              <a:gd name="T49" fmla="*/ 2147483647 h 522"/>
              <a:gd name="T50" fmla="*/ 2147483647 w 482"/>
              <a:gd name="T51" fmla="*/ 2147483647 h 522"/>
              <a:gd name="T52" fmla="*/ 2147483647 w 482"/>
              <a:gd name="T53" fmla="*/ 2147483647 h 522"/>
              <a:gd name="T54" fmla="*/ 2147483647 w 482"/>
              <a:gd name="T55" fmla="*/ 2147483647 h 522"/>
              <a:gd name="T56" fmla="*/ 2147483647 w 482"/>
              <a:gd name="T57" fmla="*/ 2147483647 h 522"/>
              <a:gd name="T58" fmla="*/ 2147483647 w 482"/>
              <a:gd name="T59" fmla="*/ 2147483647 h 522"/>
              <a:gd name="T60" fmla="*/ 2147483647 w 482"/>
              <a:gd name="T61" fmla="*/ 2147483647 h 522"/>
              <a:gd name="T62" fmla="*/ 2147483647 w 482"/>
              <a:gd name="T63" fmla="*/ 2147483647 h 522"/>
              <a:gd name="T64" fmla="*/ 2147483647 w 482"/>
              <a:gd name="T65" fmla="*/ 2147483647 h 522"/>
              <a:gd name="T66" fmla="*/ 2147483647 w 482"/>
              <a:gd name="T67" fmla="*/ 2147483647 h 522"/>
              <a:gd name="T68" fmla="*/ 2147483647 w 482"/>
              <a:gd name="T69" fmla="*/ 2147483647 h 522"/>
              <a:gd name="T70" fmla="*/ 2147483647 w 482"/>
              <a:gd name="T71" fmla="*/ 2147483647 h 522"/>
              <a:gd name="T72" fmla="*/ 2147483647 w 482"/>
              <a:gd name="T73" fmla="*/ 2147483647 h 522"/>
              <a:gd name="T74" fmla="*/ 2147483647 w 482"/>
              <a:gd name="T75" fmla="*/ 2147483647 h 522"/>
              <a:gd name="T76" fmla="*/ 2147483647 w 482"/>
              <a:gd name="T77" fmla="*/ 2147483647 h 522"/>
              <a:gd name="T78" fmla="*/ 2147483647 w 482"/>
              <a:gd name="T79" fmla="*/ 2147483647 h 522"/>
              <a:gd name="T80" fmla="*/ 2147483647 w 482"/>
              <a:gd name="T81" fmla="*/ 2147483647 h 522"/>
              <a:gd name="T82" fmla="*/ 2147483647 w 482"/>
              <a:gd name="T83" fmla="*/ 2147483647 h 522"/>
              <a:gd name="T84" fmla="*/ 2147483647 w 482"/>
              <a:gd name="T85" fmla="*/ 2147483647 h 522"/>
              <a:gd name="T86" fmla="*/ 2147483647 w 482"/>
              <a:gd name="T87" fmla="*/ 2147483647 h 522"/>
              <a:gd name="T88" fmla="*/ 2147483647 w 482"/>
              <a:gd name="T89" fmla="*/ 2147483647 h 522"/>
              <a:gd name="T90" fmla="*/ 2147483647 w 482"/>
              <a:gd name="T91" fmla="*/ 2147483647 h 522"/>
              <a:gd name="T92" fmla="*/ 2147483647 w 482"/>
              <a:gd name="T93" fmla="*/ 2147483647 h 522"/>
              <a:gd name="T94" fmla="*/ 2147483647 w 482"/>
              <a:gd name="T95" fmla="*/ 2147483647 h 522"/>
              <a:gd name="T96" fmla="*/ 2147483647 w 482"/>
              <a:gd name="T97" fmla="*/ 2147483647 h 522"/>
              <a:gd name="T98" fmla="*/ 2147483647 w 482"/>
              <a:gd name="T99" fmla="*/ 2147483647 h 522"/>
              <a:gd name="T100" fmla="*/ 2147483647 w 482"/>
              <a:gd name="T101" fmla="*/ 2147483647 h 522"/>
              <a:gd name="T102" fmla="*/ 2147483647 w 482"/>
              <a:gd name="T103" fmla="*/ 2147483647 h 522"/>
              <a:gd name="T104" fmla="*/ 2147483647 w 482"/>
              <a:gd name="T105" fmla="*/ 2147483647 h 522"/>
              <a:gd name="T106" fmla="*/ 2147483647 w 482"/>
              <a:gd name="T107" fmla="*/ 2147483647 h 522"/>
              <a:gd name="T108" fmla="*/ 2147483647 w 482"/>
              <a:gd name="T109" fmla="*/ 2147483647 h 522"/>
              <a:gd name="T110" fmla="*/ 2147483647 w 482"/>
              <a:gd name="T111" fmla="*/ 2147483647 h 522"/>
              <a:gd name="T112" fmla="*/ 2147483647 w 482"/>
              <a:gd name="T113" fmla="*/ 2147483647 h 522"/>
              <a:gd name="T114" fmla="*/ 2147483647 w 482"/>
              <a:gd name="T115" fmla="*/ 2147483647 h 522"/>
              <a:gd name="T116" fmla="*/ 2147483647 w 482"/>
              <a:gd name="T117" fmla="*/ 2147483647 h 522"/>
              <a:gd name="T118" fmla="*/ 2147483647 w 482"/>
              <a:gd name="T119" fmla="*/ 2147483647 h 5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2" h="522">
                <a:moveTo>
                  <a:pt x="320" y="78"/>
                </a:moveTo>
                <a:lnTo>
                  <a:pt x="320" y="75"/>
                </a:lnTo>
                <a:lnTo>
                  <a:pt x="322" y="69"/>
                </a:lnTo>
                <a:lnTo>
                  <a:pt x="320" y="62"/>
                </a:lnTo>
                <a:lnTo>
                  <a:pt x="320" y="58"/>
                </a:lnTo>
                <a:lnTo>
                  <a:pt x="320" y="51"/>
                </a:lnTo>
                <a:lnTo>
                  <a:pt x="320" y="46"/>
                </a:lnTo>
                <a:lnTo>
                  <a:pt x="318" y="38"/>
                </a:lnTo>
                <a:lnTo>
                  <a:pt x="316" y="32"/>
                </a:lnTo>
                <a:lnTo>
                  <a:pt x="310" y="26"/>
                </a:lnTo>
                <a:lnTo>
                  <a:pt x="307" y="21"/>
                </a:lnTo>
                <a:lnTo>
                  <a:pt x="299" y="14"/>
                </a:lnTo>
                <a:lnTo>
                  <a:pt x="292" y="10"/>
                </a:lnTo>
                <a:lnTo>
                  <a:pt x="282" y="6"/>
                </a:lnTo>
                <a:lnTo>
                  <a:pt x="273" y="5"/>
                </a:lnTo>
                <a:lnTo>
                  <a:pt x="260" y="2"/>
                </a:lnTo>
                <a:lnTo>
                  <a:pt x="250" y="0"/>
                </a:lnTo>
                <a:lnTo>
                  <a:pt x="241" y="0"/>
                </a:lnTo>
                <a:lnTo>
                  <a:pt x="233" y="3"/>
                </a:lnTo>
                <a:lnTo>
                  <a:pt x="226" y="5"/>
                </a:lnTo>
                <a:lnTo>
                  <a:pt x="220" y="10"/>
                </a:lnTo>
                <a:lnTo>
                  <a:pt x="216" y="13"/>
                </a:lnTo>
                <a:lnTo>
                  <a:pt x="211" y="18"/>
                </a:lnTo>
                <a:lnTo>
                  <a:pt x="207" y="22"/>
                </a:lnTo>
                <a:lnTo>
                  <a:pt x="205" y="27"/>
                </a:lnTo>
                <a:lnTo>
                  <a:pt x="201" y="34"/>
                </a:lnTo>
                <a:lnTo>
                  <a:pt x="201" y="40"/>
                </a:lnTo>
                <a:lnTo>
                  <a:pt x="201" y="45"/>
                </a:lnTo>
                <a:lnTo>
                  <a:pt x="201" y="51"/>
                </a:lnTo>
                <a:lnTo>
                  <a:pt x="201" y="58"/>
                </a:lnTo>
                <a:lnTo>
                  <a:pt x="201" y="64"/>
                </a:lnTo>
                <a:lnTo>
                  <a:pt x="201" y="72"/>
                </a:lnTo>
                <a:lnTo>
                  <a:pt x="201" y="82"/>
                </a:lnTo>
                <a:lnTo>
                  <a:pt x="201" y="90"/>
                </a:lnTo>
                <a:lnTo>
                  <a:pt x="201" y="96"/>
                </a:lnTo>
                <a:lnTo>
                  <a:pt x="201" y="101"/>
                </a:lnTo>
                <a:lnTo>
                  <a:pt x="201" y="106"/>
                </a:lnTo>
                <a:lnTo>
                  <a:pt x="201" y="107"/>
                </a:lnTo>
                <a:lnTo>
                  <a:pt x="201" y="109"/>
                </a:lnTo>
                <a:lnTo>
                  <a:pt x="194" y="109"/>
                </a:lnTo>
                <a:lnTo>
                  <a:pt x="186" y="112"/>
                </a:lnTo>
                <a:lnTo>
                  <a:pt x="177" y="114"/>
                </a:lnTo>
                <a:lnTo>
                  <a:pt x="167" y="115"/>
                </a:lnTo>
                <a:lnTo>
                  <a:pt x="158" y="118"/>
                </a:lnTo>
                <a:lnTo>
                  <a:pt x="150" y="123"/>
                </a:lnTo>
                <a:lnTo>
                  <a:pt x="137" y="126"/>
                </a:lnTo>
                <a:lnTo>
                  <a:pt x="126" y="131"/>
                </a:lnTo>
                <a:lnTo>
                  <a:pt x="115" y="138"/>
                </a:lnTo>
                <a:lnTo>
                  <a:pt x="103" y="144"/>
                </a:lnTo>
                <a:lnTo>
                  <a:pt x="92" y="152"/>
                </a:lnTo>
                <a:lnTo>
                  <a:pt x="79" y="162"/>
                </a:lnTo>
                <a:lnTo>
                  <a:pt x="68" y="171"/>
                </a:lnTo>
                <a:lnTo>
                  <a:pt x="62" y="183"/>
                </a:lnTo>
                <a:lnTo>
                  <a:pt x="51" y="192"/>
                </a:lnTo>
                <a:lnTo>
                  <a:pt x="43" y="207"/>
                </a:lnTo>
                <a:lnTo>
                  <a:pt x="36" y="218"/>
                </a:lnTo>
                <a:lnTo>
                  <a:pt x="28" y="232"/>
                </a:lnTo>
                <a:lnTo>
                  <a:pt x="22" y="247"/>
                </a:lnTo>
                <a:lnTo>
                  <a:pt x="15" y="259"/>
                </a:lnTo>
                <a:lnTo>
                  <a:pt x="11" y="274"/>
                </a:lnTo>
                <a:lnTo>
                  <a:pt x="7" y="288"/>
                </a:lnTo>
                <a:lnTo>
                  <a:pt x="2" y="299"/>
                </a:lnTo>
                <a:lnTo>
                  <a:pt x="0" y="312"/>
                </a:lnTo>
                <a:lnTo>
                  <a:pt x="0" y="322"/>
                </a:lnTo>
                <a:lnTo>
                  <a:pt x="0" y="331"/>
                </a:lnTo>
                <a:lnTo>
                  <a:pt x="0" y="339"/>
                </a:lnTo>
                <a:lnTo>
                  <a:pt x="2" y="346"/>
                </a:lnTo>
                <a:lnTo>
                  <a:pt x="9" y="351"/>
                </a:lnTo>
                <a:lnTo>
                  <a:pt x="15" y="354"/>
                </a:lnTo>
                <a:lnTo>
                  <a:pt x="22" y="351"/>
                </a:lnTo>
                <a:lnTo>
                  <a:pt x="28" y="349"/>
                </a:lnTo>
                <a:lnTo>
                  <a:pt x="34" y="344"/>
                </a:lnTo>
                <a:lnTo>
                  <a:pt x="39" y="339"/>
                </a:lnTo>
                <a:lnTo>
                  <a:pt x="43" y="331"/>
                </a:lnTo>
                <a:lnTo>
                  <a:pt x="49" y="323"/>
                </a:lnTo>
                <a:lnTo>
                  <a:pt x="54" y="314"/>
                </a:lnTo>
                <a:lnTo>
                  <a:pt x="60" y="306"/>
                </a:lnTo>
                <a:lnTo>
                  <a:pt x="64" y="295"/>
                </a:lnTo>
                <a:lnTo>
                  <a:pt x="68" y="287"/>
                </a:lnTo>
                <a:lnTo>
                  <a:pt x="73" y="277"/>
                </a:lnTo>
                <a:lnTo>
                  <a:pt x="77" y="269"/>
                </a:lnTo>
                <a:lnTo>
                  <a:pt x="83" y="259"/>
                </a:lnTo>
                <a:lnTo>
                  <a:pt x="88" y="253"/>
                </a:lnTo>
                <a:lnTo>
                  <a:pt x="92" y="248"/>
                </a:lnTo>
                <a:lnTo>
                  <a:pt x="100" y="245"/>
                </a:lnTo>
                <a:lnTo>
                  <a:pt x="111" y="240"/>
                </a:lnTo>
                <a:lnTo>
                  <a:pt x="120" y="239"/>
                </a:lnTo>
                <a:lnTo>
                  <a:pt x="128" y="239"/>
                </a:lnTo>
                <a:lnTo>
                  <a:pt x="137" y="243"/>
                </a:lnTo>
                <a:lnTo>
                  <a:pt x="139" y="245"/>
                </a:lnTo>
                <a:lnTo>
                  <a:pt x="143" y="248"/>
                </a:lnTo>
                <a:lnTo>
                  <a:pt x="143" y="253"/>
                </a:lnTo>
                <a:lnTo>
                  <a:pt x="145" y="258"/>
                </a:lnTo>
                <a:lnTo>
                  <a:pt x="145" y="263"/>
                </a:lnTo>
                <a:lnTo>
                  <a:pt x="147" y="269"/>
                </a:lnTo>
                <a:lnTo>
                  <a:pt x="147" y="277"/>
                </a:lnTo>
                <a:lnTo>
                  <a:pt x="150" y="285"/>
                </a:lnTo>
                <a:lnTo>
                  <a:pt x="145" y="293"/>
                </a:lnTo>
                <a:lnTo>
                  <a:pt x="141" y="304"/>
                </a:lnTo>
                <a:lnTo>
                  <a:pt x="132" y="317"/>
                </a:lnTo>
                <a:lnTo>
                  <a:pt x="126" y="331"/>
                </a:lnTo>
                <a:lnTo>
                  <a:pt x="118" y="346"/>
                </a:lnTo>
                <a:lnTo>
                  <a:pt x="109" y="360"/>
                </a:lnTo>
                <a:lnTo>
                  <a:pt x="98" y="378"/>
                </a:lnTo>
                <a:lnTo>
                  <a:pt x="90" y="394"/>
                </a:lnTo>
                <a:lnTo>
                  <a:pt x="79" y="410"/>
                </a:lnTo>
                <a:lnTo>
                  <a:pt x="73" y="424"/>
                </a:lnTo>
                <a:lnTo>
                  <a:pt x="64" y="439"/>
                </a:lnTo>
                <a:lnTo>
                  <a:pt x="58" y="455"/>
                </a:lnTo>
                <a:lnTo>
                  <a:pt x="54" y="466"/>
                </a:lnTo>
                <a:lnTo>
                  <a:pt x="51" y="479"/>
                </a:lnTo>
                <a:lnTo>
                  <a:pt x="51" y="487"/>
                </a:lnTo>
                <a:lnTo>
                  <a:pt x="58" y="495"/>
                </a:lnTo>
                <a:lnTo>
                  <a:pt x="62" y="500"/>
                </a:lnTo>
                <a:lnTo>
                  <a:pt x="68" y="506"/>
                </a:lnTo>
                <a:lnTo>
                  <a:pt x="73" y="509"/>
                </a:lnTo>
                <a:lnTo>
                  <a:pt x="79" y="514"/>
                </a:lnTo>
                <a:lnTo>
                  <a:pt x="86" y="516"/>
                </a:lnTo>
                <a:lnTo>
                  <a:pt x="94" y="517"/>
                </a:lnTo>
                <a:lnTo>
                  <a:pt x="103" y="519"/>
                </a:lnTo>
                <a:lnTo>
                  <a:pt x="109" y="519"/>
                </a:lnTo>
                <a:lnTo>
                  <a:pt x="115" y="517"/>
                </a:lnTo>
                <a:lnTo>
                  <a:pt x="122" y="516"/>
                </a:lnTo>
                <a:lnTo>
                  <a:pt x="128" y="511"/>
                </a:lnTo>
                <a:lnTo>
                  <a:pt x="137" y="509"/>
                </a:lnTo>
                <a:lnTo>
                  <a:pt x="141" y="503"/>
                </a:lnTo>
                <a:lnTo>
                  <a:pt x="147" y="496"/>
                </a:lnTo>
                <a:lnTo>
                  <a:pt x="152" y="490"/>
                </a:lnTo>
                <a:lnTo>
                  <a:pt x="158" y="484"/>
                </a:lnTo>
                <a:lnTo>
                  <a:pt x="160" y="472"/>
                </a:lnTo>
                <a:lnTo>
                  <a:pt x="164" y="461"/>
                </a:lnTo>
                <a:lnTo>
                  <a:pt x="167" y="450"/>
                </a:lnTo>
                <a:lnTo>
                  <a:pt x="171" y="439"/>
                </a:lnTo>
                <a:lnTo>
                  <a:pt x="175" y="426"/>
                </a:lnTo>
                <a:lnTo>
                  <a:pt x="179" y="413"/>
                </a:lnTo>
                <a:lnTo>
                  <a:pt x="184" y="400"/>
                </a:lnTo>
                <a:lnTo>
                  <a:pt x="190" y="389"/>
                </a:lnTo>
                <a:lnTo>
                  <a:pt x="192" y="378"/>
                </a:lnTo>
                <a:lnTo>
                  <a:pt x="201" y="368"/>
                </a:lnTo>
                <a:lnTo>
                  <a:pt x="207" y="359"/>
                </a:lnTo>
                <a:lnTo>
                  <a:pt x="216" y="351"/>
                </a:lnTo>
                <a:lnTo>
                  <a:pt x="224" y="344"/>
                </a:lnTo>
                <a:lnTo>
                  <a:pt x="233" y="339"/>
                </a:lnTo>
                <a:lnTo>
                  <a:pt x="243" y="336"/>
                </a:lnTo>
                <a:lnTo>
                  <a:pt x="258" y="338"/>
                </a:lnTo>
                <a:lnTo>
                  <a:pt x="267" y="339"/>
                </a:lnTo>
                <a:lnTo>
                  <a:pt x="278" y="347"/>
                </a:lnTo>
                <a:lnTo>
                  <a:pt x="286" y="357"/>
                </a:lnTo>
                <a:lnTo>
                  <a:pt x="292" y="370"/>
                </a:lnTo>
                <a:lnTo>
                  <a:pt x="297" y="386"/>
                </a:lnTo>
                <a:lnTo>
                  <a:pt x="301" y="404"/>
                </a:lnTo>
                <a:lnTo>
                  <a:pt x="305" y="421"/>
                </a:lnTo>
                <a:lnTo>
                  <a:pt x="310" y="440"/>
                </a:lnTo>
                <a:lnTo>
                  <a:pt x="312" y="456"/>
                </a:lnTo>
                <a:lnTo>
                  <a:pt x="316" y="474"/>
                </a:lnTo>
                <a:lnTo>
                  <a:pt x="320" y="490"/>
                </a:lnTo>
                <a:lnTo>
                  <a:pt x="327" y="504"/>
                </a:lnTo>
                <a:lnTo>
                  <a:pt x="333" y="514"/>
                </a:lnTo>
                <a:lnTo>
                  <a:pt x="342" y="520"/>
                </a:lnTo>
                <a:lnTo>
                  <a:pt x="352" y="522"/>
                </a:lnTo>
                <a:lnTo>
                  <a:pt x="363" y="522"/>
                </a:lnTo>
                <a:lnTo>
                  <a:pt x="374" y="516"/>
                </a:lnTo>
                <a:lnTo>
                  <a:pt x="384" y="509"/>
                </a:lnTo>
                <a:lnTo>
                  <a:pt x="393" y="501"/>
                </a:lnTo>
                <a:lnTo>
                  <a:pt x="399" y="492"/>
                </a:lnTo>
                <a:lnTo>
                  <a:pt x="401" y="480"/>
                </a:lnTo>
                <a:lnTo>
                  <a:pt x="406" y="469"/>
                </a:lnTo>
                <a:lnTo>
                  <a:pt x="408" y="456"/>
                </a:lnTo>
                <a:lnTo>
                  <a:pt x="410" y="445"/>
                </a:lnTo>
                <a:lnTo>
                  <a:pt x="408" y="431"/>
                </a:lnTo>
                <a:lnTo>
                  <a:pt x="408" y="418"/>
                </a:lnTo>
                <a:lnTo>
                  <a:pt x="403" y="404"/>
                </a:lnTo>
                <a:lnTo>
                  <a:pt x="401" y="389"/>
                </a:lnTo>
                <a:lnTo>
                  <a:pt x="397" y="376"/>
                </a:lnTo>
                <a:lnTo>
                  <a:pt x="393" y="363"/>
                </a:lnTo>
                <a:lnTo>
                  <a:pt x="389" y="351"/>
                </a:lnTo>
                <a:lnTo>
                  <a:pt x="384" y="341"/>
                </a:lnTo>
                <a:lnTo>
                  <a:pt x="378" y="330"/>
                </a:lnTo>
                <a:lnTo>
                  <a:pt x="371" y="319"/>
                </a:lnTo>
                <a:lnTo>
                  <a:pt x="365" y="309"/>
                </a:lnTo>
                <a:lnTo>
                  <a:pt x="359" y="299"/>
                </a:lnTo>
                <a:lnTo>
                  <a:pt x="352" y="290"/>
                </a:lnTo>
                <a:lnTo>
                  <a:pt x="346" y="282"/>
                </a:lnTo>
                <a:lnTo>
                  <a:pt x="339" y="274"/>
                </a:lnTo>
                <a:lnTo>
                  <a:pt x="335" y="267"/>
                </a:lnTo>
                <a:lnTo>
                  <a:pt x="329" y="259"/>
                </a:lnTo>
                <a:lnTo>
                  <a:pt x="327" y="255"/>
                </a:lnTo>
                <a:lnTo>
                  <a:pt x="324" y="248"/>
                </a:lnTo>
                <a:lnTo>
                  <a:pt x="324" y="243"/>
                </a:lnTo>
                <a:lnTo>
                  <a:pt x="324" y="239"/>
                </a:lnTo>
                <a:lnTo>
                  <a:pt x="327" y="235"/>
                </a:lnTo>
                <a:lnTo>
                  <a:pt x="333" y="232"/>
                </a:lnTo>
                <a:lnTo>
                  <a:pt x="342" y="229"/>
                </a:lnTo>
                <a:lnTo>
                  <a:pt x="348" y="227"/>
                </a:lnTo>
                <a:lnTo>
                  <a:pt x="359" y="231"/>
                </a:lnTo>
                <a:lnTo>
                  <a:pt x="367" y="235"/>
                </a:lnTo>
                <a:lnTo>
                  <a:pt x="380" y="243"/>
                </a:lnTo>
                <a:lnTo>
                  <a:pt x="389" y="253"/>
                </a:lnTo>
                <a:lnTo>
                  <a:pt x="399" y="264"/>
                </a:lnTo>
                <a:lnTo>
                  <a:pt x="408" y="277"/>
                </a:lnTo>
                <a:lnTo>
                  <a:pt x="416" y="290"/>
                </a:lnTo>
                <a:lnTo>
                  <a:pt x="425" y="301"/>
                </a:lnTo>
                <a:lnTo>
                  <a:pt x="433" y="312"/>
                </a:lnTo>
                <a:lnTo>
                  <a:pt x="442" y="320"/>
                </a:lnTo>
                <a:lnTo>
                  <a:pt x="450" y="330"/>
                </a:lnTo>
                <a:lnTo>
                  <a:pt x="457" y="335"/>
                </a:lnTo>
                <a:lnTo>
                  <a:pt x="463" y="338"/>
                </a:lnTo>
                <a:lnTo>
                  <a:pt x="467" y="336"/>
                </a:lnTo>
                <a:lnTo>
                  <a:pt x="474" y="333"/>
                </a:lnTo>
                <a:lnTo>
                  <a:pt x="476" y="323"/>
                </a:lnTo>
                <a:lnTo>
                  <a:pt x="478" y="315"/>
                </a:lnTo>
                <a:lnTo>
                  <a:pt x="480" y="309"/>
                </a:lnTo>
                <a:lnTo>
                  <a:pt x="482" y="301"/>
                </a:lnTo>
                <a:lnTo>
                  <a:pt x="482" y="293"/>
                </a:lnTo>
                <a:lnTo>
                  <a:pt x="482" y="285"/>
                </a:lnTo>
                <a:lnTo>
                  <a:pt x="480" y="277"/>
                </a:lnTo>
                <a:lnTo>
                  <a:pt x="478" y="269"/>
                </a:lnTo>
                <a:lnTo>
                  <a:pt x="476" y="259"/>
                </a:lnTo>
                <a:lnTo>
                  <a:pt x="472" y="251"/>
                </a:lnTo>
                <a:lnTo>
                  <a:pt x="467" y="243"/>
                </a:lnTo>
                <a:lnTo>
                  <a:pt x="461" y="234"/>
                </a:lnTo>
                <a:lnTo>
                  <a:pt x="455" y="224"/>
                </a:lnTo>
                <a:lnTo>
                  <a:pt x="448" y="216"/>
                </a:lnTo>
                <a:lnTo>
                  <a:pt x="440" y="207"/>
                </a:lnTo>
                <a:lnTo>
                  <a:pt x="433" y="197"/>
                </a:lnTo>
                <a:lnTo>
                  <a:pt x="423" y="187"/>
                </a:lnTo>
                <a:lnTo>
                  <a:pt x="414" y="179"/>
                </a:lnTo>
                <a:lnTo>
                  <a:pt x="403" y="171"/>
                </a:lnTo>
                <a:lnTo>
                  <a:pt x="397" y="165"/>
                </a:lnTo>
                <a:lnTo>
                  <a:pt x="389" y="157"/>
                </a:lnTo>
                <a:lnTo>
                  <a:pt x="380" y="152"/>
                </a:lnTo>
                <a:lnTo>
                  <a:pt x="374" y="147"/>
                </a:lnTo>
                <a:lnTo>
                  <a:pt x="367" y="144"/>
                </a:lnTo>
                <a:lnTo>
                  <a:pt x="354" y="138"/>
                </a:lnTo>
                <a:lnTo>
                  <a:pt x="346" y="133"/>
                </a:lnTo>
                <a:lnTo>
                  <a:pt x="339" y="131"/>
                </a:lnTo>
                <a:lnTo>
                  <a:pt x="295" y="118"/>
                </a:lnTo>
                <a:lnTo>
                  <a:pt x="32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6" name="Freeform 54"/>
          <p:cNvSpPr>
            <a:spLocks/>
          </p:cNvSpPr>
          <p:nvPr/>
        </p:nvSpPr>
        <p:spPr bwMode="auto">
          <a:xfrm>
            <a:off x="2063750" y="3121025"/>
            <a:ext cx="708025" cy="758825"/>
          </a:xfrm>
          <a:custGeom>
            <a:avLst/>
            <a:gdLst>
              <a:gd name="T0" fmla="*/ 2147483647 w 446"/>
              <a:gd name="T1" fmla="*/ 2147483647 h 478"/>
              <a:gd name="T2" fmla="*/ 2147483647 w 446"/>
              <a:gd name="T3" fmla="*/ 2147483647 h 478"/>
              <a:gd name="T4" fmla="*/ 2147483647 w 446"/>
              <a:gd name="T5" fmla="*/ 2147483647 h 478"/>
              <a:gd name="T6" fmla="*/ 2147483647 w 446"/>
              <a:gd name="T7" fmla="*/ 2147483647 h 478"/>
              <a:gd name="T8" fmla="*/ 2147483647 w 446"/>
              <a:gd name="T9" fmla="*/ 2147483647 h 478"/>
              <a:gd name="T10" fmla="*/ 2147483647 w 446"/>
              <a:gd name="T11" fmla="*/ 2147483647 h 478"/>
              <a:gd name="T12" fmla="*/ 2147483647 w 446"/>
              <a:gd name="T13" fmla="*/ 2147483647 h 478"/>
              <a:gd name="T14" fmla="*/ 2147483647 w 446"/>
              <a:gd name="T15" fmla="*/ 2147483647 h 478"/>
              <a:gd name="T16" fmla="*/ 2147483647 w 446"/>
              <a:gd name="T17" fmla="*/ 2147483647 h 478"/>
              <a:gd name="T18" fmla="*/ 2147483647 w 446"/>
              <a:gd name="T19" fmla="*/ 2147483647 h 478"/>
              <a:gd name="T20" fmla="*/ 2147483647 w 446"/>
              <a:gd name="T21" fmla="*/ 2147483647 h 478"/>
              <a:gd name="T22" fmla="*/ 2147483647 w 446"/>
              <a:gd name="T23" fmla="*/ 2147483647 h 478"/>
              <a:gd name="T24" fmla="*/ 2147483647 w 446"/>
              <a:gd name="T25" fmla="*/ 2147483647 h 478"/>
              <a:gd name="T26" fmla="*/ 0 w 446"/>
              <a:gd name="T27" fmla="*/ 2147483647 h 478"/>
              <a:gd name="T28" fmla="*/ 2147483647 w 446"/>
              <a:gd name="T29" fmla="*/ 2147483647 h 478"/>
              <a:gd name="T30" fmla="*/ 2147483647 w 446"/>
              <a:gd name="T31" fmla="*/ 2147483647 h 478"/>
              <a:gd name="T32" fmla="*/ 2147483647 w 446"/>
              <a:gd name="T33" fmla="*/ 2147483647 h 478"/>
              <a:gd name="T34" fmla="*/ 2147483647 w 446"/>
              <a:gd name="T35" fmla="*/ 2147483647 h 478"/>
              <a:gd name="T36" fmla="*/ 2147483647 w 446"/>
              <a:gd name="T37" fmla="*/ 2147483647 h 478"/>
              <a:gd name="T38" fmla="*/ 2147483647 w 446"/>
              <a:gd name="T39" fmla="*/ 2147483647 h 478"/>
              <a:gd name="T40" fmla="*/ 2147483647 w 446"/>
              <a:gd name="T41" fmla="*/ 2147483647 h 478"/>
              <a:gd name="T42" fmla="*/ 2147483647 w 446"/>
              <a:gd name="T43" fmla="*/ 2147483647 h 478"/>
              <a:gd name="T44" fmla="*/ 2147483647 w 446"/>
              <a:gd name="T45" fmla="*/ 2147483647 h 478"/>
              <a:gd name="T46" fmla="*/ 2147483647 w 446"/>
              <a:gd name="T47" fmla="*/ 2147483647 h 478"/>
              <a:gd name="T48" fmla="*/ 2147483647 w 446"/>
              <a:gd name="T49" fmla="*/ 2147483647 h 478"/>
              <a:gd name="T50" fmla="*/ 2147483647 w 446"/>
              <a:gd name="T51" fmla="*/ 2147483647 h 478"/>
              <a:gd name="T52" fmla="*/ 2147483647 w 446"/>
              <a:gd name="T53" fmla="*/ 2147483647 h 478"/>
              <a:gd name="T54" fmla="*/ 2147483647 w 446"/>
              <a:gd name="T55" fmla="*/ 2147483647 h 478"/>
              <a:gd name="T56" fmla="*/ 2147483647 w 446"/>
              <a:gd name="T57" fmla="*/ 2147483647 h 478"/>
              <a:gd name="T58" fmla="*/ 2147483647 w 446"/>
              <a:gd name="T59" fmla="*/ 2147483647 h 478"/>
              <a:gd name="T60" fmla="*/ 2147483647 w 446"/>
              <a:gd name="T61" fmla="*/ 2147483647 h 478"/>
              <a:gd name="T62" fmla="*/ 2147483647 w 446"/>
              <a:gd name="T63" fmla="*/ 2147483647 h 478"/>
              <a:gd name="T64" fmla="*/ 2147483647 w 446"/>
              <a:gd name="T65" fmla="*/ 2147483647 h 478"/>
              <a:gd name="T66" fmla="*/ 2147483647 w 446"/>
              <a:gd name="T67" fmla="*/ 2147483647 h 478"/>
              <a:gd name="T68" fmla="*/ 2147483647 w 446"/>
              <a:gd name="T69" fmla="*/ 2147483647 h 478"/>
              <a:gd name="T70" fmla="*/ 2147483647 w 446"/>
              <a:gd name="T71" fmla="*/ 2147483647 h 478"/>
              <a:gd name="T72" fmla="*/ 2147483647 w 446"/>
              <a:gd name="T73" fmla="*/ 2147483647 h 478"/>
              <a:gd name="T74" fmla="*/ 2147483647 w 446"/>
              <a:gd name="T75" fmla="*/ 2147483647 h 478"/>
              <a:gd name="T76" fmla="*/ 2147483647 w 446"/>
              <a:gd name="T77" fmla="*/ 2147483647 h 478"/>
              <a:gd name="T78" fmla="*/ 2147483647 w 446"/>
              <a:gd name="T79" fmla="*/ 2147483647 h 478"/>
              <a:gd name="T80" fmla="*/ 2147483647 w 446"/>
              <a:gd name="T81" fmla="*/ 2147483647 h 478"/>
              <a:gd name="T82" fmla="*/ 2147483647 w 446"/>
              <a:gd name="T83" fmla="*/ 2147483647 h 478"/>
              <a:gd name="T84" fmla="*/ 2147483647 w 446"/>
              <a:gd name="T85" fmla="*/ 2147483647 h 478"/>
              <a:gd name="T86" fmla="*/ 2147483647 w 446"/>
              <a:gd name="T87" fmla="*/ 2147483647 h 478"/>
              <a:gd name="T88" fmla="*/ 2147483647 w 446"/>
              <a:gd name="T89" fmla="*/ 2147483647 h 478"/>
              <a:gd name="T90" fmla="*/ 2147483647 w 446"/>
              <a:gd name="T91" fmla="*/ 2147483647 h 478"/>
              <a:gd name="T92" fmla="*/ 2147483647 w 446"/>
              <a:gd name="T93" fmla="*/ 2147483647 h 478"/>
              <a:gd name="T94" fmla="*/ 2147483647 w 446"/>
              <a:gd name="T95" fmla="*/ 2147483647 h 478"/>
              <a:gd name="T96" fmla="*/ 2147483647 w 446"/>
              <a:gd name="T97" fmla="*/ 2147483647 h 478"/>
              <a:gd name="T98" fmla="*/ 2147483647 w 446"/>
              <a:gd name="T99" fmla="*/ 2147483647 h 478"/>
              <a:gd name="T100" fmla="*/ 2147483647 w 446"/>
              <a:gd name="T101" fmla="*/ 2147483647 h 478"/>
              <a:gd name="T102" fmla="*/ 2147483647 w 446"/>
              <a:gd name="T103" fmla="*/ 2147483647 h 478"/>
              <a:gd name="T104" fmla="*/ 2147483647 w 446"/>
              <a:gd name="T105" fmla="*/ 2147483647 h 478"/>
              <a:gd name="T106" fmla="*/ 2147483647 w 446"/>
              <a:gd name="T107" fmla="*/ 2147483647 h 478"/>
              <a:gd name="T108" fmla="*/ 2147483647 w 446"/>
              <a:gd name="T109" fmla="*/ 2147483647 h 478"/>
              <a:gd name="T110" fmla="*/ 2147483647 w 446"/>
              <a:gd name="T111" fmla="*/ 2147483647 h 478"/>
              <a:gd name="T112" fmla="*/ 2147483647 w 446"/>
              <a:gd name="T113" fmla="*/ 2147483647 h 478"/>
              <a:gd name="T114" fmla="*/ 2147483647 w 446"/>
              <a:gd name="T115" fmla="*/ 2147483647 h 478"/>
              <a:gd name="T116" fmla="*/ 2147483647 w 446"/>
              <a:gd name="T117" fmla="*/ 2147483647 h 478"/>
              <a:gd name="T118" fmla="*/ 2147483647 w 446"/>
              <a:gd name="T119" fmla="*/ 2147483647 h 4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46" h="478">
                <a:moveTo>
                  <a:pt x="261" y="89"/>
                </a:moveTo>
                <a:lnTo>
                  <a:pt x="261" y="88"/>
                </a:lnTo>
                <a:lnTo>
                  <a:pt x="263" y="83"/>
                </a:lnTo>
                <a:lnTo>
                  <a:pt x="267" y="76"/>
                </a:lnTo>
                <a:lnTo>
                  <a:pt x="271" y="68"/>
                </a:lnTo>
                <a:lnTo>
                  <a:pt x="273" y="59"/>
                </a:lnTo>
                <a:lnTo>
                  <a:pt x="278" y="49"/>
                </a:lnTo>
                <a:lnTo>
                  <a:pt x="278" y="40"/>
                </a:lnTo>
                <a:lnTo>
                  <a:pt x="278" y="32"/>
                </a:lnTo>
                <a:lnTo>
                  <a:pt x="275" y="24"/>
                </a:lnTo>
                <a:lnTo>
                  <a:pt x="271" y="19"/>
                </a:lnTo>
                <a:lnTo>
                  <a:pt x="267" y="12"/>
                </a:lnTo>
                <a:lnTo>
                  <a:pt x="263" y="9"/>
                </a:lnTo>
                <a:lnTo>
                  <a:pt x="256" y="4"/>
                </a:lnTo>
                <a:lnTo>
                  <a:pt x="252" y="1"/>
                </a:lnTo>
                <a:lnTo>
                  <a:pt x="243" y="0"/>
                </a:lnTo>
                <a:lnTo>
                  <a:pt x="237" y="0"/>
                </a:lnTo>
                <a:lnTo>
                  <a:pt x="231" y="0"/>
                </a:lnTo>
                <a:lnTo>
                  <a:pt x="224" y="4"/>
                </a:lnTo>
                <a:lnTo>
                  <a:pt x="218" y="8"/>
                </a:lnTo>
                <a:lnTo>
                  <a:pt x="214" y="14"/>
                </a:lnTo>
                <a:lnTo>
                  <a:pt x="209" y="19"/>
                </a:lnTo>
                <a:lnTo>
                  <a:pt x="209" y="27"/>
                </a:lnTo>
                <a:lnTo>
                  <a:pt x="207" y="36"/>
                </a:lnTo>
                <a:lnTo>
                  <a:pt x="209" y="44"/>
                </a:lnTo>
                <a:lnTo>
                  <a:pt x="209" y="52"/>
                </a:lnTo>
                <a:lnTo>
                  <a:pt x="209" y="60"/>
                </a:lnTo>
                <a:lnTo>
                  <a:pt x="209" y="67"/>
                </a:lnTo>
                <a:lnTo>
                  <a:pt x="209" y="76"/>
                </a:lnTo>
                <a:lnTo>
                  <a:pt x="209" y="81"/>
                </a:lnTo>
                <a:lnTo>
                  <a:pt x="211" y="88"/>
                </a:lnTo>
                <a:lnTo>
                  <a:pt x="211" y="91"/>
                </a:lnTo>
                <a:lnTo>
                  <a:pt x="214" y="92"/>
                </a:lnTo>
                <a:lnTo>
                  <a:pt x="203" y="100"/>
                </a:lnTo>
                <a:lnTo>
                  <a:pt x="201" y="100"/>
                </a:lnTo>
                <a:lnTo>
                  <a:pt x="190" y="102"/>
                </a:lnTo>
                <a:lnTo>
                  <a:pt x="184" y="102"/>
                </a:lnTo>
                <a:lnTo>
                  <a:pt x="177" y="104"/>
                </a:lnTo>
                <a:lnTo>
                  <a:pt x="169" y="105"/>
                </a:lnTo>
                <a:lnTo>
                  <a:pt x="162" y="107"/>
                </a:lnTo>
                <a:lnTo>
                  <a:pt x="152" y="110"/>
                </a:lnTo>
                <a:lnTo>
                  <a:pt x="143" y="112"/>
                </a:lnTo>
                <a:lnTo>
                  <a:pt x="133" y="115"/>
                </a:lnTo>
                <a:lnTo>
                  <a:pt x="124" y="120"/>
                </a:lnTo>
                <a:lnTo>
                  <a:pt x="113" y="123"/>
                </a:lnTo>
                <a:lnTo>
                  <a:pt x="105" y="128"/>
                </a:lnTo>
                <a:lnTo>
                  <a:pt x="94" y="134"/>
                </a:lnTo>
                <a:lnTo>
                  <a:pt x="88" y="140"/>
                </a:lnTo>
                <a:lnTo>
                  <a:pt x="79" y="147"/>
                </a:lnTo>
                <a:lnTo>
                  <a:pt x="71" y="155"/>
                </a:lnTo>
                <a:lnTo>
                  <a:pt x="62" y="161"/>
                </a:lnTo>
                <a:lnTo>
                  <a:pt x="58" y="169"/>
                </a:lnTo>
                <a:lnTo>
                  <a:pt x="51" y="176"/>
                </a:lnTo>
                <a:lnTo>
                  <a:pt x="45" y="185"/>
                </a:lnTo>
                <a:lnTo>
                  <a:pt x="39" y="192"/>
                </a:lnTo>
                <a:lnTo>
                  <a:pt x="34" y="201"/>
                </a:lnTo>
                <a:lnTo>
                  <a:pt x="30" y="208"/>
                </a:lnTo>
                <a:lnTo>
                  <a:pt x="26" y="216"/>
                </a:lnTo>
                <a:lnTo>
                  <a:pt x="22" y="222"/>
                </a:lnTo>
                <a:lnTo>
                  <a:pt x="19" y="229"/>
                </a:lnTo>
                <a:lnTo>
                  <a:pt x="15" y="235"/>
                </a:lnTo>
                <a:lnTo>
                  <a:pt x="13" y="241"/>
                </a:lnTo>
                <a:lnTo>
                  <a:pt x="11" y="246"/>
                </a:lnTo>
                <a:lnTo>
                  <a:pt x="11" y="251"/>
                </a:lnTo>
                <a:lnTo>
                  <a:pt x="7" y="259"/>
                </a:lnTo>
                <a:lnTo>
                  <a:pt x="5" y="269"/>
                </a:lnTo>
                <a:lnTo>
                  <a:pt x="2" y="277"/>
                </a:lnTo>
                <a:lnTo>
                  <a:pt x="0" y="286"/>
                </a:lnTo>
                <a:lnTo>
                  <a:pt x="0" y="293"/>
                </a:lnTo>
                <a:lnTo>
                  <a:pt x="0" y="299"/>
                </a:lnTo>
                <a:lnTo>
                  <a:pt x="0" y="304"/>
                </a:lnTo>
                <a:lnTo>
                  <a:pt x="5" y="307"/>
                </a:lnTo>
                <a:lnTo>
                  <a:pt x="9" y="302"/>
                </a:lnTo>
                <a:lnTo>
                  <a:pt x="15" y="294"/>
                </a:lnTo>
                <a:lnTo>
                  <a:pt x="22" y="286"/>
                </a:lnTo>
                <a:lnTo>
                  <a:pt x="24" y="283"/>
                </a:lnTo>
                <a:lnTo>
                  <a:pt x="24" y="278"/>
                </a:lnTo>
                <a:lnTo>
                  <a:pt x="26" y="272"/>
                </a:lnTo>
                <a:lnTo>
                  <a:pt x="28" y="267"/>
                </a:lnTo>
                <a:lnTo>
                  <a:pt x="30" y="261"/>
                </a:lnTo>
                <a:lnTo>
                  <a:pt x="34" y="256"/>
                </a:lnTo>
                <a:lnTo>
                  <a:pt x="39" y="249"/>
                </a:lnTo>
                <a:lnTo>
                  <a:pt x="41" y="241"/>
                </a:lnTo>
                <a:lnTo>
                  <a:pt x="45" y="235"/>
                </a:lnTo>
                <a:lnTo>
                  <a:pt x="47" y="229"/>
                </a:lnTo>
                <a:lnTo>
                  <a:pt x="51" y="224"/>
                </a:lnTo>
                <a:lnTo>
                  <a:pt x="56" y="217"/>
                </a:lnTo>
                <a:lnTo>
                  <a:pt x="60" y="213"/>
                </a:lnTo>
                <a:lnTo>
                  <a:pt x="64" y="209"/>
                </a:lnTo>
                <a:lnTo>
                  <a:pt x="69" y="208"/>
                </a:lnTo>
                <a:lnTo>
                  <a:pt x="77" y="201"/>
                </a:lnTo>
                <a:lnTo>
                  <a:pt x="86" y="198"/>
                </a:lnTo>
                <a:lnTo>
                  <a:pt x="94" y="197"/>
                </a:lnTo>
                <a:lnTo>
                  <a:pt x="103" y="197"/>
                </a:lnTo>
                <a:lnTo>
                  <a:pt x="111" y="195"/>
                </a:lnTo>
                <a:lnTo>
                  <a:pt x="120" y="197"/>
                </a:lnTo>
                <a:lnTo>
                  <a:pt x="126" y="197"/>
                </a:lnTo>
                <a:lnTo>
                  <a:pt x="133" y="198"/>
                </a:lnTo>
                <a:lnTo>
                  <a:pt x="135" y="200"/>
                </a:lnTo>
                <a:lnTo>
                  <a:pt x="139" y="205"/>
                </a:lnTo>
                <a:lnTo>
                  <a:pt x="143" y="211"/>
                </a:lnTo>
                <a:lnTo>
                  <a:pt x="147" y="217"/>
                </a:lnTo>
                <a:lnTo>
                  <a:pt x="150" y="224"/>
                </a:lnTo>
                <a:lnTo>
                  <a:pt x="154" y="232"/>
                </a:lnTo>
                <a:lnTo>
                  <a:pt x="154" y="237"/>
                </a:lnTo>
                <a:lnTo>
                  <a:pt x="156" y="241"/>
                </a:lnTo>
                <a:lnTo>
                  <a:pt x="154" y="246"/>
                </a:lnTo>
                <a:lnTo>
                  <a:pt x="154" y="253"/>
                </a:lnTo>
                <a:lnTo>
                  <a:pt x="150" y="257"/>
                </a:lnTo>
                <a:lnTo>
                  <a:pt x="150" y="264"/>
                </a:lnTo>
                <a:lnTo>
                  <a:pt x="147" y="270"/>
                </a:lnTo>
                <a:lnTo>
                  <a:pt x="147" y="278"/>
                </a:lnTo>
                <a:lnTo>
                  <a:pt x="143" y="285"/>
                </a:lnTo>
                <a:lnTo>
                  <a:pt x="141" y="293"/>
                </a:lnTo>
                <a:lnTo>
                  <a:pt x="137" y="299"/>
                </a:lnTo>
                <a:lnTo>
                  <a:pt x="135" y="309"/>
                </a:lnTo>
                <a:lnTo>
                  <a:pt x="133" y="317"/>
                </a:lnTo>
                <a:lnTo>
                  <a:pt x="128" y="325"/>
                </a:lnTo>
                <a:lnTo>
                  <a:pt x="124" y="333"/>
                </a:lnTo>
                <a:lnTo>
                  <a:pt x="122" y="341"/>
                </a:lnTo>
                <a:lnTo>
                  <a:pt x="115" y="347"/>
                </a:lnTo>
                <a:lnTo>
                  <a:pt x="109" y="357"/>
                </a:lnTo>
                <a:lnTo>
                  <a:pt x="103" y="366"/>
                </a:lnTo>
                <a:lnTo>
                  <a:pt x="98" y="374"/>
                </a:lnTo>
                <a:lnTo>
                  <a:pt x="92" y="384"/>
                </a:lnTo>
                <a:lnTo>
                  <a:pt x="88" y="394"/>
                </a:lnTo>
                <a:lnTo>
                  <a:pt x="81" y="403"/>
                </a:lnTo>
                <a:lnTo>
                  <a:pt x="77" y="414"/>
                </a:lnTo>
                <a:lnTo>
                  <a:pt x="71" y="422"/>
                </a:lnTo>
                <a:lnTo>
                  <a:pt x="66" y="430"/>
                </a:lnTo>
                <a:lnTo>
                  <a:pt x="62" y="438"/>
                </a:lnTo>
                <a:lnTo>
                  <a:pt x="62" y="446"/>
                </a:lnTo>
                <a:lnTo>
                  <a:pt x="60" y="453"/>
                </a:lnTo>
                <a:lnTo>
                  <a:pt x="60" y="458"/>
                </a:lnTo>
                <a:lnTo>
                  <a:pt x="60" y="462"/>
                </a:lnTo>
                <a:lnTo>
                  <a:pt x="64" y="466"/>
                </a:lnTo>
                <a:lnTo>
                  <a:pt x="73" y="469"/>
                </a:lnTo>
                <a:lnTo>
                  <a:pt x="81" y="470"/>
                </a:lnTo>
                <a:lnTo>
                  <a:pt x="88" y="470"/>
                </a:lnTo>
                <a:lnTo>
                  <a:pt x="98" y="470"/>
                </a:lnTo>
                <a:lnTo>
                  <a:pt x="103" y="469"/>
                </a:lnTo>
                <a:lnTo>
                  <a:pt x="109" y="466"/>
                </a:lnTo>
                <a:lnTo>
                  <a:pt x="115" y="461"/>
                </a:lnTo>
                <a:lnTo>
                  <a:pt x="120" y="458"/>
                </a:lnTo>
                <a:lnTo>
                  <a:pt x="120" y="453"/>
                </a:lnTo>
                <a:lnTo>
                  <a:pt x="122" y="448"/>
                </a:lnTo>
                <a:lnTo>
                  <a:pt x="124" y="440"/>
                </a:lnTo>
                <a:lnTo>
                  <a:pt x="128" y="432"/>
                </a:lnTo>
                <a:lnTo>
                  <a:pt x="133" y="422"/>
                </a:lnTo>
                <a:lnTo>
                  <a:pt x="135" y="413"/>
                </a:lnTo>
                <a:lnTo>
                  <a:pt x="139" y="400"/>
                </a:lnTo>
                <a:lnTo>
                  <a:pt x="143" y="390"/>
                </a:lnTo>
                <a:lnTo>
                  <a:pt x="147" y="378"/>
                </a:lnTo>
                <a:lnTo>
                  <a:pt x="150" y="366"/>
                </a:lnTo>
                <a:lnTo>
                  <a:pt x="154" y="357"/>
                </a:lnTo>
                <a:lnTo>
                  <a:pt x="160" y="347"/>
                </a:lnTo>
                <a:lnTo>
                  <a:pt x="162" y="337"/>
                </a:lnTo>
                <a:lnTo>
                  <a:pt x="167" y="329"/>
                </a:lnTo>
                <a:lnTo>
                  <a:pt x="171" y="323"/>
                </a:lnTo>
                <a:lnTo>
                  <a:pt x="175" y="318"/>
                </a:lnTo>
                <a:lnTo>
                  <a:pt x="182" y="310"/>
                </a:lnTo>
                <a:lnTo>
                  <a:pt x="190" y="304"/>
                </a:lnTo>
                <a:lnTo>
                  <a:pt x="201" y="297"/>
                </a:lnTo>
                <a:lnTo>
                  <a:pt x="214" y="293"/>
                </a:lnTo>
                <a:lnTo>
                  <a:pt x="226" y="289"/>
                </a:lnTo>
                <a:lnTo>
                  <a:pt x="241" y="289"/>
                </a:lnTo>
                <a:lnTo>
                  <a:pt x="248" y="289"/>
                </a:lnTo>
                <a:lnTo>
                  <a:pt x="254" y="289"/>
                </a:lnTo>
                <a:lnTo>
                  <a:pt x="263" y="291"/>
                </a:lnTo>
                <a:lnTo>
                  <a:pt x="269" y="294"/>
                </a:lnTo>
                <a:lnTo>
                  <a:pt x="275" y="297"/>
                </a:lnTo>
                <a:lnTo>
                  <a:pt x="280" y="302"/>
                </a:lnTo>
                <a:lnTo>
                  <a:pt x="284" y="307"/>
                </a:lnTo>
                <a:lnTo>
                  <a:pt x="290" y="317"/>
                </a:lnTo>
                <a:lnTo>
                  <a:pt x="293" y="323"/>
                </a:lnTo>
                <a:lnTo>
                  <a:pt x="297" y="331"/>
                </a:lnTo>
                <a:lnTo>
                  <a:pt x="301" y="341"/>
                </a:lnTo>
                <a:lnTo>
                  <a:pt x="305" y="350"/>
                </a:lnTo>
                <a:lnTo>
                  <a:pt x="307" y="358"/>
                </a:lnTo>
                <a:lnTo>
                  <a:pt x="307" y="366"/>
                </a:lnTo>
                <a:lnTo>
                  <a:pt x="310" y="374"/>
                </a:lnTo>
                <a:lnTo>
                  <a:pt x="312" y="382"/>
                </a:lnTo>
                <a:lnTo>
                  <a:pt x="312" y="387"/>
                </a:lnTo>
                <a:lnTo>
                  <a:pt x="314" y="394"/>
                </a:lnTo>
                <a:lnTo>
                  <a:pt x="314" y="397"/>
                </a:lnTo>
                <a:lnTo>
                  <a:pt x="316" y="400"/>
                </a:lnTo>
                <a:lnTo>
                  <a:pt x="316" y="405"/>
                </a:lnTo>
                <a:lnTo>
                  <a:pt x="316" y="414"/>
                </a:lnTo>
                <a:lnTo>
                  <a:pt x="316" y="421"/>
                </a:lnTo>
                <a:lnTo>
                  <a:pt x="316" y="427"/>
                </a:lnTo>
                <a:lnTo>
                  <a:pt x="318" y="434"/>
                </a:lnTo>
                <a:lnTo>
                  <a:pt x="320" y="442"/>
                </a:lnTo>
                <a:lnTo>
                  <a:pt x="320" y="448"/>
                </a:lnTo>
                <a:lnTo>
                  <a:pt x="322" y="454"/>
                </a:lnTo>
                <a:lnTo>
                  <a:pt x="325" y="459"/>
                </a:lnTo>
                <a:lnTo>
                  <a:pt x="329" y="466"/>
                </a:lnTo>
                <a:lnTo>
                  <a:pt x="329" y="470"/>
                </a:lnTo>
                <a:lnTo>
                  <a:pt x="333" y="474"/>
                </a:lnTo>
                <a:lnTo>
                  <a:pt x="337" y="477"/>
                </a:lnTo>
                <a:lnTo>
                  <a:pt x="342" y="478"/>
                </a:lnTo>
                <a:lnTo>
                  <a:pt x="346" y="477"/>
                </a:lnTo>
                <a:lnTo>
                  <a:pt x="352" y="472"/>
                </a:lnTo>
                <a:lnTo>
                  <a:pt x="352" y="469"/>
                </a:lnTo>
                <a:lnTo>
                  <a:pt x="357" y="464"/>
                </a:lnTo>
                <a:lnTo>
                  <a:pt x="357" y="459"/>
                </a:lnTo>
                <a:lnTo>
                  <a:pt x="359" y="454"/>
                </a:lnTo>
                <a:lnTo>
                  <a:pt x="359" y="448"/>
                </a:lnTo>
                <a:lnTo>
                  <a:pt x="361" y="442"/>
                </a:lnTo>
                <a:lnTo>
                  <a:pt x="363" y="435"/>
                </a:lnTo>
                <a:lnTo>
                  <a:pt x="363" y="429"/>
                </a:lnTo>
                <a:lnTo>
                  <a:pt x="363" y="422"/>
                </a:lnTo>
                <a:lnTo>
                  <a:pt x="365" y="418"/>
                </a:lnTo>
                <a:lnTo>
                  <a:pt x="365" y="411"/>
                </a:lnTo>
                <a:lnTo>
                  <a:pt x="365" y="408"/>
                </a:lnTo>
                <a:lnTo>
                  <a:pt x="365" y="400"/>
                </a:lnTo>
                <a:lnTo>
                  <a:pt x="363" y="394"/>
                </a:lnTo>
                <a:lnTo>
                  <a:pt x="361" y="386"/>
                </a:lnTo>
                <a:lnTo>
                  <a:pt x="359" y="378"/>
                </a:lnTo>
                <a:lnTo>
                  <a:pt x="357" y="368"/>
                </a:lnTo>
                <a:lnTo>
                  <a:pt x="352" y="358"/>
                </a:lnTo>
                <a:lnTo>
                  <a:pt x="348" y="347"/>
                </a:lnTo>
                <a:lnTo>
                  <a:pt x="346" y="337"/>
                </a:lnTo>
                <a:lnTo>
                  <a:pt x="342" y="326"/>
                </a:lnTo>
                <a:lnTo>
                  <a:pt x="335" y="317"/>
                </a:lnTo>
                <a:lnTo>
                  <a:pt x="331" y="305"/>
                </a:lnTo>
                <a:lnTo>
                  <a:pt x="327" y="297"/>
                </a:lnTo>
                <a:lnTo>
                  <a:pt x="322" y="288"/>
                </a:lnTo>
                <a:lnTo>
                  <a:pt x="318" y="281"/>
                </a:lnTo>
                <a:lnTo>
                  <a:pt x="314" y="275"/>
                </a:lnTo>
                <a:lnTo>
                  <a:pt x="310" y="270"/>
                </a:lnTo>
                <a:lnTo>
                  <a:pt x="303" y="259"/>
                </a:lnTo>
                <a:lnTo>
                  <a:pt x="295" y="251"/>
                </a:lnTo>
                <a:lnTo>
                  <a:pt x="288" y="243"/>
                </a:lnTo>
                <a:lnTo>
                  <a:pt x="284" y="233"/>
                </a:lnTo>
                <a:lnTo>
                  <a:pt x="282" y="225"/>
                </a:lnTo>
                <a:lnTo>
                  <a:pt x="278" y="217"/>
                </a:lnTo>
                <a:lnTo>
                  <a:pt x="278" y="211"/>
                </a:lnTo>
                <a:lnTo>
                  <a:pt x="282" y="203"/>
                </a:lnTo>
                <a:lnTo>
                  <a:pt x="284" y="197"/>
                </a:lnTo>
                <a:lnTo>
                  <a:pt x="288" y="192"/>
                </a:lnTo>
                <a:lnTo>
                  <a:pt x="293" y="185"/>
                </a:lnTo>
                <a:lnTo>
                  <a:pt x="301" y="182"/>
                </a:lnTo>
                <a:lnTo>
                  <a:pt x="307" y="179"/>
                </a:lnTo>
                <a:lnTo>
                  <a:pt x="316" y="177"/>
                </a:lnTo>
                <a:lnTo>
                  <a:pt x="327" y="177"/>
                </a:lnTo>
                <a:lnTo>
                  <a:pt x="337" y="182"/>
                </a:lnTo>
                <a:lnTo>
                  <a:pt x="348" y="185"/>
                </a:lnTo>
                <a:lnTo>
                  <a:pt x="361" y="193"/>
                </a:lnTo>
                <a:lnTo>
                  <a:pt x="365" y="198"/>
                </a:lnTo>
                <a:lnTo>
                  <a:pt x="372" y="203"/>
                </a:lnTo>
                <a:lnTo>
                  <a:pt x="378" y="209"/>
                </a:lnTo>
                <a:lnTo>
                  <a:pt x="384" y="216"/>
                </a:lnTo>
                <a:lnTo>
                  <a:pt x="391" y="221"/>
                </a:lnTo>
                <a:lnTo>
                  <a:pt x="395" y="225"/>
                </a:lnTo>
                <a:lnTo>
                  <a:pt x="399" y="230"/>
                </a:lnTo>
                <a:lnTo>
                  <a:pt x="406" y="237"/>
                </a:lnTo>
                <a:lnTo>
                  <a:pt x="412" y="245"/>
                </a:lnTo>
                <a:lnTo>
                  <a:pt x="421" y="251"/>
                </a:lnTo>
                <a:lnTo>
                  <a:pt x="423" y="256"/>
                </a:lnTo>
                <a:lnTo>
                  <a:pt x="427" y="262"/>
                </a:lnTo>
                <a:lnTo>
                  <a:pt x="431" y="269"/>
                </a:lnTo>
                <a:lnTo>
                  <a:pt x="436" y="275"/>
                </a:lnTo>
                <a:lnTo>
                  <a:pt x="438" y="280"/>
                </a:lnTo>
                <a:lnTo>
                  <a:pt x="442" y="286"/>
                </a:lnTo>
                <a:lnTo>
                  <a:pt x="444" y="289"/>
                </a:lnTo>
                <a:lnTo>
                  <a:pt x="444" y="291"/>
                </a:lnTo>
                <a:lnTo>
                  <a:pt x="444" y="289"/>
                </a:lnTo>
                <a:lnTo>
                  <a:pt x="444" y="286"/>
                </a:lnTo>
                <a:lnTo>
                  <a:pt x="446" y="280"/>
                </a:lnTo>
                <a:lnTo>
                  <a:pt x="446" y="273"/>
                </a:lnTo>
                <a:lnTo>
                  <a:pt x="446" y="267"/>
                </a:lnTo>
                <a:lnTo>
                  <a:pt x="446" y="259"/>
                </a:lnTo>
                <a:lnTo>
                  <a:pt x="444" y="251"/>
                </a:lnTo>
                <a:lnTo>
                  <a:pt x="444" y="245"/>
                </a:lnTo>
                <a:lnTo>
                  <a:pt x="440" y="240"/>
                </a:lnTo>
                <a:lnTo>
                  <a:pt x="436" y="235"/>
                </a:lnTo>
                <a:lnTo>
                  <a:pt x="431" y="229"/>
                </a:lnTo>
                <a:lnTo>
                  <a:pt x="427" y="222"/>
                </a:lnTo>
                <a:lnTo>
                  <a:pt x="421" y="213"/>
                </a:lnTo>
                <a:lnTo>
                  <a:pt x="414" y="205"/>
                </a:lnTo>
                <a:lnTo>
                  <a:pt x="406" y="197"/>
                </a:lnTo>
                <a:lnTo>
                  <a:pt x="399" y="187"/>
                </a:lnTo>
                <a:lnTo>
                  <a:pt x="391" y="177"/>
                </a:lnTo>
                <a:lnTo>
                  <a:pt x="384" y="168"/>
                </a:lnTo>
                <a:lnTo>
                  <a:pt x="376" y="160"/>
                </a:lnTo>
                <a:lnTo>
                  <a:pt x="367" y="152"/>
                </a:lnTo>
                <a:lnTo>
                  <a:pt x="359" y="144"/>
                </a:lnTo>
                <a:lnTo>
                  <a:pt x="350" y="137"/>
                </a:lnTo>
                <a:lnTo>
                  <a:pt x="342" y="132"/>
                </a:lnTo>
                <a:lnTo>
                  <a:pt x="333" y="128"/>
                </a:lnTo>
                <a:lnTo>
                  <a:pt x="322" y="123"/>
                </a:lnTo>
                <a:lnTo>
                  <a:pt x="316" y="120"/>
                </a:lnTo>
                <a:lnTo>
                  <a:pt x="307" y="116"/>
                </a:lnTo>
                <a:lnTo>
                  <a:pt x="301" y="115"/>
                </a:lnTo>
                <a:lnTo>
                  <a:pt x="288" y="110"/>
                </a:lnTo>
                <a:lnTo>
                  <a:pt x="280" y="107"/>
                </a:lnTo>
                <a:lnTo>
                  <a:pt x="271" y="105"/>
                </a:lnTo>
                <a:lnTo>
                  <a:pt x="267" y="105"/>
                </a:lnTo>
                <a:lnTo>
                  <a:pt x="263" y="105"/>
                </a:lnTo>
                <a:lnTo>
                  <a:pt x="261" y="89"/>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7" name="Freeform 55"/>
          <p:cNvSpPr>
            <a:spLocks/>
          </p:cNvSpPr>
          <p:nvPr/>
        </p:nvSpPr>
        <p:spPr bwMode="auto">
          <a:xfrm>
            <a:off x="2149475" y="3476625"/>
            <a:ext cx="93663" cy="198438"/>
          </a:xfrm>
          <a:custGeom>
            <a:avLst/>
            <a:gdLst>
              <a:gd name="T0" fmla="*/ 2147483647 w 59"/>
              <a:gd name="T1" fmla="*/ 0 h 125"/>
              <a:gd name="T2" fmla="*/ 2147483647 w 59"/>
              <a:gd name="T3" fmla="*/ 2147483647 h 125"/>
              <a:gd name="T4" fmla="*/ 2147483647 w 59"/>
              <a:gd name="T5" fmla="*/ 2147483647 h 125"/>
              <a:gd name="T6" fmla="*/ 2147483647 w 59"/>
              <a:gd name="T7" fmla="*/ 2147483647 h 125"/>
              <a:gd name="T8" fmla="*/ 2147483647 w 59"/>
              <a:gd name="T9" fmla="*/ 2147483647 h 125"/>
              <a:gd name="T10" fmla="*/ 2147483647 w 59"/>
              <a:gd name="T11" fmla="*/ 2147483647 h 125"/>
              <a:gd name="T12" fmla="*/ 2147483647 w 59"/>
              <a:gd name="T13" fmla="*/ 2147483647 h 125"/>
              <a:gd name="T14" fmla="*/ 2147483647 w 59"/>
              <a:gd name="T15" fmla="*/ 2147483647 h 125"/>
              <a:gd name="T16" fmla="*/ 2147483647 w 59"/>
              <a:gd name="T17" fmla="*/ 2147483647 h 125"/>
              <a:gd name="T18" fmla="*/ 2147483647 w 59"/>
              <a:gd name="T19" fmla="*/ 2147483647 h 125"/>
              <a:gd name="T20" fmla="*/ 2147483647 w 59"/>
              <a:gd name="T21" fmla="*/ 2147483647 h 125"/>
              <a:gd name="T22" fmla="*/ 2147483647 w 59"/>
              <a:gd name="T23" fmla="*/ 2147483647 h 125"/>
              <a:gd name="T24" fmla="*/ 2147483647 w 59"/>
              <a:gd name="T25" fmla="*/ 2147483647 h 125"/>
              <a:gd name="T26" fmla="*/ 2147483647 w 59"/>
              <a:gd name="T27" fmla="*/ 2147483647 h 125"/>
              <a:gd name="T28" fmla="*/ 2147483647 w 59"/>
              <a:gd name="T29" fmla="*/ 2147483647 h 125"/>
              <a:gd name="T30" fmla="*/ 2147483647 w 59"/>
              <a:gd name="T31" fmla="*/ 2147483647 h 125"/>
              <a:gd name="T32" fmla="*/ 2147483647 w 59"/>
              <a:gd name="T33" fmla="*/ 2147483647 h 125"/>
              <a:gd name="T34" fmla="*/ 2147483647 w 59"/>
              <a:gd name="T35" fmla="*/ 2147483647 h 125"/>
              <a:gd name="T36" fmla="*/ 2147483647 w 59"/>
              <a:gd name="T37" fmla="*/ 2147483647 h 125"/>
              <a:gd name="T38" fmla="*/ 2147483647 w 59"/>
              <a:gd name="T39" fmla="*/ 2147483647 h 125"/>
              <a:gd name="T40" fmla="*/ 2147483647 w 59"/>
              <a:gd name="T41" fmla="*/ 2147483647 h 125"/>
              <a:gd name="T42" fmla="*/ 2147483647 w 59"/>
              <a:gd name="T43" fmla="*/ 2147483647 h 125"/>
              <a:gd name="T44" fmla="*/ 2147483647 w 59"/>
              <a:gd name="T45" fmla="*/ 2147483647 h 125"/>
              <a:gd name="T46" fmla="*/ 0 w 59"/>
              <a:gd name="T47" fmla="*/ 2147483647 h 125"/>
              <a:gd name="T48" fmla="*/ 0 w 59"/>
              <a:gd name="T49" fmla="*/ 2147483647 h 125"/>
              <a:gd name="T50" fmla="*/ 2147483647 w 59"/>
              <a:gd name="T51" fmla="*/ 2147483647 h 125"/>
              <a:gd name="T52" fmla="*/ 2147483647 w 59"/>
              <a:gd name="T53" fmla="*/ 2147483647 h 125"/>
              <a:gd name="T54" fmla="*/ 2147483647 w 59"/>
              <a:gd name="T55" fmla="*/ 2147483647 h 125"/>
              <a:gd name="T56" fmla="*/ 2147483647 w 59"/>
              <a:gd name="T57" fmla="*/ 2147483647 h 125"/>
              <a:gd name="T58" fmla="*/ 2147483647 w 59"/>
              <a:gd name="T59" fmla="*/ 2147483647 h 125"/>
              <a:gd name="T60" fmla="*/ 2147483647 w 59"/>
              <a:gd name="T61" fmla="*/ 2147483647 h 125"/>
              <a:gd name="T62" fmla="*/ 2147483647 w 59"/>
              <a:gd name="T63" fmla="*/ 2147483647 h 125"/>
              <a:gd name="T64" fmla="*/ 2147483647 w 59"/>
              <a:gd name="T65" fmla="*/ 2147483647 h 125"/>
              <a:gd name="T66" fmla="*/ 2147483647 w 59"/>
              <a:gd name="T67" fmla="*/ 2147483647 h 125"/>
              <a:gd name="T68" fmla="*/ 2147483647 w 59"/>
              <a:gd name="T69" fmla="*/ 2147483647 h 125"/>
              <a:gd name="T70" fmla="*/ 2147483647 w 59"/>
              <a:gd name="T71" fmla="*/ 2147483647 h 125"/>
              <a:gd name="T72" fmla="*/ 2147483647 w 59"/>
              <a:gd name="T73" fmla="*/ 2147483647 h 125"/>
              <a:gd name="T74" fmla="*/ 2147483647 w 59"/>
              <a:gd name="T75" fmla="*/ 2147483647 h 125"/>
              <a:gd name="T76" fmla="*/ 2147483647 w 59"/>
              <a:gd name="T77" fmla="*/ 2147483647 h 125"/>
              <a:gd name="T78" fmla="*/ 2147483647 w 59"/>
              <a:gd name="T79" fmla="*/ 2147483647 h 125"/>
              <a:gd name="T80" fmla="*/ 2147483647 w 59"/>
              <a:gd name="T81" fmla="*/ 0 h 125"/>
              <a:gd name="T82" fmla="*/ 2147483647 w 59"/>
              <a:gd name="T83" fmla="*/ 0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9" h="125">
                <a:moveTo>
                  <a:pt x="59" y="0"/>
                </a:moveTo>
                <a:lnTo>
                  <a:pt x="59" y="3"/>
                </a:lnTo>
                <a:lnTo>
                  <a:pt x="59" y="8"/>
                </a:lnTo>
                <a:lnTo>
                  <a:pt x="59" y="9"/>
                </a:lnTo>
                <a:lnTo>
                  <a:pt x="59" y="14"/>
                </a:lnTo>
                <a:lnTo>
                  <a:pt x="59" y="21"/>
                </a:lnTo>
                <a:lnTo>
                  <a:pt x="59" y="27"/>
                </a:lnTo>
                <a:lnTo>
                  <a:pt x="57" y="32"/>
                </a:lnTo>
                <a:lnTo>
                  <a:pt x="57" y="37"/>
                </a:lnTo>
                <a:lnTo>
                  <a:pt x="55" y="43"/>
                </a:lnTo>
                <a:lnTo>
                  <a:pt x="55" y="48"/>
                </a:lnTo>
                <a:lnTo>
                  <a:pt x="53" y="53"/>
                </a:lnTo>
                <a:lnTo>
                  <a:pt x="53" y="59"/>
                </a:lnTo>
                <a:lnTo>
                  <a:pt x="51" y="62"/>
                </a:lnTo>
                <a:lnTo>
                  <a:pt x="49" y="67"/>
                </a:lnTo>
                <a:lnTo>
                  <a:pt x="44" y="75"/>
                </a:lnTo>
                <a:lnTo>
                  <a:pt x="38" y="83"/>
                </a:lnTo>
                <a:lnTo>
                  <a:pt x="29" y="93"/>
                </a:lnTo>
                <a:lnTo>
                  <a:pt x="21" y="104"/>
                </a:lnTo>
                <a:lnTo>
                  <a:pt x="15" y="110"/>
                </a:lnTo>
                <a:lnTo>
                  <a:pt x="8" y="118"/>
                </a:lnTo>
                <a:lnTo>
                  <a:pt x="4" y="123"/>
                </a:lnTo>
                <a:lnTo>
                  <a:pt x="4" y="125"/>
                </a:lnTo>
                <a:lnTo>
                  <a:pt x="0" y="109"/>
                </a:lnTo>
                <a:lnTo>
                  <a:pt x="0" y="105"/>
                </a:lnTo>
                <a:lnTo>
                  <a:pt x="4" y="102"/>
                </a:lnTo>
                <a:lnTo>
                  <a:pt x="8" y="96"/>
                </a:lnTo>
                <a:lnTo>
                  <a:pt x="15" y="88"/>
                </a:lnTo>
                <a:lnTo>
                  <a:pt x="21" y="78"/>
                </a:lnTo>
                <a:lnTo>
                  <a:pt x="27" y="69"/>
                </a:lnTo>
                <a:lnTo>
                  <a:pt x="32" y="59"/>
                </a:lnTo>
                <a:lnTo>
                  <a:pt x="36" y="53"/>
                </a:lnTo>
                <a:lnTo>
                  <a:pt x="38" y="43"/>
                </a:lnTo>
                <a:lnTo>
                  <a:pt x="40" y="35"/>
                </a:lnTo>
                <a:lnTo>
                  <a:pt x="40" y="27"/>
                </a:lnTo>
                <a:lnTo>
                  <a:pt x="44" y="21"/>
                </a:lnTo>
                <a:lnTo>
                  <a:pt x="44" y="14"/>
                </a:lnTo>
                <a:lnTo>
                  <a:pt x="44" y="9"/>
                </a:lnTo>
                <a:lnTo>
                  <a:pt x="47" y="5"/>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8" name="Freeform 56"/>
          <p:cNvSpPr>
            <a:spLocks/>
          </p:cNvSpPr>
          <p:nvPr/>
        </p:nvSpPr>
        <p:spPr bwMode="auto">
          <a:xfrm>
            <a:off x="2582863" y="3460750"/>
            <a:ext cx="60325" cy="30163"/>
          </a:xfrm>
          <a:custGeom>
            <a:avLst/>
            <a:gdLst>
              <a:gd name="T0" fmla="*/ 2147483647 w 38"/>
              <a:gd name="T1" fmla="*/ 2147483647 h 19"/>
              <a:gd name="T2" fmla="*/ 2147483647 w 38"/>
              <a:gd name="T3" fmla="*/ 0 h 19"/>
              <a:gd name="T4" fmla="*/ 0 w 38"/>
              <a:gd name="T5" fmla="*/ 2147483647 h 19"/>
              <a:gd name="T6" fmla="*/ 2147483647 w 38"/>
              <a:gd name="T7" fmla="*/ 2147483647 h 19"/>
              <a:gd name="T8" fmla="*/ 2147483647 w 38"/>
              <a:gd name="T9" fmla="*/ 2147483647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9">
                <a:moveTo>
                  <a:pt x="38" y="19"/>
                </a:moveTo>
                <a:lnTo>
                  <a:pt x="10" y="0"/>
                </a:lnTo>
                <a:lnTo>
                  <a:pt x="0" y="13"/>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9" name="Freeform 57"/>
          <p:cNvSpPr>
            <a:spLocks/>
          </p:cNvSpPr>
          <p:nvPr/>
        </p:nvSpPr>
        <p:spPr bwMode="auto">
          <a:xfrm>
            <a:off x="2152650" y="3224213"/>
            <a:ext cx="161925" cy="100012"/>
          </a:xfrm>
          <a:custGeom>
            <a:avLst/>
            <a:gdLst>
              <a:gd name="T0" fmla="*/ 2147483647 w 102"/>
              <a:gd name="T1" fmla="*/ 0 h 63"/>
              <a:gd name="T2" fmla="*/ 2147483647 w 102"/>
              <a:gd name="T3" fmla="*/ 2147483647 h 63"/>
              <a:gd name="T4" fmla="*/ 2147483647 w 102"/>
              <a:gd name="T5" fmla="*/ 2147483647 h 63"/>
              <a:gd name="T6" fmla="*/ 2147483647 w 102"/>
              <a:gd name="T7" fmla="*/ 2147483647 h 63"/>
              <a:gd name="T8" fmla="*/ 2147483647 w 102"/>
              <a:gd name="T9" fmla="*/ 2147483647 h 63"/>
              <a:gd name="T10" fmla="*/ 2147483647 w 102"/>
              <a:gd name="T11" fmla="*/ 2147483647 h 63"/>
              <a:gd name="T12" fmla="*/ 2147483647 w 102"/>
              <a:gd name="T13" fmla="*/ 2147483647 h 63"/>
              <a:gd name="T14" fmla="*/ 2147483647 w 102"/>
              <a:gd name="T15" fmla="*/ 2147483647 h 63"/>
              <a:gd name="T16" fmla="*/ 2147483647 w 102"/>
              <a:gd name="T17" fmla="*/ 2147483647 h 63"/>
              <a:gd name="T18" fmla="*/ 2147483647 w 102"/>
              <a:gd name="T19" fmla="*/ 2147483647 h 63"/>
              <a:gd name="T20" fmla="*/ 2147483647 w 102"/>
              <a:gd name="T21" fmla="*/ 2147483647 h 63"/>
              <a:gd name="T22" fmla="*/ 2147483647 w 102"/>
              <a:gd name="T23" fmla="*/ 2147483647 h 63"/>
              <a:gd name="T24" fmla="*/ 2147483647 w 102"/>
              <a:gd name="T25" fmla="*/ 2147483647 h 63"/>
              <a:gd name="T26" fmla="*/ 2147483647 w 102"/>
              <a:gd name="T27" fmla="*/ 2147483647 h 63"/>
              <a:gd name="T28" fmla="*/ 2147483647 w 102"/>
              <a:gd name="T29" fmla="*/ 2147483647 h 63"/>
              <a:gd name="T30" fmla="*/ 0 w 102"/>
              <a:gd name="T31" fmla="*/ 2147483647 h 63"/>
              <a:gd name="T32" fmla="*/ 0 w 102"/>
              <a:gd name="T33" fmla="*/ 2147483647 h 63"/>
              <a:gd name="T34" fmla="*/ 2147483647 w 102"/>
              <a:gd name="T35" fmla="*/ 2147483647 h 63"/>
              <a:gd name="T36" fmla="*/ 2147483647 w 102"/>
              <a:gd name="T37" fmla="*/ 2147483647 h 63"/>
              <a:gd name="T38" fmla="*/ 2147483647 w 102"/>
              <a:gd name="T39" fmla="*/ 2147483647 h 63"/>
              <a:gd name="T40" fmla="*/ 2147483647 w 102"/>
              <a:gd name="T41" fmla="*/ 2147483647 h 63"/>
              <a:gd name="T42" fmla="*/ 2147483647 w 102"/>
              <a:gd name="T43" fmla="*/ 2147483647 h 63"/>
              <a:gd name="T44" fmla="*/ 2147483647 w 102"/>
              <a:gd name="T45" fmla="*/ 2147483647 h 63"/>
              <a:gd name="T46" fmla="*/ 2147483647 w 102"/>
              <a:gd name="T47" fmla="*/ 2147483647 h 63"/>
              <a:gd name="T48" fmla="*/ 2147483647 w 102"/>
              <a:gd name="T49" fmla="*/ 2147483647 h 63"/>
              <a:gd name="T50" fmla="*/ 2147483647 w 102"/>
              <a:gd name="T51" fmla="*/ 2147483647 h 63"/>
              <a:gd name="T52" fmla="*/ 2147483647 w 102"/>
              <a:gd name="T53" fmla="*/ 2147483647 h 63"/>
              <a:gd name="T54" fmla="*/ 2147483647 w 102"/>
              <a:gd name="T55" fmla="*/ 2147483647 h 63"/>
              <a:gd name="T56" fmla="*/ 2147483647 w 102"/>
              <a:gd name="T57" fmla="*/ 0 h 63"/>
              <a:gd name="T58" fmla="*/ 2147483647 w 102"/>
              <a:gd name="T59" fmla="*/ 0 h 63"/>
              <a:gd name="T60" fmla="*/ 2147483647 w 102"/>
              <a:gd name="T61" fmla="*/ 0 h 63"/>
              <a:gd name="T62" fmla="*/ 2147483647 w 102"/>
              <a:gd name="T63" fmla="*/ 0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2" h="63">
                <a:moveTo>
                  <a:pt x="87" y="0"/>
                </a:moveTo>
                <a:lnTo>
                  <a:pt x="102" y="11"/>
                </a:lnTo>
                <a:lnTo>
                  <a:pt x="98" y="11"/>
                </a:lnTo>
                <a:lnTo>
                  <a:pt x="91" y="13"/>
                </a:lnTo>
                <a:lnTo>
                  <a:pt x="81" y="15"/>
                </a:lnTo>
                <a:lnTo>
                  <a:pt x="72" y="18"/>
                </a:lnTo>
                <a:lnTo>
                  <a:pt x="59" y="21"/>
                </a:lnTo>
                <a:lnTo>
                  <a:pt x="47" y="26"/>
                </a:lnTo>
                <a:lnTo>
                  <a:pt x="38" y="31"/>
                </a:lnTo>
                <a:lnTo>
                  <a:pt x="32" y="35"/>
                </a:lnTo>
                <a:lnTo>
                  <a:pt x="25" y="40"/>
                </a:lnTo>
                <a:lnTo>
                  <a:pt x="19" y="47"/>
                </a:lnTo>
                <a:lnTo>
                  <a:pt x="13" y="50"/>
                </a:lnTo>
                <a:lnTo>
                  <a:pt x="10" y="55"/>
                </a:lnTo>
                <a:lnTo>
                  <a:pt x="2" y="61"/>
                </a:lnTo>
                <a:lnTo>
                  <a:pt x="0" y="63"/>
                </a:lnTo>
                <a:lnTo>
                  <a:pt x="0" y="50"/>
                </a:lnTo>
                <a:lnTo>
                  <a:pt x="2" y="45"/>
                </a:lnTo>
                <a:lnTo>
                  <a:pt x="13" y="37"/>
                </a:lnTo>
                <a:lnTo>
                  <a:pt x="17" y="31"/>
                </a:lnTo>
                <a:lnTo>
                  <a:pt x="25" y="24"/>
                </a:lnTo>
                <a:lnTo>
                  <a:pt x="32" y="19"/>
                </a:lnTo>
                <a:lnTo>
                  <a:pt x="38" y="16"/>
                </a:lnTo>
                <a:lnTo>
                  <a:pt x="45" y="11"/>
                </a:lnTo>
                <a:lnTo>
                  <a:pt x="51" y="10"/>
                </a:lnTo>
                <a:lnTo>
                  <a:pt x="59" y="7"/>
                </a:lnTo>
                <a:lnTo>
                  <a:pt x="70" y="5"/>
                </a:lnTo>
                <a:lnTo>
                  <a:pt x="77" y="2"/>
                </a:lnTo>
                <a:lnTo>
                  <a:pt x="81" y="0"/>
                </a:lnTo>
                <a:lnTo>
                  <a:pt x="85" y="0"/>
                </a:lnTo>
                <a:lnTo>
                  <a:pt x="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0" name="Freeform 58"/>
          <p:cNvSpPr>
            <a:spLocks/>
          </p:cNvSpPr>
          <p:nvPr/>
        </p:nvSpPr>
        <p:spPr bwMode="auto">
          <a:xfrm>
            <a:off x="2705100" y="3697288"/>
            <a:ext cx="63500" cy="144462"/>
          </a:xfrm>
          <a:custGeom>
            <a:avLst/>
            <a:gdLst>
              <a:gd name="T0" fmla="*/ 2147483647 w 40"/>
              <a:gd name="T1" fmla="*/ 2147483647 h 91"/>
              <a:gd name="T2" fmla="*/ 2147483647 w 40"/>
              <a:gd name="T3" fmla="*/ 2147483647 h 91"/>
              <a:gd name="T4" fmla="*/ 2147483647 w 40"/>
              <a:gd name="T5" fmla="*/ 2147483647 h 91"/>
              <a:gd name="T6" fmla="*/ 2147483647 w 40"/>
              <a:gd name="T7" fmla="*/ 2147483647 h 91"/>
              <a:gd name="T8" fmla="*/ 2147483647 w 40"/>
              <a:gd name="T9" fmla="*/ 2147483647 h 91"/>
              <a:gd name="T10" fmla="*/ 2147483647 w 40"/>
              <a:gd name="T11" fmla="*/ 2147483647 h 91"/>
              <a:gd name="T12" fmla="*/ 2147483647 w 40"/>
              <a:gd name="T13" fmla="*/ 2147483647 h 91"/>
              <a:gd name="T14" fmla="*/ 2147483647 w 40"/>
              <a:gd name="T15" fmla="*/ 2147483647 h 91"/>
              <a:gd name="T16" fmla="*/ 2147483647 w 40"/>
              <a:gd name="T17" fmla="*/ 2147483647 h 91"/>
              <a:gd name="T18" fmla="*/ 2147483647 w 40"/>
              <a:gd name="T19" fmla="*/ 2147483647 h 91"/>
              <a:gd name="T20" fmla="*/ 2147483647 w 40"/>
              <a:gd name="T21" fmla="*/ 2147483647 h 91"/>
              <a:gd name="T22" fmla="*/ 2147483647 w 40"/>
              <a:gd name="T23" fmla="*/ 2147483647 h 91"/>
              <a:gd name="T24" fmla="*/ 2147483647 w 40"/>
              <a:gd name="T25" fmla="*/ 2147483647 h 91"/>
              <a:gd name="T26" fmla="*/ 2147483647 w 40"/>
              <a:gd name="T27" fmla="*/ 2147483647 h 91"/>
              <a:gd name="T28" fmla="*/ 2147483647 w 40"/>
              <a:gd name="T29" fmla="*/ 2147483647 h 91"/>
              <a:gd name="T30" fmla="*/ 0 w 40"/>
              <a:gd name="T31" fmla="*/ 2147483647 h 91"/>
              <a:gd name="T32" fmla="*/ 2147483647 w 40"/>
              <a:gd name="T33" fmla="*/ 2147483647 h 91"/>
              <a:gd name="T34" fmla="*/ 2147483647 w 40"/>
              <a:gd name="T35" fmla="*/ 2147483647 h 91"/>
              <a:gd name="T36" fmla="*/ 2147483647 w 40"/>
              <a:gd name="T37" fmla="*/ 2147483647 h 91"/>
              <a:gd name="T38" fmla="*/ 2147483647 w 40"/>
              <a:gd name="T39" fmla="*/ 2147483647 h 91"/>
              <a:gd name="T40" fmla="*/ 2147483647 w 40"/>
              <a:gd name="T41" fmla="*/ 2147483647 h 91"/>
              <a:gd name="T42" fmla="*/ 2147483647 w 40"/>
              <a:gd name="T43" fmla="*/ 2147483647 h 91"/>
              <a:gd name="T44" fmla="*/ 2147483647 w 40"/>
              <a:gd name="T45" fmla="*/ 2147483647 h 91"/>
              <a:gd name="T46" fmla="*/ 2147483647 w 40"/>
              <a:gd name="T47" fmla="*/ 2147483647 h 91"/>
              <a:gd name="T48" fmla="*/ 2147483647 w 40"/>
              <a:gd name="T49" fmla="*/ 2147483647 h 91"/>
              <a:gd name="T50" fmla="*/ 2147483647 w 40"/>
              <a:gd name="T51" fmla="*/ 2147483647 h 91"/>
              <a:gd name="T52" fmla="*/ 2147483647 w 40"/>
              <a:gd name="T53" fmla="*/ 2147483647 h 91"/>
              <a:gd name="T54" fmla="*/ 2147483647 w 40"/>
              <a:gd name="T55" fmla="*/ 2147483647 h 91"/>
              <a:gd name="T56" fmla="*/ 2147483647 w 40"/>
              <a:gd name="T57" fmla="*/ 0 h 91"/>
              <a:gd name="T58" fmla="*/ 2147483647 w 40"/>
              <a:gd name="T59" fmla="*/ 2147483647 h 91"/>
              <a:gd name="T60" fmla="*/ 2147483647 w 40"/>
              <a:gd name="T61" fmla="*/ 2147483647 h 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0" h="91">
                <a:moveTo>
                  <a:pt x="36" y="7"/>
                </a:moveTo>
                <a:lnTo>
                  <a:pt x="36" y="7"/>
                </a:lnTo>
                <a:lnTo>
                  <a:pt x="36" y="11"/>
                </a:lnTo>
                <a:lnTo>
                  <a:pt x="38" y="16"/>
                </a:lnTo>
                <a:lnTo>
                  <a:pt x="40" y="24"/>
                </a:lnTo>
                <a:lnTo>
                  <a:pt x="38" y="32"/>
                </a:lnTo>
                <a:lnTo>
                  <a:pt x="38" y="40"/>
                </a:lnTo>
                <a:lnTo>
                  <a:pt x="36" y="47"/>
                </a:lnTo>
                <a:lnTo>
                  <a:pt x="34" y="55"/>
                </a:lnTo>
                <a:lnTo>
                  <a:pt x="29" y="61"/>
                </a:lnTo>
                <a:lnTo>
                  <a:pt x="23" y="66"/>
                </a:lnTo>
                <a:lnTo>
                  <a:pt x="19" y="72"/>
                </a:lnTo>
                <a:lnTo>
                  <a:pt x="14" y="79"/>
                </a:lnTo>
                <a:lnTo>
                  <a:pt x="8" y="87"/>
                </a:lnTo>
                <a:lnTo>
                  <a:pt x="6" y="91"/>
                </a:lnTo>
                <a:lnTo>
                  <a:pt x="0" y="79"/>
                </a:lnTo>
                <a:lnTo>
                  <a:pt x="2" y="75"/>
                </a:lnTo>
                <a:lnTo>
                  <a:pt x="8" y="67"/>
                </a:lnTo>
                <a:lnTo>
                  <a:pt x="12" y="63"/>
                </a:lnTo>
                <a:lnTo>
                  <a:pt x="17" y="56"/>
                </a:lnTo>
                <a:lnTo>
                  <a:pt x="19" y="50"/>
                </a:lnTo>
                <a:lnTo>
                  <a:pt x="23" y="42"/>
                </a:lnTo>
                <a:lnTo>
                  <a:pt x="23" y="35"/>
                </a:lnTo>
                <a:lnTo>
                  <a:pt x="23" y="27"/>
                </a:lnTo>
                <a:lnTo>
                  <a:pt x="23" y="19"/>
                </a:lnTo>
                <a:lnTo>
                  <a:pt x="23" y="15"/>
                </a:lnTo>
                <a:lnTo>
                  <a:pt x="23" y="7"/>
                </a:lnTo>
                <a:lnTo>
                  <a:pt x="23" y="3"/>
                </a:lnTo>
                <a:lnTo>
                  <a:pt x="23" y="0"/>
                </a:lnTo>
                <a:lnTo>
                  <a:pt x="3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1" name="Freeform 59"/>
          <p:cNvSpPr>
            <a:spLocks/>
          </p:cNvSpPr>
          <p:nvPr/>
        </p:nvSpPr>
        <p:spPr bwMode="auto">
          <a:xfrm>
            <a:off x="2406650" y="3636963"/>
            <a:ext cx="66675" cy="34925"/>
          </a:xfrm>
          <a:custGeom>
            <a:avLst/>
            <a:gdLst>
              <a:gd name="T0" fmla="*/ 2147483647 w 42"/>
              <a:gd name="T1" fmla="*/ 2147483647 h 22"/>
              <a:gd name="T2" fmla="*/ 2147483647 w 42"/>
              <a:gd name="T3" fmla="*/ 2147483647 h 22"/>
              <a:gd name="T4" fmla="*/ 2147483647 w 42"/>
              <a:gd name="T5" fmla="*/ 2147483647 h 22"/>
              <a:gd name="T6" fmla="*/ 2147483647 w 42"/>
              <a:gd name="T7" fmla="*/ 2147483647 h 22"/>
              <a:gd name="T8" fmla="*/ 2147483647 w 42"/>
              <a:gd name="T9" fmla="*/ 0 h 22"/>
              <a:gd name="T10" fmla="*/ 2147483647 w 42"/>
              <a:gd name="T11" fmla="*/ 2147483647 h 22"/>
              <a:gd name="T12" fmla="*/ 2147483647 w 42"/>
              <a:gd name="T13" fmla="*/ 2147483647 h 22"/>
              <a:gd name="T14" fmla="*/ 0 w 42"/>
              <a:gd name="T15" fmla="*/ 2147483647 h 22"/>
              <a:gd name="T16" fmla="*/ 0 w 42"/>
              <a:gd name="T17" fmla="*/ 2147483647 h 22"/>
              <a:gd name="T18" fmla="*/ 2147483647 w 42"/>
              <a:gd name="T19" fmla="*/ 2147483647 h 22"/>
              <a:gd name="T20" fmla="*/ 2147483647 w 42"/>
              <a:gd name="T21" fmla="*/ 2147483647 h 22"/>
              <a:gd name="T22" fmla="*/ 2147483647 w 42"/>
              <a:gd name="T23" fmla="*/ 2147483647 h 22"/>
              <a:gd name="T24" fmla="*/ 2147483647 w 42"/>
              <a:gd name="T25" fmla="*/ 2147483647 h 22"/>
              <a:gd name="T26" fmla="*/ 2147483647 w 42"/>
              <a:gd name="T27" fmla="*/ 2147483647 h 22"/>
              <a:gd name="T28" fmla="*/ 2147483647 w 42"/>
              <a:gd name="T29" fmla="*/ 2147483647 h 22"/>
              <a:gd name="T30" fmla="*/ 2147483647 w 42"/>
              <a:gd name="T31" fmla="*/ 2147483647 h 22"/>
              <a:gd name="T32" fmla="*/ 2147483647 w 42"/>
              <a:gd name="T33" fmla="*/ 2147483647 h 22"/>
              <a:gd name="T34" fmla="*/ 2147483647 w 42"/>
              <a:gd name="T35" fmla="*/ 2147483647 h 22"/>
              <a:gd name="T36" fmla="*/ 2147483647 w 42"/>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 h="22">
                <a:moveTo>
                  <a:pt x="42" y="16"/>
                </a:moveTo>
                <a:lnTo>
                  <a:pt x="40" y="12"/>
                </a:lnTo>
                <a:lnTo>
                  <a:pt x="38" y="8"/>
                </a:lnTo>
                <a:lnTo>
                  <a:pt x="32" y="3"/>
                </a:lnTo>
                <a:lnTo>
                  <a:pt x="21" y="0"/>
                </a:lnTo>
                <a:lnTo>
                  <a:pt x="10" y="1"/>
                </a:lnTo>
                <a:lnTo>
                  <a:pt x="2" y="6"/>
                </a:lnTo>
                <a:lnTo>
                  <a:pt x="0" y="9"/>
                </a:lnTo>
                <a:lnTo>
                  <a:pt x="0" y="12"/>
                </a:lnTo>
                <a:lnTo>
                  <a:pt x="8" y="22"/>
                </a:lnTo>
                <a:lnTo>
                  <a:pt x="8" y="21"/>
                </a:lnTo>
                <a:lnTo>
                  <a:pt x="10" y="19"/>
                </a:lnTo>
                <a:lnTo>
                  <a:pt x="15" y="16"/>
                </a:lnTo>
                <a:lnTo>
                  <a:pt x="27" y="16"/>
                </a:lnTo>
                <a:lnTo>
                  <a:pt x="34" y="16"/>
                </a:lnTo>
                <a:lnTo>
                  <a:pt x="40" y="16"/>
                </a:lnTo>
                <a:lnTo>
                  <a:pt x="4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2" name="Freeform 60"/>
          <p:cNvSpPr>
            <a:spLocks/>
          </p:cNvSpPr>
          <p:nvPr/>
        </p:nvSpPr>
        <p:spPr bwMode="auto">
          <a:xfrm>
            <a:off x="2974975" y="3252788"/>
            <a:ext cx="254000" cy="269875"/>
          </a:xfrm>
          <a:custGeom>
            <a:avLst/>
            <a:gdLst>
              <a:gd name="T0" fmla="*/ 2147483647 w 160"/>
              <a:gd name="T1" fmla="*/ 0 h 170"/>
              <a:gd name="T2" fmla="*/ 2147483647 w 160"/>
              <a:gd name="T3" fmla="*/ 2147483647 h 170"/>
              <a:gd name="T4" fmla="*/ 2147483647 w 160"/>
              <a:gd name="T5" fmla="*/ 2147483647 h 170"/>
              <a:gd name="T6" fmla="*/ 2147483647 w 160"/>
              <a:gd name="T7" fmla="*/ 2147483647 h 170"/>
              <a:gd name="T8" fmla="*/ 2147483647 w 160"/>
              <a:gd name="T9" fmla="*/ 2147483647 h 170"/>
              <a:gd name="T10" fmla="*/ 2147483647 w 160"/>
              <a:gd name="T11" fmla="*/ 2147483647 h 170"/>
              <a:gd name="T12" fmla="*/ 2147483647 w 160"/>
              <a:gd name="T13" fmla="*/ 2147483647 h 170"/>
              <a:gd name="T14" fmla="*/ 2147483647 w 160"/>
              <a:gd name="T15" fmla="*/ 2147483647 h 170"/>
              <a:gd name="T16" fmla="*/ 2147483647 w 160"/>
              <a:gd name="T17" fmla="*/ 2147483647 h 170"/>
              <a:gd name="T18" fmla="*/ 2147483647 w 160"/>
              <a:gd name="T19" fmla="*/ 2147483647 h 170"/>
              <a:gd name="T20" fmla="*/ 2147483647 w 160"/>
              <a:gd name="T21" fmla="*/ 2147483647 h 170"/>
              <a:gd name="T22" fmla="*/ 2147483647 w 160"/>
              <a:gd name="T23" fmla="*/ 2147483647 h 170"/>
              <a:gd name="T24" fmla="*/ 2147483647 w 160"/>
              <a:gd name="T25" fmla="*/ 2147483647 h 170"/>
              <a:gd name="T26" fmla="*/ 2147483647 w 160"/>
              <a:gd name="T27" fmla="*/ 2147483647 h 170"/>
              <a:gd name="T28" fmla="*/ 2147483647 w 160"/>
              <a:gd name="T29" fmla="*/ 2147483647 h 170"/>
              <a:gd name="T30" fmla="*/ 2147483647 w 160"/>
              <a:gd name="T31" fmla="*/ 2147483647 h 170"/>
              <a:gd name="T32" fmla="*/ 2147483647 w 160"/>
              <a:gd name="T33" fmla="*/ 2147483647 h 170"/>
              <a:gd name="T34" fmla="*/ 2147483647 w 160"/>
              <a:gd name="T35" fmla="*/ 2147483647 h 170"/>
              <a:gd name="T36" fmla="*/ 2147483647 w 160"/>
              <a:gd name="T37" fmla="*/ 2147483647 h 170"/>
              <a:gd name="T38" fmla="*/ 2147483647 w 160"/>
              <a:gd name="T39" fmla="*/ 2147483647 h 170"/>
              <a:gd name="T40" fmla="*/ 2147483647 w 160"/>
              <a:gd name="T41" fmla="*/ 2147483647 h 170"/>
              <a:gd name="T42" fmla="*/ 2147483647 w 160"/>
              <a:gd name="T43" fmla="*/ 2147483647 h 170"/>
              <a:gd name="T44" fmla="*/ 2147483647 w 160"/>
              <a:gd name="T45" fmla="*/ 2147483647 h 170"/>
              <a:gd name="T46" fmla="*/ 2147483647 w 160"/>
              <a:gd name="T47" fmla="*/ 2147483647 h 170"/>
              <a:gd name="T48" fmla="*/ 2147483647 w 160"/>
              <a:gd name="T49" fmla="*/ 2147483647 h 170"/>
              <a:gd name="T50" fmla="*/ 2147483647 w 160"/>
              <a:gd name="T51" fmla="*/ 2147483647 h 170"/>
              <a:gd name="T52" fmla="*/ 2147483647 w 160"/>
              <a:gd name="T53" fmla="*/ 2147483647 h 170"/>
              <a:gd name="T54" fmla="*/ 2147483647 w 160"/>
              <a:gd name="T55" fmla="*/ 2147483647 h 170"/>
              <a:gd name="T56" fmla="*/ 2147483647 w 160"/>
              <a:gd name="T57" fmla="*/ 2147483647 h 170"/>
              <a:gd name="T58" fmla="*/ 0 w 160"/>
              <a:gd name="T59" fmla="*/ 2147483647 h 170"/>
              <a:gd name="T60" fmla="*/ 0 w 160"/>
              <a:gd name="T61" fmla="*/ 2147483647 h 170"/>
              <a:gd name="T62" fmla="*/ 2147483647 w 160"/>
              <a:gd name="T63" fmla="*/ 2147483647 h 170"/>
              <a:gd name="T64" fmla="*/ 2147483647 w 160"/>
              <a:gd name="T65" fmla="*/ 2147483647 h 170"/>
              <a:gd name="T66" fmla="*/ 2147483647 w 160"/>
              <a:gd name="T67" fmla="*/ 2147483647 h 170"/>
              <a:gd name="T68" fmla="*/ 2147483647 w 160"/>
              <a:gd name="T69" fmla="*/ 2147483647 h 170"/>
              <a:gd name="T70" fmla="*/ 2147483647 w 160"/>
              <a:gd name="T71" fmla="*/ 2147483647 h 170"/>
              <a:gd name="T72" fmla="*/ 2147483647 w 160"/>
              <a:gd name="T73" fmla="*/ 2147483647 h 170"/>
              <a:gd name="T74" fmla="*/ 2147483647 w 160"/>
              <a:gd name="T75" fmla="*/ 2147483647 h 170"/>
              <a:gd name="T76" fmla="*/ 2147483647 w 160"/>
              <a:gd name="T77" fmla="*/ 2147483647 h 170"/>
              <a:gd name="T78" fmla="*/ 2147483647 w 160"/>
              <a:gd name="T79" fmla="*/ 2147483647 h 170"/>
              <a:gd name="T80" fmla="*/ 2147483647 w 160"/>
              <a:gd name="T81" fmla="*/ 2147483647 h 170"/>
              <a:gd name="T82" fmla="*/ 2147483647 w 160"/>
              <a:gd name="T83" fmla="*/ 2147483647 h 170"/>
              <a:gd name="T84" fmla="*/ 2147483647 w 160"/>
              <a:gd name="T85" fmla="*/ 2147483647 h 170"/>
              <a:gd name="T86" fmla="*/ 2147483647 w 160"/>
              <a:gd name="T87" fmla="*/ 2147483647 h 170"/>
              <a:gd name="T88" fmla="*/ 2147483647 w 160"/>
              <a:gd name="T89" fmla="*/ 2147483647 h 170"/>
              <a:gd name="T90" fmla="*/ 2147483647 w 160"/>
              <a:gd name="T91" fmla="*/ 2147483647 h 170"/>
              <a:gd name="T92" fmla="*/ 2147483647 w 160"/>
              <a:gd name="T93" fmla="*/ 2147483647 h 170"/>
              <a:gd name="T94" fmla="*/ 2147483647 w 160"/>
              <a:gd name="T95" fmla="*/ 2147483647 h 170"/>
              <a:gd name="T96" fmla="*/ 2147483647 w 160"/>
              <a:gd name="T97" fmla="*/ 2147483647 h 170"/>
              <a:gd name="T98" fmla="*/ 2147483647 w 160"/>
              <a:gd name="T99" fmla="*/ 2147483647 h 170"/>
              <a:gd name="T100" fmla="*/ 2147483647 w 160"/>
              <a:gd name="T101" fmla="*/ 2147483647 h 170"/>
              <a:gd name="T102" fmla="*/ 2147483647 w 160"/>
              <a:gd name="T103" fmla="*/ 2147483647 h 170"/>
              <a:gd name="T104" fmla="*/ 2147483647 w 160"/>
              <a:gd name="T105" fmla="*/ 2147483647 h 170"/>
              <a:gd name="T106" fmla="*/ 2147483647 w 160"/>
              <a:gd name="T107" fmla="*/ 2147483647 h 170"/>
              <a:gd name="T108" fmla="*/ 2147483647 w 160"/>
              <a:gd name="T109" fmla="*/ 0 h 170"/>
              <a:gd name="T110" fmla="*/ 2147483647 w 160"/>
              <a:gd name="T111" fmla="*/ 0 h 170"/>
              <a:gd name="T112" fmla="*/ 2147483647 w 160"/>
              <a:gd name="T113" fmla="*/ 0 h 170"/>
              <a:gd name="T114" fmla="*/ 2147483647 w 160"/>
              <a:gd name="T115" fmla="*/ 0 h 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0" h="170">
                <a:moveTo>
                  <a:pt x="160" y="0"/>
                </a:moveTo>
                <a:lnTo>
                  <a:pt x="156" y="3"/>
                </a:lnTo>
                <a:lnTo>
                  <a:pt x="147" y="9"/>
                </a:lnTo>
                <a:lnTo>
                  <a:pt x="139" y="14"/>
                </a:lnTo>
                <a:lnTo>
                  <a:pt x="132" y="19"/>
                </a:lnTo>
                <a:lnTo>
                  <a:pt x="124" y="25"/>
                </a:lnTo>
                <a:lnTo>
                  <a:pt x="115" y="33"/>
                </a:lnTo>
                <a:lnTo>
                  <a:pt x="107" y="40"/>
                </a:lnTo>
                <a:lnTo>
                  <a:pt x="98" y="48"/>
                </a:lnTo>
                <a:lnTo>
                  <a:pt x="88" y="54"/>
                </a:lnTo>
                <a:lnTo>
                  <a:pt x="81" y="62"/>
                </a:lnTo>
                <a:lnTo>
                  <a:pt x="73" y="69"/>
                </a:lnTo>
                <a:lnTo>
                  <a:pt x="64" y="75"/>
                </a:lnTo>
                <a:lnTo>
                  <a:pt x="56" y="80"/>
                </a:lnTo>
                <a:lnTo>
                  <a:pt x="54" y="86"/>
                </a:lnTo>
                <a:lnTo>
                  <a:pt x="47" y="90"/>
                </a:lnTo>
                <a:lnTo>
                  <a:pt x="41" y="96"/>
                </a:lnTo>
                <a:lnTo>
                  <a:pt x="39" y="102"/>
                </a:lnTo>
                <a:lnTo>
                  <a:pt x="34" y="109"/>
                </a:lnTo>
                <a:lnTo>
                  <a:pt x="28" y="115"/>
                </a:lnTo>
                <a:lnTo>
                  <a:pt x="26" y="123"/>
                </a:lnTo>
                <a:lnTo>
                  <a:pt x="22" y="130"/>
                </a:lnTo>
                <a:lnTo>
                  <a:pt x="19" y="138"/>
                </a:lnTo>
                <a:lnTo>
                  <a:pt x="15" y="142"/>
                </a:lnTo>
                <a:lnTo>
                  <a:pt x="13" y="149"/>
                </a:lnTo>
                <a:lnTo>
                  <a:pt x="11" y="154"/>
                </a:lnTo>
                <a:lnTo>
                  <a:pt x="9" y="160"/>
                </a:lnTo>
                <a:lnTo>
                  <a:pt x="7" y="168"/>
                </a:lnTo>
                <a:lnTo>
                  <a:pt x="7" y="170"/>
                </a:lnTo>
                <a:lnTo>
                  <a:pt x="0" y="152"/>
                </a:lnTo>
                <a:lnTo>
                  <a:pt x="0" y="149"/>
                </a:lnTo>
                <a:lnTo>
                  <a:pt x="2" y="141"/>
                </a:lnTo>
                <a:lnTo>
                  <a:pt x="2" y="136"/>
                </a:lnTo>
                <a:lnTo>
                  <a:pt x="7" y="131"/>
                </a:lnTo>
                <a:lnTo>
                  <a:pt x="9" y="125"/>
                </a:lnTo>
                <a:lnTo>
                  <a:pt x="13" y="118"/>
                </a:lnTo>
                <a:lnTo>
                  <a:pt x="15" y="109"/>
                </a:lnTo>
                <a:lnTo>
                  <a:pt x="19" y="102"/>
                </a:lnTo>
                <a:lnTo>
                  <a:pt x="22" y="94"/>
                </a:lnTo>
                <a:lnTo>
                  <a:pt x="28" y="86"/>
                </a:lnTo>
                <a:lnTo>
                  <a:pt x="32" y="78"/>
                </a:lnTo>
                <a:lnTo>
                  <a:pt x="39" y="72"/>
                </a:lnTo>
                <a:lnTo>
                  <a:pt x="45" y="64"/>
                </a:lnTo>
                <a:lnTo>
                  <a:pt x="54" y="59"/>
                </a:lnTo>
                <a:lnTo>
                  <a:pt x="60" y="53"/>
                </a:lnTo>
                <a:lnTo>
                  <a:pt x="66" y="48"/>
                </a:lnTo>
                <a:lnTo>
                  <a:pt x="75" y="41"/>
                </a:lnTo>
                <a:lnTo>
                  <a:pt x="81" y="35"/>
                </a:lnTo>
                <a:lnTo>
                  <a:pt x="90" y="30"/>
                </a:lnTo>
                <a:lnTo>
                  <a:pt x="96" y="25"/>
                </a:lnTo>
                <a:lnTo>
                  <a:pt x="105" y="21"/>
                </a:lnTo>
                <a:lnTo>
                  <a:pt x="113" y="17"/>
                </a:lnTo>
                <a:lnTo>
                  <a:pt x="126" y="9"/>
                </a:lnTo>
                <a:lnTo>
                  <a:pt x="137" y="5"/>
                </a:lnTo>
                <a:lnTo>
                  <a:pt x="143" y="0"/>
                </a:lnTo>
                <a:lnTo>
                  <a:pt x="147" y="0"/>
                </a:lnTo>
                <a:lnTo>
                  <a:pt x="1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3" name="Freeform 61"/>
          <p:cNvSpPr>
            <a:spLocks/>
          </p:cNvSpPr>
          <p:nvPr/>
        </p:nvSpPr>
        <p:spPr bwMode="auto">
          <a:xfrm>
            <a:off x="3094038" y="3641725"/>
            <a:ext cx="33337" cy="136525"/>
          </a:xfrm>
          <a:custGeom>
            <a:avLst/>
            <a:gdLst>
              <a:gd name="T0" fmla="*/ 2147483647 w 21"/>
              <a:gd name="T1" fmla="*/ 0 h 86"/>
              <a:gd name="T2" fmla="*/ 2147483647 w 21"/>
              <a:gd name="T3" fmla="*/ 2147483647 h 86"/>
              <a:gd name="T4" fmla="*/ 0 w 21"/>
              <a:gd name="T5" fmla="*/ 2147483647 h 86"/>
              <a:gd name="T6" fmla="*/ 2147483647 w 21"/>
              <a:gd name="T7" fmla="*/ 2147483647 h 86"/>
              <a:gd name="T8" fmla="*/ 2147483647 w 21"/>
              <a:gd name="T9" fmla="*/ 0 h 86"/>
              <a:gd name="T10" fmla="*/ 2147483647 w 21"/>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86">
                <a:moveTo>
                  <a:pt x="21" y="0"/>
                </a:moveTo>
                <a:lnTo>
                  <a:pt x="13" y="86"/>
                </a:lnTo>
                <a:lnTo>
                  <a:pt x="0" y="77"/>
                </a:lnTo>
                <a:lnTo>
                  <a:pt x="8" y="11"/>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4" name="Freeform 62"/>
          <p:cNvSpPr>
            <a:spLocks/>
          </p:cNvSpPr>
          <p:nvPr/>
        </p:nvSpPr>
        <p:spPr bwMode="auto">
          <a:xfrm>
            <a:off x="3402013" y="3630613"/>
            <a:ext cx="115887" cy="185737"/>
          </a:xfrm>
          <a:custGeom>
            <a:avLst/>
            <a:gdLst>
              <a:gd name="T0" fmla="*/ 2147483647 w 73"/>
              <a:gd name="T1" fmla="*/ 0 h 117"/>
              <a:gd name="T2" fmla="*/ 2147483647 w 73"/>
              <a:gd name="T3" fmla="*/ 2147483647 h 117"/>
              <a:gd name="T4" fmla="*/ 2147483647 w 73"/>
              <a:gd name="T5" fmla="*/ 2147483647 h 117"/>
              <a:gd name="T6" fmla="*/ 2147483647 w 73"/>
              <a:gd name="T7" fmla="*/ 2147483647 h 117"/>
              <a:gd name="T8" fmla="*/ 2147483647 w 73"/>
              <a:gd name="T9" fmla="*/ 2147483647 h 117"/>
              <a:gd name="T10" fmla="*/ 2147483647 w 73"/>
              <a:gd name="T11" fmla="*/ 2147483647 h 117"/>
              <a:gd name="T12" fmla="*/ 2147483647 w 73"/>
              <a:gd name="T13" fmla="*/ 2147483647 h 117"/>
              <a:gd name="T14" fmla="*/ 2147483647 w 73"/>
              <a:gd name="T15" fmla="*/ 2147483647 h 117"/>
              <a:gd name="T16" fmla="*/ 2147483647 w 73"/>
              <a:gd name="T17" fmla="*/ 2147483647 h 117"/>
              <a:gd name="T18" fmla="*/ 2147483647 w 73"/>
              <a:gd name="T19" fmla="*/ 2147483647 h 117"/>
              <a:gd name="T20" fmla="*/ 2147483647 w 73"/>
              <a:gd name="T21" fmla="*/ 2147483647 h 117"/>
              <a:gd name="T22" fmla="*/ 2147483647 w 73"/>
              <a:gd name="T23" fmla="*/ 2147483647 h 117"/>
              <a:gd name="T24" fmla="*/ 2147483647 w 73"/>
              <a:gd name="T25" fmla="*/ 2147483647 h 117"/>
              <a:gd name="T26" fmla="*/ 2147483647 w 73"/>
              <a:gd name="T27" fmla="*/ 2147483647 h 117"/>
              <a:gd name="T28" fmla="*/ 2147483647 w 73"/>
              <a:gd name="T29" fmla="*/ 2147483647 h 117"/>
              <a:gd name="T30" fmla="*/ 2147483647 w 73"/>
              <a:gd name="T31" fmla="*/ 2147483647 h 117"/>
              <a:gd name="T32" fmla="*/ 2147483647 w 73"/>
              <a:gd name="T33" fmla="*/ 2147483647 h 117"/>
              <a:gd name="T34" fmla="*/ 2147483647 w 73"/>
              <a:gd name="T35" fmla="*/ 2147483647 h 117"/>
              <a:gd name="T36" fmla="*/ 2147483647 w 73"/>
              <a:gd name="T37" fmla="*/ 2147483647 h 117"/>
              <a:gd name="T38" fmla="*/ 2147483647 w 73"/>
              <a:gd name="T39" fmla="*/ 2147483647 h 117"/>
              <a:gd name="T40" fmla="*/ 2147483647 w 73"/>
              <a:gd name="T41" fmla="*/ 2147483647 h 117"/>
              <a:gd name="T42" fmla="*/ 2147483647 w 73"/>
              <a:gd name="T43" fmla="*/ 2147483647 h 117"/>
              <a:gd name="T44" fmla="*/ 2147483647 w 73"/>
              <a:gd name="T45" fmla="*/ 2147483647 h 117"/>
              <a:gd name="T46" fmla="*/ 2147483647 w 73"/>
              <a:gd name="T47" fmla="*/ 2147483647 h 117"/>
              <a:gd name="T48" fmla="*/ 2147483647 w 73"/>
              <a:gd name="T49" fmla="*/ 2147483647 h 117"/>
              <a:gd name="T50" fmla="*/ 2147483647 w 73"/>
              <a:gd name="T51" fmla="*/ 2147483647 h 117"/>
              <a:gd name="T52" fmla="*/ 2147483647 w 73"/>
              <a:gd name="T53" fmla="*/ 2147483647 h 117"/>
              <a:gd name="T54" fmla="*/ 2147483647 w 73"/>
              <a:gd name="T55" fmla="*/ 2147483647 h 117"/>
              <a:gd name="T56" fmla="*/ 2147483647 w 73"/>
              <a:gd name="T57" fmla="*/ 2147483647 h 117"/>
              <a:gd name="T58" fmla="*/ 2147483647 w 73"/>
              <a:gd name="T59" fmla="*/ 2147483647 h 117"/>
              <a:gd name="T60" fmla="*/ 2147483647 w 73"/>
              <a:gd name="T61" fmla="*/ 2147483647 h 117"/>
              <a:gd name="T62" fmla="*/ 2147483647 w 73"/>
              <a:gd name="T63" fmla="*/ 2147483647 h 117"/>
              <a:gd name="T64" fmla="*/ 2147483647 w 73"/>
              <a:gd name="T65" fmla="*/ 2147483647 h 117"/>
              <a:gd name="T66" fmla="*/ 2147483647 w 73"/>
              <a:gd name="T67" fmla="*/ 2147483647 h 117"/>
              <a:gd name="T68" fmla="*/ 2147483647 w 73"/>
              <a:gd name="T69" fmla="*/ 2147483647 h 117"/>
              <a:gd name="T70" fmla="*/ 2147483647 w 73"/>
              <a:gd name="T71" fmla="*/ 2147483647 h 117"/>
              <a:gd name="T72" fmla="*/ 2147483647 w 73"/>
              <a:gd name="T73" fmla="*/ 2147483647 h 117"/>
              <a:gd name="T74" fmla="*/ 2147483647 w 73"/>
              <a:gd name="T75" fmla="*/ 2147483647 h 117"/>
              <a:gd name="T76" fmla="*/ 2147483647 w 73"/>
              <a:gd name="T77" fmla="*/ 2147483647 h 117"/>
              <a:gd name="T78" fmla="*/ 2147483647 w 73"/>
              <a:gd name="T79" fmla="*/ 2147483647 h 117"/>
              <a:gd name="T80" fmla="*/ 2147483647 w 73"/>
              <a:gd name="T81" fmla="*/ 2147483647 h 117"/>
              <a:gd name="T82" fmla="*/ 2147483647 w 73"/>
              <a:gd name="T83" fmla="*/ 2147483647 h 117"/>
              <a:gd name="T84" fmla="*/ 2147483647 w 73"/>
              <a:gd name="T85" fmla="*/ 2147483647 h 117"/>
              <a:gd name="T86" fmla="*/ 0 w 73"/>
              <a:gd name="T87" fmla="*/ 0 h 117"/>
              <a:gd name="T88" fmla="*/ 2147483647 w 73"/>
              <a:gd name="T89" fmla="*/ 0 h 117"/>
              <a:gd name="T90" fmla="*/ 2147483647 w 73"/>
              <a:gd name="T91" fmla="*/ 0 h 1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 h="117">
                <a:moveTo>
                  <a:pt x="13" y="0"/>
                </a:moveTo>
                <a:lnTo>
                  <a:pt x="15" y="2"/>
                </a:lnTo>
                <a:lnTo>
                  <a:pt x="23" y="7"/>
                </a:lnTo>
                <a:lnTo>
                  <a:pt x="28" y="10"/>
                </a:lnTo>
                <a:lnTo>
                  <a:pt x="34" y="16"/>
                </a:lnTo>
                <a:lnTo>
                  <a:pt x="41" y="23"/>
                </a:lnTo>
                <a:lnTo>
                  <a:pt x="47" y="33"/>
                </a:lnTo>
                <a:lnTo>
                  <a:pt x="47" y="36"/>
                </a:lnTo>
                <a:lnTo>
                  <a:pt x="49" y="42"/>
                </a:lnTo>
                <a:lnTo>
                  <a:pt x="53" y="49"/>
                </a:lnTo>
                <a:lnTo>
                  <a:pt x="55" y="55"/>
                </a:lnTo>
                <a:lnTo>
                  <a:pt x="55" y="61"/>
                </a:lnTo>
                <a:lnTo>
                  <a:pt x="58" y="69"/>
                </a:lnTo>
                <a:lnTo>
                  <a:pt x="62" y="76"/>
                </a:lnTo>
                <a:lnTo>
                  <a:pt x="64" y="84"/>
                </a:lnTo>
                <a:lnTo>
                  <a:pt x="64" y="89"/>
                </a:lnTo>
                <a:lnTo>
                  <a:pt x="66" y="97"/>
                </a:lnTo>
                <a:lnTo>
                  <a:pt x="68" y="101"/>
                </a:lnTo>
                <a:lnTo>
                  <a:pt x="70" y="106"/>
                </a:lnTo>
                <a:lnTo>
                  <a:pt x="70" y="114"/>
                </a:lnTo>
                <a:lnTo>
                  <a:pt x="73" y="117"/>
                </a:lnTo>
                <a:lnTo>
                  <a:pt x="60" y="117"/>
                </a:lnTo>
                <a:lnTo>
                  <a:pt x="58" y="114"/>
                </a:lnTo>
                <a:lnTo>
                  <a:pt x="58" y="113"/>
                </a:lnTo>
                <a:lnTo>
                  <a:pt x="55" y="109"/>
                </a:lnTo>
                <a:lnTo>
                  <a:pt x="55" y="105"/>
                </a:lnTo>
                <a:lnTo>
                  <a:pt x="53" y="98"/>
                </a:lnTo>
                <a:lnTo>
                  <a:pt x="49" y="92"/>
                </a:lnTo>
                <a:lnTo>
                  <a:pt x="47" y="84"/>
                </a:lnTo>
                <a:lnTo>
                  <a:pt x="47" y="77"/>
                </a:lnTo>
                <a:lnTo>
                  <a:pt x="43" y="68"/>
                </a:lnTo>
                <a:lnTo>
                  <a:pt x="41" y="61"/>
                </a:lnTo>
                <a:lnTo>
                  <a:pt x="36" y="52"/>
                </a:lnTo>
                <a:lnTo>
                  <a:pt x="34" y="45"/>
                </a:lnTo>
                <a:lnTo>
                  <a:pt x="30" y="37"/>
                </a:lnTo>
                <a:lnTo>
                  <a:pt x="30" y="33"/>
                </a:lnTo>
                <a:lnTo>
                  <a:pt x="28" y="28"/>
                </a:lnTo>
                <a:lnTo>
                  <a:pt x="26" y="25"/>
                </a:lnTo>
                <a:lnTo>
                  <a:pt x="21" y="18"/>
                </a:lnTo>
                <a:lnTo>
                  <a:pt x="15" y="13"/>
                </a:lnTo>
                <a:lnTo>
                  <a:pt x="13" y="8"/>
                </a:lnTo>
                <a:lnTo>
                  <a:pt x="9" y="7"/>
                </a:lnTo>
                <a:lnTo>
                  <a:pt x="2" y="2"/>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5" name="Freeform 63"/>
          <p:cNvSpPr>
            <a:spLocks/>
          </p:cNvSpPr>
          <p:nvPr/>
        </p:nvSpPr>
        <p:spPr bwMode="auto">
          <a:xfrm>
            <a:off x="3625850" y="3519488"/>
            <a:ext cx="63500" cy="122237"/>
          </a:xfrm>
          <a:custGeom>
            <a:avLst/>
            <a:gdLst>
              <a:gd name="T0" fmla="*/ 0 w 40"/>
              <a:gd name="T1" fmla="*/ 0 h 77"/>
              <a:gd name="T2" fmla="*/ 0 w 40"/>
              <a:gd name="T3" fmla="*/ 0 h 77"/>
              <a:gd name="T4" fmla="*/ 0 w 40"/>
              <a:gd name="T5" fmla="*/ 2147483647 h 77"/>
              <a:gd name="T6" fmla="*/ 0 w 40"/>
              <a:gd name="T7" fmla="*/ 2147483647 h 77"/>
              <a:gd name="T8" fmla="*/ 0 w 40"/>
              <a:gd name="T9" fmla="*/ 2147483647 h 77"/>
              <a:gd name="T10" fmla="*/ 0 w 40"/>
              <a:gd name="T11" fmla="*/ 2147483647 h 77"/>
              <a:gd name="T12" fmla="*/ 2147483647 w 40"/>
              <a:gd name="T13" fmla="*/ 2147483647 h 77"/>
              <a:gd name="T14" fmla="*/ 2147483647 w 40"/>
              <a:gd name="T15" fmla="*/ 2147483647 h 77"/>
              <a:gd name="T16" fmla="*/ 2147483647 w 40"/>
              <a:gd name="T17" fmla="*/ 2147483647 h 77"/>
              <a:gd name="T18" fmla="*/ 2147483647 w 40"/>
              <a:gd name="T19" fmla="*/ 2147483647 h 77"/>
              <a:gd name="T20" fmla="*/ 2147483647 w 40"/>
              <a:gd name="T21" fmla="*/ 2147483647 h 77"/>
              <a:gd name="T22" fmla="*/ 2147483647 w 40"/>
              <a:gd name="T23" fmla="*/ 2147483647 h 77"/>
              <a:gd name="T24" fmla="*/ 2147483647 w 40"/>
              <a:gd name="T25" fmla="*/ 2147483647 h 77"/>
              <a:gd name="T26" fmla="*/ 2147483647 w 40"/>
              <a:gd name="T27" fmla="*/ 2147483647 h 77"/>
              <a:gd name="T28" fmla="*/ 2147483647 w 40"/>
              <a:gd name="T29" fmla="*/ 2147483647 h 77"/>
              <a:gd name="T30" fmla="*/ 2147483647 w 40"/>
              <a:gd name="T31" fmla="*/ 0 h 77"/>
              <a:gd name="T32" fmla="*/ 0 w 40"/>
              <a:gd name="T33" fmla="*/ 0 h 77"/>
              <a:gd name="T34" fmla="*/ 0 w 40"/>
              <a:gd name="T35" fmla="*/ 0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 h="77">
                <a:moveTo>
                  <a:pt x="0" y="0"/>
                </a:moveTo>
                <a:lnTo>
                  <a:pt x="0" y="0"/>
                </a:lnTo>
                <a:lnTo>
                  <a:pt x="0" y="5"/>
                </a:lnTo>
                <a:lnTo>
                  <a:pt x="0" y="10"/>
                </a:lnTo>
                <a:lnTo>
                  <a:pt x="0" y="19"/>
                </a:lnTo>
                <a:lnTo>
                  <a:pt x="0" y="26"/>
                </a:lnTo>
                <a:lnTo>
                  <a:pt x="2" y="34"/>
                </a:lnTo>
                <a:lnTo>
                  <a:pt x="6" y="42"/>
                </a:lnTo>
                <a:lnTo>
                  <a:pt x="13" y="53"/>
                </a:lnTo>
                <a:lnTo>
                  <a:pt x="17" y="61"/>
                </a:lnTo>
                <a:lnTo>
                  <a:pt x="23" y="69"/>
                </a:lnTo>
                <a:lnTo>
                  <a:pt x="25" y="74"/>
                </a:lnTo>
                <a:lnTo>
                  <a:pt x="28" y="77"/>
                </a:lnTo>
                <a:lnTo>
                  <a:pt x="40" y="72"/>
                </a:lnTo>
                <a:lnTo>
                  <a:pt x="10" y="18"/>
                </a:lnTo>
                <a:lnTo>
                  <a:pt x="1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6" name="Freeform 64"/>
          <p:cNvSpPr>
            <a:spLocks/>
          </p:cNvSpPr>
          <p:nvPr/>
        </p:nvSpPr>
        <p:spPr bwMode="auto">
          <a:xfrm>
            <a:off x="3557588" y="3848100"/>
            <a:ext cx="209550" cy="88900"/>
          </a:xfrm>
          <a:custGeom>
            <a:avLst/>
            <a:gdLst>
              <a:gd name="T0" fmla="*/ 2147483647 w 132"/>
              <a:gd name="T1" fmla="*/ 2147483647 h 56"/>
              <a:gd name="T2" fmla="*/ 2147483647 w 132"/>
              <a:gd name="T3" fmla="*/ 2147483647 h 56"/>
              <a:gd name="T4" fmla="*/ 2147483647 w 132"/>
              <a:gd name="T5" fmla="*/ 2147483647 h 56"/>
              <a:gd name="T6" fmla="*/ 2147483647 w 132"/>
              <a:gd name="T7" fmla="*/ 2147483647 h 56"/>
              <a:gd name="T8" fmla="*/ 2147483647 w 132"/>
              <a:gd name="T9" fmla="*/ 2147483647 h 56"/>
              <a:gd name="T10" fmla="*/ 2147483647 w 132"/>
              <a:gd name="T11" fmla="*/ 2147483647 h 56"/>
              <a:gd name="T12" fmla="*/ 2147483647 w 132"/>
              <a:gd name="T13" fmla="*/ 2147483647 h 56"/>
              <a:gd name="T14" fmla="*/ 2147483647 w 132"/>
              <a:gd name="T15" fmla="*/ 2147483647 h 56"/>
              <a:gd name="T16" fmla="*/ 2147483647 w 132"/>
              <a:gd name="T17" fmla="*/ 2147483647 h 56"/>
              <a:gd name="T18" fmla="*/ 2147483647 w 132"/>
              <a:gd name="T19" fmla="*/ 2147483647 h 56"/>
              <a:gd name="T20" fmla="*/ 2147483647 w 132"/>
              <a:gd name="T21" fmla="*/ 2147483647 h 56"/>
              <a:gd name="T22" fmla="*/ 2147483647 w 132"/>
              <a:gd name="T23" fmla="*/ 2147483647 h 56"/>
              <a:gd name="T24" fmla="*/ 2147483647 w 132"/>
              <a:gd name="T25" fmla="*/ 2147483647 h 56"/>
              <a:gd name="T26" fmla="*/ 2147483647 w 132"/>
              <a:gd name="T27" fmla="*/ 2147483647 h 56"/>
              <a:gd name="T28" fmla="*/ 2147483647 w 132"/>
              <a:gd name="T29" fmla="*/ 2147483647 h 56"/>
              <a:gd name="T30" fmla="*/ 2147483647 w 132"/>
              <a:gd name="T31" fmla="*/ 0 h 56"/>
              <a:gd name="T32" fmla="*/ 2147483647 w 132"/>
              <a:gd name="T33" fmla="*/ 0 h 56"/>
              <a:gd name="T34" fmla="*/ 2147483647 w 132"/>
              <a:gd name="T35" fmla="*/ 2147483647 h 56"/>
              <a:gd name="T36" fmla="*/ 2147483647 w 132"/>
              <a:gd name="T37" fmla="*/ 2147483647 h 56"/>
              <a:gd name="T38" fmla="*/ 2147483647 w 132"/>
              <a:gd name="T39" fmla="*/ 2147483647 h 56"/>
              <a:gd name="T40" fmla="*/ 2147483647 w 132"/>
              <a:gd name="T41" fmla="*/ 2147483647 h 56"/>
              <a:gd name="T42" fmla="*/ 2147483647 w 132"/>
              <a:gd name="T43" fmla="*/ 2147483647 h 56"/>
              <a:gd name="T44" fmla="*/ 2147483647 w 132"/>
              <a:gd name="T45" fmla="*/ 2147483647 h 56"/>
              <a:gd name="T46" fmla="*/ 2147483647 w 132"/>
              <a:gd name="T47" fmla="*/ 2147483647 h 56"/>
              <a:gd name="T48" fmla="*/ 2147483647 w 132"/>
              <a:gd name="T49" fmla="*/ 2147483647 h 56"/>
              <a:gd name="T50" fmla="*/ 2147483647 w 132"/>
              <a:gd name="T51" fmla="*/ 2147483647 h 56"/>
              <a:gd name="T52" fmla="*/ 2147483647 w 132"/>
              <a:gd name="T53" fmla="*/ 2147483647 h 56"/>
              <a:gd name="T54" fmla="*/ 2147483647 w 132"/>
              <a:gd name="T55" fmla="*/ 2147483647 h 56"/>
              <a:gd name="T56" fmla="*/ 2147483647 w 132"/>
              <a:gd name="T57" fmla="*/ 2147483647 h 56"/>
              <a:gd name="T58" fmla="*/ 2147483647 w 132"/>
              <a:gd name="T59" fmla="*/ 2147483647 h 56"/>
              <a:gd name="T60" fmla="*/ 2147483647 w 132"/>
              <a:gd name="T61" fmla="*/ 2147483647 h 56"/>
              <a:gd name="T62" fmla="*/ 2147483647 w 132"/>
              <a:gd name="T63" fmla="*/ 2147483647 h 56"/>
              <a:gd name="T64" fmla="*/ 2147483647 w 132"/>
              <a:gd name="T65" fmla="*/ 2147483647 h 56"/>
              <a:gd name="T66" fmla="*/ 2147483647 w 132"/>
              <a:gd name="T67" fmla="*/ 2147483647 h 56"/>
              <a:gd name="T68" fmla="*/ 2147483647 w 132"/>
              <a:gd name="T69" fmla="*/ 2147483647 h 56"/>
              <a:gd name="T70" fmla="*/ 2147483647 w 132"/>
              <a:gd name="T71" fmla="*/ 2147483647 h 56"/>
              <a:gd name="T72" fmla="*/ 0 w 132"/>
              <a:gd name="T73" fmla="*/ 2147483647 h 56"/>
              <a:gd name="T74" fmla="*/ 2147483647 w 132"/>
              <a:gd name="T75" fmla="*/ 2147483647 h 56"/>
              <a:gd name="T76" fmla="*/ 2147483647 w 132"/>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2" h="56">
                <a:moveTo>
                  <a:pt x="19" y="35"/>
                </a:moveTo>
                <a:lnTo>
                  <a:pt x="19" y="35"/>
                </a:lnTo>
                <a:lnTo>
                  <a:pt x="26" y="36"/>
                </a:lnTo>
                <a:lnTo>
                  <a:pt x="32" y="38"/>
                </a:lnTo>
                <a:lnTo>
                  <a:pt x="43" y="41"/>
                </a:lnTo>
                <a:lnTo>
                  <a:pt x="51" y="41"/>
                </a:lnTo>
                <a:lnTo>
                  <a:pt x="60" y="43"/>
                </a:lnTo>
                <a:lnTo>
                  <a:pt x="71" y="41"/>
                </a:lnTo>
                <a:lnTo>
                  <a:pt x="79" y="40"/>
                </a:lnTo>
                <a:lnTo>
                  <a:pt x="88" y="35"/>
                </a:lnTo>
                <a:lnTo>
                  <a:pt x="94" y="30"/>
                </a:lnTo>
                <a:lnTo>
                  <a:pt x="103" y="22"/>
                </a:lnTo>
                <a:lnTo>
                  <a:pt x="111" y="16"/>
                </a:lnTo>
                <a:lnTo>
                  <a:pt x="117" y="8"/>
                </a:lnTo>
                <a:lnTo>
                  <a:pt x="124" y="4"/>
                </a:lnTo>
                <a:lnTo>
                  <a:pt x="126" y="0"/>
                </a:lnTo>
                <a:lnTo>
                  <a:pt x="128" y="0"/>
                </a:lnTo>
                <a:lnTo>
                  <a:pt x="132" y="6"/>
                </a:lnTo>
                <a:lnTo>
                  <a:pt x="130" y="6"/>
                </a:lnTo>
                <a:lnTo>
                  <a:pt x="128" y="11"/>
                </a:lnTo>
                <a:lnTo>
                  <a:pt x="124" y="17"/>
                </a:lnTo>
                <a:lnTo>
                  <a:pt x="120" y="27"/>
                </a:lnTo>
                <a:lnTo>
                  <a:pt x="113" y="35"/>
                </a:lnTo>
                <a:lnTo>
                  <a:pt x="103" y="41"/>
                </a:lnTo>
                <a:lnTo>
                  <a:pt x="94" y="44"/>
                </a:lnTo>
                <a:lnTo>
                  <a:pt x="90" y="48"/>
                </a:lnTo>
                <a:lnTo>
                  <a:pt x="81" y="51"/>
                </a:lnTo>
                <a:lnTo>
                  <a:pt x="73" y="54"/>
                </a:lnTo>
                <a:lnTo>
                  <a:pt x="64" y="56"/>
                </a:lnTo>
                <a:lnTo>
                  <a:pt x="53" y="56"/>
                </a:lnTo>
                <a:lnTo>
                  <a:pt x="47" y="56"/>
                </a:lnTo>
                <a:lnTo>
                  <a:pt x="39" y="56"/>
                </a:lnTo>
                <a:lnTo>
                  <a:pt x="26" y="54"/>
                </a:lnTo>
                <a:lnTo>
                  <a:pt x="17" y="52"/>
                </a:lnTo>
                <a:lnTo>
                  <a:pt x="9" y="51"/>
                </a:lnTo>
                <a:lnTo>
                  <a:pt x="4" y="48"/>
                </a:lnTo>
                <a:lnTo>
                  <a:pt x="0" y="46"/>
                </a:lnTo>
                <a:lnTo>
                  <a:pt x="1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7" name="Freeform 65"/>
          <p:cNvSpPr>
            <a:spLocks/>
          </p:cNvSpPr>
          <p:nvPr/>
        </p:nvSpPr>
        <p:spPr bwMode="auto">
          <a:xfrm>
            <a:off x="3659188" y="4137025"/>
            <a:ext cx="152400" cy="173038"/>
          </a:xfrm>
          <a:custGeom>
            <a:avLst/>
            <a:gdLst>
              <a:gd name="T0" fmla="*/ 0 w 96"/>
              <a:gd name="T1" fmla="*/ 2147483647 h 109"/>
              <a:gd name="T2" fmla="*/ 0 w 96"/>
              <a:gd name="T3" fmla="*/ 2147483647 h 109"/>
              <a:gd name="T4" fmla="*/ 2147483647 w 96"/>
              <a:gd name="T5" fmla="*/ 2147483647 h 109"/>
              <a:gd name="T6" fmla="*/ 2147483647 w 96"/>
              <a:gd name="T7" fmla="*/ 2147483647 h 109"/>
              <a:gd name="T8" fmla="*/ 2147483647 w 96"/>
              <a:gd name="T9" fmla="*/ 2147483647 h 109"/>
              <a:gd name="T10" fmla="*/ 2147483647 w 96"/>
              <a:gd name="T11" fmla="*/ 2147483647 h 109"/>
              <a:gd name="T12" fmla="*/ 2147483647 w 96"/>
              <a:gd name="T13" fmla="*/ 2147483647 h 109"/>
              <a:gd name="T14" fmla="*/ 2147483647 w 96"/>
              <a:gd name="T15" fmla="*/ 2147483647 h 109"/>
              <a:gd name="T16" fmla="*/ 2147483647 w 96"/>
              <a:gd name="T17" fmla="*/ 2147483647 h 109"/>
              <a:gd name="T18" fmla="*/ 2147483647 w 96"/>
              <a:gd name="T19" fmla="*/ 2147483647 h 109"/>
              <a:gd name="T20" fmla="*/ 2147483647 w 96"/>
              <a:gd name="T21" fmla="*/ 2147483647 h 109"/>
              <a:gd name="T22" fmla="*/ 2147483647 w 96"/>
              <a:gd name="T23" fmla="*/ 2147483647 h 109"/>
              <a:gd name="T24" fmla="*/ 2147483647 w 96"/>
              <a:gd name="T25" fmla="*/ 2147483647 h 109"/>
              <a:gd name="T26" fmla="*/ 2147483647 w 96"/>
              <a:gd name="T27" fmla="*/ 2147483647 h 109"/>
              <a:gd name="T28" fmla="*/ 2147483647 w 96"/>
              <a:gd name="T29" fmla="*/ 2147483647 h 109"/>
              <a:gd name="T30" fmla="*/ 2147483647 w 96"/>
              <a:gd name="T31" fmla="*/ 2147483647 h 109"/>
              <a:gd name="T32" fmla="*/ 2147483647 w 96"/>
              <a:gd name="T33" fmla="*/ 2147483647 h 109"/>
              <a:gd name="T34" fmla="*/ 2147483647 w 96"/>
              <a:gd name="T35" fmla="*/ 0 h 109"/>
              <a:gd name="T36" fmla="*/ 2147483647 w 96"/>
              <a:gd name="T37" fmla="*/ 0 h 109"/>
              <a:gd name="T38" fmla="*/ 2147483647 w 96"/>
              <a:gd name="T39" fmla="*/ 2147483647 h 109"/>
              <a:gd name="T40" fmla="*/ 2147483647 w 96"/>
              <a:gd name="T41" fmla="*/ 2147483647 h 109"/>
              <a:gd name="T42" fmla="*/ 2147483647 w 96"/>
              <a:gd name="T43" fmla="*/ 2147483647 h 109"/>
              <a:gd name="T44" fmla="*/ 2147483647 w 96"/>
              <a:gd name="T45" fmla="*/ 2147483647 h 109"/>
              <a:gd name="T46" fmla="*/ 0 w 96"/>
              <a:gd name="T47" fmla="*/ 2147483647 h 109"/>
              <a:gd name="T48" fmla="*/ 0 w 96"/>
              <a:gd name="T49" fmla="*/ 2147483647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 h="109">
                <a:moveTo>
                  <a:pt x="0" y="106"/>
                </a:moveTo>
                <a:lnTo>
                  <a:pt x="0" y="104"/>
                </a:lnTo>
                <a:lnTo>
                  <a:pt x="2" y="101"/>
                </a:lnTo>
                <a:lnTo>
                  <a:pt x="7" y="96"/>
                </a:lnTo>
                <a:lnTo>
                  <a:pt x="9" y="90"/>
                </a:lnTo>
                <a:lnTo>
                  <a:pt x="13" y="82"/>
                </a:lnTo>
                <a:lnTo>
                  <a:pt x="19" y="75"/>
                </a:lnTo>
                <a:lnTo>
                  <a:pt x="26" y="66"/>
                </a:lnTo>
                <a:lnTo>
                  <a:pt x="32" y="56"/>
                </a:lnTo>
                <a:lnTo>
                  <a:pt x="39" y="47"/>
                </a:lnTo>
                <a:lnTo>
                  <a:pt x="45" y="37"/>
                </a:lnTo>
                <a:lnTo>
                  <a:pt x="51" y="29"/>
                </a:lnTo>
                <a:lnTo>
                  <a:pt x="58" y="21"/>
                </a:lnTo>
                <a:lnTo>
                  <a:pt x="62" y="15"/>
                </a:lnTo>
                <a:lnTo>
                  <a:pt x="68" y="10"/>
                </a:lnTo>
                <a:lnTo>
                  <a:pt x="73" y="5"/>
                </a:lnTo>
                <a:lnTo>
                  <a:pt x="77" y="3"/>
                </a:lnTo>
                <a:lnTo>
                  <a:pt x="85" y="0"/>
                </a:lnTo>
                <a:lnTo>
                  <a:pt x="90" y="0"/>
                </a:lnTo>
                <a:lnTo>
                  <a:pt x="94" y="2"/>
                </a:lnTo>
                <a:lnTo>
                  <a:pt x="96" y="3"/>
                </a:lnTo>
                <a:lnTo>
                  <a:pt x="79" y="16"/>
                </a:lnTo>
                <a:lnTo>
                  <a:pt x="9" y="109"/>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8" name="Freeform 66"/>
          <p:cNvSpPr>
            <a:spLocks/>
          </p:cNvSpPr>
          <p:nvPr/>
        </p:nvSpPr>
        <p:spPr bwMode="auto">
          <a:xfrm>
            <a:off x="3946525" y="4283075"/>
            <a:ext cx="139700" cy="222250"/>
          </a:xfrm>
          <a:custGeom>
            <a:avLst/>
            <a:gdLst>
              <a:gd name="T0" fmla="*/ 2147483647 w 88"/>
              <a:gd name="T1" fmla="*/ 0 h 140"/>
              <a:gd name="T2" fmla="*/ 2147483647 w 88"/>
              <a:gd name="T3" fmla="*/ 2147483647 h 140"/>
              <a:gd name="T4" fmla="*/ 2147483647 w 88"/>
              <a:gd name="T5" fmla="*/ 2147483647 h 140"/>
              <a:gd name="T6" fmla="*/ 2147483647 w 88"/>
              <a:gd name="T7" fmla="*/ 2147483647 h 140"/>
              <a:gd name="T8" fmla="*/ 2147483647 w 88"/>
              <a:gd name="T9" fmla="*/ 2147483647 h 140"/>
              <a:gd name="T10" fmla="*/ 2147483647 w 88"/>
              <a:gd name="T11" fmla="*/ 2147483647 h 140"/>
              <a:gd name="T12" fmla="*/ 2147483647 w 88"/>
              <a:gd name="T13" fmla="*/ 2147483647 h 140"/>
              <a:gd name="T14" fmla="*/ 2147483647 w 88"/>
              <a:gd name="T15" fmla="*/ 2147483647 h 140"/>
              <a:gd name="T16" fmla="*/ 2147483647 w 88"/>
              <a:gd name="T17" fmla="*/ 2147483647 h 140"/>
              <a:gd name="T18" fmla="*/ 2147483647 w 88"/>
              <a:gd name="T19" fmla="*/ 2147483647 h 140"/>
              <a:gd name="T20" fmla="*/ 2147483647 w 88"/>
              <a:gd name="T21" fmla="*/ 2147483647 h 140"/>
              <a:gd name="T22" fmla="*/ 2147483647 w 88"/>
              <a:gd name="T23" fmla="*/ 2147483647 h 140"/>
              <a:gd name="T24" fmla="*/ 2147483647 w 88"/>
              <a:gd name="T25" fmla="*/ 2147483647 h 140"/>
              <a:gd name="T26" fmla="*/ 2147483647 w 88"/>
              <a:gd name="T27" fmla="*/ 2147483647 h 140"/>
              <a:gd name="T28" fmla="*/ 2147483647 w 88"/>
              <a:gd name="T29" fmla="*/ 2147483647 h 140"/>
              <a:gd name="T30" fmla="*/ 2147483647 w 88"/>
              <a:gd name="T31" fmla="*/ 2147483647 h 140"/>
              <a:gd name="T32" fmla="*/ 2147483647 w 88"/>
              <a:gd name="T33" fmla="*/ 2147483647 h 140"/>
              <a:gd name="T34" fmla="*/ 2147483647 w 88"/>
              <a:gd name="T35" fmla="*/ 2147483647 h 140"/>
              <a:gd name="T36" fmla="*/ 2147483647 w 88"/>
              <a:gd name="T37" fmla="*/ 2147483647 h 140"/>
              <a:gd name="T38" fmla="*/ 2147483647 w 88"/>
              <a:gd name="T39" fmla="*/ 2147483647 h 140"/>
              <a:gd name="T40" fmla="*/ 2147483647 w 88"/>
              <a:gd name="T41" fmla="*/ 2147483647 h 140"/>
              <a:gd name="T42" fmla="*/ 2147483647 w 88"/>
              <a:gd name="T43" fmla="*/ 2147483647 h 140"/>
              <a:gd name="T44" fmla="*/ 2147483647 w 88"/>
              <a:gd name="T45" fmla="*/ 2147483647 h 140"/>
              <a:gd name="T46" fmla="*/ 2147483647 w 88"/>
              <a:gd name="T47" fmla="*/ 2147483647 h 140"/>
              <a:gd name="T48" fmla="*/ 2147483647 w 88"/>
              <a:gd name="T49" fmla="*/ 2147483647 h 140"/>
              <a:gd name="T50" fmla="*/ 2147483647 w 88"/>
              <a:gd name="T51" fmla="*/ 2147483647 h 140"/>
              <a:gd name="T52" fmla="*/ 2147483647 w 88"/>
              <a:gd name="T53" fmla="*/ 2147483647 h 140"/>
              <a:gd name="T54" fmla="*/ 2147483647 w 88"/>
              <a:gd name="T55" fmla="*/ 2147483647 h 140"/>
              <a:gd name="T56" fmla="*/ 2147483647 w 88"/>
              <a:gd name="T57" fmla="*/ 2147483647 h 140"/>
              <a:gd name="T58" fmla="*/ 2147483647 w 88"/>
              <a:gd name="T59" fmla="*/ 2147483647 h 140"/>
              <a:gd name="T60" fmla="*/ 2147483647 w 88"/>
              <a:gd name="T61" fmla="*/ 2147483647 h 140"/>
              <a:gd name="T62" fmla="*/ 2147483647 w 88"/>
              <a:gd name="T63" fmla="*/ 2147483647 h 140"/>
              <a:gd name="T64" fmla="*/ 2147483647 w 88"/>
              <a:gd name="T65" fmla="*/ 2147483647 h 140"/>
              <a:gd name="T66" fmla="*/ 2147483647 w 88"/>
              <a:gd name="T67" fmla="*/ 2147483647 h 140"/>
              <a:gd name="T68" fmla="*/ 2147483647 w 88"/>
              <a:gd name="T69" fmla="*/ 2147483647 h 140"/>
              <a:gd name="T70" fmla="*/ 2147483647 w 88"/>
              <a:gd name="T71" fmla="*/ 2147483647 h 140"/>
              <a:gd name="T72" fmla="*/ 2147483647 w 88"/>
              <a:gd name="T73" fmla="*/ 2147483647 h 140"/>
              <a:gd name="T74" fmla="*/ 2147483647 w 88"/>
              <a:gd name="T75" fmla="*/ 2147483647 h 140"/>
              <a:gd name="T76" fmla="*/ 2147483647 w 88"/>
              <a:gd name="T77" fmla="*/ 2147483647 h 140"/>
              <a:gd name="T78" fmla="*/ 2147483647 w 88"/>
              <a:gd name="T79" fmla="*/ 2147483647 h 140"/>
              <a:gd name="T80" fmla="*/ 2147483647 w 88"/>
              <a:gd name="T81" fmla="*/ 2147483647 h 140"/>
              <a:gd name="T82" fmla="*/ 2147483647 w 88"/>
              <a:gd name="T83" fmla="*/ 2147483647 h 140"/>
              <a:gd name="T84" fmla="*/ 2147483647 w 88"/>
              <a:gd name="T85" fmla="*/ 2147483647 h 140"/>
              <a:gd name="T86" fmla="*/ 2147483647 w 88"/>
              <a:gd name="T87" fmla="*/ 2147483647 h 140"/>
              <a:gd name="T88" fmla="*/ 2147483647 w 88"/>
              <a:gd name="T89" fmla="*/ 2147483647 h 140"/>
              <a:gd name="T90" fmla="*/ 2147483647 w 88"/>
              <a:gd name="T91" fmla="*/ 2147483647 h 140"/>
              <a:gd name="T92" fmla="*/ 0 w 88"/>
              <a:gd name="T93" fmla="*/ 2147483647 h 140"/>
              <a:gd name="T94" fmla="*/ 2147483647 w 88"/>
              <a:gd name="T95" fmla="*/ 0 h 140"/>
              <a:gd name="T96" fmla="*/ 2147483647 w 8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40">
                <a:moveTo>
                  <a:pt x="9" y="0"/>
                </a:moveTo>
                <a:lnTo>
                  <a:pt x="11" y="1"/>
                </a:lnTo>
                <a:lnTo>
                  <a:pt x="18" y="4"/>
                </a:lnTo>
                <a:lnTo>
                  <a:pt x="24" y="11"/>
                </a:lnTo>
                <a:lnTo>
                  <a:pt x="30" y="17"/>
                </a:lnTo>
                <a:lnTo>
                  <a:pt x="39" y="27"/>
                </a:lnTo>
                <a:lnTo>
                  <a:pt x="43" y="32"/>
                </a:lnTo>
                <a:lnTo>
                  <a:pt x="45" y="38"/>
                </a:lnTo>
                <a:lnTo>
                  <a:pt x="50" y="43"/>
                </a:lnTo>
                <a:lnTo>
                  <a:pt x="54" y="51"/>
                </a:lnTo>
                <a:lnTo>
                  <a:pt x="56" y="56"/>
                </a:lnTo>
                <a:lnTo>
                  <a:pt x="58" y="64"/>
                </a:lnTo>
                <a:lnTo>
                  <a:pt x="62" y="72"/>
                </a:lnTo>
                <a:lnTo>
                  <a:pt x="64" y="80"/>
                </a:lnTo>
                <a:lnTo>
                  <a:pt x="69" y="86"/>
                </a:lnTo>
                <a:lnTo>
                  <a:pt x="71" y="94"/>
                </a:lnTo>
                <a:lnTo>
                  <a:pt x="73" y="102"/>
                </a:lnTo>
                <a:lnTo>
                  <a:pt x="77" y="110"/>
                </a:lnTo>
                <a:lnTo>
                  <a:pt x="77" y="115"/>
                </a:lnTo>
                <a:lnTo>
                  <a:pt x="79" y="121"/>
                </a:lnTo>
                <a:lnTo>
                  <a:pt x="82" y="126"/>
                </a:lnTo>
                <a:lnTo>
                  <a:pt x="84" y="131"/>
                </a:lnTo>
                <a:lnTo>
                  <a:pt x="88" y="139"/>
                </a:lnTo>
                <a:lnTo>
                  <a:pt x="88" y="140"/>
                </a:lnTo>
                <a:lnTo>
                  <a:pt x="71" y="139"/>
                </a:lnTo>
                <a:lnTo>
                  <a:pt x="71" y="137"/>
                </a:lnTo>
                <a:lnTo>
                  <a:pt x="69" y="134"/>
                </a:lnTo>
                <a:lnTo>
                  <a:pt x="69" y="129"/>
                </a:lnTo>
                <a:lnTo>
                  <a:pt x="67" y="124"/>
                </a:lnTo>
                <a:lnTo>
                  <a:pt x="64" y="116"/>
                </a:lnTo>
                <a:lnTo>
                  <a:pt x="62" y="110"/>
                </a:lnTo>
                <a:lnTo>
                  <a:pt x="58" y="100"/>
                </a:lnTo>
                <a:lnTo>
                  <a:pt x="56" y="94"/>
                </a:lnTo>
                <a:lnTo>
                  <a:pt x="52" y="84"/>
                </a:lnTo>
                <a:lnTo>
                  <a:pt x="50" y="75"/>
                </a:lnTo>
                <a:lnTo>
                  <a:pt x="45" y="67"/>
                </a:lnTo>
                <a:lnTo>
                  <a:pt x="43" y="59"/>
                </a:lnTo>
                <a:lnTo>
                  <a:pt x="39" y="51"/>
                </a:lnTo>
                <a:lnTo>
                  <a:pt x="35" y="44"/>
                </a:lnTo>
                <a:lnTo>
                  <a:pt x="30" y="40"/>
                </a:lnTo>
                <a:lnTo>
                  <a:pt x="28" y="36"/>
                </a:lnTo>
                <a:lnTo>
                  <a:pt x="22" y="30"/>
                </a:lnTo>
                <a:lnTo>
                  <a:pt x="15" y="24"/>
                </a:lnTo>
                <a:lnTo>
                  <a:pt x="11" y="19"/>
                </a:lnTo>
                <a:lnTo>
                  <a:pt x="7" y="16"/>
                </a:lnTo>
                <a:lnTo>
                  <a:pt x="3" y="9"/>
                </a:lnTo>
                <a:lnTo>
                  <a:pt x="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9" name="Freeform 67"/>
          <p:cNvSpPr>
            <a:spLocks/>
          </p:cNvSpPr>
          <p:nvPr/>
        </p:nvSpPr>
        <p:spPr bwMode="auto">
          <a:xfrm>
            <a:off x="4133850" y="4144963"/>
            <a:ext cx="57150" cy="104775"/>
          </a:xfrm>
          <a:custGeom>
            <a:avLst/>
            <a:gdLst>
              <a:gd name="T0" fmla="*/ 2147483647 w 36"/>
              <a:gd name="T1" fmla="*/ 0 h 66"/>
              <a:gd name="T2" fmla="*/ 2147483647 w 36"/>
              <a:gd name="T3" fmla="*/ 2147483647 h 66"/>
              <a:gd name="T4" fmla="*/ 2147483647 w 36"/>
              <a:gd name="T5" fmla="*/ 2147483647 h 66"/>
              <a:gd name="T6" fmla="*/ 0 w 36"/>
              <a:gd name="T7" fmla="*/ 2147483647 h 66"/>
              <a:gd name="T8" fmla="*/ 0 w 36"/>
              <a:gd name="T9" fmla="*/ 2147483647 h 66"/>
              <a:gd name="T10" fmla="*/ 0 w 36"/>
              <a:gd name="T11" fmla="*/ 2147483647 h 66"/>
              <a:gd name="T12" fmla="*/ 2147483647 w 36"/>
              <a:gd name="T13" fmla="*/ 2147483647 h 66"/>
              <a:gd name="T14" fmla="*/ 2147483647 w 36"/>
              <a:gd name="T15" fmla="*/ 2147483647 h 66"/>
              <a:gd name="T16" fmla="*/ 2147483647 w 36"/>
              <a:gd name="T17" fmla="*/ 2147483647 h 66"/>
              <a:gd name="T18" fmla="*/ 2147483647 w 36"/>
              <a:gd name="T19" fmla="*/ 2147483647 h 66"/>
              <a:gd name="T20" fmla="*/ 2147483647 w 36"/>
              <a:gd name="T21" fmla="*/ 2147483647 h 66"/>
              <a:gd name="T22" fmla="*/ 2147483647 w 36"/>
              <a:gd name="T23" fmla="*/ 2147483647 h 66"/>
              <a:gd name="T24" fmla="*/ 2147483647 w 36"/>
              <a:gd name="T25" fmla="*/ 2147483647 h 66"/>
              <a:gd name="T26" fmla="*/ 2147483647 w 36"/>
              <a:gd name="T27" fmla="*/ 2147483647 h 66"/>
              <a:gd name="T28" fmla="*/ 2147483647 w 36"/>
              <a:gd name="T29" fmla="*/ 2147483647 h 66"/>
              <a:gd name="T30" fmla="*/ 2147483647 w 36"/>
              <a:gd name="T31" fmla="*/ 2147483647 h 66"/>
              <a:gd name="T32" fmla="*/ 2147483647 w 36"/>
              <a:gd name="T33" fmla="*/ 2147483647 h 66"/>
              <a:gd name="T34" fmla="*/ 2147483647 w 36"/>
              <a:gd name="T35" fmla="*/ 2147483647 h 66"/>
              <a:gd name="T36" fmla="*/ 2147483647 w 36"/>
              <a:gd name="T37" fmla="*/ 2147483647 h 66"/>
              <a:gd name="T38" fmla="*/ 2147483647 w 36"/>
              <a:gd name="T39" fmla="*/ 2147483647 h 66"/>
              <a:gd name="T40" fmla="*/ 2147483647 w 36"/>
              <a:gd name="T41" fmla="*/ 2147483647 h 66"/>
              <a:gd name="T42" fmla="*/ 2147483647 w 36"/>
              <a:gd name="T43" fmla="*/ 2147483647 h 66"/>
              <a:gd name="T44" fmla="*/ 2147483647 w 36"/>
              <a:gd name="T45" fmla="*/ 2147483647 h 66"/>
              <a:gd name="T46" fmla="*/ 2147483647 w 36"/>
              <a:gd name="T47" fmla="*/ 2147483647 h 66"/>
              <a:gd name="T48" fmla="*/ 2147483647 w 36"/>
              <a:gd name="T49" fmla="*/ 0 h 66"/>
              <a:gd name="T50" fmla="*/ 2147483647 w 36"/>
              <a:gd name="T51" fmla="*/ 0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66">
                <a:moveTo>
                  <a:pt x="8" y="0"/>
                </a:moveTo>
                <a:lnTo>
                  <a:pt x="6" y="2"/>
                </a:lnTo>
                <a:lnTo>
                  <a:pt x="2" y="10"/>
                </a:lnTo>
                <a:lnTo>
                  <a:pt x="0" y="13"/>
                </a:lnTo>
                <a:lnTo>
                  <a:pt x="0" y="19"/>
                </a:lnTo>
                <a:lnTo>
                  <a:pt x="0" y="26"/>
                </a:lnTo>
                <a:lnTo>
                  <a:pt x="4" y="32"/>
                </a:lnTo>
                <a:lnTo>
                  <a:pt x="6" y="38"/>
                </a:lnTo>
                <a:lnTo>
                  <a:pt x="10" y="45"/>
                </a:lnTo>
                <a:lnTo>
                  <a:pt x="15" y="50"/>
                </a:lnTo>
                <a:lnTo>
                  <a:pt x="19" y="54"/>
                </a:lnTo>
                <a:lnTo>
                  <a:pt x="23" y="62"/>
                </a:lnTo>
                <a:lnTo>
                  <a:pt x="25" y="66"/>
                </a:lnTo>
                <a:lnTo>
                  <a:pt x="36" y="56"/>
                </a:lnTo>
                <a:lnTo>
                  <a:pt x="32" y="53"/>
                </a:lnTo>
                <a:lnTo>
                  <a:pt x="25" y="45"/>
                </a:lnTo>
                <a:lnTo>
                  <a:pt x="21" y="40"/>
                </a:lnTo>
                <a:lnTo>
                  <a:pt x="19" y="35"/>
                </a:lnTo>
                <a:lnTo>
                  <a:pt x="17" y="29"/>
                </a:lnTo>
                <a:lnTo>
                  <a:pt x="17" y="26"/>
                </a:lnTo>
                <a:lnTo>
                  <a:pt x="17" y="18"/>
                </a:lnTo>
                <a:lnTo>
                  <a:pt x="19" y="11"/>
                </a:lnTo>
                <a:lnTo>
                  <a:pt x="21" y="8"/>
                </a:lnTo>
                <a:lnTo>
                  <a:pt x="21" y="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0" name="Freeform 68"/>
          <p:cNvSpPr>
            <a:spLocks/>
          </p:cNvSpPr>
          <p:nvPr/>
        </p:nvSpPr>
        <p:spPr bwMode="auto">
          <a:xfrm>
            <a:off x="2989263" y="4467225"/>
            <a:ext cx="203200" cy="133350"/>
          </a:xfrm>
          <a:custGeom>
            <a:avLst/>
            <a:gdLst>
              <a:gd name="T0" fmla="*/ 2147483647 w 128"/>
              <a:gd name="T1" fmla="*/ 0 h 84"/>
              <a:gd name="T2" fmla="*/ 2147483647 w 128"/>
              <a:gd name="T3" fmla="*/ 2147483647 h 84"/>
              <a:gd name="T4" fmla="*/ 2147483647 w 128"/>
              <a:gd name="T5" fmla="*/ 2147483647 h 84"/>
              <a:gd name="T6" fmla="*/ 2147483647 w 128"/>
              <a:gd name="T7" fmla="*/ 2147483647 h 84"/>
              <a:gd name="T8" fmla="*/ 2147483647 w 128"/>
              <a:gd name="T9" fmla="*/ 2147483647 h 84"/>
              <a:gd name="T10" fmla="*/ 2147483647 w 128"/>
              <a:gd name="T11" fmla="*/ 2147483647 h 84"/>
              <a:gd name="T12" fmla="*/ 2147483647 w 128"/>
              <a:gd name="T13" fmla="*/ 2147483647 h 84"/>
              <a:gd name="T14" fmla="*/ 2147483647 w 128"/>
              <a:gd name="T15" fmla="*/ 2147483647 h 84"/>
              <a:gd name="T16" fmla="*/ 2147483647 w 128"/>
              <a:gd name="T17" fmla="*/ 2147483647 h 84"/>
              <a:gd name="T18" fmla="*/ 2147483647 w 128"/>
              <a:gd name="T19" fmla="*/ 2147483647 h 84"/>
              <a:gd name="T20" fmla="*/ 2147483647 w 128"/>
              <a:gd name="T21" fmla="*/ 2147483647 h 84"/>
              <a:gd name="T22" fmla="*/ 2147483647 w 128"/>
              <a:gd name="T23" fmla="*/ 2147483647 h 84"/>
              <a:gd name="T24" fmla="*/ 2147483647 w 128"/>
              <a:gd name="T25" fmla="*/ 2147483647 h 84"/>
              <a:gd name="T26" fmla="*/ 2147483647 w 128"/>
              <a:gd name="T27" fmla="*/ 2147483647 h 84"/>
              <a:gd name="T28" fmla="*/ 2147483647 w 128"/>
              <a:gd name="T29" fmla="*/ 2147483647 h 84"/>
              <a:gd name="T30" fmla="*/ 2147483647 w 128"/>
              <a:gd name="T31" fmla="*/ 2147483647 h 84"/>
              <a:gd name="T32" fmla="*/ 2147483647 w 128"/>
              <a:gd name="T33" fmla="*/ 2147483647 h 84"/>
              <a:gd name="T34" fmla="*/ 2147483647 w 128"/>
              <a:gd name="T35" fmla="*/ 2147483647 h 84"/>
              <a:gd name="T36" fmla="*/ 2147483647 w 128"/>
              <a:gd name="T37" fmla="*/ 2147483647 h 84"/>
              <a:gd name="T38" fmla="*/ 2147483647 w 128"/>
              <a:gd name="T39" fmla="*/ 2147483647 h 84"/>
              <a:gd name="T40" fmla="*/ 2147483647 w 128"/>
              <a:gd name="T41" fmla="*/ 2147483647 h 84"/>
              <a:gd name="T42" fmla="*/ 2147483647 w 128"/>
              <a:gd name="T43" fmla="*/ 2147483647 h 84"/>
              <a:gd name="T44" fmla="*/ 2147483647 w 128"/>
              <a:gd name="T45" fmla="*/ 2147483647 h 84"/>
              <a:gd name="T46" fmla="*/ 2147483647 w 128"/>
              <a:gd name="T47" fmla="*/ 2147483647 h 84"/>
              <a:gd name="T48" fmla="*/ 2147483647 w 128"/>
              <a:gd name="T49" fmla="*/ 2147483647 h 84"/>
              <a:gd name="T50" fmla="*/ 2147483647 w 128"/>
              <a:gd name="T51" fmla="*/ 2147483647 h 84"/>
              <a:gd name="T52" fmla="*/ 2147483647 w 128"/>
              <a:gd name="T53" fmla="*/ 2147483647 h 84"/>
              <a:gd name="T54" fmla="*/ 2147483647 w 128"/>
              <a:gd name="T55" fmla="*/ 2147483647 h 84"/>
              <a:gd name="T56" fmla="*/ 2147483647 w 128"/>
              <a:gd name="T57" fmla="*/ 2147483647 h 84"/>
              <a:gd name="T58" fmla="*/ 2147483647 w 128"/>
              <a:gd name="T59" fmla="*/ 2147483647 h 84"/>
              <a:gd name="T60" fmla="*/ 2147483647 w 128"/>
              <a:gd name="T61" fmla="*/ 2147483647 h 84"/>
              <a:gd name="T62" fmla="*/ 2147483647 w 128"/>
              <a:gd name="T63" fmla="*/ 2147483647 h 84"/>
              <a:gd name="T64" fmla="*/ 2147483647 w 128"/>
              <a:gd name="T65" fmla="*/ 2147483647 h 84"/>
              <a:gd name="T66" fmla="*/ 2147483647 w 128"/>
              <a:gd name="T67" fmla="*/ 2147483647 h 84"/>
              <a:gd name="T68" fmla="*/ 2147483647 w 128"/>
              <a:gd name="T69" fmla="*/ 2147483647 h 84"/>
              <a:gd name="T70" fmla="*/ 2147483647 w 128"/>
              <a:gd name="T71" fmla="*/ 2147483647 h 84"/>
              <a:gd name="T72" fmla="*/ 2147483647 w 128"/>
              <a:gd name="T73" fmla="*/ 2147483647 h 84"/>
              <a:gd name="T74" fmla="*/ 2147483647 w 128"/>
              <a:gd name="T75" fmla="*/ 2147483647 h 84"/>
              <a:gd name="T76" fmla="*/ 2147483647 w 128"/>
              <a:gd name="T77" fmla="*/ 2147483647 h 84"/>
              <a:gd name="T78" fmla="*/ 2147483647 w 128"/>
              <a:gd name="T79" fmla="*/ 2147483647 h 84"/>
              <a:gd name="T80" fmla="*/ 2147483647 w 128"/>
              <a:gd name="T81" fmla="*/ 2147483647 h 84"/>
              <a:gd name="T82" fmla="*/ 2147483647 w 128"/>
              <a:gd name="T83" fmla="*/ 2147483647 h 84"/>
              <a:gd name="T84" fmla="*/ 0 w 128"/>
              <a:gd name="T85" fmla="*/ 2147483647 h 84"/>
              <a:gd name="T86" fmla="*/ 0 w 128"/>
              <a:gd name="T87" fmla="*/ 2147483647 h 84"/>
              <a:gd name="T88" fmla="*/ 2147483647 w 128"/>
              <a:gd name="T89" fmla="*/ 0 h 84"/>
              <a:gd name="T90" fmla="*/ 2147483647 w 128"/>
              <a:gd name="T91" fmla="*/ 0 h 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8" h="84">
                <a:moveTo>
                  <a:pt x="13" y="0"/>
                </a:moveTo>
                <a:lnTo>
                  <a:pt x="13" y="4"/>
                </a:lnTo>
                <a:lnTo>
                  <a:pt x="17" y="8"/>
                </a:lnTo>
                <a:lnTo>
                  <a:pt x="17" y="12"/>
                </a:lnTo>
                <a:lnTo>
                  <a:pt x="21" y="16"/>
                </a:lnTo>
                <a:lnTo>
                  <a:pt x="25" y="23"/>
                </a:lnTo>
                <a:lnTo>
                  <a:pt x="30" y="28"/>
                </a:lnTo>
                <a:lnTo>
                  <a:pt x="32" y="32"/>
                </a:lnTo>
                <a:lnTo>
                  <a:pt x="36" y="39"/>
                </a:lnTo>
                <a:lnTo>
                  <a:pt x="40" y="44"/>
                </a:lnTo>
                <a:lnTo>
                  <a:pt x="45" y="48"/>
                </a:lnTo>
                <a:lnTo>
                  <a:pt x="53" y="58"/>
                </a:lnTo>
                <a:lnTo>
                  <a:pt x="64" y="65"/>
                </a:lnTo>
                <a:lnTo>
                  <a:pt x="72" y="66"/>
                </a:lnTo>
                <a:lnTo>
                  <a:pt x="83" y="69"/>
                </a:lnTo>
                <a:lnTo>
                  <a:pt x="94" y="69"/>
                </a:lnTo>
                <a:lnTo>
                  <a:pt x="104" y="71"/>
                </a:lnTo>
                <a:lnTo>
                  <a:pt x="113" y="69"/>
                </a:lnTo>
                <a:lnTo>
                  <a:pt x="121" y="69"/>
                </a:lnTo>
                <a:lnTo>
                  <a:pt x="126" y="69"/>
                </a:lnTo>
                <a:lnTo>
                  <a:pt x="128" y="69"/>
                </a:lnTo>
                <a:lnTo>
                  <a:pt x="128" y="84"/>
                </a:lnTo>
                <a:lnTo>
                  <a:pt x="126" y="82"/>
                </a:lnTo>
                <a:lnTo>
                  <a:pt x="117" y="82"/>
                </a:lnTo>
                <a:lnTo>
                  <a:pt x="111" y="82"/>
                </a:lnTo>
                <a:lnTo>
                  <a:pt x="106" y="82"/>
                </a:lnTo>
                <a:lnTo>
                  <a:pt x="98" y="82"/>
                </a:lnTo>
                <a:lnTo>
                  <a:pt x="91" y="82"/>
                </a:lnTo>
                <a:lnTo>
                  <a:pt x="85" y="81"/>
                </a:lnTo>
                <a:lnTo>
                  <a:pt x="77" y="81"/>
                </a:lnTo>
                <a:lnTo>
                  <a:pt x="70" y="79"/>
                </a:lnTo>
                <a:lnTo>
                  <a:pt x="64" y="79"/>
                </a:lnTo>
                <a:lnTo>
                  <a:pt x="49" y="74"/>
                </a:lnTo>
                <a:lnTo>
                  <a:pt x="40" y="71"/>
                </a:lnTo>
                <a:lnTo>
                  <a:pt x="32" y="63"/>
                </a:lnTo>
                <a:lnTo>
                  <a:pt x="23" y="53"/>
                </a:lnTo>
                <a:lnTo>
                  <a:pt x="17" y="44"/>
                </a:lnTo>
                <a:lnTo>
                  <a:pt x="13" y="34"/>
                </a:lnTo>
                <a:lnTo>
                  <a:pt x="8" y="28"/>
                </a:lnTo>
                <a:lnTo>
                  <a:pt x="6" y="23"/>
                </a:lnTo>
                <a:lnTo>
                  <a:pt x="4" y="18"/>
                </a:lnTo>
                <a:lnTo>
                  <a:pt x="4" y="15"/>
                </a:lnTo>
                <a:lnTo>
                  <a:pt x="0" y="10"/>
                </a:lnTo>
                <a:lnTo>
                  <a:pt x="0" y="8"/>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1" name="Freeform 69"/>
          <p:cNvSpPr>
            <a:spLocks/>
          </p:cNvSpPr>
          <p:nvPr/>
        </p:nvSpPr>
        <p:spPr bwMode="auto">
          <a:xfrm>
            <a:off x="2532063" y="4191000"/>
            <a:ext cx="93662" cy="139700"/>
          </a:xfrm>
          <a:custGeom>
            <a:avLst/>
            <a:gdLst>
              <a:gd name="T0" fmla="*/ 2147483647 w 59"/>
              <a:gd name="T1" fmla="*/ 0 h 88"/>
              <a:gd name="T2" fmla="*/ 2147483647 w 59"/>
              <a:gd name="T3" fmla="*/ 2147483647 h 88"/>
              <a:gd name="T4" fmla="*/ 2147483647 w 59"/>
              <a:gd name="T5" fmla="*/ 2147483647 h 88"/>
              <a:gd name="T6" fmla="*/ 2147483647 w 59"/>
              <a:gd name="T7" fmla="*/ 2147483647 h 88"/>
              <a:gd name="T8" fmla="*/ 2147483647 w 59"/>
              <a:gd name="T9" fmla="*/ 2147483647 h 88"/>
              <a:gd name="T10" fmla="*/ 2147483647 w 59"/>
              <a:gd name="T11" fmla="*/ 2147483647 h 88"/>
              <a:gd name="T12" fmla="*/ 2147483647 w 59"/>
              <a:gd name="T13" fmla="*/ 2147483647 h 88"/>
              <a:gd name="T14" fmla="*/ 2147483647 w 59"/>
              <a:gd name="T15" fmla="*/ 2147483647 h 88"/>
              <a:gd name="T16" fmla="*/ 2147483647 w 59"/>
              <a:gd name="T17" fmla="*/ 2147483647 h 88"/>
              <a:gd name="T18" fmla="*/ 2147483647 w 59"/>
              <a:gd name="T19" fmla="*/ 2147483647 h 88"/>
              <a:gd name="T20" fmla="*/ 2147483647 w 59"/>
              <a:gd name="T21" fmla="*/ 2147483647 h 88"/>
              <a:gd name="T22" fmla="*/ 2147483647 w 59"/>
              <a:gd name="T23" fmla="*/ 2147483647 h 88"/>
              <a:gd name="T24" fmla="*/ 2147483647 w 59"/>
              <a:gd name="T25" fmla="*/ 2147483647 h 88"/>
              <a:gd name="T26" fmla="*/ 2147483647 w 59"/>
              <a:gd name="T27" fmla="*/ 2147483647 h 88"/>
              <a:gd name="T28" fmla="*/ 2147483647 w 59"/>
              <a:gd name="T29" fmla="*/ 2147483647 h 88"/>
              <a:gd name="T30" fmla="*/ 2147483647 w 59"/>
              <a:gd name="T31" fmla="*/ 2147483647 h 88"/>
              <a:gd name="T32" fmla="*/ 2147483647 w 59"/>
              <a:gd name="T33" fmla="*/ 2147483647 h 88"/>
              <a:gd name="T34" fmla="*/ 2147483647 w 59"/>
              <a:gd name="T35" fmla="*/ 2147483647 h 88"/>
              <a:gd name="T36" fmla="*/ 2147483647 w 59"/>
              <a:gd name="T37" fmla="*/ 2147483647 h 88"/>
              <a:gd name="T38" fmla="*/ 2147483647 w 59"/>
              <a:gd name="T39" fmla="*/ 2147483647 h 88"/>
              <a:gd name="T40" fmla="*/ 2147483647 w 59"/>
              <a:gd name="T41" fmla="*/ 2147483647 h 88"/>
              <a:gd name="T42" fmla="*/ 2147483647 w 59"/>
              <a:gd name="T43" fmla="*/ 2147483647 h 88"/>
              <a:gd name="T44" fmla="*/ 2147483647 w 59"/>
              <a:gd name="T45" fmla="*/ 2147483647 h 88"/>
              <a:gd name="T46" fmla="*/ 2147483647 w 59"/>
              <a:gd name="T47" fmla="*/ 2147483647 h 88"/>
              <a:gd name="T48" fmla="*/ 2147483647 w 59"/>
              <a:gd name="T49" fmla="*/ 2147483647 h 88"/>
              <a:gd name="T50" fmla="*/ 2147483647 w 59"/>
              <a:gd name="T51" fmla="*/ 2147483647 h 88"/>
              <a:gd name="T52" fmla="*/ 2147483647 w 59"/>
              <a:gd name="T53" fmla="*/ 2147483647 h 88"/>
              <a:gd name="T54" fmla="*/ 2147483647 w 59"/>
              <a:gd name="T55" fmla="*/ 2147483647 h 88"/>
              <a:gd name="T56" fmla="*/ 0 w 59"/>
              <a:gd name="T57" fmla="*/ 2147483647 h 88"/>
              <a:gd name="T58" fmla="*/ 0 w 59"/>
              <a:gd name="T59" fmla="*/ 2147483647 h 88"/>
              <a:gd name="T60" fmla="*/ 0 w 59"/>
              <a:gd name="T61" fmla="*/ 2147483647 h 88"/>
              <a:gd name="T62" fmla="*/ 2147483647 w 59"/>
              <a:gd name="T63" fmla="*/ 2147483647 h 88"/>
              <a:gd name="T64" fmla="*/ 2147483647 w 59"/>
              <a:gd name="T65" fmla="*/ 2147483647 h 88"/>
              <a:gd name="T66" fmla="*/ 2147483647 w 59"/>
              <a:gd name="T67" fmla="*/ 2147483647 h 88"/>
              <a:gd name="T68" fmla="*/ 2147483647 w 59"/>
              <a:gd name="T69" fmla="*/ 2147483647 h 88"/>
              <a:gd name="T70" fmla="*/ 2147483647 w 59"/>
              <a:gd name="T71" fmla="*/ 2147483647 h 88"/>
              <a:gd name="T72" fmla="*/ 2147483647 w 59"/>
              <a:gd name="T73" fmla="*/ 0 h 88"/>
              <a:gd name="T74" fmla="*/ 2147483647 w 59"/>
              <a:gd name="T75" fmla="*/ 0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 h="88">
                <a:moveTo>
                  <a:pt x="15" y="0"/>
                </a:moveTo>
                <a:lnTo>
                  <a:pt x="12" y="1"/>
                </a:lnTo>
                <a:lnTo>
                  <a:pt x="12" y="6"/>
                </a:lnTo>
                <a:lnTo>
                  <a:pt x="12" y="9"/>
                </a:lnTo>
                <a:lnTo>
                  <a:pt x="12" y="14"/>
                </a:lnTo>
                <a:lnTo>
                  <a:pt x="12" y="21"/>
                </a:lnTo>
                <a:lnTo>
                  <a:pt x="12" y="25"/>
                </a:lnTo>
                <a:lnTo>
                  <a:pt x="10" y="35"/>
                </a:lnTo>
                <a:lnTo>
                  <a:pt x="12" y="46"/>
                </a:lnTo>
                <a:lnTo>
                  <a:pt x="12" y="54"/>
                </a:lnTo>
                <a:lnTo>
                  <a:pt x="17" y="62"/>
                </a:lnTo>
                <a:lnTo>
                  <a:pt x="21" y="66"/>
                </a:lnTo>
                <a:lnTo>
                  <a:pt x="27" y="69"/>
                </a:lnTo>
                <a:lnTo>
                  <a:pt x="34" y="72"/>
                </a:lnTo>
                <a:lnTo>
                  <a:pt x="42" y="74"/>
                </a:lnTo>
                <a:lnTo>
                  <a:pt x="49" y="75"/>
                </a:lnTo>
                <a:lnTo>
                  <a:pt x="55" y="77"/>
                </a:lnTo>
                <a:lnTo>
                  <a:pt x="57" y="77"/>
                </a:lnTo>
                <a:lnTo>
                  <a:pt x="59" y="77"/>
                </a:lnTo>
                <a:lnTo>
                  <a:pt x="51" y="88"/>
                </a:lnTo>
                <a:lnTo>
                  <a:pt x="49" y="86"/>
                </a:lnTo>
                <a:lnTo>
                  <a:pt x="44" y="86"/>
                </a:lnTo>
                <a:lnTo>
                  <a:pt x="36" y="83"/>
                </a:lnTo>
                <a:lnTo>
                  <a:pt x="27" y="83"/>
                </a:lnTo>
                <a:lnTo>
                  <a:pt x="17" y="78"/>
                </a:lnTo>
                <a:lnTo>
                  <a:pt x="12" y="75"/>
                </a:lnTo>
                <a:lnTo>
                  <a:pt x="6" y="69"/>
                </a:lnTo>
                <a:lnTo>
                  <a:pt x="2" y="64"/>
                </a:lnTo>
                <a:lnTo>
                  <a:pt x="0" y="54"/>
                </a:lnTo>
                <a:lnTo>
                  <a:pt x="0" y="46"/>
                </a:lnTo>
                <a:lnTo>
                  <a:pt x="0" y="37"/>
                </a:lnTo>
                <a:lnTo>
                  <a:pt x="2" y="27"/>
                </a:lnTo>
                <a:lnTo>
                  <a:pt x="2" y="19"/>
                </a:lnTo>
                <a:lnTo>
                  <a:pt x="4" y="13"/>
                </a:lnTo>
                <a:lnTo>
                  <a:pt x="6" y="8"/>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2" name="Freeform 70"/>
          <p:cNvSpPr>
            <a:spLocks/>
          </p:cNvSpPr>
          <p:nvPr/>
        </p:nvSpPr>
        <p:spPr bwMode="auto">
          <a:xfrm>
            <a:off x="2681288" y="4554538"/>
            <a:ext cx="63500" cy="47625"/>
          </a:xfrm>
          <a:custGeom>
            <a:avLst/>
            <a:gdLst>
              <a:gd name="T0" fmla="*/ 2147483647 w 40"/>
              <a:gd name="T1" fmla="*/ 0 h 30"/>
              <a:gd name="T2" fmla="*/ 2147483647 w 40"/>
              <a:gd name="T3" fmla="*/ 2147483647 h 30"/>
              <a:gd name="T4" fmla="*/ 2147483647 w 40"/>
              <a:gd name="T5" fmla="*/ 2147483647 h 30"/>
              <a:gd name="T6" fmla="*/ 0 w 40"/>
              <a:gd name="T7" fmla="*/ 2147483647 h 30"/>
              <a:gd name="T8" fmla="*/ 2147483647 w 40"/>
              <a:gd name="T9" fmla="*/ 0 h 30"/>
              <a:gd name="T10" fmla="*/ 2147483647 w 40"/>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30">
                <a:moveTo>
                  <a:pt x="10" y="0"/>
                </a:moveTo>
                <a:lnTo>
                  <a:pt x="40" y="30"/>
                </a:lnTo>
                <a:lnTo>
                  <a:pt x="27" y="30"/>
                </a:lnTo>
                <a:lnTo>
                  <a:pt x="0" y="1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3" name="Freeform 71"/>
          <p:cNvSpPr>
            <a:spLocks/>
          </p:cNvSpPr>
          <p:nvPr/>
        </p:nvSpPr>
        <p:spPr bwMode="auto">
          <a:xfrm>
            <a:off x="3040063" y="3860800"/>
            <a:ext cx="30162" cy="82550"/>
          </a:xfrm>
          <a:custGeom>
            <a:avLst/>
            <a:gdLst>
              <a:gd name="T0" fmla="*/ 2147483647 w 19"/>
              <a:gd name="T1" fmla="*/ 0 h 52"/>
              <a:gd name="T2" fmla="*/ 0 w 19"/>
              <a:gd name="T3" fmla="*/ 2147483647 h 52"/>
              <a:gd name="T4" fmla="*/ 2147483647 w 19"/>
              <a:gd name="T5" fmla="*/ 2147483647 h 52"/>
              <a:gd name="T6" fmla="*/ 2147483647 w 19"/>
              <a:gd name="T7" fmla="*/ 2147483647 h 52"/>
              <a:gd name="T8" fmla="*/ 2147483647 w 19"/>
              <a:gd name="T9" fmla="*/ 0 h 52"/>
              <a:gd name="T10" fmla="*/ 2147483647 w 19"/>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52">
                <a:moveTo>
                  <a:pt x="2" y="0"/>
                </a:moveTo>
                <a:lnTo>
                  <a:pt x="0" y="52"/>
                </a:lnTo>
                <a:lnTo>
                  <a:pt x="19" y="52"/>
                </a:lnTo>
                <a:lnTo>
                  <a:pt x="15" y="8"/>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4" name="Freeform 72"/>
          <p:cNvSpPr>
            <a:spLocks/>
          </p:cNvSpPr>
          <p:nvPr/>
        </p:nvSpPr>
        <p:spPr bwMode="auto">
          <a:xfrm>
            <a:off x="2057400" y="4198938"/>
            <a:ext cx="60325" cy="96837"/>
          </a:xfrm>
          <a:custGeom>
            <a:avLst/>
            <a:gdLst>
              <a:gd name="T0" fmla="*/ 2147483647 w 38"/>
              <a:gd name="T1" fmla="*/ 2147483647 h 61"/>
              <a:gd name="T2" fmla="*/ 2147483647 w 38"/>
              <a:gd name="T3" fmla="*/ 0 h 61"/>
              <a:gd name="T4" fmla="*/ 2147483647 w 38"/>
              <a:gd name="T5" fmla="*/ 0 h 61"/>
              <a:gd name="T6" fmla="*/ 2147483647 w 38"/>
              <a:gd name="T7" fmla="*/ 0 h 61"/>
              <a:gd name="T8" fmla="*/ 2147483647 w 38"/>
              <a:gd name="T9" fmla="*/ 2147483647 h 61"/>
              <a:gd name="T10" fmla="*/ 0 w 38"/>
              <a:gd name="T11" fmla="*/ 2147483647 h 61"/>
              <a:gd name="T12" fmla="*/ 2147483647 w 38"/>
              <a:gd name="T13" fmla="*/ 2147483647 h 61"/>
              <a:gd name="T14" fmla="*/ 2147483647 w 38"/>
              <a:gd name="T15" fmla="*/ 2147483647 h 61"/>
              <a:gd name="T16" fmla="*/ 2147483647 w 38"/>
              <a:gd name="T17" fmla="*/ 2147483647 h 61"/>
              <a:gd name="T18" fmla="*/ 2147483647 w 38"/>
              <a:gd name="T19" fmla="*/ 2147483647 h 61"/>
              <a:gd name="T20" fmla="*/ 2147483647 w 38"/>
              <a:gd name="T21" fmla="*/ 2147483647 h 61"/>
              <a:gd name="T22" fmla="*/ 2147483647 w 38"/>
              <a:gd name="T23" fmla="*/ 2147483647 h 61"/>
              <a:gd name="T24" fmla="*/ 2147483647 w 38"/>
              <a:gd name="T25" fmla="*/ 2147483647 h 61"/>
              <a:gd name="T26" fmla="*/ 2147483647 w 38"/>
              <a:gd name="T27" fmla="*/ 2147483647 h 61"/>
              <a:gd name="T28" fmla="*/ 2147483647 w 38"/>
              <a:gd name="T29" fmla="*/ 2147483647 h 61"/>
              <a:gd name="T30" fmla="*/ 2147483647 w 38"/>
              <a:gd name="T31" fmla="*/ 2147483647 h 61"/>
              <a:gd name="T32" fmla="*/ 2147483647 w 38"/>
              <a:gd name="T33" fmla="*/ 2147483647 h 61"/>
              <a:gd name="T34" fmla="*/ 2147483647 w 38"/>
              <a:gd name="T35" fmla="*/ 2147483647 h 61"/>
              <a:gd name="T36" fmla="*/ 2147483647 w 38"/>
              <a:gd name="T37" fmla="*/ 2147483647 h 61"/>
              <a:gd name="T38" fmla="*/ 2147483647 w 38"/>
              <a:gd name="T39" fmla="*/ 2147483647 h 61"/>
              <a:gd name="T40" fmla="*/ 2147483647 w 38"/>
              <a:gd name="T41" fmla="*/ 2147483647 h 61"/>
              <a:gd name="T42" fmla="*/ 2147483647 w 38"/>
              <a:gd name="T43" fmla="*/ 2147483647 h 61"/>
              <a:gd name="T44" fmla="*/ 2147483647 w 38"/>
              <a:gd name="T45" fmla="*/ 2147483647 h 61"/>
              <a:gd name="T46" fmla="*/ 2147483647 w 38"/>
              <a:gd name="T47" fmla="*/ 2147483647 h 61"/>
              <a:gd name="T48" fmla="*/ 2147483647 w 38"/>
              <a:gd name="T49" fmla="*/ 2147483647 h 61"/>
              <a:gd name="T50" fmla="*/ 2147483647 w 38"/>
              <a:gd name="T51" fmla="*/ 2147483647 h 61"/>
              <a:gd name="T52" fmla="*/ 2147483647 w 38"/>
              <a:gd name="T53" fmla="*/ 2147483647 h 61"/>
              <a:gd name="T54" fmla="*/ 2147483647 w 38"/>
              <a:gd name="T55" fmla="*/ 2147483647 h 61"/>
              <a:gd name="T56" fmla="*/ 2147483647 w 38"/>
              <a:gd name="T57" fmla="*/ 2147483647 h 61"/>
              <a:gd name="T58" fmla="*/ 2147483647 w 38"/>
              <a:gd name="T59" fmla="*/ 2147483647 h 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 h="61">
                <a:moveTo>
                  <a:pt x="30" y="1"/>
                </a:moveTo>
                <a:lnTo>
                  <a:pt x="23" y="0"/>
                </a:lnTo>
                <a:lnTo>
                  <a:pt x="15" y="0"/>
                </a:lnTo>
                <a:lnTo>
                  <a:pt x="9" y="0"/>
                </a:lnTo>
                <a:lnTo>
                  <a:pt x="4" y="3"/>
                </a:lnTo>
                <a:lnTo>
                  <a:pt x="0" y="8"/>
                </a:lnTo>
                <a:lnTo>
                  <a:pt x="2" y="16"/>
                </a:lnTo>
                <a:lnTo>
                  <a:pt x="2" y="24"/>
                </a:lnTo>
                <a:lnTo>
                  <a:pt x="4" y="32"/>
                </a:lnTo>
                <a:lnTo>
                  <a:pt x="6" y="38"/>
                </a:lnTo>
                <a:lnTo>
                  <a:pt x="11" y="46"/>
                </a:lnTo>
                <a:lnTo>
                  <a:pt x="13" y="51"/>
                </a:lnTo>
                <a:lnTo>
                  <a:pt x="15" y="56"/>
                </a:lnTo>
                <a:lnTo>
                  <a:pt x="17" y="59"/>
                </a:lnTo>
                <a:lnTo>
                  <a:pt x="19" y="61"/>
                </a:lnTo>
                <a:lnTo>
                  <a:pt x="30" y="54"/>
                </a:lnTo>
                <a:lnTo>
                  <a:pt x="30" y="53"/>
                </a:lnTo>
                <a:lnTo>
                  <a:pt x="26" y="49"/>
                </a:lnTo>
                <a:lnTo>
                  <a:pt x="23" y="43"/>
                </a:lnTo>
                <a:lnTo>
                  <a:pt x="21" y="36"/>
                </a:lnTo>
                <a:lnTo>
                  <a:pt x="17" y="28"/>
                </a:lnTo>
                <a:lnTo>
                  <a:pt x="15" y="24"/>
                </a:lnTo>
                <a:lnTo>
                  <a:pt x="15" y="17"/>
                </a:lnTo>
                <a:lnTo>
                  <a:pt x="15" y="14"/>
                </a:lnTo>
                <a:lnTo>
                  <a:pt x="17" y="9"/>
                </a:lnTo>
                <a:lnTo>
                  <a:pt x="26" y="8"/>
                </a:lnTo>
                <a:lnTo>
                  <a:pt x="34" y="8"/>
                </a:lnTo>
                <a:lnTo>
                  <a:pt x="38" y="8"/>
                </a:lnTo>
                <a:lnTo>
                  <a:pt x="3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5" name="Freeform 73"/>
          <p:cNvSpPr>
            <a:spLocks/>
          </p:cNvSpPr>
          <p:nvPr/>
        </p:nvSpPr>
        <p:spPr bwMode="auto">
          <a:xfrm>
            <a:off x="1935163" y="4398963"/>
            <a:ext cx="149225" cy="209550"/>
          </a:xfrm>
          <a:custGeom>
            <a:avLst/>
            <a:gdLst>
              <a:gd name="T0" fmla="*/ 2147483647 w 94"/>
              <a:gd name="T1" fmla="*/ 0 h 132"/>
              <a:gd name="T2" fmla="*/ 2147483647 w 94"/>
              <a:gd name="T3" fmla="*/ 2147483647 h 132"/>
              <a:gd name="T4" fmla="*/ 2147483647 w 94"/>
              <a:gd name="T5" fmla="*/ 2147483647 h 132"/>
              <a:gd name="T6" fmla="*/ 2147483647 w 94"/>
              <a:gd name="T7" fmla="*/ 2147483647 h 132"/>
              <a:gd name="T8" fmla="*/ 2147483647 w 94"/>
              <a:gd name="T9" fmla="*/ 2147483647 h 132"/>
              <a:gd name="T10" fmla="*/ 2147483647 w 94"/>
              <a:gd name="T11" fmla="*/ 2147483647 h 132"/>
              <a:gd name="T12" fmla="*/ 2147483647 w 94"/>
              <a:gd name="T13" fmla="*/ 2147483647 h 132"/>
              <a:gd name="T14" fmla="*/ 2147483647 w 94"/>
              <a:gd name="T15" fmla="*/ 2147483647 h 132"/>
              <a:gd name="T16" fmla="*/ 2147483647 w 94"/>
              <a:gd name="T17" fmla="*/ 2147483647 h 132"/>
              <a:gd name="T18" fmla="*/ 2147483647 w 94"/>
              <a:gd name="T19" fmla="*/ 2147483647 h 132"/>
              <a:gd name="T20" fmla="*/ 2147483647 w 94"/>
              <a:gd name="T21" fmla="*/ 2147483647 h 132"/>
              <a:gd name="T22" fmla="*/ 2147483647 w 94"/>
              <a:gd name="T23" fmla="*/ 2147483647 h 132"/>
              <a:gd name="T24" fmla="*/ 2147483647 w 94"/>
              <a:gd name="T25" fmla="*/ 2147483647 h 132"/>
              <a:gd name="T26" fmla="*/ 2147483647 w 94"/>
              <a:gd name="T27" fmla="*/ 2147483647 h 132"/>
              <a:gd name="T28" fmla="*/ 2147483647 w 94"/>
              <a:gd name="T29" fmla="*/ 2147483647 h 132"/>
              <a:gd name="T30" fmla="*/ 2147483647 w 94"/>
              <a:gd name="T31" fmla="*/ 2147483647 h 132"/>
              <a:gd name="T32" fmla="*/ 2147483647 w 94"/>
              <a:gd name="T33" fmla="*/ 2147483647 h 132"/>
              <a:gd name="T34" fmla="*/ 2147483647 w 94"/>
              <a:gd name="T35" fmla="*/ 2147483647 h 132"/>
              <a:gd name="T36" fmla="*/ 2147483647 w 94"/>
              <a:gd name="T37" fmla="*/ 2147483647 h 132"/>
              <a:gd name="T38" fmla="*/ 2147483647 w 94"/>
              <a:gd name="T39" fmla="*/ 2147483647 h 132"/>
              <a:gd name="T40" fmla="*/ 2147483647 w 94"/>
              <a:gd name="T41" fmla="*/ 2147483647 h 132"/>
              <a:gd name="T42" fmla="*/ 2147483647 w 94"/>
              <a:gd name="T43" fmla="*/ 2147483647 h 132"/>
              <a:gd name="T44" fmla="*/ 2147483647 w 94"/>
              <a:gd name="T45" fmla="*/ 2147483647 h 132"/>
              <a:gd name="T46" fmla="*/ 2147483647 w 94"/>
              <a:gd name="T47" fmla="*/ 2147483647 h 132"/>
              <a:gd name="T48" fmla="*/ 2147483647 w 94"/>
              <a:gd name="T49" fmla="*/ 2147483647 h 132"/>
              <a:gd name="T50" fmla="*/ 2147483647 w 94"/>
              <a:gd name="T51" fmla="*/ 2147483647 h 132"/>
              <a:gd name="T52" fmla="*/ 2147483647 w 94"/>
              <a:gd name="T53" fmla="*/ 2147483647 h 132"/>
              <a:gd name="T54" fmla="*/ 2147483647 w 94"/>
              <a:gd name="T55" fmla="*/ 2147483647 h 132"/>
              <a:gd name="T56" fmla="*/ 2147483647 w 94"/>
              <a:gd name="T57" fmla="*/ 2147483647 h 132"/>
              <a:gd name="T58" fmla="*/ 2147483647 w 94"/>
              <a:gd name="T59" fmla="*/ 2147483647 h 132"/>
              <a:gd name="T60" fmla="*/ 2147483647 w 94"/>
              <a:gd name="T61" fmla="*/ 2147483647 h 132"/>
              <a:gd name="T62" fmla="*/ 2147483647 w 94"/>
              <a:gd name="T63" fmla="*/ 2147483647 h 132"/>
              <a:gd name="T64" fmla="*/ 2147483647 w 94"/>
              <a:gd name="T65" fmla="*/ 2147483647 h 132"/>
              <a:gd name="T66" fmla="*/ 2147483647 w 94"/>
              <a:gd name="T67" fmla="*/ 2147483647 h 132"/>
              <a:gd name="T68" fmla="*/ 2147483647 w 94"/>
              <a:gd name="T69" fmla="*/ 2147483647 h 132"/>
              <a:gd name="T70" fmla="*/ 2147483647 w 94"/>
              <a:gd name="T71" fmla="*/ 2147483647 h 132"/>
              <a:gd name="T72" fmla="*/ 2147483647 w 94"/>
              <a:gd name="T73" fmla="*/ 2147483647 h 132"/>
              <a:gd name="T74" fmla="*/ 2147483647 w 94"/>
              <a:gd name="T75" fmla="*/ 2147483647 h 132"/>
              <a:gd name="T76" fmla="*/ 2147483647 w 94"/>
              <a:gd name="T77" fmla="*/ 2147483647 h 132"/>
              <a:gd name="T78" fmla="*/ 0 w 94"/>
              <a:gd name="T79" fmla="*/ 2147483647 h 132"/>
              <a:gd name="T80" fmla="*/ 0 w 94"/>
              <a:gd name="T81" fmla="*/ 2147483647 h 132"/>
              <a:gd name="T82" fmla="*/ 0 w 94"/>
              <a:gd name="T83" fmla="*/ 2147483647 h 132"/>
              <a:gd name="T84" fmla="*/ 0 w 94"/>
              <a:gd name="T85" fmla="*/ 2147483647 h 132"/>
              <a:gd name="T86" fmla="*/ 0 w 94"/>
              <a:gd name="T87" fmla="*/ 2147483647 h 132"/>
              <a:gd name="T88" fmla="*/ 0 w 94"/>
              <a:gd name="T89" fmla="*/ 2147483647 h 132"/>
              <a:gd name="T90" fmla="*/ 0 w 94"/>
              <a:gd name="T91" fmla="*/ 2147483647 h 132"/>
              <a:gd name="T92" fmla="*/ 0 w 94"/>
              <a:gd name="T93" fmla="*/ 2147483647 h 132"/>
              <a:gd name="T94" fmla="*/ 0 w 94"/>
              <a:gd name="T95" fmla="*/ 2147483647 h 132"/>
              <a:gd name="T96" fmla="*/ 2147483647 w 94"/>
              <a:gd name="T97" fmla="*/ 0 h 132"/>
              <a:gd name="T98" fmla="*/ 2147483647 w 94"/>
              <a:gd name="T99" fmla="*/ 0 h 1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4" h="132">
                <a:moveTo>
                  <a:pt x="9" y="0"/>
                </a:moveTo>
                <a:lnTo>
                  <a:pt x="9" y="2"/>
                </a:lnTo>
                <a:lnTo>
                  <a:pt x="11" y="10"/>
                </a:lnTo>
                <a:lnTo>
                  <a:pt x="11" y="16"/>
                </a:lnTo>
                <a:lnTo>
                  <a:pt x="13" y="23"/>
                </a:lnTo>
                <a:lnTo>
                  <a:pt x="13" y="29"/>
                </a:lnTo>
                <a:lnTo>
                  <a:pt x="15" y="37"/>
                </a:lnTo>
                <a:lnTo>
                  <a:pt x="17" y="45"/>
                </a:lnTo>
                <a:lnTo>
                  <a:pt x="19" y="53"/>
                </a:lnTo>
                <a:lnTo>
                  <a:pt x="22" y="61"/>
                </a:lnTo>
                <a:lnTo>
                  <a:pt x="26" y="69"/>
                </a:lnTo>
                <a:lnTo>
                  <a:pt x="28" y="75"/>
                </a:lnTo>
                <a:lnTo>
                  <a:pt x="32" y="83"/>
                </a:lnTo>
                <a:lnTo>
                  <a:pt x="34" y="88"/>
                </a:lnTo>
                <a:lnTo>
                  <a:pt x="39" y="96"/>
                </a:lnTo>
                <a:lnTo>
                  <a:pt x="47" y="103"/>
                </a:lnTo>
                <a:lnTo>
                  <a:pt x="56" y="109"/>
                </a:lnTo>
                <a:lnTo>
                  <a:pt x="64" y="114"/>
                </a:lnTo>
                <a:lnTo>
                  <a:pt x="73" y="119"/>
                </a:lnTo>
                <a:lnTo>
                  <a:pt x="79" y="122"/>
                </a:lnTo>
                <a:lnTo>
                  <a:pt x="88" y="124"/>
                </a:lnTo>
                <a:lnTo>
                  <a:pt x="92" y="125"/>
                </a:lnTo>
                <a:lnTo>
                  <a:pt x="94" y="127"/>
                </a:lnTo>
                <a:lnTo>
                  <a:pt x="88" y="132"/>
                </a:lnTo>
                <a:lnTo>
                  <a:pt x="86" y="130"/>
                </a:lnTo>
                <a:lnTo>
                  <a:pt x="79" y="128"/>
                </a:lnTo>
                <a:lnTo>
                  <a:pt x="66" y="124"/>
                </a:lnTo>
                <a:lnTo>
                  <a:pt x="58" y="120"/>
                </a:lnTo>
                <a:lnTo>
                  <a:pt x="43" y="114"/>
                </a:lnTo>
                <a:lnTo>
                  <a:pt x="32" y="108"/>
                </a:lnTo>
                <a:lnTo>
                  <a:pt x="26" y="103"/>
                </a:lnTo>
                <a:lnTo>
                  <a:pt x="19" y="98"/>
                </a:lnTo>
                <a:lnTo>
                  <a:pt x="15" y="93"/>
                </a:lnTo>
                <a:lnTo>
                  <a:pt x="13" y="88"/>
                </a:lnTo>
                <a:lnTo>
                  <a:pt x="9" y="82"/>
                </a:lnTo>
                <a:lnTo>
                  <a:pt x="7" y="74"/>
                </a:lnTo>
                <a:lnTo>
                  <a:pt x="4" y="67"/>
                </a:lnTo>
                <a:lnTo>
                  <a:pt x="4" y="61"/>
                </a:lnTo>
                <a:lnTo>
                  <a:pt x="2" y="53"/>
                </a:lnTo>
                <a:lnTo>
                  <a:pt x="0" y="48"/>
                </a:lnTo>
                <a:lnTo>
                  <a:pt x="0" y="42"/>
                </a:lnTo>
                <a:lnTo>
                  <a:pt x="0" y="35"/>
                </a:lnTo>
                <a:lnTo>
                  <a:pt x="0" y="29"/>
                </a:lnTo>
                <a:lnTo>
                  <a:pt x="0" y="23"/>
                </a:lnTo>
                <a:lnTo>
                  <a:pt x="0" y="18"/>
                </a:lnTo>
                <a:lnTo>
                  <a:pt x="0" y="13"/>
                </a:lnTo>
                <a:lnTo>
                  <a:pt x="0" y="8"/>
                </a:lnTo>
                <a:lnTo>
                  <a:pt x="0" y="7"/>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6" name="Freeform 74"/>
          <p:cNvSpPr>
            <a:spLocks/>
          </p:cNvSpPr>
          <p:nvPr/>
        </p:nvSpPr>
        <p:spPr bwMode="auto">
          <a:xfrm>
            <a:off x="1593850" y="4364038"/>
            <a:ext cx="53975" cy="220662"/>
          </a:xfrm>
          <a:custGeom>
            <a:avLst/>
            <a:gdLst>
              <a:gd name="T0" fmla="*/ 2147483647 w 34"/>
              <a:gd name="T1" fmla="*/ 2147483647 h 139"/>
              <a:gd name="T2" fmla="*/ 2147483647 w 34"/>
              <a:gd name="T3" fmla="*/ 2147483647 h 139"/>
              <a:gd name="T4" fmla="*/ 2147483647 w 34"/>
              <a:gd name="T5" fmla="*/ 2147483647 h 139"/>
              <a:gd name="T6" fmla="*/ 2147483647 w 34"/>
              <a:gd name="T7" fmla="*/ 2147483647 h 139"/>
              <a:gd name="T8" fmla="*/ 2147483647 w 34"/>
              <a:gd name="T9" fmla="*/ 2147483647 h 139"/>
              <a:gd name="T10" fmla="*/ 2147483647 w 34"/>
              <a:gd name="T11" fmla="*/ 2147483647 h 139"/>
              <a:gd name="T12" fmla="*/ 2147483647 w 34"/>
              <a:gd name="T13" fmla="*/ 2147483647 h 139"/>
              <a:gd name="T14" fmla="*/ 2147483647 w 34"/>
              <a:gd name="T15" fmla="*/ 2147483647 h 139"/>
              <a:gd name="T16" fmla="*/ 2147483647 w 34"/>
              <a:gd name="T17" fmla="*/ 2147483647 h 139"/>
              <a:gd name="T18" fmla="*/ 2147483647 w 34"/>
              <a:gd name="T19" fmla="*/ 2147483647 h 139"/>
              <a:gd name="T20" fmla="*/ 2147483647 w 34"/>
              <a:gd name="T21" fmla="*/ 2147483647 h 139"/>
              <a:gd name="T22" fmla="*/ 2147483647 w 34"/>
              <a:gd name="T23" fmla="*/ 2147483647 h 139"/>
              <a:gd name="T24" fmla="*/ 2147483647 w 34"/>
              <a:gd name="T25" fmla="*/ 2147483647 h 139"/>
              <a:gd name="T26" fmla="*/ 2147483647 w 34"/>
              <a:gd name="T27" fmla="*/ 2147483647 h 139"/>
              <a:gd name="T28" fmla="*/ 2147483647 w 34"/>
              <a:gd name="T29" fmla="*/ 2147483647 h 139"/>
              <a:gd name="T30" fmla="*/ 2147483647 w 34"/>
              <a:gd name="T31" fmla="*/ 2147483647 h 139"/>
              <a:gd name="T32" fmla="*/ 2147483647 w 34"/>
              <a:gd name="T33" fmla="*/ 2147483647 h 139"/>
              <a:gd name="T34" fmla="*/ 2147483647 w 34"/>
              <a:gd name="T35" fmla="*/ 2147483647 h 139"/>
              <a:gd name="T36" fmla="*/ 2147483647 w 34"/>
              <a:gd name="T37" fmla="*/ 2147483647 h 139"/>
              <a:gd name="T38" fmla="*/ 2147483647 w 34"/>
              <a:gd name="T39" fmla="*/ 2147483647 h 139"/>
              <a:gd name="T40" fmla="*/ 2147483647 w 34"/>
              <a:gd name="T41" fmla="*/ 2147483647 h 139"/>
              <a:gd name="T42" fmla="*/ 2147483647 w 34"/>
              <a:gd name="T43" fmla="*/ 2147483647 h 139"/>
              <a:gd name="T44" fmla="*/ 2147483647 w 34"/>
              <a:gd name="T45" fmla="*/ 2147483647 h 139"/>
              <a:gd name="T46" fmla="*/ 2147483647 w 34"/>
              <a:gd name="T47" fmla="*/ 2147483647 h 139"/>
              <a:gd name="T48" fmla="*/ 2147483647 w 34"/>
              <a:gd name="T49" fmla="*/ 2147483647 h 139"/>
              <a:gd name="T50" fmla="*/ 2147483647 w 34"/>
              <a:gd name="T51" fmla="*/ 2147483647 h 139"/>
              <a:gd name="T52" fmla="*/ 2147483647 w 34"/>
              <a:gd name="T53" fmla="*/ 2147483647 h 139"/>
              <a:gd name="T54" fmla="*/ 2147483647 w 34"/>
              <a:gd name="T55" fmla="*/ 2147483647 h 139"/>
              <a:gd name="T56" fmla="*/ 2147483647 w 34"/>
              <a:gd name="T57" fmla="*/ 2147483647 h 139"/>
              <a:gd name="T58" fmla="*/ 2147483647 w 34"/>
              <a:gd name="T59" fmla="*/ 2147483647 h 139"/>
              <a:gd name="T60" fmla="*/ 0 w 34"/>
              <a:gd name="T61" fmla="*/ 2147483647 h 139"/>
              <a:gd name="T62" fmla="*/ 0 w 34"/>
              <a:gd name="T63" fmla="*/ 2147483647 h 139"/>
              <a:gd name="T64" fmla="*/ 0 w 34"/>
              <a:gd name="T65" fmla="*/ 2147483647 h 139"/>
              <a:gd name="T66" fmla="*/ 0 w 34"/>
              <a:gd name="T67" fmla="*/ 2147483647 h 139"/>
              <a:gd name="T68" fmla="*/ 0 w 34"/>
              <a:gd name="T69" fmla="*/ 2147483647 h 139"/>
              <a:gd name="T70" fmla="*/ 2147483647 w 34"/>
              <a:gd name="T71" fmla="*/ 2147483647 h 139"/>
              <a:gd name="T72" fmla="*/ 2147483647 w 34"/>
              <a:gd name="T73" fmla="*/ 2147483647 h 139"/>
              <a:gd name="T74" fmla="*/ 2147483647 w 34"/>
              <a:gd name="T75" fmla="*/ 2147483647 h 139"/>
              <a:gd name="T76" fmla="*/ 2147483647 w 34"/>
              <a:gd name="T77" fmla="*/ 2147483647 h 139"/>
              <a:gd name="T78" fmla="*/ 2147483647 w 34"/>
              <a:gd name="T79" fmla="*/ 2147483647 h 139"/>
              <a:gd name="T80" fmla="*/ 2147483647 w 34"/>
              <a:gd name="T81" fmla="*/ 2147483647 h 139"/>
              <a:gd name="T82" fmla="*/ 2147483647 w 34"/>
              <a:gd name="T83" fmla="*/ 2147483647 h 139"/>
              <a:gd name="T84" fmla="*/ 2147483647 w 34"/>
              <a:gd name="T85" fmla="*/ 2147483647 h 139"/>
              <a:gd name="T86" fmla="*/ 2147483647 w 34"/>
              <a:gd name="T87" fmla="*/ 2147483647 h 139"/>
              <a:gd name="T88" fmla="*/ 2147483647 w 34"/>
              <a:gd name="T89" fmla="*/ 2147483647 h 139"/>
              <a:gd name="T90" fmla="*/ 2147483647 w 34"/>
              <a:gd name="T91" fmla="*/ 2147483647 h 139"/>
              <a:gd name="T92" fmla="*/ 2147483647 w 34"/>
              <a:gd name="T93" fmla="*/ 0 h 139"/>
              <a:gd name="T94" fmla="*/ 2147483647 w 34"/>
              <a:gd name="T95" fmla="*/ 0 h 139"/>
              <a:gd name="T96" fmla="*/ 2147483647 w 34"/>
              <a:gd name="T97" fmla="*/ 2147483647 h 139"/>
              <a:gd name="T98" fmla="*/ 2147483647 w 34"/>
              <a:gd name="T99" fmla="*/ 2147483647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 h="139">
                <a:moveTo>
                  <a:pt x="34" y="5"/>
                </a:moveTo>
                <a:lnTo>
                  <a:pt x="34" y="6"/>
                </a:lnTo>
                <a:lnTo>
                  <a:pt x="32" y="13"/>
                </a:lnTo>
                <a:lnTo>
                  <a:pt x="32" y="17"/>
                </a:lnTo>
                <a:lnTo>
                  <a:pt x="30" y="22"/>
                </a:lnTo>
                <a:lnTo>
                  <a:pt x="30" y="29"/>
                </a:lnTo>
                <a:lnTo>
                  <a:pt x="30" y="35"/>
                </a:lnTo>
                <a:lnTo>
                  <a:pt x="25" y="41"/>
                </a:lnTo>
                <a:lnTo>
                  <a:pt x="25" y="49"/>
                </a:lnTo>
                <a:lnTo>
                  <a:pt x="23" y="56"/>
                </a:lnTo>
                <a:lnTo>
                  <a:pt x="23" y="64"/>
                </a:lnTo>
                <a:lnTo>
                  <a:pt x="23" y="70"/>
                </a:lnTo>
                <a:lnTo>
                  <a:pt x="23" y="77"/>
                </a:lnTo>
                <a:lnTo>
                  <a:pt x="23" y="83"/>
                </a:lnTo>
                <a:lnTo>
                  <a:pt x="23" y="88"/>
                </a:lnTo>
                <a:lnTo>
                  <a:pt x="21" y="96"/>
                </a:lnTo>
                <a:lnTo>
                  <a:pt x="23" y="105"/>
                </a:lnTo>
                <a:lnTo>
                  <a:pt x="23" y="115"/>
                </a:lnTo>
                <a:lnTo>
                  <a:pt x="25" y="123"/>
                </a:lnTo>
                <a:lnTo>
                  <a:pt x="30" y="130"/>
                </a:lnTo>
                <a:lnTo>
                  <a:pt x="32" y="134"/>
                </a:lnTo>
                <a:lnTo>
                  <a:pt x="32" y="138"/>
                </a:lnTo>
                <a:lnTo>
                  <a:pt x="34" y="139"/>
                </a:lnTo>
                <a:lnTo>
                  <a:pt x="17" y="134"/>
                </a:lnTo>
                <a:lnTo>
                  <a:pt x="15" y="131"/>
                </a:lnTo>
                <a:lnTo>
                  <a:pt x="13" y="126"/>
                </a:lnTo>
                <a:lnTo>
                  <a:pt x="10" y="120"/>
                </a:lnTo>
                <a:lnTo>
                  <a:pt x="6" y="112"/>
                </a:lnTo>
                <a:lnTo>
                  <a:pt x="4" y="105"/>
                </a:lnTo>
                <a:lnTo>
                  <a:pt x="2" y="101"/>
                </a:lnTo>
                <a:lnTo>
                  <a:pt x="0" y="94"/>
                </a:lnTo>
                <a:lnTo>
                  <a:pt x="0" y="89"/>
                </a:lnTo>
                <a:lnTo>
                  <a:pt x="0" y="83"/>
                </a:lnTo>
                <a:lnTo>
                  <a:pt x="0" y="77"/>
                </a:lnTo>
                <a:lnTo>
                  <a:pt x="0" y="70"/>
                </a:lnTo>
                <a:lnTo>
                  <a:pt x="4" y="64"/>
                </a:lnTo>
                <a:lnTo>
                  <a:pt x="4" y="57"/>
                </a:lnTo>
                <a:lnTo>
                  <a:pt x="6" y="53"/>
                </a:lnTo>
                <a:lnTo>
                  <a:pt x="6" y="46"/>
                </a:lnTo>
                <a:lnTo>
                  <a:pt x="10" y="40"/>
                </a:lnTo>
                <a:lnTo>
                  <a:pt x="10" y="35"/>
                </a:lnTo>
                <a:lnTo>
                  <a:pt x="13" y="29"/>
                </a:lnTo>
                <a:lnTo>
                  <a:pt x="15" y="24"/>
                </a:lnTo>
                <a:lnTo>
                  <a:pt x="17" y="19"/>
                </a:lnTo>
                <a:lnTo>
                  <a:pt x="19" y="9"/>
                </a:lnTo>
                <a:lnTo>
                  <a:pt x="23" y="5"/>
                </a:lnTo>
                <a:lnTo>
                  <a:pt x="25" y="0"/>
                </a:lnTo>
                <a:lnTo>
                  <a:pt x="3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7" name="Freeform 75"/>
          <p:cNvSpPr>
            <a:spLocks/>
          </p:cNvSpPr>
          <p:nvPr/>
        </p:nvSpPr>
        <p:spPr bwMode="auto">
          <a:xfrm>
            <a:off x="1614488" y="4610100"/>
            <a:ext cx="152400" cy="342900"/>
          </a:xfrm>
          <a:custGeom>
            <a:avLst/>
            <a:gdLst>
              <a:gd name="T0" fmla="*/ 2147483647 w 96"/>
              <a:gd name="T1" fmla="*/ 2147483647 h 216"/>
              <a:gd name="T2" fmla="*/ 2147483647 w 96"/>
              <a:gd name="T3" fmla="*/ 2147483647 h 216"/>
              <a:gd name="T4" fmla="*/ 2147483647 w 96"/>
              <a:gd name="T5" fmla="*/ 2147483647 h 216"/>
              <a:gd name="T6" fmla="*/ 2147483647 w 96"/>
              <a:gd name="T7" fmla="*/ 2147483647 h 216"/>
              <a:gd name="T8" fmla="*/ 2147483647 w 96"/>
              <a:gd name="T9" fmla="*/ 2147483647 h 216"/>
              <a:gd name="T10" fmla="*/ 2147483647 w 96"/>
              <a:gd name="T11" fmla="*/ 2147483647 h 216"/>
              <a:gd name="T12" fmla="*/ 2147483647 w 96"/>
              <a:gd name="T13" fmla="*/ 2147483647 h 216"/>
              <a:gd name="T14" fmla="*/ 2147483647 w 96"/>
              <a:gd name="T15" fmla="*/ 2147483647 h 216"/>
              <a:gd name="T16" fmla="*/ 2147483647 w 96"/>
              <a:gd name="T17" fmla="*/ 2147483647 h 216"/>
              <a:gd name="T18" fmla="*/ 2147483647 w 96"/>
              <a:gd name="T19" fmla="*/ 2147483647 h 216"/>
              <a:gd name="T20" fmla="*/ 2147483647 w 96"/>
              <a:gd name="T21" fmla="*/ 2147483647 h 216"/>
              <a:gd name="T22" fmla="*/ 2147483647 w 96"/>
              <a:gd name="T23" fmla="*/ 2147483647 h 216"/>
              <a:gd name="T24" fmla="*/ 2147483647 w 96"/>
              <a:gd name="T25" fmla="*/ 2147483647 h 216"/>
              <a:gd name="T26" fmla="*/ 2147483647 w 96"/>
              <a:gd name="T27" fmla="*/ 2147483647 h 216"/>
              <a:gd name="T28" fmla="*/ 2147483647 w 96"/>
              <a:gd name="T29" fmla="*/ 2147483647 h 216"/>
              <a:gd name="T30" fmla="*/ 2147483647 w 96"/>
              <a:gd name="T31" fmla="*/ 2147483647 h 216"/>
              <a:gd name="T32" fmla="*/ 2147483647 w 96"/>
              <a:gd name="T33" fmla="*/ 2147483647 h 216"/>
              <a:gd name="T34" fmla="*/ 2147483647 w 96"/>
              <a:gd name="T35" fmla="*/ 2147483647 h 216"/>
              <a:gd name="T36" fmla="*/ 0 w 96"/>
              <a:gd name="T37" fmla="*/ 2147483647 h 216"/>
              <a:gd name="T38" fmla="*/ 2147483647 w 96"/>
              <a:gd name="T39" fmla="*/ 0 h 216"/>
              <a:gd name="T40" fmla="*/ 2147483647 w 96"/>
              <a:gd name="T41" fmla="*/ 2147483647 h 216"/>
              <a:gd name="T42" fmla="*/ 2147483647 w 96"/>
              <a:gd name="T43" fmla="*/ 2147483647 h 216"/>
              <a:gd name="T44" fmla="*/ 2147483647 w 96"/>
              <a:gd name="T45" fmla="*/ 2147483647 h 216"/>
              <a:gd name="T46" fmla="*/ 2147483647 w 96"/>
              <a:gd name="T47" fmla="*/ 2147483647 h 216"/>
              <a:gd name="T48" fmla="*/ 2147483647 w 96"/>
              <a:gd name="T49" fmla="*/ 2147483647 h 216"/>
              <a:gd name="T50" fmla="*/ 2147483647 w 96"/>
              <a:gd name="T51" fmla="*/ 2147483647 h 216"/>
              <a:gd name="T52" fmla="*/ 2147483647 w 96"/>
              <a:gd name="T53" fmla="*/ 2147483647 h 216"/>
              <a:gd name="T54" fmla="*/ 2147483647 w 96"/>
              <a:gd name="T55" fmla="*/ 2147483647 h 216"/>
              <a:gd name="T56" fmla="*/ 2147483647 w 96"/>
              <a:gd name="T57" fmla="*/ 2147483647 h 216"/>
              <a:gd name="T58" fmla="*/ 2147483647 w 96"/>
              <a:gd name="T59" fmla="*/ 2147483647 h 216"/>
              <a:gd name="T60" fmla="*/ 2147483647 w 96"/>
              <a:gd name="T61" fmla="*/ 2147483647 h 216"/>
              <a:gd name="T62" fmla="*/ 2147483647 w 96"/>
              <a:gd name="T63" fmla="*/ 2147483647 h 216"/>
              <a:gd name="T64" fmla="*/ 2147483647 w 96"/>
              <a:gd name="T65" fmla="*/ 2147483647 h 216"/>
              <a:gd name="T66" fmla="*/ 2147483647 w 96"/>
              <a:gd name="T67" fmla="*/ 2147483647 h 216"/>
              <a:gd name="T68" fmla="*/ 2147483647 w 96"/>
              <a:gd name="T69" fmla="*/ 2147483647 h 216"/>
              <a:gd name="T70" fmla="*/ 2147483647 w 96"/>
              <a:gd name="T71" fmla="*/ 2147483647 h 216"/>
              <a:gd name="T72" fmla="*/ 2147483647 w 96"/>
              <a:gd name="T73" fmla="*/ 2147483647 h 216"/>
              <a:gd name="T74" fmla="*/ 2147483647 w 96"/>
              <a:gd name="T75" fmla="*/ 2147483647 h 216"/>
              <a:gd name="T76" fmla="*/ 2147483647 w 96"/>
              <a:gd name="T77" fmla="*/ 2147483647 h 2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6" h="216">
                <a:moveTo>
                  <a:pt x="29" y="202"/>
                </a:moveTo>
                <a:lnTo>
                  <a:pt x="34" y="204"/>
                </a:lnTo>
                <a:lnTo>
                  <a:pt x="40" y="205"/>
                </a:lnTo>
                <a:lnTo>
                  <a:pt x="46" y="207"/>
                </a:lnTo>
                <a:lnTo>
                  <a:pt x="55" y="208"/>
                </a:lnTo>
                <a:lnTo>
                  <a:pt x="61" y="208"/>
                </a:lnTo>
                <a:lnTo>
                  <a:pt x="70" y="205"/>
                </a:lnTo>
                <a:lnTo>
                  <a:pt x="78" y="202"/>
                </a:lnTo>
                <a:lnTo>
                  <a:pt x="78" y="197"/>
                </a:lnTo>
                <a:lnTo>
                  <a:pt x="81" y="192"/>
                </a:lnTo>
                <a:lnTo>
                  <a:pt x="83" y="186"/>
                </a:lnTo>
                <a:lnTo>
                  <a:pt x="85" y="180"/>
                </a:lnTo>
                <a:lnTo>
                  <a:pt x="83" y="172"/>
                </a:lnTo>
                <a:lnTo>
                  <a:pt x="83" y="165"/>
                </a:lnTo>
                <a:lnTo>
                  <a:pt x="81" y="155"/>
                </a:lnTo>
                <a:lnTo>
                  <a:pt x="81" y="147"/>
                </a:lnTo>
                <a:lnTo>
                  <a:pt x="78" y="139"/>
                </a:lnTo>
                <a:lnTo>
                  <a:pt x="74" y="130"/>
                </a:lnTo>
                <a:lnTo>
                  <a:pt x="72" y="120"/>
                </a:lnTo>
                <a:lnTo>
                  <a:pt x="72" y="112"/>
                </a:lnTo>
                <a:lnTo>
                  <a:pt x="68" y="104"/>
                </a:lnTo>
                <a:lnTo>
                  <a:pt x="66" y="96"/>
                </a:lnTo>
                <a:lnTo>
                  <a:pt x="64" y="90"/>
                </a:lnTo>
                <a:lnTo>
                  <a:pt x="64" y="83"/>
                </a:lnTo>
                <a:lnTo>
                  <a:pt x="59" y="75"/>
                </a:lnTo>
                <a:lnTo>
                  <a:pt x="57" y="71"/>
                </a:lnTo>
                <a:lnTo>
                  <a:pt x="53" y="63"/>
                </a:lnTo>
                <a:lnTo>
                  <a:pt x="49" y="56"/>
                </a:lnTo>
                <a:lnTo>
                  <a:pt x="42" y="50"/>
                </a:lnTo>
                <a:lnTo>
                  <a:pt x="38" y="43"/>
                </a:lnTo>
                <a:lnTo>
                  <a:pt x="32" y="35"/>
                </a:lnTo>
                <a:lnTo>
                  <a:pt x="27" y="31"/>
                </a:lnTo>
                <a:lnTo>
                  <a:pt x="21" y="24"/>
                </a:lnTo>
                <a:lnTo>
                  <a:pt x="17" y="18"/>
                </a:lnTo>
                <a:lnTo>
                  <a:pt x="10" y="13"/>
                </a:lnTo>
                <a:lnTo>
                  <a:pt x="6" y="10"/>
                </a:lnTo>
                <a:lnTo>
                  <a:pt x="0" y="3"/>
                </a:lnTo>
                <a:lnTo>
                  <a:pt x="0" y="2"/>
                </a:lnTo>
                <a:lnTo>
                  <a:pt x="12" y="0"/>
                </a:lnTo>
                <a:lnTo>
                  <a:pt x="14" y="0"/>
                </a:lnTo>
                <a:lnTo>
                  <a:pt x="21" y="7"/>
                </a:lnTo>
                <a:lnTo>
                  <a:pt x="25" y="10"/>
                </a:lnTo>
                <a:lnTo>
                  <a:pt x="29" y="15"/>
                </a:lnTo>
                <a:lnTo>
                  <a:pt x="34" y="19"/>
                </a:lnTo>
                <a:lnTo>
                  <a:pt x="40" y="26"/>
                </a:lnTo>
                <a:lnTo>
                  <a:pt x="46" y="32"/>
                </a:lnTo>
                <a:lnTo>
                  <a:pt x="53" y="40"/>
                </a:lnTo>
                <a:lnTo>
                  <a:pt x="57" y="48"/>
                </a:lnTo>
                <a:lnTo>
                  <a:pt x="64" y="56"/>
                </a:lnTo>
                <a:lnTo>
                  <a:pt x="68" y="66"/>
                </a:lnTo>
                <a:lnTo>
                  <a:pt x="74" y="75"/>
                </a:lnTo>
                <a:lnTo>
                  <a:pt x="78" y="85"/>
                </a:lnTo>
                <a:lnTo>
                  <a:pt x="81" y="96"/>
                </a:lnTo>
                <a:lnTo>
                  <a:pt x="83" y="106"/>
                </a:lnTo>
                <a:lnTo>
                  <a:pt x="85" y="115"/>
                </a:lnTo>
                <a:lnTo>
                  <a:pt x="87" y="125"/>
                </a:lnTo>
                <a:lnTo>
                  <a:pt x="89" y="135"/>
                </a:lnTo>
                <a:lnTo>
                  <a:pt x="91" y="144"/>
                </a:lnTo>
                <a:lnTo>
                  <a:pt x="91" y="154"/>
                </a:lnTo>
                <a:lnTo>
                  <a:pt x="93" y="162"/>
                </a:lnTo>
                <a:lnTo>
                  <a:pt x="96" y="172"/>
                </a:lnTo>
                <a:lnTo>
                  <a:pt x="93" y="178"/>
                </a:lnTo>
                <a:lnTo>
                  <a:pt x="93" y="186"/>
                </a:lnTo>
                <a:lnTo>
                  <a:pt x="93" y="192"/>
                </a:lnTo>
                <a:lnTo>
                  <a:pt x="93" y="199"/>
                </a:lnTo>
                <a:lnTo>
                  <a:pt x="93" y="204"/>
                </a:lnTo>
                <a:lnTo>
                  <a:pt x="93" y="207"/>
                </a:lnTo>
                <a:lnTo>
                  <a:pt x="91" y="210"/>
                </a:lnTo>
                <a:lnTo>
                  <a:pt x="91" y="213"/>
                </a:lnTo>
                <a:lnTo>
                  <a:pt x="83" y="216"/>
                </a:lnTo>
                <a:lnTo>
                  <a:pt x="74" y="216"/>
                </a:lnTo>
                <a:lnTo>
                  <a:pt x="66" y="216"/>
                </a:lnTo>
                <a:lnTo>
                  <a:pt x="57" y="216"/>
                </a:lnTo>
                <a:lnTo>
                  <a:pt x="46" y="213"/>
                </a:lnTo>
                <a:lnTo>
                  <a:pt x="38" y="213"/>
                </a:lnTo>
                <a:lnTo>
                  <a:pt x="34" y="212"/>
                </a:lnTo>
                <a:lnTo>
                  <a:pt x="32" y="212"/>
                </a:lnTo>
                <a:lnTo>
                  <a:pt x="2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8" name="Freeform 76"/>
          <p:cNvSpPr>
            <a:spLocks/>
          </p:cNvSpPr>
          <p:nvPr/>
        </p:nvSpPr>
        <p:spPr bwMode="auto">
          <a:xfrm>
            <a:off x="1406525" y="4946650"/>
            <a:ext cx="55563" cy="136525"/>
          </a:xfrm>
          <a:custGeom>
            <a:avLst/>
            <a:gdLst>
              <a:gd name="T0" fmla="*/ 0 w 35"/>
              <a:gd name="T1" fmla="*/ 0 h 86"/>
              <a:gd name="T2" fmla="*/ 0 w 35"/>
              <a:gd name="T3" fmla="*/ 2147483647 h 86"/>
              <a:gd name="T4" fmla="*/ 2147483647 w 35"/>
              <a:gd name="T5" fmla="*/ 2147483647 h 86"/>
              <a:gd name="T6" fmla="*/ 2147483647 w 35"/>
              <a:gd name="T7" fmla="*/ 2147483647 h 86"/>
              <a:gd name="T8" fmla="*/ 2147483647 w 35"/>
              <a:gd name="T9" fmla="*/ 2147483647 h 86"/>
              <a:gd name="T10" fmla="*/ 2147483647 w 35"/>
              <a:gd name="T11" fmla="*/ 2147483647 h 86"/>
              <a:gd name="T12" fmla="*/ 2147483647 w 35"/>
              <a:gd name="T13" fmla="*/ 2147483647 h 86"/>
              <a:gd name="T14" fmla="*/ 2147483647 w 35"/>
              <a:gd name="T15" fmla="*/ 2147483647 h 86"/>
              <a:gd name="T16" fmla="*/ 2147483647 w 35"/>
              <a:gd name="T17" fmla="*/ 2147483647 h 86"/>
              <a:gd name="T18" fmla="*/ 2147483647 w 35"/>
              <a:gd name="T19" fmla="*/ 2147483647 h 86"/>
              <a:gd name="T20" fmla="*/ 2147483647 w 35"/>
              <a:gd name="T21" fmla="*/ 2147483647 h 86"/>
              <a:gd name="T22" fmla="*/ 2147483647 w 35"/>
              <a:gd name="T23" fmla="*/ 2147483647 h 86"/>
              <a:gd name="T24" fmla="*/ 2147483647 w 35"/>
              <a:gd name="T25" fmla="*/ 2147483647 h 86"/>
              <a:gd name="T26" fmla="*/ 2147483647 w 35"/>
              <a:gd name="T27" fmla="*/ 2147483647 h 86"/>
              <a:gd name="T28" fmla="*/ 2147483647 w 35"/>
              <a:gd name="T29" fmla="*/ 2147483647 h 86"/>
              <a:gd name="T30" fmla="*/ 2147483647 w 35"/>
              <a:gd name="T31" fmla="*/ 2147483647 h 86"/>
              <a:gd name="T32" fmla="*/ 2147483647 w 35"/>
              <a:gd name="T33" fmla="*/ 2147483647 h 86"/>
              <a:gd name="T34" fmla="*/ 2147483647 w 35"/>
              <a:gd name="T35" fmla="*/ 2147483647 h 86"/>
              <a:gd name="T36" fmla="*/ 2147483647 w 35"/>
              <a:gd name="T37" fmla="*/ 2147483647 h 86"/>
              <a:gd name="T38" fmla="*/ 2147483647 w 35"/>
              <a:gd name="T39" fmla="*/ 2147483647 h 86"/>
              <a:gd name="T40" fmla="*/ 2147483647 w 35"/>
              <a:gd name="T41" fmla="*/ 2147483647 h 86"/>
              <a:gd name="T42" fmla="*/ 2147483647 w 35"/>
              <a:gd name="T43" fmla="*/ 2147483647 h 86"/>
              <a:gd name="T44" fmla="*/ 2147483647 w 35"/>
              <a:gd name="T45" fmla="*/ 2147483647 h 86"/>
              <a:gd name="T46" fmla="*/ 2147483647 w 35"/>
              <a:gd name="T47" fmla="*/ 2147483647 h 86"/>
              <a:gd name="T48" fmla="*/ 2147483647 w 35"/>
              <a:gd name="T49" fmla="*/ 2147483647 h 86"/>
              <a:gd name="T50" fmla="*/ 2147483647 w 35"/>
              <a:gd name="T51" fmla="*/ 2147483647 h 86"/>
              <a:gd name="T52" fmla="*/ 2147483647 w 35"/>
              <a:gd name="T53" fmla="*/ 2147483647 h 86"/>
              <a:gd name="T54" fmla="*/ 2147483647 w 35"/>
              <a:gd name="T55" fmla="*/ 2147483647 h 86"/>
              <a:gd name="T56" fmla="*/ 0 w 35"/>
              <a:gd name="T57" fmla="*/ 2147483647 h 86"/>
              <a:gd name="T58" fmla="*/ 0 w 35"/>
              <a:gd name="T59" fmla="*/ 0 h 86"/>
              <a:gd name="T60" fmla="*/ 0 w 35"/>
              <a:gd name="T61" fmla="*/ 0 h 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5" h="86">
                <a:moveTo>
                  <a:pt x="0" y="0"/>
                </a:moveTo>
                <a:lnTo>
                  <a:pt x="0" y="1"/>
                </a:lnTo>
                <a:lnTo>
                  <a:pt x="5" y="6"/>
                </a:lnTo>
                <a:lnTo>
                  <a:pt x="9" y="12"/>
                </a:lnTo>
                <a:lnTo>
                  <a:pt x="17" y="22"/>
                </a:lnTo>
                <a:lnTo>
                  <a:pt x="22" y="30"/>
                </a:lnTo>
                <a:lnTo>
                  <a:pt x="28" y="41"/>
                </a:lnTo>
                <a:lnTo>
                  <a:pt x="32" y="51"/>
                </a:lnTo>
                <a:lnTo>
                  <a:pt x="35" y="60"/>
                </a:lnTo>
                <a:lnTo>
                  <a:pt x="35" y="65"/>
                </a:lnTo>
                <a:lnTo>
                  <a:pt x="35" y="72"/>
                </a:lnTo>
                <a:lnTo>
                  <a:pt x="35" y="75"/>
                </a:lnTo>
                <a:lnTo>
                  <a:pt x="35" y="80"/>
                </a:lnTo>
                <a:lnTo>
                  <a:pt x="32" y="84"/>
                </a:lnTo>
                <a:lnTo>
                  <a:pt x="32" y="86"/>
                </a:lnTo>
                <a:lnTo>
                  <a:pt x="24" y="76"/>
                </a:lnTo>
                <a:lnTo>
                  <a:pt x="22" y="75"/>
                </a:lnTo>
                <a:lnTo>
                  <a:pt x="22" y="72"/>
                </a:lnTo>
                <a:lnTo>
                  <a:pt x="22" y="65"/>
                </a:lnTo>
                <a:lnTo>
                  <a:pt x="22" y="59"/>
                </a:lnTo>
                <a:lnTo>
                  <a:pt x="20" y="51"/>
                </a:lnTo>
                <a:lnTo>
                  <a:pt x="20" y="44"/>
                </a:lnTo>
                <a:lnTo>
                  <a:pt x="17" y="38"/>
                </a:lnTo>
                <a:lnTo>
                  <a:pt x="17" y="33"/>
                </a:lnTo>
                <a:lnTo>
                  <a:pt x="13" y="25"/>
                </a:lnTo>
                <a:lnTo>
                  <a:pt x="11" y="20"/>
                </a:lnTo>
                <a:lnTo>
                  <a:pt x="7" y="14"/>
                </a:lnTo>
                <a:lnTo>
                  <a:pt x="7" y="11"/>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9" name="Freeform 77"/>
          <p:cNvSpPr>
            <a:spLocks/>
          </p:cNvSpPr>
          <p:nvPr/>
        </p:nvSpPr>
        <p:spPr bwMode="auto">
          <a:xfrm>
            <a:off x="1471613" y="5065713"/>
            <a:ext cx="17462" cy="39687"/>
          </a:xfrm>
          <a:custGeom>
            <a:avLst/>
            <a:gdLst>
              <a:gd name="T0" fmla="*/ 2147483647 w 11"/>
              <a:gd name="T1" fmla="*/ 0 h 25"/>
              <a:gd name="T2" fmla="*/ 0 w 11"/>
              <a:gd name="T3" fmla="*/ 2147483647 h 25"/>
              <a:gd name="T4" fmla="*/ 2147483647 w 11"/>
              <a:gd name="T5" fmla="*/ 2147483647 h 25"/>
              <a:gd name="T6" fmla="*/ 2147483647 w 11"/>
              <a:gd name="T7" fmla="*/ 2147483647 h 25"/>
              <a:gd name="T8" fmla="*/ 2147483647 w 11"/>
              <a:gd name="T9" fmla="*/ 0 h 25"/>
              <a:gd name="T10" fmla="*/ 2147483647 w 11"/>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25">
                <a:moveTo>
                  <a:pt x="2" y="0"/>
                </a:moveTo>
                <a:lnTo>
                  <a:pt x="0" y="25"/>
                </a:lnTo>
                <a:lnTo>
                  <a:pt x="11" y="25"/>
                </a:lnTo>
                <a:lnTo>
                  <a:pt x="11" y="1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0" name="Freeform 78"/>
          <p:cNvSpPr>
            <a:spLocks/>
          </p:cNvSpPr>
          <p:nvPr/>
        </p:nvSpPr>
        <p:spPr bwMode="auto">
          <a:xfrm>
            <a:off x="1109663" y="4951413"/>
            <a:ext cx="53975" cy="165100"/>
          </a:xfrm>
          <a:custGeom>
            <a:avLst/>
            <a:gdLst>
              <a:gd name="T0" fmla="*/ 2147483647 w 34"/>
              <a:gd name="T1" fmla="*/ 0 h 104"/>
              <a:gd name="T2" fmla="*/ 2147483647 w 34"/>
              <a:gd name="T3" fmla="*/ 2147483647 h 104"/>
              <a:gd name="T4" fmla="*/ 2147483647 w 34"/>
              <a:gd name="T5" fmla="*/ 2147483647 h 104"/>
              <a:gd name="T6" fmla="*/ 2147483647 w 34"/>
              <a:gd name="T7" fmla="*/ 2147483647 h 104"/>
              <a:gd name="T8" fmla="*/ 2147483647 w 34"/>
              <a:gd name="T9" fmla="*/ 2147483647 h 104"/>
              <a:gd name="T10" fmla="*/ 2147483647 w 34"/>
              <a:gd name="T11" fmla="*/ 2147483647 h 104"/>
              <a:gd name="T12" fmla="*/ 2147483647 w 34"/>
              <a:gd name="T13" fmla="*/ 2147483647 h 104"/>
              <a:gd name="T14" fmla="*/ 2147483647 w 34"/>
              <a:gd name="T15" fmla="*/ 2147483647 h 104"/>
              <a:gd name="T16" fmla="*/ 2147483647 w 34"/>
              <a:gd name="T17" fmla="*/ 2147483647 h 104"/>
              <a:gd name="T18" fmla="*/ 2147483647 w 34"/>
              <a:gd name="T19" fmla="*/ 2147483647 h 104"/>
              <a:gd name="T20" fmla="*/ 2147483647 w 34"/>
              <a:gd name="T21" fmla="*/ 2147483647 h 104"/>
              <a:gd name="T22" fmla="*/ 2147483647 w 34"/>
              <a:gd name="T23" fmla="*/ 2147483647 h 104"/>
              <a:gd name="T24" fmla="*/ 2147483647 w 34"/>
              <a:gd name="T25" fmla="*/ 2147483647 h 104"/>
              <a:gd name="T26" fmla="*/ 2147483647 w 34"/>
              <a:gd name="T27" fmla="*/ 2147483647 h 104"/>
              <a:gd name="T28" fmla="*/ 2147483647 w 34"/>
              <a:gd name="T29" fmla="*/ 2147483647 h 104"/>
              <a:gd name="T30" fmla="*/ 2147483647 w 34"/>
              <a:gd name="T31" fmla="*/ 2147483647 h 104"/>
              <a:gd name="T32" fmla="*/ 2147483647 w 34"/>
              <a:gd name="T33" fmla="*/ 2147483647 h 104"/>
              <a:gd name="T34" fmla="*/ 2147483647 w 34"/>
              <a:gd name="T35" fmla="*/ 2147483647 h 104"/>
              <a:gd name="T36" fmla="*/ 2147483647 w 34"/>
              <a:gd name="T37" fmla="*/ 2147483647 h 104"/>
              <a:gd name="T38" fmla="*/ 2147483647 w 34"/>
              <a:gd name="T39" fmla="*/ 2147483647 h 104"/>
              <a:gd name="T40" fmla="*/ 2147483647 w 34"/>
              <a:gd name="T41" fmla="*/ 2147483647 h 104"/>
              <a:gd name="T42" fmla="*/ 2147483647 w 34"/>
              <a:gd name="T43" fmla="*/ 2147483647 h 104"/>
              <a:gd name="T44" fmla="*/ 2147483647 w 34"/>
              <a:gd name="T45" fmla="*/ 2147483647 h 104"/>
              <a:gd name="T46" fmla="*/ 2147483647 w 34"/>
              <a:gd name="T47" fmla="*/ 2147483647 h 104"/>
              <a:gd name="T48" fmla="*/ 2147483647 w 34"/>
              <a:gd name="T49" fmla="*/ 2147483647 h 104"/>
              <a:gd name="T50" fmla="*/ 2147483647 w 34"/>
              <a:gd name="T51" fmla="*/ 2147483647 h 104"/>
              <a:gd name="T52" fmla="*/ 0 w 34"/>
              <a:gd name="T53" fmla="*/ 2147483647 h 104"/>
              <a:gd name="T54" fmla="*/ 0 w 34"/>
              <a:gd name="T55" fmla="*/ 2147483647 h 104"/>
              <a:gd name="T56" fmla="*/ 0 w 34"/>
              <a:gd name="T57" fmla="*/ 2147483647 h 104"/>
              <a:gd name="T58" fmla="*/ 0 w 34"/>
              <a:gd name="T59" fmla="*/ 2147483647 h 104"/>
              <a:gd name="T60" fmla="*/ 0 w 34"/>
              <a:gd name="T61" fmla="*/ 2147483647 h 104"/>
              <a:gd name="T62" fmla="*/ 2147483647 w 34"/>
              <a:gd name="T63" fmla="*/ 2147483647 h 104"/>
              <a:gd name="T64" fmla="*/ 2147483647 w 34"/>
              <a:gd name="T65" fmla="*/ 2147483647 h 104"/>
              <a:gd name="T66" fmla="*/ 2147483647 w 34"/>
              <a:gd name="T67" fmla="*/ 2147483647 h 104"/>
              <a:gd name="T68" fmla="*/ 2147483647 w 34"/>
              <a:gd name="T69" fmla="*/ 2147483647 h 104"/>
              <a:gd name="T70" fmla="*/ 2147483647 w 34"/>
              <a:gd name="T71" fmla="*/ 2147483647 h 104"/>
              <a:gd name="T72" fmla="*/ 2147483647 w 34"/>
              <a:gd name="T73" fmla="*/ 2147483647 h 104"/>
              <a:gd name="T74" fmla="*/ 2147483647 w 34"/>
              <a:gd name="T75" fmla="*/ 2147483647 h 104"/>
              <a:gd name="T76" fmla="*/ 2147483647 w 34"/>
              <a:gd name="T77" fmla="*/ 2147483647 h 104"/>
              <a:gd name="T78" fmla="*/ 2147483647 w 34"/>
              <a:gd name="T79" fmla="*/ 0 h 104"/>
              <a:gd name="T80" fmla="*/ 2147483647 w 34"/>
              <a:gd name="T81" fmla="*/ 0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 h="104">
                <a:moveTo>
                  <a:pt x="19" y="0"/>
                </a:moveTo>
                <a:lnTo>
                  <a:pt x="19" y="1"/>
                </a:lnTo>
                <a:lnTo>
                  <a:pt x="17" y="8"/>
                </a:lnTo>
                <a:lnTo>
                  <a:pt x="15" y="11"/>
                </a:lnTo>
                <a:lnTo>
                  <a:pt x="15" y="16"/>
                </a:lnTo>
                <a:lnTo>
                  <a:pt x="15" y="22"/>
                </a:lnTo>
                <a:lnTo>
                  <a:pt x="15" y="27"/>
                </a:lnTo>
                <a:lnTo>
                  <a:pt x="12" y="33"/>
                </a:lnTo>
                <a:lnTo>
                  <a:pt x="12" y="38"/>
                </a:lnTo>
                <a:lnTo>
                  <a:pt x="12" y="45"/>
                </a:lnTo>
                <a:lnTo>
                  <a:pt x="12" y="51"/>
                </a:lnTo>
                <a:lnTo>
                  <a:pt x="10" y="56"/>
                </a:lnTo>
                <a:lnTo>
                  <a:pt x="10" y="61"/>
                </a:lnTo>
                <a:lnTo>
                  <a:pt x="12" y="65"/>
                </a:lnTo>
                <a:lnTo>
                  <a:pt x="12" y="70"/>
                </a:lnTo>
                <a:lnTo>
                  <a:pt x="15" y="77"/>
                </a:lnTo>
                <a:lnTo>
                  <a:pt x="19" y="83"/>
                </a:lnTo>
                <a:lnTo>
                  <a:pt x="21" y="89"/>
                </a:lnTo>
                <a:lnTo>
                  <a:pt x="25" y="96"/>
                </a:lnTo>
                <a:lnTo>
                  <a:pt x="32" y="102"/>
                </a:lnTo>
                <a:lnTo>
                  <a:pt x="34" y="104"/>
                </a:lnTo>
                <a:lnTo>
                  <a:pt x="21" y="104"/>
                </a:lnTo>
                <a:lnTo>
                  <a:pt x="19" y="101"/>
                </a:lnTo>
                <a:lnTo>
                  <a:pt x="10" y="93"/>
                </a:lnTo>
                <a:lnTo>
                  <a:pt x="6" y="86"/>
                </a:lnTo>
                <a:lnTo>
                  <a:pt x="2" y="80"/>
                </a:lnTo>
                <a:lnTo>
                  <a:pt x="0" y="72"/>
                </a:lnTo>
                <a:lnTo>
                  <a:pt x="0" y="65"/>
                </a:lnTo>
                <a:lnTo>
                  <a:pt x="0" y="61"/>
                </a:lnTo>
                <a:lnTo>
                  <a:pt x="0" y="56"/>
                </a:lnTo>
                <a:lnTo>
                  <a:pt x="0" y="49"/>
                </a:lnTo>
                <a:lnTo>
                  <a:pt x="2" y="45"/>
                </a:lnTo>
                <a:lnTo>
                  <a:pt x="4" y="38"/>
                </a:lnTo>
                <a:lnTo>
                  <a:pt x="6" y="33"/>
                </a:lnTo>
                <a:lnTo>
                  <a:pt x="6" y="29"/>
                </a:lnTo>
                <a:lnTo>
                  <a:pt x="10" y="24"/>
                </a:lnTo>
                <a:lnTo>
                  <a:pt x="12" y="13"/>
                </a:lnTo>
                <a:lnTo>
                  <a:pt x="15" y="6"/>
                </a:lnTo>
                <a:lnTo>
                  <a:pt x="19"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1" name="Freeform 79"/>
          <p:cNvSpPr>
            <a:spLocks/>
          </p:cNvSpPr>
          <p:nvPr/>
        </p:nvSpPr>
        <p:spPr bwMode="auto">
          <a:xfrm>
            <a:off x="2484438" y="4994275"/>
            <a:ext cx="95250" cy="142875"/>
          </a:xfrm>
          <a:custGeom>
            <a:avLst/>
            <a:gdLst>
              <a:gd name="T0" fmla="*/ 2147483647 w 60"/>
              <a:gd name="T1" fmla="*/ 0 h 90"/>
              <a:gd name="T2" fmla="*/ 2147483647 w 60"/>
              <a:gd name="T3" fmla="*/ 2147483647 h 90"/>
              <a:gd name="T4" fmla="*/ 2147483647 w 60"/>
              <a:gd name="T5" fmla="*/ 2147483647 h 90"/>
              <a:gd name="T6" fmla="*/ 2147483647 w 60"/>
              <a:gd name="T7" fmla="*/ 2147483647 h 90"/>
              <a:gd name="T8" fmla="*/ 2147483647 w 60"/>
              <a:gd name="T9" fmla="*/ 2147483647 h 90"/>
              <a:gd name="T10" fmla="*/ 2147483647 w 60"/>
              <a:gd name="T11" fmla="*/ 2147483647 h 90"/>
              <a:gd name="T12" fmla="*/ 2147483647 w 60"/>
              <a:gd name="T13" fmla="*/ 2147483647 h 90"/>
              <a:gd name="T14" fmla="*/ 2147483647 w 60"/>
              <a:gd name="T15" fmla="*/ 2147483647 h 90"/>
              <a:gd name="T16" fmla="*/ 2147483647 w 60"/>
              <a:gd name="T17" fmla="*/ 2147483647 h 90"/>
              <a:gd name="T18" fmla="*/ 2147483647 w 60"/>
              <a:gd name="T19" fmla="*/ 2147483647 h 90"/>
              <a:gd name="T20" fmla="*/ 2147483647 w 60"/>
              <a:gd name="T21" fmla="*/ 2147483647 h 90"/>
              <a:gd name="T22" fmla="*/ 2147483647 w 60"/>
              <a:gd name="T23" fmla="*/ 2147483647 h 90"/>
              <a:gd name="T24" fmla="*/ 2147483647 w 60"/>
              <a:gd name="T25" fmla="*/ 2147483647 h 90"/>
              <a:gd name="T26" fmla="*/ 2147483647 w 60"/>
              <a:gd name="T27" fmla="*/ 2147483647 h 90"/>
              <a:gd name="T28" fmla="*/ 2147483647 w 60"/>
              <a:gd name="T29" fmla="*/ 2147483647 h 90"/>
              <a:gd name="T30" fmla="*/ 2147483647 w 60"/>
              <a:gd name="T31" fmla="*/ 2147483647 h 90"/>
              <a:gd name="T32" fmla="*/ 2147483647 w 60"/>
              <a:gd name="T33" fmla="*/ 2147483647 h 90"/>
              <a:gd name="T34" fmla="*/ 2147483647 w 60"/>
              <a:gd name="T35" fmla="*/ 2147483647 h 90"/>
              <a:gd name="T36" fmla="*/ 2147483647 w 60"/>
              <a:gd name="T37" fmla="*/ 2147483647 h 90"/>
              <a:gd name="T38" fmla="*/ 2147483647 w 60"/>
              <a:gd name="T39" fmla="*/ 2147483647 h 90"/>
              <a:gd name="T40" fmla="*/ 2147483647 w 60"/>
              <a:gd name="T41" fmla="*/ 2147483647 h 90"/>
              <a:gd name="T42" fmla="*/ 2147483647 w 60"/>
              <a:gd name="T43" fmla="*/ 2147483647 h 90"/>
              <a:gd name="T44" fmla="*/ 2147483647 w 60"/>
              <a:gd name="T45" fmla="*/ 2147483647 h 90"/>
              <a:gd name="T46" fmla="*/ 2147483647 w 60"/>
              <a:gd name="T47" fmla="*/ 2147483647 h 90"/>
              <a:gd name="T48" fmla="*/ 2147483647 w 60"/>
              <a:gd name="T49" fmla="*/ 2147483647 h 90"/>
              <a:gd name="T50" fmla="*/ 2147483647 w 60"/>
              <a:gd name="T51" fmla="*/ 2147483647 h 90"/>
              <a:gd name="T52" fmla="*/ 0 w 60"/>
              <a:gd name="T53" fmla="*/ 2147483647 h 90"/>
              <a:gd name="T54" fmla="*/ 0 w 60"/>
              <a:gd name="T55" fmla="*/ 2147483647 h 90"/>
              <a:gd name="T56" fmla="*/ 0 w 60"/>
              <a:gd name="T57" fmla="*/ 2147483647 h 90"/>
              <a:gd name="T58" fmla="*/ 0 w 60"/>
              <a:gd name="T59" fmla="*/ 2147483647 h 90"/>
              <a:gd name="T60" fmla="*/ 0 w 60"/>
              <a:gd name="T61" fmla="*/ 2147483647 h 90"/>
              <a:gd name="T62" fmla="*/ 2147483647 w 60"/>
              <a:gd name="T63" fmla="*/ 0 h 90"/>
              <a:gd name="T64" fmla="*/ 2147483647 w 60"/>
              <a:gd name="T65" fmla="*/ 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 h="90">
                <a:moveTo>
                  <a:pt x="10" y="0"/>
                </a:moveTo>
                <a:lnTo>
                  <a:pt x="10" y="3"/>
                </a:lnTo>
                <a:lnTo>
                  <a:pt x="10" y="8"/>
                </a:lnTo>
                <a:lnTo>
                  <a:pt x="10" y="11"/>
                </a:lnTo>
                <a:lnTo>
                  <a:pt x="10" y="16"/>
                </a:lnTo>
                <a:lnTo>
                  <a:pt x="13" y="21"/>
                </a:lnTo>
                <a:lnTo>
                  <a:pt x="13" y="27"/>
                </a:lnTo>
                <a:lnTo>
                  <a:pt x="13" y="32"/>
                </a:lnTo>
                <a:lnTo>
                  <a:pt x="17" y="37"/>
                </a:lnTo>
                <a:lnTo>
                  <a:pt x="17" y="42"/>
                </a:lnTo>
                <a:lnTo>
                  <a:pt x="19" y="46"/>
                </a:lnTo>
                <a:lnTo>
                  <a:pt x="23" y="56"/>
                </a:lnTo>
                <a:lnTo>
                  <a:pt x="30" y="62"/>
                </a:lnTo>
                <a:lnTo>
                  <a:pt x="38" y="69"/>
                </a:lnTo>
                <a:lnTo>
                  <a:pt x="47" y="74"/>
                </a:lnTo>
                <a:lnTo>
                  <a:pt x="55" y="75"/>
                </a:lnTo>
                <a:lnTo>
                  <a:pt x="60" y="77"/>
                </a:lnTo>
                <a:lnTo>
                  <a:pt x="47" y="90"/>
                </a:lnTo>
                <a:lnTo>
                  <a:pt x="42" y="90"/>
                </a:lnTo>
                <a:lnTo>
                  <a:pt x="32" y="85"/>
                </a:lnTo>
                <a:lnTo>
                  <a:pt x="25" y="82"/>
                </a:lnTo>
                <a:lnTo>
                  <a:pt x="19" y="77"/>
                </a:lnTo>
                <a:lnTo>
                  <a:pt x="13" y="70"/>
                </a:lnTo>
                <a:lnTo>
                  <a:pt x="10" y="64"/>
                </a:lnTo>
                <a:lnTo>
                  <a:pt x="6" y="54"/>
                </a:lnTo>
                <a:lnTo>
                  <a:pt x="4" y="46"/>
                </a:lnTo>
                <a:lnTo>
                  <a:pt x="0" y="38"/>
                </a:lnTo>
                <a:lnTo>
                  <a:pt x="0" y="30"/>
                </a:lnTo>
                <a:lnTo>
                  <a:pt x="0" y="22"/>
                </a:lnTo>
                <a:lnTo>
                  <a:pt x="0" y="16"/>
                </a:lnTo>
                <a:lnTo>
                  <a:pt x="0" y="13"/>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2" name="Freeform 80"/>
          <p:cNvSpPr>
            <a:spLocks/>
          </p:cNvSpPr>
          <p:nvPr/>
        </p:nvSpPr>
        <p:spPr bwMode="auto">
          <a:xfrm>
            <a:off x="2738438" y="4740275"/>
            <a:ext cx="63500" cy="169863"/>
          </a:xfrm>
          <a:custGeom>
            <a:avLst/>
            <a:gdLst>
              <a:gd name="T0" fmla="*/ 2147483647 w 40"/>
              <a:gd name="T1" fmla="*/ 0 h 107"/>
              <a:gd name="T2" fmla="*/ 2147483647 w 40"/>
              <a:gd name="T3" fmla="*/ 2147483647 h 107"/>
              <a:gd name="T4" fmla="*/ 2147483647 w 40"/>
              <a:gd name="T5" fmla="*/ 2147483647 h 107"/>
              <a:gd name="T6" fmla="*/ 2147483647 w 40"/>
              <a:gd name="T7" fmla="*/ 2147483647 h 107"/>
              <a:gd name="T8" fmla="*/ 2147483647 w 40"/>
              <a:gd name="T9" fmla="*/ 2147483647 h 107"/>
              <a:gd name="T10" fmla="*/ 2147483647 w 40"/>
              <a:gd name="T11" fmla="*/ 2147483647 h 107"/>
              <a:gd name="T12" fmla="*/ 2147483647 w 40"/>
              <a:gd name="T13" fmla="*/ 2147483647 h 107"/>
              <a:gd name="T14" fmla="*/ 2147483647 w 40"/>
              <a:gd name="T15" fmla="*/ 2147483647 h 107"/>
              <a:gd name="T16" fmla="*/ 2147483647 w 40"/>
              <a:gd name="T17" fmla="*/ 2147483647 h 107"/>
              <a:gd name="T18" fmla="*/ 2147483647 w 40"/>
              <a:gd name="T19" fmla="*/ 2147483647 h 107"/>
              <a:gd name="T20" fmla="*/ 2147483647 w 40"/>
              <a:gd name="T21" fmla="*/ 2147483647 h 107"/>
              <a:gd name="T22" fmla="*/ 2147483647 w 40"/>
              <a:gd name="T23" fmla="*/ 2147483647 h 107"/>
              <a:gd name="T24" fmla="*/ 2147483647 w 40"/>
              <a:gd name="T25" fmla="*/ 2147483647 h 107"/>
              <a:gd name="T26" fmla="*/ 2147483647 w 40"/>
              <a:gd name="T27" fmla="*/ 2147483647 h 107"/>
              <a:gd name="T28" fmla="*/ 2147483647 w 40"/>
              <a:gd name="T29" fmla="*/ 2147483647 h 107"/>
              <a:gd name="T30" fmla="*/ 2147483647 w 40"/>
              <a:gd name="T31" fmla="*/ 2147483647 h 107"/>
              <a:gd name="T32" fmla="*/ 2147483647 w 40"/>
              <a:gd name="T33" fmla="*/ 2147483647 h 107"/>
              <a:gd name="T34" fmla="*/ 2147483647 w 40"/>
              <a:gd name="T35" fmla="*/ 2147483647 h 107"/>
              <a:gd name="T36" fmla="*/ 2147483647 w 40"/>
              <a:gd name="T37" fmla="*/ 2147483647 h 107"/>
              <a:gd name="T38" fmla="*/ 0 w 40"/>
              <a:gd name="T39" fmla="*/ 2147483647 h 107"/>
              <a:gd name="T40" fmla="*/ 0 w 40"/>
              <a:gd name="T41" fmla="*/ 2147483647 h 107"/>
              <a:gd name="T42" fmla="*/ 2147483647 w 40"/>
              <a:gd name="T43" fmla="*/ 2147483647 h 107"/>
              <a:gd name="T44" fmla="*/ 2147483647 w 40"/>
              <a:gd name="T45" fmla="*/ 2147483647 h 107"/>
              <a:gd name="T46" fmla="*/ 2147483647 w 40"/>
              <a:gd name="T47" fmla="*/ 2147483647 h 107"/>
              <a:gd name="T48" fmla="*/ 2147483647 w 40"/>
              <a:gd name="T49" fmla="*/ 2147483647 h 107"/>
              <a:gd name="T50" fmla="*/ 2147483647 w 40"/>
              <a:gd name="T51" fmla="*/ 2147483647 h 107"/>
              <a:gd name="T52" fmla="*/ 2147483647 w 40"/>
              <a:gd name="T53" fmla="*/ 2147483647 h 107"/>
              <a:gd name="T54" fmla="*/ 2147483647 w 40"/>
              <a:gd name="T55" fmla="*/ 2147483647 h 107"/>
              <a:gd name="T56" fmla="*/ 2147483647 w 40"/>
              <a:gd name="T57" fmla="*/ 2147483647 h 107"/>
              <a:gd name="T58" fmla="*/ 2147483647 w 40"/>
              <a:gd name="T59" fmla="*/ 2147483647 h 107"/>
              <a:gd name="T60" fmla="*/ 2147483647 w 40"/>
              <a:gd name="T61" fmla="*/ 2147483647 h 107"/>
              <a:gd name="T62" fmla="*/ 2147483647 w 40"/>
              <a:gd name="T63" fmla="*/ 2147483647 h 107"/>
              <a:gd name="T64" fmla="*/ 2147483647 w 40"/>
              <a:gd name="T65" fmla="*/ 2147483647 h 107"/>
              <a:gd name="T66" fmla="*/ 2147483647 w 40"/>
              <a:gd name="T67" fmla="*/ 2147483647 h 107"/>
              <a:gd name="T68" fmla="*/ 2147483647 w 40"/>
              <a:gd name="T69" fmla="*/ 2147483647 h 107"/>
              <a:gd name="T70" fmla="*/ 2147483647 w 40"/>
              <a:gd name="T71" fmla="*/ 2147483647 h 107"/>
              <a:gd name="T72" fmla="*/ 2147483647 w 40"/>
              <a:gd name="T73" fmla="*/ 2147483647 h 107"/>
              <a:gd name="T74" fmla="*/ 2147483647 w 40"/>
              <a:gd name="T75" fmla="*/ 2147483647 h 107"/>
              <a:gd name="T76" fmla="*/ 2147483647 w 40"/>
              <a:gd name="T77" fmla="*/ 2147483647 h 107"/>
              <a:gd name="T78" fmla="*/ 2147483647 w 40"/>
              <a:gd name="T79" fmla="*/ 2147483647 h 107"/>
              <a:gd name="T80" fmla="*/ 2147483647 w 40"/>
              <a:gd name="T81" fmla="*/ 2147483647 h 107"/>
              <a:gd name="T82" fmla="*/ 2147483647 w 40"/>
              <a:gd name="T83" fmla="*/ 0 h 107"/>
              <a:gd name="T84" fmla="*/ 2147483647 w 40"/>
              <a:gd name="T85" fmla="*/ 0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 h="107">
                <a:moveTo>
                  <a:pt x="19" y="0"/>
                </a:moveTo>
                <a:lnTo>
                  <a:pt x="19" y="1"/>
                </a:lnTo>
                <a:lnTo>
                  <a:pt x="19" y="9"/>
                </a:lnTo>
                <a:lnTo>
                  <a:pt x="19" y="14"/>
                </a:lnTo>
                <a:lnTo>
                  <a:pt x="21" y="21"/>
                </a:lnTo>
                <a:lnTo>
                  <a:pt x="21" y="27"/>
                </a:lnTo>
                <a:lnTo>
                  <a:pt x="25" y="35"/>
                </a:lnTo>
                <a:lnTo>
                  <a:pt x="25" y="40"/>
                </a:lnTo>
                <a:lnTo>
                  <a:pt x="25" y="48"/>
                </a:lnTo>
                <a:lnTo>
                  <a:pt x="25" y="54"/>
                </a:lnTo>
                <a:lnTo>
                  <a:pt x="25" y="61"/>
                </a:lnTo>
                <a:lnTo>
                  <a:pt x="25" y="67"/>
                </a:lnTo>
                <a:lnTo>
                  <a:pt x="25" y="73"/>
                </a:lnTo>
                <a:lnTo>
                  <a:pt x="25" y="78"/>
                </a:lnTo>
                <a:lnTo>
                  <a:pt x="25" y="83"/>
                </a:lnTo>
                <a:lnTo>
                  <a:pt x="19" y="88"/>
                </a:lnTo>
                <a:lnTo>
                  <a:pt x="15" y="93"/>
                </a:lnTo>
                <a:lnTo>
                  <a:pt x="11" y="96"/>
                </a:lnTo>
                <a:lnTo>
                  <a:pt x="6" y="101"/>
                </a:lnTo>
                <a:lnTo>
                  <a:pt x="0" y="106"/>
                </a:lnTo>
                <a:lnTo>
                  <a:pt x="0" y="107"/>
                </a:lnTo>
                <a:lnTo>
                  <a:pt x="13" y="107"/>
                </a:lnTo>
                <a:lnTo>
                  <a:pt x="15" y="106"/>
                </a:lnTo>
                <a:lnTo>
                  <a:pt x="25" y="101"/>
                </a:lnTo>
                <a:lnTo>
                  <a:pt x="28" y="94"/>
                </a:lnTo>
                <a:lnTo>
                  <a:pt x="34" y="90"/>
                </a:lnTo>
                <a:lnTo>
                  <a:pt x="36" y="83"/>
                </a:lnTo>
                <a:lnTo>
                  <a:pt x="40" y="73"/>
                </a:lnTo>
                <a:lnTo>
                  <a:pt x="40" y="69"/>
                </a:lnTo>
                <a:lnTo>
                  <a:pt x="40" y="62"/>
                </a:lnTo>
                <a:lnTo>
                  <a:pt x="38" y="57"/>
                </a:lnTo>
                <a:lnTo>
                  <a:pt x="36" y="51"/>
                </a:lnTo>
                <a:lnTo>
                  <a:pt x="34" y="45"/>
                </a:lnTo>
                <a:lnTo>
                  <a:pt x="34" y="38"/>
                </a:lnTo>
                <a:lnTo>
                  <a:pt x="32" y="32"/>
                </a:lnTo>
                <a:lnTo>
                  <a:pt x="30" y="27"/>
                </a:lnTo>
                <a:lnTo>
                  <a:pt x="25" y="21"/>
                </a:lnTo>
                <a:lnTo>
                  <a:pt x="25" y="14"/>
                </a:lnTo>
                <a:lnTo>
                  <a:pt x="21" y="9"/>
                </a:lnTo>
                <a:lnTo>
                  <a:pt x="21" y="8"/>
                </a:lnTo>
                <a:lnTo>
                  <a:pt x="19"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3" name="Freeform 81"/>
          <p:cNvSpPr>
            <a:spLocks/>
          </p:cNvSpPr>
          <p:nvPr/>
        </p:nvSpPr>
        <p:spPr bwMode="auto">
          <a:xfrm>
            <a:off x="2101850" y="4841875"/>
            <a:ext cx="93663" cy="68263"/>
          </a:xfrm>
          <a:custGeom>
            <a:avLst/>
            <a:gdLst>
              <a:gd name="T0" fmla="*/ 0 w 59"/>
              <a:gd name="T1" fmla="*/ 2147483647 h 43"/>
              <a:gd name="T2" fmla="*/ 2147483647 w 59"/>
              <a:gd name="T3" fmla="*/ 2147483647 h 43"/>
              <a:gd name="T4" fmla="*/ 2147483647 w 59"/>
              <a:gd name="T5" fmla="*/ 0 h 43"/>
              <a:gd name="T6" fmla="*/ 2147483647 w 59"/>
              <a:gd name="T7" fmla="*/ 2147483647 h 43"/>
              <a:gd name="T8" fmla="*/ 2147483647 w 59"/>
              <a:gd name="T9" fmla="*/ 2147483647 h 43"/>
              <a:gd name="T10" fmla="*/ 0 w 59"/>
              <a:gd name="T11" fmla="*/ 2147483647 h 43"/>
              <a:gd name="T12" fmla="*/ 0 w 59"/>
              <a:gd name="T13" fmla="*/ 2147483647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43">
                <a:moveTo>
                  <a:pt x="0" y="21"/>
                </a:moveTo>
                <a:lnTo>
                  <a:pt x="17" y="29"/>
                </a:lnTo>
                <a:lnTo>
                  <a:pt x="59" y="0"/>
                </a:lnTo>
                <a:lnTo>
                  <a:pt x="21" y="43"/>
                </a:lnTo>
                <a:lnTo>
                  <a:pt x="6" y="37"/>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4" name="Freeform 82"/>
          <p:cNvSpPr>
            <a:spLocks/>
          </p:cNvSpPr>
          <p:nvPr/>
        </p:nvSpPr>
        <p:spPr bwMode="auto">
          <a:xfrm>
            <a:off x="3201988" y="4851400"/>
            <a:ext cx="65087" cy="190500"/>
          </a:xfrm>
          <a:custGeom>
            <a:avLst/>
            <a:gdLst>
              <a:gd name="T0" fmla="*/ 2147483647 w 41"/>
              <a:gd name="T1" fmla="*/ 0 h 120"/>
              <a:gd name="T2" fmla="*/ 2147483647 w 41"/>
              <a:gd name="T3" fmla="*/ 2147483647 h 120"/>
              <a:gd name="T4" fmla="*/ 2147483647 w 41"/>
              <a:gd name="T5" fmla="*/ 2147483647 h 120"/>
              <a:gd name="T6" fmla="*/ 2147483647 w 41"/>
              <a:gd name="T7" fmla="*/ 2147483647 h 120"/>
              <a:gd name="T8" fmla="*/ 2147483647 w 41"/>
              <a:gd name="T9" fmla="*/ 2147483647 h 120"/>
              <a:gd name="T10" fmla="*/ 2147483647 w 41"/>
              <a:gd name="T11" fmla="*/ 2147483647 h 120"/>
              <a:gd name="T12" fmla="*/ 2147483647 w 41"/>
              <a:gd name="T13" fmla="*/ 2147483647 h 120"/>
              <a:gd name="T14" fmla="*/ 2147483647 w 41"/>
              <a:gd name="T15" fmla="*/ 2147483647 h 120"/>
              <a:gd name="T16" fmla="*/ 2147483647 w 41"/>
              <a:gd name="T17" fmla="*/ 2147483647 h 120"/>
              <a:gd name="T18" fmla="*/ 2147483647 w 41"/>
              <a:gd name="T19" fmla="*/ 2147483647 h 120"/>
              <a:gd name="T20" fmla="*/ 2147483647 w 41"/>
              <a:gd name="T21" fmla="*/ 2147483647 h 120"/>
              <a:gd name="T22" fmla="*/ 2147483647 w 41"/>
              <a:gd name="T23" fmla="*/ 2147483647 h 120"/>
              <a:gd name="T24" fmla="*/ 2147483647 w 41"/>
              <a:gd name="T25" fmla="*/ 2147483647 h 120"/>
              <a:gd name="T26" fmla="*/ 2147483647 w 41"/>
              <a:gd name="T27" fmla="*/ 2147483647 h 120"/>
              <a:gd name="T28" fmla="*/ 2147483647 w 41"/>
              <a:gd name="T29" fmla="*/ 2147483647 h 120"/>
              <a:gd name="T30" fmla="*/ 2147483647 w 41"/>
              <a:gd name="T31" fmla="*/ 2147483647 h 120"/>
              <a:gd name="T32" fmla="*/ 2147483647 w 41"/>
              <a:gd name="T33" fmla="*/ 2147483647 h 120"/>
              <a:gd name="T34" fmla="*/ 2147483647 w 41"/>
              <a:gd name="T35" fmla="*/ 2147483647 h 120"/>
              <a:gd name="T36" fmla="*/ 2147483647 w 41"/>
              <a:gd name="T37" fmla="*/ 2147483647 h 120"/>
              <a:gd name="T38" fmla="*/ 2147483647 w 41"/>
              <a:gd name="T39" fmla="*/ 2147483647 h 120"/>
              <a:gd name="T40" fmla="*/ 2147483647 w 41"/>
              <a:gd name="T41" fmla="*/ 2147483647 h 120"/>
              <a:gd name="T42" fmla="*/ 2147483647 w 41"/>
              <a:gd name="T43" fmla="*/ 2147483647 h 120"/>
              <a:gd name="T44" fmla="*/ 2147483647 w 41"/>
              <a:gd name="T45" fmla="*/ 2147483647 h 120"/>
              <a:gd name="T46" fmla="*/ 2147483647 w 41"/>
              <a:gd name="T47" fmla="*/ 2147483647 h 120"/>
              <a:gd name="T48" fmla="*/ 2147483647 w 41"/>
              <a:gd name="T49" fmla="*/ 2147483647 h 120"/>
              <a:gd name="T50" fmla="*/ 2147483647 w 41"/>
              <a:gd name="T51" fmla="*/ 2147483647 h 120"/>
              <a:gd name="T52" fmla="*/ 2147483647 w 41"/>
              <a:gd name="T53" fmla="*/ 2147483647 h 120"/>
              <a:gd name="T54" fmla="*/ 2147483647 w 41"/>
              <a:gd name="T55" fmla="*/ 2147483647 h 120"/>
              <a:gd name="T56" fmla="*/ 0 w 41"/>
              <a:gd name="T57" fmla="*/ 2147483647 h 120"/>
              <a:gd name="T58" fmla="*/ 0 w 41"/>
              <a:gd name="T59" fmla="*/ 2147483647 h 120"/>
              <a:gd name="T60" fmla="*/ 0 w 41"/>
              <a:gd name="T61" fmla="*/ 2147483647 h 120"/>
              <a:gd name="T62" fmla="*/ 0 w 41"/>
              <a:gd name="T63" fmla="*/ 2147483647 h 120"/>
              <a:gd name="T64" fmla="*/ 0 w 41"/>
              <a:gd name="T65" fmla="*/ 2147483647 h 120"/>
              <a:gd name="T66" fmla="*/ 0 w 41"/>
              <a:gd name="T67" fmla="*/ 2147483647 h 120"/>
              <a:gd name="T68" fmla="*/ 0 w 41"/>
              <a:gd name="T69" fmla="*/ 2147483647 h 120"/>
              <a:gd name="T70" fmla="*/ 0 w 41"/>
              <a:gd name="T71" fmla="*/ 2147483647 h 120"/>
              <a:gd name="T72" fmla="*/ 2147483647 w 41"/>
              <a:gd name="T73" fmla="*/ 2147483647 h 120"/>
              <a:gd name="T74" fmla="*/ 2147483647 w 41"/>
              <a:gd name="T75" fmla="*/ 2147483647 h 120"/>
              <a:gd name="T76" fmla="*/ 2147483647 w 41"/>
              <a:gd name="T77" fmla="*/ 2147483647 h 120"/>
              <a:gd name="T78" fmla="*/ 2147483647 w 41"/>
              <a:gd name="T79" fmla="*/ 2147483647 h 120"/>
              <a:gd name="T80" fmla="*/ 2147483647 w 41"/>
              <a:gd name="T81" fmla="*/ 2147483647 h 120"/>
              <a:gd name="T82" fmla="*/ 2147483647 w 41"/>
              <a:gd name="T83" fmla="*/ 2147483647 h 120"/>
              <a:gd name="T84" fmla="*/ 2147483647 w 41"/>
              <a:gd name="T85" fmla="*/ 2147483647 h 120"/>
              <a:gd name="T86" fmla="*/ 2147483647 w 41"/>
              <a:gd name="T87" fmla="*/ 2147483647 h 120"/>
              <a:gd name="T88" fmla="*/ 2147483647 w 41"/>
              <a:gd name="T89" fmla="*/ 0 h 120"/>
              <a:gd name="T90" fmla="*/ 2147483647 w 41"/>
              <a:gd name="T91" fmla="*/ 0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1" h="120">
                <a:moveTo>
                  <a:pt x="41" y="0"/>
                </a:moveTo>
                <a:lnTo>
                  <a:pt x="39" y="2"/>
                </a:lnTo>
                <a:lnTo>
                  <a:pt x="39" y="8"/>
                </a:lnTo>
                <a:lnTo>
                  <a:pt x="34" y="10"/>
                </a:lnTo>
                <a:lnTo>
                  <a:pt x="34" y="16"/>
                </a:lnTo>
                <a:lnTo>
                  <a:pt x="32" y="23"/>
                </a:lnTo>
                <a:lnTo>
                  <a:pt x="30" y="28"/>
                </a:lnTo>
                <a:lnTo>
                  <a:pt x="26" y="34"/>
                </a:lnTo>
                <a:lnTo>
                  <a:pt x="26" y="39"/>
                </a:lnTo>
                <a:lnTo>
                  <a:pt x="24" y="45"/>
                </a:lnTo>
                <a:lnTo>
                  <a:pt x="21" y="52"/>
                </a:lnTo>
                <a:lnTo>
                  <a:pt x="19" y="56"/>
                </a:lnTo>
                <a:lnTo>
                  <a:pt x="19" y="61"/>
                </a:lnTo>
                <a:lnTo>
                  <a:pt x="19" y="68"/>
                </a:lnTo>
                <a:lnTo>
                  <a:pt x="19" y="74"/>
                </a:lnTo>
                <a:lnTo>
                  <a:pt x="17" y="80"/>
                </a:lnTo>
                <a:lnTo>
                  <a:pt x="17" y="90"/>
                </a:lnTo>
                <a:lnTo>
                  <a:pt x="17" y="98"/>
                </a:lnTo>
                <a:lnTo>
                  <a:pt x="17" y="104"/>
                </a:lnTo>
                <a:lnTo>
                  <a:pt x="17" y="111"/>
                </a:lnTo>
                <a:lnTo>
                  <a:pt x="17" y="116"/>
                </a:lnTo>
                <a:lnTo>
                  <a:pt x="17" y="119"/>
                </a:lnTo>
                <a:lnTo>
                  <a:pt x="17" y="120"/>
                </a:lnTo>
                <a:lnTo>
                  <a:pt x="4" y="116"/>
                </a:lnTo>
                <a:lnTo>
                  <a:pt x="2" y="114"/>
                </a:lnTo>
                <a:lnTo>
                  <a:pt x="2" y="109"/>
                </a:lnTo>
                <a:lnTo>
                  <a:pt x="2" y="100"/>
                </a:lnTo>
                <a:lnTo>
                  <a:pt x="2" y="90"/>
                </a:lnTo>
                <a:lnTo>
                  <a:pt x="0" y="85"/>
                </a:lnTo>
                <a:lnTo>
                  <a:pt x="0" y="79"/>
                </a:lnTo>
                <a:lnTo>
                  <a:pt x="0" y="74"/>
                </a:lnTo>
                <a:lnTo>
                  <a:pt x="0" y="69"/>
                </a:lnTo>
                <a:lnTo>
                  <a:pt x="0" y="63"/>
                </a:lnTo>
                <a:lnTo>
                  <a:pt x="0" y="56"/>
                </a:lnTo>
                <a:lnTo>
                  <a:pt x="0" y="53"/>
                </a:lnTo>
                <a:lnTo>
                  <a:pt x="0" y="50"/>
                </a:lnTo>
                <a:lnTo>
                  <a:pt x="2" y="42"/>
                </a:lnTo>
                <a:lnTo>
                  <a:pt x="4" y="34"/>
                </a:lnTo>
                <a:lnTo>
                  <a:pt x="9" y="26"/>
                </a:lnTo>
                <a:lnTo>
                  <a:pt x="13" y="20"/>
                </a:lnTo>
                <a:lnTo>
                  <a:pt x="17" y="13"/>
                </a:lnTo>
                <a:lnTo>
                  <a:pt x="21" y="8"/>
                </a:lnTo>
                <a:lnTo>
                  <a:pt x="24" y="3"/>
                </a:lnTo>
                <a:lnTo>
                  <a:pt x="26" y="3"/>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5" name="Freeform 83"/>
          <p:cNvSpPr>
            <a:spLocks/>
          </p:cNvSpPr>
          <p:nvPr/>
        </p:nvSpPr>
        <p:spPr bwMode="auto">
          <a:xfrm>
            <a:off x="3641725" y="4749800"/>
            <a:ext cx="68263" cy="74613"/>
          </a:xfrm>
          <a:custGeom>
            <a:avLst/>
            <a:gdLst>
              <a:gd name="T0" fmla="*/ 0 w 43"/>
              <a:gd name="T1" fmla="*/ 2147483647 h 47"/>
              <a:gd name="T2" fmla="*/ 0 w 43"/>
              <a:gd name="T3" fmla="*/ 2147483647 h 47"/>
              <a:gd name="T4" fmla="*/ 2147483647 w 43"/>
              <a:gd name="T5" fmla="*/ 2147483647 h 47"/>
              <a:gd name="T6" fmla="*/ 2147483647 w 43"/>
              <a:gd name="T7" fmla="*/ 0 h 47"/>
              <a:gd name="T8" fmla="*/ 2147483647 w 43"/>
              <a:gd name="T9" fmla="*/ 0 h 47"/>
              <a:gd name="T10" fmla="*/ 2147483647 w 43"/>
              <a:gd name="T11" fmla="*/ 2147483647 h 47"/>
              <a:gd name="T12" fmla="*/ 2147483647 w 43"/>
              <a:gd name="T13" fmla="*/ 2147483647 h 47"/>
              <a:gd name="T14" fmla="*/ 2147483647 w 43"/>
              <a:gd name="T15" fmla="*/ 2147483647 h 47"/>
              <a:gd name="T16" fmla="*/ 2147483647 w 43"/>
              <a:gd name="T17" fmla="*/ 2147483647 h 47"/>
              <a:gd name="T18" fmla="*/ 2147483647 w 43"/>
              <a:gd name="T19" fmla="*/ 2147483647 h 47"/>
              <a:gd name="T20" fmla="*/ 2147483647 w 43"/>
              <a:gd name="T21" fmla="*/ 2147483647 h 47"/>
              <a:gd name="T22" fmla="*/ 2147483647 w 43"/>
              <a:gd name="T23" fmla="*/ 2147483647 h 47"/>
              <a:gd name="T24" fmla="*/ 2147483647 w 43"/>
              <a:gd name="T25" fmla="*/ 2147483647 h 47"/>
              <a:gd name="T26" fmla="*/ 2147483647 w 43"/>
              <a:gd name="T27" fmla="*/ 2147483647 h 47"/>
              <a:gd name="T28" fmla="*/ 2147483647 w 43"/>
              <a:gd name="T29" fmla="*/ 2147483647 h 47"/>
              <a:gd name="T30" fmla="*/ 2147483647 w 43"/>
              <a:gd name="T31" fmla="*/ 2147483647 h 47"/>
              <a:gd name="T32" fmla="*/ 2147483647 w 43"/>
              <a:gd name="T33" fmla="*/ 2147483647 h 47"/>
              <a:gd name="T34" fmla="*/ 2147483647 w 43"/>
              <a:gd name="T35" fmla="*/ 2147483647 h 47"/>
              <a:gd name="T36" fmla="*/ 2147483647 w 43"/>
              <a:gd name="T37" fmla="*/ 2147483647 h 47"/>
              <a:gd name="T38" fmla="*/ 2147483647 w 43"/>
              <a:gd name="T39" fmla="*/ 2147483647 h 47"/>
              <a:gd name="T40" fmla="*/ 2147483647 w 43"/>
              <a:gd name="T41" fmla="*/ 2147483647 h 47"/>
              <a:gd name="T42" fmla="*/ 2147483647 w 43"/>
              <a:gd name="T43" fmla="*/ 2147483647 h 47"/>
              <a:gd name="T44" fmla="*/ 2147483647 w 43"/>
              <a:gd name="T45" fmla="*/ 2147483647 h 47"/>
              <a:gd name="T46" fmla="*/ 2147483647 w 43"/>
              <a:gd name="T47" fmla="*/ 2147483647 h 47"/>
              <a:gd name="T48" fmla="*/ 2147483647 w 43"/>
              <a:gd name="T49" fmla="*/ 2147483647 h 47"/>
              <a:gd name="T50" fmla="*/ 0 w 43"/>
              <a:gd name="T51" fmla="*/ 2147483647 h 47"/>
              <a:gd name="T52" fmla="*/ 0 w 43"/>
              <a:gd name="T53" fmla="*/ 2147483647 h 47"/>
              <a:gd name="T54" fmla="*/ 0 w 43"/>
              <a:gd name="T55" fmla="*/ 2147483647 h 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3" h="47">
                <a:moveTo>
                  <a:pt x="0" y="13"/>
                </a:moveTo>
                <a:lnTo>
                  <a:pt x="0" y="8"/>
                </a:lnTo>
                <a:lnTo>
                  <a:pt x="7" y="3"/>
                </a:lnTo>
                <a:lnTo>
                  <a:pt x="11" y="0"/>
                </a:lnTo>
                <a:lnTo>
                  <a:pt x="13" y="0"/>
                </a:lnTo>
                <a:lnTo>
                  <a:pt x="20" y="2"/>
                </a:lnTo>
                <a:lnTo>
                  <a:pt x="24" y="7"/>
                </a:lnTo>
                <a:lnTo>
                  <a:pt x="26" y="11"/>
                </a:lnTo>
                <a:lnTo>
                  <a:pt x="30" y="18"/>
                </a:lnTo>
                <a:lnTo>
                  <a:pt x="32" y="24"/>
                </a:lnTo>
                <a:lnTo>
                  <a:pt x="37" y="32"/>
                </a:lnTo>
                <a:lnTo>
                  <a:pt x="39" y="37"/>
                </a:lnTo>
                <a:lnTo>
                  <a:pt x="41" y="42"/>
                </a:lnTo>
                <a:lnTo>
                  <a:pt x="41" y="45"/>
                </a:lnTo>
                <a:lnTo>
                  <a:pt x="43" y="47"/>
                </a:lnTo>
                <a:lnTo>
                  <a:pt x="32" y="47"/>
                </a:lnTo>
                <a:lnTo>
                  <a:pt x="30" y="45"/>
                </a:lnTo>
                <a:lnTo>
                  <a:pt x="30" y="42"/>
                </a:lnTo>
                <a:lnTo>
                  <a:pt x="26" y="37"/>
                </a:lnTo>
                <a:lnTo>
                  <a:pt x="26" y="32"/>
                </a:lnTo>
                <a:lnTo>
                  <a:pt x="24" y="27"/>
                </a:lnTo>
                <a:lnTo>
                  <a:pt x="20" y="23"/>
                </a:lnTo>
                <a:lnTo>
                  <a:pt x="18" y="18"/>
                </a:lnTo>
                <a:lnTo>
                  <a:pt x="15" y="18"/>
                </a:lnTo>
                <a:lnTo>
                  <a:pt x="5" y="19"/>
                </a:lnTo>
                <a:lnTo>
                  <a:pt x="0" y="2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6" name="Freeform 84"/>
          <p:cNvSpPr>
            <a:spLocks/>
          </p:cNvSpPr>
          <p:nvPr/>
        </p:nvSpPr>
        <p:spPr bwMode="auto">
          <a:xfrm>
            <a:off x="3117850" y="5434013"/>
            <a:ext cx="111125" cy="201612"/>
          </a:xfrm>
          <a:custGeom>
            <a:avLst/>
            <a:gdLst>
              <a:gd name="T0" fmla="*/ 0 w 70"/>
              <a:gd name="T1" fmla="*/ 2147483647 h 127"/>
              <a:gd name="T2" fmla="*/ 2147483647 w 70"/>
              <a:gd name="T3" fmla="*/ 2147483647 h 127"/>
              <a:gd name="T4" fmla="*/ 2147483647 w 70"/>
              <a:gd name="T5" fmla="*/ 2147483647 h 127"/>
              <a:gd name="T6" fmla="*/ 2147483647 w 70"/>
              <a:gd name="T7" fmla="*/ 2147483647 h 127"/>
              <a:gd name="T8" fmla="*/ 2147483647 w 70"/>
              <a:gd name="T9" fmla="*/ 2147483647 h 127"/>
              <a:gd name="T10" fmla="*/ 2147483647 w 70"/>
              <a:gd name="T11" fmla="*/ 2147483647 h 127"/>
              <a:gd name="T12" fmla="*/ 2147483647 w 70"/>
              <a:gd name="T13" fmla="*/ 2147483647 h 127"/>
              <a:gd name="T14" fmla="*/ 2147483647 w 70"/>
              <a:gd name="T15" fmla="*/ 2147483647 h 127"/>
              <a:gd name="T16" fmla="*/ 2147483647 w 70"/>
              <a:gd name="T17" fmla="*/ 2147483647 h 127"/>
              <a:gd name="T18" fmla="*/ 2147483647 w 70"/>
              <a:gd name="T19" fmla="*/ 2147483647 h 127"/>
              <a:gd name="T20" fmla="*/ 2147483647 w 70"/>
              <a:gd name="T21" fmla="*/ 2147483647 h 127"/>
              <a:gd name="T22" fmla="*/ 2147483647 w 70"/>
              <a:gd name="T23" fmla="*/ 2147483647 h 127"/>
              <a:gd name="T24" fmla="*/ 2147483647 w 70"/>
              <a:gd name="T25" fmla="*/ 2147483647 h 127"/>
              <a:gd name="T26" fmla="*/ 2147483647 w 70"/>
              <a:gd name="T27" fmla="*/ 2147483647 h 127"/>
              <a:gd name="T28" fmla="*/ 2147483647 w 70"/>
              <a:gd name="T29" fmla="*/ 2147483647 h 127"/>
              <a:gd name="T30" fmla="*/ 2147483647 w 70"/>
              <a:gd name="T31" fmla="*/ 2147483647 h 127"/>
              <a:gd name="T32" fmla="*/ 2147483647 w 70"/>
              <a:gd name="T33" fmla="*/ 2147483647 h 127"/>
              <a:gd name="T34" fmla="*/ 2147483647 w 70"/>
              <a:gd name="T35" fmla="*/ 2147483647 h 127"/>
              <a:gd name="T36" fmla="*/ 2147483647 w 70"/>
              <a:gd name="T37" fmla="*/ 2147483647 h 127"/>
              <a:gd name="T38" fmla="*/ 2147483647 w 70"/>
              <a:gd name="T39" fmla="*/ 2147483647 h 127"/>
              <a:gd name="T40" fmla="*/ 2147483647 w 70"/>
              <a:gd name="T41" fmla="*/ 2147483647 h 127"/>
              <a:gd name="T42" fmla="*/ 2147483647 w 70"/>
              <a:gd name="T43" fmla="*/ 2147483647 h 127"/>
              <a:gd name="T44" fmla="*/ 2147483647 w 70"/>
              <a:gd name="T45" fmla="*/ 2147483647 h 127"/>
              <a:gd name="T46" fmla="*/ 2147483647 w 70"/>
              <a:gd name="T47" fmla="*/ 2147483647 h 127"/>
              <a:gd name="T48" fmla="*/ 2147483647 w 70"/>
              <a:gd name="T49" fmla="*/ 2147483647 h 127"/>
              <a:gd name="T50" fmla="*/ 2147483647 w 70"/>
              <a:gd name="T51" fmla="*/ 2147483647 h 127"/>
              <a:gd name="T52" fmla="*/ 2147483647 w 70"/>
              <a:gd name="T53" fmla="*/ 2147483647 h 127"/>
              <a:gd name="T54" fmla="*/ 2147483647 w 70"/>
              <a:gd name="T55" fmla="*/ 2147483647 h 127"/>
              <a:gd name="T56" fmla="*/ 2147483647 w 70"/>
              <a:gd name="T57" fmla="*/ 2147483647 h 127"/>
              <a:gd name="T58" fmla="*/ 2147483647 w 70"/>
              <a:gd name="T59" fmla="*/ 2147483647 h 127"/>
              <a:gd name="T60" fmla="*/ 2147483647 w 70"/>
              <a:gd name="T61" fmla="*/ 2147483647 h 127"/>
              <a:gd name="T62" fmla="*/ 2147483647 w 70"/>
              <a:gd name="T63" fmla="*/ 2147483647 h 127"/>
              <a:gd name="T64" fmla="*/ 2147483647 w 70"/>
              <a:gd name="T65" fmla="*/ 2147483647 h 127"/>
              <a:gd name="T66" fmla="*/ 2147483647 w 70"/>
              <a:gd name="T67" fmla="*/ 2147483647 h 127"/>
              <a:gd name="T68" fmla="*/ 2147483647 w 70"/>
              <a:gd name="T69" fmla="*/ 2147483647 h 127"/>
              <a:gd name="T70" fmla="*/ 2147483647 w 70"/>
              <a:gd name="T71" fmla="*/ 0 h 127"/>
              <a:gd name="T72" fmla="*/ 0 w 70"/>
              <a:gd name="T73" fmla="*/ 2147483647 h 127"/>
              <a:gd name="T74" fmla="*/ 0 w 70"/>
              <a:gd name="T75" fmla="*/ 2147483647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 h="127">
                <a:moveTo>
                  <a:pt x="0" y="3"/>
                </a:moveTo>
                <a:lnTo>
                  <a:pt x="2" y="5"/>
                </a:lnTo>
                <a:lnTo>
                  <a:pt x="4" y="10"/>
                </a:lnTo>
                <a:lnTo>
                  <a:pt x="6" y="14"/>
                </a:lnTo>
                <a:lnTo>
                  <a:pt x="10" y="21"/>
                </a:lnTo>
                <a:lnTo>
                  <a:pt x="15" y="29"/>
                </a:lnTo>
                <a:lnTo>
                  <a:pt x="19" y="37"/>
                </a:lnTo>
                <a:lnTo>
                  <a:pt x="25" y="45"/>
                </a:lnTo>
                <a:lnTo>
                  <a:pt x="30" y="53"/>
                </a:lnTo>
                <a:lnTo>
                  <a:pt x="36" y="61"/>
                </a:lnTo>
                <a:lnTo>
                  <a:pt x="40" y="71"/>
                </a:lnTo>
                <a:lnTo>
                  <a:pt x="45" y="79"/>
                </a:lnTo>
                <a:lnTo>
                  <a:pt x="47" y="85"/>
                </a:lnTo>
                <a:lnTo>
                  <a:pt x="51" y="91"/>
                </a:lnTo>
                <a:lnTo>
                  <a:pt x="53" y="96"/>
                </a:lnTo>
                <a:lnTo>
                  <a:pt x="53" y="101"/>
                </a:lnTo>
                <a:lnTo>
                  <a:pt x="51" y="107"/>
                </a:lnTo>
                <a:lnTo>
                  <a:pt x="45" y="117"/>
                </a:lnTo>
                <a:lnTo>
                  <a:pt x="36" y="122"/>
                </a:lnTo>
                <a:lnTo>
                  <a:pt x="34" y="125"/>
                </a:lnTo>
                <a:lnTo>
                  <a:pt x="47" y="127"/>
                </a:lnTo>
                <a:lnTo>
                  <a:pt x="51" y="125"/>
                </a:lnTo>
                <a:lnTo>
                  <a:pt x="60" y="120"/>
                </a:lnTo>
                <a:lnTo>
                  <a:pt x="64" y="115"/>
                </a:lnTo>
                <a:lnTo>
                  <a:pt x="66" y="111"/>
                </a:lnTo>
                <a:lnTo>
                  <a:pt x="68" y="106"/>
                </a:lnTo>
                <a:lnTo>
                  <a:pt x="70" y="101"/>
                </a:lnTo>
                <a:lnTo>
                  <a:pt x="68" y="95"/>
                </a:lnTo>
                <a:lnTo>
                  <a:pt x="66" y="87"/>
                </a:lnTo>
                <a:lnTo>
                  <a:pt x="60" y="75"/>
                </a:lnTo>
                <a:lnTo>
                  <a:pt x="57" y="66"/>
                </a:lnTo>
                <a:lnTo>
                  <a:pt x="51" y="56"/>
                </a:lnTo>
                <a:lnTo>
                  <a:pt x="47" y="48"/>
                </a:lnTo>
                <a:lnTo>
                  <a:pt x="42" y="43"/>
                </a:lnTo>
                <a:lnTo>
                  <a:pt x="42" y="42"/>
                </a:lnTo>
                <a:lnTo>
                  <a:pt x="17"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7" name="Freeform 85"/>
          <p:cNvSpPr>
            <a:spLocks/>
          </p:cNvSpPr>
          <p:nvPr/>
        </p:nvSpPr>
        <p:spPr bwMode="auto">
          <a:xfrm>
            <a:off x="4191000" y="4530725"/>
            <a:ext cx="142875" cy="125413"/>
          </a:xfrm>
          <a:custGeom>
            <a:avLst/>
            <a:gdLst>
              <a:gd name="T0" fmla="*/ 2147483647 w 90"/>
              <a:gd name="T1" fmla="*/ 2147483647 h 79"/>
              <a:gd name="T2" fmla="*/ 2147483647 w 90"/>
              <a:gd name="T3" fmla="*/ 2147483647 h 79"/>
              <a:gd name="T4" fmla="*/ 2147483647 w 90"/>
              <a:gd name="T5" fmla="*/ 2147483647 h 79"/>
              <a:gd name="T6" fmla="*/ 2147483647 w 90"/>
              <a:gd name="T7" fmla="*/ 2147483647 h 79"/>
              <a:gd name="T8" fmla="*/ 2147483647 w 90"/>
              <a:gd name="T9" fmla="*/ 2147483647 h 79"/>
              <a:gd name="T10" fmla="*/ 2147483647 w 90"/>
              <a:gd name="T11" fmla="*/ 2147483647 h 79"/>
              <a:gd name="T12" fmla="*/ 2147483647 w 90"/>
              <a:gd name="T13" fmla="*/ 2147483647 h 79"/>
              <a:gd name="T14" fmla="*/ 2147483647 w 90"/>
              <a:gd name="T15" fmla="*/ 2147483647 h 79"/>
              <a:gd name="T16" fmla="*/ 2147483647 w 90"/>
              <a:gd name="T17" fmla="*/ 2147483647 h 79"/>
              <a:gd name="T18" fmla="*/ 2147483647 w 90"/>
              <a:gd name="T19" fmla="*/ 2147483647 h 79"/>
              <a:gd name="T20" fmla="*/ 2147483647 w 90"/>
              <a:gd name="T21" fmla="*/ 2147483647 h 79"/>
              <a:gd name="T22" fmla="*/ 2147483647 w 90"/>
              <a:gd name="T23" fmla="*/ 2147483647 h 79"/>
              <a:gd name="T24" fmla="*/ 2147483647 w 90"/>
              <a:gd name="T25" fmla="*/ 2147483647 h 79"/>
              <a:gd name="T26" fmla="*/ 2147483647 w 90"/>
              <a:gd name="T27" fmla="*/ 2147483647 h 79"/>
              <a:gd name="T28" fmla="*/ 2147483647 w 90"/>
              <a:gd name="T29" fmla="*/ 2147483647 h 79"/>
              <a:gd name="T30" fmla="*/ 0 w 90"/>
              <a:gd name="T31" fmla="*/ 2147483647 h 79"/>
              <a:gd name="T32" fmla="*/ 0 w 90"/>
              <a:gd name="T33" fmla="*/ 2147483647 h 79"/>
              <a:gd name="T34" fmla="*/ 2147483647 w 90"/>
              <a:gd name="T35" fmla="*/ 2147483647 h 79"/>
              <a:gd name="T36" fmla="*/ 2147483647 w 90"/>
              <a:gd name="T37" fmla="*/ 2147483647 h 79"/>
              <a:gd name="T38" fmla="*/ 2147483647 w 90"/>
              <a:gd name="T39" fmla="*/ 2147483647 h 79"/>
              <a:gd name="T40" fmla="*/ 2147483647 w 90"/>
              <a:gd name="T41" fmla="*/ 2147483647 h 79"/>
              <a:gd name="T42" fmla="*/ 2147483647 w 90"/>
              <a:gd name="T43" fmla="*/ 2147483647 h 79"/>
              <a:gd name="T44" fmla="*/ 2147483647 w 90"/>
              <a:gd name="T45" fmla="*/ 2147483647 h 79"/>
              <a:gd name="T46" fmla="*/ 2147483647 w 90"/>
              <a:gd name="T47" fmla="*/ 2147483647 h 79"/>
              <a:gd name="T48" fmla="*/ 2147483647 w 90"/>
              <a:gd name="T49" fmla="*/ 2147483647 h 79"/>
              <a:gd name="T50" fmla="*/ 2147483647 w 90"/>
              <a:gd name="T51" fmla="*/ 2147483647 h 79"/>
              <a:gd name="T52" fmla="*/ 2147483647 w 90"/>
              <a:gd name="T53" fmla="*/ 2147483647 h 79"/>
              <a:gd name="T54" fmla="*/ 2147483647 w 90"/>
              <a:gd name="T55" fmla="*/ 2147483647 h 79"/>
              <a:gd name="T56" fmla="*/ 2147483647 w 90"/>
              <a:gd name="T57" fmla="*/ 0 h 79"/>
              <a:gd name="T58" fmla="*/ 2147483647 w 90"/>
              <a:gd name="T59" fmla="*/ 0 h 79"/>
              <a:gd name="T60" fmla="*/ 2147483647 w 90"/>
              <a:gd name="T61" fmla="*/ 2147483647 h 79"/>
              <a:gd name="T62" fmla="*/ 2147483647 w 90"/>
              <a:gd name="T63" fmla="*/ 2147483647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0" h="79">
                <a:moveTo>
                  <a:pt x="90" y="5"/>
                </a:moveTo>
                <a:lnTo>
                  <a:pt x="85" y="5"/>
                </a:lnTo>
                <a:lnTo>
                  <a:pt x="79" y="10"/>
                </a:lnTo>
                <a:lnTo>
                  <a:pt x="70" y="15"/>
                </a:lnTo>
                <a:lnTo>
                  <a:pt x="60" y="25"/>
                </a:lnTo>
                <a:lnTo>
                  <a:pt x="49" y="31"/>
                </a:lnTo>
                <a:lnTo>
                  <a:pt x="38" y="39"/>
                </a:lnTo>
                <a:lnTo>
                  <a:pt x="30" y="44"/>
                </a:lnTo>
                <a:lnTo>
                  <a:pt x="26" y="50"/>
                </a:lnTo>
                <a:lnTo>
                  <a:pt x="24" y="52"/>
                </a:lnTo>
                <a:lnTo>
                  <a:pt x="19" y="58"/>
                </a:lnTo>
                <a:lnTo>
                  <a:pt x="15" y="63"/>
                </a:lnTo>
                <a:lnTo>
                  <a:pt x="11" y="68"/>
                </a:lnTo>
                <a:lnTo>
                  <a:pt x="4" y="76"/>
                </a:lnTo>
                <a:lnTo>
                  <a:pt x="4" y="79"/>
                </a:lnTo>
                <a:lnTo>
                  <a:pt x="0" y="74"/>
                </a:lnTo>
                <a:lnTo>
                  <a:pt x="0" y="71"/>
                </a:lnTo>
                <a:lnTo>
                  <a:pt x="2" y="69"/>
                </a:lnTo>
                <a:lnTo>
                  <a:pt x="2" y="65"/>
                </a:lnTo>
                <a:lnTo>
                  <a:pt x="9" y="60"/>
                </a:lnTo>
                <a:lnTo>
                  <a:pt x="11" y="52"/>
                </a:lnTo>
                <a:lnTo>
                  <a:pt x="17" y="45"/>
                </a:lnTo>
                <a:lnTo>
                  <a:pt x="26" y="36"/>
                </a:lnTo>
                <a:lnTo>
                  <a:pt x="36" y="29"/>
                </a:lnTo>
                <a:lnTo>
                  <a:pt x="45" y="20"/>
                </a:lnTo>
                <a:lnTo>
                  <a:pt x="53" y="13"/>
                </a:lnTo>
                <a:lnTo>
                  <a:pt x="60" y="8"/>
                </a:lnTo>
                <a:lnTo>
                  <a:pt x="66" y="5"/>
                </a:lnTo>
                <a:lnTo>
                  <a:pt x="77" y="0"/>
                </a:lnTo>
                <a:lnTo>
                  <a:pt x="81" y="0"/>
                </a:lnTo>
                <a:lnTo>
                  <a:pt x="9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8" name="Freeform 86"/>
          <p:cNvSpPr>
            <a:spLocks/>
          </p:cNvSpPr>
          <p:nvPr/>
        </p:nvSpPr>
        <p:spPr bwMode="auto">
          <a:xfrm>
            <a:off x="4459288" y="4854575"/>
            <a:ext cx="93662" cy="131763"/>
          </a:xfrm>
          <a:custGeom>
            <a:avLst/>
            <a:gdLst>
              <a:gd name="T0" fmla="*/ 2147483647 w 59"/>
              <a:gd name="T1" fmla="*/ 0 h 83"/>
              <a:gd name="T2" fmla="*/ 2147483647 w 59"/>
              <a:gd name="T3" fmla="*/ 2147483647 h 83"/>
              <a:gd name="T4" fmla="*/ 2147483647 w 59"/>
              <a:gd name="T5" fmla="*/ 2147483647 h 83"/>
              <a:gd name="T6" fmla="*/ 2147483647 w 59"/>
              <a:gd name="T7" fmla="*/ 2147483647 h 83"/>
              <a:gd name="T8" fmla="*/ 2147483647 w 59"/>
              <a:gd name="T9" fmla="*/ 2147483647 h 83"/>
              <a:gd name="T10" fmla="*/ 2147483647 w 59"/>
              <a:gd name="T11" fmla="*/ 2147483647 h 83"/>
              <a:gd name="T12" fmla="*/ 2147483647 w 59"/>
              <a:gd name="T13" fmla="*/ 2147483647 h 83"/>
              <a:gd name="T14" fmla="*/ 2147483647 w 59"/>
              <a:gd name="T15" fmla="*/ 2147483647 h 83"/>
              <a:gd name="T16" fmla="*/ 2147483647 w 59"/>
              <a:gd name="T17" fmla="*/ 2147483647 h 83"/>
              <a:gd name="T18" fmla="*/ 2147483647 w 59"/>
              <a:gd name="T19" fmla="*/ 2147483647 h 83"/>
              <a:gd name="T20" fmla="*/ 2147483647 w 59"/>
              <a:gd name="T21" fmla="*/ 2147483647 h 83"/>
              <a:gd name="T22" fmla="*/ 2147483647 w 59"/>
              <a:gd name="T23" fmla="*/ 2147483647 h 83"/>
              <a:gd name="T24" fmla="*/ 2147483647 w 59"/>
              <a:gd name="T25" fmla="*/ 2147483647 h 83"/>
              <a:gd name="T26" fmla="*/ 2147483647 w 59"/>
              <a:gd name="T27" fmla="*/ 2147483647 h 83"/>
              <a:gd name="T28" fmla="*/ 2147483647 w 59"/>
              <a:gd name="T29" fmla="*/ 2147483647 h 83"/>
              <a:gd name="T30" fmla="*/ 2147483647 w 59"/>
              <a:gd name="T31" fmla="*/ 2147483647 h 83"/>
              <a:gd name="T32" fmla="*/ 2147483647 w 59"/>
              <a:gd name="T33" fmla="*/ 2147483647 h 83"/>
              <a:gd name="T34" fmla="*/ 2147483647 w 59"/>
              <a:gd name="T35" fmla="*/ 2147483647 h 83"/>
              <a:gd name="T36" fmla="*/ 2147483647 w 59"/>
              <a:gd name="T37" fmla="*/ 2147483647 h 83"/>
              <a:gd name="T38" fmla="*/ 2147483647 w 59"/>
              <a:gd name="T39" fmla="*/ 2147483647 h 83"/>
              <a:gd name="T40" fmla="*/ 2147483647 w 59"/>
              <a:gd name="T41" fmla="*/ 2147483647 h 83"/>
              <a:gd name="T42" fmla="*/ 2147483647 w 59"/>
              <a:gd name="T43" fmla="*/ 2147483647 h 83"/>
              <a:gd name="T44" fmla="*/ 2147483647 w 59"/>
              <a:gd name="T45" fmla="*/ 2147483647 h 83"/>
              <a:gd name="T46" fmla="*/ 2147483647 w 59"/>
              <a:gd name="T47" fmla="*/ 2147483647 h 83"/>
              <a:gd name="T48" fmla="*/ 2147483647 w 59"/>
              <a:gd name="T49" fmla="*/ 2147483647 h 83"/>
              <a:gd name="T50" fmla="*/ 2147483647 w 59"/>
              <a:gd name="T51" fmla="*/ 2147483647 h 83"/>
              <a:gd name="T52" fmla="*/ 2147483647 w 59"/>
              <a:gd name="T53" fmla="*/ 2147483647 h 83"/>
              <a:gd name="T54" fmla="*/ 2147483647 w 59"/>
              <a:gd name="T55" fmla="*/ 2147483647 h 83"/>
              <a:gd name="T56" fmla="*/ 2147483647 w 59"/>
              <a:gd name="T57" fmla="*/ 2147483647 h 83"/>
              <a:gd name="T58" fmla="*/ 0 w 59"/>
              <a:gd name="T59" fmla="*/ 2147483647 h 83"/>
              <a:gd name="T60" fmla="*/ 2147483647 w 59"/>
              <a:gd name="T61" fmla="*/ 0 h 83"/>
              <a:gd name="T62" fmla="*/ 2147483647 w 59"/>
              <a:gd name="T63" fmla="*/ 0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 h="83">
                <a:moveTo>
                  <a:pt x="6" y="0"/>
                </a:moveTo>
                <a:lnTo>
                  <a:pt x="10" y="1"/>
                </a:lnTo>
                <a:lnTo>
                  <a:pt x="19" y="5"/>
                </a:lnTo>
                <a:lnTo>
                  <a:pt x="25" y="8"/>
                </a:lnTo>
                <a:lnTo>
                  <a:pt x="29" y="13"/>
                </a:lnTo>
                <a:lnTo>
                  <a:pt x="34" y="19"/>
                </a:lnTo>
                <a:lnTo>
                  <a:pt x="38" y="27"/>
                </a:lnTo>
                <a:lnTo>
                  <a:pt x="40" y="35"/>
                </a:lnTo>
                <a:lnTo>
                  <a:pt x="44" y="43"/>
                </a:lnTo>
                <a:lnTo>
                  <a:pt x="47" y="51"/>
                </a:lnTo>
                <a:lnTo>
                  <a:pt x="51" y="59"/>
                </a:lnTo>
                <a:lnTo>
                  <a:pt x="53" y="64"/>
                </a:lnTo>
                <a:lnTo>
                  <a:pt x="57" y="70"/>
                </a:lnTo>
                <a:lnTo>
                  <a:pt x="59" y="74"/>
                </a:lnTo>
                <a:lnTo>
                  <a:pt x="59" y="75"/>
                </a:lnTo>
                <a:lnTo>
                  <a:pt x="57" y="83"/>
                </a:lnTo>
                <a:lnTo>
                  <a:pt x="53" y="82"/>
                </a:lnTo>
                <a:lnTo>
                  <a:pt x="51" y="78"/>
                </a:lnTo>
                <a:lnTo>
                  <a:pt x="47" y="72"/>
                </a:lnTo>
                <a:lnTo>
                  <a:pt x="42" y="66"/>
                </a:lnTo>
                <a:lnTo>
                  <a:pt x="36" y="58"/>
                </a:lnTo>
                <a:lnTo>
                  <a:pt x="32" y="48"/>
                </a:lnTo>
                <a:lnTo>
                  <a:pt x="29" y="42"/>
                </a:lnTo>
                <a:lnTo>
                  <a:pt x="25" y="34"/>
                </a:lnTo>
                <a:lnTo>
                  <a:pt x="23" y="27"/>
                </a:lnTo>
                <a:lnTo>
                  <a:pt x="19" y="22"/>
                </a:lnTo>
                <a:lnTo>
                  <a:pt x="15" y="18"/>
                </a:lnTo>
                <a:lnTo>
                  <a:pt x="10" y="14"/>
                </a:lnTo>
                <a:lnTo>
                  <a:pt x="2" y="10"/>
                </a:lnTo>
                <a:lnTo>
                  <a:pt x="0" y="8"/>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9" name="Freeform 87"/>
          <p:cNvSpPr>
            <a:spLocks/>
          </p:cNvSpPr>
          <p:nvPr/>
        </p:nvSpPr>
        <p:spPr bwMode="auto">
          <a:xfrm>
            <a:off x="4818063" y="4999038"/>
            <a:ext cx="66675" cy="144462"/>
          </a:xfrm>
          <a:custGeom>
            <a:avLst/>
            <a:gdLst>
              <a:gd name="T0" fmla="*/ 2147483647 w 42"/>
              <a:gd name="T1" fmla="*/ 0 h 91"/>
              <a:gd name="T2" fmla="*/ 2147483647 w 42"/>
              <a:gd name="T3" fmla="*/ 0 h 91"/>
              <a:gd name="T4" fmla="*/ 2147483647 w 42"/>
              <a:gd name="T5" fmla="*/ 2147483647 h 91"/>
              <a:gd name="T6" fmla="*/ 2147483647 w 42"/>
              <a:gd name="T7" fmla="*/ 2147483647 h 91"/>
              <a:gd name="T8" fmla="*/ 2147483647 w 42"/>
              <a:gd name="T9" fmla="*/ 2147483647 h 91"/>
              <a:gd name="T10" fmla="*/ 2147483647 w 42"/>
              <a:gd name="T11" fmla="*/ 2147483647 h 91"/>
              <a:gd name="T12" fmla="*/ 2147483647 w 42"/>
              <a:gd name="T13" fmla="*/ 2147483647 h 91"/>
              <a:gd name="T14" fmla="*/ 2147483647 w 42"/>
              <a:gd name="T15" fmla="*/ 2147483647 h 91"/>
              <a:gd name="T16" fmla="*/ 2147483647 w 42"/>
              <a:gd name="T17" fmla="*/ 2147483647 h 91"/>
              <a:gd name="T18" fmla="*/ 2147483647 w 42"/>
              <a:gd name="T19" fmla="*/ 2147483647 h 91"/>
              <a:gd name="T20" fmla="*/ 2147483647 w 42"/>
              <a:gd name="T21" fmla="*/ 2147483647 h 91"/>
              <a:gd name="T22" fmla="*/ 2147483647 w 42"/>
              <a:gd name="T23" fmla="*/ 2147483647 h 91"/>
              <a:gd name="T24" fmla="*/ 2147483647 w 42"/>
              <a:gd name="T25" fmla="*/ 2147483647 h 91"/>
              <a:gd name="T26" fmla="*/ 2147483647 w 42"/>
              <a:gd name="T27" fmla="*/ 2147483647 h 91"/>
              <a:gd name="T28" fmla="*/ 2147483647 w 42"/>
              <a:gd name="T29" fmla="*/ 2147483647 h 91"/>
              <a:gd name="T30" fmla="*/ 2147483647 w 42"/>
              <a:gd name="T31" fmla="*/ 2147483647 h 91"/>
              <a:gd name="T32" fmla="*/ 2147483647 w 42"/>
              <a:gd name="T33" fmla="*/ 2147483647 h 91"/>
              <a:gd name="T34" fmla="*/ 2147483647 w 42"/>
              <a:gd name="T35" fmla="*/ 2147483647 h 91"/>
              <a:gd name="T36" fmla="*/ 2147483647 w 42"/>
              <a:gd name="T37" fmla="*/ 2147483647 h 91"/>
              <a:gd name="T38" fmla="*/ 2147483647 w 42"/>
              <a:gd name="T39" fmla="*/ 2147483647 h 91"/>
              <a:gd name="T40" fmla="*/ 2147483647 w 42"/>
              <a:gd name="T41" fmla="*/ 2147483647 h 91"/>
              <a:gd name="T42" fmla="*/ 2147483647 w 42"/>
              <a:gd name="T43" fmla="*/ 2147483647 h 91"/>
              <a:gd name="T44" fmla="*/ 0 w 42"/>
              <a:gd name="T45" fmla="*/ 2147483647 h 91"/>
              <a:gd name="T46" fmla="*/ 0 w 42"/>
              <a:gd name="T47" fmla="*/ 2147483647 h 91"/>
              <a:gd name="T48" fmla="*/ 0 w 42"/>
              <a:gd name="T49" fmla="*/ 2147483647 h 91"/>
              <a:gd name="T50" fmla="*/ 2147483647 w 42"/>
              <a:gd name="T51" fmla="*/ 2147483647 h 91"/>
              <a:gd name="T52" fmla="*/ 2147483647 w 42"/>
              <a:gd name="T53" fmla="*/ 2147483647 h 91"/>
              <a:gd name="T54" fmla="*/ 2147483647 w 42"/>
              <a:gd name="T55" fmla="*/ 2147483647 h 91"/>
              <a:gd name="T56" fmla="*/ 2147483647 w 42"/>
              <a:gd name="T57" fmla="*/ 2147483647 h 91"/>
              <a:gd name="T58" fmla="*/ 2147483647 w 42"/>
              <a:gd name="T59" fmla="*/ 2147483647 h 91"/>
              <a:gd name="T60" fmla="*/ 2147483647 w 42"/>
              <a:gd name="T61" fmla="*/ 2147483647 h 91"/>
              <a:gd name="T62" fmla="*/ 2147483647 w 42"/>
              <a:gd name="T63" fmla="*/ 2147483647 h 91"/>
              <a:gd name="T64" fmla="*/ 2147483647 w 42"/>
              <a:gd name="T65" fmla="*/ 0 h 91"/>
              <a:gd name="T66" fmla="*/ 2147483647 w 42"/>
              <a:gd name="T67" fmla="*/ 0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 h="91">
                <a:moveTo>
                  <a:pt x="32" y="0"/>
                </a:moveTo>
                <a:lnTo>
                  <a:pt x="30" y="0"/>
                </a:lnTo>
                <a:lnTo>
                  <a:pt x="27" y="5"/>
                </a:lnTo>
                <a:lnTo>
                  <a:pt x="23" y="10"/>
                </a:lnTo>
                <a:lnTo>
                  <a:pt x="19" y="18"/>
                </a:lnTo>
                <a:lnTo>
                  <a:pt x="15" y="27"/>
                </a:lnTo>
                <a:lnTo>
                  <a:pt x="13" y="35"/>
                </a:lnTo>
                <a:lnTo>
                  <a:pt x="13" y="43"/>
                </a:lnTo>
                <a:lnTo>
                  <a:pt x="17" y="53"/>
                </a:lnTo>
                <a:lnTo>
                  <a:pt x="21" y="58"/>
                </a:lnTo>
                <a:lnTo>
                  <a:pt x="23" y="64"/>
                </a:lnTo>
                <a:lnTo>
                  <a:pt x="27" y="69"/>
                </a:lnTo>
                <a:lnTo>
                  <a:pt x="34" y="74"/>
                </a:lnTo>
                <a:lnTo>
                  <a:pt x="40" y="82"/>
                </a:lnTo>
                <a:lnTo>
                  <a:pt x="42" y="85"/>
                </a:lnTo>
                <a:lnTo>
                  <a:pt x="23" y="91"/>
                </a:lnTo>
                <a:lnTo>
                  <a:pt x="21" y="90"/>
                </a:lnTo>
                <a:lnTo>
                  <a:pt x="19" y="87"/>
                </a:lnTo>
                <a:lnTo>
                  <a:pt x="15" y="80"/>
                </a:lnTo>
                <a:lnTo>
                  <a:pt x="13" y="74"/>
                </a:lnTo>
                <a:lnTo>
                  <a:pt x="6" y="66"/>
                </a:lnTo>
                <a:lnTo>
                  <a:pt x="2" y="58"/>
                </a:lnTo>
                <a:lnTo>
                  <a:pt x="0" y="48"/>
                </a:lnTo>
                <a:lnTo>
                  <a:pt x="0" y="42"/>
                </a:lnTo>
                <a:lnTo>
                  <a:pt x="0" y="35"/>
                </a:lnTo>
                <a:lnTo>
                  <a:pt x="2" y="27"/>
                </a:lnTo>
                <a:lnTo>
                  <a:pt x="6" y="21"/>
                </a:lnTo>
                <a:lnTo>
                  <a:pt x="8" y="16"/>
                </a:lnTo>
                <a:lnTo>
                  <a:pt x="13" y="10"/>
                </a:lnTo>
                <a:lnTo>
                  <a:pt x="15" y="7"/>
                </a:lnTo>
                <a:lnTo>
                  <a:pt x="19" y="3"/>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0" name="Freeform 88"/>
          <p:cNvSpPr>
            <a:spLocks/>
          </p:cNvSpPr>
          <p:nvPr/>
        </p:nvSpPr>
        <p:spPr bwMode="auto">
          <a:xfrm>
            <a:off x="4668838" y="5378450"/>
            <a:ext cx="87312" cy="77788"/>
          </a:xfrm>
          <a:custGeom>
            <a:avLst/>
            <a:gdLst>
              <a:gd name="T0" fmla="*/ 2147483647 w 55"/>
              <a:gd name="T1" fmla="*/ 0 h 49"/>
              <a:gd name="T2" fmla="*/ 2147483647 w 55"/>
              <a:gd name="T3" fmla="*/ 2147483647 h 49"/>
              <a:gd name="T4" fmla="*/ 2147483647 w 55"/>
              <a:gd name="T5" fmla="*/ 2147483647 h 49"/>
              <a:gd name="T6" fmla="*/ 2147483647 w 55"/>
              <a:gd name="T7" fmla="*/ 2147483647 h 49"/>
              <a:gd name="T8" fmla="*/ 2147483647 w 55"/>
              <a:gd name="T9" fmla="*/ 2147483647 h 49"/>
              <a:gd name="T10" fmla="*/ 2147483647 w 55"/>
              <a:gd name="T11" fmla="*/ 2147483647 h 49"/>
              <a:gd name="T12" fmla="*/ 2147483647 w 55"/>
              <a:gd name="T13" fmla="*/ 2147483647 h 49"/>
              <a:gd name="T14" fmla="*/ 2147483647 w 55"/>
              <a:gd name="T15" fmla="*/ 2147483647 h 49"/>
              <a:gd name="T16" fmla="*/ 2147483647 w 55"/>
              <a:gd name="T17" fmla="*/ 2147483647 h 49"/>
              <a:gd name="T18" fmla="*/ 2147483647 w 55"/>
              <a:gd name="T19" fmla="*/ 2147483647 h 49"/>
              <a:gd name="T20" fmla="*/ 2147483647 w 55"/>
              <a:gd name="T21" fmla="*/ 2147483647 h 49"/>
              <a:gd name="T22" fmla="*/ 2147483647 w 55"/>
              <a:gd name="T23" fmla="*/ 2147483647 h 49"/>
              <a:gd name="T24" fmla="*/ 0 w 55"/>
              <a:gd name="T25" fmla="*/ 2147483647 h 49"/>
              <a:gd name="T26" fmla="*/ 0 w 55"/>
              <a:gd name="T27" fmla="*/ 2147483647 h 49"/>
              <a:gd name="T28" fmla="*/ 2147483647 w 55"/>
              <a:gd name="T29" fmla="*/ 2147483647 h 49"/>
              <a:gd name="T30" fmla="*/ 2147483647 w 55"/>
              <a:gd name="T31" fmla="*/ 2147483647 h 49"/>
              <a:gd name="T32" fmla="*/ 2147483647 w 55"/>
              <a:gd name="T33" fmla="*/ 2147483647 h 49"/>
              <a:gd name="T34" fmla="*/ 2147483647 w 55"/>
              <a:gd name="T35" fmla="*/ 2147483647 h 49"/>
              <a:gd name="T36" fmla="*/ 2147483647 w 55"/>
              <a:gd name="T37" fmla="*/ 2147483647 h 49"/>
              <a:gd name="T38" fmla="*/ 2147483647 w 55"/>
              <a:gd name="T39" fmla="*/ 2147483647 h 49"/>
              <a:gd name="T40" fmla="*/ 2147483647 w 55"/>
              <a:gd name="T41" fmla="*/ 2147483647 h 49"/>
              <a:gd name="T42" fmla="*/ 2147483647 w 55"/>
              <a:gd name="T43" fmla="*/ 2147483647 h 49"/>
              <a:gd name="T44" fmla="*/ 2147483647 w 55"/>
              <a:gd name="T45" fmla="*/ 2147483647 h 49"/>
              <a:gd name="T46" fmla="*/ 2147483647 w 55"/>
              <a:gd name="T47" fmla="*/ 2147483647 h 49"/>
              <a:gd name="T48" fmla="*/ 2147483647 w 55"/>
              <a:gd name="T49" fmla="*/ 2147483647 h 49"/>
              <a:gd name="T50" fmla="*/ 2147483647 w 55"/>
              <a:gd name="T51" fmla="*/ 2147483647 h 49"/>
              <a:gd name="T52" fmla="*/ 2147483647 w 55"/>
              <a:gd name="T53" fmla="*/ 2147483647 h 49"/>
              <a:gd name="T54" fmla="*/ 2147483647 w 55"/>
              <a:gd name="T55" fmla="*/ 2147483647 h 49"/>
              <a:gd name="T56" fmla="*/ 2147483647 w 55"/>
              <a:gd name="T57" fmla="*/ 0 h 49"/>
              <a:gd name="T58" fmla="*/ 2147483647 w 55"/>
              <a:gd name="T59" fmla="*/ 0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5" h="49">
                <a:moveTo>
                  <a:pt x="53" y="0"/>
                </a:moveTo>
                <a:lnTo>
                  <a:pt x="53" y="1"/>
                </a:lnTo>
                <a:lnTo>
                  <a:pt x="51" y="5"/>
                </a:lnTo>
                <a:lnTo>
                  <a:pt x="49" y="9"/>
                </a:lnTo>
                <a:lnTo>
                  <a:pt x="47" y="17"/>
                </a:lnTo>
                <a:lnTo>
                  <a:pt x="40" y="24"/>
                </a:lnTo>
                <a:lnTo>
                  <a:pt x="36" y="30"/>
                </a:lnTo>
                <a:lnTo>
                  <a:pt x="32" y="35"/>
                </a:lnTo>
                <a:lnTo>
                  <a:pt x="28" y="40"/>
                </a:lnTo>
                <a:lnTo>
                  <a:pt x="17" y="41"/>
                </a:lnTo>
                <a:lnTo>
                  <a:pt x="8" y="41"/>
                </a:lnTo>
                <a:lnTo>
                  <a:pt x="2" y="41"/>
                </a:lnTo>
                <a:lnTo>
                  <a:pt x="0" y="41"/>
                </a:lnTo>
                <a:lnTo>
                  <a:pt x="0" y="46"/>
                </a:lnTo>
                <a:lnTo>
                  <a:pt x="2" y="46"/>
                </a:lnTo>
                <a:lnTo>
                  <a:pt x="13" y="49"/>
                </a:lnTo>
                <a:lnTo>
                  <a:pt x="19" y="49"/>
                </a:lnTo>
                <a:lnTo>
                  <a:pt x="25" y="49"/>
                </a:lnTo>
                <a:lnTo>
                  <a:pt x="32" y="48"/>
                </a:lnTo>
                <a:lnTo>
                  <a:pt x="36" y="46"/>
                </a:lnTo>
                <a:lnTo>
                  <a:pt x="40" y="40"/>
                </a:lnTo>
                <a:lnTo>
                  <a:pt x="47" y="35"/>
                </a:lnTo>
                <a:lnTo>
                  <a:pt x="49" y="29"/>
                </a:lnTo>
                <a:lnTo>
                  <a:pt x="53" y="24"/>
                </a:lnTo>
                <a:lnTo>
                  <a:pt x="53" y="17"/>
                </a:lnTo>
                <a:lnTo>
                  <a:pt x="55" y="13"/>
                </a:lnTo>
                <a:lnTo>
                  <a:pt x="55" y="9"/>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1" name="Freeform 89"/>
          <p:cNvSpPr>
            <a:spLocks/>
          </p:cNvSpPr>
          <p:nvPr/>
        </p:nvSpPr>
        <p:spPr bwMode="auto">
          <a:xfrm>
            <a:off x="4773613" y="5354638"/>
            <a:ext cx="17462" cy="49212"/>
          </a:xfrm>
          <a:custGeom>
            <a:avLst/>
            <a:gdLst>
              <a:gd name="T0" fmla="*/ 2147483647 w 11"/>
              <a:gd name="T1" fmla="*/ 2147483647 h 31"/>
              <a:gd name="T2" fmla="*/ 0 w 11"/>
              <a:gd name="T3" fmla="*/ 2147483647 h 31"/>
              <a:gd name="T4" fmla="*/ 2147483647 w 11"/>
              <a:gd name="T5" fmla="*/ 2147483647 h 31"/>
              <a:gd name="T6" fmla="*/ 2147483647 w 11"/>
              <a:gd name="T7" fmla="*/ 0 h 31"/>
              <a:gd name="T8" fmla="*/ 2147483647 w 11"/>
              <a:gd name="T9" fmla="*/ 2147483647 h 31"/>
              <a:gd name="T10" fmla="*/ 2147483647 w 11"/>
              <a:gd name="T11" fmla="*/ 2147483647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31">
                <a:moveTo>
                  <a:pt x="2" y="5"/>
                </a:moveTo>
                <a:lnTo>
                  <a:pt x="0" y="31"/>
                </a:lnTo>
                <a:lnTo>
                  <a:pt x="9" y="24"/>
                </a:lnTo>
                <a:lnTo>
                  <a:pt x="11" y="0"/>
                </a:lnTo>
                <a:lnTo>
                  <a:pt x="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2" name="Freeform 90"/>
          <p:cNvSpPr>
            <a:spLocks/>
          </p:cNvSpPr>
          <p:nvPr/>
        </p:nvSpPr>
        <p:spPr bwMode="auto">
          <a:xfrm>
            <a:off x="4959350" y="5434013"/>
            <a:ext cx="77788" cy="101600"/>
          </a:xfrm>
          <a:custGeom>
            <a:avLst/>
            <a:gdLst>
              <a:gd name="T0" fmla="*/ 2147483647 w 49"/>
              <a:gd name="T1" fmla="*/ 0 h 64"/>
              <a:gd name="T2" fmla="*/ 2147483647 w 49"/>
              <a:gd name="T3" fmla="*/ 2147483647 h 64"/>
              <a:gd name="T4" fmla="*/ 2147483647 w 49"/>
              <a:gd name="T5" fmla="*/ 2147483647 h 64"/>
              <a:gd name="T6" fmla="*/ 2147483647 w 49"/>
              <a:gd name="T7" fmla="*/ 2147483647 h 64"/>
              <a:gd name="T8" fmla="*/ 2147483647 w 49"/>
              <a:gd name="T9" fmla="*/ 2147483647 h 64"/>
              <a:gd name="T10" fmla="*/ 2147483647 w 49"/>
              <a:gd name="T11" fmla="*/ 2147483647 h 64"/>
              <a:gd name="T12" fmla="*/ 2147483647 w 49"/>
              <a:gd name="T13" fmla="*/ 2147483647 h 64"/>
              <a:gd name="T14" fmla="*/ 2147483647 w 49"/>
              <a:gd name="T15" fmla="*/ 2147483647 h 64"/>
              <a:gd name="T16" fmla="*/ 2147483647 w 49"/>
              <a:gd name="T17" fmla="*/ 2147483647 h 64"/>
              <a:gd name="T18" fmla="*/ 2147483647 w 49"/>
              <a:gd name="T19" fmla="*/ 2147483647 h 64"/>
              <a:gd name="T20" fmla="*/ 2147483647 w 49"/>
              <a:gd name="T21" fmla="*/ 2147483647 h 64"/>
              <a:gd name="T22" fmla="*/ 2147483647 w 49"/>
              <a:gd name="T23" fmla="*/ 2147483647 h 64"/>
              <a:gd name="T24" fmla="*/ 2147483647 w 49"/>
              <a:gd name="T25" fmla="*/ 2147483647 h 64"/>
              <a:gd name="T26" fmla="*/ 2147483647 w 49"/>
              <a:gd name="T27" fmla="*/ 2147483647 h 64"/>
              <a:gd name="T28" fmla="*/ 2147483647 w 49"/>
              <a:gd name="T29" fmla="*/ 2147483647 h 64"/>
              <a:gd name="T30" fmla="*/ 2147483647 w 49"/>
              <a:gd name="T31" fmla="*/ 2147483647 h 64"/>
              <a:gd name="T32" fmla="*/ 2147483647 w 49"/>
              <a:gd name="T33" fmla="*/ 2147483647 h 64"/>
              <a:gd name="T34" fmla="*/ 2147483647 w 49"/>
              <a:gd name="T35" fmla="*/ 2147483647 h 64"/>
              <a:gd name="T36" fmla="*/ 2147483647 w 49"/>
              <a:gd name="T37" fmla="*/ 2147483647 h 64"/>
              <a:gd name="T38" fmla="*/ 2147483647 w 49"/>
              <a:gd name="T39" fmla="*/ 2147483647 h 64"/>
              <a:gd name="T40" fmla="*/ 2147483647 w 49"/>
              <a:gd name="T41" fmla="*/ 2147483647 h 64"/>
              <a:gd name="T42" fmla="*/ 2147483647 w 49"/>
              <a:gd name="T43" fmla="*/ 2147483647 h 64"/>
              <a:gd name="T44" fmla="*/ 2147483647 w 49"/>
              <a:gd name="T45" fmla="*/ 2147483647 h 64"/>
              <a:gd name="T46" fmla="*/ 2147483647 w 49"/>
              <a:gd name="T47" fmla="*/ 2147483647 h 64"/>
              <a:gd name="T48" fmla="*/ 2147483647 w 49"/>
              <a:gd name="T49" fmla="*/ 2147483647 h 64"/>
              <a:gd name="T50" fmla="*/ 2147483647 w 49"/>
              <a:gd name="T51" fmla="*/ 2147483647 h 64"/>
              <a:gd name="T52" fmla="*/ 2147483647 w 49"/>
              <a:gd name="T53" fmla="*/ 2147483647 h 64"/>
              <a:gd name="T54" fmla="*/ 2147483647 w 49"/>
              <a:gd name="T55" fmla="*/ 2147483647 h 64"/>
              <a:gd name="T56" fmla="*/ 0 w 49"/>
              <a:gd name="T57" fmla="*/ 2147483647 h 64"/>
              <a:gd name="T58" fmla="*/ 0 w 49"/>
              <a:gd name="T59" fmla="*/ 2147483647 h 64"/>
              <a:gd name="T60" fmla="*/ 2147483647 w 49"/>
              <a:gd name="T61" fmla="*/ 0 h 64"/>
              <a:gd name="T62" fmla="*/ 2147483647 w 4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64">
                <a:moveTo>
                  <a:pt x="11" y="0"/>
                </a:moveTo>
                <a:lnTo>
                  <a:pt x="13" y="2"/>
                </a:lnTo>
                <a:lnTo>
                  <a:pt x="22" y="5"/>
                </a:lnTo>
                <a:lnTo>
                  <a:pt x="26" y="8"/>
                </a:lnTo>
                <a:lnTo>
                  <a:pt x="32" y="13"/>
                </a:lnTo>
                <a:lnTo>
                  <a:pt x="34" y="18"/>
                </a:lnTo>
                <a:lnTo>
                  <a:pt x="39" y="24"/>
                </a:lnTo>
                <a:lnTo>
                  <a:pt x="41" y="31"/>
                </a:lnTo>
                <a:lnTo>
                  <a:pt x="43" y="37"/>
                </a:lnTo>
                <a:lnTo>
                  <a:pt x="45" y="43"/>
                </a:lnTo>
                <a:lnTo>
                  <a:pt x="47" y="50"/>
                </a:lnTo>
                <a:lnTo>
                  <a:pt x="47" y="55"/>
                </a:lnTo>
                <a:lnTo>
                  <a:pt x="49" y="59"/>
                </a:lnTo>
                <a:lnTo>
                  <a:pt x="49" y="63"/>
                </a:lnTo>
                <a:lnTo>
                  <a:pt x="49" y="64"/>
                </a:lnTo>
                <a:lnTo>
                  <a:pt x="41" y="63"/>
                </a:lnTo>
                <a:lnTo>
                  <a:pt x="41" y="61"/>
                </a:lnTo>
                <a:lnTo>
                  <a:pt x="41" y="58"/>
                </a:lnTo>
                <a:lnTo>
                  <a:pt x="39" y="51"/>
                </a:lnTo>
                <a:lnTo>
                  <a:pt x="37" y="47"/>
                </a:lnTo>
                <a:lnTo>
                  <a:pt x="32" y="40"/>
                </a:lnTo>
                <a:lnTo>
                  <a:pt x="30" y="34"/>
                </a:lnTo>
                <a:lnTo>
                  <a:pt x="26" y="27"/>
                </a:lnTo>
                <a:lnTo>
                  <a:pt x="22" y="21"/>
                </a:lnTo>
                <a:lnTo>
                  <a:pt x="17" y="16"/>
                </a:lnTo>
                <a:lnTo>
                  <a:pt x="13" y="11"/>
                </a:lnTo>
                <a:lnTo>
                  <a:pt x="9" y="8"/>
                </a:lnTo>
                <a:lnTo>
                  <a:pt x="7" y="6"/>
                </a:lnTo>
                <a:lnTo>
                  <a:pt x="0" y="3"/>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3" name="Freeform 91"/>
          <p:cNvSpPr>
            <a:spLocks/>
          </p:cNvSpPr>
          <p:nvPr/>
        </p:nvSpPr>
        <p:spPr bwMode="auto">
          <a:xfrm>
            <a:off x="4059238" y="5492750"/>
            <a:ext cx="134937" cy="169863"/>
          </a:xfrm>
          <a:custGeom>
            <a:avLst/>
            <a:gdLst>
              <a:gd name="T0" fmla="*/ 2147483647 w 85"/>
              <a:gd name="T1" fmla="*/ 2147483647 h 107"/>
              <a:gd name="T2" fmla="*/ 2147483647 w 85"/>
              <a:gd name="T3" fmla="*/ 2147483647 h 107"/>
              <a:gd name="T4" fmla="*/ 2147483647 w 85"/>
              <a:gd name="T5" fmla="*/ 2147483647 h 107"/>
              <a:gd name="T6" fmla="*/ 2147483647 w 85"/>
              <a:gd name="T7" fmla="*/ 2147483647 h 107"/>
              <a:gd name="T8" fmla="*/ 2147483647 w 85"/>
              <a:gd name="T9" fmla="*/ 2147483647 h 107"/>
              <a:gd name="T10" fmla="*/ 2147483647 w 85"/>
              <a:gd name="T11" fmla="*/ 2147483647 h 107"/>
              <a:gd name="T12" fmla="*/ 2147483647 w 85"/>
              <a:gd name="T13" fmla="*/ 2147483647 h 107"/>
              <a:gd name="T14" fmla="*/ 2147483647 w 85"/>
              <a:gd name="T15" fmla="*/ 2147483647 h 107"/>
              <a:gd name="T16" fmla="*/ 2147483647 w 85"/>
              <a:gd name="T17" fmla="*/ 2147483647 h 107"/>
              <a:gd name="T18" fmla="*/ 2147483647 w 85"/>
              <a:gd name="T19" fmla="*/ 2147483647 h 107"/>
              <a:gd name="T20" fmla="*/ 2147483647 w 85"/>
              <a:gd name="T21" fmla="*/ 2147483647 h 107"/>
              <a:gd name="T22" fmla="*/ 2147483647 w 85"/>
              <a:gd name="T23" fmla="*/ 2147483647 h 107"/>
              <a:gd name="T24" fmla="*/ 2147483647 w 85"/>
              <a:gd name="T25" fmla="*/ 2147483647 h 107"/>
              <a:gd name="T26" fmla="*/ 2147483647 w 85"/>
              <a:gd name="T27" fmla="*/ 2147483647 h 107"/>
              <a:gd name="T28" fmla="*/ 2147483647 w 85"/>
              <a:gd name="T29" fmla="*/ 2147483647 h 107"/>
              <a:gd name="T30" fmla="*/ 2147483647 w 85"/>
              <a:gd name="T31" fmla="*/ 2147483647 h 107"/>
              <a:gd name="T32" fmla="*/ 2147483647 w 85"/>
              <a:gd name="T33" fmla="*/ 2147483647 h 107"/>
              <a:gd name="T34" fmla="*/ 2147483647 w 85"/>
              <a:gd name="T35" fmla="*/ 2147483647 h 107"/>
              <a:gd name="T36" fmla="*/ 2147483647 w 85"/>
              <a:gd name="T37" fmla="*/ 2147483647 h 107"/>
              <a:gd name="T38" fmla="*/ 2147483647 w 85"/>
              <a:gd name="T39" fmla="*/ 2147483647 h 107"/>
              <a:gd name="T40" fmla="*/ 2147483647 w 85"/>
              <a:gd name="T41" fmla="*/ 2147483647 h 107"/>
              <a:gd name="T42" fmla="*/ 2147483647 w 85"/>
              <a:gd name="T43" fmla="*/ 2147483647 h 107"/>
              <a:gd name="T44" fmla="*/ 2147483647 w 85"/>
              <a:gd name="T45" fmla="*/ 0 h 107"/>
              <a:gd name="T46" fmla="*/ 2147483647 w 85"/>
              <a:gd name="T47" fmla="*/ 2147483647 h 107"/>
              <a:gd name="T48" fmla="*/ 2147483647 w 85"/>
              <a:gd name="T49" fmla="*/ 2147483647 h 107"/>
              <a:gd name="T50" fmla="*/ 2147483647 w 85"/>
              <a:gd name="T51" fmla="*/ 2147483647 h 107"/>
              <a:gd name="T52" fmla="*/ 2147483647 w 85"/>
              <a:gd name="T53" fmla="*/ 2147483647 h 107"/>
              <a:gd name="T54" fmla="*/ 2147483647 w 85"/>
              <a:gd name="T55" fmla="*/ 2147483647 h 107"/>
              <a:gd name="T56" fmla="*/ 2147483647 w 85"/>
              <a:gd name="T57" fmla="*/ 2147483647 h 107"/>
              <a:gd name="T58" fmla="*/ 2147483647 w 85"/>
              <a:gd name="T59" fmla="*/ 2147483647 h 107"/>
              <a:gd name="T60" fmla="*/ 2147483647 w 85"/>
              <a:gd name="T61" fmla="*/ 2147483647 h 107"/>
              <a:gd name="T62" fmla="*/ 2147483647 w 85"/>
              <a:gd name="T63" fmla="*/ 2147483647 h 107"/>
              <a:gd name="T64" fmla="*/ 2147483647 w 85"/>
              <a:gd name="T65" fmla="*/ 2147483647 h 107"/>
              <a:gd name="T66" fmla="*/ 2147483647 w 85"/>
              <a:gd name="T67" fmla="*/ 2147483647 h 107"/>
              <a:gd name="T68" fmla="*/ 2147483647 w 85"/>
              <a:gd name="T69" fmla="*/ 2147483647 h 107"/>
              <a:gd name="T70" fmla="*/ 2147483647 w 85"/>
              <a:gd name="T71" fmla="*/ 2147483647 h 107"/>
              <a:gd name="T72" fmla="*/ 2147483647 w 85"/>
              <a:gd name="T73" fmla="*/ 2147483647 h 107"/>
              <a:gd name="T74" fmla="*/ 2147483647 w 85"/>
              <a:gd name="T75" fmla="*/ 2147483647 h 107"/>
              <a:gd name="T76" fmla="*/ 2147483647 w 85"/>
              <a:gd name="T77" fmla="*/ 2147483647 h 107"/>
              <a:gd name="T78" fmla="*/ 2147483647 w 85"/>
              <a:gd name="T79" fmla="*/ 2147483647 h 107"/>
              <a:gd name="T80" fmla="*/ 2147483647 w 85"/>
              <a:gd name="T81" fmla="*/ 2147483647 h 107"/>
              <a:gd name="T82" fmla="*/ 2147483647 w 85"/>
              <a:gd name="T83" fmla="*/ 2147483647 h 107"/>
              <a:gd name="T84" fmla="*/ 2147483647 w 85"/>
              <a:gd name="T85" fmla="*/ 2147483647 h 107"/>
              <a:gd name="T86" fmla="*/ 2147483647 w 85"/>
              <a:gd name="T87" fmla="*/ 2147483647 h 107"/>
              <a:gd name="T88" fmla="*/ 0 w 85"/>
              <a:gd name="T89" fmla="*/ 2147483647 h 107"/>
              <a:gd name="T90" fmla="*/ 2147483647 w 85"/>
              <a:gd name="T91" fmla="*/ 2147483647 h 107"/>
              <a:gd name="T92" fmla="*/ 2147483647 w 85"/>
              <a:gd name="T93" fmla="*/ 2147483647 h 1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5" h="107">
                <a:moveTo>
                  <a:pt x="4" y="93"/>
                </a:moveTo>
                <a:lnTo>
                  <a:pt x="6" y="94"/>
                </a:lnTo>
                <a:lnTo>
                  <a:pt x="17" y="98"/>
                </a:lnTo>
                <a:lnTo>
                  <a:pt x="25" y="98"/>
                </a:lnTo>
                <a:lnTo>
                  <a:pt x="34" y="96"/>
                </a:lnTo>
                <a:lnTo>
                  <a:pt x="38" y="93"/>
                </a:lnTo>
                <a:lnTo>
                  <a:pt x="45" y="90"/>
                </a:lnTo>
                <a:lnTo>
                  <a:pt x="49" y="86"/>
                </a:lnTo>
                <a:lnTo>
                  <a:pt x="55" y="82"/>
                </a:lnTo>
                <a:lnTo>
                  <a:pt x="60" y="75"/>
                </a:lnTo>
                <a:lnTo>
                  <a:pt x="62" y="69"/>
                </a:lnTo>
                <a:lnTo>
                  <a:pt x="66" y="62"/>
                </a:lnTo>
                <a:lnTo>
                  <a:pt x="70" y="54"/>
                </a:lnTo>
                <a:lnTo>
                  <a:pt x="72" y="48"/>
                </a:lnTo>
                <a:lnTo>
                  <a:pt x="75" y="42"/>
                </a:lnTo>
                <a:lnTo>
                  <a:pt x="75" y="35"/>
                </a:lnTo>
                <a:lnTo>
                  <a:pt x="79" y="29"/>
                </a:lnTo>
                <a:lnTo>
                  <a:pt x="79" y="22"/>
                </a:lnTo>
                <a:lnTo>
                  <a:pt x="79" y="18"/>
                </a:lnTo>
                <a:lnTo>
                  <a:pt x="79" y="11"/>
                </a:lnTo>
                <a:lnTo>
                  <a:pt x="79" y="8"/>
                </a:lnTo>
                <a:lnTo>
                  <a:pt x="79" y="2"/>
                </a:lnTo>
                <a:lnTo>
                  <a:pt x="81" y="0"/>
                </a:lnTo>
                <a:lnTo>
                  <a:pt x="85" y="3"/>
                </a:lnTo>
                <a:lnTo>
                  <a:pt x="83" y="6"/>
                </a:lnTo>
                <a:lnTo>
                  <a:pt x="83" y="14"/>
                </a:lnTo>
                <a:lnTo>
                  <a:pt x="81" y="21"/>
                </a:lnTo>
                <a:lnTo>
                  <a:pt x="81" y="27"/>
                </a:lnTo>
                <a:lnTo>
                  <a:pt x="81" y="35"/>
                </a:lnTo>
                <a:lnTo>
                  <a:pt x="81" y="43"/>
                </a:lnTo>
                <a:lnTo>
                  <a:pt x="79" y="51"/>
                </a:lnTo>
                <a:lnTo>
                  <a:pt x="77" y="59"/>
                </a:lnTo>
                <a:lnTo>
                  <a:pt x="75" y="66"/>
                </a:lnTo>
                <a:lnTo>
                  <a:pt x="72" y="74"/>
                </a:lnTo>
                <a:lnTo>
                  <a:pt x="68" y="80"/>
                </a:lnTo>
                <a:lnTo>
                  <a:pt x="66" y="88"/>
                </a:lnTo>
                <a:lnTo>
                  <a:pt x="62" y="93"/>
                </a:lnTo>
                <a:lnTo>
                  <a:pt x="57" y="96"/>
                </a:lnTo>
                <a:lnTo>
                  <a:pt x="47" y="102"/>
                </a:lnTo>
                <a:lnTo>
                  <a:pt x="36" y="104"/>
                </a:lnTo>
                <a:lnTo>
                  <a:pt x="25" y="106"/>
                </a:lnTo>
                <a:lnTo>
                  <a:pt x="19" y="107"/>
                </a:lnTo>
                <a:lnTo>
                  <a:pt x="8" y="106"/>
                </a:lnTo>
                <a:lnTo>
                  <a:pt x="4" y="106"/>
                </a:lnTo>
                <a:lnTo>
                  <a:pt x="0" y="104"/>
                </a:lnTo>
                <a:lnTo>
                  <a:pt x="4"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4" name="Freeform 92"/>
          <p:cNvSpPr>
            <a:spLocks/>
          </p:cNvSpPr>
          <p:nvPr/>
        </p:nvSpPr>
        <p:spPr bwMode="auto">
          <a:xfrm>
            <a:off x="3802063" y="5561013"/>
            <a:ext cx="80962" cy="88900"/>
          </a:xfrm>
          <a:custGeom>
            <a:avLst/>
            <a:gdLst>
              <a:gd name="T0" fmla="*/ 2147483647 w 51"/>
              <a:gd name="T1" fmla="*/ 0 h 56"/>
              <a:gd name="T2" fmla="*/ 2147483647 w 51"/>
              <a:gd name="T3" fmla="*/ 0 h 56"/>
              <a:gd name="T4" fmla="*/ 2147483647 w 51"/>
              <a:gd name="T5" fmla="*/ 2147483647 h 56"/>
              <a:gd name="T6" fmla="*/ 2147483647 w 51"/>
              <a:gd name="T7" fmla="*/ 2147483647 h 56"/>
              <a:gd name="T8" fmla="*/ 2147483647 w 51"/>
              <a:gd name="T9" fmla="*/ 2147483647 h 56"/>
              <a:gd name="T10" fmla="*/ 2147483647 w 51"/>
              <a:gd name="T11" fmla="*/ 2147483647 h 56"/>
              <a:gd name="T12" fmla="*/ 2147483647 w 51"/>
              <a:gd name="T13" fmla="*/ 2147483647 h 56"/>
              <a:gd name="T14" fmla="*/ 2147483647 w 51"/>
              <a:gd name="T15" fmla="*/ 2147483647 h 56"/>
              <a:gd name="T16" fmla="*/ 2147483647 w 51"/>
              <a:gd name="T17" fmla="*/ 2147483647 h 56"/>
              <a:gd name="T18" fmla="*/ 2147483647 w 51"/>
              <a:gd name="T19" fmla="*/ 2147483647 h 56"/>
              <a:gd name="T20" fmla="*/ 2147483647 w 51"/>
              <a:gd name="T21" fmla="*/ 2147483647 h 56"/>
              <a:gd name="T22" fmla="*/ 2147483647 w 51"/>
              <a:gd name="T23" fmla="*/ 2147483647 h 56"/>
              <a:gd name="T24" fmla="*/ 0 w 51"/>
              <a:gd name="T25" fmla="*/ 2147483647 h 56"/>
              <a:gd name="T26" fmla="*/ 2147483647 w 51"/>
              <a:gd name="T27" fmla="*/ 2147483647 h 56"/>
              <a:gd name="T28" fmla="*/ 2147483647 w 51"/>
              <a:gd name="T29" fmla="*/ 2147483647 h 56"/>
              <a:gd name="T30" fmla="*/ 2147483647 w 51"/>
              <a:gd name="T31" fmla="*/ 2147483647 h 56"/>
              <a:gd name="T32" fmla="*/ 2147483647 w 51"/>
              <a:gd name="T33" fmla="*/ 2147483647 h 56"/>
              <a:gd name="T34" fmla="*/ 2147483647 w 51"/>
              <a:gd name="T35" fmla="*/ 2147483647 h 56"/>
              <a:gd name="T36" fmla="*/ 2147483647 w 51"/>
              <a:gd name="T37" fmla="*/ 2147483647 h 56"/>
              <a:gd name="T38" fmla="*/ 2147483647 w 51"/>
              <a:gd name="T39" fmla="*/ 2147483647 h 56"/>
              <a:gd name="T40" fmla="*/ 2147483647 w 51"/>
              <a:gd name="T41" fmla="*/ 2147483647 h 56"/>
              <a:gd name="T42" fmla="*/ 2147483647 w 51"/>
              <a:gd name="T43" fmla="*/ 2147483647 h 56"/>
              <a:gd name="T44" fmla="*/ 2147483647 w 51"/>
              <a:gd name="T45" fmla="*/ 0 h 56"/>
              <a:gd name="T46" fmla="*/ 2147483647 w 51"/>
              <a:gd name="T47" fmla="*/ 0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 h="56">
                <a:moveTo>
                  <a:pt x="47" y="0"/>
                </a:moveTo>
                <a:lnTo>
                  <a:pt x="45" y="0"/>
                </a:lnTo>
                <a:lnTo>
                  <a:pt x="45" y="5"/>
                </a:lnTo>
                <a:lnTo>
                  <a:pt x="45" y="10"/>
                </a:lnTo>
                <a:lnTo>
                  <a:pt x="42" y="16"/>
                </a:lnTo>
                <a:lnTo>
                  <a:pt x="40" y="23"/>
                </a:lnTo>
                <a:lnTo>
                  <a:pt x="38" y="31"/>
                </a:lnTo>
                <a:lnTo>
                  <a:pt x="34" y="35"/>
                </a:lnTo>
                <a:lnTo>
                  <a:pt x="32" y="40"/>
                </a:lnTo>
                <a:lnTo>
                  <a:pt x="21" y="43"/>
                </a:lnTo>
                <a:lnTo>
                  <a:pt x="10" y="47"/>
                </a:lnTo>
                <a:lnTo>
                  <a:pt x="2" y="48"/>
                </a:lnTo>
                <a:lnTo>
                  <a:pt x="0" y="50"/>
                </a:lnTo>
                <a:lnTo>
                  <a:pt x="4" y="56"/>
                </a:lnTo>
                <a:lnTo>
                  <a:pt x="6" y="55"/>
                </a:lnTo>
                <a:lnTo>
                  <a:pt x="15" y="53"/>
                </a:lnTo>
                <a:lnTo>
                  <a:pt x="27" y="50"/>
                </a:lnTo>
                <a:lnTo>
                  <a:pt x="38" y="47"/>
                </a:lnTo>
                <a:lnTo>
                  <a:pt x="42" y="39"/>
                </a:lnTo>
                <a:lnTo>
                  <a:pt x="47" y="29"/>
                </a:lnTo>
                <a:lnTo>
                  <a:pt x="51" y="21"/>
                </a:lnTo>
                <a:lnTo>
                  <a:pt x="51" y="19"/>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5" name="Freeform 93"/>
          <p:cNvSpPr>
            <a:spLocks/>
          </p:cNvSpPr>
          <p:nvPr/>
        </p:nvSpPr>
        <p:spPr bwMode="auto">
          <a:xfrm>
            <a:off x="4256088" y="5265738"/>
            <a:ext cx="53975" cy="155575"/>
          </a:xfrm>
          <a:custGeom>
            <a:avLst/>
            <a:gdLst>
              <a:gd name="T0" fmla="*/ 0 w 34"/>
              <a:gd name="T1" fmla="*/ 2147483647 h 98"/>
              <a:gd name="T2" fmla="*/ 2147483647 w 34"/>
              <a:gd name="T3" fmla="*/ 2147483647 h 98"/>
              <a:gd name="T4" fmla="*/ 2147483647 w 34"/>
              <a:gd name="T5" fmla="*/ 2147483647 h 98"/>
              <a:gd name="T6" fmla="*/ 2147483647 w 34"/>
              <a:gd name="T7" fmla="*/ 2147483647 h 98"/>
              <a:gd name="T8" fmla="*/ 2147483647 w 34"/>
              <a:gd name="T9" fmla="*/ 2147483647 h 98"/>
              <a:gd name="T10" fmla="*/ 2147483647 w 34"/>
              <a:gd name="T11" fmla="*/ 2147483647 h 98"/>
              <a:gd name="T12" fmla="*/ 2147483647 w 34"/>
              <a:gd name="T13" fmla="*/ 2147483647 h 98"/>
              <a:gd name="T14" fmla="*/ 2147483647 w 34"/>
              <a:gd name="T15" fmla="*/ 2147483647 h 98"/>
              <a:gd name="T16" fmla="*/ 2147483647 w 34"/>
              <a:gd name="T17" fmla="*/ 2147483647 h 98"/>
              <a:gd name="T18" fmla="*/ 2147483647 w 34"/>
              <a:gd name="T19" fmla="*/ 2147483647 h 98"/>
              <a:gd name="T20" fmla="*/ 2147483647 w 34"/>
              <a:gd name="T21" fmla="*/ 2147483647 h 98"/>
              <a:gd name="T22" fmla="*/ 2147483647 w 34"/>
              <a:gd name="T23" fmla="*/ 2147483647 h 98"/>
              <a:gd name="T24" fmla="*/ 2147483647 w 34"/>
              <a:gd name="T25" fmla="*/ 2147483647 h 98"/>
              <a:gd name="T26" fmla="*/ 2147483647 w 34"/>
              <a:gd name="T27" fmla="*/ 2147483647 h 98"/>
              <a:gd name="T28" fmla="*/ 2147483647 w 34"/>
              <a:gd name="T29" fmla="*/ 2147483647 h 98"/>
              <a:gd name="T30" fmla="*/ 2147483647 w 34"/>
              <a:gd name="T31" fmla="*/ 2147483647 h 98"/>
              <a:gd name="T32" fmla="*/ 2147483647 w 34"/>
              <a:gd name="T33" fmla="*/ 2147483647 h 98"/>
              <a:gd name="T34" fmla="*/ 2147483647 w 34"/>
              <a:gd name="T35" fmla="*/ 2147483647 h 98"/>
              <a:gd name="T36" fmla="*/ 2147483647 w 34"/>
              <a:gd name="T37" fmla="*/ 2147483647 h 98"/>
              <a:gd name="T38" fmla="*/ 2147483647 w 34"/>
              <a:gd name="T39" fmla="*/ 2147483647 h 98"/>
              <a:gd name="T40" fmla="*/ 2147483647 w 34"/>
              <a:gd name="T41" fmla="*/ 2147483647 h 98"/>
              <a:gd name="T42" fmla="*/ 2147483647 w 34"/>
              <a:gd name="T43" fmla="*/ 2147483647 h 98"/>
              <a:gd name="T44" fmla="*/ 2147483647 w 34"/>
              <a:gd name="T45" fmla="*/ 2147483647 h 98"/>
              <a:gd name="T46" fmla="*/ 2147483647 w 34"/>
              <a:gd name="T47" fmla="*/ 2147483647 h 98"/>
              <a:gd name="T48" fmla="*/ 2147483647 w 34"/>
              <a:gd name="T49" fmla="*/ 2147483647 h 98"/>
              <a:gd name="T50" fmla="*/ 2147483647 w 34"/>
              <a:gd name="T51" fmla="*/ 2147483647 h 98"/>
              <a:gd name="T52" fmla="*/ 2147483647 w 34"/>
              <a:gd name="T53" fmla="*/ 2147483647 h 98"/>
              <a:gd name="T54" fmla="*/ 2147483647 w 34"/>
              <a:gd name="T55" fmla="*/ 2147483647 h 98"/>
              <a:gd name="T56" fmla="*/ 2147483647 w 34"/>
              <a:gd name="T57" fmla="*/ 2147483647 h 98"/>
              <a:gd name="T58" fmla="*/ 2147483647 w 34"/>
              <a:gd name="T59" fmla="*/ 2147483647 h 98"/>
              <a:gd name="T60" fmla="*/ 2147483647 w 34"/>
              <a:gd name="T61" fmla="*/ 2147483647 h 98"/>
              <a:gd name="T62" fmla="*/ 2147483647 w 34"/>
              <a:gd name="T63" fmla="*/ 2147483647 h 98"/>
              <a:gd name="T64" fmla="*/ 2147483647 w 34"/>
              <a:gd name="T65" fmla="*/ 0 h 98"/>
              <a:gd name="T66" fmla="*/ 0 w 34"/>
              <a:gd name="T67" fmla="*/ 2147483647 h 98"/>
              <a:gd name="T68" fmla="*/ 0 w 34"/>
              <a:gd name="T69" fmla="*/ 2147483647 h 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 h="98">
                <a:moveTo>
                  <a:pt x="0" y="2"/>
                </a:moveTo>
                <a:lnTo>
                  <a:pt x="2" y="7"/>
                </a:lnTo>
                <a:lnTo>
                  <a:pt x="6" y="12"/>
                </a:lnTo>
                <a:lnTo>
                  <a:pt x="10" y="20"/>
                </a:lnTo>
                <a:lnTo>
                  <a:pt x="15" y="26"/>
                </a:lnTo>
                <a:lnTo>
                  <a:pt x="19" y="36"/>
                </a:lnTo>
                <a:lnTo>
                  <a:pt x="19" y="40"/>
                </a:lnTo>
                <a:lnTo>
                  <a:pt x="19" y="45"/>
                </a:lnTo>
                <a:lnTo>
                  <a:pt x="21" y="52"/>
                </a:lnTo>
                <a:lnTo>
                  <a:pt x="23" y="56"/>
                </a:lnTo>
                <a:lnTo>
                  <a:pt x="23" y="66"/>
                </a:lnTo>
                <a:lnTo>
                  <a:pt x="23" y="76"/>
                </a:lnTo>
                <a:lnTo>
                  <a:pt x="23" y="82"/>
                </a:lnTo>
                <a:lnTo>
                  <a:pt x="23" y="88"/>
                </a:lnTo>
                <a:lnTo>
                  <a:pt x="23" y="95"/>
                </a:lnTo>
                <a:lnTo>
                  <a:pt x="25" y="98"/>
                </a:lnTo>
                <a:lnTo>
                  <a:pt x="32" y="98"/>
                </a:lnTo>
                <a:lnTo>
                  <a:pt x="32" y="95"/>
                </a:lnTo>
                <a:lnTo>
                  <a:pt x="32" y="90"/>
                </a:lnTo>
                <a:lnTo>
                  <a:pt x="32" y="82"/>
                </a:lnTo>
                <a:lnTo>
                  <a:pt x="34" y="74"/>
                </a:lnTo>
                <a:lnTo>
                  <a:pt x="32" y="68"/>
                </a:lnTo>
                <a:lnTo>
                  <a:pt x="32" y="61"/>
                </a:lnTo>
                <a:lnTo>
                  <a:pt x="32" y="56"/>
                </a:lnTo>
                <a:lnTo>
                  <a:pt x="32" y="52"/>
                </a:lnTo>
                <a:lnTo>
                  <a:pt x="32" y="40"/>
                </a:lnTo>
                <a:lnTo>
                  <a:pt x="29" y="32"/>
                </a:lnTo>
                <a:lnTo>
                  <a:pt x="25" y="24"/>
                </a:lnTo>
                <a:lnTo>
                  <a:pt x="21" y="18"/>
                </a:lnTo>
                <a:lnTo>
                  <a:pt x="17" y="12"/>
                </a:lnTo>
                <a:lnTo>
                  <a:pt x="12" y="8"/>
                </a:lnTo>
                <a:lnTo>
                  <a:pt x="8" y="2"/>
                </a:lnTo>
                <a:lnTo>
                  <a:pt x="6"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6" name="Freeform 94"/>
          <p:cNvSpPr>
            <a:spLocks/>
          </p:cNvSpPr>
          <p:nvPr/>
        </p:nvSpPr>
        <p:spPr bwMode="auto">
          <a:xfrm>
            <a:off x="3679825" y="5324475"/>
            <a:ext cx="95250" cy="117475"/>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0 w 60"/>
              <a:gd name="T25" fmla="*/ 2147483647 h 74"/>
              <a:gd name="T26" fmla="*/ 0 w 60"/>
              <a:gd name="T27" fmla="*/ 2147483647 h 74"/>
              <a:gd name="T28" fmla="*/ 2147483647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2147483647 h 74"/>
              <a:gd name="T48" fmla="*/ 2147483647 w 60"/>
              <a:gd name="T49" fmla="*/ 2147483647 h 74"/>
              <a:gd name="T50" fmla="*/ 2147483647 w 60"/>
              <a:gd name="T51" fmla="*/ 2147483647 h 74"/>
              <a:gd name="T52" fmla="*/ 2147483647 w 60"/>
              <a:gd name="T53" fmla="*/ 0 h 74"/>
              <a:gd name="T54" fmla="*/ 2147483647 w 60"/>
              <a:gd name="T55" fmla="*/ 0 h 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 h="74">
                <a:moveTo>
                  <a:pt x="58" y="0"/>
                </a:moveTo>
                <a:lnTo>
                  <a:pt x="55" y="2"/>
                </a:lnTo>
                <a:lnTo>
                  <a:pt x="53" y="7"/>
                </a:lnTo>
                <a:lnTo>
                  <a:pt x="49" y="13"/>
                </a:lnTo>
                <a:lnTo>
                  <a:pt x="47" y="23"/>
                </a:lnTo>
                <a:lnTo>
                  <a:pt x="40" y="32"/>
                </a:lnTo>
                <a:lnTo>
                  <a:pt x="36" y="40"/>
                </a:lnTo>
                <a:lnTo>
                  <a:pt x="32" y="47"/>
                </a:lnTo>
                <a:lnTo>
                  <a:pt x="28" y="53"/>
                </a:lnTo>
                <a:lnTo>
                  <a:pt x="17" y="58"/>
                </a:lnTo>
                <a:lnTo>
                  <a:pt x="8" y="64"/>
                </a:lnTo>
                <a:lnTo>
                  <a:pt x="2" y="66"/>
                </a:lnTo>
                <a:lnTo>
                  <a:pt x="0" y="67"/>
                </a:lnTo>
                <a:lnTo>
                  <a:pt x="0" y="74"/>
                </a:lnTo>
                <a:lnTo>
                  <a:pt x="4" y="72"/>
                </a:lnTo>
                <a:lnTo>
                  <a:pt x="15" y="69"/>
                </a:lnTo>
                <a:lnTo>
                  <a:pt x="28" y="63"/>
                </a:lnTo>
                <a:lnTo>
                  <a:pt x="36" y="55"/>
                </a:lnTo>
                <a:lnTo>
                  <a:pt x="40" y="48"/>
                </a:lnTo>
                <a:lnTo>
                  <a:pt x="45" y="42"/>
                </a:lnTo>
                <a:lnTo>
                  <a:pt x="49" y="32"/>
                </a:lnTo>
                <a:lnTo>
                  <a:pt x="51" y="24"/>
                </a:lnTo>
                <a:lnTo>
                  <a:pt x="55" y="15"/>
                </a:lnTo>
                <a:lnTo>
                  <a:pt x="58" y="8"/>
                </a:lnTo>
                <a:lnTo>
                  <a:pt x="58" y="3"/>
                </a:lnTo>
                <a:lnTo>
                  <a:pt x="60" y="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7" name="Freeform 95"/>
          <p:cNvSpPr>
            <a:spLocks/>
          </p:cNvSpPr>
          <p:nvPr/>
        </p:nvSpPr>
        <p:spPr bwMode="auto">
          <a:xfrm>
            <a:off x="3121025" y="5124450"/>
            <a:ext cx="122238" cy="174625"/>
          </a:xfrm>
          <a:custGeom>
            <a:avLst/>
            <a:gdLst>
              <a:gd name="T0" fmla="*/ 0 w 77"/>
              <a:gd name="T1" fmla="*/ 2147483647 h 110"/>
              <a:gd name="T2" fmla="*/ 2147483647 w 77"/>
              <a:gd name="T3" fmla="*/ 2147483647 h 110"/>
              <a:gd name="T4" fmla="*/ 2147483647 w 77"/>
              <a:gd name="T5" fmla="*/ 2147483647 h 110"/>
              <a:gd name="T6" fmla="*/ 2147483647 w 77"/>
              <a:gd name="T7" fmla="*/ 2147483647 h 110"/>
              <a:gd name="T8" fmla="*/ 2147483647 w 77"/>
              <a:gd name="T9" fmla="*/ 2147483647 h 110"/>
              <a:gd name="T10" fmla="*/ 2147483647 w 77"/>
              <a:gd name="T11" fmla="*/ 2147483647 h 110"/>
              <a:gd name="T12" fmla="*/ 2147483647 w 77"/>
              <a:gd name="T13" fmla="*/ 2147483647 h 110"/>
              <a:gd name="T14" fmla="*/ 2147483647 w 77"/>
              <a:gd name="T15" fmla="*/ 2147483647 h 110"/>
              <a:gd name="T16" fmla="*/ 2147483647 w 77"/>
              <a:gd name="T17" fmla="*/ 2147483647 h 110"/>
              <a:gd name="T18" fmla="*/ 2147483647 w 77"/>
              <a:gd name="T19" fmla="*/ 2147483647 h 110"/>
              <a:gd name="T20" fmla="*/ 2147483647 w 77"/>
              <a:gd name="T21" fmla="*/ 2147483647 h 110"/>
              <a:gd name="T22" fmla="*/ 2147483647 w 77"/>
              <a:gd name="T23" fmla="*/ 2147483647 h 110"/>
              <a:gd name="T24" fmla="*/ 2147483647 w 77"/>
              <a:gd name="T25" fmla="*/ 2147483647 h 110"/>
              <a:gd name="T26" fmla="*/ 2147483647 w 77"/>
              <a:gd name="T27" fmla="*/ 2147483647 h 110"/>
              <a:gd name="T28" fmla="*/ 2147483647 w 77"/>
              <a:gd name="T29" fmla="*/ 2147483647 h 110"/>
              <a:gd name="T30" fmla="*/ 2147483647 w 77"/>
              <a:gd name="T31" fmla="*/ 2147483647 h 110"/>
              <a:gd name="T32" fmla="*/ 2147483647 w 77"/>
              <a:gd name="T33" fmla="*/ 2147483647 h 110"/>
              <a:gd name="T34" fmla="*/ 2147483647 w 77"/>
              <a:gd name="T35" fmla="*/ 2147483647 h 110"/>
              <a:gd name="T36" fmla="*/ 2147483647 w 77"/>
              <a:gd name="T37" fmla="*/ 2147483647 h 110"/>
              <a:gd name="T38" fmla="*/ 2147483647 w 77"/>
              <a:gd name="T39" fmla="*/ 2147483647 h 110"/>
              <a:gd name="T40" fmla="*/ 2147483647 w 77"/>
              <a:gd name="T41" fmla="*/ 2147483647 h 110"/>
              <a:gd name="T42" fmla="*/ 2147483647 w 77"/>
              <a:gd name="T43" fmla="*/ 2147483647 h 110"/>
              <a:gd name="T44" fmla="*/ 2147483647 w 77"/>
              <a:gd name="T45" fmla="*/ 2147483647 h 110"/>
              <a:gd name="T46" fmla="*/ 2147483647 w 77"/>
              <a:gd name="T47" fmla="*/ 2147483647 h 110"/>
              <a:gd name="T48" fmla="*/ 2147483647 w 77"/>
              <a:gd name="T49" fmla="*/ 2147483647 h 110"/>
              <a:gd name="T50" fmla="*/ 2147483647 w 77"/>
              <a:gd name="T51" fmla="*/ 2147483647 h 110"/>
              <a:gd name="T52" fmla="*/ 2147483647 w 77"/>
              <a:gd name="T53" fmla="*/ 2147483647 h 110"/>
              <a:gd name="T54" fmla="*/ 2147483647 w 77"/>
              <a:gd name="T55" fmla="*/ 2147483647 h 110"/>
              <a:gd name="T56" fmla="*/ 2147483647 w 77"/>
              <a:gd name="T57" fmla="*/ 2147483647 h 110"/>
              <a:gd name="T58" fmla="*/ 2147483647 w 77"/>
              <a:gd name="T59" fmla="*/ 2147483647 h 110"/>
              <a:gd name="T60" fmla="*/ 2147483647 w 77"/>
              <a:gd name="T61" fmla="*/ 2147483647 h 110"/>
              <a:gd name="T62" fmla="*/ 2147483647 w 77"/>
              <a:gd name="T63" fmla="*/ 2147483647 h 110"/>
              <a:gd name="T64" fmla="*/ 2147483647 w 77"/>
              <a:gd name="T65" fmla="*/ 2147483647 h 110"/>
              <a:gd name="T66" fmla="*/ 2147483647 w 77"/>
              <a:gd name="T67" fmla="*/ 2147483647 h 110"/>
              <a:gd name="T68" fmla="*/ 2147483647 w 77"/>
              <a:gd name="T69" fmla="*/ 2147483647 h 110"/>
              <a:gd name="T70" fmla="*/ 2147483647 w 77"/>
              <a:gd name="T71" fmla="*/ 2147483647 h 110"/>
              <a:gd name="T72" fmla="*/ 2147483647 w 77"/>
              <a:gd name="T73" fmla="*/ 0 h 110"/>
              <a:gd name="T74" fmla="*/ 0 w 77"/>
              <a:gd name="T75" fmla="*/ 2147483647 h 110"/>
              <a:gd name="T76" fmla="*/ 0 w 77"/>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7" h="110">
                <a:moveTo>
                  <a:pt x="0" y="3"/>
                </a:moveTo>
                <a:lnTo>
                  <a:pt x="4" y="6"/>
                </a:lnTo>
                <a:lnTo>
                  <a:pt x="11" y="11"/>
                </a:lnTo>
                <a:lnTo>
                  <a:pt x="21" y="19"/>
                </a:lnTo>
                <a:lnTo>
                  <a:pt x="28" y="25"/>
                </a:lnTo>
                <a:lnTo>
                  <a:pt x="36" y="35"/>
                </a:lnTo>
                <a:lnTo>
                  <a:pt x="43" y="45"/>
                </a:lnTo>
                <a:lnTo>
                  <a:pt x="49" y="54"/>
                </a:lnTo>
                <a:lnTo>
                  <a:pt x="51" y="62"/>
                </a:lnTo>
                <a:lnTo>
                  <a:pt x="55" y="73"/>
                </a:lnTo>
                <a:lnTo>
                  <a:pt x="58" y="81"/>
                </a:lnTo>
                <a:lnTo>
                  <a:pt x="62" y="91"/>
                </a:lnTo>
                <a:lnTo>
                  <a:pt x="64" y="99"/>
                </a:lnTo>
                <a:lnTo>
                  <a:pt x="66" y="104"/>
                </a:lnTo>
                <a:lnTo>
                  <a:pt x="68" y="109"/>
                </a:lnTo>
                <a:lnTo>
                  <a:pt x="68" y="110"/>
                </a:lnTo>
                <a:lnTo>
                  <a:pt x="77" y="109"/>
                </a:lnTo>
                <a:lnTo>
                  <a:pt x="77" y="105"/>
                </a:lnTo>
                <a:lnTo>
                  <a:pt x="75" y="99"/>
                </a:lnTo>
                <a:lnTo>
                  <a:pt x="72" y="93"/>
                </a:lnTo>
                <a:lnTo>
                  <a:pt x="70" y="88"/>
                </a:lnTo>
                <a:lnTo>
                  <a:pt x="70" y="81"/>
                </a:lnTo>
                <a:lnTo>
                  <a:pt x="68" y="75"/>
                </a:lnTo>
                <a:lnTo>
                  <a:pt x="64" y="69"/>
                </a:lnTo>
                <a:lnTo>
                  <a:pt x="64" y="61"/>
                </a:lnTo>
                <a:lnTo>
                  <a:pt x="60" y="54"/>
                </a:lnTo>
                <a:lnTo>
                  <a:pt x="58" y="49"/>
                </a:lnTo>
                <a:lnTo>
                  <a:pt x="55" y="43"/>
                </a:lnTo>
                <a:lnTo>
                  <a:pt x="53" y="38"/>
                </a:lnTo>
                <a:lnTo>
                  <a:pt x="49" y="33"/>
                </a:lnTo>
                <a:lnTo>
                  <a:pt x="49" y="30"/>
                </a:lnTo>
                <a:lnTo>
                  <a:pt x="43" y="22"/>
                </a:lnTo>
                <a:lnTo>
                  <a:pt x="36" y="17"/>
                </a:lnTo>
                <a:lnTo>
                  <a:pt x="28" y="11"/>
                </a:lnTo>
                <a:lnTo>
                  <a:pt x="23" y="8"/>
                </a:lnTo>
                <a:lnTo>
                  <a:pt x="13" y="1"/>
                </a:lnTo>
                <a:lnTo>
                  <a:pt x="8"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8" name="Freeform 96"/>
          <p:cNvSpPr>
            <a:spLocks/>
          </p:cNvSpPr>
          <p:nvPr/>
        </p:nvSpPr>
        <p:spPr bwMode="auto">
          <a:xfrm>
            <a:off x="2233613" y="5284788"/>
            <a:ext cx="57150" cy="158750"/>
          </a:xfrm>
          <a:custGeom>
            <a:avLst/>
            <a:gdLst>
              <a:gd name="T0" fmla="*/ 0 w 36"/>
              <a:gd name="T1" fmla="*/ 0 h 100"/>
              <a:gd name="T2" fmla="*/ 0 w 36"/>
              <a:gd name="T3" fmla="*/ 2147483647 h 100"/>
              <a:gd name="T4" fmla="*/ 2147483647 w 36"/>
              <a:gd name="T5" fmla="*/ 2147483647 h 100"/>
              <a:gd name="T6" fmla="*/ 2147483647 w 36"/>
              <a:gd name="T7" fmla="*/ 2147483647 h 100"/>
              <a:gd name="T8" fmla="*/ 2147483647 w 36"/>
              <a:gd name="T9" fmla="*/ 2147483647 h 100"/>
              <a:gd name="T10" fmla="*/ 2147483647 w 36"/>
              <a:gd name="T11" fmla="*/ 2147483647 h 100"/>
              <a:gd name="T12" fmla="*/ 2147483647 w 36"/>
              <a:gd name="T13" fmla="*/ 2147483647 h 100"/>
              <a:gd name="T14" fmla="*/ 2147483647 w 36"/>
              <a:gd name="T15" fmla="*/ 2147483647 h 100"/>
              <a:gd name="T16" fmla="*/ 2147483647 w 36"/>
              <a:gd name="T17" fmla="*/ 2147483647 h 100"/>
              <a:gd name="T18" fmla="*/ 2147483647 w 36"/>
              <a:gd name="T19" fmla="*/ 2147483647 h 100"/>
              <a:gd name="T20" fmla="*/ 2147483647 w 36"/>
              <a:gd name="T21" fmla="*/ 2147483647 h 100"/>
              <a:gd name="T22" fmla="*/ 2147483647 w 36"/>
              <a:gd name="T23" fmla="*/ 2147483647 h 100"/>
              <a:gd name="T24" fmla="*/ 2147483647 w 36"/>
              <a:gd name="T25" fmla="*/ 2147483647 h 100"/>
              <a:gd name="T26" fmla="*/ 2147483647 w 36"/>
              <a:gd name="T27" fmla="*/ 2147483647 h 100"/>
              <a:gd name="T28" fmla="*/ 2147483647 w 36"/>
              <a:gd name="T29" fmla="*/ 2147483647 h 100"/>
              <a:gd name="T30" fmla="*/ 2147483647 w 36"/>
              <a:gd name="T31" fmla="*/ 2147483647 h 100"/>
              <a:gd name="T32" fmla="*/ 2147483647 w 36"/>
              <a:gd name="T33" fmla="*/ 2147483647 h 100"/>
              <a:gd name="T34" fmla="*/ 2147483647 w 36"/>
              <a:gd name="T35" fmla="*/ 2147483647 h 100"/>
              <a:gd name="T36" fmla="*/ 2147483647 w 36"/>
              <a:gd name="T37" fmla="*/ 2147483647 h 100"/>
              <a:gd name="T38" fmla="*/ 2147483647 w 36"/>
              <a:gd name="T39" fmla="*/ 2147483647 h 100"/>
              <a:gd name="T40" fmla="*/ 2147483647 w 36"/>
              <a:gd name="T41" fmla="*/ 2147483647 h 100"/>
              <a:gd name="T42" fmla="*/ 2147483647 w 36"/>
              <a:gd name="T43" fmla="*/ 2147483647 h 100"/>
              <a:gd name="T44" fmla="*/ 2147483647 w 36"/>
              <a:gd name="T45" fmla="*/ 2147483647 h 100"/>
              <a:gd name="T46" fmla="*/ 2147483647 w 36"/>
              <a:gd name="T47" fmla="*/ 2147483647 h 100"/>
              <a:gd name="T48" fmla="*/ 2147483647 w 36"/>
              <a:gd name="T49" fmla="*/ 2147483647 h 100"/>
              <a:gd name="T50" fmla="*/ 2147483647 w 36"/>
              <a:gd name="T51" fmla="*/ 2147483647 h 100"/>
              <a:gd name="T52" fmla="*/ 2147483647 w 36"/>
              <a:gd name="T53" fmla="*/ 2147483647 h 100"/>
              <a:gd name="T54" fmla="*/ 2147483647 w 36"/>
              <a:gd name="T55" fmla="*/ 2147483647 h 100"/>
              <a:gd name="T56" fmla="*/ 2147483647 w 36"/>
              <a:gd name="T57" fmla="*/ 2147483647 h 100"/>
              <a:gd name="T58" fmla="*/ 2147483647 w 36"/>
              <a:gd name="T59" fmla="*/ 2147483647 h 100"/>
              <a:gd name="T60" fmla="*/ 2147483647 w 36"/>
              <a:gd name="T61" fmla="*/ 2147483647 h 100"/>
              <a:gd name="T62" fmla="*/ 2147483647 w 36"/>
              <a:gd name="T63" fmla="*/ 2147483647 h 100"/>
              <a:gd name="T64" fmla="*/ 2147483647 w 36"/>
              <a:gd name="T65" fmla="*/ 2147483647 h 100"/>
              <a:gd name="T66" fmla="*/ 2147483647 w 36"/>
              <a:gd name="T67" fmla="*/ 2147483647 h 100"/>
              <a:gd name="T68" fmla="*/ 2147483647 w 36"/>
              <a:gd name="T69" fmla="*/ 0 h 100"/>
              <a:gd name="T70" fmla="*/ 0 w 36"/>
              <a:gd name="T71" fmla="*/ 0 h 100"/>
              <a:gd name="T72" fmla="*/ 0 w 36"/>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100">
                <a:moveTo>
                  <a:pt x="0" y="0"/>
                </a:moveTo>
                <a:lnTo>
                  <a:pt x="0" y="1"/>
                </a:lnTo>
                <a:lnTo>
                  <a:pt x="2" y="8"/>
                </a:lnTo>
                <a:lnTo>
                  <a:pt x="2" y="9"/>
                </a:lnTo>
                <a:lnTo>
                  <a:pt x="6" y="14"/>
                </a:lnTo>
                <a:lnTo>
                  <a:pt x="6" y="20"/>
                </a:lnTo>
                <a:lnTo>
                  <a:pt x="8" y="27"/>
                </a:lnTo>
                <a:lnTo>
                  <a:pt x="11" y="32"/>
                </a:lnTo>
                <a:lnTo>
                  <a:pt x="13" y="36"/>
                </a:lnTo>
                <a:lnTo>
                  <a:pt x="15" y="43"/>
                </a:lnTo>
                <a:lnTo>
                  <a:pt x="17" y="48"/>
                </a:lnTo>
                <a:lnTo>
                  <a:pt x="19" y="57"/>
                </a:lnTo>
                <a:lnTo>
                  <a:pt x="19" y="67"/>
                </a:lnTo>
                <a:lnTo>
                  <a:pt x="17" y="72"/>
                </a:lnTo>
                <a:lnTo>
                  <a:pt x="15" y="78"/>
                </a:lnTo>
                <a:lnTo>
                  <a:pt x="13" y="83"/>
                </a:lnTo>
                <a:lnTo>
                  <a:pt x="11" y="88"/>
                </a:lnTo>
                <a:lnTo>
                  <a:pt x="6" y="94"/>
                </a:lnTo>
                <a:lnTo>
                  <a:pt x="6" y="97"/>
                </a:lnTo>
                <a:lnTo>
                  <a:pt x="13" y="100"/>
                </a:lnTo>
                <a:lnTo>
                  <a:pt x="13" y="99"/>
                </a:lnTo>
                <a:lnTo>
                  <a:pt x="15" y="96"/>
                </a:lnTo>
                <a:lnTo>
                  <a:pt x="19" y="89"/>
                </a:lnTo>
                <a:lnTo>
                  <a:pt x="26" y="84"/>
                </a:lnTo>
                <a:lnTo>
                  <a:pt x="28" y="75"/>
                </a:lnTo>
                <a:lnTo>
                  <a:pt x="32" y="68"/>
                </a:lnTo>
                <a:lnTo>
                  <a:pt x="34" y="59"/>
                </a:lnTo>
                <a:lnTo>
                  <a:pt x="36" y="51"/>
                </a:lnTo>
                <a:lnTo>
                  <a:pt x="34" y="41"/>
                </a:lnTo>
                <a:lnTo>
                  <a:pt x="30" y="33"/>
                </a:lnTo>
                <a:lnTo>
                  <a:pt x="26" y="24"/>
                </a:lnTo>
                <a:lnTo>
                  <a:pt x="21" y="17"/>
                </a:lnTo>
                <a:lnTo>
                  <a:pt x="17" y="9"/>
                </a:lnTo>
                <a:lnTo>
                  <a:pt x="13" y="4"/>
                </a:lnTo>
                <a:lnTo>
                  <a:pt x="1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9" name="Freeform 97"/>
          <p:cNvSpPr>
            <a:spLocks/>
          </p:cNvSpPr>
          <p:nvPr/>
        </p:nvSpPr>
        <p:spPr bwMode="auto">
          <a:xfrm>
            <a:off x="2114550" y="5578475"/>
            <a:ext cx="68263" cy="95250"/>
          </a:xfrm>
          <a:custGeom>
            <a:avLst/>
            <a:gdLst>
              <a:gd name="T0" fmla="*/ 2147483647 w 43"/>
              <a:gd name="T1" fmla="*/ 0 h 60"/>
              <a:gd name="T2" fmla="*/ 2147483647 w 43"/>
              <a:gd name="T3" fmla="*/ 0 h 60"/>
              <a:gd name="T4" fmla="*/ 2147483647 w 43"/>
              <a:gd name="T5" fmla="*/ 2147483647 h 60"/>
              <a:gd name="T6" fmla="*/ 2147483647 w 43"/>
              <a:gd name="T7" fmla="*/ 2147483647 h 60"/>
              <a:gd name="T8" fmla="*/ 2147483647 w 43"/>
              <a:gd name="T9" fmla="*/ 2147483647 h 60"/>
              <a:gd name="T10" fmla="*/ 2147483647 w 43"/>
              <a:gd name="T11" fmla="*/ 2147483647 h 60"/>
              <a:gd name="T12" fmla="*/ 2147483647 w 43"/>
              <a:gd name="T13" fmla="*/ 2147483647 h 60"/>
              <a:gd name="T14" fmla="*/ 2147483647 w 43"/>
              <a:gd name="T15" fmla="*/ 2147483647 h 60"/>
              <a:gd name="T16" fmla="*/ 2147483647 w 43"/>
              <a:gd name="T17" fmla="*/ 2147483647 h 60"/>
              <a:gd name="T18" fmla="*/ 2147483647 w 43"/>
              <a:gd name="T19" fmla="*/ 2147483647 h 60"/>
              <a:gd name="T20" fmla="*/ 2147483647 w 43"/>
              <a:gd name="T21" fmla="*/ 2147483647 h 60"/>
              <a:gd name="T22" fmla="*/ 0 w 43"/>
              <a:gd name="T23" fmla="*/ 2147483647 h 60"/>
              <a:gd name="T24" fmla="*/ 0 w 43"/>
              <a:gd name="T25" fmla="*/ 2147483647 h 60"/>
              <a:gd name="T26" fmla="*/ 2147483647 w 43"/>
              <a:gd name="T27" fmla="*/ 2147483647 h 60"/>
              <a:gd name="T28" fmla="*/ 2147483647 w 43"/>
              <a:gd name="T29" fmla="*/ 2147483647 h 60"/>
              <a:gd name="T30" fmla="*/ 2147483647 w 43"/>
              <a:gd name="T31" fmla="*/ 2147483647 h 60"/>
              <a:gd name="T32" fmla="*/ 2147483647 w 43"/>
              <a:gd name="T33" fmla="*/ 2147483647 h 60"/>
              <a:gd name="T34" fmla="*/ 2147483647 w 43"/>
              <a:gd name="T35" fmla="*/ 2147483647 h 60"/>
              <a:gd name="T36" fmla="*/ 2147483647 w 43"/>
              <a:gd name="T37" fmla="*/ 2147483647 h 60"/>
              <a:gd name="T38" fmla="*/ 2147483647 w 43"/>
              <a:gd name="T39" fmla="*/ 2147483647 h 60"/>
              <a:gd name="T40" fmla="*/ 2147483647 w 43"/>
              <a:gd name="T41" fmla="*/ 2147483647 h 60"/>
              <a:gd name="T42" fmla="*/ 2147483647 w 43"/>
              <a:gd name="T43" fmla="*/ 2147483647 h 60"/>
              <a:gd name="T44" fmla="*/ 2147483647 w 43"/>
              <a:gd name="T45" fmla="*/ 2147483647 h 60"/>
              <a:gd name="T46" fmla="*/ 2147483647 w 43"/>
              <a:gd name="T47" fmla="*/ 2147483647 h 60"/>
              <a:gd name="T48" fmla="*/ 2147483647 w 43"/>
              <a:gd name="T49" fmla="*/ 0 h 60"/>
              <a:gd name="T50" fmla="*/ 2147483647 w 43"/>
              <a:gd name="T51" fmla="*/ 0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 h="60">
                <a:moveTo>
                  <a:pt x="34" y="0"/>
                </a:moveTo>
                <a:lnTo>
                  <a:pt x="34" y="0"/>
                </a:lnTo>
                <a:lnTo>
                  <a:pt x="34" y="5"/>
                </a:lnTo>
                <a:lnTo>
                  <a:pt x="32" y="8"/>
                </a:lnTo>
                <a:lnTo>
                  <a:pt x="30" y="15"/>
                </a:lnTo>
                <a:lnTo>
                  <a:pt x="28" y="20"/>
                </a:lnTo>
                <a:lnTo>
                  <a:pt x="28" y="26"/>
                </a:lnTo>
                <a:lnTo>
                  <a:pt x="24" y="31"/>
                </a:lnTo>
                <a:lnTo>
                  <a:pt x="22" y="39"/>
                </a:lnTo>
                <a:lnTo>
                  <a:pt x="13" y="44"/>
                </a:lnTo>
                <a:lnTo>
                  <a:pt x="7" y="50"/>
                </a:lnTo>
                <a:lnTo>
                  <a:pt x="0" y="52"/>
                </a:lnTo>
                <a:lnTo>
                  <a:pt x="0" y="53"/>
                </a:lnTo>
                <a:lnTo>
                  <a:pt x="9" y="60"/>
                </a:lnTo>
                <a:lnTo>
                  <a:pt x="11" y="56"/>
                </a:lnTo>
                <a:lnTo>
                  <a:pt x="19" y="50"/>
                </a:lnTo>
                <a:lnTo>
                  <a:pt x="28" y="42"/>
                </a:lnTo>
                <a:lnTo>
                  <a:pt x="34" y="34"/>
                </a:lnTo>
                <a:lnTo>
                  <a:pt x="37" y="29"/>
                </a:lnTo>
                <a:lnTo>
                  <a:pt x="37" y="24"/>
                </a:lnTo>
                <a:lnTo>
                  <a:pt x="39" y="20"/>
                </a:lnTo>
                <a:lnTo>
                  <a:pt x="41" y="16"/>
                </a:lnTo>
                <a:lnTo>
                  <a:pt x="41" y="8"/>
                </a:lnTo>
                <a:lnTo>
                  <a:pt x="43" y="5"/>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0" name="Freeform 98"/>
          <p:cNvSpPr>
            <a:spLocks/>
          </p:cNvSpPr>
          <p:nvPr/>
        </p:nvSpPr>
        <p:spPr bwMode="auto">
          <a:xfrm>
            <a:off x="2654300" y="5400675"/>
            <a:ext cx="63500" cy="55563"/>
          </a:xfrm>
          <a:custGeom>
            <a:avLst/>
            <a:gdLst>
              <a:gd name="T0" fmla="*/ 2147483647 w 40"/>
              <a:gd name="T1" fmla="*/ 2147483647 h 35"/>
              <a:gd name="T2" fmla="*/ 2147483647 w 40"/>
              <a:gd name="T3" fmla="*/ 2147483647 h 35"/>
              <a:gd name="T4" fmla="*/ 2147483647 w 40"/>
              <a:gd name="T5" fmla="*/ 2147483647 h 35"/>
              <a:gd name="T6" fmla="*/ 2147483647 w 40"/>
              <a:gd name="T7" fmla="*/ 2147483647 h 35"/>
              <a:gd name="T8" fmla="*/ 2147483647 w 40"/>
              <a:gd name="T9" fmla="*/ 2147483647 h 35"/>
              <a:gd name="T10" fmla="*/ 2147483647 w 40"/>
              <a:gd name="T11" fmla="*/ 2147483647 h 35"/>
              <a:gd name="T12" fmla="*/ 2147483647 w 40"/>
              <a:gd name="T13" fmla="*/ 0 h 35"/>
              <a:gd name="T14" fmla="*/ 2147483647 w 40"/>
              <a:gd name="T15" fmla="*/ 2147483647 h 35"/>
              <a:gd name="T16" fmla="*/ 2147483647 w 40"/>
              <a:gd name="T17" fmla="*/ 2147483647 h 35"/>
              <a:gd name="T18" fmla="*/ 2147483647 w 40"/>
              <a:gd name="T19" fmla="*/ 2147483647 h 35"/>
              <a:gd name="T20" fmla="*/ 2147483647 w 40"/>
              <a:gd name="T21" fmla="*/ 2147483647 h 35"/>
              <a:gd name="T22" fmla="*/ 2147483647 w 40"/>
              <a:gd name="T23" fmla="*/ 2147483647 h 35"/>
              <a:gd name="T24" fmla="*/ 2147483647 w 40"/>
              <a:gd name="T25" fmla="*/ 2147483647 h 35"/>
              <a:gd name="T26" fmla="*/ 2147483647 w 40"/>
              <a:gd name="T27" fmla="*/ 2147483647 h 35"/>
              <a:gd name="T28" fmla="*/ 2147483647 w 40"/>
              <a:gd name="T29" fmla="*/ 2147483647 h 35"/>
              <a:gd name="T30" fmla="*/ 0 w 40"/>
              <a:gd name="T31" fmla="*/ 2147483647 h 35"/>
              <a:gd name="T32" fmla="*/ 2147483647 w 40"/>
              <a:gd name="T33" fmla="*/ 2147483647 h 35"/>
              <a:gd name="T34" fmla="*/ 2147483647 w 40"/>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 h="35">
                <a:moveTo>
                  <a:pt x="4" y="27"/>
                </a:moveTo>
                <a:lnTo>
                  <a:pt x="8" y="26"/>
                </a:lnTo>
                <a:lnTo>
                  <a:pt x="19" y="24"/>
                </a:lnTo>
                <a:lnTo>
                  <a:pt x="23" y="16"/>
                </a:lnTo>
                <a:lnTo>
                  <a:pt x="29" y="10"/>
                </a:lnTo>
                <a:lnTo>
                  <a:pt x="34" y="2"/>
                </a:lnTo>
                <a:lnTo>
                  <a:pt x="38" y="0"/>
                </a:lnTo>
                <a:lnTo>
                  <a:pt x="40" y="5"/>
                </a:lnTo>
                <a:lnTo>
                  <a:pt x="38" y="7"/>
                </a:lnTo>
                <a:lnTo>
                  <a:pt x="34" y="16"/>
                </a:lnTo>
                <a:lnTo>
                  <a:pt x="27" y="26"/>
                </a:lnTo>
                <a:lnTo>
                  <a:pt x="21" y="32"/>
                </a:lnTo>
                <a:lnTo>
                  <a:pt x="12" y="34"/>
                </a:lnTo>
                <a:lnTo>
                  <a:pt x="6" y="35"/>
                </a:lnTo>
                <a:lnTo>
                  <a:pt x="2" y="35"/>
                </a:lnTo>
                <a:lnTo>
                  <a:pt x="0" y="35"/>
                </a:lnTo>
                <a:lnTo>
                  <a:pt x="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1" name="Freeform 99"/>
          <p:cNvSpPr>
            <a:spLocks/>
          </p:cNvSpPr>
          <p:nvPr/>
        </p:nvSpPr>
        <p:spPr bwMode="auto">
          <a:xfrm>
            <a:off x="1633538" y="5408613"/>
            <a:ext cx="109537" cy="80962"/>
          </a:xfrm>
          <a:custGeom>
            <a:avLst/>
            <a:gdLst>
              <a:gd name="T0" fmla="*/ 0 w 69"/>
              <a:gd name="T1" fmla="*/ 2147483647 h 51"/>
              <a:gd name="T2" fmla="*/ 2147483647 w 69"/>
              <a:gd name="T3" fmla="*/ 2147483647 h 51"/>
              <a:gd name="T4" fmla="*/ 2147483647 w 69"/>
              <a:gd name="T5" fmla="*/ 2147483647 h 51"/>
              <a:gd name="T6" fmla="*/ 2147483647 w 69"/>
              <a:gd name="T7" fmla="*/ 2147483647 h 51"/>
              <a:gd name="T8" fmla="*/ 2147483647 w 69"/>
              <a:gd name="T9" fmla="*/ 2147483647 h 51"/>
              <a:gd name="T10" fmla="*/ 2147483647 w 69"/>
              <a:gd name="T11" fmla="*/ 2147483647 h 51"/>
              <a:gd name="T12" fmla="*/ 2147483647 w 69"/>
              <a:gd name="T13" fmla="*/ 2147483647 h 51"/>
              <a:gd name="T14" fmla="*/ 2147483647 w 69"/>
              <a:gd name="T15" fmla="*/ 2147483647 h 51"/>
              <a:gd name="T16" fmla="*/ 2147483647 w 69"/>
              <a:gd name="T17" fmla="*/ 2147483647 h 51"/>
              <a:gd name="T18" fmla="*/ 2147483647 w 69"/>
              <a:gd name="T19" fmla="*/ 2147483647 h 51"/>
              <a:gd name="T20" fmla="*/ 2147483647 w 69"/>
              <a:gd name="T21" fmla="*/ 2147483647 h 51"/>
              <a:gd name="T22" fmla="*/ 2147483647 w 69"/>
              <a:gd name="T23" fmla="*/ 0 h 51"/>
              <a:gd name="T24" fmla="*/ 2147483647 w 69"/>
              <a:gd name="T25" fmla="*/ 0 h 51"/>
              <a:gd name="T26" fmla="*/ 2147483647 w 69"/>
              <a:gd name="T27" fmla="*/ 2147483647 h 51"/>
              <a:gd name="T28" fmla="*/ 2147483647 w 69"/>
              <a:gd name="T29" fmla="*/ 2147483647 h 51"/>
              <a:gd name="T30" fmla="*/ 2147483647 w 69"/>
              <a:gd name="T31" fmla="*/ 2147483647 h 51"/>
              <a:gd name="T32" fmla="*/ 2147483647 w 69"/>
              <a:gd name="T33" fmla="*/ 2147483647 h 51"/>
              <a:gd name="T34" fmla="*/ 2147483647 w 69"/>
              <a:gd name="T35" fmla="*/ 2147483647 h 51"/>
              <a:gd name="T36" fmla="*/ 2147483647 w 69"/>
              <a:gd name="T37" fmla="*/ 2147483647 h 51"/>
              <a:gd name="T38" fmla="*/ 2147483647 w 69"/>
              <a:gd name="T39" fmla="*/ 2147483647 h 51"/>
              <a:gd name="T40" fmla="*/ 2147483647 w 69"/>
              <a:gd name="T41" fmla="*/ 2147483647 h 51"/>
              <a:gd name="T42" fmla="*/ 2147483647 w 69"/>
              <a:gd name="T43" fmla="*/ 2147483647 h 51"/>
              <a:gd name="T44" fmla="*/ 2147483647 w 69"/>
              <a:gd name="T45" fmla="*/ 2147483647 h 51"/>
              <a:gd name="T46" fmla="*/ 2147483647 w 69"/>
              <a:gd name="T47" fmla="*/ 2147483647 h 51"/>
              <a:gd name="T48" fmla="*/ 2147483647 w 69"/>
              <a:gd name="T49" fmla="*/ 2147483647 h 51"/>
              <a:gd name="T50" fmla="*/ 2147483647 w 69"/>
              <a:gd name="T51" fmla="*/ 2147483647 h 51"/>
              <a:gd name="T52" fmla="*/ 0 w 69"/>
              <a:gd name="T53" fmla="*/ 2147483647 h 51"/>
              <a:gd name="T54" fmla="*/ 0 w 69"/>
              <a:gd name="T55" fmla="*/ 2147483647 h 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51">
                <a:moveTo>
                  <a:pt x="0" y="40"/>
                </a:moveTo>
                <a:lnTo>
                  <a:pt x="2" y="40"/>
                </a:lnTo>
                <a:lnTo>
                  <a:pt x="7" y="42"/>
                </a:lnTo>
                <a:lnTo>
                  <a:pt x="15" y="43"/>
                </a:lnTo>
                <a:lnTo>
                  <a:pt x="26" y="42"/>
                </a:lnTo>
                <a:lnTo>
                  <a:pt x="32" y="37"/>
                </a:lnTo>
                <a:lnTo>
                  <a:pt x="39" y="32"/>
                </a:lnTo>
                <a:lnTo>
                  <a:pt x="45" y="24"/>
                </a:lnTo>
                <a:lnTo>
                  <a:pt x="52" y="18"/>
                </a:lnTo>
                <a:lnTo>
                  <a:pt x="56" y="10"/>
                </a:lnTo>
                <a:lnTo>
                  <a:pt x="62" y="5"/>
                </a:lnTo>
                <a:lnTo>
                  <a:pt x="64" y="0"/>
                </a:lnTo>
                <a:lnTo>
                  <a:pt x="66" y="0"/>
                </a:lnTo>
                <a:lnTo>
                  <a:pt x="69" y="6"/>
                </a:lnTo>
                <a:lnTo>
                  <a:pt x="69" y="8"/>
                </a:lnTo>
                <a:lnTo>
                  <a:pt x="66" y="11"/>
                </a:lnTo>
                <a:lnTo>
                  <a:pt x="60" y="18"/>
                </a:lnTo>
                <a:lnTo>
                  <a:pt x="56" y="26"/>
                </a:lnTo>
                <a:lnTo>
                  <a:pt x="49" y="32"/>
                </a:lnTo>
                <a:lnTo>
                  <a:pt x="45" y="40"/>
                </a:lnTo>
                <a:lnTo>
                  <a:pt x="39" y="45"/>
                </a:lnTo>
                <a:lnTo>
                  <a:pt x="32" y="50"/>
                </a:lnTo>
                <a:lnTo>
                  <a:pt x="22" y="51"/>
                </a:lnTo>
                <a:lnTo>
                  <a:pt x="13" y="51"/>
                </a:lnTo>
                <a:lnTo>
                  <a:pt x="5" y="5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2" name="Freeform 100"/>
          <p:cNvSpPr>
            <a:spLocks/>
          </p:cNvSpPr>
          <p:nvPr/>
        </p:nvSpPr>
        <p:spPr bwMode="auto">
          <a:xfrm>
            <a:off x="1058863" y="5154613"/>
            <a:ext cx="230187" cy="241300"/>
          </a:xfrm>
          <a:custGeom>
            <a:avLst/>
            <a:gdLst>
              <a:gd name="T0" fmla="*/ 0 w 145"/>
              <a:gd name="T1" fmla="*/ 2147483647 h 152"/>
              <a:gd name="T2" fmla="*/ 2147483647 w 145"/>
              <a:gd name="T3" fmla="*/ 2147483647 h 152"/>
              <a:gd name="T4" fmla="*/ 2147483647 w 145"/>
              <a:gd name="T5" fmla="*/ 2147483647 h 152"/>
              <a:gd name="T6" fmla="*/ 2147483647 w 145"/>
              <a:gd name="T7" fmla="*/ 2147483647 h 152"/>
              <a:gd name="T8" fmla="*/ 2147483647 w 145"/>
              <a:gd name="T9" fmla="*/ 2147483647 h 152"/>
              <a:gd name="T10" fmla="*/ 2147483647 w 145"/>
              <a:gd name="T11" fmla="*/ 2147483647 h 152"/>
              <a:gd name="T12" fmla="*/ 2147483647 w 145"/>
              <a:gd name="T13" fmla="*/ 2147483647 h 152"/>
              <a:gd name="T14" fmla="*/ 2147483647 w 145"/>
              <a:gd name="T15" fmla="*/ 2147483647 h 152"/>
              <a:gd name="T16" fmla="*/ 2147483647 w 145"/>
              <a:gd name="T17" fmla="*/ 2147483647 h 152"/>
              <a:gd name="T18" fmla="*/ 2147483647 w 145"/>
              <a:gd name="T19" fmla="*/ 2147483647 h 152"/>
              <a:gd name="T20" fmla="*/ 2147483647 w 145"/>
              <a:gd name="T21" fmla="*/ 2147483647 h 152"/>
              <a:gd name="T22" fmla="*/ 2147483647 w 145"/>
              <a:gd name="T23" fmla="*/ 2147483647 h 152"/>
              <a:gd name="T24" fmla="*/ 2147483647 w 145"/>
              <a:gd name="T25" fmla="*/ 2147483647 h 152"/>
              <a:gd name="T26" fmla="*/ 2147483647 w 145"/>
              <a:gd name="T27" fmla="*/ 2147483647 h 152"/>
              <a:gd name="T28" fmla="*/ 2147483647 w 145"/>
              <a:gd name="T29" fmla="*/ 2147483647 h 152"/>
              <a:gd name="T30" fmla="*/ 2147483647 w 145"/>
              <a:gd name="T31" fmla="*/ 2147483647 h 152"/>
              <a:gd name="T32" fmla="*/ 2147483647 w 145"/>
              <a:gd name="T33" fmla="*/ 2147483647 h 152"/>
              <a:gd name="T34" fmla="*/ 2147483647 w 145"/>
              <a:gd name="T35" fmla="*/ 2147483647 h 152"/>
              <a:gd name="T36" fmla="*/ 2147483647 w 145"/>
              <a:gd name="T37" fmla="*/ 2147483647 h 152"/>
              <a:gd name="T38" fmla="*/ 2147483647 w 145"/>
              <a:gd name="T39" fmla="*/ 2147483647 h 152"/>
              <a:gd name="T40" fmla="*/ 2147483647 w 145"/>
              <a:gd name="T41" fmla="*/ 2147483647 h 152"/>
              <a:gd name="T42" fmla="*/ 2147483647 w 145"/>
              <a:gd name="T43" fmla="*/ 2147483647 h 152"/>
              <a:gd name="T44" fmla="*/ 2147483647 w 145"/>
              <a:gd name="T45" fmla="*/ 2147483647 h 152"/>
              <a:gd name="T46" fmla="*/ 2147483647 w 145"/>
              <a:gd name="T47" fmla="*/ 2147483647 h 152"/>
              <a:gd name="T48" fmla="*/ 2147483647 w 145"/>
              <a:gd name="T49" fmla="*/ 2147483647 h 152"/>
              <a:gd name="T50" fmla="*/ 2147483647 w 145"/>
              <a:gd name="T51" fmla="*/ 2147483647 h 152"/>
              <a:gd name="T52" fmla="*/ 2147483647 w 145"/>
              <a:gd name="T53" fmla="*/ 2147483647 h 152"/>
              <a:gd name="T54" fmla="*/ 2147483647 w 145"/>
              <a:gd name="T55" fmla="*/ 2147483647 h 152"/>
              <a:gd name="T56" fmla="*/ 2147483647 w 145"/>
              <a:gd name="T57" fmla="*/ 2147483647 h 152"/>
              <a:gd name="T58" fmla="*/ 2147483647 w 145"/>
              <a:gd name="T59" fmla="*/ 2147483647 h 152"/>
              <a:gd name="T60" fmla="*/ 2147483647 w 145"/>
              <a:gd name="T61" fmla="*/ 2147483647 h 152"/>
              <a:gd name="T62" fmla="*/ 2147483647 w 145"/>
              <a:gd name="T63" fmla="*/ 2147483647 h 152"/>
              <a:gd name="T64" fmla="*/ 2147483647 w 145"/>
              <a:gd name="T65" fmla="*/ 2147483647 h 152"/>
              <a:gd name="T66" fmla="*/ 2147483647 w 145"/>
              <a:gd name="T67" fmla="*/ 2147483647 h 152"/>
              <a:gd name="T68" fmla="*/ 2147483647 w 145"/>
              <a:gd name="T69" fmla="*/ 2147483647 h 152"/>
              <a:gd name="T70" fmla="*/ 2147483647 w 145"/>
              <a:gd name="T71" fmla="*/ 2147483647 h 152"/>
              <a:gd name="T72" fmla="*/ 2147483647 w 145"/>
              <a:gd name="T73" fmla="*/ 2147483647 h 152"/>
              <a:gd name="T74" fmla="*/ 2147483647 w 145"/>
              <a:gd name="T75" fmla="*/ 2147483647 h 152"/>
              <a:gd name="T76" fmla="*/ 2147483647 w 145"/>
              <a:gd name="T77" fmla="*/ 2147483647 h 152"/>
              <a:gd name="T78" fmla="*/ 2147483647 w 145"/>
              <a:gd name="T79" fmla="*/ 2147483647 h 152"/>
              <a:gd name="T80" fmla="*/ 2147483647 w 145"/>
              <a:gd name="T81" fmla="*/ 2147483647 h 152"/>
              <a:gd name="T82" fmla="*/ 2147483647 w 145"/>
              <a:gd name="T83" fmla="*/ 2147483647 h 152"/>
              <a:gd name="T84" fmla="*/ 2147483647 w 145"/>
              <a:gd name="T85" fmla="*/ 2147483647 h 152"/>
              <a:gd name="T86" fmla="*/ 2147483647 w 145"/>
              <a:gd name="T87" fmla="*/ 2147483647 h 152"/>
              <a:gd name="T88" fmla="*/ 2147483647 w 145"/>
              <a:gd name="T89" fmla="*/ 2147483647 h 152"/>
              <a:gd name="T90" fmla="*/ 2147483647 w 145"/>
              <a:gd name="T91" fmla="*/ 2147483647 h 152"/>
              <a:gd name="T92" fmla="*/ 2147483647 w 145"/>
              <a:gd name="T93" fmla="*/ 2147483647 h 152"/>
              <a:gd name="T94" fmla="*/ 2147483647 w 145"/>
              <a:gd name="T95" fmla="*/ 2147483647 h 152"/>
              <a:gd name="T96" fmla="*/ 2147483647 w 145"/>
              <a:gd name="T97" fmla="*/ 2147483647 h 152"/>
              <a:gd name="T98" fmla="*/ 2147483647 w 145"/>
              <a:gd name="T99" fmla="*/ 2147483647 h 152"/>
              <a:gd name="T100" fmla="*/ 2147483647 w 145"/>
              <a:gd name="T101" fmla="*/ 2147483647 h 152"/>
              <a:gd name="T102" fmla="*/ 2147483647 w 145"/>
              <a:gd name="T103" fmla="*/ 2147483647 h 152"/>
              <a:gd name="T104" fmla="*/ 2147483647 w 145"/>
              <a:gd name="T105" fmla="*/ 2147483647 h 152"/>
              <a:gd name="T106" fmla="*/ 2147483647 w 145"/>
              <a:gd name="T107" fmla="*/ 2147483647 h 152"/>
              <a:gd name="T108" fmla="*/ 2147483647 w 145"/>
              <a:gd name="T109" fmla="*/ 2147483647 h 152"/>
              <a:gd name="T110" fmla="*/ 2147483647 w 145"/>
              <a:gd name="T111" fmla="*/ 2147483647 h 152"/>
              <a:gd name="T112" fmla="*/ 2147483647 w 145"/>
              <a:gd name="T113" fmla="*/ 0 h 152"/>
              <a:gd name="T114" fmla="*/ 2147483647 w 145"/>
              <a:gd name="T115" fmla="*/ 0 h 152"/>
              <a:gd name="T116" fmla="*/ 0 w 145"/>
              <a:gd name="T117" fmla="*/ 2147483647 h 152"/>
              <a:gd name="T118" fmla="*/ 0 w 145"/>
              <a:gd name="T119" fmla="*/ 2147483647 h 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 h="152">
                <a:moveTo>
                  <a:pt x="0" y="6"/>
                </a:moveTo>
                <a:lnTo>
                  <a:pt x="2" y="6"/>
                </a:lnTo>
                <a:lnTo>
                  <a:pt x="8" y="8"/>
                </a:lnTo>
                <a:lnTo>
                  <a:pt x="17" y="11"/>
                </a:lnTo>
                <a:lnTo>
                  <a:pt x="30" y="16"/>
                </a:lnTo>
                <a:lnTo>
                  <a:pt x="36" y="18"/>
                </a:lnTo>
                <a:lnTo>
                  <a:pt x="42" y="21"/>
                </a:lnTo>
                <a:lnTo>
                  <a:pt x="51" y="24"/>
                </a:lnTo>
                <a:lnTo>
                  <a:pt x="57" y="29"/>
                </a:lnTo>
                <a:lnTo>
                  <a:pt x="64" y="34"/>
                </a:lnTo>
                <a:lnTo>
                  <a:pt x="72" y="38"/>
                </a:lnTo>
                <a:lnTo>
                  <a:pt x="79" y="43"/>
                </a:lnTo>
                <a:lnTo>
                  <a:pt x="85" y="50"/>
                </a:lnTo>
                <a:lnTo>
                  <a:pt x="89" y="56"/>
                </a:lnTo>
                <a:lnTo>
                  <a:pt x="96" y="62"/>
                </a:lnTo>
                <a:lnTo>
                  <a:pt x="100" y="70"/>
                </a:lnTo>
                <a:lnTo>
                  <a:pt x="106" y="78"/>
                </a:lnTo>
                <a:lnTo>
                  <a:pt x="111" y="86"/>
                </a:lnTo>
                <a:lnTo>
                  <a:pt x="115" y="96"/>
                </a:lnTo>
                <a:lnTo>
                  <a:pt x="119" y="104"/>
                </a:lnTo>
                <a:lnTo>
                  <a:pt x="123" y="114"/>
                </a:lnTo>
                <a:lnTo>
                  <a:pt x="126" y="120"/>
                </a:lnTo>
                <a:lnTo>
                  <a:pt x="130" y="128"/>
                </a:lnTo>
                <a:lnTo>
                  <a:pt x="132" y="134"/>
                </a:lnTo>
                <a:lnTo>
                  <a:pt x="134" y="141"/>
                </a:lnTo>
                <a:lnTo>
                  <a:pt x="136" y="146"/>
                </a:lnTo>
                <a:lnTo>
                  <a:pt x="138" y="149"/>
                </a:lnTo>
                <a:lnTo>
                  <a:pt x="138" y="150"/>
                </a:lnTo>
                <a:lnTo>
                  <a:pt x="140" y="152"/>
                </a:lnTo>
                <a:lnTo>
                  <a:pt x="145" y="150"/>
                </a:lnTo>
                <a:lnTo>
                  <a:pt x="145" y="149"/>
                </a:lnTo>
                <a:lnTo>
                  <a:pt x="143" y="146"/>
                </a:lnTo>
                <a:lnTo>
                  <a:pt x="140" y="141"/>
                </a:lnTo>
                <a:lnTo>
                  <a:pt x="140" y="136"/>
                </a:lnTo>
                <a:lnTo>
                  <a:pt x="138" y="128"/>
                </a:lnTo>
                <a:lnTo>
                  <a:pt x="134" y="120"/>
                </a:lnTo>
                <a:lnTo>
                  <a:pt x="132" y="112"/>
                </a:lnTo>
                <a:lnTo>
                  <a:pt x="128" y="102"/>
                </a:lnTo>
                <a:lnTo>
                  <a:pt x="126" y="93"/>
                </a:lnTo>
                <a:lnTo>
                  <a:pt x="121" y="85"/>
                </a:lnTo>
                <a:lnTo>
                  <a:pt x="117" y="75"/>
                </a:lnTo>
                <a:lnTo>
                  <a:pt x="113" y="66"/>
                </a:lnTo>
                <a:lnTo>
                  <a:pt x="108" y="58"/>
                </a:lnTo>
                <a:lnTo>
                  <a:pt x="104" y="50"/>
                </a:lnTo>
                <a:lnTo>
                  <a:pt x="100" y="45"/>
                </a:lnTo>
                <a:lnTo>
                  <a:pt x="98" y="40"/>
                </a:lnTo>
                <a:lnTo>
                  <a:pt x="91" y="35"/>
                </a:lnTo>
                <a:lnTo>
                  <a:pt x="85" y="32"/>
                </a:lnTo>
                <a:lnTo>
                  <a:pt x="79" y="27"/>
                </a:lnTo>
                <a:lnTo>
                  <a:pt x="72" y="24"/>
                </a:lnTo>
                <a:lnTo>
                  <a:pt x="64" y="21"/>
                </a:lnTo>
                <a:lnTo>
                  <a:pt x="57" y="16"/>
                </a:lnTo>
                <a:lnTo>
                  <a:pt x="51" y="14"/>
                </a:lnTo>
                <a:lnTo>
                  <a:pt x="44" y="11"/>
                </a:lnTo>
                <a:lnTo>
                  <a:pt x="30" y="6"/>
                </a:lnTo>
                <a:lnTo>
                  <a:pt x="19" y="3"/>
                </a:lnTo>
                <a:lnTo>
                  <a:pt x="12" y="0"/>
                </a:lnTo>
                <a:lnTo>
                  <a:pt x="10"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3" name="Freeform 101"/>
          <p:cNvSpPr>
            <a:spLocks/>
          </p:cNvSpPr>
          <p:nvPr/>
        </p:nvSpPr>
        <p:spPr bwMode="auto">
          <a:xfrm>
            <a:off x="635000" y="5411788"/>
            <a:ext cx="142875" cy="76200"/>
          </a:xfrm>
          <a:custGeom>
            <a:avLst/>
            <a:gdLst>
              <a:gd name="T0" fmla="*/ 0 w 90"/>
              <a:gd name="T1" fmla="*/ 2147483647 h 48"/>
              <a:gd name="T2" fmla="*/ 2147483647 w 90"/>
              <a:gd name="T3" fmla="*/ 2147483647 h 48"/>
              <a:gd name="T4" fmla="*/ 2147483647 w 90"/>
              <a:gd name="T5" fmla="*/ 2147483647 h 48"/>
              <a:gd name="T6" fmla="*/ 2147483647 w 90"/>
              <a:gd name="T7" fmla="*/ 2147483647 h 48"/>
              <a:gd name="T8" fmla="*/ 2147483647 w 90"/>
              <a:gd name="T9" fmla="*/ 2147483647 h 48"/>
              <a:gd name="T10" fmla="*/ 2147483647 w 90"/>
              <a:gd name="T11" fmla="*/ 2147483647 h 48"/>
              <a:gd name="T12" fmla="*/ 2147483647 w 90"/>
              <a:gd name="T13" fmla="*/ 2147483647 h 48"/>
              <a:gd name="T14" fmla="*/ 2147483647 w 90"/>
              <a:gd name="T15" fmla="*/ 2147483647 h 48"/>
              <a:gd name="T16" fmla="*/ 2147483647 w 90"/>
              <a:gd name="T17" fmla="*/ 2147483647 h 48"/>
              <a:gd name="T18" fmla="*/ 2147483647 w 90"/>
              <a:gd name="T19" fmla="*/ 2147483647 h 48"/>
              <a:gd name="T20" fmla="*/ 2147483647 w 90"/>
              <a:gd name="T21" fmla="*/ 2147483647 h 48"/>
              <a:gd name="T22" fmla="*/ 2147483647 w 90"/>
              <a:gd name="T23" fmla="*/ 2147483647 h 48"/>
              <a:gd name="T24" fmla="*/ 2147483647 w 90"/>
              <a:gd name="T25" fmla="*/ 2147483647 h 48"/>
              <a:gd name="T26" fmla="*/ 2147483647 w 90"/>
              <a:gd name="T27" fmla="*/ 0 h 48"/>
              <a:gd name="T28" fmla="*/ 2147483647 w 90"/>
              <a:gd name="T29" fmla="*/ 0 h 48"/>
              <a:gd name="T30" fmla="*/ 2147483647 w 90"/>
              <a:gd name="T31" fmla="*/ 2147483647 h 48"/>
              <a:gd name="T32" fmla="*/ 2147483647 w 90"/>
              <a:gd name="T33" fmla="*/ 2147483647 h 48"/>
              <a:gd name="T34" fmla="*/ 2147483647 w 90"/>
              <a:gd name="T35" fmla="*/ 2147483647 h 48"/>
              <a:gd name="T36" fmla="*/ 2147483647 w 90"/>
              <a:gd name="T37" fmla="*/ 2147483647 h 48"/>
              <a:gd name="T38" fmla="*/ 2147483647 w 90"/>
              <a:gd name="T39" fmla="*/ 2147483647 h 48"/>
              <a:gd name="T40" fmla="*/ 2147483647 w 90"/>
              <a:gd name="T41" fmla="*/ 2147483647 h 48"/>
              <a:gd name="T42" fmla="*/ 2147483647 w 90"/>
              <a:gd name="T43" fmla="*/ 2147483647 h 48"/>
              <a:gd name="T44" fmla="*/ 2147483647 w 90"/>
              <a:gd name="T45" fmla="*/ 2147483647 h 48"/>
              <a:gd name="T46" fmla="*/ 2147483647 w 90"/>
              <a:gd name="T47" fmla="*/ 2147483647 h 48"/>
              <a:gd name="T48" fmla="*/ 2147483647 w 90"/>
              <a:gd name="T49" fmla="*/ 2147483647 h 48"/>
              <a:gd name="T50" fmla="*/ 2147483647 w 90"/>
              <a:gd name="T51" fmla="*/ 2147483647 h 48"/>
              <a:gd name="T52" fmla="*/ 2147483647 w 90"/>
              <a:gd name="T53" fmla="*/ 2147483647 h 48"/>
              <a:gd name="T54" fmla="*/ 2147483647 w 90"/>
              <a:gd name="T55" fmla="*/ 2147483647 h 48"/>
              <a:gd name="T56" fmla="*/ 2147483647 w 90"/>
              <a:gd name="T57" fmla="*/ 2147483647 h 48"/>
              <a:gd name="T58" fmla="*/ 2147483647 w 90"/>
              <a:gd name="T59" fmla="*/ 2147483647 h 48"/>
              <a:gd name="T60" fmla="*/ 0 w 90"/>
              <a:gd name="T61" fmla="*/ 2147483647 h 48"/>
              <a:gd name="T62" fmla="*/ 0 w 90"/>
              <a:gd name="T63" fmla="*/ 21474836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0" h="48">
                <a:moveTo>
                  <a:pt x="0" y="33"/>
                </a:moveTo>
                <a:lnTo>
                  <a:pt x="4" y="35"/>
                </a:lnTo>
                <a:lnTo>
                  <a:pt x="15" y="38"/>
                </a:lnTo>
                <a:lnTo>
                  <a:pt x="21" y="40"/>
                </a:lnTo>
                <a:lnTo>
                  <a:pt x="28" y="41"/>
                </a:lnTo>
                <a:lnTo>
                  <a:pt x="34" y="40"/>
                </a:lnTo>
                <a:lnTo>
                  <a:pt x="41" y="40"/>
                </a:lnTo>
                <a:lnTo>
                  <a:pt x="47" y="37"/>
                </a:lnTo>
                <a:lnTo>
                  <a:pt x="53" y="30"/>
                </a:lnTo>
                <a:lnTo>
                  <a:pt x="62" y="24"/>
                </a:lnTo>
                <a:lnTo>
                  <a:pt x="70" y="17"/>
                </a:lnTo>
                <a:lnTo>
                  <a:pt x="77" y="9"/>
                </a:lnTo>
                <a:lnTo>
                  <a:pt x="83" y="4"/>
                </a:lnTo>
                <a:lnTo>
                  <a:pt x="87" y="0"/>
                </a:lnTo>
                <a:lnTo>
                  <a:pt x="90" y="0"/>
                </a:lnTo>
                <a:lnTo>
                  <a:pt x="90" y="12"/>
                </a:lnTo>
                <a:lnTo>
                  <a:pt x="87" y="12"/>
                </a:lnTo>
                <a:lnTo>
                  <a:pt x="83" y="17"/>
                </a:lnTo>
                <a:lnTo>
                  <a:pt x="79" y="20"/>
                </a:lnTo>
                <a:lnTo>
                  <a:pt x="75" y="28"/>
                </a:lnTo>
                <a:lnTo>
                  <a:pt x="66" y="33"/>
                </a:lnTo>
                <a:lnTo>
                  <a:pt x="60" y="38"/>
                </a:lnTo>
                <a:lnTo>
                  <a:pt x="53" y="43"/>
                </a:lnTo>
                <a:lnTo>
                  <a:pt x="45" y="48"/>
                </a:lnTo>
                <a:lnTo>
                  <a:pt x="36" y="48"/>
                </a:lnTo>
                <a:lnTo>
                  <a:pt x="28" y="48"/>
                </a:lnTo>
                <a:lnTo>
                  <a:pt x="21" y="48"/>
                </a:lnTo>
                <a:lnTo>
                  <a:pt x="15" y="46"/>
                </a:lnTo>
                <a:lnTo>
                  <a:pt x="4" y="43"/>
                </a:lnTo>
                <a:lnTo>
                  <a:pt x="2" y="43"/>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4" name="Freeform 102"/>
          <p:cNvSpPr>
            <a:spLocks/>
          </p:cNvSpPr>
          <p:nvPr/>
        </p:nvSpPr>
        <p:spPr bwMode="auto">
          <a:xfrm>
            <a:off x="1817688" y="3506788"/>
            <a:ext cx="188912" cy="287337"/>
          </a:xfrm>
          <a:custGeom>
            <a:avLst/>
            <a:gdLst>
              <a:gd name="T0" fmla="*/ 2147483647 w 119"/>
              <a:gd name="T1" fmla="*/ 0 h 181"/>
              <a:gd name="T2" fmla="*/ 2147483647 w 119"/>
              <a:gd name="T3" fmla="*/ 0 h 181"/>
              <a:gd name="T4" fmla="*/ 2147483647 w 119"/>
              <a:gd name="T5" fmla="*/ 2147483647 h 181"/>
              <a:gd name="T6" fmla="*/ 2147483647 w 119"/>
              <a:gd name="T7" fmla="*/ 2147483647 h 181"/>
              <a:gd name="T8" fmla="*/ 2147483647 w 119"/>
              <a:gd name="T9" fmla="*/ 2147483647 h 181"/>
              <a:gd name="T10" fmla="*/ 2147483647 w 119"/>
              <a:gd name="T11" fmla="*/ 2147483647 h 181"/>
              <a:gd name="T12" fmla="*/ 2147483647 w 119"/>
              <a:gd name="T13" fmla="*/ 2147483647 h 181"/>
              <a:gd name="T14" fmla="*/ 2147483647 w 119"/>
              <a:gd name="T15" fmla="*/ 2147483647 h 181"/>
              <a:gd name="T16" fmla="*/ 2147483647 w 119"/>
              <a:gd name="T17" fmla="*/ 2147483647 h 181"/>
              <a:gd name="T18" fmla="*/ 2147483647 w 119"/>
              <a:gd name="T19" fmla="*/ 2147483647 h 181"/>
              <a:gd name="T20" fmla="*/ 2147483647 w 119"/>
              <a:gd name="T21" fmla="*/ 2147483647 h 181"/>
              <a:gd name="T22" fmla="*/ 2147483647 w 119"/>
              <a:gd name="T23" fmla="*/ 2147483647 h 181"/>
              <a:gd name="T24" fmla="*/ 2147483647 w 119"/>
              <a:gd name="T25" fmla="*/ 2147483647 h 181"/>
              <a:gd name="T26" fmla="*/ 2147483647 w 119"/>
              <a:gd name="T27" fmla="*/ 2147483647 h 181"/>
              <a:gd name="T28" fmla="*/ 2147483647 w 119"/>
              <a:gd name="T29" fmla="*/ 2147483647 h 181"/>
              <a:gd name="T30" fmla="*/ 2147483647 w 119"/>
              <a:gd name="T31" fmla="*/ 2147483647 h 181"/>
              <a:gd name="T32" fmla="*/ 2147483647 w 119"/>
              <a:gd name="T33" fmla="*/ 2147483647 h 181"/>
              <a:gd name="T34" fmla="*/ 2147483647 w 119"/>
              <a:gd name="T35" fmla="*/ 2147483647 h 181"/>
              <a:gd name="T36" fmla="*/ 2147483647 w 119"/>
              <a:gd name="T37" fmla="*/ 2147483647 h 181"/>
              <a:gd name="T38" fmla="*/ 2147483647 w 119"/>
              <a:gd name="T39" fmla="*/ 2147483647 h 181"/>
              <a:gd name="T40" fmla="*/ 2147483647 w 119"/>
              <a:gd name="T41" fmla="*/ 2147483647 h 181"/>
              <a:gd name="T42" fmla="*/ 2147483647 w 119"/>
              <a:gd name="T43" fmla="*/ 2147483647 h 181"/>
              <a:gd name="T44" fmla="*/ 0 w 119"/>
              <a:gd name="T45" fmla="*/ 2147483647 h 181"/>
              <a:gd name="T46" fmla="*/ 0 w 119"/>
              <a:gd name="T47" fmla="*/ 2147483647 h 181"/>
              <a:gd name="T48" fmla="*/ 0 w 119"/>
              <a:gd name="T49" fmla="*/ 2147483647 h 181"/>
              <a:gd name="T50" fmla="*/ 2147483647 w 119"/>
              <a:gd name="T51" fmla="*/ 2147483647 h 181"/>
              <a:gd name="T52" fmla="*/ 2147483647 w 119"/>
              <a:gd name="T53" fmla="*/ 2147483647 h 181"/>
              <a:gd name="T54" fmla="*/ 2147483647 w 119"/>
              <a:gd name="T55" fmla="*/ 2147483647 h 181"/>
              <a:gd name="T56" fmla="*/ 2147483647 w 119"/>
              <a:gd name="T57" fmla="*/ 2147483647 h 181"/>
              <a:gd name="T58" fmla="*/ 2147483647 w 119"/>
              <a:gd name="T59" fmla="*/ 2147483647 h 181"/>
              <a:gd name="T60" fmla="*/ 2147483647 w 119"/>
              <a:gd name="T61" fmla="*/ 2147483647 h 181"/>
              <a:gd name="T62" fmla="*/ 2147483647 w 119"/>
              <a:gd name="T63" fmla="*/ 2147483647 h 181"/>
              <a:gd name="T64" fmla="*/ 2147483647 w 119"/>
              <a:gd name="T65" fmla="*/ 2147483647 h 181"/>
              <a:gd name="T66" fmla="*/ 2147483647 w 119"/>
              <a:gd name="T67" fmla="*/ 2147483647 h 181"/>
              <a:gd name="T68" fmla="*/ 2147483647 w 119"/>
              <a:gd name="T69" fmla="*/ 2147483647 h 181"/>
              <a:gd name="T70" fmla="*/ 2147483647 w 119"/>
              <a:gd name="T71" fmla="*/ 2147483647 h 181"/>
              <a:gd name="T72" fmla="*/ 2147483647 w 119"/>
              <a:gd name="T73" fmla="*/ 2147483647 h 181"/>
              <a:gd name="T74" fmla="*/ 2147483647 w 119"/>
              <a:gd name="T75" fmla="*/ 2147483647 h 181"/>
              <a:gd name="T76" fmla="*/ 2147483647 w 119"/>
              <a:gd name="T77" fmla="*/ 2147483647 h 181"/>
              <a:gd name="T78" fmla="*/ 2147483647 w 119"/>
              <a:gd name="T79" fmla="*/ 2147483647 h 181"/>
              <a:gd name="T80" fmla="*/ 2147483647 w 119"/>
              <a:gd name="T81" fmla="*/ 2147483647 h 181"/>
              <a:gd name="T82" fmla="*/ 2147483647 w 119"/>
              <a:gd name="T83" fmla="*/ 2147483647 h 181"/>
              <a:gd name="T84" fmla="*/ 2147483647 w 119"/>
              <a:gd name="T85" fmla="*/ 2147483647 h 181"/>
              <a:gd name="T86" fmla="*/ 2147483647 w 119"/>
              <a:gd name="T87" fmla="*/ 2147483647 h 181"/>
              <a:gd name="T88" fmla="*/ 2147483647 w 119"/>
              <a:gd name="T89" fmla="*/ 2147483647 h 181"/>
              <a:gd name="T90" fmla="*/ 2147483647 w 119"/>
              <a:gd name="T91" fmla="*/ 2147483647 h 181"/>
              <a:gd name="T92" fmla="*/ 2147483647 w 119"/>
              <a:gd name="T93" fmla="*/ 2147483647 h 181"/>
              <a:gd name="T94" fmla="*/ 2147483647 w 119"/>
              <a:gd name="T95" fmla="*/ 2147483647 h 181"/>
              <a:gd name="T96" fmla="*/ 2147483647 w 119"/>
              <a:gd name="T97" fmla="*/ 2147483647 h 181"/>
              <a:gd name="T98" fmla="*/ 2147483647 w 119"/>
              <a:gd name="T99" fmla="*/ 2147483647 h 181"/>
              <a:gd name="T100" fmla="*/ 2147483647 w 119"/>
              <a:gd name="T101" fmla="*/ 2147483647 h 181"/>
              <a:gd name="T102" fmla="*/ 2147483647 w 119"/>
              <a:gd name="T103" fmla="*/ 0 h 181"/>
              <a:gd name="T104" fmla="*/ 2147483647 w 119"/>
              <a:gd name="T105" fmla="*/ 0 h 1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9" h="181">
                <a:moveTo>
                  <a:pt x="115" y="0"/>
                </a:moveTo>
                <a:lnTo>
                  <a:pt x="115" y="0"/>
                </a:lnTo>
                <a:lnTo>
                  <a:pt x="113" y="5"/>
                </a:lnTo>
                <a:lnTo>
                  <a:pt x="106" y="10"/>
                </a:lnTo>
                <a:lnTo>
                  <a:pt x="102" y="16"/>
                </a:lnTo>
                <a:lnTo>
                  <a:pt x="96" y="22"/>
                </a:lnTo>
                <a:lnTo>
                  <a:pt x="89" y="32"/>
                </a:lnTo>
                <a:lnTo>
                  <a:pt x="81" y="40"/>
                </a:lnTo>
                <a:lnTo>
                  <a:pt x="74" y="51"/>
                </a:lnTo>
                <a:lnTo>
                  <a:pt x="66" y="61"/>
                </a:lnTo>
                <a:lnTo>
                  <a:pt x="59" y="72"/>
                </a:lnTo>
                <a:lnTo>
                  <a:pt x="51" y="82"/>
                </a:lnTo>
                <a:lnTo>
                  <a:pt x="44" y="91"/>
                </a:lnTo>
                <a:lnTo>
                  <a:pt x="38" y="99"/>
                </a:lnTo>
                <a:lnTo>
                  <a:pt x="32" y="109"/>
                </a:lnTo>
                <a:lnTo>
                  <a:pt x="27" y="115"/>
                </a:lnTo>
                <a:lnTo>
                  <a:pt x="25" y="122"/>
                </a:lnTo>
                <a:lnTo>
                  <a:pt x="19" y="130"/>
                </a:lnTo>
                <a:lnTo>
                  <a:pt x="12" y="141"/>
                </a:lnTo>
                <a:lnTo>
                  <a:pt x="8" y="151"/>
                </a:lnTo>
                <a:lnTo>
                  <a:pt x="6" y="160"/>
                </a:lnTo>
                <a:lnTo>
                  <a:pt x="2" y="167"/>
                </a:lnTo>
                <a:lnTo>
                  <a:pt x="0" y="175"/>
                </a:lnTo>
                <a:lnTo>
                  <a:pt x="0" y="179"/>
                </a:lnTo>
                <a:lnTo>
                  <a:pt x="0" y="181"/>
                </a:lnTo>
                <a:lnTo>
                  <a:pt x="25" y="175"/>
                </a:lnTo>
                <a:lnTo>
                  <a:pt x="61" y="178"/>
                </a:lnTo>
                <a:lnTo>
                  <a:pt x="59" y="175"/>
                </a:lnTo>
                <a:lnTo>
                  <a:pt x="59" y="170"/>
                </a:lnTo>
                <a:lnTo>
                  <a:pt x="55" y="162"/>
                </a:lnTo>
                <a:lnTo>
                  <a:pt x="55" y="154"/>
                </a:lnTo>
                <a:lnTo>
                  <a:pt x="55" y="146"/>
                </a:lnTo>
                <a:lnTo>
                  <a:pt x="55" y="139"/>
                </a:lnTo>
                <a:lnTo>
                  <a:pt x="55" y="133"/>
                </a:lnTo>
                <a:lnTo>
                  <a:pt x="57" y="127"/>
                </a:lnTo>
                <a:lnTo>
                  <a:pt x="59" y="119"/>
                </a:lnTo>
                <a:lnTo>
                  <a:pt x="61" y="112"/>
                </a:lnTo>
                <a:lnTo>
                  <a:pt x="66" y="104"/>
                </a:lnTo>
                <a:lnTo>
                  <a:pt x="70" y="98"/>
                </a:lnTo>
                <a:lnTo>
                  <a:pt x="74" y="90"/>
                </a:lnTo>
                <a:lnTo>
                  <a:pt x="78" y="82"/>
                </a:lnTo>
                <a:lnTo>
                  <a:pt x="83" y="74"/>
                </a:lnTo>
                <a:lnTo>
                  <a:pt x="87" y="69"/>
                </a:lnTo>
                <a:lnTo>
                  <a:pt x="91" y="61"/>
                </a:lnTo>
                <a:lnTo>
                  <a:pt x="96" y="56"/>
                </a:lnTo>
                <a:lnTo>
                  <a:pt x="100" y="50"/>
                </a:lnTo>
                <a:lnTo>
                  <a:pt x="104" y="45"/>
                </a:lnTo>
                <a:lnTo>
                  <a:pt x="108" y="35"/>
                </a:lnTo>
                <a:lnTo>
                  <a:pt x="115" y="29"/>
                </a:lnTo>
                <a:lnTo>
                  <a:pt x="117" y="26"/>
                </a:lnTo>
                <a:lnTo>
                  <a:pt x="119" y="24"/>
                </a:lnTo>
                <a:lnTo>
                  <a:pt x="115" y="0"/>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 name="Freeform 103"/>
          <p:cNvSpPr>
            <a:spLocks/>
          </p:cNvSpPr>
          <p:nvPr/>
        </p:nvSpPr>
        <p:spPr bwMode="auto">
          <a:xfrm>
            <a:off x="1970088" y="3692525"/>
            <a:ext cx="134937" cy="169863"/>
          </a:xfrm>
          <a:custGeom>
            <a:avLst/>
            <a:gdLst>
              <a:gd name="T0" fmla="*/ 2147483647 w 85"/>
              <a:gd name="T1" fmla="*/ 0 h 107"/>
              <a:gd name="T2" fmla="*/ 0 w 85"/>
              <a:gd name="T3" fmla="*/ 2147483647 h 107"/>
              <a:gd name="T4" fmla="*/ 0 w 85"/>
              <a:gd name="T5" fmla="*/ 2147483647 h 107"/>
              <a:gd name="T6" fmla="*/ 2147483647 w 85"/>
              <a:gd name="T7" fmla="*/ 2147483647 h 107"/>
              <a:gd name="T8" fmla="*/ 2147483647 w 85"/>
              <a:gd name="T9" fmla="*/ 2147483647 h 107"/>
              <a:gd name="T10" fmla="*/ 2147483647 w 85"/>
              <a:gd name="T11" fmla="*/ 2147483647 h 107"/>
              <a:gd name="T12" fmla="*/ 2147483647 w 85"/>
              <a:gd name="T13" fmla="*/ 2147483647 h 107"/>
              <a:gd name="T14" fmla="*/ 2147483647 w 85"/>
              <a:gd name="T15" fmla="*/ 0 h 107"/>
              <a:gd name="T16" fmla="*/ 2147483647 w 85"/>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107">
                <a:moveTo>
                  <a:pt x="25" y="0"/>
                </a:moveTo>
                <a:lnTo>
                  <a:pt x="0" y="50"/>
                </a:lnTo>
                <a:lnTo>
                  <a:pt x="0" y="90"/>
                </a:lnTo>
                <a:lnTo>
                  <a:pt x="85" y="107"/>
                </a:lnTo>
                <a:lnTo>
                  <a:pt x="49" y="67"/>
                </a:lnTo>
                <a:lnTo>
                  <a:pt x="23" y="48"/>
                </a:lnTo>
                <a:lnTo>
                  <a:pt x="44" y="2"/>
                </a:lnTo>
                <a:lnTo>
                  <a:pt x="25" y="0"/>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6" name="Freeform 104"/>
          <p:cNvSpPr>
            <a:spLocks/>
          </p:cNvSpPr>
          <p:nvPr/>
        </p:nvSpPr>
        <p:spPr bwMode="auto">
          <a:xfrm>
            <a:off x="2663825" y="3219450"/>
            <a:ext cx="169863" cy="220663"/>
          </a:xfrm>
          <a:custGeom>
            <a:avLst/>
            <a:gdLst>
              <a:gd name="T0" fmla="*/ 0 w 107"/>
              <a:gd name="T1" fmla="*/ 2147483647 h 139"/>
              <a:gd name="T2" fmla="*/ 2147483647 w 107"/>
              <a:gd name="T3" fmla="*/ 2147483647 h 139"/>
              <a:gd name="T4" fmla="*/ 2147483647 w 107"/>
              <a:gd name="T5" fmla="*/ 2147483647 h 139"/>
              <a:gd name="T6" fmla="*/ 2147483647 w 107"/>
              <a:gd name="T7" fmla="*/ 2147483647 h 139"/>
              <a:gd name="T8" fmla="*/ 2147483647 w 107"/>
              <a:gd name="T9" fmla="*/ 2147483647 h 139"/>
              <a:gd name="T10" fmla="*/ 2147483647 w 107"/>
              <a:gd name="T11" fmla="*/ 2147483647 h 139"/>
              <a:gd name="T12" fmla="*/ 2147483647 w 107"/>
              <a:gd name="T13" fmla="*/ 2147483647 h 139"/>
              <a:gd name="T14" fmla="*/ 2147483647 w 107"/>
              <a:gd name="T15" fmla="*/ 2147483647 h 139"/>
              <a:gd name="T16" fmla="*/ 2147483647 w 107"/>
              <a:gd name="T17" fmla="*/ 2147483647 h 139"/>
              <a:gd name="T18" fmla="*/ 2147483647 w 107"/>
              <a:gd name="T19" fmla="*/ 2147483647 h 139"/>
              <a:gd name="T20" fmla="*/ 2147483647 w 107"/>
              <a:gd name="T21" fmla="*/ 2147483647 h 139"/>
              <a:gd name="T22" fmla="*/ 2147483647 w 107"/>
              <a:gd name="T23" fmla="*/ 2147483647 h 139"/>
              <a:gd name="T24" fmla="*/ 2147483647 w 107"/>
              <a:gd name="T25" fmla="*/ 2147483647 h 139"/>
              <a:gd name="T26" fmla="*/ 2147483647 w 107"/>
              <a:gd name="T27" fmla="*/ 2147483647 h 139"/>
              <a:gd name="T28" fmla="*/ 2147483647 w 107"/>
              <a:gd name="T29" fmla="*/ 2147483647 h 139"/>
              <a:gd name="T30" fmla="*/ 2147483647 w 107"/>
              <a:gd name="T31" fmla="*/ 2147483647 h 139"/>
              <a:gd name="T32" fmla="*/ 2147483647 w 107"/>
              <a:gd name="T33" fmla="*/ 2147483647 h 139"/>
              <a:gd name="T34" fmla="*/ 2147483647 w 107"/>
              <a:gd name="T35" fmla="*/ 0 h 139"/>
              <a:gd name="T36" fmla="*/ 0 w 107"/>
              <a:gd name="T37" fmla="*/ 2147483647 h 139"/>
              <a:gd name="T38" fmla="*/ 0 w 107"/>
              <a:gd name="T39" fmla="*/ 2147483647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7" h="139">
                <a:moveTo>
                  <a:pt x="0" y="34"/>
                </a:moveTo>
                <a:lnTo>
                  <a:pt x="6" y="38"/>
                </a:lnTo>
                <a:lnTo>
                  <a:pt x="11" y="43"/>
                </a:lnTo>
                <a:lnTo>
                  <a:pt x="19" y="50"/>
                </a:lnTo>
                <a:lnTo>
                  <a:pt x="28" y="58"/>
                </a:lnTo>
                <a:lnTo>
                  <a:pt x="38" y="66"/>
                </a:lnTo>
                <a:lnTo>
                  <a:pt x="47" y="75"/>
                </a:lnTo>
                <a:lnTo>
                  <a:pt x="58" y="85"/>
                </a:lnTo>
                <a:lnTo>
                  <a:pt x="64" y="95"/>
                </a:lnTo>
                <a:lnTo>
                  <a:pt x="72" y="103"/>
                </a:lnTo>
                <a:lnTo>
                  <a:pt x="75" y="111"/>
                </a:lnTo>
                <a:lnTo>
                  <a:pt x="81" y="120"/>
                </a:lnTo>
                <a:lnTo>
                  <a:pt x="83" y="128"/>
                </a:lnTo>
                <a:lnTo>
                  <a:pt x="85" y="135"/>
                </a:lnTo>
                <a:lnTo>
                  <a:pt x="87" y="138"/>
                </a:lnTo>
                <a:lnTo>
                  <a:pt x="87" y="139"/>
                </a:lnTo>
                <a:lnTo>
                  <a:pt x="107" y="139"/>
                </a:lnTo>
                <a:lnTo>
                  <a:pt x="79" y="0"/>
                </a:lnTo>
                <a:lnTo>
                  <a:pt x="0" y="34"/>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7" name="Freeform 105"/>
          <p:cNvSpPr>
            <a:spLocks/>
          </p:cNvSpPr>
          <p:nvPr/>
        </p:nvSpPr>
        <p:spPr bwMode="auto">
          <a:xfrm>
            <a:off x="2341563" y="3743325"/>
            <a:ext cx="163512" cy="157163"/>
          </a:xfrm>
          <a:custGeom>
            <a:avLst/>
            <a:gdLst>
              <a:gd name="T0" fmla="*/ 2147483647 w 103"/>
              <a:gd name="T1" fmla="*/ 0 h 99"/>
              <a:gd name="T2" fmla="*/ 2147483647 w 103"/>
              <a:gd name="T3" fmla="*/ 2147483647 h 99"/>
              <a:gd name="T4" fmla="*/ 2147483647 w 103"/>
              <a:gd name="T5" fmla="*/ 2147483647 h 99"/>
              <a:gd name="T6" fmla="*/ 2147483647 w 103"/>
              <a:gd name="T7" fmla="*/ 2147483647 h 99"/>
              <a:gd name="T8" fmla="*/ 2147483647 w 103"/>
              <a:gd name="T9" fmla="*/ 2147483647 h 99"/>
              <a:gd name="T10" fmla="*/ 0 w 103"/>
              <a:gd name="T11" fmla="*/ 2147483647 h 99"/>
              <a:gd name="T12" fmla="*/ 2147483647 w 103"/>
              <a:gd name="T13" fmla="*/ 0 h 99"/>
              <a:gd name="T14" fmla="*/ 2147483647 w 103"/>
              <a:gd name="T15" fmla="*/ 0 h 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 h="99">
                <a:moveTo>
                  <a:pt x="56" y="0"/>
                </a:moveTo>
                <a:lnTo>
                  <a:pt x="92" y="22"/>
                </a:lnTo>
                <a:lnTo>
                  <a:pt x="103" y="99"/>
                </a:lnTo>
                <a:lnTo>
                  <a:pt x="15" y="98"/>
                </a:lnTo>
                <a:lnTo>
                  <a:pt x="54" y="61"/>
                </a:lnTo>
                <a:lnTo>
                  <a:pt x="0" y="43"/>
                </a:lnTo>
                <a:lnTo>
                  <a:pt x="56" y="0"/>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8" name="Freeform 106"/>
          <p:cNvSpPr>
            <a:spLocks/>
          </p:cNvSpPr>
          <p:nvPr/>
        </p:nvSpPr>
        <p:spPr bwMode="auto">
          <a:xfrm>
            <a:off x="2879725" y="4587875"/>
            <a:ext cx="203200" cy="388938"/>
          </a:xfrm>
          <a:custGeom>
            <a:avLst/>
            <a:gdLst>
              <a:gd name="T0" fmla="*/ 0 w 128"/>
              <a:gd name="T1" fmla="*/ 2147483647 h 245"/>
              <a:gd name="T2" fmla="*/ 2147483647 w 128"/>
              <a:gd name="T3" fmla="*/ 2147483647 h 245"/>
              <a:gd name="T4" fmla="*/ 2147483647 w 128"/>
              <a:gd name="T5" fmla="*/ 2147483647 h 245"/>
              <a:gd name="T6" fmla="*/ 2147483647 w 128"/>
              <a:gd name="T7" fmla="*/ 2147483647 h 245"/>
              <a:gd name="T8" fmla="*/ 2147483647 w 128"/>
              <a:gd name="T9" fmla="*/ 2147483647 h 245"/>
              <a:gd name="T10" fmla="*/ 2147483647 w 128"/>
              <a:gd name="T11" fmla="*/ 2147483647 h 245"/>
              <a:gd name="T12" fmla="*/ 2147483647 w 128"/>
              <a:gd name="T13" fmla="*/ 2147483647 h 245"/>
              <a:gd name="T14" fmla="*/ 2147483647 w 128"/>
              <a:gd name="T15" fmla="*/ 2147483647 h 245"/>
              <a:gd name="T16" fmla="*/ 2147483647 w 128"/>
              <a:gd name="T17" fmla="*/ 0 h 245"/>
              <a:gd name="T18" fmla="*/ 0 w 128"/>
              <a:gd name="T19" fmla="*/ 2147483647 h 245"/>
              <a:gd name="T20" fmla="*/ 0 w 128"/>
              <a:gd name="T21" fmla="*/ 2147483647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245">
                <a:moveTo>
                  <a:pt x="0" y="19"/>
                </a:moveTo>
                <a:lnTo>
                  <a:pt x="15" y="237"/>
                </a:lnTo>
                <a:lnTo>
                  <a:pt x="79" y="245"/>
                </a:lnTo>
                <a:lnTo>
                  <a:pt x="107" y="194"/>
                </a:lnTo>
                <a:lnTo>
                  <a:pt x="56" y="155"/>
                </a:lnTo>
                <a:lnTo>
                  <a:pt x="128" y="88"/>
                </a:lnTo>
                <a:lnTo>
                  <a:pt x="82" y="64"/>
                </a:lnTo>
                <a:lnTo>
                  <a:pt x="124" y="22"/>
                </a:lnTo>
                <a:lnTo>
                  <a:pt x="69" y="0"/>
                </a:lnTo>
                <a:lnTo>
                  <a:pt x="0" y="19"/>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9" name="Freeform 107"/>
          <p:cNvSpPr>
            <a:spLocks/>
          </p:cNvSpPr>
          <p:nvPr/>
        </p:nvSpPr>
        <p:spPr bwMode="auto">
          <a:xfrm>
            <a:off x="3422650" y="4922838"/>
            <a:ext cx="125413" cy="127000"/>
          </a:xfrm>
          <a:custGeom>
            <a:avLst/>
            <a:gdLst>
              <a:gd name="T0" fmla="*/ 2147483647 w 79"/>
              <a:gd name="T1" fmla="*/ 0 h 80"/>
              <a:gd name="T2" fmla="*/ 0 w 79"/>
              <a:gd name="T3" fmla="*/ 2147483647 h 80"/>
              <a:gd name="T4" fmla="*/ 2147483647 w 79"/>
              <a:gd name="T5" fmla="*/ 2147483647 h 80"/>
              <a:gd name="T6" fmla="*/ 2147483647 w 79"/>
              <a:gd name="T7" fmla="*/ 2147483647 h 80"/>
              <a:gd name="T8" fmla="*/ 2147483647 w 79"/>
              <a:gd name="T9" fmla="*/ 0 h 80"/>
              <a:gd name="T10" fmla="*/ 2147483647 w 79"/>
              <a:gd name="T11" fmla="*/ 0 h 80"/>
              <a:gd name="T12" fmla="*/ 2147483647 w 79"/>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80">
                <a:moveTo>
                  <a:pt x="36" y="0"/>
                </a:moveTo>
                <a:lnTo>
                  <a:pt x="0" y="80"/>
                </a:lnTo>
                <a:lnTo>
                  <a:pt x="79" y="69"/>
                </a:lnTo>
                <a:lnTo>
                  <a:pt x="79" y="19"/>
                </a:lnTo>
                <a:lnTo>
                  <a:pt x="64" y="0"/>
                </a:lnTo>
                <a:lnTo>
                  <a:pt x="36" y="0"/>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0" name="Freeform 108"/>
          <p:cNvSpPr>
            <a:spLocks/>
          </p:cNvSpPr>
          <p:nvPr/>
        </p:nvSpPr>
        <p:spPr bwMode="auto">
          <a:xfrm>
            <a:off x="3743325" y="4867275"/>
            <a:ext cx="125413" cy="149225"/>
          </a:xfrm>
          <a:custGeom>
            <a:avLst/>
            <a:gdLst>
              <a:gd name="T0" fmla="*/ 0 w 79"/>
              <a:gd name="T1" fmla="*/ 2147483647 h 94"/>
              <a:gd name="T2" fmla="*/ 2147483647 w 79"/>
              <a:gd name="T3" fmla="*/ 2147483647 h 94"/>
              <a:gd name="T4" fmla="*/ 2147483647 w 79"/>
              <a:gd name="T5" fmla="*/ 2147483647 h 94"/>
              <a:gd name="T6" fmla="*/ 2147483647 w 79"/>
              <a:gd name="T7" fmla="*/ 0 h 94"/>
              <a:gd name="T8" fmla="*/ 2147483647 w 79"/>
              <a:gd name="T9" fmla="*/ 2147483647 h 94"/>
              <a:gd name="T10" fmla="*/ 0 w 79"/>
              <a:gd name="T11" fmla="*/ 2147483647 h 94"/>
              <a:gd name="T12" fmla="*/ 0 w 79"/>
              <a:gd name="T13" fmla="*/ 2147483647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94">
                <a:moveTo>
                  <a:pt x="0" y="16"/>
                </a:moveTo>
                <a:lnTo>
                  <a:pt x="18" y="94"/>
                </a:lnTo>
                <a:lnTo>
                  <a:pt x="79" y="94"/>
                </a:lnTo>
                <a:lnTo>
                  <a:pt x="58" y="0"/>
                </a:lnTo>
                <a:lnTo>
                  <a:pt x="28" y="26"/>
                </a:lnTo>
                <a:lnTo>
                  <a:pt x="0" y="16"/>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1" name="Freeform 109"/>
          <p:cNvSpPr>
            <a:spLocks/>
          </p:cNvSpPr>
          <p:nvPr/>
        </p:nvSpPr>
        <p:spPr bwMode="auto">
          <a:xfrm>
            <a:off x="3883025" y="4454525"/>
            <a:ext cx="131763" cy="376238"/>
          </a:xfrm>
          <a:custGeom>
            <a:avLst/>
            <a:gdLst>
              <a:gd name="T0" fmla="*/ 0 w 83"/>
              <a:gd name="T1" fmla="*/ 2147483647 h 237"/>
              <a:gd name="T2" fmla="*/ 2147483647 w 83"/>
              <a:gd name="T3" fmla="*/ 2147483647 h 237"/>
              <a:gd name="T4" fmla="*/ 2147483647 w 83"/>
              <a:gd name="T5" fmla="*/ 2147483647 h 237"/>
              <a:gd name="T6" fmla="*/ 2147483647 w 83"/>
              <a:gd name="T7" fmla="*/ 2147483647 h 237"/>
              <a:gd name="T8" fmla="*/ 2147483647 w 83"/>
              <a:gd name="T9" fmla="*/ 2147483647 h 237"/>
              <a:gd name="T10" fmla="*/ 2147483647 w 83"/>
              <a:gd name="T11" fmla="*/ 0 h 237"/>
              <a:gd name="T12" fmla="*/ 0 w 83"/>
              <a:gd name="T13" fmla="*/ 2147483647 h 237"/>
              <a:gd name="T14" fmla="*/ 0 w 83"/>
              <a:gd name="T15" fmla="*/ 2147483647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237">
                <a:moveTo>
                  <a:pt x="0" y="61"/>
                </a:moveTo>
                <a:lnTo>
                  <a:pt x="36" y="237"/>
                </a:lnTo>
                <a:lnTo>
                  <a:pt x="51" y="220"/>
                </a:lnTo>
                <a:lnTo>
                  <a:pt x="49" y="100"/>
                </a:lnTo>
                <a:lnTo>
                  <a:pt x="83" y="37"/>
                </a:lnTo>
                <a:lnTo>
                  <a:pt x="72" y="0"/>
                </a:lnTo>
                <a:lnTo>
                  <a:pt x="0" y="61"/>
                </a:lnTo>
                <a:close/>
              </a:path>
            </a:pathLst>
          </a:custGeom>
          <a:solidFill>
            <a:srgbClr val="5E75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2" name="Freeform 110"/>
          <p:cNvSpPr>
            <a:spLocks/>
          </p:cNvSpPr>
          <p:nvPr/>
        </p:nvSpPr>
        <p:spPr bwMode="auto">
          <a:xfrm>
            <a:off x="4014788" y="4902200"/>
            <a:ext cx="169862" cy="92075"/>
          </a:xfrm>
          <a:custGeom>
            <a:avLst/>
            <a:gdLst>
              <a:gd name="T0" fmla="*/ 2147483647 w 107"/>
              <a:gd name="T1" fmla="*/ 0 h 58"/>
              <a:gd name="T2" fmla="*/ 2147483647 w 107"/>
              <a:gd name="T3" fmla="*/ 2147483647 h 58"/>
              <a:gd name="T4" fmla="*/ 2147483647 w 107"/>
              <a:gd name="T5" fmla="*/ 2147483647 h 58"/>
              <a:gd name="T6" fmla="*/ 0 w 107"/>
              <a:gd name="T7" fmla="*/ 2147483647 h 58"/>
              <a:gd name="T8" fmla="*/ 2147483647 w 107"/>
              <a:gd name="T9" fmla="*/ 0 h 58"/>
              <a:gd name="T10" fmla="*/ 2147483647 w 107"/>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58">
                <a:moveTo>
                  <a:pt x="17" y="0"/>
                </a:moveTo>
                <a:lnTo>
                  <a:pt x="107" y="21"/>
                </a:lnTo>
                <a:lnTo>
                  <a:pt x="107" y="58"/>
                </a:lnTo>
                <a:lnTo>
                  <a:pt x="0" y="39"/>
                </a:lnTo>
                <a:lnTo>
                  <a:pt x="17" y="0"/>
                </a:lnTo>
                <a:close/>
              </a:path>
            </a:pathLst>
          </a:custGeom>
          <a:solidFill>
            <a:srgbClr val="5E75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3" name="Freeform 111"/>
          <p:cNvSpPr>
            <a:spLocks/>
          </p:cNvSpPr>
          <p:nvPr/>
        </p:nvSpPr>
        <p:spPr bwMode="auto">
          <a:xfrm>
            <a:off x="4732338" y="4879975"/>
            <a:ext cx="133350" cy="111125"/>
          </a:xfrm>
          <a:custGeom>
            <a:avLst/>
            <a:gdLst>
              <a:gd name="T0" fmla="*/ 0 w 84"/>
              <a:gd name="T1" fmla="*/ 2147483647 h 70"/>
              <a:gd name="T2" fmla="*/ 2147483647 w 84"/>
              <a:gd name="T3" fmla="*/ 2147483647 h 70"/>
              <a:gd name="T4" fmla="*/ 2147483647 w 84"/>
              <a:gd name="T5" fmla="*/ 2147483647 h 70"/>
              <a:gd name="T6" fmla="*/ 2147483647 w 84"/>
              <a:gd name="T7" fmla="*/ 0 h 70"/>
              <a:gd name="T8" fmla="*/ 0 w 84"/>
              <a:gd name="T9" fmla="*/ 2147483647 h 70"/>
              <a:gd name="T10" fmla="*/ 0 w 84"/>
              <a:gd name="T11" fmla="*/ 2147483647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70">
                <a:moveTo>
                  <a:pt x="0" y="10"/>
                </a:moveTo>
                <a:lnTo>
                  <a:pt x="22" y="70"/>
                </a:lnTo>
                <a:lnTo>
                  <a:pt x="84" y="40"/>
                </a:lnTo>
                <a:lnTo>
                  <a:pt x="81" y="0"/>
                </a:lnTo>
                <a:lnTo>
                  <a:pt x="0" y="10"/>
                </a:lnTo>
                <a:close/>
              </a:path>
            </a:pathLst>
          </a:custGeom>
          <a:solidFill>
            <a:srgbClr val="5E75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4" name="Freeform 112"/>
          <p:cNvSpPr>
            <a:spLocks/>
          </p:cNvSpPr>
          <p:nvPr/>
        </p:nvSpPr>
        <p:spPr bwMode="auto">
          <a:xfrm>
            <a:off x="2430463" y="5170488"/>
            <a:ext cx="260350" cy="233362"/>
          </a:xfrm>
          <a:custGeom>
            <a:avLst/>
            <a:gdLst>
              <a:gd name="T0" fmla="*/ 2147483647 w 164"/>
              <a:gd name="T1" fmla="*/ 2147483647 h 147"/>
              <a:gd name="T2" fmla="*/ 2147483647 w 164"/>
              <a:gd name="T3" fmla="*/ 2147483647 h 147"/>
              <a:gd name="T4" fmla="*/ 0 w 164"/>
              <a:gd name="T5" fmla="*/ 2147483647 h 147"/>
              <a:gd name="T6" fmla="*/ 2147483647 w 164"/>
              <a:gd name="T7" fmla="*/ 2147483647 h 147"/>
              <a:gd name="T8" fmla="*/ 2147483647 w 164"/>
              <a:gd name="T9" fmla="*/ 2147483647 h 147"/>
              <a:gd name="T10" fmla="*/ 2147483647 w 164"/>
              <a:gd name="T11" fmla="*/ 2147483647 h 147"/>
              <a:gd name="T12" fmla="*/ 2147483647 w 164"/>
              <a:gd name="T13" fmla="*/ 2147483647 h 147"/>
              <a:gd name="T14" fmla="*/ 2147483647 w 164"/>
              <a:gd name="T15" fmla="*/ 2147483647 h 147"/>
              <a:gd name="T16" fmla="*/ 2147483647 w 164"/>
              <a:gd name="T17" fmla="*/ 2147483647 h 147"/>
              <a:gd name="T18" fmla="*/ 2147483647 w 164"/>
              <a:gd name="T19" fmla="*/ 2147483647 h 147"/>
              <a:gd name="T20" fmla="*/ 2147483647 w 164"/>
              <a:gd name="T21" fmla="*/ 2147483647 h 147"/>
              <a:gd name="T22" fmla="*/ 2147483647 w 164"/>
              <a:gd name="T23" fmla="*/ 2147483647 h 147"/>
              <a:gd name="T24" fmla="*/ 2147483647 w 164"/>
              <a:gd name="T25" fmla="*/ 2147483647 h 147"/>
              <a:gd name="T26" fmla="*/ 2147483647 w 164"/>
              <a:gd name="T27" fmla="*/ 2147483647 h 147"/>
              <a:gd name="T28" fmla="*/ 2147483647 w 164"/>
              <a:gd name="T29" fmla="*/ 2147483647 h 147"/>
              <a:gd name="T30" fmla="*/ 2147483647 w 164"/>
              <a:gd name="T31" fmla="*/ 2147483647 h 147"/>
              <a:gd name="T32" fmla="*/ 2147483647 w 164"/>
              <a:gd name="T33" fmla="*/ 2147483647 h 147"/>
              <a:gd name="T34" fmla="*/ 2147483647 w 164"/>
              <a:gd name="T35" fmla="*/ 2147483647 h 147"/>
              <a:gd name="T36" fmla="*/ 2147483647 w 164"/>
              <a:gd name="T37" fmla="*/ 2147483647 h 147"/>
              <a:gd name="T38" fmla="*/ 2147483647 w 164"/>
              <a:gd name="T39" fmla="*/ 2147483647 h 147"/>
              <a:gd name="T40" fmla="*/ 2147483647 w 164"/>
              <a:gd name="T41" fmla="*/ 2147483647 h 147"/>
              <a:gd name="T42" fmla="*/ 2147483647 w 164"/>
              <a:gd name="T43" fmla="*/ 2147483647 h 147"/>
              <a:gd name="T44" fmla="*/ 2147483647 w 164"/>
              <a:gd name="T45" fmla="*/ 2147483647 h 147"/>
              <a:gd name="T46" fmla="*/ 2147483647 w 164"/>
              <a:gd name="T47" fmla="*/ 2147483647 h 147"/>
              <a:gd name="T48" fmla="*/ 2147483647 w 164"/>
              <a:gd name="T49" fmla="*/ 2147483647 h 147"/>
              <a:gd name="T50" fmla="*/ 2147483647 w 164"/>
              <a:gd name="T51" fmla="*/ 2147483647 h 147"/>
              <a:gd name="T52" fmla="*/ 2147483647 w 164"/>
              <a:gd name="T53" fmla="*/ 2147483647 h 147"/>
              <a:gd name="T54" fmla="*/ 2147483647 w 164"/>
              <a:gd name="T55" fmla="*/ 2147483647 h 147"/>
              <a:gd name="T56" fmla="*/ 2147483647 w 164"/>
              <a:gd name="T57" fmla="*/ 2147483647 h 147"/>
              <a:gd name="T58" fmla="*/ 2147483647 w 164"/>
              <a:gd name="T59" fmla="*/ 2147483647 h 147"/>
              <a:gd name="T60" fmla="*/ 2147483647 w 164"/>
              <a:gd name="T61" fmla="*/ 2147483647 h 147"/>
              <a:gd name="T62" fmla="*/ 2147483647 w 164"/>
              <a:gd name="T63" fmla="*/ 2147483647 h 147"/>
              <a:gd name="T64" fmla="*/ 2147483647 w 164"/>
              <a:gd name="T65" fmla="*/ 2147483647 h 147"/>
              <a:gd name="T66" fmla="*/ 2147483647 w 164"/>
              <a:gd name="T67" fmla="*/ 2147483647 h 147"/>
              <a:gd name="T68" fmla="*/ 2147483647 w 164"/>
              <a:gd name="T69" fmla="*/ 0 h 147"/>
              <a:gd name="T70" fmla="*/ 2147483647 w 164"/>
              <a:gd name="T71" fmla="*/ 2147483647 h 147"/>
              <a:gd name="T72" fmla="*/ 2147483647 w 164"/>
              <a:gd name="T73" fmla="*/ 2147483647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4" h="147">
                <a:moveTo>
                  <a:pt x="21" y="14"/>
                </a:moveTo>
                <a:lnTo>
                  <a:pt x="2" y="72"/>
                </a:lnTo>
                <a:lnTo>
                  <a:pt x="0" y="147"/>
                </a:lnTo>
                <a:lnTo>
                  <a:pt x="51" y="142"/>
                </a:lnTo>
                <a:lnTo>
                  <a:pt x="49" y="139"/>
                </a:lnTo>
                <a:lnTo>
                  <a:pt x="47" y="132"/>
                </a:lnTo>
                <a:lnTo>
                  <a:pt x="44" y="126"/>
                </a:lnTo>
                <a:lnTo>
                  <a:pt x="44" y="121"/>
                </a:lnTo>
                <a:lnTo>
                  <a:pt x="40" y="115"/>
                </a:lnTo>
                <a:lnTo>
                  <a:pt x="40" y="108"/>
                </a:lnTo>
                <a:lnTo>
                  <a:pt x="38" y="100"/>
                </a:lnTo>
                <a:lnTo>
                  <a:pt x="38" y="92"/>
                </a:lnTo>
                <a:lnTo>
                  <a:pt x="38" y="86"/>
                </a:lnTo>
                <a:lnTo>
                  <a:pt x="38" y="80"/>
                </a:lnTo>
                <a:lnTo>
                  <a:pt x="38" y="72"/>
                </a:lnTo>
                <a:lnTo>
                  <a:pt x="38" y="65"/>
                </a:lnTo>
                <a:lnTo>
                  <a:pt x="40" y="59"/>
                </a:lnTo>
                <a:lnTo>
                  <a:pt x="44" y="54"/>
                </a:lnTo>
                <a:lnTo>
                  <a:pt x="47" y="49"/>
                </a:lnTo>
                <a:lnTo>
                  <a:pt x="51" y="44"/>
                </a:lnTo>
                <a:lnTo>
                  <a:pt x="57" y="40"/>
                </a:lnTo>
                <a:lnTo>
                  <a:pt x="66" y="36"/>
                </a:lnTo>
                <a:lnTo>
                  <a:pt x="74" y="32"/>
                </a:lnTo>
                <a:lnTo>
                  <a:pt x="85" y="28"/>
                </a:lnTo>
                <a:lnTo>
                  <a:pt x="96" y="25"/>
                </a:lnTo>
                <a:lnTo>
                  <a:pt x="106" y="24"/>
                </a:lnTo>
                <a:lnTo>
                  <a:pt x="115" y="20"/>
                </a:lnTo>
                <a:lnTo>
                  <a:pt x="126" y="19"/>
                </a:lnTo>
                <a:lnTo>
                  <a:pt x="134" y="17"/>
                </a:lnTo>
                <a:lnTo>
                  <a:pt x="145" y="16"/>
                </a:lnTo>
                <a:lnTo>
                  <a:pt x="151" y="14"/>
                </a:lnTo>
                <a:lnTo>
                  <a:pt x="155" y="14"/>
                </a:lnTo>
                <a:lnTo>
                  <a:pt x="160" y="14"/>
                </a:lnTo>
                <a:lnTo>
                  <a:pt x="162" y="14"/>
                </a:lnTo>
                <a:lnTo>
                  <a:pt x="164" y="0"/>
                </a:lnTo>
                <a:lnTo>
                  <a:pt x="21" y="14"/>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5" name="Freeform 113"/>
          <p:cNvSpPr>
            <a:spLocks/>
          </p:cNvSpPr>
          <p:nvPr/>
        </p:nvSpPr>
        <p:spPr bwMode="auto">
          <a:xfrm>
            <a:off x="3232150" y="5146675"/>
            <a:ext cx="119063" cy="376238"/>
          </a:xfrm>
          <a:custGeom>
            <a:avLst/>
            <a:gdLst>
              <a:gd name="T0" fmla="*/ 2147483647 w 75"/>
              <a:gd name="T1" fmla="*/ 0 h 237"/>
              <a:gd name="T2" fmla="*/ 2147483647 w 75"/>
              <a:gd name="T3" fmla="*/ 2147483647 h 237"/>
              <a:gd name="T4" fmla="*/ 2147483647 w 75"/>
              <a:gd name="T5" fmla="*/ 2147483647 h 237"/>
              <a:gd name="T6" fmla="*/ 2147483647 w 75"/>
              <a:gd name="T7" fmla="*/ 2147483647 h 237"/>
              <a:gd name="T8" fmla="*/ 2147483647 w 75"/>
              <a:gd name="T9" fmla="*/ 2147483647 h 237"/>
              <a:gd name="T10" fmla="*/ 2147483647 w 75"/>
              <a:gd name="T11" fmla="*/ 2147483647 h 237"/>
              <a:gd name="T12" fmla="*/ 0 w 75"/>
              <a:gd name="T13" fmla="*/ 2147483647 h 237"/>
              <a:gd name="T14" fmla="*/ 2147483647 w 75"/>
              <a:gd name="T15" fmla="*/ 2147483647 h 237"/>
              <a:gd name="T16" fmla="*/ 2147483647 w 75"/>
              <a:gd name="T17" fmla="*/ 2147483647 h 237"/>
              <a:gd name="T18" fmla="*/ 2147483647 w 75"/>
              <a:gd name="T19" fmla="*/ 0 h 237"/>
              <a:gd name="T20" fmla="*/ 2147483647 w 75"/>
              <a:gd name="T21" fmla="*/ 0 h 2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237">
                <a:moveTo>
                  <a:pt x="20" y="0"/>
                </a:moveTo>
                <a:lnTo>
                  <a:pt x="41" y="59"/>
                </a:lnTo>
                <a:lnTo>
                  <a:pt x="26" y="79"/>
                </a:lnTo>
                <a:lnTo>
                  <a:pt x="28" y="101"/>
                </a:lnTo>
                <a:lnTo>
                  <a:pt x="9" y="119"/>
                </a:lnTo>
                <a:lnTo>
                  <a:pt x="28" y="160"/>
                </a:lnTo>
                <a:lnTo>
                  <a:pt x="0" y="181"/>
                </a:lnTo>
                <a:lnTo>
                  <a:pt x="56" y="237"/>
                </a:lnTo>
                <a:lnTo>
                  <a:pt x="75" y="10"/>
                </a:lnTo>
                <a:lnTo>
                  <a:pt x="2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6" name="Freeform 114"/>
          <p:cNvSpPr>
            <a:spLocks/>
          </p:cNvSpPr>
          <p:nvPr/>
        </p:nvSpPr>
        <p:spPr bwMode="auto">
          <a:xfrm>
            <a:off x="2446338" y="5508625"/>
            <a:ext cx="312737" cy="146050"/>
          </a:xfrm>
          <a:custGeom>
            <a:avLst/>
            <a:gdLst>
              <a:gd name="T0" fmla="*/ 2147483647 w 197"/>
              <a:gd name="T1" fmla="*/ 0 h 92"/>
              <a:gd name="T2" fmla="*/ 2147483647 w 197"/>
              <a:gd name="T3" fmla="*/ 2147483647 h 92"/>
              <a:gd name="T4" fmla="*/ 2147483647 w 197"/>
              <a:gd name="T5" fmla="*/ 2147483647 h 92"/>
              <a:gd name="T6" fmla="*/ 2147483647 w 197"/>
              <a:gd name="T7" fmla="*/ 2147483647 h 92"/>
              <a:gd name="T8" fmla="*/ 2147483647 w 197"/>
              <a:gd name="T9" fmla="*/ 2147483647 h 92"/>
              <a:gd name="T10" fmla="*/ 2147483647 w 197"/>
              <a:gd name="T11" fmla="*/ 2147483647 h 92"/>
              <a:gd name="T12" fmla="*/ 2147483647 w 197"/>
              <a:gd name="T13" fmla="*/ 2147483647 h 92"/>
              <a:gd name="T14" fmla="*/ 2147483647 w 197"/>
              <a:gd name="T15" fmla="*/ 2147483647 h 92"/>
              <a:gd name="T16" fmla="*/ 2147483647 w 197"/>
              <a:gd name="T17" fmla="*/ 2147483647 h 92"/>
              <a:gd name="T18" fmla="*/ 2147483647 w 197"/>
              <a:gd name="T19" fmla="*/ 2147483647 h 92"/>
              <a:gd name="T20" fmla="*/ 2147483647 w 197"/>
              <a:gd name="T21" fmla="*/ 2147483647 h 92"/>
              <a:gd name="T22" fmla="*/ 2147483647 w 197"/>
              <a:gd name="T23" fmla="*/ 2147483647 h 92"/>
              <a:gd name="T24" fmla="*/ 2147483647 w 197"/>
              <a:gd name="T25" fmla="*/ 2147483647 h 92"/>
              <a:gd name="T26" fmla="*/ 2147483647 w 197"/>
              <a:gd name="T27" fmla="*/ 2147483647 h 92"/>
              <a:gd name="T28" fmla="*/ 2147483647 w 197"/>
              <a:gd name="T29" fmla="*/ 2147483647 h 92"/>
              <a:gd name="T30" fmla="*/ 2147483647 w 197"/>
              <a:gd name="T31" fmla="*/ 2147483647 h 92"/>
              <a:gd name="T32" fmla="*/ 2147483647 w 197"/>
              <a:gd name="T33" fmla="*/ 2147483647 h 92"/>
              <a:gd name="T34" fmla="*/ 2147483647 w 197"/>
              <a:gd name="T35" fmla="*/ 2147483647 h 92"/>
              <a:gd name="T36" fmla="*/ 2147483647 w 197"/>
              <a:gd name="T37" fmla="*/ 2147483647 h 92"/>
              <a:gd name="T38" fmla="*/ 0 w 197"/>
              <a:gd name="T39" fmla="*/ 2147483647 h 92"/>
              <a:gd name="T40" fmla="*/ 2147483647 w 197"/>
              <a:gd name="T41" fmla="*/ 0 h 92"/>
              <a:gd name="T42" fmla="*/ 2147483647 w 197"/>
              <a:gd name="T43" fmla="*/ 0 h 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92">
                <a:moveTo>
                  <a:pt x="24" y="0"/>
                </a:moveTo>
                <a:lnTo>
                  <a:pt x="24" y="3"/>
                </a:lnTo>
                <a:lnTo>
                  <a:pt x="30" y="8"/>
                </a:lnTo>
                <a:lnTo>
                  <a:pt x="37" y="14"/>
                </a:lnTo>
                <a:lnTo>
                  <a:pt x="45" y="25"/>
                </a:lnTo>
                <a:lnTo>
                  <a:pt x="54" y="35"/>
                </a:lnTo>
                <a:lnTo>
                  <a:pt x="66" y="44"/>
                </a:lnTo>
                <a:lnTo>
                  <a:pt x="77" y="52"/>
                </a:lnTo>
                <a:lnTo>
                  <a:pt x="90" y="59"/>
                </a:lnTo>
                <a:lnTo>
                  <a:pt x="101" y="60"/>
                </a:lnTo>
                <a:lnTo>
                  <a:pt x="116" y="64"/>
                </a:lnTo>
                <a:lnTo>
                  <a:pt x="128" y="64"/>
                </a:lnTo>
                <a:lnTo>
                  <a:pt x="141" y="65"/>
                </a:lnTo>
                <a:lnTo>
                  <a:pt x="152" y="65"/>
                </a:lnTo>
                <a:lnTo>
                  <a:pt x="163" y="65"/>
                </a:lnTo>
                <a:lnTo>
                  <a:pt x="169" y="65"/>
                </a:lnTo>
                <a:lnTo>
                  <a:pt x="171" y="67"/>
                </a:lnTo>
                <a:lnTo>
                  <a:pt x="197" y="86"/>
                </a:lnTo>
                <a:lnTo>
                  <a:pt x="2" y="92"/>
                </a:lnTo>
                <a:lnTo>
                  <a:pt x="0" y="8"/>
                </a:lnTo>
                <a:lnTo>
                  <a:pt x="24"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7" name="Freeform 115"/>
          <p:cNvSpPr>
            <a:spLocks/>
          </p:cNvSpPr>
          <p:nvPr/>
        </p:nvSpPr>
        <p:spPr bwMode="auto">
          <a:xfrm>
            <a:off x="3201988" y="5543550"/>
            <a:ext cx="107950" cy="117475"/>
          </a:xfrm>
          <a:custGeom>
            <a:avLst/>
            <a:gdLst>
              <a:gd name="T0" fmla="*/ 0 w 68"/>
              <a:gd name="T1" fmla="*/ 2147483647 h 74"/>
              <a:gd name="T2" fmla="*/ 2147483647 w 68"/>
              <a:gd name="T3" fmla="*/ 2147483647 h 74"/>
              <a:gd name="T4" fmla="*/ 2147483647 w 68"/>
              <a:gd name="T5" fmla="*/ 2147483647 h 74"/>
              <a:gd name="T6" fmla="*/ 2147483647 w 68"/>
              <a:gd name="T7" fmla="*/ 0 h 74"/>
              <a:gd name="T8" fmla="*/ 2147483647 w 68"/>
              <a:gd name="T9" fmla="*/ 2147483647 h 74"/>
              <a:gd name="T10" fmla="*/ 2147483647 w 68"/>
              <a:gd name="T11" fmla="*/ 2147483647 h 74"/>
              <a:gd name="T12" fmla="*/ 2147483647 w 68"/>
              <a:gd name="T13" fmla="*/ 2147483647 h 74"/>
              <a:gd name="T14" fmla="*/ 2147483647 w 68"/>
              <a:gd name="T15" fmla="*/ 2147483647 h 74"/>
              <a:gd name="T16" fmla="*/ 2147483647 w 68"/>
              <a:gd name="T17" fmla="*/ 2147483647 h 74"/>
              <a:gd name="T18" fmla="*/ 2147483647 w 68"/>
              <a:gd name="T19" fmla="*/ 2147483647 h 74"/>
              <a:gd name="T20" fmla="*/ 2147483647 w 68"/>
              <a:gd name="T21" fmla="*/ 2147483647 h 74"/>
              <a:gd name="T22" fmla="*/ 2147483647 w 68"/>
              <a:gd name="T23" fmla="*/ 2147483647 h 74"/>
              <a:gd name="T24" fmla="*/ 2147483647 w 68"/>
              <a:gd name="T25" fmla="*/ 2147483647 h 74"/>
              <a:gd name="T26" fmla="*/ 2147483647 w 68"/>
              <a:gd name="T27" fmla="*/ 2147483647 h 74"/>
              <a:gd name="T28" fmla="*/ 2147483647 w 68"/>
              <a:gd name="T29" fmla="*/ 2147483647 h 74"/>
              <a:gd name="T30" fmla="*/ 2147483647 w 68"/>
              <a:gd name="T31" fmla="*/ 2147483647 h 74"/>
              <a:gd name="T32" fmla="*/ 0 w 68"/>
              <a:gd name="T33" fmla="*/ 2147483647 h 74"/>
              <a:gd name="T34" fmla="*/ 0 w 68"/>
              <a:gd name="T35" fmla="*/ 2147483647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74">
                <a:moveTo>
                  <a:pt x="0" y="70"/>
                </a:moveTo>
                <a:lnTo>
                  <a:pt x="47" y="74"/>
                </a:lnTo>
                <a:lnTo>
                  <a:pt x="68" y="27"/>
                </a:lnTo>
                <a:lnTo>
                  <a:pt x="51" y="0"/>
                </a:lnTo>
                <a:lnTo>
                  <a:pt x="39" y="13"/>
                </a:lnTo>
                <a:lnTo>
                  <a:pt x="39" y="14"/>
                </a:lnTo>
                <a:lnTo>
                  <a:pt x="39" y="21"/>
                </a:lnTo>
                <a:lnTo>
                  <a:pt x="39" y="26"/>
                </a:lnTo>
                <a:lnTo>
                  <a:pt x="39" y="30"/>
                </a:lnTo>
                <a:lnTo>
                  <a:pt x="36" y="37"/>
                </a:lnTo>
                <a:lnTo>
                  <a:pt x="34" y="43"/>
                </a:lnTo>
                <a:lnTo>
                  <a:pt x="30" y="48"/>
                </a:lnTo>
                <a:lnTo>
                  <a:pt x="26" y="53"/>
                </a:lnTo>
                <a:lnTo>
                  <a:pt x="19" y="58"/>
                </a:lnTo>
                <a:lnTo>
                  <a:pt x="13" y="62"/>
                </a:lnTo>
                <a:lnTo>
                  <a:pt x="4" y="67"/>
                </a:lnTo>
                <a:lnTo>
                  <a:pt x="0" y="7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8" name="Freeform 116"/>
          <p:cNvSpPr>
            <a:spLocks/>
          </p:cNvSpPr>
          <p:nvPr/>
        </p:nvSpPr>
        <p:spPr bwMode="auto">
          <a:xfrm>
            <a:off x="2887663" y="5530850"/>
            <a:ext cx="117475" cy="122238"/>
          </a:xfrm>
          <a:custGeom>
            <a:avLst/>
            <a:gdLst>
              <a:gd name="T0" fmla="*/ 2147483647 w 74"/>
              <a:gd name="T1" fmla="*/ 0 h 77"/>
              <a:gd name="T2" fmla="*/ 2147483647 w 74"/>
              <a:gd name="T3" fmla="*/ 2147483647 h 77"/>
              <a:gd name="T4" fmla="*/ 2147483647 w 74"/>
              <a:gd name="T5" fmla="*/ 2147483647 h 77"/>
              <a:gd name="T6" fmla="*/ 0 w 74"/>
              <a:gd name="T7" fmla="*/ 2147483647 h 77"/>
              <a:gd name="T8" fmla="*/ 2147483647 w 74"/>
              <a:gd name="T9" fmla="*/ 2147483647 h 77"/>
              <a:gd name="T10" fmla="*/ 2147483647 w 74"/>
              <a:gd name="T11" fmla="*/ 0 h 77"/>
              <a:gd name="T12" fmla="*/ 2147483647 w 74"/>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77">
                <a:moveTo>
                  <a:pt x="49" y="0"/>
                </a:moveTo>
                <a:lnTo>
                  <a:pt x="74" y="77"/>
                </a:lnTo>
                <a:lnTo>
                  <a:pt x="2" y="77"/>
                </a:lnTo>
                <a:lnTo>
                  <a:pt x="0" y="34"/>
                </a:lnTo>
                <a:lnTo>
                  <a:pt x="27" y="34"/>
                </a:lnTo>
                <a:lnTo>
                  <a:pt x="49"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9" name="Freeform 117"/>
          <p:cNvSpPr>
            <a:spLocks/>
          </p:cNvSpPr>
          <p:nvPr/>
        </p:nvSpPr>
        <p:spPr bwMode="auto">
          <a:xfrm>
            <a:off x="563563" y="5400675"/>
            <a:ext cx="169862" cy="252413"/>
          </a:xfrm>
          <a:custGeom>
            <a:avLst/>
            <a:gdLst>
              <a:gd name="T0" fmla="*/ 2147483647 w 107"/>
              <a:gd name="T1" fmla="*/ 2147483647 h 159"/>
              <a:gd name="T2" fmla="*/ 0 w 107"/>
              <a:gd name="T3" fmla="*/ 2147483647 h 159"/>
              <a:gd name="T4" fmla="*/ 2147483647 w 107"/>
              <a:gd name="T5" fmla="*/ 2147483647 h 159"/>
              <a:gd name="T6" fmla="*/ 2147483647 w 107"/>
              <a:gd name="T7" fmla="*/ 2147483647 h 159"/>
              <a:gd name="T8" fmla="*/ 2147483647 w 107"/>
              <a:gd name="T9" fmla="*/ 2147483647 h 159"/>
              <a:gd name="T10" fmla="*/ 2147483647 w 107"/>
              <a:gd name="T11" fmla="*/ 2147483647 h 159"/>
              <a:gd name="T12" fmla="*/ 2147483647 w 107"/>
              <a:gd name="T13" fmla="*/ 2147483647 h 159"/>
              <a:gd name="T14" fmla="*/ 2147483647 w 107"/>
              <a:gd name="T15" fmla="*/ 0 h 159"/>
              <a:gd name="T16" fmla="*/ 2147483647 w 107"/>
              <a:gd name="T17" fmla="*/ 2147483647 h 159"/>
              <a:gd name="T18" fmla="*/ 2147483647 w 107"/>
              <a:gd name="T19" fmla="*/ 2147483647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59">
                <a:moveTo>
                  <a:pt x="4" y="16"/>
                </a:moveTo>
                <a:lnTo>
                  <a:pt x="0" y="133"/>
                </a:lnTo>
                <a:lnTo>
                  <a:pt x="30" y="159"/>
                </a:lnTo>
                <a:lnTo>
                  <a:pt x="107" y="159"/>
                </a:lnTo>
                <a:lnTo>
                  <a:pt x="100" y="82"/>
                </a:lnTo>
                <a:lnTo>
                  <a:pt x="45" y="66"/>
                </a:lnTo>
                <a:lnTo>
                  <a:pt x="39" y="19"/>
                </a:lnTo>
                <a:lnTo>
                  <a:pt x="49" y="0"/>
                </a:lnTo>
                <a:lnTo>
                  <a:pt x="4" y="16"/>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0" name="Freeform 118"/>
          <p:cNvSpPr>
            <a:spLocks/>
          </p:cNvSpPr>
          <p:nvPr/>
        </p:nvSpPr>
        <p:spPr bwMode="auto">
          <a:xfrm>
            <a:off x="1298575" y="5129213"/>
            <a:ext cx="155575" cy="304800"/>
          </a:xfrm>
          <a:custGeom>
            <a:avLst/>
            <a:gdLst>
              <a:gd name="T0" fmla="*/ 2147483647 w 98"/>
              <a:gd name="T1" fmla="*/ 0 h 192"/>
              <a:gd name="T2" fmla="*/ 2147483647 w 98"/>
              <a:gd name="T3" fmla="*/ 2147483647 h 192"/>
              <a:gd name="T4" fmla="*/ 2147483647 w 98"/>
              <a:gd name="T5" fmla="*/ 2147483647 h 192"/>
              <a:gd name="T6" fmla="*/ 0 w 98"/>
              <a:gd name="T7" fmla="*/ 2147483647 h 192"/>
              <a:gd name="T8" fmla="*/ 2147483647 w 98"/>
              <a:gd name="T9" fmla="*/ 2147483647 h 192"/>
              <a:gd name="T10" fmla="*/ 2147483647 w 98"/>
              <a:gd name="T11" fmla="*/ 2147483647 h 192"/>
              <a:gd name="T12" fmla="*/ 2147483647 w 98"/>
              <a:gd name="T13" fmla="*/ 0 h 192"/>
              <a:gd name="T14" fmla="*/ 2147483647 w 98"/>
              <a:gd name="T15" fmla="*/ 0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192">
                <a:moveTo>
                  <a:pt x="9" y="0"/>
                </a:moveTo>
                <a:lnTo>
                  <a:pt x="98" y="30"/>
                </a:lnTo>
                <a:lnTo>
                  <a:pt x="49" y="192"/>
                </a:lnTo>
                <a:lnTo>
                  <a:pt x="0" y="152"/>
                </a:lnTo>
                <a:lnTo>
                  <a:pt x="2" y="53"/>
                </a:lnTo>
                <a:lnTo>
                  <a:pt x="41" y="40"/>
                </a:lnTo>
                <a:lnTo>
                  <a:pt x="9"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1" name="Freeform 119"/>
          <p:cNvSpPr>
            <a:spLocks/>
          </p:cNvSpPr>
          <p:nvPr/>
        </p:nvSpPr>
        <p:spPr bwMode="auto">
          <a:xfrm>
            <a:off x="3429000" y="5099050"/>
            <a:ext cx="447675" cy="147638"/>
          </a:xfrm>
          <a:custGeom>
            <a:avLst/>
            <a:gdLst>
              <a:gd name="T0" fmla="*/ 0 w 282"/>
              <a:gd name="T1" fmla="*/ 2147483647 h 93"/>
              <a:gd name="T2" fmla="*/ 0 w 282"/>
              <a:gd name="T3" fmla="*/ 2147483647 h 93"/>
              <a:gd name="T4" fmla="*/ 2147483647 w 282"/>
              <a:gd name="T5" fmla="*/ 2147483647 h 93"/>
              <a:gd name="T6" fmla="*/ 2147483647 w 282"/>
              <a:gd name="T7" fmla="*/ 2147483647 h 93"/>
              <a:gd name="T8" fmla="*/ 2147483647 w 282"/>
              <a:gd name="T9" fmla="*/ 2147483647 h 93"/>
              <a:gd name="T10" fmla="*/ 2147483647 w 282"/>
              <a:gd name="T11" fmla="*/ 2147483647 h 93"/>
              <a:gd name="T12" fmla="*/ 2147483647 w 282"/>
              <a:gd name="T13" fmla="*/ 2147483647 h 93"/>
              <a:gd name="T14" fmla="*/ 2147483647 w 282"/>
              <a:gd name="T15" fmla="*/ 2147483647 h 93"/>
              <a:gd name="T16" fmla="*/ 2147483647 w 282"/>
              <a:gd name="T17" fmla="*/ 2147483647 h 93"/>
              <a:gd name="T18" fmla="*/ 2147483647 w 282"/>
              <a:gd name="T19" fmla="*/ 2147483647 h 93"/>
              <a:gd name="T20" fmla="*/ 2147483647 w 282"/>
              <a:gd name="T21" fmla="*/ 2147483647 h 93"/>
              <a:gd name="T22" fmla="*/ 2147483647 w 282"/>
              <a:gd name="T23" fmla="*/ 2147483647 h 93"/>
              <a:gd name="T24" fmla="*/ 2147483647 w 282"/>
              <a:gd name="T25" fmla="*/ 2147483647 h 93"/>
              <a:gd name="T26" fmla="*/ 2147483647 w 282"/>
              <a:gd name="T27" fmla="*/ 2147483647 h 93"/>
              <a:gd name="T28" fmla="*/ 2147483647 w 282"/>
              <a:gd name="T29" fmla="*/ 2147483647 h 93"/>
              <a:gd name="T30" fmla="*/ 2147483647 w 282"/>
              <a:gd name="T31" fmla="*/ 2147483647 h 93"/>
              <a:gd name="T32" fmla="*/ 2147483647 w 282"/>
              <a:gd name="T33" fmla="*/ 2147483647 h 93"/>
              <a:gd name="T34" fmla="*/ 2147483647 w 282"/>
              <a:gd name="T35" fmla="*/ 2147483647 h 93"/>
              <a:gd name="T36" fmla="*/ 2147483647 w 282"/>
              <a:gd name="T37" fmla="*/ 2147483647 h 93"/>
              <a:gd name="T38" fmla="*/ 2147483647 w 282"/>
              <a:gd name="T39" fmla="*/ 2147483647 h 93"/>
              <a:gd name="T40" fmla="*/ 2147483647 w 282"/>
              <a:gd name="T41" fmla="*/ 2147483647 h 93"/>
              <a:gd name="T42" fmla="*/ 2147483647 w 282"/>
              <a:gd name="T43" fmla="*/ 2147483647 h 93"/>
              <a:gd name="T44" fmla="*/ 2147483647 w 282"/>
              <a:gd name="T45" fmla="*/ 2147483647 h 93"/>
              <a:gd name="T46" fmla="*/ 2147483647 w 282"/>
              <a:gd name="T47" fmla="*/ 2147483647 h 93"/>
              <a:gd name="T48" fmla="*/ 2147483647 w 282"/>
              <a:gd name="T49" fmla="*/ 2147483647 h 93"/>
              <a:gd name="T50" fmla="*/ 2147483647 w 282"/>
              <a:gd name="T51" fmla="*/ 2147483647 h 93"/>
              <a:gd name="T52" fmla="*/ 2147483647 w 282"/>
              <a:gd name="T53" fmla="*/ 2147483647 h 93"/>
              <a:gd name="T54" fmla="*/ 2147483647 w 282"/>
              <a:gd name="T55" fmla="*/ 2147483647 h 93"/>
              <a:gd name="T56" fmla="*/ 2147483647 w 282"/>
              <a:gd name="T57" fmla="*/ 2147483647 h 93"/>
              <a:gd name="T58" fmla="*/ 2147483647 w 282"/>
              <a:gd name="T59" fmla="*/ 2147483647 h 93"/>
              <a:gd name="T60" fmla="*/ 2147483647 w 282"/>
              <a:gd name="T61" fmla="*/ 0 h 93"/>
              <a:gd name="T62" fmla="*/ 2147483647 w 282"/>
              <a:gd name="T63" fmla="*/ 0 h 93"/>
              <a:gd name="T64" fmla="*/ 2147483647 w 282"/>
              <a:gd name="T65" fmla="*/ 0 h 93"/>
              <a:gd name="T66" fmla="*/ 2147483647 w 282"/>
              <a:gd name="T67" fmla="*/ 0 h 93"/>
              <a:gd name="T68" fmla="*/ 2147483647 w 282"/>
              <a:gd name="T69" fmla="*/ 0 h 93"/>
              <a:gd name="T70" fmla="*/ 2147483647 w 282"/>
              <a:gd name="T71" fmla="*/ 0 h 93"/>
              <a:gd name="T72" fmla="*/ 2147483647 w 282"/>
              <a:gd name="T73" fmla="*/ 0 h 93"/>
              <a:gd name="T74" fmla="*/ 2147483647 w 282"/>
              <a:gd name="T75" fmla="*/ 2147483647 h 93"/>
              <a:gd name="T76" fmla="*/ 2147483647 w 282"/>
              <a:gd name="T77" fmla="*/ 2147483647 h 93"/>
              <a:gd name="T78" fmla="*/ 2147483647 w 282"/>
              <a:gd name="T79" fmla="*/ 2147483647 h 93"/>
              <a:gd name="T80" fmla="*/ 2147483647 w 282"/>
              <a:gd name="T81" fmla="*/ 2147483647 h 93"/>
              <a:gd name="T82" fmla="*/ 2147483647 w 282"/>
              <a:gd name="T83" fmla="*/ 2147483647 h 93"/>
              <a:gd name="T84" fmla="*/ 2147483647 w 282"/>
              <a:gd name="T85" fmla="*/ 2147483647 h 93"/>
              <a:gd name="T86" fmla="*/ 2147483647 w 282"/>
              <a:gd name="T87" fmla="*/ 2147483647 h 93"/>
              <a:gd name="T88" fmla="*/ 2147483647 w 282"/>
              <a:gd name="T89" fmla="*/ 2147483647 h 93"/>
              <a:gd name="T90" fmla="*/ 2147483647 w 282"/>
              <a:gd name="T91" fmla="*/ 2147483647 h 93"/>
              <a:gd name="T92" fmla="*/ 2147483647 w 282"/>
              <a:gd name="T93" fmla="*/ 2147483647 h 93"/>
              <a:gd name="T94" fmla="*/ 2147483647 w 282"/>
              <a:gd name="T95" fmla="*/ 2147483647 h 93"/>
              <a:gd name="T96" fmla="*/ 2147483647 w 282"/>
              <a:gd name="T97" fmla="*/ 2147483647 h 93"/>
              <a:gd name="T98" fmla="*/ 2147483647 w 282"/>
              <a:gd name="T99" fmla="*/ 2147483647 h 93"/>
              <a:gd name="T100" fmla="*/ 2147483647 w 282"/>
              <a:gd name="T101" fmla="*/ 2147483647 h 93"/>
              <a:gd name="T102" fmla="*/ 2147483647 w 282"/>
              <a:gd name="T103" fmla="*/ 2147483647 h 93"/>
              <a:gd name="T104" fmla="*/ 2147483647 w 282"/>
              <a:gd name="T105" fmla="*/ 2147483647 h 93"/>
              <a:gd name="T106" fmla="*/ 2147483647 w 282"/>
              <a:gd name="T107" fmla="*/ 2147483647 h 93"/>
              <a:gd name="T108" fmla="*/ 0 w 282"/>
              <a:gd name="T109" fmla="*/ 2147483647 h 93"/>
              <a:gd name="T110" fmla="*/ 0 w 282"/>
              <a:gd name="T111" fmla="*/ 2147483647 h 93"/>
              <a:gd name="T112" fmla="*/ 0 w 282"/>
              <a:gd name="T113" fmla="*/ 2147483647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2" h="93">
                <a:moveTo>
                  <a:pt x="0" y="16"/>
                </a:moveTo>
                <a:lnTo>
                  <a:pt x="0" y="93"/>
                </a:lnTo>
                <a:lnTo>
                  <a:pt x="92" y="85"/>
                </a:lnTo>
                <a:lnTo>
                  <a:pt x="92" y="81"/>
                </a:lnTo>
                <a:lnTo>
                  <a:pt x="92" y="77"/>
                </a:lnTo>
                <a:lnTo>
                  <a:pt x="92" y="70"/>
                </a:lnTo>
                <a:lnTo>
                  <a:pt x="96" y="64"/>
                </a:lnTo>
                <a:lnTo>
                  <a:pt x="100" y="56"/>
                </a:lnTo>
                <a:lnTo>
                  <a:pt x="111" y="49"/>
                </a:lnTo>
                <a:lnTo>
                  <a:pt x="113" y="45"/>
                </a:lnTo>
                <a:lnTo>
                  <a:pt x="122" y="41"/>
                </a:lnTo>
                <a:lnTo>
                  <a:pt x="128" y="40"/>
                </a:lnTo>
                <a:lnTo>
                  <a:pt x="139" y="40"/>
                </a:lnTo>
                <a:lnTo>
                  <a:pt x="145" y="38"/>
                </a:lnTo>
                <a:lnTo>
                  <a:pt x="158" y="35"/>
                </a:lnTo>
                <a:lnTo>
                  <a:pt x="169" y="33"/>
                </a:lnTo>
                <a:lnTo>
                  <a:pt x="179" y="32"/>
                </a:lnTo>
                <a:lnTo>
                  <a:pt x="192" y="30"/>
                </a:lnTo>
                <a:lnTo>
                  <a:pt x="203" y="28"/>
                </a:lnTo>
                <a:lnTo>
                  <a:pt x="213" y="25"/>
                </a:lnTo>
                <a:lnTo>
                  <a:pt x="226" y="24"/>
                </a:lnTo>
                <a:lnTo>
                  <a:pt x="237" y="20"/>
                </a:lnTo>
                <a:lnTo>
                  <a:pt x="248" y="20"/>
                </a:lnTo>
                <a:lnTo>
                  <a:pt x="254" y="19"/>
                </a:lnTo>
                <a:lnTo>
                  <a:pt x="262" y="17"/>
                </a:lnTo>
                <a:lnTo>
                  <a:pt x="269" y="16"/>
                </a:lnTo>
                <a:lnTo>
                  <a:pt x="275" y="16"/>
                </a:lnTo>
                <a:lnTo>
                  <a:pt x="277" y="16"/>
                </a:lnTo>
                <a:lnTo>
                  <a:pt x="280" y="16"/>
                </a:lnTo>
                <a:lnTo>
                  <a:pt x="282" y="1"/>
                </a:lnTo>
                <a:lnTo>
                  <a:pt x="280" y="0"/>
                </a:lnTo>
                <a:lnTo>
                  <a:pt x="273" y="0"/>
                </a:lnTo>
                <a:lnTo>
                  <a:pt x="267" y="0"/>
                </a:lnTo>
                <a:lnTo>
                  <a:pt x="256" y="0"/>
                </a:lnTo>
                <a:lnTo>
                  <a:pt x="241" y="0"/>
                </a:lnTo>
                <a:lnTo>
                  <a:pt x="228" y="0"/>
                </a:lnTo>
                <a:lnTo>
                  <a:pt x="213" y="0"/>
                </a:lnTo>
                <a:lnTo>
                  <a:pt x="198" y="1"/>
                </a:lnTo>
                <a:lnTo>
                  <a:pt x="179" y="1"/>
                </a:lnTo>
                <a:lnTo>
                  <a:pt x="162" y="1"/>
                </a:lnTo>
                <a:lnTo>
                  <a:pt x="145" y="1"/>
                </a:lnTo>
                <a:lnTo>
                  <a:pt x="130" y="3"/>
                </a:lnTo>
                <a:lnTo>
                  <a:pt x="113" y="3"/>
                </a:lnTo>
                <a:lnTo>
                  <a:pt x="100" y="4"/>
                </a:lnTo>
                <a:lnTo>
                  <a:pt x="88" y="4"/>
                </a:lnTo>
                <a:lnTo>
                  <a:pt x="79" y="8"/>
                </a:lnTo>
                <a:lnTo>
                  <a:pt x="68" y="8"/>
                </a:lnTo>
                <a:lnTo>
                  <a:pt x="60" y="8"/>
                </a:lnTo>
                <a:lnTo>
                  <a:pt x="53" y="9"/>
                </a:lnTo>
                <a:lnTo>
                  <a:pt x="45" y="9"/>
                </a:lnTo>
                <a:lnTo>
                  <a:pt x="32" y="11"/>
                </a:lnTo>
                <a:lnTo>
                  <a:pt x="21" y="14"/>
                </a:lnTo>
                <a:lnTo>
                  <a:pt x="11" y="14"/>
                </a:lnTo>
                <a:lnTo>
                  <a:pt x="4" y="14"/>
                </a:lnTo>
                <a:lnTo>
                  <a:pt x="0" y="14"/>
                </a:lnTo>
                <a:lnTo>
                  <a:pt x="0" y="16"/>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2" name="Freeform 120"/>
          <p:cNvSpPr>
            <a:spLocks/>
          </p:cNvSpPr>
          <p:nvPr/>
        </p:nvSpPr>
        <p:spPr bwMode="auto">
          <a:xfrm>
            <a:off x="4248150" y="5449888"/>
            <a:ext cx="112713" cy="195262"/>
          </a:xfrm>
          <a:custGeom>
            <a:avLst/>
            <a:gdLst>
              <a:gd name="T0" fmla="*/ 2147483647 w 71"/>
              <a:gd name="T1" fmla="*/ 2147483647 h 123"/>
              <a:gd name="T2" fmla="*/ 2147483647 w 71"/>
              <a:gd name="T3" fmla="*/ 2147483647 h 123"/>
              <a:gd name="T4" fmla="*/ 2147483647 w 71"/>
              <a:gd name="T5" fmla="*/ 2147483647 h 123"/>
              <a:gd name="T6" fmla="*/ 2147483647 w 71"/>
              <a:gd name="T7" fmla="*/ 2147483647 h 123"/>
              <a:gd name="T8" fmla="*/ 2147483647 w 71"/>
              <a:gd name="T9" fmla="*/ 2147483647 h 123"/>
              <a:gd name="T10" fmla="*/ 2147483647 w 71"/>
              <a:gd name="T11" fmla="*/ 2147483647 h 123"/>
              <a:gd name="T12" fmla="*/ 2147483647 w 71"/>
              <a:gd name="T13" fmla="*/ 2147483647 h 123"/>
              <a:gd name="T14" fmla="*/ 2147483647 w 71"/>
              <a:gd name="T15" fmla="*/ 2147483647 h 123"/>
              <a:gd name="T16" fmla="*/ 2147483647 w 71"/>
              <a:gd name="T17" fmla="*/ 2147483647 h 123"/>
              <a:gd name="T18" fmla="*/ 2147483647 w 71"/>
              <a:gd name="T19" fmla="*/ 2147483647 h 123"/>
              <a:gd name="T20" fmla="*/ 2147483647 w 71"/>
              <a:gd name="T21" fmla="*/ 2147483647 h 123"/>
              <a:gd name="T22" fmla="*/ 2147483647 w 71"/>
              <a:gd name="T23" fmla="*/ 2147483647 h 123"/>
              <a:gd name="T24" fmla="*/ 2147483647 w 71"/>
              <a:gd name="T25" fmla="*/ 2147483647 h 123"/>
              <a:gd name="T26" fmla="*/ 2147483647 w 71"/>
              <a:gd name="T27" fmla="*/ 2147483647 h 123"/>
              <a:gd name="T28" fmla="*/ 2147483647 w 71"/>
              <a:gd name="T29" fmla="*/ 2147483647 h 123"/>
              <a:gd name="T30" fmla="*/ 2147483647 w 71"/>
              <a:gd name="T31" fmla="*/ 2147483647 h 123"/>
              <a:gd name="T32" fmla="*/ 2147483647 w 71"/>
              <a:gd name="T33" fmla="*/ 2147483647 h 123"/>
              <a:gd name="T34" fmla="*/ 2147483647 w 71"/>
              <a:gd name="T35" fmla="*/ 2147483647 h 123"/>
              <a:gd name="T36" fmla="*/ 2147483647 w 71"/>
              <a:gd name="T37" fmla="*/ 2147483647 h 123"/>
              <a:gd name="T38" fmla="*/ 2147483647 w 71"/>
              <a:gd name="T39" fmla="*/ 2147483647 h 123"/>
              <a:gd name="T40" fmla="*/ 2147483647 w 71"/>
              <a:gd name="T41" fmla="*/ 2147483647 h 123"/>
              <a:gd name="T42" fmla="*/ 2147483647 w 71"/>
              <a:gd name="T43" fmla="*/ 2147483647 h 123"/>
              <a:gd name="T44" fmla="*/ 2147483647 w 71"/>
              <a:gd name="T45" fmla="*/ 2147483647 h 123"/>
              <a:gd name="T46" fmla="*/ 0 w 71"/>
              <a:gd name="T47" fmla="*/ 2147483647 h 123"/>
              <a:gd name="T48" fmla="*/ 0 w 71"/>
              <a:gd name="T49" fmla="*/ 2147483647 h 123"/>
              <a:gd name="T50" fmla="*/ 0 w 71"/>
              <a:gd name="T51" fmla="*/ 2147483647 h 123"/>
              <a:gd name="T52" fmla="*/ 0 w 71"/>
              <a:gd name="T53" fmla="*/ 2147483647 h 123"/>
              <a:gd name="T54" fmla="*/ 2147483647 w 71"/>
              <a:gd name="T55" fmla="*/ 2147483647 h 123"/>
              <a:gd name="T56" fmla="*/ 2147483647 w 71"/>
              <a:gd name="T57" fmla="*/ 2147483647 h 123"/>
              <a:gd name="T58" fmla="*/ 2147483647 w 71"/>
              <a:gd name="T59" fmla="*/ 2147483647 h 123"/>
              <a:gd name="T60" fmla="*/ 2147483647 w 71"/>
              <a:gd name="T61" fmla="*/ 2147483647 h 123"/>
              <a:gd name="T62" fmla="*/ 2147483647 w 71"/>
              <a:gd name="T63" fmla="*/ 2147483647 h 123"/>
              <a:gd name="T64" fmla="*/ 2147483647 w 71"/>
              <a:gd name="T65" fmla="*/ 2147483647 h 123"/>
              <a:gd name="T66" fmla="*/ 2147483647 w 71"/>
              <a:gd name="T67" fmla="*/ 2147483647 h 123"/>
              <a:gd name="T68" fmla="*/ 2147483647 w 71"/>
              <a:gd name="T69" fmla="*/ 2147483647 h 123"/>
              <a:gd name="T70" fmla="*/ 2147483647 w 71"/>
              <a:gd name="T71" fmla="*/ 2147483647 h 123"/>
              <a:gd name="T72" fmla="*/ 2147483647 w 71"/>
              <a:gd name="T73" fmla="*/ 2147483647 h 123"/>
              <a:gd name="T74" fmla="*/ 2147483647 w 71"/>
              <a:gd name="T75" fmla="*/ 2147483647 h 123"/>
              <a:gd name="T76" fmla="*/ 2147483647 w 71"/>
              <a:gd name="T77" fmla="*/ 2147483647 h 123"/>
              <a:gd name="T78" fmla="*/ 2147483647 w 71"/>
              <a:gd name="T79" fmla="*/ 2147483647 h 123"/>
              <a:gd name="T80" fmla="*/ 2147483647 w 71"/>
              <a:gd name="T81" fmla="*/ 2147483647 h 123"/>
              <a:gd name="T82" fmla="*/ 2147483647 w 71"/>
              <a:gd name="T83" fmla="*/ 2147483647 h 123"/>
              <a:gd name="T84" fmla="*/ 2147483647 w 71"/>
              <a:gd name="T85" fmla="*/ 2147483647 h 123"/>
              <a:gd name="T86" fmla="*/ 2147483647 w 71"/>
              <a:gd name="T87" fmla="*/ 2147483647 h 123"/>
              <a:gd name="T88" fmla="*/ 2147483647 w 71"/>
              <a:gd name="T89" fmla="*/ 0 h 123"/>
              <a:gd name="T90" fmla="*/ 2147483647 w 71"/>
              <a:gd name="T91" fmla="*/ 2147483647 h 123"/>
              <a:gd name="T92" fmla="*/ 2147483647 w 71"/>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1" h="123">
                <a:moveTo>
                  <a:pt x="54" y="4"/>
                </a:moveTo>
                <a:lnTo>
                  <a:pt x="54" y="6"/>
                </a:lnTo>
                <a:lnTo>
                  <a:pt x="56" y="11"/>
                </a:lnTo>
                <a:lnTo>
                  <a:pt x="58" y="14"/>
                </a:lnTo>
                <a:lnTo>
                  <a:pt x="60" y="19"/>
                </a:lnTo>
                <a:lnTo>
                  <a:pt x="62" y="25"/>
                </a:lnTo>
                <a:lnTo>
                  <a:pt x="66" y="30"/>
                </a:lnTo>
                <a:lnTo>
                  <a:pt x="69" y="37"/>
                </a:lnTo>
                <a:lnTo>
                  <a:pt x="69" y="41"/>
                </a:lnTo>
                <a:lnTo>
                  <a:pt x="71" y="49"/>
                </a:lnTo>
                <a:lnTo>
                  <a:pt x="71" y="56"/>
                </a:lnTo>
                <a:lnTo>
                  <a:pt x="71" y="61"/>
                </a:lnTo>
                <a:lnTo>
                  <a:pt x="71" y="69"/>
                </a:lnTo>
                <a:lnTo>
                  <a:pt x="69" y="75"/>
                </a:lnTo>
                <a:lnTo>
                  <a:pt x="66" y="81"/>
                </a:lnTo>
                <a:lnTo>
                  <a:pt x="62" y="86"/>
                </a:lnTo>
                <a:lnTo>
                  <a:pt x="56" y="93"/>
                </a:lnTo>
                <a:lnTo>
                  <a:pt x="52" y="97"/>
                </a:lnTo>
                <a:lnTo>
                  <a:pt x="47" y="102"/>
                </a:lnTo>
                <a:lnTo>
                  <a:pt x="34" y="109"/>
                </a:lnTo>
                <a:lnTo>
                  <a:pt x="24" y="115"/>
                </a:lnTo>
                <a:lnTo>
                  <a:pt x="13" y="118"/>
                </a:lnTo>
                <a:lnTo>
                  <a:pt x="7" y="121"/>
                </a:lnTo>
                <a:lnTo>
                  <a:pt x="0" y="123"/>
                </a:lnTo>
                <a:lnTo>
                  <a:pt x="0" y="105"/>
                </a:lnTo>
                <a:lnTo>
                  <a:pt x="2" y="102"/>
                </a:lnTo>
                <a:lnTo>
                  <a:pt x="7" y="99"/>
                </a:lnTo>
                <a:lnTo>
                  <a:pt x="9" y="94"/>
                </a:lnTo>
                <a:lnTo>
                  <a:pt x="13" y="88"/>
                </a:lnTo>
                <a:lnTo>
                  <a:pt x="17" y="80"/>
                </a:lnTo>
                <a:lnTo>
                  <a:pt x="17" y="73"/>
                </a:lnTo>
                <a:lnTo>
                  <a:pt x="20" y="69"/>
                </a:lnTo>
                <a:lnTo>
                  <a:pt x="22" y="62"/>
                </a:lnTo>
                <a:lnTo>
                  <a:pt x="22" y="57"/>
                </a:lnTo>
                <a:lnTo>
                  <a:pt x="22" y="49"/>
                </a:lnTo>
                <a:lnTo>
                  <a:pt x="22" y="45"/>
                </a:lnTo>
                <a:lnTo>
                  <a:pt x="22" y="38"/>
                </a:lnTo>
                <a:lnTo>
                  <a:pt x="22" y="32"/>
                </a:lnTo>
                <a:lnTo>
                  <a:pt x="17" y="22"/>
                </a:lnTo>
                <a:lnTo>
                  <a:pt x="17" y="14"/>
                </a:lnTo>
                <a:lnTo>
                  <a:pt x="13" y="8"/>
                </a:lnTo>
                <a:lnTo>
                  <a:pt x="11" y="3"/>
                </a:lnTo>
                <a:lnTo>
                  <a:pt x="9" y="0"/>
                </a:lnTo>
                <a:lnTo>
                  <a:pt x="54" y="4"/>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3" name="Freeform 121"/>
          <p:cNvSpPr>
            <a:spLocks/>
          </p:cNvSpPr>
          <p:nvPr/>
        </p:nvSpPr>
        <p:spPr bwMode="auto">
          <a:xfrm>
            <a:off x="4110038" y="5095875"/>
            <a:ext cx="250825" cy="320675"/>
          </a:xfrm>
          <a:custGeom>
            <a:avLst/>
            <a:gdLst>
              <a:gd name="T0" fmla="*/ 0 w 158"/>
              <a:gd name="T1" fmla="*/ 0 h 202"/>
              <a:gd name="T2" fmla="*/ 2147483647 w 158"/>
              <a:gd name="T3" fmla="*/ 2147483647 h 202"/>
              <a:gd name="T4" fmla="*/ 2147483647 w 158"/>
              <a:gd name="T5" fmla="*/ 2147483647 h 202"/>
              <a:gd name="T6" fmla="*/ 2147483647 w 158"/>
              <a:gd name="T7" fmla="*/ 2147483647 h 202"/>
              <a:gd name="T8" fmla="*/ 2147483647 w 158"/>
              <a:gd name="T9" fmla="*/ 2147483647 h 202"/>
              <a:gd name="T10" fmla="*/ 2147483647 w 158"/>
              <a:gd name="T11" fmla="*/ 2147483647 h 202"/>
              <a:gd name="T12" fmla="*/ 2147483647 w 158"/>
              <a:gd name="T13" fmla="*/ 2147483647 h 202"/>
              <a:gd name="T14" fmla="*/ 2147483647 w 158"/>
              <a:gd name="T15" fmla="*/ 2147483647 h 202"/>
              <a:gd name="T16" fmla="*/ 2147483647 w 158"/>
              <a:gd name="T17" fmla="*/ 2147483647 h 202"/>
              <a:gd name="T18" fmla="*/ 2147483647 w 158"/>
              <a:gd name="T19" fmla="*/ 2147483647 h 202"/>
              <a:gd name="T20" fmla="*/ 2147483647 w 158"/>
              <a:gd name="T21" fmla="*/ 2147483647 h 202"/>
              <a:gd name="T22" fmla="*/ 2147483647 w 158"/>
              <a:gd name="T23" fmla="*/ 2147483647 h 202"/>
              <a:gd name="T24" fmla="*/ 2147483647 w 158"/>
              <a:gd name="T25" fmla="*/ 2147483647 h 202"/>
              <a:gd name="T26" fmla="*/ 2147483647 w 158"/>
              <a:gd name="T27" fmla="*/ 2147483647 h 202"/>
              <a:gd name="T28" fmla="*/ 2147483647 w 158"/>
              <a:gd name="T29" fmla="*/ 2147483647 h 202"/>
              <a:gd name="T30" fmla="*/ 2147483647 w 158"/>
              <a:gd name="T31" fmla="*/ 2147483647 h 202"/>
              <a:gd name="T32" fmla="*/ 2147483647 w 158"/>
              <a:gd name="T33" fmla="*/ 2147483647 h 202"/>
              <a:gd name="T34" fmla="*/ 2147483647 w 158"/>
              <a:gd name="T35" fmla="*/ 2147483647 h 202"/>
              <a:gd name="T36" fmla="*/ 2147483647 w 158"/>
              <a:gd name="T37" fmla="*/ 2147483647 h 202"/>
              <a:gd name="T38" fmla="*/ 2147483647 w 158"/>
              <a:gd name="T39" fmla="*/ 2147483647 h 202"/>
              <a:gd name="T40" fmla="*/ 2147483647 w 158"/>
              <a:gd name="T41" fmla="*/ 2147483647 h 202"/>
              <a:gd name="T42" fmla="*/ 2147483647 w 158"/>
              <a:gd name="T43" fmla="*/ 2147483647 h 202"/>
              <a:gd name="T44" fmla="*/ 2147483647 w 158"/>
              <a:gd name="T45" fmla="*/ 2147483647 h 202"/>
              <a:gd name="T46" fmla="*/ 2147483647 w 158"/>
              <a:gd name="T47" fmla="*/ 2147483647 h 202"/>
              <a:gd name="T48" fmla="*/ 2147483647 w 158"/>
              <a:gd name="T49" fmla="*/ 2147483647 h 202"/>
              <a:gd name="T50" fmla="*/ 2147483647 w 158"/>
              <a:gd name="T51" fmla="*/ 2147483647 h 202"/>
              <a:gd name="T52" fmla="*/ 2147483647 w 158"/>
              <a:gd name="T53" fmla="*/ 2147483647 h 202"/>
              <a:gd name="T54" fmla="*/ 2147483647 w 158"/>
              <a:gd name="T55" fmla="*/ 2147483647 h 202"/>
              <a:gd name="T56" fmla="*/ 2147483647 w 158"/>
              <a:gd name="T57" fmla="*/ 2147483647 h 202"/>
              <a:gd name="T58" fmla="*/ 2147483647 w 158"/>
              <a:gd name="T59" fmla="*/ 2147483647 h 202"/>
              <a:gd name="T60" fmla="*/ 2147483647 w 158"/>
              <a:gd name="T61" fmla="*/ 2147483647 h 202"/>
              <a:gd name="T62" fmla="*/ 2147483647 w 158"/>
              <a:gd name="T63" fmla="*/ 2147483647 h 202"/>
              <a:gd name="T64" fmla="*/ 2147483647 w 158"/>
              <a:gd name="T65" fmla="*/ 2147483647 h 202"/>
              <a:gd name="T66" fmla="*/ 2147483647 w 158"/>
              <a:gd name="T67" fmla="*/ 2147483647 h 202"/>
              <a:gd name="T68" fmla="*/ 2147483647 w 158"/>
              <a:gd name="T69" fmla="*/ 2147483647 h 202"/>
              <a:gd name="T70" fmla="*/ 2147483647 w 158"/>
              <a:gd name="T71" fmla="*/ 2147483647 h 202"/>
              <a:gd name="T72" fmla="*/ 2147483647 w 158"/>
              <a:gd name="T73" fmla="*/ 2147483647 h 202"/>
              <a:gd name="T74" fmla="*/ 2147483647 w 158"/>
              <a:gd name="T75" fmla="*/ 2147483647 h 202"/>
              <a:gd name="T76" fmla="*/ 2147483647 w 158"/>
              <a:gd name="T77" fmla="*/ 2147483647 h 202"/>
              <a:gd name="T78" fmla="*/ 2147483647 w 158"/>
              <a:gd name="T79" fmla="*/ 2147483647 h 202"/>
              <a:gd name="T80" fmla="*/ 2147483647 w 158"/>
              <a:gd name="T81" fmla="*/ 2147483647 h 202"/>
              <a:gd name="T82" fmla="*/ 2147483647 w 158"/>
              <a:gd name="T83" fmla="*/ 2147483647 h 202"/>
              <a:gd name="T84" fmla="*/ 2147483647 w 158"/>
              <a:gd name="T85" fmla="*/ 2147483647 h 202"/>
              <a:gd name="T86" fmla="*/ 2147483647 w 158"/>
              <a:gd name="T87" fmla="*/ 2147483647 h 202"/>
              <a:gd name="T88" fmla="*/ 2147483647 w 158"/>
              <a:gd name="T89" fmla="*/ 2147483647 h 202"/>
              <a:gd name="T90" fmla="*/ 2147483647 w 158"/>
              <a:gd name="T91" fmla="*/ 2147483647 h 202"/>
              <a:gd name="T92" fmla="*/ 2147483647 w 158"/>
              <a:gd name="T93" fmla="*/ 2147483647 h 202"/>
              <a:gd name="T94" fmla="*/ 2147483647 w 158"/>
              <a:gd name="T95" fmla="*/ 2147483647 h 202"/>
              <a:gd name="T96" fmla="*/ 2147483647 w 158"/>
              <a:gd name="T97" fmla="*/ 2147483647 h 202"/>
              <a:gd name="T98" fmla="*/ 2147483647 w 158"/>
              <a:gd name="T99" fmla="*/ 2147483647 h 202"/>
              <a:gd name="T100" fmla="*/ 2147483647 w 158"/>
              <a:gd name="T101" fmla="*/ 2147483647 h 202"/>
              <a:gd name="T102" fmla="*/ 2147483647 w 158"/>
              <a:gd name="T103" fmla="*/ 2147483647 h 202"/>
              <a:gd name="T104" fmla="*/ 0 w 158"/>
              <a:gd name="T105" fmla="*/ 0 h 202"/>
              <a:gd name="T106" fmla="*/ 0 w 158"/>
              <a:gd name="T107" fmla="*/ 0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8" h="202">
                <a:moveTo>
                  <a:pt x="0" y="0"/>
                </a:moveTo>
                <a:lnTo>
                  <a:pt x="75" y="13"/>
                </a:lnTo>
                <a:lnTo>
                  <a:pt x="77" y="16"/>
                </a:lnTo>
                <a:lnTo>
                  <a:pt x="83" y="26"/>
                </a:lnTo>
                <a:lnTo>
                  <a:pt x="87" y="30"/>
                </a:lnTo>
                <a:lnTo>
                  <a:pt x="89" y="38"/>
                </a:lnTo>
                <a:lnTo>
                  <a:pt x="96" y="47"/>
                </a:lnTo>
                <a:lnTo>
                  <a:pt x="102" y="55"/>
                </a:lnTo>
                <a:lnTo>
                  <a:pt x="104" y="63"/>
                </a:lnTo>
                <a:lnTo>
                  <a:pt x="111" y="72"/>
                </a:lnTo>
                <a:lnTo>
                  <a:pt x="115" y="80"/>
                </a:lnTo>
                <a:lnTo>
                  <a:pt x="121" y="88"/>
                </a:lnTo>
                <a:lnTo>
                  <a:pt x="126" y="96"/>
                </a:lnTo>
                <a:lnTo>
                  <a:pt x="130" y="104"/>
                </a:lnTo>
                <a:lnTo>
                  <a:pt x="134" y="109"/>
                </a:lnTo>
                <a:lnTo>
                  <a:pt x="136" y="117"/>
                </a:lnTo>
                <a:lnTo>
                  <a:pt x="141" y="125"/>
                </a:lnTo>
                <a:lnTo>
                  <a:pt x="143" y="136"/>
                </a:lnTo>
                <a:lnTo>
                  <a:pt x="145" y="139"/>
                </a:lnTo>
                <a:lnTo>
                  <a:pt x="147" y="146"/>
                </a:lnTo>
                <a:lnTo>
                  <a:pt x="149" y="151"/>
                </a:lnTo>
                <a:lnTo>
                  <a:pt x="151" y="155"/>
                </a:lnTo>
                <a:lnTo>
                  <a:pt x="151" y="163"/>
                </a:lnTo>
                <a:lnTo>
                  <a:pt x="156" y="170"/>
                </a:lnTo>
                <a:lnTo>
                  <a:pt x="156" y="175"/>
                </a:lnTo>
                <a:lnTo>
                  <a:pt x="158" y="176"/>
                </a:lnTo>
                <a:lnTo>
                  <a:pt x="149" y="202"/>
                </a:lnTo>
                <a:lnTo>
                  <a:pt x="147" y="200"/>
                </a:lnTo>
                <a:lnTo>
                  <a:pt x="147" y="197"/>
                </a:lnTo>
                <a:lnTo>
                  <a:pt x="145" y="192"/>
                </a:lnTo>
                <a:lnTo>
                  <a:pt x="143" y="187"/>
                </a:lnTo>
                <a:lnTo>
                  <a:pt x="141" y="181"/>
                </a:lnTo>
                <a:lnTo>
                  <a:pt x="139" y="173"/>
                </a:lnTo>
                <a:lnTo>
                  <a:pt x="134" y="163"/>
                </a:lnTo>
                <a:lnTo>
                  <a:pt x="132" y="155"/>
                </a:lnTo>
                <a:lnTo>
                  <a:pt x="128" y="146"/>
                </a:lnTo>
                <a:lnTo>
                  <a:pt x="121" y="136"/>
                </a:lnTo>
                <a:lnTo>
                  <a:pt x="117" y="125"/>
                </a:lnTo>
                <a:lnTo>
                  <a:pt x="111" y="115"/>
                </a:lnTo>
                <a:lnTo>
                  <a:pt x="104" y="104"/>
                </a:lnTo>
                <a:lnTo>
                  <a:pt x="98" y="96"/>
                </a:lnTo>
                <a:lnTo>
                  <a:pt x="89" y="87"/>
                </a:lnTo>
                <a:lnTo>
                  <a:pt x="83" y="79"/>
                </a:lnTo>
                <a:lnTo>
                  <a:pt x="75" y="71"/>
                </a:lnTo>
                <a:lnTo>
                  <a:pt x="66" y="63"/>
                </a:lnTo>
                <a:lnTo>
                  <a:pt x="60" y="56"/>
                </a:lnTo>
                <a:lnTo>
                  <a:pt x="51" y="53"/>
                </a:lnTo>
                <a:lnTo>
                  <a:pt x="36" y="43"/>
                </a:lnTo>
                <a:lnTo>
                  <a:pt x="28" y="40"/>
                </a:lnTo>
                <a:lnTo>
                  <a:pt x="17" y="35"/>
                </a:lnTo>
                <a:lnTo>
                  <a:pt x="11" y="32"/>
                </a:lnTo>
                <a:lnTo>
                  <a:pt x="6" y="32"/>
                </a:lnTo>
                <a:lnTo>
                  <a:pt x="0"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4" name="Freeform 122"/>
          <p:cNvSpPr>
            <a:spLocks/>
          </p:cNvSpPr>
          <p:nvPr/>
        </p:nvSpPr>
        <p:spPr bwMode="auto">
          <a:xfrm>
            <a:off x="3429000" y="5341938"/>
            <a:ext cx="241300" cy="285750"/>
          </a:xfrm>
          <a:custGeom>
            <a:avLst/>
            <a:gdLst>
              <a:gd name="T0" fmla="*/ 2147483647 w 152"/>
              <a:gd name="T1" fmla="*/ 0 h 180"/>
              <a:gd name="T2" fmla="*/ 0 w 152"/>
              <a:gd name="T3" fmla="*/ 2147483647 h 180"/>
              <a:gd name="T4" fmla="*/ 2147483647 w 152"/>
              <a:gd name="T5" fmla="*/ 2147483647 h 180"/>
              <a:gd name="T6" fmla="*/ 2147483647 w 152"/>
              <a:gd name="T7" fmla="*/ 2147483647 h 180"/>
              <a:gd name="T8" fmla="*/ 2147483647 w 152"/>
              <a:gd name="T9" fmla="*/ 2147483647 h 180"/>
              <a:gd name="T10" fmla="*/ 2147483647 w 152"/>
              <a:gd name="T11" fmla="*/ 2147483647 h 180"/>
              <a:gd name="T12" fmla="*/ 2147483647 w 152"/>
              <a:gd name="T13" fmla="*/ 0 h 180"/>
              <a:gd name="T14" fmla="*/ 2147483647 w 152"/>
              <a:gd name="T15" fmla="*/ 0 h 1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2" h="180">
                <a:moveTo>
                  <a:pt x="15" y="0"/>
                </a:moveTo>
                <a:lnTo>
                  <a:pt x="0" y="116"/>
                </a:lnTo>
                <a:lnTo>
                  <a:pt x="66" y="180"/>
                </a:lnTo>
                <a:lnTo>
                  <a:pt x="152" y="130"/>
                </a:lnTo>
                <a:lnTo>
                  <a:pt x="66" y="92"/>
                </a:lnTo>
                <a:lnTo>
                  <a:pt x="100" y="63"/>
                </a:lnTo>
                <a:lnTo>
                  <a:pt x="15"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5" name="Freeform 123"/>
          <p:cNvSpPr>
            <a:spLocks/>
          </p:cNvSpPr>
          <p:nvPr/>
        </p:nvSpPr>
        <p:spPr bwMode="auto">
          <a:xfrm>
            <a:off x="4400550" y="5116513"/>
            <a:ext cx="160338" cy="246062"/>
          </a:xfrm>
          <a:custGeom>
            <a:avLst/>
            <a:gdLst>
              <a:gd name="T0" fmla="*/ 0 w 101"/>
              <a:gd name="T1" fmla="*/ 2147483647 h 155"/>
              <a:gd name="T2" fmla="*/ 0 w 101"/>
              <a:gd name="T3" fmla="*/ 2147483647 h 155"/>
              <a:gd name="T4" fmla="*/ 2147483647 w 101"/>
              <a:gd name="T5" fmla="*/ 2147483647 h 155"/>
              <a:gd name="T6" fmla="*/ 2147483647 w 101"/>
              <a:gd name="T7" fmla="*/ 2147483647 h 155"/>
              <a:gd name="T8" fmla="*/ 2147483647 w 101"/>
              <a:gd name="T9" fmla="*/ 2147483647 h 155"/>
              <a:gd name="T10" fmla="*/ 2147483647 w 101"/>
              <a:gd name="T11" fmla="*/ 0 h 155"/>
              <a:gd name="T12" fmla="*/ 0 w 101"/>
              <a:gd name="T13" fmla="*/ 2147483647 h 155"/>
              <a:gd name="T14" fmla="*/ 0 w 101"/>
              <a:gd name="T15" fmla="*/ 2147483647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155">
                <a:moveTo>
                  <a:pt x="0" y="3"/>
                </a:moveTo>
                <a:lnTo>
                  <a:pt x="0" y="96"/>
                </a:lnTo>
                <a:lnTo>
                  <a:pt x="60" y="155"/>
                </a:lnTo>
                <a:lnTo>
                  <a:pt x="77" y="134"/>
                </a:lnTo>
                <a:lnTo>
                  <a:pt x="60" y="42"/>
                </a:lnTo>
                <a:lnTo>
                  <a:pt x="101" y="0"/>
                </a:lnTo>
                <a:lnTo>
                  <a:pt x="0" y="3"/>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6" name="Freeform 124"/>
          <p:cNvSpPr>
            <a:spLocks/>
          </p:cNvSpPr>
          <p:nvPr/>
        </p:nvSpPr>
        <p:spPr bwMode="auto">
          <a:xfrm>
            <a:off x="4603750" y="5083175"/>
            <a:ext cx="203200" cy="215900"/>
          </a:xfrm>
          <a:custGeom>
            <a:avLst/>
            <a:gdLst>
              <a:gd name="T0" fmla="*/ 2147483647 w 128"/>
              <a:gd name="T1" fmla="*/ 2147483647 h 136"/>
              <a:gd name="T2" fmla="*/ 2147483647 w 128"/>
              <a:gd name="T3" fmla="*/ 0 h 136"/>
              <a:gd name="T4" fmla="*/ 2147483647 w 128"/>
              <a:gd name="T5" fmla="*/ 2147483647 h 136"/>
              <a:gd name="T6" fmla="*/ 2147483647 w 128"/>
              <a:gd name="T7" fmla="*/ 2147483647 h 136"/>
              <a:gd name="T8" fmla="*/ 2147483647 w 128"/>
              <a:gd name="T9" fmla="*/ 2147483647 h 136"/>
              <a:gd name="T10" fmla="*/ 0 w 128"/>
              <a:gd name="T11" fmla="*/ 2147483647 h 136"/>
              <a:gd name="T12" fmla="*/ 2147483647 w 128"/>
              <a:gd name="T13" fmla="*/ 2147483647 h 136"/>
              <a:gd name="T14" fmla="*/ 2147483647 w 128"/>
              <a:gd name="T15" fmla="*/ 2147483647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8" h="136">
                <a:moveTo>
                  <a:pt x="9" y="14"/>
                </a:moveTo>
                <a:lnTo>
                  <a:pt x="107" y="0"/>
                </a:lnTo>
                <a:lnTo>
                  <a:pt x="128" y="43"/>
                </a:lnTo>
                <a:lnTo>
                  <a:pt x="26" y="136"/>
                </a:lnTo>
                <a:lnTo>
                  <a:pt x="60" y="45"/>
                </a:lnTo>
                <a:lnTo>
                  <a:pt x="0" y="34"/>
                </a:lnTo>
                <a:lnTo>
                  <a:pt x="9" y="14"/>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7" name="Freeform 125"/>
          <p:cNvSpPr>
            <a:spLocks/>
          </p:cNvSpPr>
          <p:nvPr/>
        </p:nvSpPr>
        <p:spPr bwMode="auto">
          <a:xfrm>
            <a:off x="4478338" y="5443538"/>
            <a:ext cx="261937" cy="176212"/>
          </a:xfrm>
          <a:custGeom>
            <a:avLst/>
            <a:gdLst>
              <a:gd name="T0" fmla="*/ 2147483647 w 165"/>
              <a:gd name="T1" fmla="*/ 0 h 111"/>
              <a:gd name="T2" fmla="*/ 0 w 165"/>
              <a:gd name="T3" fmla="*/ 2147483647 h 111"/>
              <a:gd name="T4" fmla="*/ 2147483647 w 165"/>
              <a:gd name="T5" fmla="*/ 2147483647 h 111"/>
              <a:gd name="T6" fmla="*/ 2147483647 w 165"/>
              <a:gd name="T7" fmla="*/ 2147483647 h 111"/>
              <a:gd name="T8" fmla="*/ 2147483647 w 165"/>
              <a:gd name="T9" fmla="*/ 2147483647 h 111"/>
              <a:gd name="T10" fmla="*/ 2147483647 w 165"/>
              <a:gd name="T11" fmla="*/ 2147483647 h 111"/>
              <a:gd name="T12" fmla="*/ 2147483647 w 165"/>
              <a:gd name="T13" fmla="*/ 2147483647 h 111"/>
              <a:gd name="T14" fmla="*/ 2147483647 w 165"/>
              <a:gd name="T15" fmla="*/ 2147483647 h 111"/>
              <a:gd name="T16" fmla="*/ 2147483647 w 165"/>
              <a:gd name="T17" fmla="*/ 0 h 111"/>
              <a:gd name="T18" fmla="*/ 2147483647 w 165"/>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111">
                <a:moveTo>
                  <a:pt x="11" y="0"/>
                </a:moveTo>
                <a:lnTo>
                  <a:pt x="0" y="111"/>
                </a:lnTo>
                <a:lnTo>
                  <a:pt x="165" y="111"/>
                </a:lnTo>
                <a:lnTo>
                  <a:pt x="156" y="90"/>
                </a:lnTo>
                <a:lnTo>
                  <a:pt x="62" y="71"/>
                </a:lnTo>
                <a:lnTo>
                  <a:pt x="145" y="44"/>
                </a:lnTo>
                <a:lnTo>
                  <a:pt x="60" y="37"/>
                </a:lnTo>
                <a:lnTo>
                  <a:pt x="71" y="18"/>
                </a:lnTo>
                <a:lnTo>
                  <a:pt x="11" y="0"/>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8" name="Freeform 126"/>
          <p:cNvSpPr>
            <a:spLocks/>
          </p:cNvSpPr>
          <p:nvPr/>
        </p:nvSpPr>
        <p:spPr bwMode="auto">
          <a:xfrm>
            <a:off x="5119688" y="5324475"/>
            <a:ext cx="152400" cy="244475"/>
          </a:xfrm>
          <a:custGeom>
            <a:avLst/>
            <a:gdLst>
              <a:gd name="T0" fmla="*/ 0 w 96"/>
              <a:gd name="T1" fmla="*/ 2147483647 h 154"/>
              <a:gd name="T2" fmla="*/ 2147483647 w 96"/>
              <a:gd name="T3" fmla="*/ 2147483647 h 154"/>
              <a:gd name="T4" fmla="*/ 2147483647 w 96"/>
              <a:gd name="T5" fmla="*/ 2147483647 h 154"/>
              <a:gd name="T6" fmla="*/ 2147483647 w 96"/>
              <a:gd name="T7" fmla="*/ 2147483647 h 154"/>
              <a:gd name="T8" fmla="*/ 2147483647 w 96"/>
              <a:gd name="T9" fmla="*/ 2147483647 h 154"/>
              <a:gd name="T10" fmla="*/ 2147483647 w 96"/>
              <a:gd name="T11" fmla="*/ 2147483647 h 154"/>
              <a:gd name="T12" fmla="*/ 2147483647 w 96"/>
              <a:gd name="T13" fmla="*/ 2147483647 h 154"/>
              <a:gd name="T14" fmla="*/ 2147483647 w 96"/>
              <a:gd name="T15" fmla="*/ 2147483647 h 154"/>
              <a:gd name="T16" fmla="*/ 2147483647 w 96"/>
              <a:gd name="T17" fmla="*/ 2147483647 h 154"/>
              <a:gd name="T18" fmla="*/ 2147483647 w 96"/>
              <a:gd name="T19" fmla="*/ 2147483647 h 154"/>
              <a:gd name="T20" fmla="*/ 2147483647 w 96"/>
              <a:gd name="T21" fmla="*/ 2147483647 h 154"/>
              <a:gd name="T22" fmla="*/ 2147483647 w 96"/>
              <a:gd name="T23" fmla="*/ 2147483647 h 154"/>
              <a:gd name="T24" fmla="*/ 2147483647 w 96"/>
              <a:gd name="T25" fmla="*/ 2147483647 h 154"/>
              <a:gd name="T26" fmla="*/ 2147483647 w 96"/>
              <a:gd name="T27" fmla="*/ 2147483647 h 154"/>
              <a:gd name="T28" fmla="*/ 2147483647 w 96"/>
              <a:gd name="T29" fmla="*/ 2147483647 h 154"/>
              <a:gd name="T30" fmla="*/ 2147483647 w 96"/>
              <a:gd name="T31" fmla="*/ 2147483647 h 154"/>
              <a:gd name="T32" fmla="*/ 2147483647 w 96"/>
              <a:gd name="T33" fmla="*/ 2147483647 h 154"/>
              <a:gd name="T34" fmla="*/ 2147483647 w 96"/>
              <a:gd name="T35" fmla="*/ 0 h 154"/>
              <a:gd name="T36" fmla="*/ 0 w 96"/>
              <a:gd name="T37" fmla="*/ 2147483647 h 154"/>
              <a:gd name="T38" fmla="*/ 0 w 96"/>
              <a:gd name="T39" fmla="*/ 2147483647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54">
                <a:moveTo>
                  <a:pt x="0" y="8"/>
                </a:moveTo>
                <a:lnTo>
                  <a:pt x="70" y="133"/>
                </a:lnTo>
                <a:lnTo>
                  <a:pt x="70" y="154"/>
                </a:lnTo>
                <a:lnTo>
                  <a:pt x="72" y="151"/>
                </a:lnTo>
                <a:lnTo>
                  <a:pt x="81" y="146"/>
                </a:lnTo>
                <a:lnTo>
                  <a:pt x="85" y="141"/>
                </a:lnTo>
                <a:lnTo>
                  <a:pt x="89" y="138"/>
                </a:lnTo>
                <a:lnTo>
                  <a:pt x="93" y="133"/>
                </a:lnTo>
                <a:lnTo>
                  <a:pt x="96" y="127"/>
                </a:lnTo>
                <a:lnTo>
                  <a:pt x="96" y="119"/>
                </a:lnTo>
                <a:lnTo>
                  <a:pt x="96" y="111"/>
                </a:lnTo>
                <a:lnTo>
                  <a:pt x="96" y="104"/>
                </a:lnTo>
                <a:lnTo>
                  <a:pt x="96" y="100"/>
                </a:lnTo>
                <a:lnTo>
                  <a:pt x="93" y="93"/>
                </a:lnTo>
                <a:lnTo>
                  <a:pt x="93" y="90"/>
                </a:lnTo>
                <a:lnTo>
                  <a:pt x="93" y="87"/>
                </a:lnTo>
                <a:lnTo>
                  <a:pt x="66" y="75"/>
                </a:lnTo>
                <a:lnTo>
                  <a:pt x="12" y="0"/>
                </a:lnTo>
                <a:lnTo>
                  <a:pt x="0" y="8"/>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9" name="Freeform 127"/>
          <p:cNvSpPr>
            <a:spLocks/>
          </p:cNvSpPr>
          <p:nvPr/>
        </p:nvSpPr>
        <p:spPr bwMode="auto">
          <a:xfrm>
            <a:off x="4911725" y="5513388"/>
            <a:ext cx="142875" cy="84137"/>
          </a:xfrm>
          <a:custGeom>
            <a:avLst/>
            <a:gdLst>
              <a:gd name="T0" fmla="*/ 2147483647 w 90"/>
              <a:gd name="T1" fmla="*/ 2147483647 h 53"/>
              <a:gd name="T2" fmla="*/ 0 w 90"/>
              <a:gd name="T3" fmla="*/ 2147483647 h 53"/>
              <a:gd name="T4" fmla="*/ 2147483647 w 90"/>
              <a:gd name="T5" fmla="*/ 2147483647 h 53"/>
              <a:gd name="T6" fmla="*/ 2147483647 w 90"/>
              <a:gd name="T7" fmla="*/ 2147483647 h 53"/>
              <a:gd name="T8" fmla="*/ 2147483647 w 90"/>
              <a:gd name="T9" fmla="*/ 2147483647 h 53"/>
              <a:gd name="T10" fmla="*/ 2147483647 w 90"/>
              <a:gd name="T11" fmla="*/ 2147483647 h 53"/>
              <a:gd name="T12" fmla="*/ 2147483647 w 90"/>
              <a:gd name="T13" fmla="*/ 0 h 53"/>
              <a:gd name="T14" fmla="*/ 2147483647 w 90"/>
              <a:gd name="T15" fmla="*/ 2147483647 h 53"/>
              <a:gd name="T16" fmla="*/ 2147483647 w 90"/>
              <a:gd name="T17" fmla="*/ 214748364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53">
                <a:moveTo>
                  <a:pt x="9" y="21"/>
                </a:moveTo>
                <a:lnTo>
                  <a:pt x="0" y="53"/>
                </a:lnTo>
                <a:lnTo>
                  <a:pt x="86" y="51"/>
                </a:lnTo>
                <a:lnTo>
                  <a:pt x="90" y="25"/>
                </a:lnTo>
                <a:lnTo>
                  <a:pt x="43" y="30"/>
                </a:lnTo>
                <a:lnTo>
                  <a:pt x="52" y="14"/>
                </a:lnTo>
                <a:lnTo>
                  <a:pt x="18" y="0"/>
                </a:lnTo>
                <a:lnTo>
                  <a:pt x="9" y="21"/>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Ellipse 6"/>
          <p:cNvSpPr/>
          <p:nvPr/>
        </p:nvSpPr>
        <p:spPr>
          <a:xfrm>
            <a:off x="4373563" y="4706938"/>
            <a:ext cx="1295400" cy="1295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37" name="Rectangle à coins arrondis 136"/>
          <p:cNvSpPr/>
          <p:nvPr/>
        </p:nvSpPr>
        <p:spPr>
          <a:xfrm>
            <a:off x="6486525" y="4740275"/>
            <a:ext cx="2478088" cy="534988"/>
          </a:xfrm>
          <a:prstGeom prst="wedgeRoundRectCallout">
            <a:avLst>
              <a:gd name="adj1" fmla="val -104567"/>
              <a:gd name="adj2" fmla="val 42258"/>
              <a:gd name="adj3" fmla="val 16667"/>
            </a:avLst>
          </a:prstGeom>
          <a:solidFill>
            <a:schemeClr val="accent6">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Mr. A:  I have a great project!</a:t>
            </a:r>
            <a:endParaRPr lang="en-US">
              <a:solidFill>
                <a:schemeClr val="tx1"/>
              </a:solidFill>
            </a:endParaRPr>
          </a:p>
        </p:txBody>
      </p:sp>
      <p:sp>
        <p:nvSpPr>
          <p:cNvPr id="138" name="Rectangle à coins arrondis 137"/>
          <p:cNvSpPr/>
          <p:nvPr/>
        </p:nvSpPr>
        <p:spPr>
          <a:xfrm>
            <a:off x="4997450" y="2295525"/>
            <a:ext cx="2598738" cy="982663"/>
          </a:xfrm>
          <a:prstGeom prst="wedgeRoundRectCallout">
            <a:avLst>
              <a:gd name="adj1" fmla="val -80648"/>
              <a:gd name="adj2" fmla="val 112907"/>
              <a:gd name="adj3" fmla="val 16667"/>
            </a:avLst>
          </a:prstGeom>
          <a:solidFill>
            <a:schemeClr val="accent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bg1"/>
                </a:solidFill>
              </a:rPr>
              <a:t>Mr. C: Prove to me that you are managing well!</a:t>
            </a:r>
            <a:endParaRPr lang="en-US" dirty="0">
              <a:solidFill>
                <a:schemeClr val="bg1"/>
              </a:solidFill>
            </a:endParaRPr>
          </a:p>
        </p:txBody>
      </p:sp>
      <p:sp>
        <p:nvSpPr>
          <p:cNvPr id="139" name="Rectangle à coins arrondis 138"/>
          <p:cNvSpPr/>
          <p:nvPr/>
        </p:nvSpPr>
        <p:spPr>
          <a:xfrm>
            <a:off x="5611812" y="3756025"/>
            <a:ext cx="3227387" cy="719138"/>
          </a:xfrm>
          <a:prstGeom prst="wedgeRoundRectCallout">
            <a:avLst>
              <a:gd name="adj1" fmla="val -83083"/>
              <a:gd name="adj2" fmla="val 63157"/>
              <a:gd name="adj3" fmla="val 16667"/>
            </a:avLst>
          </a:prstGeom>
          <a:solidFill>
            <a:schemeClr val="accent6">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smtClean="0">
                <a:solidFill>
                  <a:schemeClr val="bg1"/>
                </a:solidFill>
              </a:rPr>
              <a:t>Mrs</a:t>
            </a:r>
            <a:r>
              <a:rPr lang="en-US" dirty="0" smtClean="0">
                <a:solidFill>
                  <a:schemeClr val="bg1"/>
                </a:solidFill>
              </a:rPr>
              <a:t> B: Prove to me that your project is a good project! </a:t>
            </a:r>
            <a:endParaRPr lang="en-US" dirty="0">
              <a:solidFill>
                <a:schemeClr val="bg1"/>
              </a:solidFill>
            </a:endParaRPr>
          </a:p>
        </p:txBody>
      </p:sp>
      <p:sp>
        <p:nvSpPr>
          <p:cNvPr id="132" name="Espace réservé du numéro de diapositive 4"/>
          <p:cNvSpPr>
            <a:spLocks noGrp="1"/>
          </p:cNvSpPr>
          <p:nvPr>
            <p:ph type="sldNum" sz="quarter" idx="11"/>
          </p:nvPr>
        </p:nvSpPr>
        <p:spPr bwMode="auto">
          <a:xfrm>
            <a:off x="3369716"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2012 Lyne Bouchard. All rights reserved.</a:t>
            </a:r>
          </a:p>
        </p:txBody>
      </p:sp>
    </p:spTree>
    <p:extLst>
      <p:ext uri="{BB962C8B-B14F-4D97-AF65-F5344CB8AC3E}">
        <p14:creationId xmlns:p14="http://schemas.microsoft.com/office/powerpoint/2010/main" val="21856101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nodeType="afterGroup">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137"/>
                                        </p:tgtEl>
                                        <p:attrNameLst>
                                          <p:attrName>style.visibility</p:attrName>
                                        </p:attrNameLst>
                                      </p:cBhvr>
                                      <p:to>
                                        <p:strVal val="visible"/>
                                      </p:to>
                                    </p:set>
                                    <p:animEffect transition="in" filter="wipe(left)">
                                      <p:cBhvr>
                                        <p:cTn id="11" dur="500"/>
                                        <p:tgtEl>
                                          <p:spTgt spid="1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wipe(left)">
                                      <p:cBhvr>
                                        <p:cTn id="16" dur="500"/>
                                        <p:tgtEl>
                                          <p:spTgt spid="1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wipe(left)">
                                      <p:cBhvr>
                                        <p:cTn id="2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7" grpId="0" animBg="1"/>
      <p:bldP spid="138" grpId="0" animBg="1"/>
      <p:bldP spid="1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r>
              <a:rPr lang="en-US" smtClean="0"/>
              <a:t>When IT is the problem</a:t>
            </a:r>
          </a:p>
        </p:txBody>
      </p:sp>
      <p:sp>
        <p:nvSpPr>
          <p:cNvPr id="21507" name="Espace réservé du contenu 2"/>
          <p:cNvSpPr>
            <a:spLocks noGrp="1"/>
          </p:cNvSpPr>
          <p:nvPr>
            <p:ph idx="1"/>
          </p:nvPr>
        </p:nvSpPr>
        <p:spPr/>
        <p:txBody>
          <a:bodyPr/>
          <a:lstStyle/>
          <a:p>
            <a:r>
              <a:rPr lang="en-US" sz="2000" dirty="0" smtClean="0"/>
              <a:t>IT managers task their specialists to define and conduct activities and projects</a:t>
            </a:r>
          </a:p>
          <a:p>
            <a:r>
              <a:rPr lang="en-US" sz="2000" dirty="0" smtClean="0"/>
              <a:t>Specialists come back to managers to validate their work</a:t>
            </a:r>
          </a:p>
          <a:p>
            <a:pPr lvl="1"/>
            <a:r>
              <a:rPr lang="en-US" sz="1800" dirty="0" smtClean="0"/>
              <a:t>Their viewpoint is one of content</a:t>
            </a:r>
          </a:p>
          <a:p>
            <a:r>
              <a:rPr lang="en-US" sz="2000" dirty="0" smtClean="0"/>
              <a:t>Most managers take the content prepared by their specialists, often in the form of a presentation document, and simply forward it to the board</a:t>
            </a:r>
          </a:p>
          <a:p>
            <a:pPr lvl="1"/>
            <a:r>
              <a:rPr lang="en-US" sz="1800" dirty="0" smtClean="0"/>
              <a:t>Therefore, bringing board members to focus on content</a:t>
            </a:r>
          </a:p>
          <a:p>
            <a:pPr lvl="1"/>
            <a:r>
              <a:rPr lang="en-US" sz="1800" dirty="0" smtClean="0"/>
              <a:t>Rather than on management and governance</a:t>
            </a:r>
          </a:p>
          <a:p>
            <a:pPr lvl="1"/>
            <a:r>
              <a:rPr lang="en-US" sz="1800" dirty="0" smtClean="0"/>
              <a:t>The information needed by board members is often different from the one prepared by specialists, even when one has to approve a project</a:t>
            </a:r>
          </a:p>
        </p:txBody>
      </p:sp>
      <p:sp>
        <p:nvSpPr>
          <p:cNvPr id="10" name="Espace réservé du numéro de diapositive 4"/>
          <p:cNvSpPr>
            <a:spLocks noGrp="1"/>
          </p:cNvSpPr>
          <p:nvPr>
            <p:ph type="sldNum" sz="quarter" idx="11"/>
          </p:nvPr>
        </p:nvSpPr>
        <p:spPr bwMode="auto">
          <a:xfrm>
            <a:off x="3369716"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2012 Lyne Bouchard. All rights reserved.</a:t>
            </a:r>
          </a:p>
        </p:txBody>
      </p:sp>
    </p:spTree>
    <p:extLst>
      <p:ext uri="{BB962C8B-B14F-4D97-AF65-F5344CB8AC3E}">
        <p14:creationId xmlns:p14="http://schemas.microsoft.com/office/powerpoint/2010/main" val="199264817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IT Strategic Planning</a:t>
            </a:r>
            <a:endParaRPr lang="en-US" dirty="0"/>
          </a:p>
        </p:txBody>
      </p:sp>
      <p:sp>
        <p:nvSpPr>
          <p:cNvPr id="3" name="Espace réservé du contenu 2"/>
          <p:cNvSpPr>
            <a:spLocks noGrp="1"/>
          </p:cNvSpPr>
          <p:nvPr>
            <p:ph idx="1"/>
          </p:nvPr>
        </p:nvSpPr>
        <p:spPr>
          <a:xfrm>
            <a:off x="457200" y="1481662"/>
            <a:ext cx="8382000" cy="4525963"/>
          </a:xfrm>
        </p:spPr>
        <p:txBody>
          <a:bodyPr/>
          <a:lstStyle/>
          <a:p>
            <a:pPr marL="0" indent="0">
              <a:buNone/>
            </a:pPr>
            <a:r>
              <a:rPr lang="en-US" sz="2000" dirty="0" smtClean="0"/>
              <a:t>The IS Strategic Plan Outline</a:t>
            </a:r>
          </a:p>
          <a:p>
            <a:r>
              <a:rPr lang="en-US" sz="1800" dirty="0" smtClean="0"/>
              <a:t>Executive Summary</a:t>
            </a:r>
          </a:p>
          <a:p>
            <a:r>
              <a:rPr lang="en-US" sz="1800" dirty="0" smtClean="0"/>
              <a:t>I. Introduction/Preface</a:t>
            </a:r>
          </a:p>
          <a:p>
            <a:r>
              <a:rPr lang="en-US" sz="1800" dirty="0" smtClean="0"/>
              <a:t>II. The Enterprise Business Strategy Review</a:t>
            </a:r>
          </a:p>
          <a:p>
            <a:r>
              <a:rPr lang="en-US" sz="1800" dirty="0" smtClean="0"/>
              <a:t>III. IS Progress and Opportunities</a:t>
            </a:r>
          </a:p>
          <a:p>
            <a:pPr marL="623887" lvl="1" indent="-342900">
              <a:buFont typeface="+mj-lt"/>
              <a:buAutoNum type="alphaUcPeriod"/>
            </a:pPr>
            <a:r>
              <a:rPr lang="en-US" sz="1600" dirty="0" smtClean="0"/>
              <a:t>Current Assessment of the IS Organization</a:t>
            </a:r>
          </a:p>
          <a:p>
            <a:pPr marL="623887" lvl="1" indent="-342900">
              <a:buFont typeface="+mj-lt"/>
              <a:buAutoNum type="alphaUcPeriod"/>
            </a:pPr>
            <a:r>
              <a:rPr lang="en-US" sz="1600" dirty="0" smtClean="0"/>
              <a:t>External Factors for IT Planning</a:t>
            </a:r>
          </a:p>
          <a:p>
            <a:pPr marL="623887" lvl="1" indent="-342900">
              <a:buFont typeface="+mj-lt"/>
              <a:buAutoNum type="alphaUcPeriod"/>
            </a:pPr>
            <a:r>
              <a:rPr lang="en-US" sz="1600" dirty="0" smtClean="0"/>
              <a:t>Resources Available</a:t>
            </a:r>
          </a:p>
          <a:p>
            <a:r>
              <a:rPr lang="en-US" sz="1800" dirty="0" smtClean="0"/>
              <a:t>IV. IS Department Strategies, Initiatives and Projects </a:t>
            </a:r>
          </a:p>
          <a:p>
            <a:pPr marL="623887" lvl="1" indent="-342900">
              <a:buFont typeface="+mj-lt"/>
              <a:buAutoNum type="alphaUcPeriod"/>
            </a:pPr>
            <a:r>
              <a:rPr lang="en-US" sz="1600" dirty="0" smtClean="0"/>
              <a:t>Selected Projects Supporting the Initiatives</a:t>
            </a:r>
          </a:p>
          <a:p>
            <a:pPr marL="623887" lvl="1" indent="-342900">
              <a:buFont typeface="+mj-lt"/>
              <a:buAutoNum type="alphaUcPeriod"/>
            </a:pPr>
            <a:r>
              <a:rPr lang="en-US" sz="1600" dirty="0" smtClean="0"/>
              <a:t>Summary of Allocation of Resources</a:t>
            </a:r>
          </a:p>
          <a:p>
            <a:pPr marL="623887" lvl="1" indent="-342900">
              <a:buFont typeface="+mj-lt"/>
              <a:buAutoNum type="alphaUcPeriod"/>
            </a:pPr>
            <a:r>
              <a:rPr lang="en-US" sz="1600" dirty="0" smtClean="0"/>
              <a:t>Timeline for Projects</a:t>
            </a:r>
          </a:p>
          <a:p>
            <a:r>
              <a:rPr lang="en-US" sz="1800" dirty="0" smtClean="0"/>
              <a:t>Appendix: Major project descriptions, benefits and costs, and relative evaluation</a:t>
            </a:r>
            <a:endParaRPr lang="en-US" sz="1800" dirty="0"/>
          </a:p>
        </p:txBody>
      </p:sp>
      <p:sp>
        <p:nvSpPr>
          <p:cNvPr id="6" name="Rectangle à coins arrondis 5"/>
          <p:cNvSpPr/>
          <p:nvPr/>
        </p:nvSpPr>
        <p:spPr>
          <a:xfrm rot="20515454">
            <a:off x="4504267" y="2413000"/>
            <a:ext cx="3429000" cy="1143000"/>
          </a:xfrm>
          <a:prstGeom prst="roundRect">
            <a:avLst/>
          </a:prstGeom>
          <a:solidFill>
            <a:srgbClr val="FF0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Typical Strategic Plan Outline used to discuss IT with business people</a:t>
            </a:r>
            <a:endParaRPr lang="en-US" sz="2000" dirty="0">
              <a:solidFill>
                <a:schemeClr val="tx1"/>
              </a:solidFill>
            </a:endParaRPr>
          </a:p>
        </p:txBody>
      </p:sp>
      <p:sp>
        <p:nvSpPr>
          <p:cNvPr id="7" name="ZoneTexte 6"/>
          <p:cNvSpPr txBox="1"/>
          <p:nvPr/>
        </p:nvSpPr>
        <p:spPr>
          <a:xfrm>
            <a:off x="0" y="6121402"/>
            <a:ext cx="5918200" cy="276999"/>
          </a:xfrm>
          <a:prstGeom prst="rect">
            <a:avLst/>
          </a:prstGeom>
          <a:noFill/>
        </p:spPr>
        <p:txBody>
          <a:bodyPr wrap="square" rtlCol="0">
            <a:spAutoFit/>
          </a:bodyPr>
          <a:lstStyle/>
          <a:p>
            <a:r>
              <a:rPr lang="en-US" sz="1200" dirty="0" smtClean="0">
                <a:solidFill>
                  <a:schemeClr val="tx1">
                    <a:lumMod val="50000"/>
                    <a:lumOff val="50000"/>
                  </a:schemeClr>
                </a:solidFill>
              </a:rPr>
              <a:t>Source:  Gartner, “</a:t>
            </a:r>
            <a:r>
              <a:rPr lang="en-US" sz="1200" dirty="0">
                <a:solidFill>
                  <a:schemeClr val="tx1">
                    <a:lumMod val="50000"/>
                    <a:lumOff val="50000"/>
                  </a:schemeClr>
                </a:solidFill>
              </a:rPr>
              <a:t>Developing an Outline for Strategic </a:t>
            </a:r>
            <a:r>
              <a:rPr lang="en-US" sz="1200" dirty="0" smtClean="0">
                <a:solidFill>
                  <a:schemeClr val="tx1">
                    <a:lumMod val="50000"/>
                    <a:lumOff val="50000"/>
                  </a:schemeClr>
                </a:solidFill>
              </a:rPr>
              <a:t>IS Plans”, 2002</a:t>
            </a:r>
            <a:endParaRPr lang="en-US" sz="1200" dirty="0">
              <a:solidFill>
                <a:schemeClr val="tx1">
                  <a:lumMod val="50000"/>
                  <a:lumOff val="50000"/>
                </a:schemeClr>
              </a:solidFill>
            </a:endParaRPr>
          </a:p>
        </p:txBody>
      </p:sp>
      <p:sp>
        <p:nvSpPr>
          <p:cNvPr id="10" name="Rectangle 9"/>
          <p:cNvSpPr/>
          <p:nvPr/>
        </p:nvSpPr>
        <p:spPr>
          <a:xfrm>
            <a:off x="7436481" y="2288"/>
            <a:ext cx="1707519" cy="523220"/>
          </a:xfrm>
          <a:prstGeom prst="rect">
            <a:avLst/>
          </a:prstGeom>
          <a:noFill/>
        </p:spPr>
        <p:txBody>
          <a:bodyPr wrap="none" lIns="91440" tIns="45720" rIns="91440" bIns="45720">
            <a:spAutoFit/>
          </a:bodyPr>
          <a:lstStyle/>
          <a:p>
            <a:pPr algn="ctr"/>
            <a:r>
              <a:rPr lang="fr-F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fr-F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7385168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2597150"/>
            <a:ext cx="7772400" cy="1470025"/>
          </a:xfrm>
        </p:spPr>
        <p:txBody>
          <a:bodyPr/>
          <a:lstStyle/>
          <a:p>
            <a:pPr eaLnBrk="1" hangingPunct="1"/>
            <a:r>
              <a:rPr lang="fr-CA" dirty="0" err="1" smtClean="0"/>
              <a:t>demystifying</a:t>
            </a:r>
            <a:r>
              <a:rPr lang="fr-CA" dirty="0" smtClean="0"/>
              <a:t> </a:t>
            </a:r>
            <a:r>
              <a:rPr lang="fr-CA" dirty="0"/>
              <a:t>COBIT: </a:t>
            </a:r>
            <a:r>
              <a:rPr lang="fr-CA" dirty="0" smtClean="0"/>
              <a:t/>
            </a:r>
            <a:br>
              <a:rPr lang="fr-CA" dirty="0" smtClean="0"/>
            </a:br>
            <a:r>
              <a:rPr lang="fr-CA" dirty="0" smtClean="0"/>
              <a:t>the </a:t>
            </a:r>
            <a:r>
              <a:rPr lang="fr-CA" dirty="0"/>
              <a:t>UNB </a:t>
            </a:r>
            <a:r>
              <a:rPr lang="fr-CA" dirty="0" err="1"/>
              <a:t>experience</a:t>
            </a:r>
            <a:endParaRPr lang="en-US" cap="none" dirty="0" smtClean="0">
              <a:latin typeface="Arial" charset="0"/>
              <a:ea typeface="ＭＳ Ｐゴシック" pitchFamily="96" charset="-128"/>
            </a:endParaRPr>
          </a:p>
        </p:txBody>
      </p:sp>
      <p:sp>
        <p:nvSpPr>
          <p:cNvPr id="15363" name="Subtitle 2"/>
          <p:cNvSpPr>
            <a:spLocks noGrp="1"/>
          </p:cNvSpPr>
          <p:nvPr>
            <p:ph type="subTitle" idx="1"/>
          </p:nvPr>
        </p:nvSpPr>
        <p:spPr>
          <a:xfrm>
            <a:off x="1447800" y="3860800"/>
            <a:ext cx="6400800" cy="1219200"/>
          </a:xfrm>
        </p:spPr>
        <p:txBody>
          <a:bodyPr/>
          <a:lstStyle/>
          <a:p>
            <a:pPr eaLnBrk="1" hangingPunct="1"/>
            <a:r>
              <a:rPr lang="en-US" dirty="0">
                <a:latin typeface="Arial" charset="0"/>
                <a:ea typeface="ＭＳ Ｐゴシック" pitchFamily="96" charset="-128"/>
              </a:rPr>
              <a:t>Terry </a:t>
            </a:r>
            <a:r>
              <a:rPr lang="en-US" dirty="0" err="1">
                <a:latin typeface="Arial" charset="0"/>
                <a:ea typeface="ＭＳ Ｐゴシック" pitchFamily="96" charset="-128"/>
              </a:rPr>
              <a:t>Nikkel</a:t>
            </a:r>
            <a:r>
              <a:rPr lang="en-US" dirty="0">
                <a:latin typeface="Arial" charset="0"/>
                <a:ea typeface="ＭＳ Ｐゴシック" pitchFamily="96" charset="-128"/>
              </a:rPr>
              <a:t> / Janice El-</a:t>
            </a:r>
            <a:r>
              <a:rPr lang="en-US" dirty="0" err="1">
                <a:latin typeface="Arial" charset="0"/>
                <a:ea typeface="ＭＳ Ｐゴシック" pitchFamily="96" charset="-128"/>
              </a:rPr>
              <a:t>Bayoumi</a:t>
            </a:r>
            <a:endParaRPr lang="en-US" dirty="0">
              <a:latin typeface="Arial" charset="0"/>
              <a:ea typeface="ＭＳ Ｐゴシック" pitchFamily="96" charset="-128"/>
            </a:endParaRPr>
          </a:p>
          <a:p>
            <a:pPr eaLnBrk="1" hangingPunct="1"/>
            <a:r>
              <a:rPr lang="en-US" dirty="0">
                <a:latin typeface="Arial" charset="0"/>
                <a:ea typeface="ＭＳ Ｐゴシック" pitchFamily="96" charset="-128"/>
              </a:rPr>
              <a:t>University of New Brunswick</a:t>
            </a:r>
          </a:p>
        </p:txBody>
      </p:sp>
    </p:spTree>
    <p:extLst>
      <p:ext uri="{BB962C8B-B14F-4D97-AF65-F5344CB8AC3E}">
        <p14:creationId xmlns:p14="http://schemas.microsoft.com/office/powerpoint/2010/main" val="251051067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r>
              <a:rPr lang="en-US" dirty="0" smtClean="0"/>
              <a:t>IT Strategic Planning</a:t>
            </a:r>
          </a:p>
        </p:txBody>
      </p:sp>
      <p:sp>
        <p:nvSpPr>
          <p:cNvPr id="39939" name="Espace réservé du contenu 2"/>
          <p:cNvSpPr>
            <a:spLocks noGrp="1"/>
          </p:cNvSpPr>
          <p:nvPr>
            <p:ph idx="1"/>
          </p:nvPr>
        </p:nvSpPr>
        <p:spPr>
          <a:xfrm>
            <a:off x="395288" y="1700213"/>
            <a:ext cx="8424862" cy="4608512"/>
          </a:xfrm>
        </p:spPr>
        <p:txBody>
          <a:bodyPr/>
          <a:lstStyle/>
          <a:p>
            <a:r>
              <a:rPr lang="en-US" dirty="0" smtClean="0"/>
              <a:t>CIOs should rather engage a conversation with their boards around three questions</a:t>
            </a:r>
          </a:p>
          <a:p>
            <a:pPr lvl="1"/>
            <a:r>
              <a:rPr lang="en-US" dirty="0" smtClean="0"/>
              <a:t>How is IT used to support the University’s strategies</a:t>
            </a:r>
          </a:p>
          <a:p>
            <a:pPr lvl="2"/>
            <a:r>
              <a:rPr lang="en-US" dirty="0" smtClean="0"/>
              <a:t>Understand – IT as support</a:t>
            </a:r>
          </a:p>
          <a:p>
            <a:pPr lvl="1"/>
            <a:r>
              <a:rPr lang="en-US" dirty="0" smtClean="0"/>
              <a:t>How could our strategies change if we were to use technologies differently?</a:t>
            </a:r>
          </a:p>
          <a:p>
            <a:pPr lvl="2"/>
            <a:r>
              <a:rPr lang="en-US" dirty="0" smtClean="0"/>
              <a:t>Envision – IT as an enabler or show stopper </a:t>
            </a:r>
          </a:p>
          <a:p>
            <a:pPr lvl="1"/>
            <a:r>
              <a:rPr lang="en-US" dirty="0" smtClean="0"/>
              <a:t>What are other universities doing? Other types of organizations? </a:t>
            </a:r>
          </a:p>
          <a:p>
            <a:pPr lvl="2"/>
            <a:r>
              <a:rPr lang="en-US" dirty="0" smtClean="0"/>
              <a:t>Compare – Make it obvious</a:t>
            </a:r>
          </a:p>
        </p:txBody>
      </p:sp>
      <p:sp>
        <p:nvSpPr>
          <p:cNvPr id="6" name="Espace réservé du numéro de diapositive 4"/>
          <p:cNvSpPr>
            <a:spLocks noGrp="1"/>
          </p:cNvSpPr>
          <p:nvPr>
            <p:ph type="sldNum" sz="quarter" idx="11"/>
          </p:nvPr>
        </p:nvSpPr>
        <p:spPr bwMode="auto">
          <a:xfrm>
            <a:off x="3369716"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2012 Lyne Bouchard. All rights reserved.</a:t>
            </a:r>
          </a:p>
        </p:txBody>
      </p:sp>
      <p:sp>
        <p:nvSpPr>
          <p:cNvPr id="9" name="Rectangle 8"/>
          <p:cNvSpPr/>
          <p:nvPr/>
        </p:nvSpPr>
        <p:spPr>
          <a:xfrm>
            <a:off x="7436481" y="2288"/>
            <a:ext cx="1707519" cy="523220"/>
          </a:xfrm>
          <a:prstGeom prst="rect">
            <a:avLst/>
          </a:prstGeom>
          <a:noFill/>
        </p:spPr>
        <p:txBody>
          <a:bodyPr wrap="none" lIns="91440" tIns="45720" rIns="91440" bIns="45720">
            <a:spAutoFit/>
          </a:bodyPr>
          <a:lstStyle/>
          <a:p>
            <a:pPr algn="ctr"/>
            <a:r>
              <a:rPr lang="fr-F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fr-F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2396315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p:cNvSpPr>
            <a:spLocks noGrp="1"/>
          </p:cNvSpPr>
          <p:nvPr>
            <p:ph type="title"/>
          </p:nvPr>
        </p:nvSpPr>
        <p:spPr/>
        <p:txBody>
          <a:bodyPr>
            <a:normAutofit/>
          </a:bodyPr>
          <a:lstStyle/>
          <a:p>
            <a:r>
              <a:rPr lang="en-US" smtClean="0"/>
              <a:t>Balanced ScorEcards</a:t>
            </a:r>
          </a:p>
        </p:txBody>
      </p:sp>
      <p:sp>
        <p:nvSpPr>
          <p:cNvPr id="66563" name="Espace réservé du contenu 2"/>
          <p:cNvSpPr>
            <a:spLocks noGrp="1"/>
          </p:cNvSpPr>
          <p:nvPr>
            <p:ph idx="1"/>
          </p:nvPr>
        </p:nvSpPr>
        <p:spPr>
          <a:xfrm>
            <a:off x="395288" y="1700213"/>
            <a:ext cx="8424862" cy="4608512"/>
          </a:xfrm>
        </p:spPr>
        <p:txBody>
          <a:bodyPr/>
          <a:lstStyle/>
          <a:p>
            <a:r>
              <a:rPr lang="en-US" dirty="0" smtClean="0"/>
              <a:t>Are infrastructures meeting expectations?</a:t>
            </a:r>
          </a:p>
          <a:p>
            <a:pPr lvl="1"/>
            <a:r>
              <a:rPr lang="en-US" dirty="0" smtClean="0"/>
              <a:t>Answer:  99,9% availability</a:t>
            </a:r>
          </a:p>
        </p:txBody>
      </p:sp>
      <p:pic>
        <p:nvPicPr>
          <p:cNvPr id="66566" name="Picture 2" descr="C:\Users\boul2228\AppData\Local\Microsoft\Windows\Temporary Internet Files\Content.IE5\1ZK3Q2V5\MC90042446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3433763"/>
            <a:ext cx="1981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3" descr="C:\Users\boul2228\AppData\Local\Microsoft\Windows\Temporary Internet Files\Content.IE5\NRAPF5OB\MC900424466[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408363"/>
            <a:ext cx="19748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4135438" y="3579813"/>
            <a:ext cx="868362" cy="1570037"/>
          </a:xfrm>
          <a:prstGeom prst="rect">
            <a:avLst/>
          </a:prstGeom>
          <a:noFill/>
        </p:spPr>
        <p:txBody>
          <a:bodyPr wrap="none">
            <a:spAutoFit/>
          </a:bodyPr>
          <a:lstStyle/>
          <a:p>
            <a:pPr>
              <a:defRPr/>
            </a:pPr>
            <a:r>
              <a:rPr lang="fr-CA" sz="9600" dirty="0">
                <a:solidFill>
                  <a:schemeClr val="accent6">
                    <a:lumMod val="75000"/>
                  </a:schemeClr>
                </a:solidFill>
              </a:rPr>
              <a:t>?</a:t>
            </a:r>
          </a:p>
        </p:txBody>
      </p:sp>
      <p:sp>
        <p:nvSpPr>
          <p:cNvPr id="9" name="Espace réservé du numéro de diapositive 4"/>
          <p:cNvSpPr>
            <a:spLocks noGrp="1"/>
          </p:cNvSpPr>
          <p:nvPr>
            <p:ph type="sldNum" sz="quarter" idx="11"/>
          </p:nvPr>
        </p:nvSpPr>
        <p:spPr bwMode="auto">
          <a:xfrm>
            <a:off x="3369716"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2012 Lyne Bouchard. All rights reserved.</a:t>
            </a:r>
          </a:p>
        </p:txBody>
      </p:sp>
      <p:sp>
        <p:nvSpPr>
          <p:cNvPr id="12" name="Rectangle 11"/>
          <p:cNvSpPr/>
          <p:nvPr/>
        </p:nvSpPr>
        <p:spPr>
          <a:xfrm>
            <a:off x="7436481" y="2288"/>
            <a:ext cx="1707519" cy="523220"/>
          </a:xfrm>
          <a:prstGeom prst="rect">
            <a:avLst/>
          </a:prstGeom>
          <a:noFill/>
        </p:spPr>
        <p:txBody>
          <a:bodyPr wrap="none" lIns="91440" tIns="45720" rIns="91440" bIns="45720">
            <a:spAutoFit/>
          </a:bodyPr>
          <a:lstStyle/>
          <a:p>
            <a:pPr algn="ctr"/>
            <a:r>
              <a:rPr lang="fr-F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fr-F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95445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6567"/>
                                        </p:tgtEl>
                                        <p:attrNameLst>
                                          <p:attrName>style.visibility</p:attrName>
                                        </p:attrNameLst>
                                      </p:cBhvr>
                                      <p:to>
                                        <p:strVal val="visible"/>
                                      </p:to>
                                    </p:set>
                                  </p:childTnLst>
                                </p:cTn>
                              </p:par>
                              <p:par>
                                <p:cTn id="14" presetID="1" presetClass="entr" presetSubtype="0" fill="hold" nodeType="withEffect">
                                  <p:stCondLst>
                                    <p:cond delay="500"/>
                                  </p:stCondLst>
                                  <p:childTnLst>
                                    <p:set>
                                      <p:cBhvr>
                                        <p:cTn id="15" dur="1" fill="hold">
                                          <p:stCondLst>
                                            <p:cond delay="0"/>
                                          </p:stCondLst>
                                        </p:cTn>
                                        <p:tgtEl>
                                          <p:spTgt spid="6656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re 1"/>
          <p:cNvSpPr>
            <a:spLocks noGrp="1"/>
          </p:cNvSpPr>
          <p:nvPr>
            <p:ph type="title"/>
          </p:nvPr>
        </p:nvSpPr>
        <p:spPr/>
        <p:txBody>
          <a:bodyPr>
            <a:normAutofit/>
          </a:bodyPr>
          <a:lstStyle/>
          <a:p>
            <a:r>
              <a:rPr lang="en-US" dirty="0" smtClean="0"/>
              <a:t>Balanced </a:t>
            </a:r>
            <a:r>
              <a:rPr lang="en-US" dirty="0" err="1" smtClean="0"/>
              <a:t>ScorEcards</a:t>
            </a:r>
            <a:r>
              <a:rPr lang="en-US" dirty="0" smtClean="0"/>
              <a:t> that work FOR Boards</a:t>
            </a:r>
          </a:p>
        </p:txBody>
      </p:sp>
      <p:sp>
        <p:nvSpPr>
          <p:cNvPr id="3" name="Espace réservé du contenu 2"/>
          <p:cNvSpPr>
            <a:spLocks noGrp="1"/>
          </p:cNvSpPr>
          <p:nvPr>
            <p:ph idx="1"/>
          </p:nvPr>
        </p:nvSpPr>
        <p:spPr>
          <a:xfrm>
            <a:off x="395288" y="1700213"/>
            <a:ext cx="8424862" cy="4608512"/>
          </a:xfrm>
        </p:spPr>
        <p:txBody>
          <a:bodyPr/>
          <a:lstStyle/>
          <a:p>
            <a:r>
              <a:rPr lang="en-US" dirty="0" smtClean="0"/>
              <a:t>Are infrastructures meeting expectations?</a:t>
            </a:r>
          </a:p>
          <a:p>
            <a:pPr>
              <a:buClr>
                <a:schemeClr val="accent6">
                  <a:lumMod val="75000"/>
                </a:schemeClr>
              </a:buClr>
              <a:defRPr/>
            </a:pPr>
            <a:endParaRPr lang="en-US" dirty="0"/>
          </a:p>
        </p:txBody>
      </p:sp>
      <p:sp>
        <p:nvSpPr>
          <p:cNvPr id="68615" name="ZoneTexte 7"/>
          <p:cNvSpPr txBox="1">
            <a:spLocks noChangeArrowheads="1"/>
          </p:cNvSpPr>
          <p:nvPr/>
        </p:nvSpPr>
        <p:spPr bwMode="auto">
          <a:xfrm>
            <a:off x="2239595" y="2370138"/>
            <a:ext cx="164660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ts val="4500"/>
              </a:lnSpc>
            </a:pPr>
            <a:r>
              <a:rPr lang="fr-CA" dirty="0" smtClean="0"/>
              <a:t>Networks</a:t>
            </a:r>
            <a:endParaRPr lang="fr-CA" dirty="0"/>
          </a:p>
          <a:p>
            <a:pPr algn="r" eaLnBrk="1" hangingPunct="1">
              <a:lnSpc>
                <a:spcPts val="4500"/>
              </a:lnSpc>
            </a:pPr>
            <a:r>
              <a:rPr lang="fr-CA" dirty="0" smtClean="0"/>
              <a:t>Servers</a:t>
            </a:r>
            <a:endParaRPr lang="fr-CA" dirty="0"/>
          </a:p>
          <a:p>
            <a:pPr algn="r" eaLnBrk="1" hangingPunct="1">
              <a:lnSpc>
                <a:spcPts val="4500"/>
              </a:lnSpc>
            </a:pPr>
            <a:r>
              <a:rPr lang="fr-CA" dirty="0" smtClean="0"/>
              <a:t>Phone system</a:t>
            </a:r>
            <a:endParaRPr lang="fr-CA" dirty="0"/>
          </a:p>
          <a:p>
            <a:pPr algn="r" eaLnBrk="1" hangingPunct="1">
              <a:lnSpc>
                <a:spcPts val="4500"/>
              </a:lnSpc>
            </a:pPr>
            <a:r>
              <a:rPr lang="fr-CA" dirty="0" smtClean="0"/>
              <a:t>Email</a:t>
            </a:r>
            <a:endParaRPr lang="fr-CA" dirty="0"/>
          </a:p>
        </p:txBody>
      </p:sp>
      <p:sp>
        <p:nvSpPr>
          <p:cNvPr id="9" name="Flèche droite à entaille 8"/>
          <p:cNvSpPr/>
          <p:nvPr/>
        </p:nvSpPr>
        <p:spPr>
          <a:xfrm>
            <a:off x="3997325" y="2492375"/>
            <a:ext cx="3341688" cy="581025"/>
          </a:xfrm>
          <a:prstGeom prst="notchedRightArrow">
            <a:avLst/>
          </a:prstGeom>
          <a:gradFill flip="none" rotWithShape="1">
            <a:gsLst>
              <a:gs pos="0">
                <a:srgbClr val="FF0000"/>
              </a:gs>
              <a:gs pos="50000">
                <a:srgbClr val="FFFF00"/>
              </a:gs>
              <a:gs pos="100000">
                <a:srgbClr val="006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6" name="Flèche droite à entaille 15"/>
          <p:cNvSpPr/>
          <p:nvPr/>
        </p:nvSpPr>
        <p:spPr>
          <a:xfrm>
            <a:off x="3997325" y="3063875"/>
            <a:ext cx="3341688" cy="581025"/>
          </a:xfrm>
          <a:prstGeom prst="notchedRightArrow">
            <a:avLst/>
          </a:prstGeom>
          <a:gradFill flip="none" rotWithShape="1">
            <a:gsLst>
              <a:gs pos="0">
                <a:srgbClr val="FF0000"/>
              </a:gs>
              <a:gs pos="50000">
                <a:srgbClr val="FFFF00"/>
              </a:gs>
              <a:gs pos="100000">
                <a:srgbClr val="006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7" name="Flèche droite à entaille 16"/>
          <p:cNvSpPr/>
          <p:nvPr/>
        </p:nvSpPr>
        <p:spPr>
          <a:xfrm>
            <a:off x="3997325" y="3644900"/>
            <a:ext cx="3341688" cy="581025"/>
          </a:xfrm>
          <a:prstGeom prst="notchedRightArrow">
            <a:avLst/>
          </a:prstGeom>
          <a:gradFill flip="none" rotWithShape="1">
            <a:gsLst>
              <a:gs pos="0">
                <a:srgbClr val="FF0000"/>
              </a:gs>
              <a:gs pos="50000">
                <a:srgbClr val="FFFF00"/>
              </a:gs>
              <a:gs pos="100000">
                <a:srgbClr val="006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8" name="Flèche droite à entaille 17"/>
          <p:cNvSpPr/>
          <p:nvPr/>
        </p:nvSpPr>
        <p:spPr>
          <a:xfrm>
            <a:off x="3997325" y="4216400"/>
            <a:ext cx="3341688" cy="581025"/>
          </a:xfrm>
          <a:prstGeom prst="notchedRightArrow">
            <a:avLst/>
          </a:prstGeom>
          <a:gradFill flip="none" rotWithShape="1">
            <a:gsLst>
              <a:gs pos="0">
                <a:srgbClr val="FF0000"/>
              </a:gs>
              <a:gs pos="50000">
                <a:srgbClr val="FFFF00"/>
              </a:gs>
              <a:gs pos="100000">
                <a:srgbClr val="006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67596" name="ZoneTexte 19"/>
          <p:cNvSpPr txBox="1">
            <a:spLocks noChangeArrowheads="1"/>
          </p:cNvSpPr>
          <p:nvPr/>
        </p:nvSpPr>
        <p:spPr bwMode="auto">
          <a:xfrm>
            <a:off x="6588125" y="3751263"/>
            <a:ext cx="33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b="1"/>
              <a:t>X</a:t>
            </a:r>
          </a:p>
        </p:txBody>
      </p:sp>
      <p:sp>
        <p:nvSpPr>
          <p:cNvPr id="67597" name="ZoneTexte 21"/>
          <p:cNvSpPr txBox="1">
            <a:spLocks noChangeArrowheads="1"/>
          </p:cNvSpPr>
          <p:nvPr/>
        </p:nvSpPr>
        <p:spPr bwMode="auto">
          <a:xfrm>
            <a:off x="5683250" y="2598738"/>
            <a:ext cx="338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b="1"/>
              <a:t>X</a:t>
            </a:r>
          </a:p>
        </p:txBody>
      </p:sp>
      <p:sp>
        <p:nvSpPr>
          <p:cNvPr id="67598" name="ZoneTexte 22"/>
          <p:cNvSpPr txBox="1">
            <a:spLocks noChangeArrowheads="1"/>
          </p:cNvSpPr>
          <p:nvPr/>
        </p:nvSpPr>
        <p:spPr bwMode="auto">
          <a:xfrm>
            <a:off x="6969125" y="3170238"/>
            <a:ext cx="33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b="1"/>
              <a:t>X</a:t>
            </a:r>
          </a:p>
        </p:txBody>
      </p:sp>
      <p:sp>
        <p:nvSpPr>
          <p:cNvPr id="67599" name="ZoneTexte 23"/>
          <p:cNvSpPr txBox="1">
            <a:spLocks noChangeArrowheads="1"/>
          </p:cNvSpPr>
          <p:nvPr/>
        </p:nvSpPr>
        <p:spPr bwMode="auto">
          <a:xfrm>
            <a:off x="6272213" y="4321175"/>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b="1"/>
              <a:t>X</a:t>
            </a:r>
          </a:p>
        </p:txBody>
      </p:sp>
      <p:sp>
        <p:nvSpPr>
          <p:cNvPr id="15" name="Rectangle à coins arrondis 14"/>
          <p:cNvSpPr/>
          <p:nvPr/>
        </p:nvSpPr>
        <p:spPr>
          <a:xfrm>
            <a:off x="395288" y="5113845"/>
            <a:ext cx="8208962" cy="788988"/>
          </a:xfrm>
          <a:prstGeom prst="roundRect">
            <a:avLst/>
          </a:prstGeom>
          <a:solidFill>
            <a:srgbClr val="5D71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bg1"/>
                </a:solidFill>
              </a:rPr>
              <a:t>Metrics selected to appear in a balanced scorecard depend on what is important to each organization.  These metrics are not numerous and should be represented so that they do not need to be explained (translated).  Balanced scorecards are tools to engage a conversation.</a:t>
            </a:r>
          </a:p>
        </p:txBody>
      </p:sp>
      <p:sp>
        <p:nvSpPr>
          <p:cNvPr id="68625" name="ZoneTexte 4"/>
          <p:cNvSpPr txBox="1">
            <a:spLocks noChangeArrowheads="1"/>
          </p:cNvSpPr>
          <p:nvPr/>
        </p:nvSpPr>
        <p:spPr bwMode="auto">
          <a:xfrm>
            <a:off x="6421438" y="4749800"/>
            <a:ext cx="14398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smtClean="0"/>
              <a:t>X = current situation</a:t>
            </a:r>
            <a:endParaRPr lang="en-US" sz="1100"/>
          </a:p>
        </p:txBody>
      </p:sp>
      <p:sp>
        <p:nvSpPr>
          <p:cNvPr id="20" name="Espace réservé du numéro de diapositive 4"/>
          <p:cNvSpPr>
            <a:spLocks noGrp="1"/>
          </p:cNvSpPr>
          <p:nvPr>
            <p:ph type="sldNum" sz="quarter" idx="11"/>
          </p:nvPr>
        </p:nvSpPr>
        <p:spPr bwMode="auto">
          <a:xfrm>
            <a:off x="3369716"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2012 Lyne Bouchard. All rights reserved.</a:t>
            </a:r>
          </a:p>
        </p:txBody>
      </p:sp>
      <p:sp>
        <p:nvSpPr>
          <p:cNvPr id="22" name="Rectangle 21"/>
          <p:cNvSpPr/>
          <p:nvPr/>
        </p:nvSpPr>
        <p:spPr>
          <a:xfrm>
            <a:off x="7436481" y="2288"/>
            <a:ext cx="1707519" cy="523220"/>
          </a:xfrm>
          <a:prstGeom prst="rect">
            <a:avLst/>
          </a:prstGeom>
          <a:noFill/>
        </p:spPr>
        <p:txBody>
          <a:bodyPr wrap="none" lIns="91440" tIns="45720" rIns="91440" bIns="45720">
            <a:spAutoFit/>
          </a:bodyPr>
          <a:lstStyle/>
          <a:p>
            <a:pPr algn="ctr"/>
            <a:r>
              <a:rPr lang="fr-F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fr-F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454844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7597"/>
                                        </p:tgtEl>
                                        <p:attrNameLst>
                                          <p:attrName>style.visibility</p:attrName>
                                        </p:attrNameLst>
                                      </p:cBhvr>
                                      <p:to>
                                        <p:strVal val="visible"/>
                                      </p:to>
                                    </p:set>
                                  </p:childTnLst>
                                </p:cTn>
                              </p:par>
                            </p:childTnLst>
                          </p:cTn>
                        </p:par>
                        <p:par>
                          <p:cTn id="7" fill="hold" nodeType="afterGroup">
                            <p:stCondLst>
                              <p:cond delay="2000"/>
                            </p:stCondLst>
                            <p:childTnLst>
                              <p:par>
                                <p:cTn id="8" presetID="1" presetClass="entr" presetSubtype="0" fill="hold" grpId="0" nodeType="afterEffect">
                                  <p:stCondLst>
                                    <p:cond delay="500"/>
                                  </p:stCondLst>
                                  <p:childTnLst>
                                    <p:set>
                                      <p:cBhvr>
                                        <p:cTn id="9" dur="1" fill="hold">
                                          <p:stCondLst>
                                            <p:cond delay="0"/>
                                          </p:stCondLst>
                                        </p:cTn>
                                        <p:tgtEl>
                                          <p:spTgt spid="67598"/>
                                        </p:tgtEl>
                                        <p:attrNameLst>
                                          <p:attrName>style.visibility</p:attrName>
                                        </p:attrNameLst>
                                      </p:cBhvr>
                                      <p:to>
                                        <p:strVal val="visible"/>
                                      </p:to>
                                    </p:set>
                                  </p:childTnLst>
                                </p:cTn>
                              </p:par>
                            </p:childTnLst>
                          </p:cTn>
                        </p:par>
                        <p:par>
                          <p:cTn id="10" fill="hold" nodeType="afterGroup">
                            <p:stCondLst>
                              <p:cond delay="2500"/>
                            </p:stCondLst>
                            <p:childTnLst>
                              <p:par>
                                <p:cTn id="11" presetID="1" presetClass="entr" presetSubtype="0" fill="hold" grpId="0" nodeType="afterEffect">
                                  <p:stCondLst>
                                    <p:cond delay="500"/>
                                  </p:stCondLst>
                                  <p:childTnLst>
                                    <p:set>
                                      <p:cBhvr>
                                        <p:cTn id="12" dur="1" fill="hold">
                                          <p:stCondLst>
                                            <p:cond delay="0"/>
                                          </p:stCondLst>
                                        </p:cTn>
                                        <p:tgtEl>
                                          <p:spTgt spid="67596"/>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500"/>
                                  </p:stCondLst>
                                  <p:childTnLst>
                                    <p:set>
                                      <p:cBhvr>
                                        <p:cTn id="15" dur="1" fill="hold">
                                          <p:stCondLst>
                                            <p:cond delay="0"/>
                                          </p:stCondLst>
                                        </p:cTn>
                                        <p:tgtEl>
                                          <p:spTgt spid="675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6" grpId="0"/>
      <p:bldP spid="67597" grpId="0"/>
      <p:bldP spid="67598" grpId="0"/>
      <p:bldP spid="67599"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1"/>
          <p:cNvSpPr>
            <a:spLocks noGrp="1"/>
          </p:cNvSpPr>
          <p:nvPr>
            <p:ph type="title"/>
          </p:nvPr>
        </p:nvSpPr>
        <p:spPr/>
        <p:txBody>
          <a:bodyPr>
            <a:normAutofit/>
          </a:bodyPr>
          <a:lstStyle/>
          <a:p>
            <a:r>
              <a:rPr lang="en-US" smtClean="0"/>
              <a:t>Examples of risks to be followed by boards members</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980041759"/>
              </p:ext>
            </p:extLst>
          </p:nvPr>
        </p:nvGraphicFramePr>
        <p:xfrm>
          <a:off x="395288" y="1522407"/>
          <a:ext cx="8424862" cy="4692131"/>
        </p:xfrm>
        <a:graphic>
          <a:graphicData uri="http://schemas.openxmlformats.org/drawingml/2006/table">
            <a:tbl>
              <a:tblPr firstRow="1" bandRow="1">
                <a:tableStyleId>{5C22544A-7EE6-4342-B048-85BDC9FD1C3A}</a:tableStyleId>
              </a:tblPr>
              <a:tblGrid>
                <a:gridCol w="2669645"/>
                <a:gridCol w="5755217"/>
              </a:tblGrid>
              <a:tr h="341029">
                <a:tc>
                  <a:txBody>
                    <a:bodyPr/>
                    <a:lstStyle/>
                    <a:p>
                      <a:r>
                        <a:rPr lang="en-US" sz="1600" noProof="0" dirty="0" smtClean="0">
                          <a:solidFill>
                            <a:schemeClr val="bg1"/>
                          </a:solidFill>
                        </a:rPr>
                        <a:t>Risks</a:t>
                      </a:r>
                      <a:endParaRPr lang="en-US" sz="1600" noProof="0" dirty="0">
                        <a:solidFill>
                          <a:schemeClr val="bg1"/>
                        </a:solidFill>
                      </a:endParaRPr>
                    </a:p>
                  </a:txBody>
                  <a:tcPr marT="45711" marB="45711">
                    <a:solidFill>
                      <a:srgbClr val="3D6117"/>
                    </a:solidFill>
                  </a:tcPr>
                </a:tc>
                <a:tc>
                  <a:txBody>
                    <a:bodyPr/>
                    <a:lstStyle/>
                    <a:p>
                      <a:r>
                        <a:rPr lang="en-US" sz="1600" noProof="0" dirty="0" smtClean="0">
                          <a:solidFill>
                            <a:schemeClr val="bg1"/>
                          </a:solidFill>
                        </a:rPr>
                        <a:t>Questions</a:t>
                      </a:r>
                      <a:endParaRPr lang="en-US" sz="1600" noProof="0" dirty="0">
                        <a:solidFill>
                          <a:schemeClr val="bg1"/>
                        </a:solidFill>
                      </a:endParaRPr>
                    </a:p>
                  </a:txBody>
                  <a:tcPr marT="45711" marB="45711">
                    <a:solidFill>
                      <a:srgbClr val="3D6117"/>
                    </a:solidFill>
                  </a:tcPr>
                </a:tc>
              </a:tr>
              <a:tr h="588624">
                <a:tc>
                  <a:txBody>
                    <a:bodyPr/>
                    <a:lstStyle/>
                    <a:p>
                      <a:r>
                        <a:rPr lang="en-US" sz="1600" noProof="0" dirty="0" smtClean="0"/>
                        <a:t>Business operations</a:t>
                      </a:r>
                      <a:endParaRPr lang="en-US" sz="1600" noProof="0" dirty="0"/>
                    </a:p>
                  </a:txBody>
                  <a:tcPr marT="45711" marB="45711" anchor="ctr">
                    <a:solidFill>
                      <a:srgbClr val="FEF4D2"/>
                    </a:solidFill>
                  </a:tcPr>
                </a:tc>
                <a:tc>
                  <a:txBody>
                    <a:bodyPr/>
                    <a:lstStyle/>
                    <a:p>
                      <a:r>
                        <a:rPr lang="en-US" sz="1600" noProof="0" dirty="0" smtClean="0"/>
                        <a:t>What happens to our operations if</a:t>
                      </a:r>
                      <a:r>
                        <a:rPr lang="en-US" sz="1600" baseline="0" noProof="0" dirty="0" smtClean="0"/>
                        <a:t> our technologies stop working</a:t>
                      </a:r>
                      <a:r>
                        <a:rPr lang="en-US" sz="1600" noProof="0" dirty="0" smtClean="0"/>
                        <a:t>?</a:t>
                      </a:r>
                      <a:endParaRPr lang="en-US" sz="1600" noProof="0" dirty="0"/>
                    </a:p>
                  </a:txBody>
                  <a:tcPr marT="45711" marB="45711" anchor="ctr">
                    <a:solidFill>
                      <a:srgbClr val="FEF4D2"/>
                    </a:solidFill>
                  </a:tcPr>
                </a:tc>
              </a:tr>
              <a:tr h="781886">
                <a:tc>
                  <a:txBody>
                    <a:bodyPr/>
                    <a:lstStyle/>
                    <a:p>
                      <a:r>
                        <a:rPr lang="en-US" sz="1600" baseline="0" noProof="0" dirty="0" smtClean="0"/>
                        <a:t>Finance</a:t>
                      </a:r>
                      <a:endParaRPr lang="en-US" sz="1600" noProof="0" dirty="0"/>
                    </a:p>
                  </a:txBody>
                  <a:tcPr marT="45711" marB="45711" anchor="ctr">
                    <a:solidFill>
                      <a:srgbClr val="F3FBFF"/>
                    </a:solidFill>
                  </a:tcPr>
                </a:tc>
                <a:tc>
                  <a:txBody>
                    <a:bodyPr/>
                    <a:lstStyle/>
                    <a:p>
                      <a:r>
                        <a:rPr lang="en-US" sz="1600" noProof="0" dirty="0" smtClean="0"/>
                        <a:t>How do we finance IT</a:t>
                      </a:r>
                      <a:r>
                        <a:rPr lang="en-US" sz="1600" baseline="0" noProof="0" dirty="0" smtClean="0"/>
                        <a:t> in the short term and in the long term?  Will we be able to afford today’s  IT </a:t>
                      </a:r>
                      <a:r>
                        <a:rPr lang="en-US" sz="1600" baseline="0" noProof="0" dirty="0" err="1" smtClean="0"/>
                        <a:t>spendings</a:t>
                      </a:r>
                      <a:r>
                        <a:rPr lang="en-US" sz="1600" baseline="0" noProof="0" dirty="0" smtClean="0"/>
                        <a:t> in the future? </a:t>
                      </a:r>
                      <a:endParaRPr lang="en-US" sz="1600" noProof="0" dirty="0"/>
                    </a:p>
                  </a:txBody>
                  <a:tcPr marT="45711" marB="45711" anchor="ctr">
                    <a:solidFill>
                      <a:srgbClr val="F3FBFF"/>
                    </a:solidFill>
                  </a:tcPr>
                </a:tc>
              </a:tr>
              <a:tr h="341029">
                <a:tc>
                  <a:txBody>
                    <a:bodyPr/>
                    <a:lstStyle/>
                    <a:p>
                      <a:r>
                        <a:rPr lang="en-US" sz="1600" noProof="0" dirty="0" smtClean="0"/>
                        <a:t>Implementation</a:t>
                      </a:r>
                      <a:endParaRPr lang="en-US" sz="1600" noProof="0" dirty="0"/>
                    </a:p>
                  </a:txBody>
                  <a:tcPr marT="45711" marB="45711" anchor="ctr">
                    <a:solidFill>
                      <a:srgbClr val="FEF4D2"/>
                    </a:solidFill>
                  </a:tcPr>
                </a:tc>
                <a:tc>
                  <a:txBody>
                    <a:bodyPr/>
                    <a:lstStyle/>
                    <a:p>
                      <a:r>
                        <a:rPr lang="en-US" sz="1600" noProof="0" dirty="0" smtClean="0"/>
                        <a:t>How are our projects doing?</a:t>
                      </a:r>
                      <a:endParaRPr lang="en-US" sz="1600" noProof="0" dirty="0"/>
                    </a:p>
                  </a:txBody>
                  <a:tcPr marT="45711" marB="45711" anchor="ctr">
                    <a:solidFill>
                      <a:srgbClr val="FEF4D2"/>
                    </a:solidFill>
                  </a:tcPr>
                </a:tc>
              </a:tr>
              <a:tr h="588624">
                <a:tc>
                  <a:txBody>
                    <a:bodyPr/>
                    <a:lstStyle/>
                    <a:p>
                      <a:r>
                        <a:rPr lang="en-US" sz="1600" noProof="0" dirty="0" smtClean="0"/>
                        <a:t>IT operations</a:t>
                      </a:r>
                      <a:endParaRPr lang="en-US" sz="1600" noProof="0" dirty="0"/>
                    </a:p>
                  </a:txBody>
                  <a:tcPr marT="45711" marB="45711" anchor="ctr">
                    <a:solidFill>
                      <a:srgbClr val="F3FBFF"/>
                    </a:solidFill>
                  </a:tcPr>
                </a:tc>
                <a:tc>
                  <a:txBody>
                    <a:bodyPr/>
                    <a:lstStyle/>
                    <a:p>
                      <a:r>
                        <a:rPr lang="en-US" sz="1600" noProof="0" dirty="0" smtClean="0"/>
                        <a:t>Are our infrastructures meeting expectations?</a:t>
                      </a:r>
                      <a:endParaRPr lang="en-US" sz="1600" noProof="0" dirty="0"/>
                    </a:p>
                  </a:txBody>
                  <a:tcPr marT="45711" marB="45711" anchor="ctr">
                    <a:solidFill>
                      <a:srgbClr val="F3FBFF"/>
                    </a:solidFill>
                  </a:tcPr>
                </a:tc>
              </a:tr>
              <a:tr h="341029">
                <a:tc>
                  <a:txBody>
                    <a:bodyPr/>
                    <a:lstStyle/>
                    <a:p>
                      <a:r>
                        <a:rPr lang="en-US" sz="1600" noProof="0" smtClean="0"/>
                        <a:t>Information protection</a:t>
                      </a:r>
                      <a:endParaRPr lang="en-US" sz="1600" noProof="0"/>
                    </a:p>
                  </a:txBody>
                  <a:tcPr marT="45711" marB="45711" anchor="ctr">
                    <a:solidFill>
                      <a:srgbClr val="FEF4D2"/>
                    </a:solidFill>
                  </a:tcPr>
                </a:tc>
                <a:tc>
                  <a:txBody>
                    <a:bodyPr/>
                    <a:lstStyle/>
                    <a:p>
                      <a:r>
                        <a:rPr lang="en-US" sz="1600" baseline="0" noProof="0" dirty="0" smtClean="0"/>
                        <a:t>Are we exposed?</a:t>
                      </a:r>
                      <a:endParaRPr lang="en-US" sz="1600" noProof="0" dirty="0"/>
                    </a:p>
                  </a:txBody>
                  <a:tcPr marT="45711" marB="45711" anchor="ctr">
                    <a:solidFill>
                      <a:srgbClr val="FEF4D2"/>
                    </a:solidFill>
                  </a:tcPr>
                </a:tc>
              </a:tr>
              <a:tr h="5886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t>Competencies</a:t>
                      </a:r>
                    </a:p>
                  </a:txBody>
                  <a:tcPr marT="45711" marB="45711" anchor="ctr">
                    <a:solidFill>
                      <a:srgbClr val="F3FBFF"/>
                    </a:solidFill>
                  </a:tcPr>
                </a:tc>
                <a:tc>
                  <a:txBody>
                    <a:bodyPr/>
                    <a:lstStyle/>
                    <a:p>
                      <a:r>
                        <a:rPr lang="en-US" sz="1600" noProof="0" dirty="0" smtClean="0"/>
                        <a:t>Do we have enough IT specialists with the right competencies?</a:t>
                      </a:r>
                    </a:p>
                  </a:txBody>
                  <a:tcPr marT="45711" marB="45711" anchor="ctr">
                    <a:solidFill>
                      <a:srgbClr val="F3FBFF"/>
                    </a:solidFill>
                  </a:tcPr>
                </a:tc>
              </a:tr>
              <a:tr h="532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t>Suppliers</a:t>
                      </a:r>
                    </a:p>
                  </a:txBody>
                  <a:tcPr marT="45711" marB="45711" anchor="ctr">
                    <a:solidFill>
                      <a:srgbClr val="FEF4D2"/>
                    </a:solidFill>
                  </a:tcPr>
                </a:tc>
                <a:tc>
                  <a:txBody>
                    <a:bodyPr/>
                    <a:lstStyle/>
                    <a:p>
                      <a:r>
                        <a:rPr lang="en-US" sz="1600" noProof="0" dirty="0" smtClean="0"/>
                        <a:t>How is it going with respect to our IT suppliers?</a:t>
                      </a:r>
                      <a:endParaRPr lang="en-US" sz="1600" noProof="0" dirty="0"/>
                    </a:p>
                  </a:txBody>
                  <a:tcPr marT="45711" marB="45711" anchor="ctr">
                    <a:solidFill>
                      <a:srgbClr val="FEF4D2"/>
                    </a:solidFill>
                  </a:tcPr>
                </a:tc>
              </a:tr>
              <a:tr h="5886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t>Regulatory</a:t>
                      </a:r>
                    </a:p>
                  </a:txBody>
                  <a:tcPr marT="45711" marB="45711" anchor="ctr">
                    <a:solidFill>
                      <a:srgbClr val="F3FBFF"/>
                    </a:solidFill>
                  </a:tcPr>
                </a:tc>
                <a:tc>
                  <a:txBody>
                    <a:bodyPr/>
                    <a:lstStyle/>
                    <a:p>
                      <a:r>
                        <a:rPr lang="en-US" sz="1600" noProof="0" dirty="0" smtClean="0"/>
                        <a:t>Are we meeting our legal obligations</a:t>
                      </a:r>
                      <a:r>
                        <a:rPr lang="en-US" sz="1600" baseline="0" noProof="0" dirty="0" smtClean="0"/>
                        <a:t>?</a:t>
                      </a:r>
                      <a:endParaRPr lang="en-US" sz="1600" noProof="0" dirty="0"/>
                    </a:p>
                  </a:txBody>
                  <a:tcPr marT="45711" marB="45711" anchor="ctr">
                    <a:solidFill>
                      <a:srgbClr val="F3FBFF"/>
                    </a:solidFill>
                  </a:tcPr>
                </a:tc>
              </a:tr>
            </a:tbl>
          </a:graphicData>
        </a:graphic>
      </p:graphicFrame>
      <p:sp>
        <p:nvSpPr>
          <p:cNvPr id="7" name="Espace réservé du numéro de diapositive 4"/>
          <p:cNvSpPr>
            <a:spLocks noGrp="1"/>
          </p:cNvSpPr>
          <p:nvPr>
            <p:ph type="sldNum" sz="quarter" idx="11"/>
          </p:nvPr>
        </p:nvSpPr>
        <p:spPr bwMode="auto">
          <a:xfrm>
            <a:off x="3369716"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2012 Lyne Bouchard. All rights reserved.</a:t>
            </a:r>
          </a:p>
        </p:txBody>
      </p:sp>
      <p:sp>
        <p:nvSpPr>
          <p:cNvPr id="8" name="Rectangle 7"/>
          <p:cNvSpPr/>
          <p:nvPr/>
        </p:nvSpPr>
        <p:spPr>
          <a:xfrm>
            <a:off x="7436481" y="2288"/>
            <a:ext cx="1707519" cy="523220"/>
          </a:xfrm>
          <a:prstGeom prst="rect">
            <a:avLst/>
          </a:prstGeom>
          <a:noFill/>
        </p:spPr>
        <p:txBody>
          <a:bodyPr wrap="none" lIns="91440" tIns="45720" rIns="91440" bIns="45720">
            <a:spAutoFit/>
          </a:bodyPr>
          <a:lstStyle/>
          <a:p>
            <a:pPr algn="ctr"/>
            <a:r>
              <a:rPr lang="fr-F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fr-F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2907172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p:cNvSpPr>
            <a:spLocks noGrp="1"/>
          </p:cNvSpPr>
          <p:nvPr>
            <p:ph type="title"/>
          </p:nvPr>
        </p:nvSpPr>
        <p:spPr/>
        <p:txBody>
          <a:bodyPr>
            <a:normAutofit/>
          </a:bodyPr>
          <a:lstStyle/>
          <a:p>
            <a:r>
              <a:rPr lang="en-US" smtClean="0"/>
              <a:t>Specific investments’ analysis</a:t>
            </a:r>
          </a:p>
        </p:txBody>
      </p:sp>
      <p:sp>
        <p:nvSpPr>
          <p:cNvPr id="64515" name="Espace réservé du contenu 2"/>
          <p:cNvSpPr>
            <a:spLocks noGrp="1"/>
          </p:cNvSpPr>
          <p:nvPr>
            <p:ph idx="1"/>
          </p:nvPr>
        </p:nvSpPr>
        <p:spPr>
          <a:xfrm>
            <a:off x="395288" y="1700213"/>
            <a:ext cx="8424862" cy="4608512"/>
          </a:xfrm>
        </p:spPr>
        <p:txBody>
          <a:bodyPr/>
          <a:lstStyle/>
          <a:p>
            <a:pPr>
              <a:buClr>
                <a:schemeClr val="accent6">
                  <a:lumMod val="75000"/>
                </a:schemeClr>
              </a:buClr>
              <a:defRPr/>
            </a:pPr>
            <a:r>
              <a:rPr lang="en-US" sz="1800" dirty="0" smtClean="0"/>
              <a:t>IT must engage a conversation with the board on:</a:t>
            </a:r>
          </a:p>
          <a:p>
            <a:pPr lvl="1">
              <a:defRPr/>
            </a:pPr>
            <a:r>
              <a:rPr lang="en-US" sz="1600" dirty="0" smtClean="0"/>
              <a:t>The nature of the project – what is it all about?</a:t>
            </a:r>
          </a:p>
          <a:p>
            <a:pPr lvl="1">
              <a:defRPr/>
            </a:pPr>
            <a:r>
              <a:rPr lang="en-US" sz="1600" dirty="0" smtClean="0"/>
              <a:t>Why do we need this?</a:t>
            </a:r>
          </a:p>
          <a:p>
            <a:pPr lvl="2">
              <a:defRPr/>
            </a:pPr>
            <a:r>
              <a:rPr lang="en-US" sz="1400" dirty="0" smtClean="0"/>
              <a:t>Link with the organization’s strategy?</a:t>
            </a:r>
          </a:p>
          <a:p>
            <a:pPr lvl="1">
              <a:defRPr/>
            </a:pPr>
            <a:r>
              <a:rPr lang="en-US" sz="1600" dirty="0" smtClean="0"/>
              <a:t>How much will this cost and can we afford it?</a:t>
            </a:r>
          </a:p>
          <a:p>
            <a:pPr lvl="1">
              <a:defRPr/>
            </a:pPr>
            <a:r>
              <a:rPr lang="en-US" sz="1600" dirty="0" smtClean="0"/>
              <a:t>How long before we implement and start to see benefits?</a:t>
            </a:r>
          </a:p>
          <a:p>
            <a:pPr lvl="1">
              <a:defRPr/>
            </a:pPr>
            <a:r>
              <a:rPr lang="en-US" sz="1600" dirty="0" smtClean="0"/>
              <a:t>What are the risks and how will me manage them?</a:t>
            </a:r>
          </a:p>
          <a:p>
            <a:pPr lvl="1">
              <a:defRPr/>
            </a:pPr>
            <a:r>
              <a:rPr lang="en-US" sz="1600" dirty="0" smtClean="0"/>
              <a:t>How will organizational change be tackled?</a:t>
            </a:r>
          </a:p>
          <a:p>
            <a:pPr lvl="1">
              <a:defRPr/>
            </a:pPr>
            <a:r>
              <a:rPr lang="en-US" sz="1600" dirty="0" smtClean="0"/>
              <a:t>Who worked on this, who approved it?</a:t>
            </a:r>
          </a:p>
          <a:p>
            <a:pPr>
              <a:buClr>
                <a:schemeClr val="accent6">
                  <a:lumMod val="75000"/>
                </a:schemeClr>
              </a:buClr>
              <a:defRPr/>
            </a:pPr>
            <a:r>
              <a:rPr lang="en-US" sz="1800" dirty="0" smtClean="0"/>
              <a:t>For board members, the question is not whether this is a good project. Why would you bother bringing a project to the board if it is not a good one?</a:t>
            </a:r>
          </a:p>
          <a:p>
            <a:pPr>
              <a:buClr>
                <a:schemeClr val="accent6">
                  <a:lumMod val="75000"/>
                </a:schemeClr>
              </a:buClr>
              <a:defRPr/>
            </a:pPr>
            <a:r>
              <a:rPr lang="en-US" sz="1800" dirty="0" smtClean="0"/>
              <a:t>The question is whether the IT department is in control and can deliver the project with success.  You need to demonstrate this to the board.</a:t>
            </a:r>
          </a:p>
          <a:p>
            <a:pPr>
              <a:buClr>
                <a:schemeClr val="accent6">
                  <a:lumMod val="75000"/>
                </a:schemeClr>
              </a:buClr>
              <a:defRPr/>
            </a:pPr>
            <a:endParaRPr lang="en-US" sz="1800" dirty="0" smtClean="0"/>
          </a:p>
          <a:p>
            <a:pPr lvl="1">
              <a:defRPr/>
            </a:pPr>
            <a:endParaRPr lang="en-US" sz="1600" dirty="0" smtClean="0"/>
          </a:p>
        </p:txBody>
      </p:sp>
      <p:sp>
        <p:nvSpPr>
          <p:cNvPr id="6" name="Espace réservé du numéro de diapositive 4"/>
          <p:cNvSpPr>
            <a:spLocks noGrp="1"/>
          </p:cNvSpPr>
          <p:nvPr>
            <p:ph type="sldNum" sz="quarter" idx="11"/>
          </p:nvPr>
        </p:nvSpPr>
        <p:spPr bwMode="auto">
          <a:xfrm>
            <a:off x="3369716"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2012 Lyne Bouchard. All rights reserved.</a:t>
            </a:r>
          </a:p>
        </p:txBody>
      </p:sp>
    </p:spTree>
    <p:extLst>
      <p:ext uri="{BB962C8B-B14F-4D97-AF65-F5344CB8AC3E}">
        <p14:creationId xmlns:p14="http://schemas.microsoft.com/office/powerpoint/2010/main" val="15498164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5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51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1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Conclusion</a:t>
            </a:r>
          </a:p>
        </p:txBody>
      </p:sp>
      <p:sp>
        <p:nvSpPr>
          <p:cNvPr id="77829" name="Espace réservé du numéro de diapositive 4"/>
          <p:cNvSpPr>
            <a:spLocks noGrp="1"/>
          </p:cNvSpPr>
          <p:nvPr>
            <p:ph type="sldNum" sz="quarter" idx="11"/>
          </p:nvPr>
        </p:nvSpPr>
        <p:spPr bwMode="auto">
          <a:xfrm>
            <a:off x="3369716"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2012 Lyne Bouchard. All rights reserved.</a:t>
            </a:r>
          </a:p>
        </p:txBody>
      </p:sp>
      <p:sp>
        <p:nvSpPr>
          <p:cNvPr id="6" name="ZoneTexte 5"/>
          <p:cNvSpPr txBox="1"/>
          <p:nvPr/>
        </p:nvSpPr>
        <p:spPr>
          <a:xfrm>
            <a:off x="1388532" y="2056914"/>
            <a:ext cx="6409267" cy="2482667"/>
          </a:xfrm>
          <a:prstGeom prst="rect">
            <a:avLst/>
          </a:prstGeom>
          <a:noFill/>
        </p:spPr>
        <p:txBody>
          <a:bodyPr wrap="square" rtlCol="0">
            <a:spAutoFit/>
          </a:bodyPr>
          <a:lstStyle/>
          <a:p>
            <a:pPr algn="ctr">
              <a:lnSpc>
                <a:spcPct val="150000"/>
              </a:lnSpc>
            </a:pPr>
            <a:r>
              <a:rPr lang="en-US" sz="3600" dirty="0" smtClean="0"/>
              <a:t>IT needs to engage a conversation with board members</a:t>
            </a:r>
            <a:endParaRPr lang="en-US" sz="3600" dirty="0"/>
          </a:p>
        </p:txBody>
      </p:sp>
    </p:spTree>
    <p:extLst>
      <p:ext uri="{BB962C8B-B14F-4D97-AF65-F5344CB8AC3E}">
        <p14:creationId xmlns:p14="http://schemas.microsoft.com/office/powerpoint/2010/main" val="375718811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2597150"/>
            <a:ext cx="7772400" cy="1470025"/>
          </a:xfrm>
        </p:spPr>
        <p:txBody>
          <a:bodyPr/>
          <a:lstStyle/>
          <a:p>
            <a:pPr eaLnBrk="1" hangingPunct="1"/>
            <a:r>
              <a:rPr lang="en-US" cap="none" smtClean="0">
                <a:latin typeface="Arial" charset="0"/>
                <a:ea typeface="ＭＳ Ｐゴシック" pitchFamily="96" charset="-128"/>
              </a:rPr>
              <a:t>THANK YOU</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smtClean="0">
                <a:latin typeface="Arial" charset="0"/>
                <a:ea typeface="ＭＳ Ｐゴシック" pitchFamily="34" charset="-128"/>
              </a:rPr>
              <a:t>UNB’s IT Framework</a:t>
            </a:r>
          </a:p>
        </p:txBody>
      </p:sp>
      <p:pic>
        <p:nvPicPr>
          <p:cNvPr id="3075" name="Content Placeholder 4"/>
          <p:cNvPicPr>
            <a:picLocks noChangeAspect="1"/>
          </p:cNvPicPr>
          <p:nvPr/>
        </p:nvPicPr>
        <p:blipFill>
          <a:blip r:embed="rId2">
            <a:extLst>
              <a:ext uri="{28A0092B-C50C-407E-A947-70E740481C1C}">
                <a14:useLocalDpi xmlns:a14="http://schemas.microsoft.com/office/drawing/2010/main" val="0"/>
              </a:ext>
            </a:extLst>
          </a:blip>
          <a:srcRect b="11885"/>
          <a:stretch>
            <a:fillRect/>
          </a:stretch>
        </p:blipFill>
        <p:spPr bwMode="auto">
          <a:xfrm>
            <a:off x="2117725" y="1268413"/>
            <a:ext cx="50165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4"/>
          <p:cNvSpPr>
            <a:spLocks noGrp="1"/>
          </p:cNvSpPr>
          <p:nvPr>
            <p:ph type="sldNum" sz="quarter" idx="11"/>
          </p:nvPr>
        </p:nvSpPr>
        <p:spPr bwMode="auto">
          <a:xfrm>
            <a:off x="3369716"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 2012 Terry </a:t>
            </a:r>
            <a:r>
              <a:rPr lang="en-US" dirty="0" err="1" smtClean="0"/>
              <a:t>Nikkel</a:t>
            </a:r>
            <a:r>
              <a:rPr lang="en-US" dirty="0" smtClean="0"/>
              <a:t>. All rights reserved.</a:t>
            </a:r>
          </a:p>
        </p:txBody>
      </p:sp>
    </p:spTree>
    <p:extLst>
      <p:ext uri="{BB962C8B-B14F-4D97-AF65-F5344CB8AC3E}">
        <p14:creationId xmlns:p14="http://schemas.microsoft.com/office/powerpoint/2010/main" val="250188912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Practical USE of COBIT for process Improvement</a:t>
            </a:r>
            <a:endParaRPr lang="en-CA"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173" y="1601788"/>
            <a:ext cx="4213807" cy="421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1"/>
          </p:nvPr>
        </p:nvSpPr>
        <p:spPr bwMode="auto">
          <a:xfrm>
            <a:off x="3552605"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 2012 </a:t>
            </a:r>
            <a:r>
              <a:rPr lang="en-US" dirty="0"/>
              <a:t>Janice El-</a:t>
            </a:r>
            <a:r>
              <a:rPr lang="en-US" dirty="0" err="1"/>
              <a:t>Bayoumi</a:t>
            </a:r>
            <a:r>
              <a:rPr lang="en-US" dirty="0" smtClean="0"/>
              <a:t>. All rights reserved.</a:t>
            </a:r>
          </a:p>
        </p:txBody>
      </p:sp>
    </p:spTree>
    <p:extLst>
      <p:ext uri="{BB962C8B-B14F-4D97-AF65-F5344CB8AC3E}">
        <p14:creationId xmlns:p14="http://schemas.microsoft.com/office/powerpoint/2010/main" val="26974019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COBIT </a:t>
            </a:r>
            <a:r>
              <a:rPr lang="en-CA" dirty="0" err="1" smtClean="0"/>
              <a:t>OvervIEW</a:t>
            </a:r>
            <a:endParaRPr lang="en-CA" dirty="0"/>
          </a:p>
        </p:txBody>
      </p:sp>
      <p:graphicFrame>
        <p:nvGraphicFramePr>
          <p:cNvPr id="4" name="Diagram 3"/>
          <p:cNvGraphicFramePr/>
          <p:nvPr>
            <p:extLst>
              <p:ext uri="{D42A27DB-BD31-4B8C-83A1-F6EECF244321}">
                <p14:modId xmlns:p14="http://schemas.microsoft.com/office/powerpoint/2010/main" val="3353418233"/>
              </p:ext>
            </p:extLst>
          </p:nvPr>
        </p:nvGraphicFramePr>
        <p:xfrm>
          <a:off x="1524000" y="171185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1"/>
          </p:nvPr>
        </p:nvSpPr>
        <p:spPr bwMode="auto">
          <a:xfrm>
            <a:off x="3552605"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 2012 </a:t>
            </a:r>
            <a:r>
              <a:rPr lang="en-US" dirty="0"/>
              <a:t>Janice El-</a:t>
            </a:r>
            <a:r>
              <a:rPr lang="en-US" dirty="0" err="1"/>
              <a:t>Bayoumi</a:t>
            </a:r>
            <a:r>
              <a:rPr lang="en-US" dirty="0" smtClean="0"/>
              <a:t>. All rights reserved.</a:t>
            </a:r>
          </a:p>
        </p:txBody>
      </p:sp>
    </p:spTree>
    <p:extLst>
      <p:ext uri="{BB962C8B-B14F-4D97-AF65-F5344CB8AC3E}">
        <p14:creationId xmlns:p14="http://schemas.microsoft.com/office/powerpoint/2010/main" val="380926906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AI6 Manage Change</a:t>
            </a:r>
            <a:endParaRPr lang="en-CA" dirty="0"/>
          </a:p>
        </p:txBody>
      </p:sp>
      <p:sp>
        <p:nvSpPr>
          <p:cNvPr id="3" name="Text Placeholder 2"/>
          <p:cNvSpPr>
            <a:spLocks noGrp="1"/>
          </p:cNvSpPr>
          <p:nvPr>
            <p:ph type="body" idx="4294967295"/>
          </p:nvPr>
        </p:nvSpPr>
        <p:spPr>
          <a:xfrm>
            <a:off x="584200" y="1333842"/>
            <a:ext cx="3898153" cy="535892"/>
          </a:xfrm>
        </p:spPr>
        <p:txBody>
          <a:bodyPr/>
          <a:lstStyle/>
          <a:p>
            <a:r>
              <a:rPr lang="en-CA" dirty="0" smtClean="0"/>
              <a:t>Supports 4 IT Goals </a:t>
            </a:r>
          </a:p>
        </p:txBody>
      </p:sp>
      <p:sp>
        <p:nvSpPr>
          <p:cNvPr id="5" name="Text Placeholder 2"/>
          <p:cNvSpPr txBox="1">
            <a:spLocks/>
          </p:cNvSpPr>
          <p:nvPr/>
        </p:nvSpPr>
        <p:spPr bwMode="auto">
          <a:xfrm>
            <a:off x="584200" y="1869737"/>
            <a:ext cx="8317753" cy="65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CA" dirty="0" smtClean="0"/>
              <a:t>1 Objective: Assessment, prioritization, authorization</a:t>
            </a:r>
          </a:p>
        </p:txBody>
      </p:sp>
      <p:sp>
        <p:nvSpPr>
          <p:cNvPr id="6" name="Text Placeholder 2"/>
          <p:cNvSpPr txBox="1">
            <a:spLocks/>
          </p:cNvSpPr>
          <p:nvPr/>
        </p:nvSpPr>
        <p:spPr bwMode="auto">
          <a:xfrm>
            <a:off x="4482353" y="1272077"/>
            <a:ext cx="3933015" cy="597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smtClean="0"/>
              <a:t>Contains 6 Objectives</a:t>
            </a:r>
          </a:p>
        </p:txBody>
      </p:sp>
      <p:sp>
        <p:nvSpPr>
          <p:cNvPr id="7" name="Text Placeholder 2"/>
          <p:cNvSpPr txBox="1">
            <a:spLocks/>
          </p:cNvSpPr>
          <p:nvPr/>
        </p:nvSpPr>
        <p:spPr bwMode="auto">
          <a:xfrm>
            <a:off x="6248400" y="2528046"/>
            <a:ext cx="2653553" cy="181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0188" lvl="1" indent="-230188">
              <a:buClr>
                <a:srgbClr val="DA5919"/>
              </a:buClr>
            </a:pPr>
            <a:r>
              <a:rPr lang="en-CA" dirty="0"/>
              <a:t>6 Value and </a:t>
            </a:r>
            <a:r>
              <a:rPr lang="en-CA" dirty="0" smtClean="0"/>
              <a:t>Risk Drivers</a:t>
            </a:r>
          </a:p>
          <a:p>
            <a:pPr marL="230188" lvl="1" indent="-230188">
              <a:buClr>
                <a:srgbClr val="DA5919"/>
              </a:buClr>
            </a:pPr>
            <a:r>
              <a:rPr lang="en-CA" dirty="0"/>
              <a:t>4 Practices</a:t>
            </a:r>
          </a:p>
          <a:p>
            <a:pPr marL="0" lvl="1" indent="0">
              <a:buClr>
                <a:srgbClr val="DA5919"/>
              </a:buClr>
              <a:buNone/>
            </a:pPr>
            <a:endParaRPr lang="en-CA" dirty="0"/>
          </a:p>
          <a:p>
            <a:endParaRPr lang="en-CA" dirty="0" smtClean="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4297" b="20000"/>
          <a:stretch/>
        </p:blipFill>
        <p:spPr>
          <a:xfrm>
            <a:off x="256426" y="2327598"/>
            <a:ext cx="5991974" cy="3847175"/>
          </a:xfrm>
          <a:prstGeom prst="rect">
            <a:avLst/>
          </a:prstGeom>
        </p:spPr>
      </p:pic>
    </p:spTree>
    <p:extLst>
      <p:ext uri="{BB962C8B-B14F-4D97-AF65-F5344CB8AC3E}">
        <p14:creationId xmlns:p14="http://schemas.microsoft.com/office/powerpoint/2010/main" val="391168516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530071"/>
            <a:ext cx="3376729" cy="2695244"/>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smtClean="0"/>
              <a:t>Getting started</a:t>
            </a:r>
            <a:endParaRPr lang="en-CA" dirty="0"/>
          </a:p>
        </p:txBody>
      </p:sp>
      <p:pic>
        <p:nvPicPr>
          <p:cNvPr id="1026" name="Picture 2" descr="https://encrypted-tbn2.google.com/images?q=tbn:ANd9GcSt4KifcVPYP2-nO3vrrG3__o4LZDuISUDuaz-wAPQKmIWbBRM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675" y="3987167"/>
            <a:ext cx="2295525" cy="2000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GIuZAbH9ca0/TWLweUETUqI/AAAAAAAAALU/Y2aWu80uhGo/s1600/funn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3928" y="2491742"/>
            <a:ext cx="283845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25450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7732" y="35454"/>
            <a:ext cx="9076267" cy="5857345"/>
          </a:xfrm>
          <a:prstGeom prst="rect">
            <a:avLst/>
          </a:prstGeom>
          <a:noFill/>
        </p:spPr>
      </p:sp>
      <p:sp>
        <p:nvSpPr>
          <p:cNvPr id="18" name="Freeform 17"/>
          <p:cNvSpPr/>
          <p:nvPr/>
        </p:nvSpPr>
        <p:spPr>
          <a:xfrm>
            <a:off x="4784599" y="77668"/>
            <a:ext cx="2212911" cy="1449189"/>
          </a:xfrm>
          <a:custGeom>
            <a:avLst/>
            <a:gdLst>
              <a:gd name="connsiteX0" fmla="*/ 0 w 2212911"/>
              <a:gd name="connsiteY0" fmla="*/ 0 h 1449189"/>
              <a:gd name="connsiteX1" fmla="*/ 2212911 w 2212911"/>
              <a:gd name="connsiteY1" fmla="*/ 0 h 1449189"/>
              <a:gd name="connsiteX2" fmla="*/ 2212911 w 2212911"/>
              <a:gd name="connsiteY2" fmla="*/ 1449189 h 1449189"/>
              <a:gd name="connsiteX3" fmla="*/ 0 w 2212911"/>
              <a:gd name="connsiteY3" fmla="*/ 1449189 h 1449189"/>
              <a:gd name="connsiteX4" fmla="*/ 0 w 2212911"/>
              <a:gd name="connsiteY4" fmla="*/ 0 h 144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2911" h="1449189">
                <a:moveTo>
                  <a:pt x="0" y="0"/>
                </a:moveTo>
                <a:lnTo>
                  <a:pt x="2212911" y="0"/>
                </a:lnTo>
                <a:lnTo>
                  <a:pt x="2212911" y="1449189"/>
                </a:lnTo>
                <a:lnTo>
                  <a:pt x="0" y="14491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CA" sz="2400" kern="1200" dirty="0" smtClean="0"/>
              <a:t>Benchmark</a:t>
            </a:r>
            <a:endParaRPr lang="en-CA" sz="2400" kern="1200" dirty="0"/>
          </a:p>
        </p:txBody>
      </p:sp>
      <p:sp>
        <p:nvSpPr>
          <p:cNvPr id="19" name="Circular Arrow 18"/>
          <p:cNvSpPr/>
          <p:nvPr/>
        </p:nvSpPr>
        <p:spPr>
          <a:xfrm>
            <a:off x="1754427" y="35382"/>
            <a:ext cx="5437226" cy="5437226"/>
          </a:xfrm>
          <a:prstGeom prst="circularArrow">
            <a:avLst>
              <a:gd name="adj1" fmla="val 5197"/>
              <a:gd name="adj2" fmla="val 335709"/>
              <a:gd name="adj3" fmla="val 21294074"/>
              <a:gd name="adj4" fmla="val 19765510"/>
              <a:gd name="adj5" fmla="val 6064"/>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Freeform 19"/>
          <p:cNvSpPr/>
          <p:nvPr/>
        </p:nvSpPr>
        <p:spPr>
          <a:xfrm>
            <a:off x="5177698" y="2774894"/>
            <a:ext cx="3179477" cy="1449189"/>
          </a:xfrm>
          <a:custGeom>
            <a:avLst/>
            <a:gdLst>
              <a:gd name="connsiteX0" fmla="*/ 0 w 3179477"/>
              <a:gd name="connsiteY0" fmla="*/ 0 h 1449189"/>
              <a:gd name="connsiteX1" fmla="*/ 3179477 w 3179477"/>
              <a:gd name="connsiteY1" fmla="*/ 0 h 1449189"/>
              <a:gd name="connsiteX2" fmla="*/ 3179477 w 3179477"/>
              <a:gd name="connsiteY2" fmla="*/ 1449189 h 1449189"/>
              <a:gd name="connsiteX3" fmla="*/ 0 w 3179477"/>
              <a:gd name="connsiteY3" fmla="*/ 1449189 h 1449189"/>
              <a:gd name="connsiteX4" fmla="*/ 0 w 3179477"/>
              <a:gd name="connsiteY4" fmla="*/ 0 h 144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9477" h="1449189">
                <a:moveTo>
                  <a:pt x="0" y="0"/>
                </a:moveTo>
                <a:lnTo>
                  <a:pt x="3179477" y="0"/>
                </a:lnTo>
                <a:lnTo>
                  <a:pt x="3179477" y="1449189"/>
                </a:lnTo>
                <a:lnTo>
                  <a:pt x="0" y="14491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CA" sz="2400" kern="1200" dirty="0" smtClean="0"/>
              <a:t>Set Improvement  Target</a:t>
            </a:r>
            <a:endParaRPr lang="en-CA" sz="2400" kern="1200" dirty="0"/>
          </a:p>
        </p:txBody>
      </p:sp>
      <p:sp>
        <p:nvSpPr>
          <p:cNvPr id="21" name="Circular Arrow 20"/>
          <p:cNvSpPr/>
          <p:nvPr/>
        </p:nvSpPr>
        <p:spPr>
          <a:xfrm>
            <a:off x="1754427" y="35382"/>
            <a:ext cx="5437226" cy="5437226"/>
          </a:xfrm>
          <a:prstGeom prst="circularArrow">
            <a:avLst>
              <a:gd name="adj1" fmla="val 5197"/>
              <a:gd name="adj2" fmla="val 335709"/>
              <a:gd name="adj3" fmla="val 3837392"/>
              <a:gd name="adj4" fmla="val 2252640"/>
              <a:gd name="adj5" fmla="val 6064"/>
            </a:avLst>
          </a:prstGeom>
          <a:solidFill>
            <a:srgbClr val="EC922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Freeform 21"/>
          <p:cNvSpPr/>
          <p:nvPr/>
        </p:nvSpPr>
        <p:spPr>
          <a:xfrm>
            <a:off x="3630213" y="4441871"/>
            <a:ext cx="1685653" cy="1449189"/>
          </a:xfrm>
          <a:custGeom>
            <a:avLst/>
            <a:gdLst>
              <a:gd name="connsiteX0" fmla="*/ 0 w 1685653"/>
              <a:gd name="connsiteY0" fmla="*/ 0 h 1449189"/>
              <a:gd name="connsiteX1" fmla="*/ 1685653 w 1685653"/>
              <a:gd name="connsiteY1" fmla="*/ 0 h 1449189"/>
              <a:gd name="connsiteX2" fmla="*/ 1685653 w 1685653"/>
              <a:gd name="connsiteY2" fmla="*/ 1449189 h 1449189"/>
              <a:gd name="connsiteX3" fmla="*/ 0 w 1685653"/>
              <a:gd name="connsiteY3" fmla="*/ 1449189 h 1449189"/>
              <a:gd name="connsiteX4" fmla="*/ 0 w 1685653"/>
              <a:gd name="connsiteY4" fmla="*/ 0 h 144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653" h="1449189">
                <a:moveTo>
                  <a:pt x="0" y="0"/>
                </a:moveTo>
                <a:lnTo>
                  <a:pt x="1685653" y="0"/>
                </a:lnTo>
                <a:lnTo>
                  <a:pt x="1685653" y="1449189"/>
                </a:lnTo>
                <a:lnTo>
                  <a:pt x="0" y="14491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CA" sz="2400" kern="1200" dirty="0" smtClean="0"/>
              <a:t>Develop Plan</a:t>
            </a:r>
            <a:endParaRPr lang="en-CA" sz="2400" kern="1200" dirty="0"/>
          </a:p>
        </p:txBody>
      </p:sp>
      <p:sp>
        <p:nvSpPr>
          <p:cNvPr id="23" name="Circular Arrow 22"/>
          <p:cNvSpPr/>
          <p:nvPr/>
        </p:nvSpPr>
        <p:spPr>
          <a:xfrm>
            <a:off x="1754427" y="35382"/>
            <a:ext cx="5437226" cy="5437226"/>
          </a:xfrm>
          <a:prstGeom prst="circularArrow">
            <a:avLst>
              <a:gd name="adj1" fmla="val 5197"/>
              <a:gd name="adj2" fmla="val 335709"/>
              <a:gd name="adj3" fmla="val 8211651"/>
              <a:gd name="adj4" fmla="val 6626899"/>
              <a:gd name="adj5" fmla="val 6064"/>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Freeform 23"/>
          <p:cNvSpPr/>
          <p:nvPr/>
        </p:nvSpPr>
        <p:spPr>
          <a:xfrm>
            <a:off x="854555" y="2774894"/>
            <a:ext cx="2648175" cy="1449189"/>
          </a:xfrm>
          <a:custGeom>
            <a:avLst/>
            <a:gdLst>
              <a:gd name="connsiteX0" fmla="*/ 0 w 2648175"/>
              <a:gd name="connsiteY0" fmla="*/ 0 h 1449189"/>
              <a:gd name="connsiteX1" fmla="*/ 2648175 w 2648175"/>
              <a:gd name="connsiteY1" fmla="*/ 0 h 1449189"/>
              <a:gd name="connsiteX2" fmla="*/ 2648175 w 2648175"/>
              <a:gd name="connsiteY2" fmla="*/ 1449189 h 1449189"/>
              <a:gd name="connsiteX3" fmla="*/ 0 w 2648175"/>
              <a:gd name="connsiteY3" fmla="*/ 1449189 h 1449189"/>
              <a:gd name="connsiteX4" fmla="*/ 0 w 2648175"/>
              <a:gd name="connsiteY4" fmla="*/ 0 h 144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175" h="1449189">
                <a:moveTo>
                  <a:pt x="0" y="0"/>
                </a:moveTo>
                <a:lnTo>
                  <a:pt x="2648175" y="0"/>
                </a:lnTo>
                <a:lnTo>
                  <a:pt x="2648175" y="1449189"/>
                </a:lnTo>
                <a:lnTo>
                  <a:pt x="0" y="14491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CA" sz="2400" kern="1200" dirty="0" smtClean="0"/>
              <a:t>Implement Plan</a:t>
            </a:r>
            <a:endParaRPr lang="en-CA" sz="2400" kern="1200" dirty="0"/>
          </a:p>
        </p:txBody>
      </p:sp>
      <p:sp>
        <p:nvSpPr>
          <p:cNvPr id="25" name="Circular Arrow 24"/>
          <p:cNvSpPr/>
          <p:nvPr/>
        </p:nvSpPr>
        <p:spPr>
          <a:xfrm>
            <a:off x="1754427" y="35382"/>
            <a:ext cx="5437226" cy="5437226"/>
          </a:xfrm>
          <a:prstGeom prst="circularArrow">
            <a:avLst>
              <a:gd name="adj1" fmla="val 5197"/>
              <a:gd name="adj2" fmla="val 335709"/>
              <a:gd name="adj3" fmla="val 12298782"/>
              <a:gd name="adj4" fmla="val 10770217"/>
              <a:gd name="adj5" fmla="val 6064"/>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Freeform 25"/>
          <p:cNvSpPr/>
          <p:nvPr/>
        </p:nvSpPr>
        <p:spPr>
          <a:xfrm>
            <a:off x="2330430" y="77668"/>
            <a:ext cx="1449189" cy="1449189"/>
          </a:xfrm>
          <a:custGeom>
            <a:avLst/>
            <a:gdLst>
              <a:gd name="connsiteX0" fmla="*/ 0 w 1449189"/>
              <a:gd name="connsiteY0" fmla="*/ 0 h 1449189"/>
              <a:gd name="connsiteX1" fmla="*/ 1449189 w 1449189"/>
              <a:gd name="connsiteY1" fmla="*/ 0 h 1449189"/>
              <a:gd name="connsiteX2" fmla="*/ 1449189 w 1449189"/>
              <a:gd name="connsiteY2" fmla="*/ 1449189 h 1449189"/>
              <a:gd name="connsiteX3" fmla="*/ 0 w 1449189"/>
              <a:gd name="connsiteY3" fmla="*/ 1449189 h 1449189"/>
              <a:gd name="connsiteX4" fmla="*/ 0 w 1449189"/>
              <a:gd name="connsiteY4" fmla="*/ 0 h 144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89" h="1449189">
                <a:moveTo>
                  <a:pt x="0" y="0"/>
                </a:moveTo>
                <a:lnTo>
                  <a:pt x="1449189" y="0"/>
                </a:lnTo>
                <a:lnTo>
                  <a:pt x="1449189" y="1449189"/>
                </a:lnTo>
                <a:lnTo>
                  <a:pt x="0" y="14491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CA" sz="2400" kern="1200" dirty="0" smtClean="0"/>
              <a:t>Review</a:t>
            </a:r>
            <a:endParaRPr lang="en-CA" sz="2400" kern="1200" dirty="0"/>
          </a:p>
        </p:txBody>
      </p:sp>
      <p:sp>
        <p:nvSpPr>
          <p:cNvPr id="27" name="Circular Arrow 26"/>
          <p:cNvSpPr/>
          <p:nvPr/>
        </p:nvSpPr>
        <p:spPr>
          <a:xfrm>
            <a:off x="1754427" y="35382"/>
            <a:ext cx="5437226" cy="5437226"/>
          </a:xfrm>
          <a:prstGeom prst="circularArrow">
            <a:avLst>
              <a:gd name="adj1" fmla="val 5197"/>
              <a:gd name="adj2" fmla="val 335709"/>
              <a:gd name="adj3" fmla="val 16309504"/>
              <a:gd name="adj4" fmla="val 15197745"/>
              <a:gd name="adj5" fmla="val 6064"/>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itle 1"/>
          <p:cNvSpPr>
            <a:spLocks noGrp="1"/>
          </p:cNvSpPr>
          <p:nvPr>
            <p:ph type="title"/>
          </p:nvPr>
        </p:nvSpPr>
        <p:spPr>
          <a:xfrm>
            <a:off x="2573867" y="1864255"/>
            <a:ext cx="3894667" cy="1143000"/>
          </a:xfrm>
        </p:spPr>
        <p:txBody>
          <a:bodyPr/>
          <a:lstStyle/>
          <a:p>
            <a:r>
              <a:rPr lang="en-CA" dirty="0" smtClean="0"/>
              <a:t>Moving</a:t>
            </a:r>
            <a:r>
              <a:rPr lang="en-CA" baseline="0" dirty="0" smtClean="0"/>
              <a:t> forward</a:t>
            </a:r>
            <a:endParaRPr lang="en-CA" dirty="0"/>
          </a:p>
        </p:txBody>
      </p:sp>
      <p:sp>
        <p:nvSpPr>
          <p:cNvPr id="14" name="Espace réservé du numéro de diapositive 4"/>
          <p:cNvSpPr>
            <a:spLocks noGrp="1"/>
          </p:cNvSpPr>
          <p:nvPr>
            <p:ph type="sldNum" sz="quarter" idx="11"/>
          </p:nvPr>
        </p:nvSpPr>
        <p:spPr bwMode="auto">
          <a:xfrm>
            <a:off x="3552605"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 2012 </a:t>
            </a:r>
            <a:r>
              <a:rPr lang="en-US" dirty="0"/>
              <a:t>Janice El-</a:t>
            </a:r>
            <a:r>
              <a:rPr lang="en-US" dirty="0" err="1"/>
              <a:t>Bayoumi</a:t>
            </a:r>
            <a:r>
              <a:rPr lang="en-US" dirty="0" smtClean="0"/>
              <a:t>. All rights reserved.</a:t>
            </a:r>
          </a:p>
        </p:txBody>
      </p:sp>
    </p:spTree>
    <p:extLst>
      <p:ext uri="{BB962C8B-B14F-4D97-AF65-F5344CB8AC3E}">
        <p14:creationId xmlns:p14="http://schemas.microsoft.com/office/powerpoint/2010/main" val="35286759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0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0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0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2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Lessons Learned</a:t>
            </a:r>
            <a:endParaRPr lang="en-CA"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667" y="1601788"/>
            <a:ext cx="3954790" cy="395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565" y="1737255"/>
            <a:ext cx="4811509" cy="326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7615" y="1601787"/>
            <a:ext cx="4355408" cy="387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7615" y="1332821"/>
            <a:ext cx="4656666" cy="449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6395" y="1436066"/>
            <a:ext cx="3471333" cy="4286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9200" y="1346200"/>
            <a:ext cx="4588933" cy="458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9198" y="1546160"/>
            <a:ext cx="5985725" cy="41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6487" y="1737255"/>
            <a:ext cx="6468979" cy="333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8823" y="1427427"/>
            <a:ext cx="6124306" cy="442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5262" y="1413883"/>
            <a:ext cx="4237761" cy="449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8"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281" y="1546160"/>
            <a:ext cx="7893334" cy="41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Espace réservé du numéro de diapositive 4"/>
          <p:cNvSpPr>
            <a:spLocks noGrp="1"/>
          </p:cNvSpPr>
          <p:nvPr>
            <p:ph type="sldNum" sz="quarter" idx="11"/>
          </p:nvPr>
        </p:nvSpPr>
        <p:spPr bwMode="auto">
          <a:xfrm>
            <a:off x="3552605" y="6635750"/>
            <a:ext cx="28956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 2012 </a:t>
            </a:r>
            <a:r>
              <a:rPr lang="en-US" dirty="0"/>
              <a:t>Janice El-</a:t>
            </a:r>
            <a:r>
              <a:rPr lang="en-US" dirty="0" err="1"/>
              <a:t>Bayoumi</a:t>
            </a:r>
            <a:r>
              <a:rPr lang="en-US" dirty="0" smtClean="0"/>
              <a:t>. All rights reserved.</a:t>
            </a:r>
          </a:p>
        </p:txBody>
      </p:sp>
    </p:spTree>
    <p:extLst>
      <p:ext uri="{BB962C8B-B14F-4D97-AF65-F5344CB8AC3E}">
        <p14:creationId xmlns:p14="http://schemas.microsoft.com/office/powerpoint/2010/main" val="37994064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30"/>
                                        </p:tgtEl>
                                        <p:attrNameLst>
                                          <p:attrName>style.visibility</p:attrName>
                                        </p:attrNameLst>
                                      </p:cBhvr>
                                      <p:to>
                                        <p:strVal val="visible"/>
                                      </p:to>
                                    </p:set>
                                    <p:animEffect transition="in" filter="fade">
                                      <p:cBhvr>
                                        <p:cTn id="37" dur="500"/>
                                        <p:tgtEl>
                                          <p:spTgt spid="225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2530"/>
                                        </p:tgtEl>
                                      </p:cBhvr>
                                    </p:animEffect>
                                    <p:set>
                                      <p:cBhvr>
                                        <p:cTn id="42" dur="1" fill="hold">
                                          <p:stCondLst>
                                            <p:cond delay="499"/>
                                          </p:stCondLst>
                                        </p:cTn>
                                        <p:tgtEl>
                                          <p:spTgt spid="225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32"/>
                                        </p:tgtEl>
                                        <p:attrNameLst>
                                          <p:attrName>style.visibility</p:attrName>
                                        </p:attrNameLst>
                                      </p:cBhvr>
                                      <p:to>
                                        <p:strVal val="visible"/>
                                      </p:to>
                                    </p:set>
                                    <p:animEffect transition="in" filter="fade">
                                      <p:cBhvr>
                                        <p:cTn id="47" dur="500"/>
                                        <p:tgtEl>
                                          <p:spTgt spid="225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2532"/>
                                        </p:tgtEl>
                                      </p:cBhvr>
                                    </p:animEffect>
                                    <p:set>
                                      <p:cBhvr>
                                        <p:cTn id="52" dur="1" fill="hold">
                                          <p:stCondLst>
                                            <p:cond delay="499"/>
                                          </p:stCondLst>
                                        </p:cTn>
                                        <p:tgtEl>
                                          <p:spTgt spid="2253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25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2533"/>
                                        </p:tgtEl>
                                      </p:cBhvr>
                                    </p:animEffect>
                                    <p:set>
                                      <p:cBhvr>
                                        <p:cTn id="61" dur="1" fill="hold">
                                          <p:stCondLst>
                                            <p:cond delay="499"/>
                                          </p:stCondLst>
                                        </p:cTn>
                                        <p:tgtEl>
                                          <p:spTgt spid="2253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2534"/>
                                        </p:tgtEl>
                                        <p:attrNameLst>
                                          <p:attrName>style.visibility</p:attrName>
                                        </p:attrNameLst>
                                      </p:cBhvr>
                                      <p:to>
                                        <p:strVal val="visible"/>
                                      </p:to>
                                    </p:set>
                                    <p:animEffect transition="in" filter="fade">
                                      <p:cBhvr>
                                        <p:cTn id="66" dur="500"/>
                                        <p:tgtEl>
                                          <p:spTgt spid="2253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2534"/>
                                        </p:tgtEl>
                                      </p:cBhvr>
                                    </p:animEffect>
                                    <p:set>
                                      <p:cBhvr>
                                        <p:cTn id="71" dur="1" fill="hold">
                                          <p:stCondLst>
                                            <p:cond delay="499"/>
                                          </p:stCondLst>
                                        </p:cTn>
                                        <p:tgtEl>
                                          <p:spTgt spid="2253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2535"/>
                                        </p:tgtEl>
                                        <p:attrNameLst>
                                          <p:attrName>style.visibility</p:attrName>
                                        </p:attrNameLst>
                                      </p:cBhvr>
                                      <p:to>
                                        <p:strVal val="visible"/>
                                      </p:to>
                                    </p:set>
                                    <p:animEffect transition="in" filter="fade">
                                      <p:cBhvr>
                                        <p:cTn id="76" dur="500"/>
                                        <p:tgtEl>
                                          <p:spTgt spid="2253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22535"/>
                                        </p:tgtEl>
                                      </p:cBhvr>
                                    </p:animEffect>
                                    <p:set>
                                      <p:cBhvr>
                                        <p:cTn id="81" dur="1" fill="hold">
                                          <p:stCondLst>
                                            <p:cond delay="499"/>
                                          </p:stCondLst>
                                        </p:cTn>
                                        <p:tgtEl>
                                          <p:spTgt spid="2253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2536"/>
                                        </p:tgtEl>
                                        <p:attrNameLst>
                                          <p:attrName>style.visibility</p:attrName>
                                        </p:attrNameLst>
                                      </p:cBhvr>
                                      <p:to>
                                        <p:strVal val="visible"/>
                                      </p:to>
                                    </p:set>
                                    <p:animEffect transition="in" filter="fade">
                                      <p:cBhvr>
                                        <p:cTn id="86" dur="500"/>
                                        <p:tgtEl>
                                          <p:spTgt spid="2253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22536"/>
                                        </p:tgtEl>
                                      </p:cBhvr>
                                    </p:animEffect>
                                    <p:set>
                                      <p:cBhvr>
                                        <p:cTn id="91" dur="1" fill="hold">
                                          <p:stCondLst>
                                            <p:cond delay="499"/>
                                          </p:stCondLst>
                                        </p:cTn>
                                        <p:tgtEl>
                                          <p:spTgt spid="2253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2537"/>
                                        </p:tgtEl>
                                        <p:attrNameLst>
                                          <p:attrName>style.visibility</p:attrName>
                                        </p:attrNameLst>
                                      </p:cBhvr>
                                      <p:to>
                                        <p:strVal val="visible"/>
                                      </p:to>
                                    </p:set>
                                    <p:animEffect transition="in" filter="fade">
                                      <p:cBhvr>
                                        <p:cTn id="96" dur="500"/>
                                        <p:tgtEl>
                                          <p:spTgt spid="2253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22537"/>
                                        </p:tgtEl>
                                      </p:cBhvr>
                                    </p:animEffect>
                                    <p:set>
                                      <p:cBhvr>
                                        <p:cTn id="101" dur="1" fill="hold">
                                          <p:stCondLst>
                                            <p:cond delay="499"/>
                                          </p:stCondLst>
                                        </p:cTn>
                                        <p:tgtEl>
                                          <p:spTgt spid="22537"/>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2538"/>
                                        </p:tgtEl>
                                        <p:attrNameLst>
                                          <p:attrName>style.visibility</p:attrName>
                                        </p:attrNameLst>
                                      </p:cBhvr>
                                      <p:to>
                                        <p:strVal val="visible"/>
                                      </p:to>
                                    </p:set>
                                    <p:animEffect transition="in" filter="fade">
                                      <p:cBhvr>
                                        <p:cTn id="106" dur="500"/>
                                        <p:tgtEl>
                                          <p:spTgt spid="2253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22538"/>
                                        </p:tgtEl>
                                      </p:cBhvr>
                                    </p:animEffect>
                                    <p:set>
                                      <p:cBhvr>
                                        <p:cTn id="111" dur="1" fill="hold">
                                          <p:stCondLst>
                                            <p:cond delay="499"/>
                                          </p:stCondLst>
                                        </p:cTn>
                                        <p:tgtEl>
                                          <p:spTgt spid="225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2448</TotalTime>
  <Words>2070</Words>
  <Application>Microsoft Office PowerPoint</Application>
  <PresentationFormat>On-screen Show (4:3)</PresentationFormat>
  <Paragraphs>312</Paragraphs>
  <Slides>26</Slides>
  <Notes>16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Effective Implementation of IT Governance:  From Top to Bottom</vt:lpstr>
      <vt:lpstr>demystifying COBIT:  the UNB experience</vt:lpstr>
      <vt:lpstr>UNB’s IT Framework</vt:lpstr>
      <vt:lpstr>Practical USE of COBIT for process Improvement</vt:lpstr>
      <vt:lpstr>COBIT OvervIEW</vt:lpstr>
      <vt:lpstr>Example: AI6 Manage Change</vt:lpstr>
      <vt:lpstr>Getting started</vt:lpstr>
      <vt:lpstr>Moving forward</vt:lpstr>
      <vt:lpstr>Lessons Learned</vt:lpstr>
      <vt:lpstr>Tips for Newbies</vt:lpstr>
      <vt:lpstr>Processes Worked in the last year</vt:lpstr>
      <vt:lpstr>IT Governance at the Board Level</vt:lpstr>
      <vt:lpstr>PowerPoint Presentation</vt:lpstr>
      <vt:lpstr>PowerPoint Presentation</vt:lpstr>
      <vt:lpstr>PowerPoint Presentation</vt:lpstr>
      <vt:lpstr>Boards and IT – Thesis </vt:lpstr>
      <vt:lpstr>Board members vs. managers</vt:lpstr>
      <vt:lpstr>When IT is the problem</vt:lpstr>
      <vt:lpstr>IT Strategic Planning</vt:lpstr>
      <vt:lpstr>IT Strategic Planning</vt:lpstr>
      <vt:lpstr>Balanced ScorEcards</vt:lpstr>
      <vt:lpstr>Balanced ScorEcards that work FOR Boards</vt:lpstr>
      <vt:lpstr>Examples of risks to be followed by boards members</vt:lpstr>
      <vt:lpstr>Specific investments’ analysis</vt:lpstr>
      <vt:lpstr>Conclusion</vt:lpstr>
      <vt:lpstr>THANK YOU</vt:lpstr>
    </vt:vector>
  </TitlesOfParts>
  <Company>brain bolts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Implementation of IT Governance:  From Top to Bottom</dc:title>
  <dc:subject>ENT12</dc:subject>
  <dc:creator>Terry Nikkel, Janice El-Bayoumi, Lyne Bouchard</dc:creator>
  <cp:lastModifiedBy>jgb</cp:lastModifiedBy>
  <cp:revision>149</cp:revision>
  <dcterms:created xsi:type="dcterms:W3CDTF">2009-07-28T17:41:50Z</dcterms:created>
  <dcterms:modified xsi:type="dcterms:W3CDTF">2012-05-14T14:48:12Z</dcterms:modified>
</cp:coreProperties>
</file>