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3" r:id="rId2"/>
  </p:sldMasterIdLst>
  <p:notesMasterIdLst>
    <p:notesMasterId r:id="rId36"/>
  </p:notesMasterIdLst>
  <p:handoutMasterIdLst>
    <p:handoutMasterId r:id="rId37"/>
  </p:handoutMasterIdLst>
  <p:sldIdLst>
    <p:sldId id="256" r:id="rId3"/>
    <p:sldId id="266" r:id="rId4"/>
    <p:sldId id="272" r:id="rId5"/>
    <p:sldId id="381" r:id="rId6"/>
    <p:sldId id="392" r:id="rId7"/>
    <p:sldId id="409" r:id="rId8"/>
    <p:sldId id="278" r:id="rId9"/>
    <p:sldId id="279" r:id="rId10"/>
    <p:sldId id="280" r:id="rId11"/>
    <p:sldId id="351" r:id="rId12"/>
    <p:sldId id="401" r:id="rId13"/>
    <p:sldId id="282" r:id="rId14"/>
    <p:sldId id="394" r:id="rId15"/>
    <p:sldId id="402" r:id="rId16"/>
    <p:sldId id="407" r:id="rId17"/>
    <p:sldId id="395" r:id="rId18"/>
    <p:sldId id="412" r:id="rId19"/>
    <p:sldId id="383" r:id="rId20"/>
    <p:sldId id="410" r:id="rId21"/>
    <p:sldId id="386" r:id="rId22"/>
    <p:sldId id="289" r:id="rId23"/>
    <p:sldId id="396" r:id="rId24"/>
    <p:sldId id="397" r:id="rId25"/>
    <p:sldId id="404" r:id="rId26"/>
    <p:sldId id="399" r:id="rId27"/>
    <p:sldId id="390" r:id="rId28"/>
    <p:sldId id="391" r:id="rId29"/>
    <p:sldId id="400" r:id="rId30"/>
    <p:sldId id="405" r:id="rId31"/>
    <p:sldId id="406" r:id="rId32"/>
    <p:sldId id="411" r:id="rId33"/>
    <p:sldId id="408" r:id="rId34"/>
    <p:sldId id="385"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8000"/>
    <a:srgbClr val="CCCC33"/>
    <a:srgbClr val="E7E75E"/>
    <a:srgbClr val="CED001"/>
    <a:srgbClr val="A6473E"/>
    <a:srgbClr val="CD230F"/>
    <a:srgbClr val="5A7B34"/>
    <a:srgbClr val="729C41"/>
    <a:srgbClr val="FFFF3F"/>
    <a:srgbClr val="DAE5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2" autoAdjust="0"/>
    <p:restoredTop sz="94157" autoAdjust="0"/>
  </p:normalViewPr>
  <p:slideViewPr>
    <p:cSldViewPr>
      <p:cViewPr>
        <p:scale>
          <a:sx n="100" d="100"/>
          <a:sy n="100" d="100"/>
        </p:scale>
        <p:origin x="-1920" y="-96"/>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notesMaster" Target="notesMasters/notesMaster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73C2DA-7E36-EF4D-B3B7-C84F9B03B4A8}" type="doc">
      <dgm:prSet loTypeId="urn:microsoft.com/office/officeart/2005/8/layout/vList2" loCatId="" qsTypeId="urn:microsoft.com/office/officeart/2005/8/quickstyle/simple2" qsCatId="simple" csTypeId="urn:microsoft.com/office/officeart/2005/8/colors/colorful3" csCatId="colorful" phldr="1"/>
      <dgm:spPr/>
      <dgm:t>
        <a:bodyPr/>
        <a:lstStyle/>
        <a:p>
          <a:endParaRPr lang="en-US"/>
        </a:p>
      </dgm:t>
    </dgm:pt>
    <dgm:pt modelId="{E0A38CC0-A1D3-674F-A54B-2399A1E02B46}">
      <dgm:prSet phldrT="[Text]"/>
      <dgm:spPr/>
      <dgm:t>
        <a:bodyPr/>
        <a:lstStyle/>
        <a:p>
          <a:pPr>
            <a:lnSpc>
              <a:spcPct val="110000"/>
            </a:lnSpc>
          </a:pPr>
          <a:r>
            <a:rPr lang="en-US" b="0" dirty="0" smtClean="0">
              <a:latin typeface="Calibri"/>
              <a:cs typeface="Calibri"/>
            </a:rPr>
            <a:t>DM1      DM2</a:t>
          </a:r>
          <a:endParaRPr lang="en-US" b="0" dirty="0">
            <a:latin typeface="Calibri"/>
            <a:cs typeface="Calibri"/>
          </a:endParaRPr>
        </a:p>
      </dgm:t>
    </dgm:pt>
    <dgm:pt modelId="{C93F572D-B758-B34E-9638-50EDD54E1593}" type="parTrans" cxnId="{1F0DA475-6674-A949-99FF-505E5AD8D5FB}">
      <dgm:prSet/>
      <dgm:spPr/>
      <dgm:t>
        <a:bodyPr/>
        <a:lstStyle/>
        <a:p>
          <a:endParaRPr lang="en-US"/>
        </a:p>
      </dgm:t>
    </dgm:pt>
    <dgm:pt modelId="{3CF28100-D9E0-874A-ACE8-2E054C2CA91B}" type="sibTrans" cxnId="{1F0DA475-6674-A949-99FF-505E5AD8D5FB}">
      <dgm:prSet/>
      <dgm:spPr/>
      <dgm:t>
        <a:bodyPr/>
        <a:lstStyle/>
        <a:p>
          <a:endParaRPr lang="en-US"/>
        </a:p>
      </dgm:t>
    </dgm:pt>
    <dgm:pt modelId="{0CDDA146-AD97-9743-BEF1-9CDB76B73AB7}">
      <dgm:prSet phldrT="[Text]"/>
      <dgm:spPr/>
      <dgm:t>
        <a:bodyPr/>
        <a:lstStyle/>
        <a:p>
          <a:pPr>
            <a:lnSpc>
              <a:spcPct val="110000"/>
            </a:lnSpc>
          </a:pPr>
          <a:r>
            <a:rPr lang="en-US" b="0" dirty="0" smtClean="0">
              <a:latin typeface="Calibri"/>
              <a:cs typeface="Calibri"/>
            </a:rPr>
            <a:t>Successes &amp; Challenges</a:t>
          </a:r>
          <a:endParaRPr lang="en-US" b="0" dirty="0">
            <a:latin typeface="Calibri"/>
            <a:cs typeface="Calibri"/>
          </a:endParaRPr>
        </a:p>
      </dgm:t>
    </dgm:pt>
    <dgm:pt modelId="{5EAED298-2758-E348-9F24-2FC70B01EE98}" type="parTrans" cxnId="{2758960B-CE48-9E40-B054-D42B2F770678}">
      <dgm:prSet/>
      <dgm:spPr/>
      <dgm:t>
        <a:bodyPr/>
        <a:lstStyle/>
        <a:p>
          <a:endParaRPr lang="en-US"/>
        </a:p>
      </dgm:t>
    </dgm:pt>
    <dgm:pt modelId="{F33EE7CD-79C4-534E-80CD-2BF65C401C7D}" type="sibTrans" cxnId="{2758960B-CE48-9E40-B054-D42B2F770678}">
      <dgm:prSet/>
      <dgm:spPr/>
      <dgm:t>
        <a:bodyPr/>
        <a:lstStyle/>
        <a:p>
          <a:endParaRPr lang="en-US"/>
        </a:p>
      </dgm:t>
    </dgm:pt>
    <dgm:pt modelId="{34DD6C85-6988-4645-869A-540298EBEDCF}">
      <dgm:prSet phldrT="[Text]"/>
      <dgm:spPr/>
      <dgm:t>
        <a:bodyPr/>
        <a:lstStyle/>
        <a:p>
          <a:pPr>
            <a:lnSpc>
              <a:spcPct val="110000"/>
            </a:lnSpc>
          </a:pPr>
          <a:r>
            <a:rPr lang="en-US" b="0" dirty="0" smtClean="0">
              <a:latin typeface="Calibri"/>
              <a:cs typeface="Calibri"/>
            </a:rPr>
            <a:t>Lessons Learned</a:t>
          </a:r>
          <a:endParaRPr lang="en-US" b="0" dirty="0">
            <a:latin typeface="Calibri"/>
            <a:cs typeface="Calibri"/>
          </a:endParaRPr>
        </a:p>
      </dgm:t>
    </dgm:pt>
    <dgm:pt modelId="{F374284B-6D4A-9B49-9D14-34DF90138CDD}" type="parTrans" cxnId="{F884C13C-F2E0-E948-BF8B-DFF12CA74DA0}">
      <dgm:prSet/>
      <dgm:spPr/>
      <dgm:t>
        <a:bodyPr/>
        <a:lstStyle/>
        <a:p>
          <a:endParaRPr lang="en-US"/>
        </a:p>
      </dgm:t>
    </dgm:pt>
    <dgm:pt modelId="{11325588-7FD4-7F4E-81B6-01D8FBB93889}" type="sibTrans" cxnId="{F884C13C-F2E0-E948-BF8B-DFF12CA74DA0}">
      <dgm:prSet/>
      <dgm:spPr/>
      <dgm:t>
        <a:bodyPr/>
        <a:lstStyle/>
        <a:p>
          <a:endParaRPr lang="en-US"/>
        </a:p>
      </dgm:t>
    </dgm:pt>
    <dgm:pt modelId="{F662DA83-1B42-9445-9812-D35499099DA3}">
      <dgm:prSet phldrT="[Text]"/>
      <dgm:spPr/>
      <dgm:t>
        <a:bodyPr/>
        <a:lstStyle/>
        <a:p>
          <a:pPr>
            <a:lnSpc>
              <a:spcPct val="110000"/>
            </a:lnSpc>
          </a:pPr>
          <a:r>
            <a:rPr lang="en-US" b="0" dirty="0" smtClean="0">
              <a:latin typeface="Calibri"/>
              <a:cs typeface="Calibri"/>
            </a:rPr>
            <a:t>Next Steps</a:t>
          </a:r>
          <a:endParaRPr lang="en-US" b="0" dirty="0">
            <a:latin typeface="Calibri"/>
            <a:cs typeface="Calibri"/>
          </a:endParaRPr>
        </a:p>
      </dgm:t>
    </dgm:pt>
    <dgm:pt modelId="{E4764369-C127-B349-87A4-17B11BCE21BD}" type="parTrans" cxnId="{7B10E205-4648-8F46-9C2B-7516232CC1C5}">
      <dgm:prSet/>
      <dgm:spPr/>
      <dgm:t>
        <a:bodyPr/>
        <a:lstStyle/>
        <a:p>
          <a:endParaRPr lang="en-US"/>
        </a:p>
      </dgm:t>
    </dgm:pt>
    <dgm:pt modelId="{21F22F53-DF55-764F-AE7C-8E5F247209BA}" type="sibTrans" cxnId="{7B10E205-4648-8F46-9C2B-7516232CC1C5}">
      <dgm:prSet/>
      <dgm:spPr/>
      <dgm:t>
        <a:bodyPr/>
        <a:lstStyle/>
        <a:p>
          <a:endParaRPr lang="en-US"/>
        </a:p>
      </dgm:t>
    </dgm:pt>
    <dgm:pt modelId="{32E9F043-EB4F-B34C-9F31-B11523D8419A}">
      <dgm:prSet>
        <dgm:style>
          <a:lnRef idx="3">
            <a:schemeClr val="lt1"/>
          </a:lnRef>
          <a:fillRef idx="1">
            <a:schemeClr val="accent3"/>
          </a:fillRef>
          <a:effectRef idx="1">
            <a:schemeClr val="accent3"/>
          </a:effectRef>
          <a:fontRef idx="minor">
            <a:schemeClr val="lt1"/>
          </a:fontRef>
        </dgm:style>
      </dgm:prSet>
      <dgm:spPr>
        <a:solidFill>
          <a:srgbClr val="5A7B34"/>
        </a:solidFill>
      </dgm:spPr>
      <dgm:t>
        <a:bodyPr/>
        <a:lstStyle/>
        <a:p>
          <a:pPr algn="ctr"/>
          <a:r>
            <a:rPr lang="en-US" b="0" dirty="0" smtClean="0">
              <a:latin typeface="Calibri"/>
              <a:cs typeface="Calibri"/>
            </a:rPr>
            <a:t>Agenda</a:t>
          </a:r>
          <a:endParaRPr lang="en-US" b="0" dirty="0">
            <a:latin typeface="Calibri"/>
            <a:cs typeface="Calibri"/>
          </a:endParaRPr>
        </a:p>
      </dgm:t>
    </dgm:pt>
    <dgm:pt modelId="{257D5005-F616-3A47-AF87-357762561F2B}" type="parTrans" cxnId="{B1AF2F42-345E-DC4F-B4E5-0A50DA8E2500}">
      <dgm:prSet/>
      <dgm:spPr/>
      <dgm:t>
        <a:bodyPr/>
        <a:lstStyle/>
        <a:p>
          <a:endParaRPr lang="en-US"/>
        </a:p>
      </dgm:t>
    </dgm:pt>
    <dgm:pt modelId="{E141D2F1-1693-384B-A177-A66E187FBAE1}" type="sibTrans" cxnId="{B1AF2F42-345E-DC4F-B4E5-0A50DA8E2500}">
      <dgm:prSet/>
      <dgm:spPr/>
      <dgm:t>
        <a:bodyPr/>
        <a:lstStyle/>
        <a:p>
          <a:endParaRPr lang="en-US"/>
        </a:p>
      </dgm:t>
    </dgm:pt>
    <dgm:pt modelId="{9FE377E3-C029-374F-8AD6-C113842E0D65}" type="pres">
      <dgm:prSet presAssocID="{C173C2DA-7E36-EF4D-B3B7-C84F9B03B4A8}" presName="linear" presStyleCnt="0">
        <dgm:presLayoutVars>
          <dgm:animLvl val="lvl"/>
          <dgm:resizeHandles val="exact"/>
        </dgm:presLayoutVars>
      </dgm:prSet>
      <dgm:spPr/>
      <dgm:t>
        <a:bodyPr/>
        <a:lstStyle/>
        <a:p>
          <a:endParaRPr lang="en-US"/>
        </a:p>
      </dgm:t>
    </dgm:pt>
    <dgm:pt modelId="{45517977-22C0-904B-9749-7968F4396033}" type="pres">
      <dgm:prSet presAssocID="{32E9F043-EB4F-B34C-9F31-B11523D8419A}" presName="parentText" presStyleLbl="node1" presStyleIdx="0" presStyleCnt="1">
        <dgm:presLayoutVars>
          <dgm:chMax val="0"/>
          <dgm:bulletEnabled val="1"/>
        </dgm:presLayoutVars>
      </dgm:prSet>
      <dgm:spPr/>
      <dgm:t>
        <a:bodyPr/>
        <a:lstStyle/>
        <a:p>
          <a:endParaRPr lang="en-US"/>
        </a:p>
      </dgm:t>
    </dgm:pt>
    <dgm:pt modelId="{D2C2EE2C-204C-0D4B-80E5-7E08E5C6329B}" type="pres">
      <dgm:prSet presAssocID="{32E9F043-EB4F-B34C-9F31-B11523D8419A}" presName="childText" presStyleLbl="revTx" presStyleIdx="0" presStyleCnt="1">
        <dgm:presLayoutVars>
          <dgm:bulletEnabled val="1"/>
        </dgm:presLayoutVars>
      </dgm:prSet>
      <dgm:spPr/>
      <dgm:t>
        <a:bodyPr/>
        <a:lstStyle/>
        <a:p>
          <a:endParaRPr lang="en-US"/>
        </a:p>
      </dgm:t>
    </dgm:pt>
  </dgm:ptLst>
  <dgm:cxnLst>
    <dgm:cxn modelId="{B1AF2F42-345E-DC4F-B4E5-0A50DA8E2500}" srcId="{C173C2DA-7E36-EF4D-B3B7-C84F9B03B4A8}" destId="{32E9F043-EB4F-B34C-9F31-B11523D8419A}" srcOrd="0" destOrd="0" parTransId="{257D5005-F616-3A47-AF87-357762561F2B}" sibTransId="{E141D2F1-1693-384B-A177-A66E187FBAE1}"/>
    <dgm:cxn modelId="{461592CB-3C64-CC4A-BAB8-E0D125630572}" type="presOf" srcId="{F662DA83-1B42-9445-9812-D35499099DA3}" destId="{D2C2EE2C-204C-0D4B-80E5-7E08E5C6329B}" srcOrd="0" destOrd="3" presId="urn:microsoft.com/office/officeart/2005/8/layout/vList2"/>
    <dgm:cxn modelId="{2758960B-CE48-9E40-B054-D42B2F770678}" srcId="{32E9F043-EB4F-B34C-9F31-B11523D8419A}" destId="{0CDDA146-AD97-9743-BEF1-9CDB76B73AB7}" srcOrd="1" destOrd="0" parTransId="{5EAED298-2758-E348-9F24-2FC70B01EE98}" sibTransId="{F33EE7CD-79C4-534E-80CD-2BF65C401C7D}"/>
    <dgm:cxn modelId="{1F0DA475-6674-A949-99FF-505E5AD8D5FB}" srcId="{32E9F043-EB4F-B34C-9F31-B11523D8419A}" destId="{E0A38CC0-A1D3-674F-A54B-2399A1E02B46}" srcOrd="0" destOrd="0" parTransId="{C93F572D-B758-B34E-9638-50EDD54E1593}" sibTransId="{3CF28100-D9E0-874A-ACE8-2E054C2CA91B}"/>
    <dgm:cxn modelId="{2DB78D55-7F60-D847-A9E4-6916A524162F}" type="presOf" srcId="{C173C2DA-7E36-EF4D-B3B7-C84F9B03B4A8}" destId="{9FE377E3-C029-374F-8AD6-C113842E0D65}" srcOrd="0" destOrd="0" presId="urn:microsoft.com/office/officeart/2005/8/layout/vList2"/>
    <dgm:cxn modelId="{82AF9BA7-51AA-D54A-9019-9EA061A20A86}" type="presOf" srcId="{0CDDA146-AD97-9743-BEF1-9CDB76B73AB7}" destId="{D2C2EE2C-204C-0D4B-80E5-7E08E5C6329B}" srcOrd="0" destOrd="1" presId="urn:microsoft.com/office/officeart/2005/8/layout/vList2"/>
    <dgm:cxn modelId="{F884C13C-F2E0-E948-BF8B-DFF12CA74DA0}" srcId="{32E9F043-EB4F-B34C-9F31-B11523D8419A}" destId="{34DD6C85-6988-4645-869A-540298EBEDCF}" srcOrd="2" destOrd="0" parTransId="{F374284B-6D4A-9B49-9D14-34DF90138CDD}" sibTransId="{11325588-7FD4-7F4E-81B6-01D8FBB93889}"/>
    <dgm:cxn modelId="{CD9DF36E-26A5-F746-BBF2-EA62C842848D}" type="presOf" srcId="{34DD6C85-6988-4645-869A-540298EBEDCF}" destId="{D2C2EE2C-204C-0D4B-80E5-7E08E5C6329B}" srcOrd="0" destOrd="2" presId="urn:microsoft.com/office/officeart/2005/8/layout/vList2"/>
    <dgm:cxn modelId="{7B10E205-4648-8F46-9C2B-7516232CC1C5}" srcId="{32E9F043-EB4F-B34C-9F31-B11523D8419A}" destId="{F662DA83-1B42-9445-9812-D35499099DA3}" srcOrd="3" destOrd="0" parTransId="{E4764369-C127-B349-87A4-17B11BCE21BD}" sibTransId="{21F22F53-DF55-764F-AE7C-8E5F247209BA}"/>
    <dgm:cxn modelId="{3B09F4BD-4520-F147-89F0-61D7EA9F9581}" type="presOf" srcId="{32E9F043-EB4F-B34C-9F31-B11523D8419A}" destId="{45517977-22C0-904B-9749-7968F4396033}" srcOrd="0" destOrd="0" presId="urn:microsoft.com/office/officeart/2005/8/layout/vList2"/>
    <dgm:cxn modelId="{3625DB68-78FD-224D-8BF1-FB7C8705DAA8}" type="presOf" srcId="{E0A38CC0-A1D3-674F-A54B-2399A1E02B46}" destId="{D2C2EE2C-204C-0D4B-80E5-7E08E5C6329B}" srcOrd="0" destOrd="0" presId="urn:microsoft.com/office/officeart/2005/8/layout/vList2"/>
    <dgm:cxn modelId="{A0766A78-33C3-7F44-A684-7646E7911835}" type="presParOf" srcId="{9FE377E3-C029-374F-8AD6-C113842E0D65}" destId="{45517977-22C0-904B-9749-7968F4396033}" srcOrd="0" destOrd="0" presId="urn:microsoft.com/office/officeart/2005/8/layout/vList2"/>
    <dgm:cxn modelId="{1CD61F5D-9AD6-E648-9E90-0EFFE6B9112C}" type="presParOf" srcId="{9FE377E3-C029-374F-8AD6-C113842E0D65}" destId="{D2C2EE2C-204C-0D4B-80E5-7E08E5C6329B}"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2A2F3C4-BAEB-3642-98B8-BA3DFE5D8DBC}" type="doc">
      <dgm:prSet loTypeId="urn:microsoft.com/office/officeart/2005/8/layout/hProcess7" loCatId="" qsTypeId="urn:microsoft.com/office/officeart/2005/8/quickstyle/simple1" qsCatId="simple" csTypeId="urn:microsoft.com/office/officeart/2005/8/colors/colorful2" csCatId="colorful" phldr="1"/>
      <dgm:spPr/>
      <dgm:t>
        <a:bodyPr/>
        <a:lstStyle/>
        <a:p>
          <a:endParaRPr lang="en-US"/>
        </a:p>
      </dgm:t>
    </dgm:pt>
    <dgm:pt modelId="{F2B60F38-9BBF-FF45-B0BC-B6B3264D10FD}">
      <dgm:prSet phldrT="[Text]"/>
      <dgm:spPr/>
      <dgm:t>
        <a:bodyPr/>
        <a:lstStyle/>
        <a:p>
          <a:r>
            <a:rPr lang="en-US" dirty="0" smtClean="0"/>
            <a:t>Discover</a:t>
          </a:r>
          <a:endParaRPr lang="en-US" dirty="0"/>
        </a:p>
      </dgm:t>
    </dgm:pt>
    <dgm:pt modelId="{5EA250F7-1419-714F-8851-546873377CC5}" type="parTrans" cxnId="{C78B690D-EC40-DE45-94CA-DB2EA447EC38}">
      <dgm:prSet/>
      <dgm:spPr/>
      <dgm:t>
        <a:bodyPr/>
        <a:lstStyle/>
        <a:p>
          <a:endParaRPr lang="en-US"/>
        </a:p>
      </dgm:t>
    </dgm:pt>
    <dgm:pt modelId="{EC8F3C33-DDCF-6446-92D7-FF43E206E8EC}" type="sibTrans" cxnId="{C78B690D-EC40-DE45-94CA-DB2EA447EC38}">
      <dgm:prSet/>
      <dgm:spPr/>
      <dgm:t>
        <a:bodyPr/>
        <a:lstStyle/>
        <a:p>
          <a:endParaRPr lang="en-US"/>
        </a:p>
      </dgm:t>
    </dgm:pt>
    <dgm:pt modelId="{58908F52-8FB6-1144-9C07-FA1CE4AF0BCA}">
      <dgm:prSet phldrT="[Text]"/>
      <dgm:spPr/>
      <dgm:t>
        <a:bodyPr/>
        <a:lstStyle/>
        <a:p>
          <a:r>
            <a:rPr lang="en-US" dirty="0" smtClean="0"/>
            <a:t>Information discovery</a:t>
          </a:r>
          <a:endParaRPr lang="en-US" dirty="0"/>
        </a:p>
      </dgm:t>
    </dgm:pt>
    <dgm:pt modelId="{6801F740-6436-4F44-BB08-685DC2579C0D}" type="parTrans" cxnId="{C816353D-6D0B-6D44-831B-8FCDBC494CD0}">
      <dgm:prSet/>
      <dgm:spPr/>
      <dgm:t>
        <a:bodyPr/>
        <a:lstStyle/>
        <a:p>
          <a:endParaRPr lang="en-US"/>
        </a:p>
      </dgm:t>
    </dgm:pt>
    <dgm:pt modelId="{8CDB2FAD-D156-0342-B5E5-6758548A0919}" type="sibTrans" cxnId="{C816353D-6D0B-6D44-831B-8FCDBC494CD0}">
      <dgm:prSet/>
      <dgm:spPr/>
      <dgm:t>
        <a:bodyPr/>
        <a:lstStyle/>
        <a:p>
          <a:endParaRPr lang="en-US"/>
        </a:p>
      </dgm:t>
    </dgm:pt>
    <dgm:pt modelId="{BA32BBC8-6401-1542-8D8B-F8828D5EE2A9}">
      <dgm:prSet phldrT="[Text]"/>
      <dgm:spPr/>
      <dgm:t>
        <a:bodyPr/>
        <a:lstStyle/>
        <a:p>
          <a:r>
            <a:rPr lang="en-US" dirty="0" smtClean="0"/>
            <a:t>Define</a:t>
          </a:r>
          <a:endParaRPr lang="en-US" dirty="0"/>
        </a:p>
      </dgm:t>
    </dgm:pt>
    <dgm:pt modelId="{FA41F281-7A23-354D-8F13-E37F57C9471C}" type="parTrans" cxnId="{A262443C-A3AF-1D49-A844-F17D78575D08}">
      <dgm:prSet/>
      <dgm:spPr/>
      <dgm:t>
        <a:bodyPr/>
        <a:lstStyle/>
        <a:p>
          <a:endParaRPr lang="en-US"/>
        </a:p>
      </dgm:t>
    </dgm:pt>
    <dgm:pt modelId="{0D556128-29CA-2649-AF77-99F958D7AE87}" type="sibTrans" cxnId="{A262443C-A3AF-1D49-A844-F17D78575D08}">
      <dgm:prSet/>
      <dgm:spPr/>
      <dgm:t>
        <a:bodyPr/>
        <a:lstStyle/>
        <a:p>
          <a:endParaRPr lang="en-US"/>
        </a:p>
      </dgm:t>
    </dgm:pt>
    <dgm:pt modelId="{CA4597F0-9F98-B240-973A-3B1B84F029CD}">
      <dgm:prSet phldrT="[Text]"/>
      <dgm:spPr/>
      <dgm:t>
        <a:bodyPr/>
        <a:lstStyle/>
        <a:p>
          <a:r>
            <a:rPr lang="en-US" dirty="0" smtClean="0"/>
            <a:t>Project Charter</a:t>
          </a:r>
          <a:endParaRPr lang="en-US" dirty="0"/>
        </a:p>
      </dgm:t>
    </dgm:pt>
    <dgm:pt modelId="{E52CB18E-0C56-0148-A08D-9538023E9E9B}" type="parTrans" cxnId="{6D1B8A67-A680-3746-B2D3-329EE2E78B54}">
      <dgm:prSet/>
      <dgm:spPr/>
      <dgm:t>
        <a:bodyPr/>
        <a:lstStyle/>
        <a:p>
          <a:endParaRPr lang="en-US"/>
        </a:p>
      </dgm:t>
    </dgm:pt>
    <dgm:pt modelId="{9FA895F8-F2DA-1D40-A03B-2217FDA51D03}" type="sibTrans" cxnId="{6D1B8A67-A680-3746-B2D3-329EE2E78B54}">
      <dgm:prSet/>
      <dgm:spPr/>
      <dgm:t>
        <a:bodyPr/>
        <a:lstStyle/>
        <a:p>
          <a:endParaRPr lang="en-US"/>
        </a:p>
      </dgm:t>
    </dgm:pt>
    <dgm:pt modelId="{F360C4F0-750A-7E4F-A069-57243A565EC6}">
      <dgm:prSet phldrT="[Text]"/>
      <dgm:spPr/>
      <dgm:t>
        <a:bodyPr/>
        <a:lstStyle/>
        <a:p>
          <a:r>
            <a:rPr lang="en-US" dirty="0" smtClean="0"/>
            <a:t>Design</a:t>
          </a:r>
          <a:endParaRPr lang="en-US" dirty="0"/>
        </a:p>
      </dgm:t>
    </dgm:pt>
    <dgm:pt modelId="{9E0A5A9D-A462-174E-9E95-46DA3EAD4456}" type="parTrans" cxnId="{403DA58C-59BA-AA4D-9FA1-EAE1B27DC6C9}">
      <dgm:prSet/>
      <dgm:spPr/>
      <dgm:t>
        <a:bodyPr/>
        <a:lstStyle/>
        <a:p>
          <a:endParaRPr lang="en-US"/>
        </a:p>
      </dgm:t>
    </dgm:pt>
    <dgm:pt modelId="{931C0F8C-2184-3740-B85C-7586C5D9A6BC}" type="sibTrans" cxnId="{403DA58C-59BA-AA4D-9FA1-EAE1B27DC6C9}">
      <dgm:prSet/>
      <dgm:spPr/>
      <dgm:t>
        <a:bodyPr/>
        <a:lstStyle/>
        <a:p>
          <a:endParaRPr lang="en-US"/>
        </a:p>
      </dgm:t>
    </dgm:pt>
    <dgm:pt modelId="{27D9C1BE-0EFF-2D4F-833C-DAA165E5BB20}">
      <dgm:prSet phldrT="[Text]"/>
      <dgm:spPr/>
      <dgm:t>
        <a:bodyPr/>
        <a:lstStyle/>
        <a:p>
          <a:r>
            <a:rPr lang="en-US" dirty="0" smtClean="0"/>
            <a:t>Technical Specification</a:t>
          </a:r>
          <a:endParaRPr lang="en-US" dirty="0"/>
        </a:p>
      </dgm:t>
    </dgm:pt>
    <dgm:pt modelId="{04FD566A-8334-4143-8742-0B83A0470672}" type="parTrans" cxnId="{358B5A4E-92C9-7446-937E-A46A3A57BB44}">
      <dgm:prSet/>
      <dgm:spPr/>
      <dgm:t>
        <a:bodyPr/>
        <a:lstStyle/>
        <a:p>
          <a:endParaRPr lang="en-US"/>
        </a:p>
      </dgm:t>
    </dgm:pt>
    <dgm:pt modelId="{B8AA8C54-BDA1-8E42-8767-D73FFD4C9EDF}" type="sibTrans" cxnId="{358B5A4E-92C9-7446-937E-A46A3A57BB44}">
      <dgm:prSet/>
      <dgm:spPr/>
      <dgm:t>
        <a:bodyPr/>
        <a:lstStyle/>
        <a:p>
          <a:endParaRPr lang="en-US"/>
        </a:p>
      </dgm:t>
    </dgm:pt>
    <dgm:pt modelId="{D8646C57-170C-014A-9503-D9C6508C82D8}">
      <dgm:prSet phldrT="[Text]"/>
      <dgm:spPr/>
      <dgm:t>
        <a:bodyPr/>
        <a:lstStyle/>
        <a:p>
          <a:r>
            <a:rPr lang="en-US" dirty="0" smtClean="0"/>
            <a:t>Business process assessment</a:t>
          </a:r>
          <a:endParaRPr lang="en-US" dirty="0"/>
        </a:p>
      </dgm:t>
    </dgm:pt>
    <dgm:pt modelId="{B7419FC1-5A9F-B646-BD87-05B2374DA260}" type="parTrans" cxnId="{C87C58B5-6539-CF4C-A36E-7EF9A00D339B}">
      <dgm:prSet/>
      <dgm:spPr/>
      <dgm:t>
        <a:bodyPr/>
        <a:lstStyle/>
        <a:p>
          <a:endParaRPr lang="en-US"/>
        </a:p>
      </dgm:t>
    </dgm:pt>
    <dgm:pt modelId="{07A14410-EF9A-1447-B2BB-0E8D3A2557B9}" type="sibTrans" cxnId="{C87C58B5-6539-CF4C-A36E-7EF9A00D339B}">
      <dgm:prSet/>
      <dgm:spPr/>
      <dgm:t>
        <a:bodyPr/>
        <a:lstStyle/>
        <a:p>
          <a:endParaRPr lang="en-US"/>
        </a:p>
      </dgm:t>
    </dgm:pt>
    <dgm:pt modelId="{45A3F869-7366-714F-9120-6A942FFBCB8A}">
      <dgm:prSet phldrT="[Text]"/>
      <dgm:spPr/>
      <dgm:t>
        <a:bodyPr/>
        <a:lstStyle/>
        <a:p>
          <a:r>
            <a:rPr lang="en-US" dirty="0" smtClean="0"/>
            <a:t>Project proposal and approval</a:t>
          </a:r>
          <a:endParaRPr lang="en-US" dirty="0"/>
        </a:p>
      </dgm:t>
    </dgm:pt>
    <dgm:pt modelId="{5256E9E2-1088-0A43-87AE-5A5B4951B7A9}" type="parTrans" cxnId="{9FFF786E-C289-0143-92CB-6C56F9F2FCC4}">
      <dgm:prSet/>
      <dgm:spPr/>
      <dgm:t>
        <a:bodyPr/>
        <a:lstStyle/>
        <a:p>
          <a:endParaRPr lang="en-US"/>
        </a:p>
      </dgm:t>
    </dgm:pt>
    <dgm:pt modelId="{4E5037B7-6027-8C49-A1AC-50DF6BEC2C5F}" type="sibTrans" cxnId="{9FFF786E-C289-0143-92CB-6C56F9F2FCC4}">
      <dgm:prSet/>
      <dgm:spPr/>
      <dgm:t>
        <a:bodyPr/>
        <a:lstStyle/>
        <a:p>
          <a:endParaRPr lang="en-US"/>
        </a:p>
      </dgm:t>
    </dgm:pt>
    <dgm:pt modelId="{7ADEF8EE-90DE-744D-A102-9E07801E8D42}">
      <dgm:prSet phldrT="[Text]"/>
      <dgm:spPr/>
      <dgm:t>
        <a:bodyPr/>
        <a:lstStyle/>
        <a:p>
          <a:r>
            <a:rPr lang="en-US" dirty="0" smtClean="0"/>
            <a:t>Project Plan</a:t>
          </a:r>
          <a:endParaRPr lang="en-US" dirty="0"/>
        </a:p>
      </dgm:t>
    </dgm:pt>
    <dgm:pt modelId="{47C4534C-8102-074C-8AF4-B6AAECEE378E}" type="parTrans" cxnId="{4D21A7E1-1497-E64B-8936-AF0112CE5794}">
      <dgm:prSet/>
      <dgm:spPr/>
      <dgm:t>
        <a:bodyPr/>
        <a:lstStyle/>
        <a:p>
          <a:endParaRPr lang="en-US"/>
        </a:p>
      </dgm:t>
    </dgm:pt>
    <dgm:pt modelId="{13960528-D251-0346-9FB2-2BE5B1DA2006}" type="sibTrans" cxnId="{4D21A7E1-1497-E64B-8936-AF0112CE5794}">
      <dgm:prSet/>
      <dgm:spPr/>
      <dgm:t>
        <a:bodyPr/>
        <a:lstStyle/>
        <a:p>
          <a:endParaRPr lang="en-US"/>
        </a:p>
      </dgm:t>
    </dgm:pt>
    <dgm:pt modelId="{816A66F6-BCBB-2246-BE19-FAD58F20DF8B}">
      <dgm:prSet phldrT="[Text]"/>
      <dgm:spPr/>
      <dgm:t>
        <a:bodyPr/>
        <a:lstStyle/>
        <a:p>
          <a:r>
            <a:rPr lang="en-US" dirty="0" smtClean="0"/>
            <a:t>Functional Specification</a:t>
          </a:r>
          <a:endParaRPr lang="en-US" dirty="0"/>
        </a:p>
      </dgm:t>
    </dgm:pt>
    <dgm:pt modelId="{C84DA300-1859-1B4C-8A29-521E1AE33DF2}" type="parTrans" cxnId="{DC8569F2-B490-E14D-BBBE-4FC64B8A1285}">
      <dgm:prSet/>
      <dgm:spPr/>
      <dgm:t>
        <a:bodyPr/>
        <a:lstStyle/>
        <a:p>
          <a:endParaRPr lang="en-US"/>
        </a:p>
      </dgm:t>
    </dgm:pt>
    <dgm:pt modelId="{E3E0F1FA-75F7-F34B-9379-AFC6613FBB61}" type="sibTrans" cxnId="{DC8569F2-B490-E14D-BBBE-4FC64B8A1285}">
      <dgm:prSet/>
      <dgm:spPr/>
      <dgm:t>
        <a:bodyPr/>
        <a:lstStyle/>
        <a:p>
          <a:endParaRPr lang="en-US"/>
        </a:p>
      </dgm:t>
    </dgm:pt>
    <dgm:pt modelId="{008B8499-3FDB-6A43-8114-1D84403361DF}">
      <dgm:prSet phldrT="[Text]"/>
      <dgm:spPr/>
      <dgm:t>
        <a:bodyPr/>
        <a:lstStyle/>
        <a:p>
          <a:r>
            <a:rPr lang="en-US" dirty="0" smtClean="0"/>
            <a:t>Process changes identified</a:t>
          </a:r>
          <a:endParaRPr lang="en-US" dirty="0"/>
        </a:p>
      </dgm:t>
    </dgm:pt>
    <dgm:pt modelId="{C23EE1FA-453B-8D40-8595-05AB41045132}" type="parTrans" cxnId="{8A9364B5-B856-AE48-B780-742DD2024AC3}">
      <dgm:prSet/>
      <dgm:spPr/>
      <dgm:t>
        <a:bodyPr/>
        <a:lstStyle/>
        <a:p>
          <a:endParaRPr lang="en-US"/>
        </a:p>
      </dgm:t>
    </dgm:pt>
    <dgm:pt modelId="{1AFB77DC-CD26-854E-AB73-8A5D8A4DAE2E}" type="sibTrans" cxnId="{8A9364B5-B856-AE48-B780-742DD2024AC3}">
      <dgm:prSet/>
      <dgm:spPr/>
      <dgm:t>
        <a:bodyPr/>
        <a:lstStyle/>
        <a:p>
          <a:endParaRPr lang="en-US"/>
        </a:p>
      </dgm:t>
    </dgm:pt>
    <dgm:pt modelId="{A2009CCB-C0FC-D34A-AFD3-E7AB93208890}">
      <dgm:prSet phldrT="[Text]"/>
      <dgm:spPr/>
      <dgm:t>
        <a:bodyPr/>
        <a:lstStyle/>
        <a:p>
          <a:r>
            <a:rPr lang="en-US" dirty="0" smtClean="0"/>
            <a:t>Business rules</a:t>
          </a:r>
          <a:endParaRPr lang="en-US" dirty="0"/>
        </a:p>
      </dgm:t>
    </dgm:pt>
    <dgm:pt modelId="{DBD295DE-EF89-1749-A951-77DE409EE84D}" type="parTrans" cxnId="{05951BD7-A489-CB42-9B97-DC5EC0779D7F}">
      <dgm:prSet/>
      <dgm:spPr/>
      <dgm:t>
        <a:bodyPr/>
        <a:lstStyle/>
        <a:p>
          <a:endParaRPr lang="en-US"/>
        </a:p>
      </dgm:t>
    </dgm:pt>
    <dgm:pt modelId="{DBCA393F-0675-994C-87AC-1D8FFA80CE3B}" type="sibTrans" cxnId="{05951BD7-A489-CB42-9B97-DC5EC0779D7F}">
      <dgm:prSet/>
      <dgm:spPr/>
      <dgm:t>
        <a:bodyPr/>
        <a:lstStyle/>
        <a:p>
          <a:endParaRPr lang="en-US"/>
        </a:p>
      </dgm:t>
    </dgm:pt>
    <dgm:pt modelId="{C9C96102-6AB2-0848-8171-E4822B25ED53}">
      <dgm:prSet phldrT="[Text]"/>
      <dgm:spPr/>
      <dgm:t>
        <a:bodyPr/>
        <a:lstStyle/>
        <a:p>
          <a:r>
            <a:rPr lang="en-US" dirty="0" smtClean="0"/>
            <a:t>Modeling</a:t>
          </a:r>
          <a:endParaRPr lang="en-US" dirty="0"/>
        </a:p>
      </dgm:t>
    </dgm:pt>
    <dgm:pt modelId="{1C3E6446-F820-C741-A1DE-8FC92DF791C4}" type="parTrans" cxnId="{A7324EA3-69B7-4D44-A6CD-859E5DE0AF31}">
      <dgm:prSet/>
      <dgm:spPr/>
      <dgm:t>
        <a:bodyPr/>
        <a:lstStyle/>
        <a:p>
          <a:endParaRPr lang="en-US"/>
        </a:p>
      </dgm:t>
    </dgm:pt>
    <dgm:pt modelId="{92F9E3FB-B32D-CE4E-AF2E-D993FEFD605C}" type="sibTrans" cxnId="{A7324EA3-69B7-4D44-A6CD-859E5DE0AF31}">
      <dgm:prSet/>
      <dgm:spPr/>
      <dgm:t>
        <a:bodyPr/>
        <a:lstStyle/>
        <a:p>
          <a:endParaRPr lang="en-US"/>
        </a:p>
      </dgm:t>
    </dgm:pt>
    <dgm:pt modelId="{6811F02A-7BA1-4349-B8CE-FA0586373127}">
      <dgm:prSet phldrT="[Text]"/>
      <dgm:spPr/>
      <dgm:t>
        <a:bodyPr/>
        <a:lstStyle/>
        <a:p>
          <a:r>
            <a:rPr lang="en-US" dirty="0" smtClean="0"/>
            <a:t>Data and application integration design</a:t>
          </a:r>
          <a:endParaRPr lang="en-US" dirty="0"/>
        </a:p>
      </dgm:t>
    </dgm:pt>
    <dgm:pt modelId="{EF497B65-1414-C541-A453-35FAAE326CBA}" type="parTrans" cxnId="{6632FA09-9647-FD4E-A611-30376C6CC708}">
      <dgm:prSet/>
      <dgm:spPr/>
      <dgm:t>
        <a:bodyPr/>
        <a:lstStyle/>
        <a:p>
          <a:endParaRPr lang="en-US"/>
        </a:p>
      </dgm:t>
    </dgm:pt>
    <dgm:pt modelId="{1EA765CF-153A-4F4A-B987-19F63A704F03}" type="sibTrans" cxnId="{6632FA09-9647-FD4E-A611-30376C6CC708}">
      <dgm:prSet/>
      <dgm:spPr/>
      <dgm:t>
        <a:bodyPr/>
        <a:lstStyle/>
        <a:p>
          <a:endParaRPr lang="en-US"/>
        </a:p>
      </dgm:t>
    </dgm:pt>
    <dgm:pt modelId="{B7A42DC2-83B1-DC47-9832-E3E5BFE2EB63}">
      <dgm:prSet phldrT="[Text]"/>
      <dgm:spPr/>
      <dgm:t>
        <a:bodyPr/>
        <a:lstStyle/>
        <a:p>
          <a:r>
            <a:rPr lang="en-US" dirty="0" smtClean="0"/>
            <a:t>Architecture definition</a:t>
          </a:r>
          <a:endParaRPr lang="en-US" dirty="0"/>
        </a:p>
      </dgm:t>
    </dgm:pt>
    <dgm:pt modelId="{210B602C-AFD6-7449-94DC-908FE7624F5A}" type="parTrans" cxnId="{16720401-5337-A442-A9BC-DCF41A5F69CD}">
      <dgm:prSet/>
      <dgm:spPr/>
      <dgm:t>
        <a:bodyPr/>
        <a:lstStyle/>
        <a:p>
          <a:endParaRPr lang="en-US"/>
        </a:p>
      </dgm:t>
    </dgm:pt>
    <dgm:pt modelId="{15C458D6-0932-EC46-9635-B8FB01F502A2}" type="sibTrans" cxnId="{16720401-5337-A442-A9BC-DCF41A5F69CD}">
      <dgm:prSet/>
      <dgm:spPr/>
      <dgm:t>
        <a:bodyPr/>
        <a:lstStyle/>
        <a:p>
          <a:endParaRPr lang="en-US"/>
        </a:p>
      </dgm:t>
    </dgm:pt>
    <dgm:pt modelId="{E610CBB1-D512-E74C-B273-96850AAC3330}">
      <dgm:prSet phldrT="[Text]"/>
      <dgm:spPr/>
      <dgm:t>
        <a:bodyPr/>
        <a:lstStyle/>
        <a:p>
          <a:r>
            <a:rPr lang="en-US" dirty="0" smtClean="0"/>
            <a:t>Proof of concept as needed for high risk deliverables</a:t>
          </a:r>
          <a:endParaRPr lang="en-US" dirty="0"/>
        </a:p>
      </dgm:t>
    </dgm:pt>
    <dgm:pt modelId="{C050E43F-49F7-2249-9347-0AE1307681B0}" type="parTrans" cxnId="{DC85D2EE-5B8B-004B-96D3-3967BE2E2D2C}">
      <dgm:prSet/>
      <dgm:spPr/>
      <dgm:t>
        <a:bodyPr/>
        <a:lstStyle/>
        <a:p>
          <a:endParaRPr lang="en-US"/>
        </a:p>
      </dgm:t>
    </dgm:pt>
    <dgm:pt modelId="{B0915662-0431-874D-B8E4-7CDDCD42AD77}" type="sibTrans" cxnId="{DC85D2EE-5B8B-004B-96D3-3967BE2E2D2C}">
      <dgm:prSet/>
      <dgm:spPr/>
      <dgm:t>
        <a:bodyPr/>
        <a:lstStyle/>
        <a:p>
          <a:endParaRPr lang="en-US"/>
        </a:p>
      </dgm:t>
    </dgm:pt>
    <dgm:pt modelId="{F40C003E-DDE9-3A4D-978A-61A604D3939C}">
      <dgm:prSet phldrT="[Text]"/>
      <dgm:spPr/>
      <dgm:t>
        <a:bodyPr/>
        <a:lstStyle/>
        <a:p>
          <a:r>
            <a:rPr lang="en-US" dirty="0" smtClean="0"/>
            <a:t>Visual Design</a:t>
          </a:r>
          <a:endParaRPr lang="en-US" dirty="0"/>
        </a:p>
      </dgm:t>
    </dgm:pt>
    <dgm:pt modelId="{C855F588-E794-4742-93C8-DC3D0BDC77E2}" type="parTrans" cxnId="{AC7075F5-B98C-7040-AC95-5180486117E6}">
      <dgm:prSet/>
      <dgm:spPr/>
      <dgm:t>
        <a:bodyPr/>
        <a:lstStyle/>
        <a:p>
          <a:endParaRPr lang="en-US"/>
        </a:p>
      </dgm:t>
    </dgm:pt>
    <dgm:pt modelId="{29A28E5D-D7BB-2846-9788-8EABA0D5AB0C}" type="sibTrans" cxnId="{AC7075F5-B98C-7040-AC95-5180486117E6}">
      <dgm:prSet/>
      <dgm:spPr/>
      <dgm:t>
        <a:bodyPr/>
        <a:lstStyle/>
        <a:p>
          <a:endParaRPr lang="en-US"/>
        </a:p>
      </dgm:t>
    </dgm:pt>
    <dgm:pt modelId="{01BCF6DD-0614-D340-9FB4-0B5DF1D06AC9}">
      <dgm:prSet phldrT="[Text]"/>
      <dgm:spPr/>
      <dgm:t>
        <a:bodyPr/>
        <a:lstStyle/>
        <a:p>
          <a:r>
            <a:rPr lang="en-US" dirty="0" smtClean="0"/>
            <a:t>Report mock up with user input</a:t>
          </a:r>
          <a:endParaRPr lang="en-US" dirty="0"/>
        </a:p>
      </dgm:t>
    </dgm:pt>
    <dgm:pt modelId="{48906D82-CDC3-3343-97C2-C3F47F413BB4}" type="parTrans" cxnId="{8EE1EE0E-6FC0-DC4B-A5BB-64541C6DEE38}">
      <dgm:prSet/>
      <dgm:spPr/>
      <dgm:t>
        <a:bodyPr/>
        <a:lstStyle/>
        <a:p>
          <a:endParaRPr lang="en-US"/>
        </a:p>
      </dgm:t>
    </dgm:pt>
    <dgm:pt modelId="{9B622514-5AC1-7D4C-AC0A-DB4285436BC4}" type="sibTrans" cxnId="{8EE1EE0E-6FC0-DC4B-A5BB-64541C6DEE38}">
      <dgm:prSet/>
      <dgm:spPr/>
      <dgm:t>
        <a:bodyPr/>
        <a:lstStyle/>
        <a:p>
          <a:endParaRPr lang="en-US"/>
        </a:p>
      </dgm:t>
    </dgm:pt>
    <dgm:pt modelId="{27D71B91-C759-CD4A-8BAA-A461622AEDF5}">
      <dgm:prSet phldrT="[Text]"/>
      <dgm:spPr/>
      <dgm:t>
        <a:bodyPr/>
        <a:lstStyle/>
        <a:p>
          <a:r>
            <a:rPr lang="en-US" dirty="0" smtClean="0"/>
            <a:t>Develop</a:t>
          </a:r>
          <a:endParaRPr lang="en-US" dirty="0"/>
        </a:p>
      </dgm:t>
    </dgm:pt>
    <dgm:pt modelId="{8927013D-5AE2-5F4D-B661-03C0CEDFFD75}" type="parTrans" cxnId="{50D5889F-7A09-BF44-BE98-589E7FDE6F76}">
      <dgm:prSet/>
      <dgm:spPr/>
      <dgm:t>
        <a:bodyPr/>
        <a:lstStyle/>
        <a:p>
          <a:endParaRPr lang="en-US"/>
        </a:p>
      </dgm:t>
    </dgm:pt>
    <dgm:pt modelId="{21794829-AC73-DB4F-8934-124A2EF9BA59}" type="sibTrans" cxnId="{50D5889F-7A09-BF44-BE98-589E7FDE6F76}">
      <dgm:prSet/>
      <dgm:spPr/>
      <dgm:t>
        <a:bodyPr/>
        <a:lstStyle/>
        <a:p>
          <a:endParaRPr lang="en-US"/>
        </a:p>
      </dgm:t>
    </dgm:pt>
    <dgm:pt modelId="{6886E14E-6988-6F47-A3A0-1FDF592C531D}">
      <dgm:prSet phldrT="[Text]"/>
      <dgm:spPr/>
      <dgm:t>
        <a:bodyPr/>
        <a:lstStyle/>
        <a:p>
          <a:r>
            <a:rPr lang="en-US" dirty="0" smtClean="0"/>
            <a:t>Transformation of design</a:t>
          </a:r>
          <a:endParaRPr lang="en-US" dirty="0"/>
        </a:p>
      </dgm:t>
    </dgm:pt>
    <dgm:pt modelId="{3EC12DC7-289A-8349-BEE0-7B17AE81342D}" type="parTrans" cxnId="{BBEC65D0-ABC3-B944-91C0-C71C630C81C9}">
      <dgm:prSet/>
      <dgm:spPr/>
      <dgm:t>
        <a:bodyPr/>
        <a:lstStyle/>
        <a:p>
          <a:endParaRPr lang="en-US"/>
        </a:p>
      </dgm:t>
    </dgm:pt>
    <dgm:pt modelId="{C45C5BE4-87E9-B44A-AA4E-1762E89BB68B}" type="sibTrans" cxnId="{BBEC65D0-ABC3-B944-91C0-C71C630C81C9}">
      <dgm:prSet/>
      <dgm:spPr/>
      <dgm:t>
        <a:bodyPr/>
        <a:lstStyle/>
        <a:p>
          <a:endParaRPr lang="en-US"/>
        </a:p>
      </dgm:t>
    </dgm:pt>
    <dgm:pt modelId="{AE675C2A-F5A2-744F-AA02-EA9714B8A815}">
      <dgm:prSet phldrT="[Text]"/>
      <dgm:spPr/>
      <dgm:t>
        <a:bodyPr/>
        <a:lstStyle/>
        <a:p>
          <a:r>
            <a:rPr lang="en-US" dirty="0" smtClean="0"/>
            <a:t>Report development</a:t>
          </a:r>
          <a:endParaRPr lang="en-US" dirty="0"/>
        </a:p>
      </dgm:t>
    </dgm:pt>
    <dgm:pt modelId="{C28EF880-B6C7-5041-995D-ACA2342B0AED}" type="parTrans" cxnId="{EF1AAA7B-B468-1143-B86D-69878E4B2AB8}">
      <dgm:prSet/>
      <dgm:spPr/>
      <dgm:t>
        <a:bodyPr/>
        <a:lstStyle/>
        <a:p>
          <a:endParaRPr lang="en-US"/>
        </a:p>
      </dgm:t>
    </dgm:pt>
    <dgm:pt modelId="{5718A643-9ADB-104C-BECB-92D0D4788177}" type="sibTrans" cxnId="{EF1AAA7B-B468-1143-B86D-69878E4B2AB8}">
      <dgm:prSet/>
      <dgm:spPr/>
      <dgm:t>
        <a:bodyPr/>
        <a:lstStyle/>
        <a:p>
          <a:endParaRPr lang="en-US"/>
        </a:p>
      </dgm:t>
    </dgm:pt>
    <dgm:pt modelId="{FCB4CEEC-8675-BB4C-9BD0-6D16E9AA4B95}">
      <dgm:prSet phldrT="[Text]"/>
      <dgm:spPr/>
      <dgm:t>
        <a:bodyPr/>
        <a:lstStyle/>
        <a:p>
          <a:r>
            <a:rPr lang="en-US" dirty="0" smtClean="0"/>
            <a:t>Data import and export development</a:t>
          </a:r>
          <a:endParaRPr lang="en-US" dirty="0"/>
        </a:p>
      </dgm:t>
    </dgm:pt>
    <dgm:pt modelId="{387B2868-1E9F-D94B-923B-B2013DB68F90}" type="parTrans" cxnId="{E957C0EA-06E5-E241-B256-D8026C995A0E}">
      <dgm:prSet/>
      <dgm:spPr/>
      <dgm:t>
        <a:bodyPr/>
        <a:lstStyle/>
        <a:p>
          <a:endParaRPr lang="en-US"/>
        </a:p>
      </dgm:t>
    </dgm:pt>
    <dgm:pt modelId="{5A48B745-ADB5-654D-9A9F-FD61A571F221}" type="sibTrans" cxnId="{E957C0EA-06E5-E241-B256-D8026C995A0E}">
      <dgm:prSet/>
      <dgm:spPr/>
      <dgm:t>
        <a:bodyPr/>
        <a:lstStyle/>
        <a:p>
          <a:endParaRPr lang="en-US"/>
        </a:p>
      </dgm:t>
    </dgm:pt>
    <dgm:pt modelId="{D9262F72-B9E2-1E4C-8EAF-FAC54884F95C}">
      <dgm:prSet phldrT="[Text]"/>
      <dgm:spPr/>
      <dgm:t>
        <a:bodyPr/>
        <a:lstStyle/>
        <a:p>
          <a:r>
            <a:rPr lang="en-US" dirty="0" smtClean="0"/>
            <a:t>Unit test development</a:t>
          </a:r>
          <a:endParaRPr lang="en-US" dirty="0"/>
        </a:p>
      </dgm:t>
    </dgm:pt>
    <dgm:pt modelId="{E601A31A-1AE4-A642-8C80-160B1056E55D}" type="parTrans" cxnId="{91AFD9F8-099D-864C-ADE0-F97504543DA7}">
      <dgm:prSet/>
      <dgm:spPr/>
      <dgm:t>
        <a:bodyPr/>
        <a:lstStyle/>
        <a:p>
          <a:endParaRPr lang="en-US"/>
        </a:p>
      </dgm:t>
    </dgm:pt>
    <dgm:pt modelId="{02B25058-3A41-7F41-8274-FE41A4F6127D}" type="sibTrans" cxnId="{91AFD9F8-099D-864C-ADE0-F97504543DA7}">
      <dgm:prSet/>
      <dgm:spPr/>
      <dgm:t>
        <a:bodyPr/>
        <a:lstStyle/>
        <a:p>
          <a:endParaRPr lang="en-US"/>
        </a:p>
      </dgm:t>
    </dgm:pt>
    <dgm:pt modelId="{CF839903-AE0A-6349-BF0D-A3193DCF51FB}">
      <dgm:prSet phldrT="[Text]"/>
      <dgm:spPr/>
      <dgm:t>
        <a:bodyPr/>
        <a:lstStyle/>
        <a:p>
          <a:r>
            <a:rPr lang="en-US" dirty="0" smtClean="0"/>
            <a:t>Deployment to “sandbox” for user preview of solution</a:t>
          </a:r>
          <a:endParaRPr lang="en-US" dirty="0"/>
        </a:p>
      </dgm:t>
    </dgm:pt>
    <dgm:pt modelId="{096E54AD-7780-2C46-A662-7AA244FF293A}" type="parTrans" cxnId="{7ADFC6DC-EBCB-7E46-BA69-FBFF3B0CD1A8}">
      <dgm:prSet/>
      <dgm:spPr/>
      <dgm:t>
        <a:bodyPr/>
        <a:lstStyle/>
        <a:p>
          <a:endParaRPr lang="en-US"/>
        </a:p>
      </dgm:t>
    </dgm:pt>
    <dgm:pt modelId="{5DE02075-E43F-CB4B-A2E8-F9AF42778164}" type="sibTrans" cxnId="{7ADFC6DC-EBCB-7E46-BA69-FBFF3B0CD1A8}">
      <dgm:prSet/>
      <dgm:spPr/>
      <dgm:t>
        <a:bodyPr/>
        <a:lstStyle/>
        <a:p>
          <a:endParaRPr lang="en-US"/>
        </a:p>
      </dgm:t>
    </dgm:pt>
    <dgm:pt modelId="{2D013B96-1453-014F-BCD0-72441EDE31FE}">
      <dgm:prSet phldrT="[Text]"/>
      <dgm:spPr/>
      <dgm:t>
        <a:bodyPr/>
        <a:lstStyle/>
        <a:p>
          <a:r>
            <a:rPr lang="en-US" dirty="0" smtClean="0"/>
            <a:t>Deploy</a:t>
          </a:r>
          <a:endParaRPr lang="en-US" dirty="0"/>
        </a:p>
      </dgm:t>
    </dgm:pt>
    <dgm:pt modelId="{9CF0AE1C-9BC1-B64F-A4F8-8EAADE9FDBD3}" type="parTrans" cxnId="{1DC2AE91-20F3-8046-8212-D777C9872A88}">
      <dgm:prSet/>
      <dgm:spPr/>
      <dgm:t>
        <a:bodyPr/>
        <a:lstStyle/>
        <a:p>
          <a:endParaRPr lang="en-US"/>
        </a:p>
      </dgm:t>
    </dgm:pt>
    <dgm:pt modelId="{13CEF6A8-B73F-6841-8B84-94F0AAACF95C}" type="sibTrans" cxnId="{1DC2AE91-20F3-8046-8212-D777C9872A88}">
      <dgm:prSet/>
      <dgm:spPr/>
      <dgm:t>
        <a:bodyPr/>
        <a:lstStyle/>
        <a:p>
          <a:endParaRPr lang="en-US"/>
        </a:p>
      </dgm:t>
    </dgm:pt>
    <dgm:pt modelId="{9ADCD793-D818-B845-8C51-EBBBD629ABF9}">
      <dgm:prSet phldrT="[Text]" custT="1"/>
      <dgm:spPr/>
      <dgm:t>
        <a:bodyPr/>
        <a:lstStyle/>
        <a:p>
          <a:r>
            <a:rPr lang="en-US" sz="1200" dirty="0" smtClean="0"/>
            <a:t>Test dev, test, production environments using manual and automated processes</a:t>
          </a:r>
          <a:endParaRPr lang="en-US" sz="1200" dirty="0"/>
        </a:p>
      </dgm:t>
    </dgm:pt>
    <dgm:pt modelId="{377ABABD-2CEF-FA43-852B-B835B8CB2D6E}" type="parTrans" cxnId="{421FB7E5-9FCB-BD41-8531-A3BBE94E2FEB}">
      <dgm:prSet/>
      <dgm:spPr/>
      <dgm:t>
        <a:bodyPr/>
        <a:lstStyle/>
        <a:p>
          <a:endParaRPr lang="en-US"/>
        </a:p>
      </dgm:t>
    </dgm:pt>
    <dgm:pt modelId="{85282898-FE8B-5940-BB24-1DB86EC97443}" type="sibTrans" cxnId="{421FB7E5-9FCB-BD41-8531-A3BBE94E2FEB}">
      <dgm:prSet/>
      <dgm:spPr/>
      <dgm:t>
        <a:bodyPr/>
        <a:lstStyle/>
        <a:p>
          <a:endParaRPr lang="en-US"/>
        </a:p>
      </dgm:t>
    </dgm:pt>
    <dgm:pt modelId="{2292C909-3FC5-6248-9023-19A95CD64900}">
      <dgm:prSet phldrT="[Text]" custT="1"/>
      <dgm:spPr/>
      <dgm:t>
        <a:bodyPr/>
        <a:lstStyle/>
        <a:p>
          <a:r>
            <a:rPr lang="en-US" sz="1200" dirty="0" smtClean="0"/>
            <a:t>Performance testing</a:t>
          </a:r>
          <a:endParaRPr lang="en-US" sz="1200" dirty="0"/>
        </a:p>
      </dgm:t>
    </dgm:pt>
    <dgm:pt modelId="{8CFAED7D-CFF0-5F4E-8BE6-B23B696451A4}" type="parTrans" cxnId="{53CF1365-F633-224B-BEC9-1737EDB74C37}">
      <dgm:prSet/>
      <dgm:spPr/>
      <dgm:t>
        <a:bodyPr/>
        <a:lstStyle/>
        <a:p>
          <a:endParaRPr lang="en-US"/>
        </a:p>
      </dgm:t>
    </dgm:pt>
    <dgm:pt modelId="{49329226-4D7A-5347-9B98-8B410AD4A336}" type="sibTrans" cxnId="{53CF1365-F633-224B-BEC9-1737EDB74C37}">
      <dgm:prSet/>
      <dgm:spPr/>
      <dgm:t>
        <a:bodyPr/>
        <a:lstStyle/>
        <a:p>
          <a:endParaRPr lang="en-US"/>
        </a:p>
      </dgm:t>
    </dgm:pt>
    <dgm:pt modelId="{FBD9FC72-0016-174A-86E2-BC3B25599CE5}">
      <dgm:prSet phldrT="[Text]" custT="1"/>
      <dgm:spPr/>
      <dgm:t>
        <a:bodyPr/>
        <a:lstStyle/>
        <a:p>
          <a:r>
            <a:rPr lang="en-US" sz="1200" dirty="0" smtClean="0"/>
            <a:t>User acceptance testing</a:t>
          </a:r>
          <a:endParaRPr lang="en-US" sz="1200" dirty="0"/>
        </a:p>
      </dgm:t>
    </dgm:pt>
    <dgm:pt modelId="{AAECA45D-B218-2649-995A-9609E4424503}" type="parTrans" cxnId="{FC0FE9D4-2BCD-B048-8D09-09628A9DB1B3}">
      <dgm:prSet/>
      <dgm:spPr/>
      <dgm:t>
        <a:bodyPr/>
        <a:lstStyle/>
        <a:p>
          <a:endParaRPr lang="en-US"/>
        </a:p>
      </dgm:t>
    </dgm:pt>
    <dgm:pt modelId="{9E780938-B1A3-F343-86C7-C8A941EE99EF}" type="sibTrans" cxnId="{FC0FE9D4-2BCD-B048-8D09-09628A9DB1B3}">
      <dgm:prSet/>
      <dgm:spPr/>
      <dgm:t>
        <a:bodyPr/>
        <a:lstStyle/>
        <a:p>
          <a:endParaRPr lang="en-US"/>
        </a:p>
      </dgm:t>
    </dgm:pt>
    <dgm:pt modelId="{BD51FC7E-BF66-8240-B550-8181EF307E91}">
      <dgm:prSet phldrT="[Text]" custT="1"/>
      <dgm:spPr/>
      <dgm:t>
        <a:bodyPr/>
        <a:lstStyle/>
        <a:p>
          <a:r>
            <a:rPr lang="en-US" sz="1200" dirty="0" smtClean="0"/>
            <a:t>Training and knowledge transfer</a:t>
          </a:r>
          <a:endParaRPr lang="en-US" sz="1200" dirty="0"/>
        </a:p>
      </dgm:t>
    </dgm:pt>
    <dgm:pt modelId="{BECDED03-6F76-9F4E-AD64-C4CBC22FFD2B}" type="parTrans" cxnId="{365BA7C6-2804-A248-A7C4-2A9246013E55}">
      <dgm:prSet/>
      <dgm:spPr/>
      <dgm:t>
        <a:bodyPr/>
        <a:lstStyle/>
        <a:p>
          <a:endParaRPr lang="en-US"/>
        </a:p>
      </dgm:t>
    </dgm:pt>
    <dgm:pt modelId="{A7EA5DFB-BAF3-1C4E-8CCA-A242B7687080}" type="sibTrans" cxnId="{365BA7C6-2804-A248-A7C4-2A9246013E55}">
      <dgm:prSet/>
      <dgm:spPr/>
      <dgm:t>
        <a:bodyPr/>
        <a:lstStyle/>
        <a:p>
          <a:endParaRPr lang="en-US"/>
        </a:p>
      </dgm:t>
    </dgm:pt>
    <dgm:pt modelId="{E44B8587-B224-6A4B-B54C-FAFBF2749785}" type="pres">
      <dgm:prSet presAssocID="{C2A2F3C4-BAEB-3642-98B8-BA3DFE5D8DBC}" presName="Name0" presStyleCnt="0">
        <dgm:presLayoutVars>
          <dgm:dir/>
          <dgm:animLvl val="lvl"/>
          <dgm:resizeHandles val="exact"/>
        </dgm:presLayoutVars>
      </dgm:prSet>
      <dgm:spPr/>
      <dgm:t>
        <a:bodyPr/>
        <a:lstStyle/>
        <a:p>
          <a:endParaRPr lang="en-US"/>
        </a:p>
      </dgm:t>
    </dgm:pt>
    <dgm:pt modelId="{1FA2E74A-B13D-CA4E-B3FF-399B404DC7DD}" type="pres">
      <dgm:prSet presAssocID="{F2B60F38-9BBF-FF45-B0BC-B6B3264D10FD}" presName="compositeNode" presStyleCnt="0">
        <dgm:presLayoutVars>
          <dgm:bulletEnabled val="1"/>
        </dgm:presLayoutVars>
      </dgm:prSet>
      <dgm:spPr/>
    </dgm:pt>
    <dgm:pt modelId="{5FD62E34-BF3A-6B4F-82B9-D7B9BB3A897B}" type="pres">
      <dgm:prSet presAssocID="{F2B60F38-9BBF-FF45-B0BC-B6B3264D10FD}" presName="bgRect" presStyleLbl="node1" presStyleIdx="0" presStyleCnt="5" custScaleY="161051"/>
      <dgm:spPr/>
      <dgm:t>
        <a:bodyPr/>
        <a:lstStyle/>
        <a:p>
          <a:endParaRPr lang="en-US"/>
        </a:p>
      </dgm:t>
    </dgm:pt>
    <dgm:pt modelId="{097E0E77-2BE4-C141-8BDB-D1202E957C87}" type="pres">
      <dgm:prSet presAssocID="{F2B60F38-9BBF-FF45-B0BC-B6B3264D10FD}" presName="parentNode" presStyleLbl="node1" presStyleIdx="0" presStyleCnt="5">
        <dgm:presLayoutVars>
          <dgm:chMax val="0"/>
          <dgm:bulletEnabled val="1"/>
        </dgm:presLayoutVars>
      </dgm:prSet>
      <dgm:spPr/>
      <dgm:t>
        <a:bodyPr/>
        <a:lstStyle/>
        <a:p>
          <a:endParaRPr lang="en-US"/>
        </a:p>
      </dgm:t>
    </dgm:pt>
    <dgm:pt modelId="{22A97D37-3461-054C-8510-33460E78D05B}" type="pres">
      <dgm:prSet presAssocID="{F2B60F38-9BBF-FF45-B0BC-B6B3264D10FD}" presName="childNode" presStyleLbl="node1" presStyleIdx="0" presStyleCnt="5">
        <dgm:presLayoutVars>
          <dgm:bulletEnabled val="1"/>
        </dgm:presLayoutVars>
      </dgm:prSet>
      <dgm:spPr/>
      <dgm:t>
        <a:bodyPr/>
        <a:lstStyle/>
        <a:p>
          <a:endParaRPr lang="en-US"/>
        </a:p>
      </dgm:t>
    </dgm:pt>
    <dgm:pt modelId="{98138327-7545-EA4A-9961-531E7B6F1A05}" type="pres">
      <dgm:prSet presAssocID="{EC8F3C33-DDCF-6446-92D7-FF43E206E8EC}" presName="hSp" presStyleCnt="0"/>
      <dgm:spPr/>
    </dgm:pt>
    <dgm:pt modelId="{0365A3B1-974E-954C-8D06-4EE0D031309F}" type="pres">
      <dgm:prSet presAssocID="{EC8F3C33-DDCF-6446-92D7-FF43E206E8EC}" presName="vProcSp" presStyleCnt="0"/>
      <dgm:spPr/>
    </dgm:pt>
    <dgm:pt modelId="{316212FC-FE28-DA4D-BCF4-88FB7F6546EB}" type="pres">
      <dgm:prSet presAssocID="{EC8F3C33-DDCF-6446-92D7-FF43E206E8EC}" presName="vSp1" presStyleCnt="0"/>
      <dgm:spPr/>
    </dgm:pt>
    <dgm:pt modelId="{2027D9AB-71A1-2747-9DA6-E242487D4D0C}" type="pres">
      <dgm:prSet presAssocID="{EC8F3C33-DDCF-6446-92D7-FF43E206E8EC}" presName="simulatedConn" presStyleLbl="solidFgAcc1" presStyleIdx="0" presStyleCnt="4"/>
      <dgm:spPr/>
    </dgm:pt>
    <dgm:pt modelId="{4B91A468-65D8-1742-B296-046C300C9EC6}" type="pres">
      <dgm:prSet presAssocID="{EC8F3C33-DDCF-6446-92D7-FF43E206E8EC}" presName="vSp2" presStyleCnt="0"/>
      <dgm:spPr/>
    </dgm:pt>
    <dgm:pt modelId="{CD660865-48FD-2749-8277-DB9FEC9CCEF8}" type="pres">
      <dgm:prSet presAssocID="{EC8F3C33-DDCF-6446-92D7-FF43E206E8EC}" presName="sibTrans" presStyleCnt="0"/>
      <dgm:spPr/>
    </dgm:pt>
    <dgm:pt modelId="{B895218A-0D7F-EF4A-ACAF-5FBB67533077}" type="pres">
      <dgm:prSet presAssocID="{BA32BBC8-6401-1542-8D8B-F8828D5EE2A9}" presName="compositeNode" presStyleCnt="0">
        <dgm:presLayoutVars>
          <dgm:bulletEnabled val="1"/>
        </dgm:presLayoutVars>
      </dgm:prSet>
      <dgm:spPr/>
    </dgm:pt>
    <dgm:pt modelId="{20B34962-525B-D44C-B489-78BB27734DA0}" type="pres">
      <dgm:prSet presAssocID="{BA32BBC8-6401-1542-8D8B-F8828D5EE2A9}" presName="bgRect" presStyleLbl="node1" presStyleIdx="1" presStyleCnt="5" custScaleY="161051"/>
      <dgm:spPr/>
      <dgm:t>
        <a:bodyPr/>
        <a:lstStyle/>
        <a:p>
          <a:endParaRPr lang="en-US"/>
        </a:p>
      </dgm:t>
    </dgm:pt>
    <dgm:pt modelId="{D3AE5965-F838-174C-AD1D-D5567B13D9DA}" type="pres">
      <dgm:prSet presAssocID="{BA32BBC8-6401-1542-8D8B-F8828D5EE2A9}" presName="parentNode" presStyleLbl="node1" presStyleIdx="1" presStyleCnt="5">
        <dgm:presLayoutVars>
          <dgm:chMax val="0"/>
          <dgm:bulletEnabled val="1"/>
        </dgm:presLayoutVars>
      </dgm:prSet>
      <dgm:spPr/>
      <dgm:t>
        <a:bodyPr/>
        <a:lstStyle/>
        <a:p>
          <a:endParaRPr lang="en-US"/>
        </a:p>
      </dgm:t>
    </dgm:pt>
    <dgm:pt modelId="{FD90E0F8-B73E-CB42-A5DE-2C6A13A97761}" type="pres">
      <dgm:prSet presAssocID="{BA32BBC8-6401-1542-8D8B-F8828D5EE2A9}" presName="childNode" presStyleLbl="node1" presStyleIdx="1" presStyleCnt="5">
        <dgm:presLayoutVars>
          <dgm:bulletEnabled val="1"/>
        </dgm:presLayoutVars>
      </dgm:prSet>
      <dgm:spPr/>
      <dgm:t>
        <a:bodyPr/>
        <a:lstStyle/>
        <a:p>
          <a:endParaRPr lang="en-US"/>
        </a:p>
      </dgm:t>
    </dgm:pt>
    <dgm:pt modelId="{8C017B48-6E04-ED41-9BCE-C0BDAD253775}" type="pres">
      <dgm:prSet presAssocID="{0D556128-29CA-2649-AF77-99F958D7AE87}" presName="hSp" presStyleCnt="0"/>
      <dgm:spPr/>
    </dgm:pt>
    <dgm:pt modelId="{5B38CBE9-260C-F847-B828-92986D32C8BF}" type="pres">
      <dgm:prSet presAssocID="{0D556128-29CA-2649-AF77-99F958D7AE87}" presName="vProcSp" presStyleCnt="0"/>
      <dgm:spPr/>
    </dgm:pt>
    <dgm:pt modelId="{24A65DAE-E463-8249-8B25-BE8475308122}" type="pres">
      <dgm:prSet presAssocID="{0D556128-29CA-2649-AF77-99F958D7AE87}" presName="vSp1" presStyleCnt="0"/>
      <dgm:spPr/>
    </dgm:pt>
    <dgm:pt modelId="{3CF9B6DA-7328-D449-9CE8-7841F5CE11A0}" type="pres">
      <dgm:prSet presAssocID="{0D556128-29CA-2649-AF77-99F958D7AE87}" presName="simulatedConn" presStyleLbl="solidFgAcc1" presStyleIdx="1" presStyleCnt="4"/>
      <dgm:spPr/>
    </dgm:pt>
    <dgm:pt modelId="{17CC1AB9-AAC8-134C-B632-58ABCB9AC282}" type="pres">
      <dgm:prSet presAssocID="{0D556128-29CA-2649-AF77-99F958D7AE87}" presName="vSp2" presStyleCnt="0"/>
      <dgm:spPr/>
    </dgm:pt>
    <dgm:pt modelId="{CEDB7D3A-804B-BD48-9149-BCC223BFEE43}" type="pres">
      <dgm:prSet presAssocID="{0D556128-29CA-2649-AF77-99F958D7AE87}" presName="sibTrans" presStyleCnt="0"/>
      <dgm:spPr/>
    </dgm:pt>
    <dgm:pt modelId="{62CE01F3-958F-3B49-91DA-790556308A47}" type="pres">
      <dgm:prSet presAssocID="{F360C4F0-750A-7E4F-A069-57243A565EC6}" presName="compositeNode" presStyleCnt="0">
        <dgm:presLayoutVars>
          <dgm:bulletEnabled val="1"/>
        </dgm:presLayoutVars>
      </dgm:prSet>
      <dgm:spPr/>
    </dgm:pt>
    <dgm:pt modelId="{A348EB58-A882-9749-946B-4D35BCB9F717}" type="pres">
      <dgm:prSet presAssocID="{F360C4F0-750A-7E4F-A069-57243A565EC6}" presName="bgRect" presStyleLbl="node1" presStyleIdx="2" presStyleCnt="5" custScaleY="161051"/>
      <dgm:spPr/>
      <dgm:t>
        <a:bodyPr/>
        <a:lstStyle/>
        <a:p>
          <a:endParaRPr lang="en-US"/>
        </a:p>
      </dgm:t>
    </dgm:pt>
    <dgm:pt modelId="{58F7A596-0DF2-4F4D-9A8E-90FD0E57C554}" type="pres">
      <dgm:prSet presAssocID="{F360C4F0-750A-7E4F-A069-57243A565EC6}" presName="parentNode" presStyleLbl="node1" presStyleIdx="2" presStyleCnt="5">
        <dgm:presLayoutVars>
          <dgm:chMax val="0"/>
          <dgm:bulletEnabled val="1"/>
        </dgm:presLayoutVars>
      </dgm:prSet>
      <dgm:spPr/>
      <dgm:t>
        <a:bodyPr/>
        <a:lstStyle/>
        <a:p>
          <a:endParaRPr lang="en-US"/>
        </a:p>
      </dgm:t>
    </dgm:pt>
    <dgm:pt modelId="{0C7FA835-10CD-2844-8E74-52CB0F8FAA85}" type="pres">
      <dgm:prSet presAssocID="{F360C4F0-750A-7E4F-A069-57243A565EC6}" presName="childNode" presStyleLbl="node1" presStyleIdx="2" presStyleCnt="5">
        <dgm:presLayoutVars>
          <dgm:bulletEnabled val="1"/>
        </dgm:presLayoutVars>
      </dgm:prSet>
      <dgm:spPr/>
      <dgm:t>
        <a:bodyPr/>
        <a:lstStyle/>
        <a:p>
          <a:endParaRPr lang="en-US"/>
        </a:p>
      </dgm:t>
    </dgm:pt>
    <dgm:pt modelId="{DF966072-F709-8048-A425-0085FC2966FB}" type="pres">
      <dgm:prSet presAssocID="{931C0F8C-2184-3740-B85C-7586C5D9A6BC}" presName="hSp" presStyleCnt="0"/>
      <dgm:spPr/>
    </dgm:pt>
    <dgm:pt modelId="{70B137B3-80EE-9B48-B1E6-287B77CEC4C7}" type="pres">
      <dgm:prSet presAssocID="{931C0F8C-2184-3740-B85C-7586C5D9A6BC}" presName="vProcSp" presStyleCnt="0"/>
      <dgm:spPr/>
    </dgm:pt>
    <dgm:pt modelId="{7E756AFC-1FA8-C340-B6C9-DEA4DBE9D256}" type="pres">
      <dgm:prSet presAssocID="{931C0F8C-2184-3740-B85C-7586C5D9A6BC}" presName="vSp1" presStyleCnt="0"/>
      <dgm:spPr/>
    </dgm:pt>
    <dgm:pt modelId="{F7C19EE3-922F-3148-9A86-F534099CBF73}" type="pres">
      <dgm:prSet presAssocID="{931C0F8C-2184-3740-B85C-7586C5D9A6BC}" presName="simulatedConn" presStyleLbl="solidFgAcc1" presStyleIdx="2" presStyleCnt="4"/>
      <dgm:spPr/>
    </dgm:pt>
    <dgm:pt modelId="{93E9A797-6C28-A048-AED6-CECBA317AEDE}" type="pres">
      <dgm:prSet presAssocID="{931C0F8C-2184-3740-B85C-7586C5D9A6BC}" presName="vSp2" presStyleCnt="0"/>
      <dgm:spPr/>
    </dgm:pt>
    <dgm:pt modelId="{503E8742-5AFC-334A-919E-CF96BB65BA9C}" type="pres">
      <dgm:prSet presAssocID="{931C0F8C-2184-3740-B85C-7586C5D9A6BC}" presName="sibTrans" presStyleCnt="0"/>
      <dgm:spPr/>
    </dgm:pt>
    <dgm:pt modelId="{184D5583-26B3-2B40-A434-74487219D7C7}" type="pres">
      <dgm:prSet presAssocID="{27D71B91-C759-CD4A-8BAA-A461622AEDF5}" presName="compositeNode" presStyleCnt="0">
        <dgm:presLayoutVars>
          <dgm:bulletEnabled val="1"/>
        </dgm:presLayoutVars>
      </dgm:prSet>
      <dgm:spPr/>
    </dgm:pt>
    <dgm:pt modelId="{F545A350-13E5-4946-A50E-DE999A50228C}" type="pres">
      <dgm:prSet presAssocID="{27D71B91-C759-CD4A-8BAA-A461622AEDF5}" presName="bgRect" presStyleLbl="node1" presStyleIdx="3" presStyleCnt="5" custScaleY="161051"/>
      <dgm:spPr/>
      <dgm:t>
        <a:bodyPr/>
        <a:lstStyle/>
        <a:p>
          <a:endParaRPr lang="en-US"/>
        </a:p>
      </dgm:t>
    </dgm:pt>
    <dgm:pt modelId="{8B4D2278-93E9-5144-8B7E-F4FCF04FA862}" type="pres">
      <dgm:prSet presAssocID="{27D71B91-C759-CD4A-8BAA-A461622AEDF5}" presName="parentNode" presStyleLbl="node1" presStyleIdx="3" presStyleCnt="5">
        <dgm:presLayoutVars>
          <dgm:chMax val="0"/>
          <dgm:bulletEnabled val="1"/>
        </dgm:presLayoutVars>
      </dgm:prSet>
      <dgm:spPr/>
      <dgm:t>
        <a:bodyPr/>
        <a:lstStyle/>
        <a:p>
          <a:endParaRPr lang="en-US"/>
        </a:p>
      </dgm:t>
    </dgm:pt>
    <dgm:pt modelId="{E1A5E318-59C6-8542-B62A-213E50B35ABF}" type="pres">
      <dgm:prSet presAssocID="{27D71B91-C759-CD4A-8BAA-A461622AEDF5}" presName="childNode" presStyleLbl="node1" presStyleIdx="3" presStyleCnt="5">
        <dgm:presLayoutVars>
          <dgm:bulletEnabled val="1"/>
        </dgm:presLayoutVars>
      </dgm:prSet>
      <dgm:spPr/>
      <dgm:t>
        <a:bodyPr/>
        <a:lstStyle/>
        <a:p>
          <a:endParaRPr lang="en-US"/>
        </a:p>
      </dgm:t>
    </dgm:pt>
    <dgm:pt modelId="{09C5B894-994A-4F4D-9EE0-ABFD9353A3FB}" type="pres">
      <dgm:prSet presAssocID="{21794829-AC73-DB4F-8934-124A2EF9BA59}" presName="hSp" presStyleCnt="0"/>
      <dgm:spPr/>
    </dgm:pt>
    <dgm:pt modelId="{D1872FED-65A0-D04C-9A02-A1389B5A18E1}" type="pres">
      <dgm:prSet presAssocID="{21794829-AC73-DB4F-8934-124A2EF9BA59}" presName="vProcSp" presStyleCnt="0"/>
      <dgm:spPr/>
    </dgm:pt>
    <dgm:pt modelId="{30620E39-FEE7-7C4D-80F9-159C441B15AC}" type="pres">
      <dgm:prSet presAssocID="{21794829-AC73-DB4F-8934-124A2EF9BA59}" presName="vSp1" presStyleCnt="0"/>
      <dgm:spPr/>
    </dgm:pt>
    <dgm:pt modelId="{FE12697F-19D3-DA41-8C66-A828182304C9}" type="pres">
      <dgm:prSet presAssocID="{21794829-AC73-DB4F-8934-124A2EF9BA59}" presName="simulatedConn" presStyleLbl="solidFgAcc1" presStyleIdx="3" presStyleCnt="4"/>
      <dgm:spPr/>
    </dgm:pt>
    <dgm:pt modelId="{C390C85B-18AD-5C49-AE33-75DE94530E3B}" type="pres">
      <dgm:prSet presAssocID="{21794829-AC73-DB4F-8934-124A2EF9BA59}" presName="vSp2" presStyleCnt="0"/>
      <dgm:spPr/>
    </dgm:pt>
    <dgm:pt modelId="{19366461-806B-714E-B134-C1166EC06B7B}" type="pres">
      <dgm:prSet presAssocID="{21794829-AC73-DB4F-8934-124A2EF9BA59}" presName="sibTrans" presStyleCnt="0"/>
      <dgm:spPr/>
    </dgm:pt>
    <dgm:pt modelId="{E54E08E1-C882-3644-8963-A3F9185DBCFB}" type="pres">
      <dgm:prSet presAssocID="{2D013B96-1453-014F-BCD0-72441EDE31FE}" presName="compositeNode" presStyleCnt="0">
        <dgm:presLayoutVars>
          <dgm:bulletEnabled val="1"/>
        </dgm:presLayoutVars>
      </dgm:prSet>
      <dgm:spPr/>
    </dgm:pt>
    <dgm:pt modelId="{350E8C76-DCD2-DB49-9C1C-A89CA10E1303}" type="pres">
      <dgm:prSet presAssocID="{2D013B96-1453-014F-BCD0-72441EDE31FE}" presName="bgRect" presStyleLbl="node1" presStyleIdx="4" presStyleCnt="5" custScaleY="161051"/>
      <dgm:spPr/>
      <dgm:t>
        <a:bodyPr/>
        <a:lstStyle/>
        <a:p>
          <a:endParaRPr lang="en-US"/>
        </a:p>
      </dgm:t>
    </dgm:pt>
    <dgm:pt modelId="{3E7B3D5A-BEB8-4645-ABF9-ED29878FDB9B}" type="pres">
      <dgm:prSet presAssocID="{2D013B96-1453-014F-BCD0-72441EDE31FE}" presName="parentNode" presStyleLbl="node1" presStyleIdx="4" presStyleCnt="5">
        <dgm:presLayoutVars>
          <dgm:chMax val="0"/>
          <dgm:bulletEnabled val="1"/>
        </dgm:presLayoutVars>
      </dgm:prSet>
      <dgm:spPr/>
      <dgm:t>
        <a:bodyPr/>
        <a:lstStyle/>
        <a:p>
          <a:endParaRPr lang="en-US"/>
        </a:p>
      </dgm:t>
    </dgm:pt>
    <dgm:pt modelId="{7B157A9D-2171-C346-B8B2-0E756A4DAD40}" type="pres">
      <dgm:prSet presAssocID="{2D013B96-1453-014F-BCD0-72441EDE31FE}" presName="childNode" presStyleLbl="node1" presStyleIdx="4" presStyleCnt="5">
        <dgm:presLayoutVars>
          <dgm:bulletEnabled val="1"/>
        </dgm:presLayoutVars>
      </dgm:prSet>
      <dgm:spPr/>
      <dgm:t>
        <a:bodyPr/>
        <a:lstStyle/>
        <a:p>
          <a:endParaRPr lang="en-US"/>
        </a:p>
      </dgm:t>
    </dgm:pt>
  </dgm:ptLst>
  <dgm:cxnLst>
    <dgm:cxn modelId="{50D5889F-7A09-BF44-BE98-589E7FDE6F76}" srcId="{C2A2F3C4-BAEB-3642-98B8-BA3DFE5D8DBC}" destId="{27D71B91-C759-CD4A-8BAA-A461622AEDF5}" srcOrd="3" destOrd="0" parTransId="{8927013D-5AE2-5F4D-B661-03C0CEDFFD75}" sibTransId="{21794829-AC73-DB4F-8934-124A2EF9BA59}"/>
    <dgm:cxn modelId="{A7324EA3-69B7-4D44-A6CD-859E5DE0AF31}" srcId="{27D9C1BE-0EFF-2D4F-833C-DAA165E5BB20}" destId="{C9C96102-6AB2-0848-8171-E4822B25ED53}" srcOrd="0" destOrd="0" parTransId="{1C3E6446-F820-C741-A1DE-8FC92DF791C4}" sibTransId="{92F9E3FB-B32D-CE4E-AF2E-D993FEFD605C}"/>
    <dgm:cxn modelId="{467D98A6-58DF-4C43-90CB-8312F51CCF54}" type="presOf" srcId="{2292C909-3FC5-6248-9023-19A95CD64900}" destId="{7B157A9D-2171-C346-B8B2-0E756A4DAD40}" srcOrd="0" destOrd="1" presId="urn:microsoft.com/office/officeart/2005/8/layout/hProcess7"/>
    <dgm:cxn modelId="{7ADFC6DC-EBCB-7E46-BA69-FBFF3B0CD1A8}" srcId="{27D71B91-C759-CD4A-8BAA-A461622AEDF5}" destId="{CF839903-AE0A-6349-BF0D-A3193DCF51FB}" srcOrd="4" destOrd="0" parTransId="{096E54AD-7780-2C46-A662-7AA244FF293A}" sibTransId="{5DE02075-E43F-CB4B-A2E8-F9AF42778164}"/>
    <dgm:cxn modelId="{A262443C-A3AF-1D49-A844-F17D78575D08}" srcId="{C2A2F3C4-BAEB-3642-98B8-BA3DFE5D8DBC}" destId="{BA32BBC8-6401-1542-8D8B-F8828D5EE2A9}" srcOrd="1" destOrd="0" parTransId="{FA41F281-7A23-354D-8F13-E37F57C9471C}" sibTransId="{0D556128-29CA-2649-AF77-99F958D7AE87}"/>
    <dgm:cxn modelId="{DD8D32A9-09DD-CF43-8809-906ED6096F4B}" type="presOf" srcId="{AE675C2A-F5A2-744F-AA02-EA9714B8A815}" destId="{E1A5E318-59C6-8542-B62A-213E50B35ABF}" srcOrd="0" destOrd="1" presId="urn:microsoft.com/office/officeart/2005/8/layout/hProcess7"/>
    <dgm:cxn modelId="{B3020487-0EFC-1849-B5B5-373831D7A4F8}" type="presOf" srcId="{FBD9FC72-0016-174A-86E2-BC3B25599CE5}" destId="{7B157A9D-2171-C346-B8B2-0E756A4DAD40}" srcOrd="0" destOrd="2" presId="urn:microsoft.com/office/officeart/2005/8/layout/hProcess7"/>
    <dgm:cxn modelId="{5CF0809A-679F-D140-89B7-FAEF0D9910EB}" type="presOf" srcId="{CF839903-AE0A-6349-BF0D-A3193DCF51FB}" destId="{E1A5E318-59C6-8542-B62A-213E50B35ABF}" srcOrd="0" destOrd="4" presId="urn:microsoft.com/office/officeart/2005/8/layout/hProcess7"/>
    <dgm:cxn modelId="{5C4DB060-DE70-664F-A983-899B6F6ED938}" type="presOf" srcId="{FCB4CEEC-8675-BB4C-9BD0-6D16E9AA4B95}" destId="{E1A5E318-59C6-8542-B62A-213E50B35ABF}" srcOrd="0" destOrd="2" presId="urn:microsoft.com/office/officeart/2005/8/layout/hProcess7"/>
    <dgm:cxn modelId="{19639071-E15B-9248-AFB7-96C9B4E62A74}" type="presOf" srcId="{BD51FC7E-BF66-8240-B550-8181EF307E91}" destId="{7B157A9D-2171-C346-B8B2-0E756A4DAD40}" srcOrd="0" destOrd="3" presId="urn:microsoft.com/office/officeart/2005/8/layout/hProcess7"/>
    <dgm:cxn modelId="{C87C58B5-6539-CF4C-A36E-7EF9A00D339B}" srcId="{F2B60F38-9BBF-FF45-B0BC-B6B3264D10FD}" destId="{D8646C57-170C-014A-9503-D9C6508C82D8}" srcOrd="1" destOrd="0" parTransId="{B7419FC1-5A9F-B646-BD87-05B2374DA260}" sibTransId="{07A14410-EF9A-1447-B2BB-0E8D3A2557B9}"/>
    <dgm:cxn modelId="{026298A3-98C0-1747-8E1F-C297E689F476}" type="presOf" srcId="{816A66F6-BCBB-2246-BE19-FAD58F20DF8B}" destId="{FD90E0F8-B73E-CB42-A5DE-2C6A13A97761}" srcOrd="0" destOrd="2" presId="urn:microsoft.com/office/officeart/2005/8/layout/hProcess7"/>
    <dgm:cxn modelId="{1AE854C4-B95F-A94E-AC50-ACD1D21F57DD}" type="presOf" srcId="{D9262F72-B9E2-1E4C-8EAF-FAC54884F95C}" destId="{E1A5E318-59C6-8542-B62A-213E50B35ABF}" srcOrd="0" destOrd="3" presId="urn:microsoft.com/office/officeart/2005/8/layout/hProcess7"/>
    <dgm:cxn modelId="{B9B68245-B203-9F4C-8CA7-B2917F4AD862}" type="presOf" srcId="{CA4597F0-9F98-B240-973A-3B1B84F029CD}" destId="{FD90E0F8-B73E-CB42-A5DE-2C6A13A97761}" srcOrd="0" destOrd="0" presId="urn:microsoft.com/office/officeart/2005/8/layout/hProcess7"/>
    <dgm:cxn modelId="{CD09B2E0-7310-B242-8625-042E29A0B3C4}" type="presOf" srcId="{A2009CCB-C0FC-D34A-AFD3-E7AB93208890}" destId="{FD90E0F8-B73E-CB42-A5DE-2C6A13A97761}" srcOrd="0" destOrd="4" presId="urn:microsoft.com/office/officeart/2005/8/layout/hProcess7"/>
    <dgm:cxn modelId="{299BEE0C-5BEF-AA47-A266-18EC7CF9709E}" type="presOf" srcId="{27D71B91-C759-CD4A-8BAA-A461622AEDF5}" destId="{F545A350-13E5-4946-A50E-DE999A50228C}" srcOrd="0" destOrd="0" presId="urn:microsoft.com/office/officeart/2005/8/layout/hProcess7"/>
    <dgm:cxn modelId="{5FCA033C-6D70-1E4B-9369-60B83E78294A}" type="presOf" srcId="{F2B60F38-9BBF-FF45-B0BC-B6B3264D10FD}" destId="{097E0E77-2BE4-C141-8BDB-D1202E957C87}" srcOrd="1" destOrd="0" presId="urn:microsoft.com/office/officeart/2005/8/layout/hProcess7"/>
    <dgm:cxn modelId="{7808984A-2DCD-6949-B1C5-7EED0C604595}" type="presOf" srcId="{E610CBB1-D512-E74C-B273-96850AAC3330}" destId="{0C7FA835-10CD-2844-8E74-52CB0F8FAA85}" srcOrd="0" destOrd="4" presId="urn:microsoft.com/office/officeart/2005/8/layout/hProcess7"/>
    <dgm:cxn modelId="{FEDAB003-63DF-984D-81E5-3A828A8E73B5}" type="presOf" srcId="{2D013B96-1453-014F-BCD0-72441EDE31FE}" destId="{350E8C76-DCD2-DB49-9C1C-A89CA10E1303}" srcOrd="0" destOrd="0" presId="urn:microsoft.com/office/officeart/2005/8/layout/hProcess7"/>
    <dgm:cxn modelId="{A0223C3B-D4AA-3443-A45D-8CF845015F2A}" type="presOf" srcId="{B7A42DC2-83B1-DC47-9832-E3E5BFE2EB63}" destId="{0C7FA835-10CD-2844-8E74-52CB0F8FAA85}" srcOrd="0" destOrd="3" presId="urn:microsoft.com/office/officeart/2005/8/layout/hProcess7"/>
    <dgm:cxn modelId="{6632FA09-9647-FD4E-A611-30376C6CC708}" srcId="{27D9C1BE-0EFF-2D4F-833C-DAA165E5BB20}" destId="{6811F02A-7BA1-4349-B8CE-FA0586373127}" srcOrd="1" destOrd="0" parTransId="{EF497B65-1414-C541-A453-35FAAE326CBA}" sibTransId="{1EA765CF-153A-4F4A-B987-19F63A704F03}"/>
    <dgm:cxn modelId="{984D8C28-001B-F84D-8611-B7C5DB9D90BC}" type="presOf" srcId="{C9C96102-6AB2-0848-8171-E4822B25ED53}" destId="{0C7FA835-10CD-2844-8E74-52CB0F8FAA85}" srcOrd="0" destOrd="1" presId="urn:microsoft.com/office/officeart/2005/8/layout/hProcess7"/>
    <dgm:cxn modelId="{358B5A4E-92C9-7446-937E-A46A3A57BB44}" srcId="{F360C4F0-750A-7E4F-A069-57243A565EC6}" destId="{27D9C1BE-0EFF-2D4F-833C-DAA165E5BB20}" srcOrd="0" destOrd="0" parTransId="{04FD566A-8334-4143-8742-0B83A0470672}" sibTransId="{B8AA8C54-BDA1-8E42-8767-D73FFD4C9EDF}"/>
    <dgm:cxn modelId="{4D21A7E1-1497-E64B-8936-AF0112CE5794}" srcId="{BA32BBC8-6401-1542-8D8B-F8828D5EE2A9}" destId="{7ADEF8EE-90DE-744D-A102-9E07801E8D42}" srcOrd="1" destOrd="0" parTransId="{47C4534C-8102-074C-8AF4-B6AAECEE378E}" sibTransId="{13960528-D251-0346-9FB2-2BE5B1DA2006}"/>
    <dgm:cxn modelId="{BE01EA79-A901-5345-9513-B81D74E803DE}" type="presOf" srcId="{45A3F869-7366-714F-9120-6A942FFBCB8A}" destId="{22A97D37-3461-054C-8510-33460E78D05B}" srcOrd="0" destOrd="2" presId="urn:microsoft.com/office/officeart/2005/8/layout/hProcess7"/>
    <dgm:cxn modelId="{716E2BD3-F321-3346-A8C7-31E70140134E}" type="presOf" srcId="{9ADCD793-D818-B845-8C51-EBBBD629ABF9}" destId="{7B157A9D-2171-C346-B8B2-0E756A4DAD40}" srcOrd="0" destOrd="0" presId="urn:microsoft.com/office/officeart/2005/8/layout/hProcess7"/>
    <dgm:cxn modelId="{8A9364B5-B856-AE48-B780-742DD2024AC3}" srcId="{816A66F6-BCBB-2246-BE19-FAD58F20DF8B}" destId="{008B8499-3FDB-6A43-8114-1D84403361DF}" srcOrd="0" destOrd="0" parTransId="{C23EE1FA-453B-8D40-8595-05AB41045132}" sibTransId="{1AFB77DC-CD26-854E-AB73-8A5D8A4DAE2E}"/>
    <dgm:cxn modelId="{2EA63973-C6C9-E54A-B182-2B82C3089A25}" type="presOf" srcId="{C2A2F3C4-BAEB-3642-98B8-BA3DFE5D8DBC}" destId="{E44B8587-B224-6A4B-B54C-FAFBF2749785}" srcOrd="0" destOrd="0" presId="urn:microsoft.com/office/officeart/2005/8/layout/hProcess7"/>
    <dgm:cxn modelId="{421FB7E5-9FCB-BD41-8531-A3BBE94E2FEB}" srcId="{2D013B96-1453-014F-BCD0-72441EDE31FE}" destId="{9ADCD793-D818-B845-8C51-EBBBD629ABF9}" srcOrd="0" destOrd="0" parTransId="{377ABABD-2CEF-FA43-852B-B835B8CB2D6E}" sibTransId="{85282898-FE8B-5940-BB24-1DB86EC97443}"/>
    <dgm:cxn modelId="{840B3C08-1C6D-3343-A313-3A2465F9CFF6}" type="presOf" srcId="{6886E14E-6988-6F47-A3A0-1FDF592C531D}" destId="{E1A5E318-59C6-8542-B62A-213E50B35ABF}" srcOrd="0" destOrd="0" presId="urn:microsoft.com/office/officeart/2005/8/layout/hProcess7"/>
    <dgm:cxn modelId="{E96FB0EB-B3F9-AE4A-9599-8692CE742798}" type="presOf" srcId="{27D71B91-C759-CD4A-8BAA-A461622AEDF5}" destId="{8B4D2278-93E9-5144-8B7E-F4FCF04FA862}" srcOrd="1" destOrd="0" presId="urn:microsoft.com/office/officeart/2005/8/layout/hProcess7"/>
    <dgm:cxn modelId="{C816353D-6D0B-6D44-831B-8FCDBC494CD0}" srcId="{F2B60F38-9BBF-FF45-B0BC-B6B3264D10FD}" destId="{58908F52-8FB6-1144-9C07-FA1CE4AF0BCA}" srcOrd="0" destOrd="0" parTransId="{6801F740-6436-4F44-BB08-685DC2579C0D}" sibTransId="{8CDB2FAD-D156-0342-B5E5-6758548A0919}"/>
    <dgm:cxn modelId="{8625F9DD-3DDE-AD44-AE27-90465954FB49}" type="presOf" srcId="{7ADEF8EE-90DE-744D-A102-9E07801E8D42}" destId="{FD90E0F8-B73E-CB42-A5DE-2C6A13A97761}" srcOrd="0" destOrd="1" presId="urn:microsoft.com/office/officeart/2005/8/layout/hProcess7"/>
    <dgm:cxn modelId="{2E19A449-B39A-5B4C-A687-19DF948A729E}" type="presOf" srcId="{D8646C57-170C-014A-9503-D9C6508C82D8}" destId="{22A97D37-3461-054C-8510-33460E78D05B}" srcOrd="0" destOrd="1" presId="urn:microsoft.com/office/officeart/2005/8/layout/hProcess7"/>
    <dgm:cxn modelId="{53CF1365-F633-224B-BEC9-1737EDB74C37}" srcId="{2D013B96-1453-014F-BCD0-72441EDE31FE}" destId="{2292C909-3FC5-6248-9023-19A95CD64900}" srcOrd="1" destOrd="0" parTransId="{8CFAED7D-CFF0-5F4E-8BE6-B23B696451A4}" sibTransId="{49329226-4D7A-5347-9B98-8B410AD4A336}"/>
    <dgm:cxn modelId="{05951BD7-A489-CB42-9B97-DC5EC0779D7F}" srcId="{816A66F6-BCBB-2246-BE19-FAD58F20DF8B}" destId="{A2009CCB-C0FC-D34A-AFD3-E7AB93208890}" srcOrd="1" destOrd="0" parTransId="{DBD295DE-EF89-1749-A951-77DE409EE84D}" sibTransId="{DBCA393F-0675-994C-87AC-1D8FFA80CE3B}"/>
    <dgm:cxn modelId="{EF1AAA7B-B468-1143-B86D-69878E4B2AB8}" srcId="{27D71B91-C759-CD4A-8BAA-A461622AEDF5}" destId="{AE675C2A-F5A2-744F-AA02-EA9714B8A815}" srcOrd="1" destOrd="0" parTransId="{C28EF880-B6C7-5041-995D-ACA2342B0AED}" sibTransId="{5718A643-9ADB-104C-BECB-92D0D4788177}"/>
    <dgm:cxn modelId="{DC85D2EE-5B8B-004B-96D3-3967BE2E2D2C}" srcId="{27D9C1BE-0EFF-2D4F-833C-DAA165E5BB20}" destId="{E610CBB1-D512-E74C-B273-96850AAC3330}" srcOrd="3" destOrd="0" parTransId="{C050E43F-49F7-2249-9347-0AE1307681B0}" sibTransId="{B0915662-0431-874D-B8E4-7CDDCD42AD77}"/>
    <dgm:cxn modelId="{365BA7C6-2804-A248-A7C4-2A9246013E55}" srcId="{2D013B96-1453-014F-BCD0-72441EDE31FE}" destId="{BD51FC7E-BF66-8240-B550-8181EF307E91}" srcOrd="3" destOrd="0" parTransId="{BECDED03-6F76-9F4E-AD64-C4CBC22FFD2B}" sibTransId="{A7EA5DFB-BAF3-1C4E-8CCA-A242B7687080}"/>
    <dgm:cxn modelId="{E957C0EA-06E5-E241-B256-D8026C995A0E}" srcId="{27D71B91-C759-CD4A-8BAA-A461622AEDF5}" destId="{FCB4CEEC-8675-BB4C-9BD0-6D16E9AA4B95}" srcOrd="2" destOrd="0" parTransId="{387B2868-1E9F-D94B-923B-B2013DB68F90}" sibTransId="{5A48B745-ADB5-654D-9A9F-FD61A571F221}"/>
    <dgm:cxn modelId="{8EE1EE0E-6FC0-DC4B-A5BB-64541C6DEE38}" srcId="{F40C003E-DDE9-3A4D-978A-61A604D3939C}" destId="{01BCF6DD-0614-D340-9FB4-0B5DF1D06AC9}" srcOrd="0" destOrd="0" parTransId="{48906D82-CDC3-3343-97C2-C3F47F413BB4}" sibTransId="{9B622514-5AC1-7D4C-AC0A-DB4285436BC4}"/>
    <dgm:cxn modelId="{FC0FE9D4-2BCD-B048-8D09-09628A9DB1B3}" srcId="{2D013B96-1453-014F-BCD0-72441EDE31FE}" destId="{FBD9FC72-0016-174A-86E2-BC3B25599CE5}" srcOrd="2" destOrd="0" parTransId="{AAECA45D-B218-2649-995A-9609E4424503}" sibTransId="{9E780938-B1A3-F343-86C7-C8A941EE99EF}"/>
    <dgm:cxn modelId="{AC7075F5-B98C-7040-AC95-5180486117E6}" srcId="{F360C4F0-750A-7E4F-A069-57243A565EC6}" destId="{F40C003E-DDE9-3A4D-978A-61A604D3939C}" srcOrd="1" destOrd="0" parTransId="{C855F588-E794-4742-93C8-DC3D0BDC77E2}" sibTransId="{29A28E5D-D7BB-2846-9788-8EABA0D5AB0C}"/>
    <dgm:cxn modelId="{91AFD9F8-099D-864C-ADE0-F97504543DA7}" srcId="{27D71B91-C759-CD4A-8BAA-A461622AEDF5}" destId="{D9262F72-B9E2-1E4C-8EAF-FAC54884F95C}" srcOrd="3" destOrd="0" parTransId="{E601A31A-1AE4-A642-8C80-160B1056E55D}" sibTransId="{02B25058-3A41-7F41-8274-FE41A4F6127D}"/>
    <dgm:cxn modelId="{6EFF3C40-4C3E-9C4A-AA96-BAEB39487260}" type="presOf" srcId="{01BCF6DD-0614-D340-9FB4-0B5DF1D06AC9}" destId="{0C7FA835-10CD-2844-8E74-52CB0F8FAA85}" srcOrd="0" destOrd="6" presId="urn:microsoft.com/office/officeart/2005/8/layout/hProcess7"/>
    <dgm:cxn modelId="{E233BC3F-0D75-9049-A5DE-CAF19471FAD3}" type="presOf" srcId="{2D013B96-1453-014F-BCD0-72441EDE31FE}" destId="{3E7B3D5A-BEB8-4645-ABF9-ED29878FDB9B}" srcOrd="1" destOrd="0" presId="urn:microsoft.com/office/officeart/2005/8/layout/hProcess7"/>
    <dgm:cxn modelId="{16720401-5337-A442-A9BC-DCF41A5F69CD}" srcId="{27D9C1BE-0EFF-2D4F-833C-DAA165E5BB20}" destId="{B7A42DC2-83B1-DC47-9832-E3E5BFE2EB63}" srcOrd="2" destOrd="0" parTransId="{210B602C-AFD6-7449-94DC-908FE7624F5A}" sibTransId="{15C458D6-0932-EC46-9635-B8FB01F502A2}"/>
    <dgm:cxn modelId="{DC8569F2-B490-E14D-BBBE-4FC64B8A1285}" srcId="{BA32BBC8-6401-1542-8D8B-F8828D5EE2A9}" destId="{816A66F6-BCBB-2246-BE19-FAD58F20DF8B}" srcOrd="2" destOrd="0" parTransId="{C84DA300-1859-1B4C-8A29-521E1AE33DF2}" sibTransId="{E3E0F1FA-75F7-F34B-9379-AFC6613FBB61}"/>
    <dgm:cxn modelId="{BBEC65D0-ABC3-B944-91C0-C71C630C81C9}" srcId="{27D71B91-C759-CD4A-8BAA-A461622AEDF5}" destId="{6886E14E-6988-6F47-A3A0-1FDF592C531D}" srcOrd="0" destOrd="0" parTransId="{3EC12DC7-289A-8349-BEE0-7B17AE81342D}" sibTransId="{C45C5BE4-87E9-B44A-AA4E-1762E89BB68B}"/>
    <dgm:cxn modelId="{B2C5597B-1296-FD43-9C10-8050E382AC42}" type="presOf" srcId="{BA32BBC8-6401-1542-8D8B-F8828D5EE2A9}" destId="{D3AE5965-F838-174C-AD1D-D5567B13D9DA}" srcOrd="1" destOrd="0" presId="urn:microsoft.com/office/officeart/2005/8/layout/hProcess7"/>
    <dgm:cxn modelId="{75AFCB8F-D47D-DE43-BF15-E1030EE7D335}" type="presOf" srcId="{F360C4F0-750A-7E4F-A069-57243A565EC6}" destId="{A348EB58-A882-9749-946B-4D35BCB9F717}" srcOrd="0" destOrd="0" presId="urn:microsoft.com/office/officeart/2005/8/layout/hProcess7"/>
    <dgm:cxn modelId="{27051402-7CA1-B346-9025-A4468F24B380}" type="presOf" srcId="{27D9C1BE-0EFF-2D4F-833C-DAA165E5BB20}" destId="{0C7FA835-10CD-2844-8E74-52CB0F8FAA85}" srcOrd="0" destOrd="0" presId="urn:microsoft.com/office/officeart/2005/8/layout/hProcess7"/>
    <dgm:cxn modelId="{2B381720-3D7B-854E-B2D9-7FBC408E56D1}" type="presOf" srcId="{F2B60F38-9BBF-FF45-B0BC-B6B3264D10FD}" destId="{5FD62E34-BF3A-6B4F-82B9-D7B9BB3A897B}" srcOrd="0" destOrd="0" presId="urn:microsoft.com/office/officeart/2005/8/layout/hProcess7"/>
    <dgm:cxn modelId="{C78B690D-EC40-DE45-94CA-DB2EA447EC38}" srcId="{C2A2F3C4-BAEB-3642-98B8-BA3DFE5D8DBC}" destId="{F2B60F38-9BBF-FF45-B0BC-B6B3264D10FD}" srcOrd="0" destOrd="0" parTransId="{5EA250F7-1419-714F-8851-546873377CC5}" sibTransId="{EC8F3C33-DDCF-6446-92D7-FF43E206E8EC}"/>
    <dgm:cxn modelId="{0CDCB204-80A3-C546-9BBF-58BC5803D92B}" type="presOf" srcId="{58908F52-8FB6-1144-9C07-FA1CE4AF0BCA}" destId="{22A97D37-3461-054C-8510-33460E78D05B}" srcOrd="0" destOrd="0" presId="urn:microsoft.com/office/officeart/2005/8/layout/hProcess7"/>
    <dgm:cxn modelId="{84AA8E8E-9977-7142-8C09-487291F0B720}" type="presOf" srcId="{F40C003E-DDE9-3A4D-978A-61A604D3939C}" destId="{0C7FA835-10CD-2844-8E74-52CB0F8FAA85}" srcOrd="0" destOrd="5" presId="urn:microsoft.com/office/officeart/2005/8/layout/hProcess7"/>
    <dgm:cxn modelId="{AFB6584E-E41D-E54C-B1D3-5B4D184333C4}" type="presOf" srcId="{F360C4F0-750A-7E4F-A069-57243A565EC6}" destId="{58F7A596-0DF2-4F4D-9A8E-90FD0E57C554}" srcOrd="1" destOrd="0" presId="urn:microsoft.com/office/officeart/2005/8/layout/hProcess7"/>
    <dgm:cxn modelId="{60CEF8F7-8EC7-AC43-8CE2-BD85412EE952}" type="presOf" srcId="{008B8499-3FDB-6A43-8114-1D84403361DF}" destId="{FD90E0F8-B73E-CB42-A5DE-2C6A13A97761}" srcOrd="0" destOrd="3" presId="urn:microsoft.com/office/officeart/2005/8/layout/hProcess7"/>
    <dgm:cxn modelId="{1DC2AE91-20F3-8046-8212-D777C9872A88}" srcId="{C2A2F3C4-BAEB-3642-98B8-BA3DFE5D8DBC}" destId="{2D013B96-1453-014F-BCD0-72441EDE31FE}" srcOrd="4" destOrd="0" parTransId="{9CF0AE1C-9BC1-B64F-A4F8-8EAADE9FDBD3}" sibTransId="{13CEF6A8-B73F-6841-8B84-94F0AAACF95C}"/>
    <dgm:cxn modelId="{92FA75BB-05DE-1E49-92B6-CD1979DC8651}" type="presOf" srcId="{BA32BBC8-6401-1542-8D8B-F8828D5EE2A9}" destId="{20B34962-525B-D44C-B489-78BB27734DA0}" srcOrd="0" destOrd="0" presId="urn:microsoft.com/office/officeart/2005/8/layout/hProcess7"/>
    <dgm:cxn modelId="{6D1B8A67-A680-3746-B2D3-329EE2E78B54}" srcId="{BA32BBC8-6401-1542-8D8B-F8828D5EE2A9}" destId="{CA4597F0-9F98-B240-973A-3B1B84F029CD}" srcOrd="0" destOrd="0" parTransId="{E52CB18E-0C56-0148-A08D-9538023E9E9B}" sibTransId="{9FA895F8-F2DA-1D40-A03B-2217FDA51D03}"/>
    <dgm:cxn modelId="{79731168-93BF-3840-887D-C68D022B05A2}" type="presOf" srcId="{6811F02A-7BA1-4349-B8CE-FA0586373127}" destId="{0C7FA835-10CD-2844-8E74-52CB0F8FAA85}" srcOrd="0" destOrd="2" presId="urn:microsoft.com/office/officeart/2005/8/layout/hProcess7"/>
    <dgm:cxn modelId="{403DA58C-59BA-AA4D-9FA1-EAE1B27DC6C9}" srcId="{C2A2F3C4-BAEB-3642-98B8-BA3DFE5D8DBC}" destId="{F360C4F0-750A-7E4F-A069-57243A565EC6}" srcOrd="2" destOrd="0" parTransId="{9E0A5A9D-A462-174E-9E95-46DA3EAD4456}" sibTransId="{931C0F8C-2184-3740-B85C-7586C5D9A6BC}"/>
    <dgm:cxn modelId="{9FFF786E-C289-0143-92CB-6C56F9F2FCC4}" srcId="{F2B60F38-9BBF-FF45-B0BC-B6B3264D10FD}" destId="{45A3F869-7366-714F-9120-6A942FFBCB8A}" srcOrd="2" destOrd="0" parTransId="{5256E9E2-1088-0A43-87AE-5A5B4951B7A9}" sibTransId="{4E5037B7-6027-8C49-A1AC-50DF6BEC2C5F}"/>
    <dgm:cxn modelId="{35BBF254-479D-B54F-A290-B42BEB7361BD}" type="presParOf" srcId="{E44B8587-B224-6A4B-B54C-FAFBF2749785}" destId="{1FA2E74A-B13D-CA4E-B3FF-399B404DC7DD}" srcOrd="0" destOrd="0" presId="urn:microsoft.com/office/officeart/2005/8/layout/hProcess7"/>
    <dgm:cxn modelId="{E93BAE2D-C2E3-954F-8353-6444054520EA}" type="presParOf" srcId="{1FA2E74A-B13D-CA4E-B3FF-399B404DC7DD}" destId="{5FD62E34-BF3A-6B4F-82B9-D7B9BB3A897B}" srcOrd="0" destOrd="0" presId="urn:microsoft.com/office/officeart/2005/8/layout/hProcess7"/>
    <dgm:cxn modelId="{7C78E86D-EB6A-A44E-9A19-37A5B551DC97}" type="presParOf" srcId="{1FA2E74A-B13D-CA4E-B3FF-399B404DC7DD}" destId="{097E0E77-2BE4-C141-8BDB-D1202E957C87}" srcOrd="1" destOrd="0" presId="urn:microsoft.com/office/officeart/2005/8/layout/hProcess7"/>
    <dgm:cxn modelId="{047F17BF-69C9-7D4A-9318-75B35A226453}" type="presParOf" srcId="{1FA2E74A-B13D-CA4E-B3FF-399B404DC7DD}" destId="{22A97D37-3461-054C-8510-33460E78D05B}" srcOrd="2" destOrd="0" presId="urn:microsoft.com/office/officeart/2005/8/layout/hProcess7"/>
    <dgm:cxn modelId="{79369E42-2D29-4346-BEC7-15F873595E10}" type="presParOf" srcId="{E44B8587-B224-6A4B-B54C-FAFBF2749785}" destId="{98138327-7545-EA4A-9961-531E7B6F1A05}" srcOrd="1" destOrd="0" presId="urn:microsoft.com/office/officeart/2005/8/layout/hProcess7"/>
    <dgm:cxn modelId="{0317FBC7-96AC-F243-8449-FCCFC422D5C6}" type="presParOf" srcId="{E44B8587-B224-6A4B-B54C-FAFBF2749785}" destId="{0365A3B1-974E-954C-8D06-4EE0D031309F}" srcOrd="2" destOrd="0" presId="urn:microsoft.com/office/officeart/2005/8/layout/hProcess7"/>
    <dgm:cxn modelId="{35F644AE-F788-A344-BDCC-00429DE9F058}" type="presParOf" srcId="{0365A3B1-974E-954C-8D06-4EE0D031309F}" destId="{316212FC-FE28-DA4D-BCF4-88FB7F6546EB}" srcOrd="0" destOrd="0" presId="urn:microsoft.com/office/officeart/2005/8/layout/hProcess7"/>
    <dgm:cxn modelId="{0B0D00A2-C627-4E4B-A24D-8952EDE65418}" type="presParOf" srcId="{0365A3B1-974E-954C-8D06-4EE0D031309F}" destId="{2027D9AB-71A1-2747-9DA6-E242487D4D0C}" srcOrd="1" destOrd="0" presId="urn:microsoft.com/office/officeart/2005/8/layout/hProcess7"/>
    <dgm:cxn modelId="{1BC376A8-E53D-AC4A-BE38-19CC0B70FED7}" type="presParOf" srcId="{0365A3B1-974E-954C-8D06-4EE0D031309F}" destId="{4B91A468-65D8-1742-B296-046C300C9EC6}" srcOrd="2" destOrd="0" presId="urn:microsoft.com/office/officeart/2005/8/layout/hProcess7"/>
    <dgm:cxn modelId="{C2E82195-5813-9443-8D5B-C06EC8E557E8}" type="presParOf" srcId="{E44B8587-B224-6A4B-B54C-FAFBF2749785}" destId="{CD660865-48FD-2749-8277-DB9FEC9CCEF8}" srcOrd="3" destOrd="0" presId="urn:microsoft.com/office/officeart/2005/8/layout/hProcess7"/>
    <dgm:cxn modelId="{67DEEDC9-17BA-FC44-9916-58A31FC87FE8}" type="presParOf" srcId="{E44B8587-B224-6A4B-B54C-FAFBF2749785}" destId="{B895218A-0D7F-EF4A-ACAF-5FBB67533077}" srcOrd="4" destOrd="0" presId="urn:microsoft.com/office/officeart/2005/8/layout/hProcess7"/>
    <dgm:cxn modelId="{34F325D0-BA28-2843-B7B0-D915A9D908F6}" type="presParOf" srcId="{B895218A-0D7F-EF4A-ACAF-5FBB67533077}" destId="{20B34962-525B-D44C-B489-78BB27734DA0}" srcOrd="0" destOrd="0" presId="urn:microsoft.com/office/officeart/2005/8/layout/hProcess7"/>
    <dgm:cxn modelId="{A0ACA9D2-1742-6D41-9584-B48338BBE204}" type="presParOf" srcId="{B895218A-0D7F-EF4A-ACAF-5FBB67533077}" destId="{D3AE5965-F838-174C-AD1D-D5567B13D9DA}" srcOrd="1" destOrd="0" presId="urn:microsoft.com/office/officeart/2005/8/layout/hProcess7"/>
    <dgm:cxn modelId="{2142E765-759E-9C40-B206-4AB604B5A8DC}" type="presParOf" srcId="{B895218A-0D7F-EF4A-ACAF-5FBB67533077}" destId="{FD90E0F8-B73E-CB42-A5DE-2C6A13A97761}" srcOrd="2" destOrd="0" presId="urn:microsoft.com/office/officeart/2005/8/layout/hProcess7"/>
    <dgm:cxn modelId="{64995399-FAAD-5B47-94ED-E939ADE3261B}" type="presParOf" srcId="{E44B8587-B224-6A4B-B54C-FAFBF2749785}" destId="{8C017B48-6E04-ED41-9BCE-C0BDAD253775}" srcOrd="5" destOrd="0" presId="urn:microsoft.com/office/officeart/2005/8/layout/hProcess7"/>
    <dgm:cxn modelId="{2A0EB9EA-F6CB-6D42-8ACC-60CD092E5FB6}" type="presParOf" srcId="{E44B8587-B224-6A4B-B54C-FAFBF2749785}" destId="{5B38CBE9-260C-F847-B828-92986D32C8BF}" srcOrd="6" destOrd="0" presId="urn:microsoft.com/office/officeart/2005/8/layout/hProcess7"/>
    <dgm:cxn modelId="{E40C5BCB-657D-CE48-BEAD-F858E5183ACE}" type="presParOf" srcId="{5B38CBE9-260C-F847-B828-92986D32C8BF}" destId="{24A65DAE-E463-8249-8B25-BE8475308122}" srcOrd="0" destOrd="0" presId="urn:microsoft.com/office/officeart/2005/8/layout/hProcess7"/>
    <dgm:cxn modelId="{BF146064-3FAC-5340-B3EF-104AC513FDB1}" type="presParOf" srcId="{5B38CBE9-260C-F847-B828-92986D32C8BF}" destId="{3CF9B6DA-7328-D449-9CE8-7841F5CE11A0}" srcOrd="1" destOrd="0" presId="urn:microsoft.com/office/officeart/2005/8/layout/hProcess7"/>
    <dgm:cxn modelId="{DB829CEA-863A-CE42-9A5E-B00EB6135777}" type="presParOf" srcId="{5B38CBE9-260C-F847-B828-92986D32C8BF}" destId="{17CC1AB9-AAC8-134C-B632-58ABCB9AC282}" srcOrd="2" destOrd="0" presId="urn:microsoft.com/office/officeart/2005/8/layout/hProcess7"/>
    <dgm:cxn modelId="{B3305C13-78F1-6D4C-9EE1-AACBCDDA3A0B}" type="presParOf" srcId="{E44B8587-B224-6A4B-B54C-FAFBF2749785}" destId="{CEDB7D3A-804B-BD48-9149-BCC223BFEE43}" srcOrd="7" destOrd="0" presId="urn:microsoft.com/office/officeart/2005/8/layout/hProcess7"/>
    <dgm:cxn modelId="{626546D8-8E0E-B243-B5E1-4E34B0881D71}" type="presParOf" srcId="{E44B8587-B224-6A4B-B54C-FAFBF2749785}" destId="{62CE01F3-958F-3B49-91DA-790556308A47}" srcOrd="8" destOrd="0" presId="urn:microsoft.com/office/officeart/2005/8/layout/hProcess7"/>
    <dgm:cxn modelId="{F5F453A0-4611-F240-88A3-A8C912E029EF}" type="presParOf" srcId="{62CE01F3-958F-3B49-91DA-790556308A47}" destId="{A348EB58-A882-9749-946B-4D35BCB9F717}" srcOrd="0" destOrd="0" presId="urn:microsoft.com/office/officeart/2005/8/layout/hProcess7"/>
    <dgm:cxn modelId="{6931B616-93A6-B041-B95C-725A97CFA148}" type="presParOf" srcId="{62CE01F3-958F-3B49-91DA-790556308A47}" destId="{58F7A596-0DF2-4F4D-9A8E-90FD0E57C554}" srcOrd="1" destOrd="0" presId="urn:microsoft.com/office/officeart/2005/8/layout/hProcess7"/>
    <dgm:cxn modelId="{0B1B153C-0F93-544B-942D-33EECADF11F8}" type="presParOf" srcId="{62CE01F3-958F-3B49-91DA-790556308A47}" destId="{0C7FA835-10CD-2844-8E74-52CB0F8FAA85}" srcOrd="2" destOrd="0" presId="urn:microsoft.com/office/officeart/2005/8/layout/hProcess7"/>
    <dgm:cxn modelId="{39FFA5B0-C76F-0941-A081-A162F7486F10}" type="presParOf" srcId="{E44B8587-B224-6A4B-B54C-FAFBF2749785}" destId="{DF966072-F709-8048-A425-0085FC2966FB}" srcOrd="9" destOrd="0" presId="urn:microsoft.com/office/officeart/2005/8/layout/hProcess7"/>
    <dgm:cxn modelId="{71379B95-371B-594A-B096-4E1604EA0AB2}" type="presParOf" srcId="{E44B8587-B224-6A4B-B54C-FAFBF2749785}" destId="{70B137B3-80EE-9B48-B1E6-287B77CEC4C7}" srcOrd="10" destOrd="0" presId="urn:microsoft.com/office/officeart/2005/8/layout/hProcess7"/>
    <dgm:cxn modelId="{A45B7870-55DC-744E-B923-32850EC27A26}" type="presParOf" srcId="{70B137B3-80EE-9B48-B1E6-287B77CEC4C7}" destId="{7E756AFC-1FA8-C340-B6C9-DEA4DBE9D256}" srcOrd="0" destOrd="0" presId="urn:microsoft.com/office/officeart/2005/8/layout/hProcess7"/>
    <dgm:cxn modelId="{6FF8DED2-3D86-5446-A185-F9ECF3A4C219}" type="presParOf" srcId="{70B137B3-80EE-9B48-B1E6-287B77CEC4C7}" destId="{F7C19EE3-922F-3148-9A86-F534099CBF73}" srcOrd="1" destOrd="0" presId="urn:microsoft.com/office/officeart/2005/8/layout/hProcess7"/>
    <dgm:cxn modelId="{417399D8-3AB3-2C42-A95D-206FAAA193EC}" type="presParOf" srcId="{70B137B3-80EE-9B48-B1E6-287B77CEC4C7}" destId="{93E9A797-6C28-A048-AED6-CECBA317AEDE}" srcOrd="2" destOrd="0" presId="urn:microsoft.com/office/officeart/2005/8/layout/hProcess7"/>
    <dgm:cxn modelId="{5AD04237-C108-7248-9AE3-9E0F5BFC7BBE}" type="presParOf" srcId="{E44B8587-B224-6A4B-B54C-FAFBF2749785}" destId="{503E8742-5AFC-334A-919E-CF96BB65BA9C}" srcOrd="11" destOrd="0" presId="urn:microsoft.com/office/officeart/2005/8/layout/hProcess7"/>
    <dgm:cxn modelId="{330C80C4-3471-6A49-9429-64D7B3B1522B}" type="presParOf" srcId="{E44B8587-B224-6A4B-B54C-FAFBF2749785}" destId="{184D5583-26B3-2B40-A434-74487219D7C7}" srcOrd="12" destOrd="0" presId="urn:microsoft.com/office/officeart/2005/8/layout/hProcess7"/>
    <dgm:cxn modelId="{EDCDF548-F712-FA4D-A0F4-3E329AF407D0}" type="presParOf" srcId="{184D5583-26B3-2B40-A434-74487219D7C7}" destId="{F545A350-13E5-4946-A50E-DE999A50228C}" srcOrd="0" destOrd="0" presId="urn:microsoft.com/office/officeart/2005/8/layout/hProcess7"/>
    <dgm:cxn modelId="{C096E997-1901-D34F-86B8-E075C4ABB57E}" type="presParOf" srcId="{184D5583-26B3-2B40-A434-74487219D7C7}" destId="{8B4D2278-93E9-5144-8B7E-F4FCF04FA862}" srcOrd="1" destOrd="0" presId="urn:microsoft.com/office/officeart/2005/8/layout/hProcess7"/>
    <dgm:cxn modelId="{6139D783-9636-9F43-9A2F-8981677256F4}" type="presParOf" srcId="{184D5583-26B3-2B40-A434-74487219D7C7}" destId="{E1A5E318-59C6-8542-B62A-213E50B35ABF}" srcOrd="2" destOrd="0" presId="urn:microsoft.com/office/officeart/2005/8/layout/hProcess7"/>
    <dgm:cxn modelId="{8E6D76D8-8D4A-E347-A076-F21EE2EFA84D}" type="presParOf" srcId="{E44B8587-B224-6A4B-B54C-FAFBF2749785}" destId="{09C5B894-994A-4F4D-9EE0-ABFD9353A3FB}" srcOrd="13" destOrd="0" presId="urn:microsoft.com/office/officeart/2005/8/layout/hProcess7"/>
    <dgm:cxn modelId="{A0B11973-898C-1443-B2DB-0266BCD624B4}" type="presParOf" srcId="{E44B8587-B224-6A4B-B54C-FAFBF2749785}" destId="{D1872FED-65A0-D04C-9A02-A1389B5A18E1}" srcOrd="14" destOrd="0" presId="urn:microsoft.com/office/officeart/2005/8/layout/hProcess7"/>
    <dgm:cxn modelId="{7DFB0258-652D-B94E-B218-B711C14BA0BF}" type="presParOf" srcId="{D1872FED-65A0-D04C-9A02-A1389B5A18E1}" destId="{30620E39-FEE7-7C4D-80F9-159C441B15AC}" srcOrd="0" destOrd="0" presId="urn:microsoft.com/office/officeart/2005/8/layout/hProcess7"/>
    <dgm:cxn modelId="{E5CA4EC9-D3CF-6444-A84B-092780DD4DD5}" type="presParOf" srcId="{D1872FED-65A0-D04C-9A02-A1389B5A18E1}" destId="{FE12697F-19D3-DA41-8C66-A828182304C9}" srcOrd="1" destOrd="0" presId="urn:microsoft.com/office/officeart/2005/8/layout/hProcess7"/>
    <dgm:cxn modelId="{43F6DE71-8BFB-5D46-AC85-B49A449AF1C8}" type="presParOf" srcId="{D1872FED-65A0-D04C-9A02-A1389B5A18E1}" destId="{C390C85B-18AD-5C49-AE33-75DE94530E3B}" srcOrd="2" destOrd="0" presId="urn:microsoft.com/office/officeart/2005/8/layout/hProcess7"/>
    <dgm:cxn modelId="{07D475A6-E201-3747-A363-ABA8EFFD3513}" type="presParOf" srcId="{E44B8587-B224-6A4B-B54C-FAFBF2749785}" destId="{19366461-806B-714E-B134-C1166EC06B7B}" srcOrd="15" destOrd="0" presId="urn:microsoft.com/office/officeart/2005/8/layout/hProcess7"/>
    <dgm:cxn modelId="{C5564D97-598C-BC4D-BB0D-A26C62DCFB60}" type="presParOf" srcId="{E44B8587-B224-6A4B-B54C-FAFBF2749785}" destId="{E54E08E1-C882-3644-8963-A3F9185DBCFB}" srcOrd="16" destOrd="0" presId="urn:microsoft.com/office/officeart/2005/8/layout/hProcess7"/>
    <dgm:cxn modelId="{F85EC125-023D-C94C-B4BB-E45DD1921744}" type="presParOf" srcId="{E54E08E1-C882-3644-8963-A3F9185DBCFB}" destId="{350E8C76-DCD2-DB49-9C1C-A89CA10E1303}" srcOrd="0" destOrd="0" presId="urn:microsoft.com/office/officeart/2005/8/layout/hProcess7"/>
    <dgm:cxn modelId="{89853970-78C7-F545-A39A-C30FA175F566}" type="presParOf" srcId="{E54E08E1-C882-3644-8963-A3F9185DBCFB}" destId="{3E7B3D5A-BEB8-4645-ABF9-ED29878FDB9B}" srcOrd="1" destOrd="0" presId="urn:microsoft.com/office/officeart/2005/8/layout/hProcess7"/>
    <dgm:cxn modelId="{EAFAFEEE-A590-644E-873E-BB10A46B859B}" type="presParOf" srcId="{E54E08E1-C882-3644-8963-A3F9185DBCFB}" destId="{7B157A9D-2171-C346-B8B2-0E756A4DAD40}"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BE054F-32AA-DD41-8E46-F6F61254E835}" type="doc">
      <dgm:prSet loTypeId="urn:microsoft.com/office/officeart/2005/8/layout/hierarchy2" loCatId="" qsTypeId="urn:microsoft.com/office/officeart/2005/8/quickstyle/simple2" qsCatId="simple" csTypeId="urn:microsoft.com/office/officeart/2005/8/colors/accent1_2" csCatId="accent1" phldr="1"/>
      <dgm:spPr/>
      <dgm:t>
        <a:bodyPr/>
        <a:lstStyle/>
        <a:p>
          <a:endParaRPr lang="en-US"/>
        </a:p>
      </dgm:t>
    </dgm:pt>
    <dgm:pt modelId="{B9ECC956-7491-764C-A97D-5C170D8FC9D3}">
      <dgm:prSet phldrT="[Text]">
        <dgm:style>
          <a:lnRef idx="3">
            <a:schemeClr val="lt1"/>
          </a:lnRef>
          <a:fillRef idx="1">
            <a:schemeClr val="accent5"/>
          </a:fillRef>
          <a:effectRef idx="1">
            <a:schemeClr val="accent5"/>
          </a:effectRef>
          <a:fontRef idx="minor">
            <a:schemeClr val="lt1"/>
          </a:fontRef>
        </dgm:style>
      </dgm:prSet>
      <dgm:spPr/>
      <dgm:t>
        <a:bodyPr/>
        <a:lstStyle/>
        <a:p>
          <a:r>
            <a:rPr lang="en-US" dirty="0" smtClean="0"/>
            <a:t>IT Director</a:t>
          </a:r>
          <a:endParaRPr lang="en-US" dirty="0"/>
        </a:p>
      </dgm:t>
    </dgm:pt>
    <dgm:pt modelId="{4CCF4690-A476-B449-A7A8-01CC57B78973}" type="parTrans" cxnId="{07294458-8722-C54D-9573-A7A3EF8E8844}">
      <dgm:prSet/>
      <dgm:spPr/>
      <dgm:t>
        <a:bodyPr/>
        <a:lstStyle/>
        <a:p>
          <a:endParaRPr lang="en-US"/>
        </a:p>
      </dgm:t>
    </dgm:pt>
    <dgm:pt modelId="{1258CD8C-5902-9C49-B4AB-1A8BB6011382}" type="sibTrans" cxnId="{07294458-8722-C54D-9573-A7A3EF8E8844}">
      <dgm:prSet/>
      <dgm:spPr/>
      <dgm:t>
        <a:bodyPr/>
        <a:lstStyle/>
        <a:p>
          <a:endParaRPr lang="en-US"/>
        </a:p>
      </dgm:t>
    </dgm:pt>
    <dgm:pt modelId="{91C60B6B-C299-4D40-AE09-75324C5AB511}">
      <dgm:prSet phldrT="[Text]">
        <dgm:style>
          <a:lnRef idx="3">
            <a:schemeClr val="lt1"/>
          </a:lnRef>
          <a:fillRef idx="1">
            <a:schemeClr val="accent5"/>
          </a:fillRef>
          <a:effectRef idx="1">
            <a:schemeClr val="accent5"/>
          </a:effectRef>
          <a:fontRef idx="minor">
            <a:schemeClr val="lt1"/>
          </a:fontRef>
        </dgm:style>
      </dgm:prSet>
      <dgm:spPr/>
      <dgm:t>
        <a:bodyPr/>
        <a:lstStyle/>
        <a:p>
          <a:r>
            <a:rPr lang="en-US" dirty="0" smtClean="0"/>
            <a:t>1/3 Report Writer</a:t>
          </a:r>
          <a:endParaRPr lang="en-US" dirty="0"/>
        </a:p>
      </dgm:t>
    </dgm:pt>
    <dgm:pt modelId="{EE5D6E01-E6B4-1D40-AB23-8CB3687A3905}" type="parTrans" cxnId="{D2075EC7-23E0-164A-86B2-E839796E57B1}">
      <dgm:prSet/>
      <dgm:spPr/>
      <dgm:t>
        <a:bodyPr/>
        <a:lstStyle/>
        <a:p>
          <a:endParaRPr lang="en-US"/>
        </a:p>
      </dgm:t>
    </dgm:pt>
    <dgm:pt modelId="{C3C6CE0A-D44C-7F40-8722-46A8A8B3112F}" type="sibTrans" cxnId="{D2075EC7-23E0-164A-86B2-E839796E57B1}">
      <dgm:prSet/>
      <dgm:spPr/>
      <dgm:t>
        <a:bodyPr/>
        <a:lstStyle/>
        <a:p>
          <a:endParaRPr lang="en-US"/>
        </a:p>
      </dgm:t>
    </dgm:pt>
    <dgm:pt modelId="{B68C73A3-2AD5-C748-A1BE-19470F560B88}">
      <dgm:prSet phldrT="[Text]">
        <dgm:style>
          <a:lnRef idx="3">
            <a:schemeClr val="lt1"/>
          </a:lnRef>
          <a:fillRef idx="1">
            <a:schemeClr val="accent5"/>
          </a:fillRef>
          <a:effectRef idx="1">
            <a:schemeClr val="accent5"/>
          </a:effectRef>
          <a:fontRef idx="minor">
            <a:schemeClr val="lt1"/>
          </a:fontRef>
        </dgm:style>
      </dgm:prSet>
      <dgm:spPr/>
      <dgm:t>
        <a:bodyPr/>
        <a:lstStyle/>
        <a:p>
          <a:r>
            <a:rPr lang="en-US" dirty="0" smtClean="0"/>
            <a:t>Support Coordinator</a:t>
          </a:r>
          <a:endParaRPr lang="en-US" dirty="0"/>
        </a:p>
      </dgm:t>
    </dgm:pt>
    <dgm:pt modelId="{EE30E46E-A41A-CF44-959B-0E37D66C9C6E}" type="parTrans" cxnId="{E2018E6A-5E18-8449-8923-772948BA6CD3}">
      <dgm:prSet/>
      <dgm:spPr/>
      <dgm:t>
        <a:bodyPr/>
        <a:lstStyle/>
        <a:p>
          <a:endParaRPr lang="en-US"/>
        </a:p>
      </dgm:t>
    </dgm:pt>
    <dgm:pt modelId="{6EFCA0E2-7B98-A746-A6DF-28F639E31853}" type="sibTrans" cxnId="{E2018E6A-5E18-8449-8923-772948BA6CD3}">
      <dgm:prSet/>
      <dgm:spPr/>
      <dgm:t>
        <a:bodyPr/>
        <a:lstStyle/>
        <a:p>
          <a:endParaRPr lang="en-US"/>
        </a:p>
      </dgm:t>
    </dgm:pt>
    <dgm:pt modelId="{C404196B-E406-1F41-B5F1-3D562D7B9019}">
      <dgm:prSet phldrT="[Text]">
        <dgm:style>
          <a:lnRef idx="3">
            <a:schemeClr val="lt1"/>
          </a:lnRef>
          <a:fillRef idx="1">
            <a:schemeClr val="accent5"/>
          </a:fillRef>
          <a:effectRef idx="1">
            <a:schemeClr val="accent5"/>
          </a:effectRef>
          <a:fontRef idx="minor">
            <a:schemeClr val="lt1"/>
          </a:fontRef>
        </dgm:style>
      </dgm:prSet>
      <dgm:spPr/>
      <dgm:t>
        <a:bodyPr/>
        <a:lstStyle/>
        <a:p>
          <a:r>
            <a:rPr lang="en-US" dirty="0" smtClean="0"/>
            <a:t>ETL Data Analyst</a:t>
          </a:r>
          <a:endParaRPr lang="en-US" dirty="0"/>
        </a:p>
      </dgm:t>
    </dgm:pt>
    <dgm:pt modelId="{ECE145E6-DD8F-B04E-8521-114ABC8F0D0F}" type="parTrans" cxnId="{FA315C72-5A07-BF43-AD88-5F3996EF4817}">
      <dgm:prSet/>
      <dgm:spPr/>
      <dgm:t>
        <a:bodyPr/>
        <a:lstStyle/>
        <a:p>
          <a:endParaRPr lang="en-US"/>
        </a:p>
      </dgm:t>
    </dgm:pt>
    <dgm:pt modelId="{7BBCAB78-8655-EA42-80BA-225CF076C13C}" type="sibTrans" cxnId="{FA315C72-5A07-BF43-AD88-5F3996EF4817}">
      <dgm:prSet/>
      <dgm:spPr/>
      <dgm:t>
        <a:bodyPr/>
        <a:lstStyle/>
        <a:p>
          <a:endParaRPr lang="en-US"/>
        </a:p>
      </dgm:t>
    </dgm:pt>
    <dgm:pt modelId="{56B41F07-7FC8-4349-8474-6A2EC8622745}">
      <dgm:prSet phldrT="[Text]">
        <dgm:style>
          <a:lnRef idx="3">
            <a:schemeClr val="lt1"/>
          </a:lnRef>
          <a:fillRef idx="1">
            <a:schemeClr val="accent5"/>
          </a:fillRef>
          <a:effectRef idx="1">
            <a:schemeClr val="accent5"/>
          </a:effectRef>
          <a:fontRef idx="minor">
            <a:schemeClr val="lt1"/>
          </a:fontRef>
        </dgm:style>
      </dgm:prSet>
      <dgm:spPr/>
      <dgm:t>
        <a:bodyPr/>
        <a:lstStyle/>
        <a:p>
          <a:r>
            <a:rPr lang="en-US" dirty="0" smtClean="0"/>
            <a:t>Consultant</a:t>
          </a:r>
          <a:endParaRPr lang="en-US" dirty="0"/>
        </a:p>
      </dgm:t>
    </dgm:pt>
    <dgm:pt modelId="{07FB458E-B22D-E744-9C19-43B44337C90C}" type="parTrans" cxnId="{CA1DF3FA-8E95-CD48-A15D-996CDD82FAA7}">
      <dgm:prSet/>
      <dgm:spPr/>
      <dgm:t>
        <a:bodyPr/>
        <a:lstStyle/>
        <a:p>
          <a:endParaRPr lang="en-US"/>
        </a:p>
      </dgm:t>
    </dgm:pt>
    <dgm:pt modelId="{56317B73-0F0D-E24E-80D2-77ABE7D379DC}" type="sibTrans" cxnId="{CA1DF3FA-8E95-CD48-A15D-996CDD82FAA7}">
      <dgm:prSet/>
      <dgm:spPr/>
      <dgm:t>
        <a:bodyPr/>
        <a:lstStyle/>
        <a:p>
          <a:endParaRPr lang="en-US"/>
        </a:p>
      </dgm:t>
    </dgm:pt>
    <dgm:pt modelId="{1CD41446-FB8C-9A4A-9521-44E2B3D0106D}">
      <dgm:prSet phldrT="[Text]">
        <dgm:style>
          <a:lnRef idx="3">
            <a:schemeClr val="lt1"/>
          </a:lnRef>
          <a:fillRef idx="1">
            <a:schemeClr val="accent5"/>
          </a:fillRef>
          <a:effectRef idx="1">
            <a:schemeClr val="accent5"/>
          </a:effectRef>
          <a:fontRef idx="minor">
            <a:schemeClr val="lt1"/>
          </a:fontRef>
        </dgm:style>
      </dgm:prSet>
      <dgm:spPr/>
      <dgm:t>
        <a:bodyPr/>
        <a:lstStyle/>
        <a:p>
          <a:r>
            <a:rPr lang="en-US" dirty="0" smtClean="0"/>
            <a:t>Team Lead</a:t>
          </a:r>
          <a:endParaRPr lang="en-US" dirty="0"/>
        </a:p>
      </dgm:t>
    </dgm:pt>
    <dgm:pt modelId="{934287AF-E9F6-934C-929B-82512049D01A}" type="parTrans" cxnId="{B578A588-4882-E94C-91F8-08B15B2A11A1}">
      <dgm:prSet/>
      <dgm:spPr/>
      <dgm:t>
        <a:bodyPr/>
        <a:lstStyle/>
        <a:p>
          <a:endParaRPr lang="en-US"/>
        </a:p>
      </dgm:t>
    </dgm:pt>
    <dgm:pt modelId="{00BA5F4B-5647-024D-915E-2FF379AA5106}" type="sibTrans" cxnId="{B578A588-4882-E94C-91F8-08B15B2A11A1}">
      <dgm:prSet/>
      <dgm:spPr/>
      <dgm:t>
        <a:bodyPr/>
        <a:lstStyle/>
        <a:p>
          <a:endParaRPr lang="en-US"/>
        </a:p>
      </dgm:t>
    </dgm:pt>
    <dgm:pt modelId="{1BD09CFC-40A5-EB49-BC70-8E15FB011325}">
      <dgm:prSet phldrT="[Text]">
        <dgm:style>
          <a:lnRef idx="3">
            <a:schemeClr val="lt1"/>
          </a:lnRef>
          <a:fillRef idx="1">
            <a:schemeClr val="accent5"/>
          </a:fillRef>
          <a:effectRef idx="1">
            <a:schemeClr val="accent5"/>
          </a:effectRef>
          <a:fontRef idx="minor">
            <a:schemeClr val="lt1"/>
          </a:fontRef>
        </dgm:style>
      </dgm:prSet>
      <dgm:spPr/>
      <dgm:t>
        <a:bodyPr/>
        <a:lstStyle/>
        <a:p>
          <a:r>
            <a:rPr lang="en-US" dirty="0" smtClean="0"/>
            <a:t>CIO</a:t>
          </a:r>
          <a:endParaRPr lang="en-US" dirty="0"/>
        </a:p>
      </dgm:t>
    </dgm:pt>
    <dgm:pt modelId="{3C50504B-E766-C044-B0CD-D2BF65D55597}" type="parTrans" cxnId="{07BF2730-5B13-4048-820A-162A4AA85733}">
      <dgm:prSet/>
      <dgm:spPr/>
      <dgm:t>
        <a:bodyPr/>
        <a:lstStyle/>
        <a:p>
          <a:endParaRPr lang="en-US"/>
        </a:p>
      </dgm:t>
    </dgm:pt>
    <dgm:pt modelId="{E77FD129-3B18-9B47-BE38-3B431BC4CBB4}" type="sibTrans" cxnId="{07BF2730-5B13-4048-820A-162A4AA85733}">
      <dgm:prSet/>
      <dgm:spPr/>
      <dgm:t>
        <a:bodyPr/>
        <a:lstStyle/>
        <a:p>
          <a:endParaRPr lang="en-US"/>
        </a:p>
      </dgm:t>
    </dgm:pt>
    <dgm:pt modelId="{C214557E-7AD5-E646-AD3D-4DA41B496895}">
      <dgm:prSet phldrT="[Text]">
        <dgm:style>
          <a:lnRef idx="3">
            <a:schemeClr val="lt1"/>
          </a:lnRef>
          <a:fillRef idx="1">
            <a:schemeClr val="accent5"/>
          </a:fillRef>
          <a:effectRef idx="1">
            <a:schemeClr val="accent5"/>
          </a:effectRef>
          <a:fontRef idx="minor">
            <a:schemeClr val="lt1"/>
          </a:fontRef>
        </dgm:style>
      </dgm:prSet>
      <dgm:spPr/>
      <dgm:t>
        <a:bodyPr/>
        <a:lstStyle/>
        <a:p>
          <a:r>
            <a:rPr lang="en-US" dirty="0" smtClean="0"/>
            <a:t>Project Manager</a:t>
          </a:r>
          <a:endParaRPr lang="en-US" dirty="0"/>
        </a:p>
      </dgm:t>
    </dgm:pt>
    <dgm:pt modelId="{D45421F3-0B16-B243-8A48-D70C04C5262E}" type="parTrans" cxnId="{709F409C-3707-9D45-A0A3-26BDF7374446}">
      <dgm:prSet/>
      <dgm:spPr/>
      <dgm:t>
        <a:bodyPr/>
        <a:lstStyle/>
        <a:p>
          <a:endParaRPr lang="en-US"/>
        </a:p>
      </dgm:t>
    </dgm:pt>
    <dgm:pt modelId="{669D72C2-2275-D446-B67F-C7BE8B51976F}" type="sibTrans" cxnId="{709F409C-3707-9D45-A0A3-26BDF7374446}">
      <dgm:prSet/>
      <dgm:spPr/>
      <dgm:t>
        <a:bodyPr/>
        <a:lstStyle/>
        <a:p>
          <a:endParaRPr lang="en-US"/>
        </a:p>
      </dgm:t>
    </dgm:pt>
    <dgm:pt modelId="{CD109644-EB07-8447-9299-4CB43CF736B9}" type="pres">
      <dgm:prSet presAssocID="{60BE054F-32AA-DD41-8E46-F6F61254E835}" presName="diagram" presStyleCnt="0">
        <dgm:presLayoutVars>
          <dgm:chPref val="1"/>
          <dgm:dir/>
          <dgm:animOne val="branch"/>
          <dgm:animLvl val="lvl"/>
          <dgm:resizeHandles val="exact"/>
        </dgm:presLayoutVars>
      </dgm:prSet>
      <dgm:spPr/>
      <dgm:t>
        <a:bodyPr/>
        <a:lstStyle/>
        <a:p>
          <a:endParaRPr lang="en-US"/>
        </a:p>
      </dgm:t>
    </dgm:pt>
    <dgm:pt modelId="{A3FC457A-9E52-8E4D-B47E-2D9C99ED92B1}" type="pres">
      <dgm:prSet presAssocID="{1BD09CFC-40A5-EB49-BC70-8E15FB011325}" presName="root1" presStyleCnt="0"/>
      <dgm:spPr/>
    </dgm:pt>
    <dgm:pt modelId="{9F36D69A-5BF8-A545-B3F9-C5501474E9CD}" type="pres">
      <dgm:prSet presAssocID="{1BD09CFC-40A5-EB49-BC70-8E15FB011325}" presName="LevelOneTextNode" presStyleLbl="node0" presStyleIdx="0" presStyleCnt="1">
        <dgm:presLayoutVars>
          <dgm:chPref val="3"/>
        </dgm:presLayoutVars>
      </dgm:prSet>
      <dgm:spPr/>
      <dgm:t>
        <a:bodyPr/>
        <a:lstStyle/>
        <a:p>
          <a:endParaRPr lang="en-US"/>
        </a:p>
      </dgm:t>
    </dgm:pt>
    <dgm:pt modelId="{8469D6AB-65C2-AC4A-AAFD-0705C95C3496}" type="pres">
      <dgm:prSet presAssocID="{1BD09CFC-40A5-EB49-BC70-8E15FB011325}" presName="level2hierChild" presStyleCnt="0"/>
      <dgm:spPr/>
    </dgm:pt>
    <dgm:pt modelId="{78EBFE0B-CBC2-8747-8313-B8E8B17E0CF1}" type="pres">
      <dgm:prSet presAssocID="{4CCF4690-A476-B449-A7A8-01CC57B78973}" presName="conn2-1" presStyleLbl="parChTrans1D2" presStyleIdx="0" presStyleCnt="2"/>
      <dgm:spPr/>
      <dgm:t>
        <a:bodyPr/>
        <a:lstStyle/>
        <a:p>
          <a:endParaRPr lang="en-US"/>
        </a:p>
      </dgm:t>
    </dgm:pt>
    <dgm:pt modelId="{5F8CA40B-3D2E-884A-9EF6-A0F9BCC328C7}" type="pres">
      <dgm:prSet presAssocID="{4CCF4690-A476-B449-A7A8-01CC57B78973}" presName="connTx" presStyleLbl="parChTrans1D2" presStyleIdx="0" presStyleCnt="2"/>
      <dgm:spPr/>
      <dgm:t>
        <a:bodyPr/>
        <a:lstStyle/>
        <a:p>
          <a:endParaRPr lang="en-US"/>
        </a:p>
      </dgm:t>
    </dgm:pt>
    <dgm:pt modelId="{8504D833-EAF8-3044-AE85-E4B71747C809}" type="pres">
      <dgm:prSet presAssocID="{B9ECC956-7491-764C-A97D-5C170D8FC9D3}" presName="root2" presStyleCnt="0"/>
      <dgm:spPr/>
    </dgm:pt>
    <dgm:pt modelId="{0D097E81-7562-274C-9356-2EB1EC1706B0}" type="pres">
      <dgm:prSet presAssocID="{B9ECC956-7491-764C-A97D-5C170D8FC9D3}" presName="LevelTwoTextNode" presStyleLbl="node2" presStyleIdx="0" presStyleCnt="2">
        <dgm:presLayoutVars>
          <dgm:chPref val="3"/>
        </dgm:presLayoutVars>
      </dgm:prSet>
      <dgm:spPr/>
      <dgm:t>
        <a:bodyPr/>
        <a:lstStyle/>
        <a:p>
          <a:endParaRPr lang="en-US"/>
        </a:p>
      </dgm:t>
    </dgm:pt>
    <dgm:pt modelId="{960EC931-68D1-F842-BD66-29ECD453412B}" type="pres">
      <dgm:prSet presAssocID="{B9ECC956-7491-764C-A97D-5C170D8FC9D3}" presName="level3hierChild" presStyleCnt="0"/>
      <dgm:spPr/>
    </dgm:pt>
    <dgm:pt modelId="{F5673F25-4E32-414E-B2FC-F962A6A454DF}" type="pres">
      <dgm:prSet presAssocID="{934287AF-E9F6-934C-929B-82512049D01A}" presName="conn2-1" presStyleLbl="parChTrans1D3" presStyleIdx="0" presStyleCnt="1"/>
      <dgm:spPr/>
      <dgm:t>
        <a:bodyPr/>
        <a:lstStyle/>
        <a:p>
          <a:endParaRPr lang="en-US"/>
        </a:p>
      </dgm:t>
    </dgm:pt>
    <dgm:pt modelId="{517878C9-2CA4-214D-BE2C-BF54D484644D}" type="pres">
      <dgm:prSet presAssocID="{934287AF-E9F6-934C-929B-82512049D01A}" presName="connTx" presStyleLbl="parChTrans1D3" presStyleIdx="0" presStyleCnt="1"/>
      <dgm:spPr/>
      <dgm:t>
        <a:bodyPr/>
        <a:lstStyle/>
        <a:p>
          <a:endParaRPr lang="en-US"/>
        </a:p>
      </dgm:t>
    </dgm:pt>
    <dgm:pt modelId="{991B136B-3E10-B04F-9F35-A3F08CD5EDBF}" type="pres">
      <dgm:prSet presAssocID="{1CD41446-FB8C-9A4A-9521-44E2B3D0106D}" presName="root2" presStyleCnt="0"/>
      <dgm:spPr/>
    </dgm:pt>
    <dgm:pt modelId="{DEA31296-49AA-1C48-9F6C-BBEDB1A84079}" type="pres">
      <dgm:prSet presAssocID="{1CD41446-FB8C-9A4A-9521-44E2B3D0106D}" presName="LevelTwoTextNode" presStyleLbl="node3" presStyleIdx="0" presStyleCnt="1">
        <dgm:presLayoutVars>
          <dgm:chPref val="3"/>
        </dgm:presLayoutVars>
      </dgm:prSet>
      <dgm:spPr/>
      <dgm:t>
        <a:bodyPr/>
        <a:lstStyle/>
        <a:p>
          <a:endParaRPr lang="en-US"/>
        </a:p>
      </dgm:t>
    </dgm:pt>
    <dgm:pt modelId="{3D081B60-D3BE-FD46-A01A-8FB58D426FEF}" type="pres">
      <dgm:prSet presAssocID="{1CD41446-FB8C-9A4A-9521-44E2B3D0106D}" presName="level3hierChild" presStyleCnt="0"/>
      <dgm:spPr/>
    </dgm:pt>
    <dgm:pt modelId="{41136F5A-072B-8A44-AA06-2737121F4708}" type="pres">
      <dgm:prSet presAssocID="{EE5D6E01-E6B4-1D40-AB23-8CB3687A3905}" presName="conn2-1" presStyleLbl="parChTrans1D4" presStyleIdx="0" presStyleCnt="4"/>
      <dgm:spPr/>
      <dgm:t>
        <a:bodyPr/>
        <a:lstStyle/>
        <a:p>
          <a:endParaRPr lang="en-US"/>
        </a:p>
      </dgm:t>
    </dgm:pt>
    <dgm:pt modelId="{CB85F3B3-6156-4B42-B62E-A739A1F60F3A}" type="pres">
      <dgm:prSet presAssocID="{EE5D6E01-E6B4-1D40-AB23-8CB3687A3905}" presName="connTx" presStyleLbl="parChTrans1D4" presStyleIdx="0" presStyleCnt="4"/>
      <dgm:spPr/>
      <dgm:t>
        <a:bodyPr/>
        <a:lstStyle/>
        <a:p>
          <a:endParaRPr lang="en-US"/>
        </a:p>
      </dgm:t>
    </dgm:pt>
    <dgm:pt modelId="{EE7048A4-8F4A-EE40-AC36-8AD0FD15236C}" type="pres">
      <dgm:prSet presAssocID="{91C60B6B-C299-4D40-AE09-75324C5AB511}" presName="root2" presStyleCnt="0"/>
      <dgm:spPr/>
    </dgm:pt>
    <dgm:pt modelId="{208C4DBD-1ACB-E940-B4A5-A694F0BBDF79}" type="pres">
      <dgm:prSet presAssocID="{91C60B6B-C299-4D40-AE09-75324C5AB511}" presName="LevelTwoTextNode" presStyleLbl="node4" presStyleIdx="0" presStyleCnt="4">
        <dgm:presLayoutVars>
          <dgm:chPref val="3"/>
        </dgm:presLayoutVars>
      </dgm:prSet>
      <dgm:spPr/>
      <dgm:t>
        <a:bodyPr/>
        <a:lstStyle/>
        <a:p>
          <a:endParaRPr lang="en-US"/>
        </a:p>
      </dgm:t>
    </dgm:pt>
    <dgm:pt modelId="{B732847A-F72B-D64A-8E89-679C6BE87CE8}" type="pres">
      <dgm:prSet presAssocID="{91C60B6B-C299-4D40-AE09-75324C5AB511}" presName="level3hierChild" presStyleCnt="0"/>
      <dgm:spPr/>
    </dgm:pt>
    <dgm:pt modelId="{81BBE988-3D0F-A149-BC76-4462C803C070}" type="pres">
      <dgm:prSet presAssocID="{EE30E46E-A41A-CF44-959B-0E37D66C9C6E}" presName="conn2-1" presStyleLbl="parChTrans1D4" presStyleIdx="1" presStyleCnt="4"/>
      <dgm:spPr/>
      <dgm:t>
        <a:bodyPr/>
        <a:lstStyle/>
        <a:p>
          <a:endParaRPr lang="en-US"/>
        </a:p>
      </dgm:t>
    </dgm:pt>
    <dgm:pt modelId="{32AA73B1-C7E5-1146-8094-8D758D2433FF}" type="pres">
      <dgm:prSet presAssocID="{EE30E46E-A41A-CF44-959B-0E37D66C9C6E}" presName="connTx" presStyleLbl="parChTrans1D4" presStyleIdx="1" presStyleCnt="4"/>
      <dgm:spPr/>
      <dgm:t>
        <a:bodyPr/>
        <a:lstStyle/>
        <a:p>
          <a:endParaRPr lang="en-US"/>
        </a:p>
      </dgm:t>
    </dgm:pt>
    <dgm:pt modelId="{D45B89C9-55BB-5D4D-B1EF-0FB90BB58F4B}" type="pres">
      <dgm:prSet presAssocID="{B68C73A3-2AD5-C748-A1BE-19470F560B88}" presName="root2" presStyleCnt="0"/>
      <dgm:spPr/>
    </dgm:pt>
    <dgm:pt modelId="{410363DC-D428-5B42-BCF4-CC64327E4CA3}" type="pres">
      <dgm:prSet presAssocID="{B68C73A3-2AD5-C748-A1BE-19470F560B88}" presName="LevelTwoTextNode" presStyleLbl="node4" presStyleIdx="1" presStyleCnt="4">
        <dgm:presLayoutVars>
          <dgm:chPref val="3"/>
        </dgm:presLayoutVars>
      </dgm:prSet>
      <dgm:spPr/>
      <dgm:t>
        <a:bodyPr/>
        <a:lstStyle/>
        <a:p>
          <a:endParaRPr lang="en-US"/>
        </a:p>
      </dgm:t>
    </dgm:pt>
    <dgm:pt modelId="{82E71236-461F-CD44-BEFA-9F4EDF2471D3}" type="pres">
      <dgm:prSet presAssocID="{B68C73A3-2AD5-C748-A1BE-19470F560B88}" presName="level3hierChild" presStyleCnt="0"/>
      <dgm:spPr/>
    </dgm:pt>
    <dgm:pt modelId="{F9B5F8D1-1B57-9446-BDD1-F2690739FE71}" type="pres">
      <dgm:prSet presAssocID="{ECE145E6-DD8F-B04E-8521-114ABC8F0D0F}" presName="conn2-1" presStyleLbl="parChTrans1D4" presStyleIdx="2" presStyleCnt="4"/>
      <dgm:spPr/>
      <dgm:t>
        <a:bodyPr/>
        <a:lstStyle/>
        <a:p>
          <a:endParaRPr lang="en-US"/>
        </a:p>
      </dgm:t>
    </dgm:pt>
    <dgm:pt modelId="{FBA5021A-513B-E446-819E-69C588B2F05F}" type="pres">
      <dgm:prSet presAssocID="{ECE145E6-DD8F-B04E-8521-114ABC8F0D0F}" presName="connTx" presStyleLbl="parChTrans1D4" presStyleIdx="2" presStyleCnt="4"/>
      <dgm:spPr/>
      <dgm:t>
        <a:bodyPr/>
        <a:lstStyle/>
        <a:p>
          <a:endParaRPr lang="en-US"/>
        </a:p>
      </dgm:t>
    </dgm:pt>
    <dgm:pt modelId="{B53FC393-EA6F-2948-825E-F138C359CACB}" type="pres">
      <dgm:prSet presAssocID="{C404196B-E406-1F41-B5F1-3D562D7B9019}" presName="root2" presStyleCnt="0"/>
      <dgm:spPr/>
    </dgm:pt>
    <dgm:pt modelId="{6AE70B7F-0950-0246-BC84-90EA01D2793C}" type="pres">
      <dgm:prSet presAssocID="{C404196B-E406-1F41-B5F1-3D562D7B9019}" presName="LevelTwoTextNode" presStyleLbl="node4" presStyleIdx="2" presStyleCnt="4">
        <dgm:presLayoutVars>
          <dgm:chPref val="3"/>
        </dgm:presLayoutVars>
      </dgm:prSet>
      <dgm:spPr/>
      <dgm:t>
        <a:bodyPr/>
        <a:lstStyle/>
        <a:p>
          <a:endParaRPr lang="en-US"/>
        </a:p>
      </dgm:t>
    </dgm:pt>
    <dgm:pt modelId="{6449E02A-3470-944D-8B28-F0A3322E5FB1}" type="pres">
      <dgm:prSet presAssocID="{C404196B-E406-1F41-B5F1-3D562D7B9019}" presName="level3hierChild" presStyleCnt="0"/>
      <dgm:spPr/>
    </dgm:pt>
    <dgm:pt modelId="{F10B4A8F-BBEA-7E4C-BC49-020AFCD0861D}" type="pres">
      <dgm:prSet presAssocID="{07FB458E-B22D-E744-9C19-43B44337C90C}" presName="conn2-1" presStyleLbl="parChTrans1D4" presStyleIdx="3" presStyleCnt="4"/>
      <dgm:spPr/>
      <dgm:t>
        <a:bodyPr/>
        <a:lstStyle/>
        <a:p>
          <a:endParaRPr lang="en-US"/>
        </a:p>
      </dgm:t>
    </dgm:pt>
    <dgm:pt modelId="{249FAB27-04F2-024F-B6F6-87BF0365EA35}" type="pres">
      <dgm:prSet presAssocID="{07FB458E-B22D-E744-9C19-43B44337C90C}" presName="connTx" presStyleLbl="parChTrans1D4" presStyleIdx="3" presStyleCnt="4"/>
      <dgm:spPr/>
      <dgm:t>
        <a:bodyPr/>
        <a:lstStyle/>
        <a:p>
          <a:endParaRPr lang="en-US"/>
        </a:p>
      </dgm:t>
    </dgm:pt>
    <dgm:pt modelId="{508D18F1-5938-EA4E-A8A5-88611A3585C8}" type="pres">
      <dgm:prSet presAssocID="{56B41F07-7FC8-4349-8474-6A2EC8622745}" presName="root2" presStyleCnt="0"/>
      <dgm:spPr/>
    </dgm:pt>
    <dgm:pt modelId="{06CC034C-EF05-A649-9631-E95629F07461}" type="pres">
      <dgm:prSet presAssocID="{56B41F07-7FC8-4349-8474-6A2EC8622745}" presName="LevelTwoTextNode" presStyleLbl="node4" presStyleIdx="3" presStyleCnt="4">
        <dgm:presLayoutVars>
          <dgm:chPref val="3"/>
        </dgm:presLayoutVars>
      </dgm:prSet>
      <dgm:spPr/>
      <dgm:t>
        <a:bodyPr/>
        <a:lstStyle/>
        <a:p>
          <a:endParaRPr lang="en-US"/>
        </a:p>
      </dgm:t>
    </dgm:pt>
    <dgm:pt modelId="{3C3FFB8D-1C69-7D44-90EB-4C07DA94CD57}" type="pres">
      <dgm:prSet presAssocID="{56B41F07-7FC8-4349-8474-6A2EC8622745}" presName="level3hierChild" presStyleCnt="0"/>
      <dgm:spPr/>
    </dgm:pt>
    <dgm:pt modelId="{33E9E8E2-0042-F44F-9AFF-37CD55B1FCA7}" type="pres">
      <dgm:prSet presAssocID="{D45421F3-0B16-B243-8A48-D70C04C5262E}" presName="conn2-1" presStyleLbl="parChTrans1D2" presStyleIdx="1" presStyleCnt="2"/>
      <dgm:spPr/>
      <dgm:t>
        <a:bodyPr/>
        <a:lstStyle/>
        <a:p>
          <a:endParaRPr lang="en-US"/>
        </a:p>
      </dgm:t>
    </dgm:pt>
    <dgm:pt modelId="{4D395724-E4C2-8B48-AAE8-D2A7568C0EF6}" type="pres">
      <dgm:prSet presAssocID="{D45421F3-0B16-B243-8A48-D70C04C5262E}" presName="connTx" presStyleLbl="parChTrans1D2" presStyleIdx="1" presStyleCnt="2"/>
      <dgm:spPr/>
      <dgm:t>
        <a:bodyPr/>
        <a:lstStyle/>
        <a:p>
          <a:endParaRPr lang="en-US"/>
        </a:p>
      </dgm:t>
    </dgm:pt>
    <dgm:pt modelId="{E9CCFB9C-948A-C345-8C43-74DDAD9CA493}" type="pres">
      <dgm:prSet presAssocID="{C214557E-7AD5-E646-AD3D-4DA41B496895}" presName="root2" presStyleCnt="0"/>
      <dgm:spPr/>
    </dgm:pt>
    <dgm:pt modelId="{CE6C47D8-8562-6A40-8A93-9F030F44E159}" type="pres">
      <dgm:prSet presAssocID="{C214557E-7AD5-E646-AD3D-4DA41B496895}" presName="LevelTwoTextNode" presStyleLbl="node2" presStyleIdx="1" presStyleCnt="2">
        <dgm:presLayoutVars>
          <dgm:chPref val="3"/>
        </dgm:presLayoutVars>
      </dgm:prSet>
      <dgm:spPr/>
      <dgm:t>
        <a:bodyPr/>
        <a:lstStyle/>
        <a:p>
          <a:endParaRPr lang="en-US"/>
        </a:p>
      </dgm:t>
    </dgm:pt>
    <dgm:pt modelId="{920B59E5-87F4-284F-A667-3268D9CCAFAF}" type="pres">
      <dgm:prSet presAssocID="{C214557E-7AD5-E646-AD3D-4DA41B496895}" presName="level3hierChild" presStyleCnt="0"/>
      <dgm:spPr/>
    </dgm:pt>
  </dgm:ptLst>
  <dgm:cxnLst>
    <dgm:cxn modelId="{DE89B7F6-B7A8-EC4E-820D-BDBFEE09B775}" type="presOf" srcId="{C404196B-E406-1F41-B5F1-3D562D7B9019}" destId="{6AE70B7F-0950-0246-BC84-90EA01D2793C}" srcOrd="0" destOrd="0" presId="urn:microsoft.com/office/officeart/2005/8/layout/hierarchy2"/>
    <dgm:cxn modelId="{EA56A5EE-9B8A-1448-9A3E-AD37922D4E19}" type="presOf" srcId="{ECE145E6-DD8F-B04E-8521-114ABC8F0D0F}" destId="{F9B5F8D1-1B57-9446-BDD1-F2690739FE71}" srcOrd="0" destOrd="0" presId="urn:microsoft.com/office/officeart/2005/8/layout/hierarchy2"/>
    <dgm:cxn modelId="{26582C90-A78F-A049-917F-FCAD9555F0D2}" type="presOf" srcId="{1BD09CFC-40A5-EB49-BC70-8E15FB011325}" destId="{9F36D69A-5BF8-A545-B3F9-C5501474E9CD}" srcOrd="0" destOrd="0" presId="urn:microsoft.com/office/officeart/2005/8/layout/hierarchy2"/>
    <dgm:cxn modelId="{5FB66136-C4D9-0E42-BF78-7D0D313CAB99}" type="presOf" srcId="{B9ECC956-7491-764C-A97D-5C170D8FC9D3}" destId="{0D097E81-7562-274C-9356-2EB1EC1706B0}" srcOrd="0" destOrd="0" presId="urn:microsoft.com/office/officeart/2005/8/layout/hierarchy2"/>
    <dgm:cxn modelId="{1F1E56DA-75D2-C549-A079-03CCA4582E02}" type="presOf" srcId="{EE30E46E-A41A-CF44-959B-0E37D66C9C6E}" destId="{81BBE988-3D0F-A149-BC76-4462C803C070}" srcOrd="0" destOrd="0" presId="urn:microsoft.com/office/officeart/2005/8/layout/hierarchy2"/>
    <dgm:cxn modelId="{E2018E6A-5E18-8449-8923-772948BA6CD3}" srcId="{1CD41446-FB8C-9A4A-9521-44E2B3D0106D}" destId="{B68C73A3-2AD5-C748-A1BE-19470F560B88}" srcOrd="1" destOrd="0" parTransId="{EE30E46E-A41A-CF44-959B-0E37D66C9C6E}" sibTransId="{6EFCA0E2-7B98-A746-A6DF-28F639E31853}"/>
    <dgm:cxn modelId="{5BB828AD-E116-584B-8133-E2E25DFAAFEE}" type="presOf" srcId="{D45421F3-0B16-B243-8A48-D70C04C5262E}" destId="{33E9E8E2-0042-F44F-9AFF-37CD55B1FCA7}" srcOrd="0" destOrd="0" presId="urn:microsoft.com/office/officeart/2005/8/layout/hierarchy2"/>
    <dgm:cxn modelId="{B90A25B7-14B6-1C48-8642-183FF991B9C7}" type="presOf" srcId="{1CD41446-FB8C-9A4A-9521-44E2B3D0106D}" destId="{DEA31296-49AA-1C48-9F6C-BBEDB1A84079}" srcOrd="0" destOrd="0" presId="urn:microsoft.com/office/officeart/2005/8/layout/hierarchy2"/>
    <dgm:cxn modelId="{4ABC8DDC-BAF1-8444-923B-606D411F9396}" type="presOf" srcId="{56B41F07-7FC8-4349-8474-6A2EC8622745}" destId="{06CC034C-EF05-A649-9631-E95629F07461}" srcOrd="0" destOrd="0" presId="urn:microsoft.com/office/officeart/2005/8/layout/hierarchy2"/>
    <dgm:cxn modelId="{326FC81B-DBA2-F644-AD01-998AA314BDE9}" type="presOf" srcId="{EE5D6E01-E6B4-1D40-AB23-8CB3687A3905}" destId="{41136F5A-072B-8A44-AA06-2737121F4708}" srcOrd="0" destOrd="0" presId="urn:microsoft.com/office/officeart/2005/8/layout/hierarchy2"/>
    <dgm:cxn modelId="{61FDCF12-7E9F-334F-8E57-6A3667A11BEB}" type="presOf" srcId="{4CCF4690-A476-B449-A7A8-01CC57B78973}" destId="{78EBFE0B-CBC2-8747-8313-B8E8B17E0CF1}" srcOrd="0" destOrd="0" presId="urn:microsoft.com/office/officeart/2005/8/layout/hierarchy2"/>
    <dgm:cxn modelId="{07294458-8722-C54D-9573-A7A3EF8E8844}" srcId="{1BD09CFC-40A5-EB49-BC70-8E15FB011325}" destId="{B9ECC956-7491-764C-A97D-5C170D8FC9D3}" srcOrd="0" destOrd="0" parTransId="{4CCF4690-A476-B449-A7A8-01CC57B78973}" sibTransId="{1258CD8C-5902-9C49-B4AB-1A8BB6011382}"/>
    <dgm:cxn modelId="{ED8321FD-83FD-7041-BD5B-27CAB40C0385}" type="presOf" srcId="{07FB458E-B22D-E744-9C19-43B44337C90C}" destId="{F10B4A8F-BBEA-7E4C-BC49-020AFCD0861D}" srcOrd="0" destOrd="0" presId="urn:microsoft.com/office/officeart/2005/8/layout/hierarchy2"/>
    <dgm:cxn modelId="{DC536FDE-6C04-BA4A-BFC1-018FCA477631}" type="presOf" srcId="{EE30E46E-A41A-CF44-959B-0E37D66C9C6E}" destId="{32AA73B1-C7E5-1146-8094-8D758D2433FF}" srcOrd="1" destOrd="0" presId="urn:microsoft.com/office/officeart/2005/8/layout/hierarchy2"/>
    <dgm:cxn modelId="{07BF2730-5B13-4048-820A-162A4AA85733}" srcId="{60BE054F-32AA-DD41-8E46-F6F61254E835}" destId="{1BD09CFC-40A5-EB49-BC70-8E15FB011325}" srcOrd="0" destOrd="0" parTransId="{3C50504B-E766-C044-B0CD-D2BF65D55597}" sibTransId="{E77FD129-3B18-9B47-BE38-3B431BC4CBB4}"/>
    <dgm:cxn modelId="{D2075EC7-23E0-164A-86B2-E839796E57B1}" srcId="{1CD41446-FB8C-9A4A-9521-44E2B3D0106D}" destId="{91C60B6B-C299-4D40-AE09-75324C5AB511}" srcOrd="0" destOrd="0" parTransId="{EE5D6E01-E6B4-1D40-AB23-8CB3687A3905}" sibTransId="{C3C6CE0A-D44C-7F40-8722-46A8A8B3112F}"/>
    <dgm:cxn modelId="{61D0278F-7040-C743-9286-D1EA09A7E409}" type="presOf" srcId="{4CCF4690-A476-B449-A7A8-01CC57B78973}" destId="{5F8CA40B-3D2E-884A-9EF6-A0F9BCC328C7}" srcOrd="1" destOrd="0" presId="urn:microsoft.com/office/officeart/2005/8/layout/hierarchy2"/>
    <dgm:cxn modelId="{D1D01D17-9C67-F342-ABC1-63BBF76BF326}" type="presOf" srcId="{91C60B6B-C299-4D40-AE09-75324C5AB511}" destId="{208C4DBD-1ACB-E940-B4A5-A694F0BBDF79}" srcOrd="0" destOrd="0" presId="urn:microsoft.com/office/officeart/2005/8/layout/hierarchy2"/>
    <dgm:cxn modelId="{E64B3FCC-9F2F-1340-9F6A-02387C94A405}" type="presOf" srcId="{B68C73A3-2AD5-C748-A1BE-19470F560B88}" destId="{410363DC-D428-5B42-BCF4-CC64327E4CA3}" srcOrd="0" destOrd="0" presId="urn:microsoft.com/office/officeart/2005/8/layout/hierarchy2"/>
    <dgm:cxn modelId="{5AF3271C-C675-F244-B002-419E3475565E}" type="presOf" srcId="{60BE054F-32AA-DD41-8E46-F6F61254E835}" destId="{CD109644-EB07-8447-9299-4CB43CF736B9}" srcOrd="0" destOrd="0" presId="urn:microsoft.com/office/officeart/2005/8/layout/hierarchy2"/>
    <dgm:cxn modelId="{044B4324-8205-C643-892C-33C70DAC115C}" type="presOf" srcId="{07FB458E-B22D-E744-9C19-43B44337C90C}" destId="{249FAB27-04F2-024F-B6F6-87BF0365EA35}" srcOrd="1" destOrd="0" presId="urn:microsoft.com/office/officeart/2005/8/layout/hierarchy2"/>
    <dgm:cxn modelId="{B578A588-4882-E94C-91F8-08B15B2A11A1}" srcId="{B9ECC956-7491-764C-A97D-5C170D8FC9D3}" destId="{1CD41446-FB8C-9A4A-9521-44E2B3D0106D}" srcOrd="0" destOrd="0" parTransId="{934287AF-E9F6-934C-929B-82512049D01A}" sibTransId="{00BA5F4B-5647-024D-915E-2FF379AA5106}"/>
    <dgm:cxn modelId="{FA315C72-5A07-BF43-AD88-5F3996EF4817}" srcId="{1CD41446-FB8C-9A4A-9521-44E2B3D0106D}" destId="{C404196B-E406-1F41-B5F1-3D562D7B9019}" srcOrd="2" destOrd="0" parTransId="{ECE145E6-DD8F-B04E-8521-114ABC8F0D0F}" sibTransId="{7BBCAB78-8655-EA42-80BA-225CF076C13C}"/>
    <dgm:cxn modelId="{1223FEB6-B077-4D42-AB22-31318C8BA8F0}" type="presOf" srcId="{ECE145E6-DD8F-B04E-8521-114ABC8F0D0F}" destId="{FBA5021A-513B-E446-819E-69C588B2F05F}" srcOrd="1" destOrd="0" presId="urn:microsoft.com/office/officeart/2005/8/layout/hierarchy2"/>
    <dgm:cxn modelId="{DD1DA3C8-9103-894D-827D-C4D60BF652F2}" type="presOf" srcId="{EE5D6E01-E6B4-1D40-AB23-8CB3687A3905}" destId="{CB85F3B3-6156-4B42-B62E-A739A1F60F3A}" srcOrd="1" destOrd="0" presId="urn:microsoft.com/office/officeart/2005/8/layout/hierarchy2"/>
    <dgm:cxn modelId="{952A609D-84FE-5041-A199-8D0379379D83}" type="presOf" srcId="{C214557E-7AD5-E646-AD3D-4DA41B496895}" destId="{CE6C47D8-8562-6A40-8A93-9F030F44E159}" srcOrd="0" destOrd="0" presId="urn:microsoft.com/office/officeart/2005/8/layout/hierarchy2"/>
    <dgm:cxn modelId="{CA1DF3FA-8E95-CD48-A15D-996CDD82FAA7}" srcId="{1CD41446-FB8C-9A4A-9521-44E2B3D0106D}" destId="{56B41F07-7FC8-4349-8474-6A2EC8622745}" srcOrd="3" destOrd="0" parTransId="{07FB458E-B22D-E744-9C19-43B44337C90C}" sibTransId="{56317B73-0F0D-E24E-80D2-77ABE7D379DC}"/>
    <dgm:cxn modelId="{F144EE23-8153-3F42-B550-A6F74D02D6C9}" type="presOf" srcId="{934287AF-E9F6-934C-929B-82512049D01A}" destId="{517878C9-2CA4-214D-BE2C-BF54D484644D}" srcOrd="1" destOrd="0" presId="urn:microsoft.com/office/officeart/2005/8/layout/hierarchy2"/>
    <dgm:cxn modelId="{709F409C-3707-9D45-A0A3-26BDF7374446}" srcId="{1BD09CFC-40A5-EB49-BC70-8E15FB011325}" destId="{C214557E-7AD5-E646-AD3D-4DA41B496895}" srcOrd="1" destOrd="0" parTransId="{D45421F3-0B16-B243-8A48-D70C04C5262E}" sibTransId="{669D72C2-2275-D446-B67F-C7BE8B51976F}"/>
    <dgm:cxn modelId="{0FD61751-AB80-DE42-BDB9-B0DCA1E7A896}" type="presOf" srcId="{934287AF-E9F6-934C-929B-82512049D01A}" destId="{F5673F25-4E32-414E-B2FC-F962A6A454DF}" srcOrd="0" destOrd="0" presId="urn:microsoft.com/office/officeart/2005/8/layout/hierarchy2"/>
    <dgm:cxn modelId="{10BA72F1-509F-B94D-9AEA-904E71436240}" type="presOf" srcId="{D45421F3-0B16-B243-8A48-D70C04C5262E}" destId="{4D395724-E4C2-8B48-AAE8-D2A7568C0EF6}" srcOrd="1" destOrd="0" presId="urn:microsoft.com/office/officeart/2005/8/layout/hierarchy2"/>
    <dgm:cxn modelId="{B78DBB5C-FE5D-D742-8576-2860FE7A62E9}" type="presParOf" srcId="{CD109644-EB07-8447-9299-4CB43CF736B9}" destId="{A3FC457A-9E52-8E4D-B47E-2D9C99ED92B1}" srcOrd="0" destOrd="0" presId="urn:microsoft.com/office/officeart/2005/8/layout/hierarchy2"/>
    <dgm:cxn modelId="{71291EA8-F77B-ED4F-A502-523A19AF7E3C}" type="presParOf" srcId="{A3FC457A-9E52-8E4D-B47E-2D9C99ED92B1}" destId="{9F36D69A-5BF8-A545-B3F9-C5501474E9CD}" srcOrd="0" destOrd="0" presId="urn:microsoft.com/office/officeart/2005/8/layout/hierarchy2"/>
    <dgm:cxn modelId="{8EAB11E3-87CE-1940-A4DB-A081A0367606}" type="presParOf" srcId="{A3FC457A-9E52-8E4D-B47E-2D9C99ED92B1}" destId="{8469D6AB-65C2-AC4A-AAFD-0705C95C3496}" srcOrd="1" destOrd="0" presId="urn:microsoft.com/office/officeart/2005/8/layout/hierarchy2"/>
    <dgm:cxn modelId="{8018E756-8639-5847-9DED-04EA0B0BE1D1}" type="presParOf" srcId="{8469D6AB-65C2-AC4A-AAFD-0705C95C3496}" destId="{78EBFE0B-CBC2-8747-8313-B8E8B17E0CF1}" srcOrd="0" destOrd="0" presId="urn:microsoft.com/office/officeart/2005/8/layout/hierarchy2"/>
    <dgm:cxn modelId="{91961C9E-B2FA-C241-A672-502EA775DE99}" type="presParOf" srcId="{78EBFE0B-CBC2-8747-8313-B8E8B17E0CF1}" destId="{5F8CA40B-3D2E-884A-9EF6-A0F9BCC328C7}" srcOrd="0" destOrd="0" presId="urn:microsoft.com/office/officeart/2005/8/layout/hierarchy2"/>
    <dgm:cxn modelId="{255212D2-F23F-DB42-8635-71A559663300}" type="presParOf" srcId="{8469D6AB-65C2-AC4A-AAFD-0705C95C3496}" destId="{8504D833-EAF8-3044-AE85-E4B71747C809}" srcOrd="1" destOrd="0" presId="urn:microsoft.com/office/officeart/2005/8/layout/hierarchy2"/>
    <dgm:cxn modelId="{9190A6E7-FD0E-5D4E-8B89-E59A5C796D29}" type="presParOf" srcId="{8504D833-EAF8-3044-AE85-E4B71747C809}" destId="{0D097E81-7562-274C-9356-2EB1EC1706B0}" srcOrd="0" destOrd="0" presId="urn:microsoft.com/office/officeart/2005/8/layout/hierarchy2"/>
    <dgm:cxn modelId="{AC28C487-6994-C340-921B-B2C0C3C4A9A5}" type="presParOf" srcId="{8504D833-EAF8-3044-AE85-E4B71747C809}" destId="{960EC931-68D1-F842-BD66-29ECD453412B}" srcOrd="1" destOrd="0" presId="urn:microsoft.com/office/officeart/2005/8/layout/hierarchy2"/>
    <dgm:cxn modelId="{67072C38-96D2-CE4F-A157-AE168895ED5F}" type="presParOf" srcId="{960EC931-68D1-F842-BD66-29ECD453412B}" destId="{F5673F25-4E32-414E-B2FC-F962A6A454DF}" srcOrd="0" destOrd="0" presId="urn:microsoft.com/office/officeart/2005/8/layout/hierarchy2"/>
    <dgm:cxn modelId="{30D5787B-FACA-834D-ABB7-881CC4F103E3}" type="presParOf" srcId="{F5673F25-4E32-414E-B2FC-F962A6A454DF}" destId="{517878C9-2CA4-214D-BE2C-BF54D484644D}" srcOrd="0" destOrd="0" presId="urn:microsoft.com/office/officeart/2005/8/layout/hierarchy2"/>
    <dgm:cxn modelId="{1655DA60-E7F2-314E-951E-D1E5E5C0275C}" type="presParOf" srcId="{960EC931-68D1-F842-BD66-29ECD453412B}" destId="{991B136B-3E10-B04F-9F35-A3F08CD5EDBF}" srcOrd="1" destOrd="0" presId="urn:microsoft.com/office/officeart/2005/8/layout/hierarchy2"/>
    <dgm:cxn modelId="{724D8366-3CCE-674E-AFEA-B70AEFB30DA6}" type="presParOf" srcId="{991B136B-3E10-B04F-9F35-A3F08CD5EDBF}" destId="{DEA31296-49AA-1C48-9F6C-BBEDB1A84079}" srcOrd="0" destOrd="0" presId="urn:microsoft.com/office/officeart/2005/8/layout/hierarchy2"/>
    <dgm:cxn modelId="{4BAB6902-B673-D74E-A6C0-4BA280F83B52}" type="presParOf" srcId="{991B136B-3E10-B04F-9F35-A3F08CD5EDBF}" destId="{3D081B60-D3BE-FD46-A01A-8FB58D426FEF}" srcOrd="1" destOrd="0" presId="urn:microsoft.com/office/officeart/2005/8/layout/hierarchy2"/>
    <dgm:cxn modelId="{21A04A90-EAB2-CA4E-8ECB-3FEF32D1B38C}" type="presParOf" srcId="{3D081B60-D3BE-FD46-A01A-8FB58D426FEF}" destId="{41136F5A-072B-8A44-AA06-2737121F4708}" srcOrd="0" destOrd="0" presId="urn:microsoft.com/office/officeart/2005/8/layout/hierarchy2"/>
    <dgm:cxn modelId="{C6A20B54-0EAC-BB4D-9829-411523DBA817}" type="presParOf" srcId="{41136F5A-072B-8A44-AA06-2737121F4708}" destId="{CB85F3B3-6156-4B42-B62E-A739A1F60F3A}" srcOrd="0" destOrd="0" presId="urn:microsoft.com/office/officeart/2005/8/layout/hierarchy2"/>
    <dgm:cxn modelId="{85741505-E580-264E-8A08-B6A901C1B428}" type="presParOf" srcId="{3D081B60-D3BE-FD46-A01A-8FB58D426FEF}" destId="{EE7048A4-8F4A-EE40-AC36-8AD0FD15236C}" srcOrd="1" destOrd="0" presId="urn:microsoft.com/office/officeart/2005/8/layout/hierarchy2"/>
    <dgm:cxn modelId="{00BF31AB-A973-3D46-AD94-42A999729552}" type="presParOf" srcId="{EE7048A4-8F4A-EE40-AC36-8AD0FD15236C}" destId="{208C4DBD-1ACB-E940-B4A5-A694F0BBDF79}" srcOrd="0" destOrd="0" presId="urn:microsoft.com/office/officeart/2005/8/layout/hierarchy2"/>
    <dgm:cxn modelId="{4359B346-43AA-D84D-BD8D-F911B809399D}" type="presParOf" srcId="{EE7048A4-8F4A-EE40-AC36-8AD0FD15236C}" destId="{B732847A-F72B-D64A-8E89-679C6BE87CE8}" srcOrd="1" destOrd="0" presId="urn:microsoft.com/office/officeart/2005/8/layout/hierarchy2"/>
    <dgm:cxn modelId="{1F4399CE-698E-A742-9CAC-2C208ACE9034}" type="presParOf" srcId="{3D081B60-D3BE-FD46-A01A-8FB58D426FEF}" destId="{81BBE988-3D0F-A149-BC76-4462C803C070}" srcOrd="2" destOrd="0" presId="urn:microsoft.com/office/officeart/2005/8/layout/hierarchy2"/>
    <dgm:cxn modelId="{D9526157-8AD4-2F44-9C9E-38CEFE6FE6D2}" type="presParOf" srcId="{81BBE988-3D0F-A149-BC76-4462C803C070}" destId="{32AA73B1-C7E5-1146-8094-8D758D2433FF}" srcOrd="0" destOrd="0" presId="urn:microsoft.com/office/officeart/2005/8/layout/hierarchy2"/>
    <dgm:cxn modelId="{ECDA0A24-9744-E148-910A-9E40BC036264}" type="presParOf" srcId="{3D081B60-D3BE-FD46-A01A-8FB58D426FEF}" destId="{D45B89C9-55BB-5D4D-B1EF-0FB90BB58F4B}" srcOrd="3" destOrd="0" presId="urn:microsoft.com/office/officeart/2005/8/layout/hierarchy2"/>
    <dgm:cxn modelId="{E71EA5AB-D4E5-CB46-A11E-3CA939096C2E}" type="presParOf" srcId="{D45B89C9-55BB-5D4D-B1EF-0FB90BB58F4B}" destId="{410363DC-D428-5B42-BCF4-CC64327E4CA3}" srcOrd="0" destOrd="0" presId="urn:microsoft.com/office/officeart/2005/8/layout/hierarchy2"/>
    <dgm:cxn modelId="{C3C1C747-1393-3A43-ABC1-17184EBF23B7}" type="presParOf" srcId="{D45B89C9-55BB-5D4D-B1EF-0FB90BB58F4B}" destId="{82E71236-461F-CD44-BEFA-9F4EDF2471D3}" srcOrd="1" destOrd="0" presId="urn:microsoft.com/office/officeart/2005/8/layout/hierarchy2"/>
    <dgm:cxn modelId="{F508F863-089E-684A-ABE7-D2FD1CC431EB}" type="presParOf" srcId="{3D081B60-D3BE-FD46-A01A-8FB58D426FEF}" destId="{F9B5F8D1-1B57-9446-BDD1-F2690739FE71}" srcOrd="4" destOrd="0" presId="urn:microsoft.com/office/officeart/2005/8/layout/hierarchy2"/>
    <dgm:cxn modelId="{835E4020-BCC7-8948-9628-067B654B887D}" type="presParOf" srcId="{F9B5F8D1-1B57-9446-BDD1-F2690739FE71}" destId="{FBA5021A-513B-E446-819E-69C588B2F05F}" srcOrd="0" destOrd="0" presId="urn:microsoft.com/office/officeart/2005/8/layout/hierarchy2"/>
    <dgm:cxn modelId="{A449CDB8-B830-2F48-9FA6-8567FBE6E6A8}" type="presParOf" srcId="{3D081B60-D3BE-FD46-A01A-8FB58D426FEF}" destId="{B53FC393-EA6F-2948-825E-F138C359CACB}" srcOrd="5" destOrd="0" presId="urn:microsoft.com/office/officeart/2005/8/layout/hierarchy2"/>
    <dgm:cxn modelId="{42423895-9A5C-304F-82FC-F20B92F9FA8B}" type="presParOf" srcId="{B53FC393-EA6F-2948-825E-F138C359CACB}" destId="{6AE70B7F-0950-0246-BC84-90EA01D2793C}" srcOrd="0" destOrd="0" presId="urn:microsoft.com/office/officeart/2005/8/layout/hierarchy2"/>
    <dgm:cxn modelId="{0A84A63D-3C59-1945-AC92-E4D0C82C28CE}" type="presParOf" srcId="{B53FC393-EA6F-2948-825E-F138C359CACB}" destId="{6449E02A-3470-944D-8B28-F0A3322E5FB1}" srcOrd="1" destOrd="0" presId="urn:microsoft.com/office/officeart/2005/8/layout/hierarchy2"/>
    <dgm:cxn modelId="{9FE6880F-7C63-A44F-8651-BC6676ECD7F6}" type="presParOf" srcId="{3D081B60-D3BE-FD46-A01A-8FB58D426FEF}" destId="{F10B4A8F-BBEA-7E4C-BC49-020AFCD0861D}" srcOrd="6" destOrd="0" presId="urn:microsoft.com/office/officeart/2005/8/layout/hierarchy2"/>
    <dgm:cxn modelId="{655706B5-19DB-2846-B827-AC545432651E}" type="presParOf" srcId="{F10B4A8F-BBEA-7E4C-BC49-020AFCD0861D}" destId="{249FAB27-04F2-024F-B6F6-87BF0365EA35}" srcOrd="0" destOrd="0" presId="urn:microsoft.com/office/officeart/2005/8/layout/hierarchy2"/>
    <dgm:cxn modelId="{C12C6D57-A7FD-1D40-9B21-63B54FD6E1E0}" type="presParOf" srcId="{3D081B60-D3BE-FD46-A01A-8FB58D426FEF}" destId="{508D18F1-5938-EA4E-A8A5-88611A3585C8}" srcOrd="7" destOrd="0" presId="urn:microsoft.com/office/officeart/2005/8/layout/hierarchy2"/>
    <dgm:cxn modelId="{54CB4339-35F2-8E45-917D-3F2105A071BB}" type="presParOf" srcId="{508D18F1-5938-EA4E-A8A5-88611A3585C8}" destId="{06CC034C-EF05-A649-9631-E95629F07461}" srcOrd="0" destOrd="0" presId="urn:microsoft.com/office/officeart/2005/8/layout/hierarchy2"/>
    <dgm:cxn modelId="{DE5D1D4F-8C2A-3B49-B41E-B06F8048B595}" type="presParOf" srcId="{508D18F1-5938-EA4E-A8A5-88611A3585C8}" destId="{3C3FFB8D-1C69-7D44-90EB-4C07DA94CD57}" srcOrd="1" destOrd="0" presId="urn:microsoft.com/office/officeart/2005/8/layout/hierarchy2"/>
    <dgm:cxn modelId="{D91A93AE-ECD0-3F47-BA8F-89A9AB5FBA27}" type="presParOf" srcId="{8469D6AB-65C2-AC4A-AAFD-0705C95C3496}" destId="{33E9E8E2-0042-F44F-9AFF-37CD55B1FCA7}" srcOrd="2" destOrd="0" presId="urn:microsoft.com/office/officeart/2005/8/layout/hierarchy2"/>
    <dgm:cxn modelId="{6E88D7CE-D110-6541-9635-B5DA89CB1D9B}" type="presParOf" srcId="{33E9E8E2-0042-F44F-9AFF-37CD55B1FCA7}" destId="{4D395724-E4C2-8B48-AAE8-D2A7568C0EF6}" srcOrd="0" destOrd="0" presId="urn:microsoft.com/office/officeart/2005/8/layout/hierarchy2"/>
    <dgm:cxn modelId="{0B0A2559-BD94-D943-AE3B-2B29A7716A37}" type="presParOf" srcId="{8469D6AB-65C2-AC4A-AAFD-0705C95C3496}" destId="{E9CCFB9C-948A-C345-8C43-74DDAD9CA493}" srcOrd="3" destOrd="0" presId="urn:microsoft.com/office/officeart/2005/8/layout/hierarchy2"/>
    <dgm:cxn modelId="{2DBAC427-6E0B-3C4C-96FD-C0C8387EFEA6}" type="presParOf" srcId="{E9CCFB9C-948A-C345-8C43-74DDAD9CA493}" destId="{CE6C47D8-8562-6A40-8A93-9F030F44E159}" srcOrd="0" destOrd="0" presId="urn:microsoft.com/office/officeart/2005/8/layout/hierarchy2"/>
    <dgm:cxn modelId="{CAA5FC80-9AE0-B245-B19F-BC6EC7849439}" type="presParOf" srcId="{E9CCFB9C-948A-C345-8C43-74DDAD9CA493}" destId="{920B59E5-87F4-284F-A667-3268D9CCAFA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BE054F-32AA-DD41-8E46-F6F61254E835}" type="doc">
      <dgm:prSet loTypeId="urn:microsoft.com/office/officeart/2005/8/layout/hierarchy2" loCatId="" qsTypeId="urn:microsoft.com/office/officeart/2005/8/quickstyle/simple2" qsCatId="simple" csTypeId="urn:microsoft.com/office/officeart/2005/8/colors/accent1_2" csCatId="accent1" phldr="1"/>
      <dgm:spPr/>
      <dgm:t>
        <a:bodyPr/>
        <a:lstStyle/>
        <a:p>
          <a:endParaRPr lang="en-US"/>
        </a:p>
      </dgm:t>
    </dgm:pt>
    <dgm:pt modelId="{B9ECC956-7491-764C-A97D-5C170D8FC9D3}">
      <dgm:prSet phldrT="[Text]"/>
      <dgm:spPr/>
      <dgm:t>
        <a:bodyPr/>
        <a:lstStyle/>
        <a:p>
          <a:r>
            <a:rPr lang="en-US" dirty="0" smtClean="0"/>
            <a:t>IT Director</a:t>
          </a:r>
          <a:endParaRPr lang="en-US" dirty="0"/>
        </a:p>
      </dgm:t>
    </dgm:pt>
    <dgm:pt modelId="{4CCF4690-A476-B449-A7A8-01CC57B78973}" type="parTrans" cxnId="{07294458-8722-C54D-9573-A7A3EF8E8844}">
      <dgm:prSet/>
      <dgm:spPr/>
      <dgm:t>
        <a:bodyPr/>
        <a:lstStyle/>
        <a:p>
          <a:endParaRPr lang="en-US"/>
        </a:p>
      </dgm:t>
    </dgm:pt>
    <dgm:pt modelId="{1258CD8C-5902-9C49-B4AB-1A8BB6011382}" type="sibTrans" cxnId="{07294458-8722-C54D-9573-A7A3EF8E8844}">
      <dgm:prSet/>
      <dgm:spPr/>
      <dgm:t>
        <a:bodyPr/>
        <a:lstStyle/>
        <a:p>
          <a:endParaRPr lang="en-US"/>
        </a:p>
      </dgm:t>
    </dgm:pt>
    <dgm:pt modelId="{91C60B6B-C299-4D40-AE09-75324C5AB511}">
      <dgm:prSet phldrT="[Text]"/>
      <dgm:spPr/>
      <dgm:t>
        <a:bodyPr/>
        <a:lstStyle/>
        <a:p>
          <a:r>
            <a:rPr lang="en-US" dirty="0" smtClean="0"/>
            <a:t>1/3 Report Writer</a:t>
          </a:r>
          <a:endParaRPr lang="en-US" dirty="0"/>
        </a:p>
      </dgm:t>
    </dgm:pt>
    <dgm:pt modelId="{EE5D6E01-E6B4-1D40-AB23-8CB3687A3905}" type="parTrans" cxnId="{D2075EC7-23E0-164A-86B2-E839796E57B1}">
      <dgm:prSet/>
      <dgm:spPr/>
      <dgm:t>
        <a:bodyPr/>
        <a:lstStyle/>
        <a:p>
          <a:endParaRPr lang="en-US"/>
        </a:p>
      </dgm:t>
    </dgm:pt>
    <dgm:pt modelId="{C3C6CE0A-D44C-7F40-8722-46A8A8B3112F}" type="sibTrans" cxnId="{D2075EC7-23E0-164A-86B2-E839796E57B1}">
      <dgm:prSet/>
      <dgm:spPr/>
      <dgm:t>
        <a:bodyPr/>
        <a:lstStyle/>
        <a:p>
          <a:endParaRPr lang="en-US"/>
        </a:p>
      </dgm:t>
    </dgm:pt>
    <dgm:pt modelId="{B68C73A3-2AD5-C748-A1BE-19470F560B88}">
      <dgm:prSet phldrT="[Text]"/>
      <dgm:spPr/>
      <dgm:t>
        <a:bodyPr/>
        <a:lstStyle/>
        <a:p>
          <a:r>
            <a:rPr lang="en-US" dirty="0" smtClean="0"/>
            <a:t>Support Coordinator</a:t>
          </a:r>
          <a:endParaRPr lang="en-US" dirty="0"/>
        </a:p>
      </dgm:t>
    </dgm:pt>
    <dgm:pt modelId="{EE30E46E-A41A-CF44-959B-0E37D66C9C6E}" type="parTrans" cxnId="{E2018E6A-5E18-8449-8923-772948BA6CD3}">
      <dgm:prSet/>
      <dgm:spPr/>
      <dgm:t>
        <a:bodyPr/>
        <a:lstStyle/>
        <a:p>
          <a:endParaRPr lang="en-US"/>
        </a:p>
      </dgm:t>
    </dgm:pt>
    <dgm:pt modelId="{6EFCA0E2-7B98-A746-A6DF-28F639E31853}" type="sibTrans" cxnId="{E2018E6A-5E18-8449-8923-772948BA6CD3}">
      <dgm:prSet/>
      <dgm:spPr/>
      <dgm:t>
        <a:bodyPr/>
        <a:lstStyle/>
        <a:p>
          <a:endParaRPr lang="en-US"/>
        </a:p>
      </dgm:t>
    </dgm:pt>
    <dgm:pt modelId="{C404196B-E406-1F41-B5F1-3D562D7B9019}">
      <dgm:prSet phldrT="[Text]"/>
      <dgm:spPr/>
      <dgm:t>
        <a:bodyPr/>
        <a:lstStyle/>
        <a:p>
          <a:r>
            <a:rPr lang="en-US" dirty="0" smtClean="0"/>
            <a:t>ETL Data Analyst</a:t>
          </a:r>
          <a:endParaRPr lang="en-US" dirty="0"/>
        </a:p>
      </dgm:t>
    </dgm:pt>
    <dgm:pt modelId="{ECE145E6-DD8F-B04E-8521-114ABC8F0D0F}" type="parTrans" cxnId="{FA315C72-5A07-BF43-AD88-5F3996EF4817}">
      <dgm:prSet/>
      <dgm:spPr/>
      <dgm:t>
        <a:bodyPr/>
        <a:lstStyle/>
        <a:p>
          <a:endParaRPr lang="en-US"/>
        </a:p>
      </dgm:t>
    </dgm:pt>
    <dgm:pt modelId="{7BBCAB78-8655-EA42-80BA-225CF076C13C}" type="sibTrans" cxnId="{FA315C72-5A07-BF43-AD88-5F3996EF4817}">
      <dgm:prSet/>
      <dgm:spPr/>
      <dgm:t>
        <a:bodyPr/>
        <a:lstStyle/>
        <a:p>
          <a:endParaRPr lang="en-US"/>
        </a:p>
      </dgm:t>
    </dgm:pt>
    <dgm:pt modelId="{56B41F07-7FC8-4349-8474-6A2EC8622745}">
      <dgm:prSet phldrT="[Text]">
        <dgm:style>
          <a:lnRef idx="3">
            <a:schemeClr val="lt1"/>
          </a:lnRef>
          <a:fillRef idx="1">
            <a:schemeClr val="accent5"/>
          </a:fillRef>
          <a:effectRef idx="1">
            <a:schemeClr val="accent5"/>
          </a:effectRef>
          <a:fontRef idx="minor">
            <a:schemeClr val="lt1"/>
          </a:fontRef>
        </dgm:style>
      </dgm:prSet>
      <dgm:spPr/>
      <dgm:t>
        <a:bodyPr/>
        <a:lstStyle/>
        <a:p>
          <a:r>
            <a:rPr lang="en-US" dirty="0" smtClean="0"/>
            <a:t>Cognos Admin</a:t>
          </a:r>
          <a:endParaRPr lang="en-US" dirty="0"/>
        </a:p>
      </dgm:t>
    </dgm:pt>
    <dgm:pt modelId="{07FB458E-B22D-E744-9C19-43B44337C90C}" type="parTrans" cxnId="{CA1DF3FA-8E95-CD48-A15D-996CDD82FAA7}">
      <dgm:prSet/>
      <dgm:spPr/>
      <dgm:t>
        <a:bodyPr/>
        <a:lstStyle/>
        <a:p>
          <a:endParaRPr lang="en-US"/>
        </a:p>
      </dgm:t>
    </dgm:pt>
    <dgm:pt modelId="{56317B73-0F0D-E24E-80D2-77ABE7D379DC}" type="sibTrans" cxnId="{CA1DF3FA-8E95-CD48-A15D-996CDD82FAA7}">
      <dgm:prSet/>
      <dgm:spPr/>
      <dgm:t>
        <a:bodyPr/>
        <a:lstStyle/>
        <a:p>
          <a:endParaRPr lang="en-US"/>
        </a:p>
      </dgm:t>
    </dgm:pt>
    <dgm:pt modelId="{1CD41446-FB8C-9A4A-9521-44E2B3D0106D}">
      <dgm:prSet phldrT="[Text]"/>
      <dgm:spPr/>
      <dgm:t>
        <a:bodyPr/>
        <a:lstStyle/>
        <a:p>
          <a:r>
            <a:rPr lang="en-US" dirty="0" smtClean="0"/>
            <a:t>Team Lead</a:t>
          </a:r>
          <a:endParaRPr lang="en-US" dirty="0"/>
        </a:p>
      </dgm:t>
    </dgm:pt>
    <dgm:pt modelId="{934287AF-E9F6-934C-929B-82512049D01A}" type="parTrans" cxnId="{B578A588-4882-E94C-91F8-08B15B2A11A1}">
      <dgm:prSet/>
      <dgm:spPr/>
      <dgm:t>
        <a:bodyPr/>
        <a:lstStyle/>
        <a:p>
          <a:endParaRPr lang="en-US"/>
        </a:p>
      </dgm:t>
    </dgm:pt>
    <dgm:pt modelId="{00BA5F4B-5647-024D-915E-2FF379AA5106}" type="sibTrans" cxnId="{B578A588-4882-E94C-91F8-08B15B2A11A1}">
      <dgm:prSet/>
      <dgm:spPr/>
      <dgm:t>
        <a:bodyPr/>
        <a:lstStyle/>
        <a:p>
          <a:endParaRPr lang="en-US"/>
        </a:p>
      </dgm:t>
    </dgm:pt>
    <dgm:pt modelId="{922E451F-623E-AB43-A25B-B1AC1C3AB252}">
      <dgm:prSet phldrT="[Text]"/>
      <dgm:spPr/>
      <dgm:t>
        <a:bodyPr/>
        <a:lstStyle/>
        <a:p>
          <a:r>
            <a:rPr lang="en-US" dirty="0" smtClean="0"/>
            <a:t>CIO</a:t>
          </a:r>
          <a:endParaRPr lang="en-US" dirty="0"/>
        </a:p>
      </dgm:t>
    </dgm:pt>
    <dgm:pt modelId="{5DF4EC63-A4C0-384E-A1BD-C4E15B653C46}" type="parTrans" cxnId="{A1A49814-5960-C842-A011-698B7F34A3C7}">
      <dgm:prSet/>
      <dgm:spPr/>
      <dgm:t>
        <a:bodyPr/>
        <a:lstStyle/>
        <a:p>
          <a:endParaRPr lang="en-US"/>
        </a:p>
      </dgm:t>
    </dgm:pt>
    <dgm:pt modelId="{0F534366-B111-834E-AD50-529462339F5C}" type="sibTrans" cxnId="{A1A49814-5960-C842-A011-698B7F34A3C7}">
      <dgm:prSet/>
      <dgm:spPr/>
      <dgm:t>
        <a:bodyPr/>
        <a:lstStyle/>
        <a:p>
          <a:endParaRPr lang="en-US"/>
        </a:p>
      </dgm:t>
    </dgm:pt>
    <dgm:pt modelId="{A75A529E-10F2-FF48-815A-614170859507}">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smtClean="0"/>
            <a:t>Project Manager</a:t>
          </a:r>
          <a:endParaRPr lang="en-US" dirty="0"/>
        </a:p>
      </dgm:t>
    </dgm:pt>
    <dgm:pt modelId="{E5BCC67F-E50E-5244-AAF2-4C571C6D1E15}" type="parTrans" cxnId="{7684200E-2BDE-2C4B-BE73-14E91AC4CD13}">
      <dgm:prSet/>
      <dgm:spPr/>
      <dgm:t>
        <a:bodyPr/>
        <a:lstStyle/>
        <a:p>
          <a:endParaRPr lang="en-US"/>
        </a:p>
      </dgm:t>
    </dgm:pt>
    <dgm:pt modelId="{4913E488-56B5-2642-BE72-0F15CC221E5A}" type="sibTrans" cxnId="{7684200E-2BDE-2C4B-BE73-14E91AC4CD13}">
      <dgm:prSet/>
      <dgm:spPr/>
      <dgm:t>
        <a:bodyPr/>
        <a:lstStyle/>
        <a:p>
          <a:endParaRPr lang="en-US"/>
        </a:p>
      </dgm:t>
    </dgm:pt>
    <dgm:pt modelId="{5198C10B-4110-664D-83CB-71CDC287A728}" type="pres">
      <dgm:prSet presAssocID="{60BE054F-32AA-DD41-8E46-F6F61254E835}" presName="diagram" presStyleCnt="0">
        <dgm:presLayoutVars>
          <dgm:chPref val="1"/>
          <dgm:dir/>
          <dgm:animOne val="branch"/>
          <dgm:animLvl val="lvl"/>
          <dgm:resizeHandles val="exact"/>
        </dgm:presLayoutVars>
      </dgm:prSet>
      <dgm:spPr/>
      <dgm:t>
        <a:bodyPr/>
        <a:lstStyle/>
        <a:p>
          <a:endParaRPr lang="en-US"/>
        </a:p>
      </dgm:t>
    </dgm:pt>
    <dgm:pt modelId="{0546E5B0-A48A-D243-A14F-B35D00CA74CC}" type="pres">
      <dgm:prSet presAssocID="{922E451F-623E-AB43-A25B-B1AC1C3AB252}" presName="root1" presStyleCnt="0"/>
      <dgm:spPr/>
    </dgm:pt>
    <dgm:pt modelId="{2FCC21BA-4836-DB49-8D27-068FFA0F373D}" type="pres">
      <dgm:prSet presAssocID="{922E451F-623E-AB43-A25B-B1AC1C3AB252}" presName="LevelOneTextNode" presStyleLbl="node0" presStyleIdx="0" presStyleCnt="1">
        <dgm:presLayoutVars>
          <dgm:chPref val="3"/>
        </dgm:presLayoutVars>
      </dgm:prSet>
      <dgm:spPr/>
      <dgm:t>
        <a:bodyPr/>
        <a:lstStyle/>
        <a:p>
          <a:endParaRPr lang="en-US"/>
        </a:p>
      </dgm:t>
    </dgm:pt>
    <dgm:pt modelId="{73DC9958-4597-0840-839F-0D979E04BA18}" type="pres">
      <dgm:prSet presAssocID="{922E451F-623E-AB43-A25B-B1AC1C3AB252}" presName="level2hierChild" presStyleCnt="0"/>
      <dgm:spPr/>
    </dgm:pt>
    <dgm:pt modelId="{B4D603E2-4E75-5849-9E6A-F4248524C1C6}" type="pres">
      <dgm:prSet presAssocID="{4CCF4690-A476-B449-A7A8-01CC57B78973}" presName="conn2-1" presStyleLbl="parChTrans1D2" presStyleIdx="0" presStyleCnt="2"/>
      <dgm:spPr/>
      <dgm:t>
        <a:bodyPr/>
        <a:lstStyle/>
        <a:p>
          <a:endParaRPr lang="en-US"/>
        </a:p>
      </dgm:t>
    </dgm:pt>
    <dgm:pt modelId="{59C87F06-4D66-0649-A994-187B9936E002}" type="pres">
      <dgm:prSet presAssocID="{4CCF4690-A476-B449-A7A8-01CC57B78973}" presName="connTx" presStyleLbl="parChTrans1D2" presStyleIdx="0" presStyleCnt="2"/>
      <dgm:spPr/>
      <dgm:t>
        <a:bodyPr/>
        <a:lstStyle/>
        <a:p>
          <a:endParaRPr lang="en-US"/>
        </a:p>
      </dgm:t>
    </dgm:pt>
    <dgm:pt modelId="{E19EB18B-A6AF-AE4B-8ED0-34055A3E3DD2}" type="pres">
      <dgm:prSet presAssocID="{B9ECC956-7491-764C-A97D-5C170D8FC9D3}" presName="root2" presStyleCnt="0"/>
      <dgm:spPr/>
    </dgm:pt>
    <dgm:pt modelId="{E174B86C-9B80-BE47-80E7-C00BB97BE956}" type="pres">
      <dgm:prSet presAssocID="{B9ECC956-7491-764C-A97D-5C170D8FC9D3}" presName="LevelTwoTextNode" presStyleLbl="node2" presStyleIdx="0" presStyleCnt="2">
        <dgm:presLayoutVars>
          <dgm:chPref val="3"/>
        </dgm:presLayoutVars>
      </dgm:prSet>
      <dgm:spPr/>
      <dgm:t>
        <a:bodyPr/>
        <a:lstStyle/>
        <a:p>
          <a:endParaRPr lang="en-US"/>
        </a:p>
      </dgm:t>
    </dgm:pt>
    <dgm:pt modelId="{93A9DD77-79FC-1348-A8D6-EE81F2F401AA}" type="pres">
      <dgm:prSet presAssocID="{B9ECC956-7491-764C-A97D-5C170D8FC9D3}" presName="level3hierChild" presStyleCnt="0"/>
      <dgm:spPr/>
    </dgm:pt>
    <dgm:pt modelId="{4AD81286-84D7-444E-BD98-46CB4FB28FAD}" type="pres">
      <dgm:prSet presAssocID="{934287AF-E9F6-934C-929B-82512049D01A}" presName="conn2-1" presStyleLbl="parChTrans1D3" presStyleIdx="0" presStyleCnt="1"/>
      <dgm:spPr/>
      <dgm:t>
        <a:bodyPr/>
        <a:lstStyle/>
        <a:p>
          <a:endParaRPr lang="en-US"/>
        </a:p>
      </dgm:t>
    </dgm:pt>
    <dgm:pt modelId="{50D9E241-7CB1-E840-A9F1-B1FC85E93544}" type="pres">
      <dgm:prSet presAssocID="{934287AF-E9F6-934C-929B-82512049D01A}" presName="connTx" presStyleLbl="parChTrans1D3" presStyleIdx="0" presStyleCnt="1"/>
      <dgm:spPr/>
      <dgm:t>
        <a:bodyPr/>
        <a:lstStyle/>
        <a:p>
          <a:endParaRPr lang="en-US"/>
        </a:p>
      </dgm:t>
    </dgm:pt>
    <dgm:pt modelId="{7711959F-DA83-414B-B18E-80C28F5B0339}" type="pres">
      <dgm:prSet presAssocID="{1CD41446-FB8C-9A4A-9521-44E2B3D0106D}" presName="root2" presStyleCnt="0"/>
      <dgm:spPr/>
    </dgm:pt>
    <dgm:pt modelId="{AFD084C3-2CB5-6D43-9C43-63207391BB9F}" type="pres">
      <dgm:prSet presAssocID="{1CD41446-FB8C-9A4A-9521-44E2B3D0106D}" presName="LevelTwoTextNode" presStyleLbl="node3" presStyleIdx="0" presStyleCnt="1">
        <dgm:presLayoutVars>
          <dgm:chPref val="3"/>
        </dgm:presLayoutVars>
      </dgm:prSet>
      <dgm:spPr/>
      <dgm:t>
        <a:bodyPr/>
        <a:lstStyle/>
        <a:p>
          <a:endParaRPr lang="en-US"/>
        </a:p>
      </dgm:t>
    </dgm:pt>
    <dgm:pt modelId="{5BB61238-11DC-424F-B963-57F92215E9CC}" type="pres">
      <dgm:prSet presAssocID="{1CD41446-FB8C-9A4A-9521-44E2B3D0106D}" presName="level3hierChild" presStyleCnt="0"/>
      <dgm:spPr/>
    </dgm:pt>
    <dgm:pt modelId="{899C721E-9093-4A4E-AB4D-B64E0940B26C}" type="pres">
      <dgm:prSet presAssocID="{EE5D6E01-E6B4-1D40-AB23-8CB3687A3905}" presName="conn2-1" presStyleLbl="parChTrans1D4" presStyleIdx="0" presStyleCnt="4"/>
      <dgm:spPr/>
      <dgm:t>
        <a:bodyPr/>
        <a:lstStyle/>
        <a:p>
          <a:endParaRPr lang="en-US"/>
        </a:p>
      </dgm:t>
    </dgm:pt>
    <dgm:pt modelId="{E2660D42-A8F4-4742-A80F-788A7BA2E859}" type="pres">
      <dgm:prSet presAssocID="{EE5D6E01-E6B4-1D40-AB23-8CB3687A3905}" presName="connTx" presStyleLbl="parChTrans1D4" presStyleIdx="0" presStyleCnt="4"/>
      <dgm:spPr/>
      <dgm:t>
        <a:bodyPr/>
        <a:lstStyle/>
        <a:p>
          <a:endParaRPr lang="en-US"/>
        </a:p>
      </dgm:t>
    </dgm:pt>
    <dgm:pt modelId="{5F8932C1-18C2-8F4E-9578-586BCBCA0D53}" type="pres">
      <dgm:prSet presAssocID="{91C60B6B-C299-4D40-AE09-75324C5AB511}" presName="root2" presStyleCnt="0"/>
      <dgm:spPr/>
    </dgm:pt>
    <dgm:pt modelId="{2C37EE2A-7678-6D41-B917-69830D712CAD}" type="pres">
      <dgm:prSet presAssocID="{91C60B6B-C299-4D40-AE09-75324C5AB511}" presName="LevelTwoTextNode" presStyleLbl="node4" presStyleIdx="0" presStyleCnt="4">
        <dgm:presLayoutVars>
          <dgm:chPref val="3"/>
        </dgm:presLayoutVars>
      </dgm:prSet>
      <dgm:spPr/>
      <dgm:t>
        <a:bodyPr/>
        <a:lstStyle/>
        <a:p>
          <a:endParaRPr lang="en-US"/>
        </a:p>
      </dgm:t>
    </dgm:pt>
    <dgm:pt modelId="{15C0020A-9521-B74D-8FD7-DDDE43501364}" type="pres">
      <dgm:prSet presAssocID="{91C60B6B-C299-4D40-AE09-75324C5AB511}" presName="level3hierChild" presStyleCnt="0"/>
      <dgm:spPr/>
    </dgm:pt>
    <dgm:pt modelId="{F027046E-3B3F-414D-851E-9A7070131BC8}" type="pres">
      <dgm:prSet presAssocID="{EE30E46E-A41A-CF44-959B-0E37D66C9C6E}" presName="conn2-1" presStyleLbl="parChTrans1D4" presStyleIdx="1" presStyleCnt="4"/>
      <dgm:spPr/>
      <dgm:t>
        <a:bodyPr/>
        <a:lstStyle/>
        <a:p>
          <a:endParaRPr lang="en-US"/>
        </a:p>
      </dgm:t>
    </dgm:pt>
    <dgm:pt modelId="{EB6BEB3E-2B36-E240-80D9-E388B92E031E}" type="pres">
      <dgm:prSet presAssocID="{EE30E46E-A41A-CF44-959B-0E37D66C9C6E}" presName="connTx" presStyleLbl="parChTrans1D4" presStyleIdx="1" presStyleCnt="4"/>
      <dgm:spPr/>
      <dgm:t>
        <a:bodyPr/>
        <a:lstStyle/>
        <a:p>
          <a:endParaRPr lang="en-US"/>
        </a:p>
      </dgm:t>
    </dgm:pt>
    <dgm:pt modelId="{C4234EC4-720F-2844-84B4-80247164FB3A}" type="pres">
      <dgm:prSet presAssocID="{B68C73A3-2AD5-C748-A1BE-19470F560B88}" presName="root2" presStyleCnt="0"/>
      <dgm:spPr/>
    </dgm:pt>
    <dgm:pt modelId="{54D43D01-301A-EE40-82CE-571CC85461C7}" type="pres">
      <dgm:prSet presAssocID="{B68C73A3-2AD5-C748-A1BE-19470F560B88}" presName="LevelTwoTextNode" presStyleLbl="node4" presStyleIdx="1" presStyleCnt="4">
        <dgm:presLayoutVars>
          <dgm:chPref val="3"/>
        </dgm:presLayoutVars>
      </dgm:prSet>
      <dgm:spPr/>
      <dgm:t>
        <a:bodyPr/>
        <a:lstStyle/>
        <a:p>
          <a:endParaRPr lang="en-US"/>
        </a:p>
      </dgm:t>
    </dgm:pt>
    <dgm:pt modelId="{37BED59C-C803-E54E-8D0C-3EE311B3DDEA}" type="pres">
      <dgm:prSet presAssocID="{B68C73A3-2AD5-C748-A1BE-19470F560B88}" presName="level3hierChild" presStyleCnt="0"/>
      <dgm:spPr/>
    </dgm:pt>
    <dgm:pt modelId="{27AECF1A-546C-DE47-BC78-B0D62D995C40}" type="pres">
      <dgm:prSet presAssocID="{ECE145E6-DD8F-B04E-8521-114ABC8F0D0F}" presName="conn2-1" presStyleLbl="parChTrans1D4" presStyleIdx="2" presStyleCnt="4"/>
      <dgm:spPr/>
      <dgm:t>
        <a:bodyPr/>
        <a:lstStyle/>
        <a:p>
          <a:endParaRPr lang="en-US"/>
        </a:p>
      </dgm:t>
    </dgm:pt>
    <dgm:pt modelId="{DAEC021E-7F6E-1247-A2E3-F801C71F4905}" type="pres">
      <dgm:prSet presAssocID="{ECE145E6-DD8F-B04E-8521-114ABC8F0D0F}" presName="connTx" presStyleLbl="parChTrans1D4" presStyleIdx="2" presStyleCnt="4"/>
      <dgm:spPr/>
      <dgm:t>
        <a:bodyPr/>
        <a:lstStyle/>
        <a:p>
          <a:endParaRPr lang="en-US"/>
        </a:p>
      </dgm:t>
    </dgm:pt>
    <dgm:pt modelId="{FEE9AC46-5704-9247-B9F1-357C146F6007}" type="pres">
      <dgm:prSet presAssocID="{C404196B-E406-1F41-B5F1-3D562D7B9019}" presName="root2" presStyleCnt="0"/>
      <dgm:spPr/>
    </dgm:pt>
    <dgm:pt modelId="{978DFF2C-2A32-4443-989E-52463B168F9A}" type="pres">
      <dgm:prSet presAssocID="{C404196B-E406-1F41-B5F1-3D562D7B9019}" presName="LevelTwoTextNode" presStyleLbl="node4" presStyleIdx="2" presStyleCnt="4">
        <dgm:presLayoutVars>
          <dgm:chPref val="3"/>
        </dgm:presLayoutVars>
      </dgm:prSet>
      <dgm:spPr/>
      <dgm:t>
        <a:bodyPr/>
        <a:lstStyle/>
        <a:p>
          <a:endParaRPr lang="en-US"/>
        </a:p>
      </dgm:t>
    </dgm:pt>
    <dgm:pt modelId="{4F2E005B-E00A-D842-B065-7E39ED3ABEDD}" type="pres">
      <dgm:prSet presAssocID="{C404196B-E406-1F41-B5F1-3D562D7B9019}" presName="level3hierChild" presStyleCnt="0"/>
      <dgm:spPr/>
    </dgm:pt>
    <dgm:pt modelId="{A916D9AC-0195-0145-9F11-1C2ECA80D56E}" type="pres">
      <dgm:prSet presAssocID="{07FB458E-B22D-E744-9C19-43B44337C90C}" presName="conn2-1" presStyleLbl="parChTrans1D4" presStyleIdx="3" presStyleCnt="4"/>
      <dgm:spPr/>
      <dgm:t>
        <a:bodyPr/>
        <a:lstStyle/>
        <a:p>
          <a:endParaRPr lang="en-US"/>
        </a:p>
      </dgm:t>
    </dgm:pt>
    <dgm:pt modelId="{082C3617-66DC-8547-83E8-8684206A0910}" type="pres">
      <dgm:prSet presAssocID="{07FB458E-B22D-E744-9C19-43B44337C90C}" presName="connTx" presStyleLbl="parChTrans1D4" presStyleIdx="3" presStyleCnt="4"/>
      <dgm:spPr/>
      <dgm:t>
        <a:bodyPr/>
        <a:lstStyle/>
        <a:p>
          <a:endParaRPr lang="en-US"/>
        </a:p>
      </dgm:t>
    </dgm:pt>
    <dgm:pt modelId="{8B48DECB-7EA0-8C41-84B8-5BE9788159AA}" type="pres">
      <dgm:prSet presAssocID="{56B41F07-7FC8-4349-8474-6A2EC8622745}" presName="root2" presStyleCnt="0"/>
      <dgm:spPr/>
    </dgm:pt>
    <dgm:pt modelId="{4BFB1AEE-2A74-6F49-9539-1027B52354CE}" type="pres">
      <dgm:prSet presAssocID="{56B41F07-7FC8-4349-8474-6A2EC8622745}" presName="LevelTwoTextNode" presStyleLbl="node4" presStyleIdx="3" presStyleCnt="4">
        <dgm:presLayoutVars>
          <dgm:chPref val="3"/>
        </dgm:presLayoutVars>
      </dgm:prSet>
      <dgm:spPr/>
      <dgm:t>
        <a:bodyPr/>
        <a:lstStyle/>
        <a:p>
          <a:endParaRPr lang="en-US"/>
        </a:p>
      </dgm:t>
    </dgm:pt>
    <dgm:pt modelId="{1E3A84DC-1590-3448-AA27-D5AF45233D4A}" type="pres">
      <dgm:prSet presAssocID="{56B41F07-7FC8-4349-8474-6A2EC8622745}" presName="level3hierChild" presStyleCnt="0"/>
      <dgm:spPr/>
    </dgm:pt>
    <dgm:pt modelId="{4A73B0F9-F3B6-1047-A9E0-631A76B02B47}" type="pres">
      <dgm:prSet presAssocID="{E5BCC67F-E50E-5244-AAF2-4C571C6D1E15}" presName="conn2-1" presStyleLbl="parChTrans1D2" presStyleIdx="1" presStyleCnt="2"/>
      <dgm:spPr/>
      <dgm:t>
        <a:bodyPr/>
        <a:lstStyle/>
        <a:p>
          <a:endParaRPr lang="en-US"/>
        </a:p>
      </dgm:t>
    </dgm:pt>
    <dgm:pt modelId="{407C5EE1-240E-DC44-8E37-6B7BD9B9B512}" type="pres">
      <dgm:prSet presAssocID="{E5BCC67F-E50E-5244-AAF2-4C571C6D1E15}" presName="connTx" presStyleLbl="parChTrans1D2" presStyleIdx="1" presStyleCnt="2"/>
      <dgm:spPr/>
      <dgm:t>
        <a:bodyPr/>
        <a:lstStyle/>
        <a:p>
          <a:endParaRPr lang="en-US"/>
        </a:p>
      </dgm:t>
    </dgm:pt>
    <dgm:pt modelId="{5FD2A6F7-8ED9-BE42-8210-1A731F29B09B}" type="pres">
      <dgm:prSet presAssocID="{A75A529E-10F2-FF48-815A-614170859507}" presName="root2" presStyleCnt="0"/>
      <dgm:spPr/>
    </dgm:pt>
    <dgm:pt modelId="{36838562-AE9D-CC44-AE85-367B5DD3111F}" type="pres">
      <dgm:prSet presAssocID="{A75A529E-10F2-FF48-815A-614170859507}" presName="LevelTwoTextNode" presStyleLbl="node2" presStyleIdx="1" presStyleCnt="2">
        <dgm:presLayoutVars>
          <dgm:chPref val="3"/>
        </dgm:presLayoutVars>
      </dgm:prSet>
      <dgm:spPr/>
      <dgm:t>
        <a:bodyPr/>
        <a:lstStyle/>
        <a:p>
          <a:endParaRPr lang="en-US"/>
        </a:p>
      </dgm:t>
    </dgm:pt>
    <dgm:pt modelId="{2770118B-FBDC-F24E-83DA-7F713285F7FE}" type="pres">
      <dgm:prSet presAssocID="{A75A529E-10F2-FF48-815A-614170859507}" presName="level3hierChild" presStyleCnt="0"/>
      <dgm:spPr/>
    </dgm:pt>
  </dgm:ptLst>
  <dgm:cxnLst>
    <dgm:cxn modelId="{BB4562E1-890F-B54F-82EE-6B51DE659853}" type="presOf" srcId="{ECE145E6-DD8F-B04E-8521-114ABC8F0D0F}" destId="{DAEC021E-7F6E-1247-A2E3-F801C71F4905}" srcOrd="1" destOrd="0" presId="urn:microsoft.com/office/officeart/2005/8/layout/hierarchy2"/>
    <dgm:cxn modelId="{00A66408-2236-5240-822C-80196F94B4EB}" type="presOf" srcId="{91C60B6B-C299-4D40-AE09-75324C5AB511}" destId="{2C37EE2A-7678-6D41-B917-69830D712CAD}" srcOrd="0" destOrd="0" presId="urn:microsoft.com/office/officeart/2005/8/layout/hierarchy2"/>
    <dgm:cxn modelId="{65E9B6CC-6C61-3E4D-8005-B53E1D557DD2}" type="presOf" srcId="{1CD41446-FB8C-9A4A-9521-44E2B3D0106D}" destId="{AFD084C3-2CB5-6D43-9C43-63207391BB9F}" srcOrd="0" destOrd="0" presId="urn:microsoft.com/office/officeart/2005/8/layout/hierarchy2"/>
    <dgm:cxn modelId="{E2018E6A-5E18-8449-8923-772948BA6CD3}" srcId="{1CD41446-FB8C-9A4A-9521-44E2B3D0106D}" destId="{B68C73A3-2AD5-C748-A1BE-19470F560B88}" srcOrd="1" destOrd="0" parTransId="{EE30E46E-A41A-CF44-959B-0E37D66C9C6E}" sibTransId="{6EFCA0E2-7B98-A746-A6DF-28F639E31853}"/>
    <dgm:cxn modelId="{09890FD4-58EB-4543-ACCB-A7369074D2A7}" type="presOf" srcId="{B9ECC956-7491-764C-A97D-5C170D8FC9D3}" destId="{E174B86C-9B80-BE47-80E7-C00BB97BE956}" srcOrd="0" destOrd="0" presId="urn:microsoft.com/office/officeart/2005/8/layout/hierarchy2"/>
    <dgm:cxn modelId="{9ECD2F0F-94EB-854D-BB8E-8A35AD9C5CDC}" type="presOf" srcId="{EE30E46E-A41A-CF44-959B-0E37D66C9C6E}" destId="{EB6BEB3E-2B36-E240-80D9-E388B92E031E}" srcOrd="1" destOrd="0" presId="urn:microsoft.com/office/officeart/2005/8/layout/hierarchy2"/>
    <dgm:cxn modelId="{9290D900-4F35-7540-8343-B4FD9C677812}" type="presOf" srcId="{56B41F07-7FC8-4349-8474-6A2EC8622745}" destId="{4BFB1AEE-2A74-6F49-9539-1027B52354CE}" srcOrd="0" destOrd="0" presId="urn:microsoft.com/office/officeart/2005/8/layout/hierarchy2"/>
    <dgm:cxn modelId="{07294458-8722-C54D-9573-A7A3EF8E8844}" srcId="{922E451F-623E-AB43-A25B-B1AC1C3AB252}" destId="{B9ECC956-7491-764C-A97D-5C170D8FC9D3}" srcOrd="0" destOrd="0" parTransId="{4CCF4690-A476-B449-A7A8-01CC57B78973}" sibTransId="{1258CD8C-5902-9C49-B4AB-1A8BB6011382}"/>
    <dgm:cxn modelId="{7684200E-2BDE-2C4B-BE73-14E91AC4CD13}" srcId="{922E451F-623E-AB43-A25B-B1AC1C3AB252}" destId="{A75A529E-10F2-FF48-815A-614170859507}" srcOrd="1" destOrd="0" parTransId="{E5BCC67F-E50E-5244-AAF2-4C571C6D1E15}" sibTransId="{4913E488-56B5-2642-BE72-0F15CC221E5A}"/>
    <dgm:cxn modelId="{B6A0A3C0-718E-954A-A92B-FF1103126A33}" type="presOf" srcId="{EE30E46E-A41A-CF44-959B-0E37D66C9C6E}" destId="{F027046E-3B3F-414D-851E-9A7070131BC8}" srcOrd="0" destOrd="0" presId="urn:microsoft.com/office/officeart/2005/8/layout/hierarchy2"/>
    <dgm:cxn modelId="{9462B631-4B2B-674F-8B67-8B806E5A40DD}" type="presOf" srcId="{07FB458E-B22D-E744-9C19-43B44337C90C}" destId="{082C3617-66DC-8547-83E8-8684206A0910}" srcOrd="1" destOrd="0" presId="urn:microsoft.com/office/officeart/2005/8/layout/hierarchy2"/>
    <dgm:cxn modelId="{2AEB6EBD-EB43-514A-8133-58FB95A49814}" type="presOf" srcId="{922E451F-623E-AB43-A25B-B1AC1C3AB252}" destId="{2FCC21BA-4836-DB49-8D27-068FFA0F373D}" srcOrd="0" destOrd="0" presId="urn:microsoft.com/office/officeart/2005/8/layout/hierarchy2"/>
    <dgm:cxn modelId="{18F66C42-285C-E04E-A658-DF765476A1C6}" type="presOf" srcId="{B68C73A3-2AD5-C748-A1BE-19470F560B88}" destId="{54D43D01-301A-EE40-82CE-571CC85461C7}" srcOrd="0" destOrd="0" presId="urn:microsoft.com/office/officeart/2005/8/layout/hierarchy2"/>
    <dgm:cxn modelId="{BAF6E038-2CCE-8D46-A8C9-84A63F520413}" type="presOf" srcId="{E5BCC67F-E50E-5244-AAF2-4C571C6D1E15}" destId="{407C5EE1-240E-DC44-8E37-6B7BD9B9B512}" srcOrd="1" destOrd="0" presId="urn:microsoft.com/office/officeart/2005/8/layout/hierarchy2"/>
    <dgm:cxn modelId="{07A05CBB-DAC6-2241-B622-CF9DFAFDF12E}" type="presOf" srcId="{EE5D6E01-E6B4-1D40-AB23-8CB3687A3905}" destId="{E2660D42-A8F4-4742-A80F-788A7BA2E859}" srcOrd="1" destOrd="0" presId="urn:microsoft.com/office/officeart/2005/8/layout/hierarchy2"/>
    <dgm:cxn modelId="{60E3D289-C82B-3641-B27D-21789B4096B8}" type="presOf" srcId="{E5BCC67F-E50E-5244-AAF2-4C571C6D1E15}" destId="{4A73B0F9-F3B6-1047-A9E0-631A76B02B47}" srcOrd="0" destOrd="0" presId="urn:microsoft.com/office/officeart/2005/8/layout/hierarchy2"/>
    <dgm:cxn modelId="{D2075EC7-23E0-164A-86B2-E839796E57B1}" srcId="{1CD41446-FB8C-9A4A-9521-44E2B3D0106D}" destId="{91C60B6B-C299-4D40-AE09-75324C5AB511}" srcOrd="0" destOrd="0" parTransId="{EE5D6E01-E6B4-1D40-AB23-8CB3687A3905}" sibTransId="{C3C6CE0A-D44C-7F40-8722-46A8A8B3112F}"/>
    <dgm:cxn modelId="{067EB056-ED44-B44D-A9CE-7AF98AFA8BD6}" type="presOf" srcId="{ECE145E6-DD8F-B04E-8521-114ABC8F0D0F}" destId="{27AECF1A-546C-DE47-BC78-B0D62D995C40}" srcOrd="0" destOrd="0" presId="urn:microsoft.com/office/officeart/2005/8/layout/hierarchy2"/>
    <dgm:cxn modelId="{4248CA80-7F45-5641-AE83-30D1C7A6494A}" type="presOf" srcId="{07FB458E-B22D-E744-9C19-43B44337C90C}" destId="{A916D9AC-0195-0145-9F11-1C2ECA80D56E}" srcOrd="0" destOrd="0" presId="urn:microsoft.com/office/officeart/2005/8/layout/hierarchy2"/>
    <dgm:cxn modelId="{67E4691D-E06C-B645-B3DF-E7D485AC05BD}" type="presOf" srcId="{4CCF4690-A476-B449-A7A8-01CC57B78973}" destId="{B4D603E2-4E75-5849-9E6A-F4248524C1C6}" srcOrd="0" destOrd="0" presId="urn:microsoft.com/office/officeart/2005/8/layout/hierarchy2"/>
    <dgm:cxn modelId="{132FC978-AF65-6B42-9BEA-469BDF52C121}" type="presOf" srcId="{934287AF-E9F6-934C-929B-82512049D01A}" destId="{50D9E241-7CB1-E840-A9F1-B1FC85E93544}" srcOrd="1" destOrd="0" presId="urn:microsoft.com/office/officeart/2005/8/layout/hierarchy2"/>
    <dgm:cxn modelId="{D6AB6277-97ED-744D-A225-7C4B3AF9BF30}" type="presOf" srcId="{60BE054F-32AA-DD41-8E46-F6F61254E835}" destId="{5198C10B-4110-664D-83CB-71CDC287A728}" srcOrd="0" destOrd="0" presId="urn:microsoft.com/office/officeart/2005/8/layout/hierarchy2"/>
    <dgm:cxn modelId="{A1A49814-5960-C842-A011-698B7F34A3C7}" srcId="{60BE054F-32AA-DD41-8E46-F6F61254E835}" destId="{922E451F-623E-AB43-A25B-B1AC1C3AB252}" srcOrd="0" destOrd="0" parTransId="{5DF4EC63-A4C0-384E-A1BD-C4E15B653C46}" sibTransId="{0F534366-B111-834E-AD50-529462339F5C}"/>
    <dgm:cxn modelId="{B578A588-4882-E94C-91F8-08B15B2A11A1}" srcId="{B9ECC956-7491-764C-A97D-5C170D8FC9D3}" destId="{1CD41446-FB8C-9A4A-9521-44E2B3D0106D}" srcOrd="0" destOrd="0" parTransId="{934287AF-E9F6-934C-929B-82512049D01A}" sibTransId="{00BA5F4B-5647-024D-915E-2FF379AA5106}"/>
    <dgm:cxn modelId="{FA315C72-5A07-BF43-AD88-5F3996EF4817}" srcId="{1CD41446-FB8C-9A4A-9521-44E2B3D0106D}" destId="{C404196B-E406-1F41-B5F1-3D562D7B9019}" srcOrd="2" destOrd="0" parTransId="{ECE145E6-DD8F-B04E-8521-114ABC8F0D0F}" sibTransId="{7BBCAB78-8655-EA42-80BA-225CF076C13C}"/>
    <dgm:cxn modelId="{BF5FB001-31E4-134C-AD08-C7D6BA16D24F}" type="presOf" srcId="{EE5D6E01-E6B4-1D40-AB23-8CB3687A3905}" destId="{899C721E-9093-4A4E-AB4D-B64E0940B26C}" srcOrd="0" destOrd="0" presId="urn:microsoft.com/office/officeart/2005/8/layout/hierarchy2"/>
    <dgm:cxn modelId="{995CF933-90FC-1142-B721-FE56F9B76240}" type="presOf" srcId="{C404196B-E406-1F41-B5F1-3D562D7B9019}" destId="{978DFF2C-2A32-4443-989E-52463B168F9A}" srcOrd="0" destOrd="0" presId="urn:microsoft.com/office/officeart/2005/8/layout/hierarchy2"/>
    <dgm:cxn modelId="{896DBD93-6661-FE4B-9E30-F0127880E55C}" type="presOf" srcId="{934287AF-E9F6-934C-929B-82512049D01A}" destId="{4AD81286-84D7-444E-BD98-46CB4FB28FAD}" srcOrd="0" destOrd="0" presId="urn:microsoft.com/office/officeart/2005/8/layout/hierarchy2"/>
    <dgm:cxn modelId="{CA1DF3FA-8E95-CD48-A15D-996CDD82FAA7}" srcId="{1CD41446-FB8C-9A4A-9521-44E2B3D0106D}" destId="{56B41F07-7FC8-4349-8474-6A2EC8622745}" srcOrd="3" destOrd="0" parTransId="{07FB458E-B22D-E744-9C19-43B44337C90C}" sibTransId="{56317B73-0F0D-E24E-80D2-77ABE7D379DC}"/>
    <dgm:cxn modelId="{03C3AD72-1CF4-CB4C-B7B1-35433597136E}" type="presOf" srcId="{A75A529E-10F2-FF48-815A-614170859507}" destId="{36838562-AE9D-CC44-AE85-367B5DD3111F}" srcOrd="0" destOrd="0" presId="urn:microsoft.com/office/officeart/2005/8/layout/hierarchy2"/>
    <dgm:cxn modelId="{245D231B-5031-2143-814C-3643F31D3CC1}" type="presOf" srcId="{4CCF4690-A476-B449-A7A8-01CC57B78973}" destId="{59C87F06-4D66-0649-A994-187B9936E002}" srcOrd="1" destOrd="0" presId="urn:microsoft.com/office/officeart/2005/8/layout/hierarchy2"/>
    <dgm:cxn modelId="{45C3CA0B-8971-174F-9ADB-0ECE93D0FE1E}" type="presParOf" srcId="{5198C10B-4110-664D-83CB-71CDC287A728}" destId="{0546E5B0-A48A-D243-A14F-B35D00CA74CC}" srcOrd="0" destOrd="0" presId="urn:microsoft.com/office/officeart/2005/8/layout/hierarchy2"/>
    <dgm:cxn modelId="{6690DF26-AE6D-E447-B537-8051CFD48EE7}" type="presParOf" srcId="{0546E5B0-A48A-D243-A14F-B35D00CA74CC}" destId="{2FCC21BA-4836-DB49-8D27-068FFA0F373D}" srcOrd="0" destOrd="0" presId="urn:microsoft.com/office/officeart/2005/8/layout/hierarchy2"/>
    <dgm:cxn modelId="{AC6B51E7-80C7-3D46-BFA4-1DAFF92C075D}" type="presParOf" srcId="{0546E5B0-A48A-D243-A14F-B35D00CA74CC}" destId="{73DC9958-4597-0840-839F-0D979E04BA18}" srcOrd="1" destOrd="0" presId="urn:microsoft.com/office/officeart/2005/8/layout/hierarchy2"/>
    <dgm:cxn modelId="{1C449A2D-08C0-114A-93B8-0D546EA4C2D7}" type="presParOf" srcId="{73DC9958-4597-0840-839F-0D979E04BA18}" destId="{B4D603E2-4E75-5849-9E6A-F4248524C1C6}" srcOrd="0" destOrd="0" presId="urn:microsoft.com/office/officeart/2005/8/layout/hierarchy2"/>
    <dgm:cxn modelId="{98186D1B-6877-0140-9F32-BFD9E066ADAB}" type="presParOf" srcId="{B4D603E2-4E75-5849-9E6A-F4248524C1C6}" destId="{59C87F06-4D66-0649-A994-187B9936E002}" srcOrd="0" destOrd="0" presId="urn:microsoft.com/office/officeart/2005/8/layout/hierarchy2"/>
    <dgm:cxn modelId="{FDCB511B-0204-904B-89E9-0B4B3829B2A5}" type="presParOf" srcId="{73DC9958-4597-0840-839F-0D979E04BA18}" destId="{E19EB18B-A6AF-AE4B-8ED0-34055A3E3DD2}" srcOrd="1" destOrd="0" presId="urn:microsoft.com/office/officeart/2005/8/layout/hierarchy2"/>
    <dgm:cxn modelId="{5DE6B313-3582-0748-B9FB-51821BE0BAC0}" type="presParOf" srcId="{E19EB18B-A6AF-AE4B-8ED0-34055A3E3DD2}" destId="{E174B86C-9B80-BE47-80E7-C00BB97BE956}" srcOrd="0" destOrd="0" presId="urn:microsoft.com/office/officeart/2005/8/layout/hierarchy2"/>
    <dgm:cxn modelId="{02B19DA5-8718-874E-9B3A-3C3D92774C35}" type="presParOf" srcId="{E19EB18B-A6AF-AE4B-8ED0-34055A3E3DD2}" destId="{93A9DD77-79FC-1348-A8D6-EE81F2F401AA}" srcOrd="1" destOrd="0" presId="urn:microsoft.com/office/officeart/2005/8/layout/hierarchy2"/>
    <dgm:cxn modelId="{90CAEF4F-4A66-8444-9B3A-2FFA18F212D7}" type="presParOf" srcId="{93A9DD77-79FC-1348-A8D6-EE81F2F401AA}" destId="{4AD81286-84D7-444E-BD98-46CB4FB28FAD}" srcOrd="0" destOrd="0" presId="urn:microsoft.com/office/officeart/2005/8/layout/hierarchy2"/>
    <dgm:cxn modelId="{2F0C3288-0134-DA4A-8CE2-E7D8CFFFFFAA}" type="presParOf" srcId="{4AD81286-84D7-444E-BD98-46CB4FB28FAD}" destId="{50D9E241-7CB1-E840-A9F1-B1FC85E93544}" srcOrd="0" destOrd="0" presId="urn:microsoft.com/office/officeart/2005/8/layout/hierarchy2"/>
    <dgm:cxn modelId="{5CDF276E-B42E-BD4E-AC44-76DD16F62500}" type="presParOf" srcId="{93A9DD77-79FC-1348-A8D6-EE81F2F401AA}" destId="{7711959F-DA83-414B-B18E-80C28F5B0339}" srcOrd="1" destOrd="0" presId="urn:microsoft.com/office/officeart/2005/8/layout/hierarchy2"/>
    <dgm:cxn modelId="{F29C57D7-46E8-BF40-9381-050D7F458DB9}" type="presParOf" srcId="{7711959F-DA83-414B-B18E-80C28F5B0339}" destId="{AFD084C3-2CB5-6D43-9C43-63207391BB9F}" srcOrd="0" destOrd="0" presId="urn:microsoft.com/office/officeart/2005/8/layout/hierarchy2"/>
    <dgm:cxn modelId="{F44BD25A-D6D9-E143-8E29-AE1E8677CFFD}" type="presParOf" srcId="{7711959F-DA83-414B-B18E-80C28F5B0339}" destId="{5BB61238-11DC-424F-B963-57F92215E9CC}" srcOrd="1" destOrd="0" presId="urn:microsoft.com/office/officeart/2005/8/layout/hierarchy2"/>
    <dgm:cxn modelId="{F1FCA4E2-47A8-144E-9CB0-3C1405E537F8}" type="presParOf" srcId="{5BB61238-11DC-424F-B963-57F92215E9CC}" destId="{899C721E-9093-4A4E-AB4D-B64E0940B26C}" srcOrd="0" destOrd="0" presId="urn:microsoft.com/office/officeart/2005/8/layout/hierarchy2"/>
    <dgm:cxn modelId="{DA5EF0E1-FE17-C645-B6C3-F5BB08BEA19C}" type="presParOf" srcId="{899C721E-9093-4A4E-AB4D-B64E0940B26C}" destId="{E2660D42-A8F4-4742-A80F-788A7BA2E859}" srcOrd="0" destOrd="0" presId="urn:microsoft.com/office/officeart/2005/8/layout/hierarchy2"/>
    <dgm:cxn modelId="{6DD1D258-9726-0F44-B763-F2C116517194}" type="presParOf" srcId="{5BB61238-11DC-424F-B963-57F92215E9CC}" destId="{5F8932C1-18C2-8F4E-9578-586BCBCA0D53}" srcOrd="1" destOrd="0" presId="urn:microsoft.com/office/officeart/2005/8/layout/hierarchy2"/>
    <dgm:cxn modelId="{CB10BC63-76E6-F646-9FAD-647073F9E4F2}" type="presParOf" srcId="{5F8932C1-18C2-8F4E-9578-586BCBCA0D53}" destId="{2C37EE2A-7678-6D41-B917-69830D712CAD}" srcOrd="0" destOrd="0" presId="urn:microsoft.com/office/officeart/2005/8/layout/hierarchy2"/>
    <dgm:cxn modelId="{13E1498C-B9CB-6549-937E-84DA301C7F37}" type="presParOf" srcId="{5F8932C1-18C2-8F4E-9578-586BCBCA0D53}" destId="{15C0020A-9521-B74D-8FD7-DDDE43501364}" srcOrd="1" destOrd="0" presId="urn:microsoft.com/office/officeart/2005/8/layout/hierarchy2"/>
    <dgm:cxn modelId="{3C042D5F-C690-7D44-800C-D4B1AD9F15A6}" type="presParOf" srcId="{5BB61238-11DC-424F-B963-57F92215E9CC}" destId="{F027046E-3B3F-414D-851E-9A7070131BC8}" srcOrd="2" destOrd="0" presId="urn:microsoft.com/office/officeart/2005/8/layout/hierarchy2"/>
    <dgm:cxn modelId="{8B1C4641-95C5-6D4C-83C1-8B4D64DA4214}" type="presParOf" srcId="{F027046E-3B3F-414D-851E-9A7070131BC8}" destId="{EB6BEB3E-2B36-E240-80D9-E388B92E031E}" srcOrd="0" destOrd="0" presId="urn:microsoft.com/office/officeart/2005/8/layout/hierarchy2"/>
    <dgm:cxn modelId="{ED6E3B30-5E55-CE40-A53C-DABCAEB529F2}" type="presParOf" srcId="{5BB61238-11DC-424F-B963-57F92215E9CC}" destId="{C4234EC4-720F-2844-84B4-80247164FB3A}" srcOrd="3" destOrd="0" presId="urn:microsoft.com/office/officeart/2005/8/layout/hierarchy2"/>
    <dgm:cxn modelId="{F1F8AA00-9CAF-734C-AE1D-3F4AE12FDA41}" type="presParOf" srcId="{C4234EC4-720F-2844-84B4-80247164FB3A}" destId="{54D43D01-301A-EE40-82CE-571CC85461C7}" srcOrd="0" destOrd="0" presId="urn:microsoft.com/office/officeart/2005/8/layout/hierarchy2"/>
    <dgm:cxn modelId="{A6D5391C-557E-4F4B-B55B-CE66EE194AAA}" type="presParOf" srcId="{C4234EC4-720F-2844-84B4-80247164FB3A}" destId="{37BED59C-C803-E54E-8D0C-3EE311B3DDEA}" srcOrd="1" destOrd="0" presId="urn:microsoft.com/office/officeart/2005/8/layout/hierarchy2"/>
    <dgm:cxn modelId="{4B82A815-BD07-224E-B487-3ADB75C4C5E8}" type="presParOf" srcId="{5BB61238-11DC-424F-B963-57F92215E9CC}" destId="{27AECF1A-546C-DE47-BC78-B0D62D995C40}" srcOrd="4" destOrd="0" presId="urn:microsoft.com/office/officeart/2005/8/layout/hierarchy2"/>
    <dgm:cxn modelId="{44204A2C-745B-3E49-BF0C-DCA6BBF6924D}" type="presParOf" srcId="{27AECF1A-546C-DE47-BC78-B0D62D995C40}" destId="{DAEC021E-7F6E-1247-A2E3-F801C71F4905}" srcOrd="0" destOrd="0" presId="urn:microsoft.com/office/officeart/2005/8/layout/hierarchy2"/>
    <dgm:cxn modelId="{3F3F8661-2E35-C441-9AC9-23026A499A5A}" type="presParOf" srcId="{5BB61238-11DC-424F-B963-57F92215E9CC}" destId="{FEE9AC46-5704-9247-B9F1-357C146F6007}" srcOrd="5" destOrd="0" presId="urn:microsoft.com/office/officeart/2005/8/layout/hierarchy2"/>
    <dgm:cxn modelId="{2CA9197D-E011-2544-B153-52CB7301D7C8}" type="presParOf" srcId="{FEE9AC46-5704-9247-B9F1-357C146F6007}" destId="{978DFF2C-2A32-4443-989E-52463B168F9A}" srcOrd="0" destOrd="0" presId="urn:microsoft.com/office/officeart/2005/8/layout/hierarchy2"/>
    <dgm:cxn modelId="{A8B39033-B236-E04C-8A20-C301BB6E4EA9}" type="presParOf" srcId="{FEE9AC46-5704-9247-B9F1-357C146F6007}" destId="{4F2E005B-E00A-D842-B065-7E39ED3ABEDD}" srcOrd="1" destOrd="0" presId="urn:microsoft.com/office/officeart/2005/8/layout/hierarchy2"/>
    <dgm:cxn modelId="{5602CC0A-1945-FB45-96D0-7EBB20741D3C}" type="presParOf" srcId="{5BB61238-11DC-424F-B963-57F92215E9CC}" destId="{A916D9AC-0195-0145-9F11-1C2ECA80D56E}" srcOrd="6" destOrd="0" presId="urn:microsoft.com/office/officeart/2005/8/layout/hierarchy2"/>
    <dgm:cxn modelId="{D9F12C25-B178-3C4C-8E7E-5866DC0F4ED9}" type="presParOf" srcId="{A916D9AC-0195-0145-9F11-1C2ECA80D56E}" destId="{082C3617-66DC-8547-83E8-8684206A0910}" srcOrd="0" destOrd="0" presId="urn:microsoft.com/office/officeart/2005/8/layout/hierarchy2"/>
    <dgm:cxn modelId="{29C13663-59E6-294F-8315-794E44E9B23D}" type="presParOf" srcId="{5BB61238-11DC-424F-B963-57F92215E9CC}" destId="{8B48DECB-7EA0-8C41-84B8-5BE9788159AA}" srcOrd="7" destOrd="0" presId="urn:microsoft.com/office/officeart/2005/8/layout/hierarchy2"/>
    <dgm:cxn modelId="{AF92E17B-5688-5043-A782-19D3CDDF2DE8}" type="presParOf" srcId="{8B48DECB-7EA0-8C41-84B8-5BE9788159AA}" destId="{4BFB1AEE-2A74-6F49-9539-1027B52354CE}" srcOrd="0" destOrd="0" presId="urn:microsoft.com/office/officeart/2005/8/layout/hierarchy2"/>
    <dgm:cxn modelId="{4120827B-7193-4445-BA2A-2585E93841A0}" type="presParOf" srcId="{8B48DECB-7EA0-8C41-84B8-5BE9788159AA}" destId="{1E3A84DC-1590-3448-AA27-D5AF45233D4A}" srcOrd="1" destOrd="0" presId="urn:microsoft.com/office/officeart/2005/8/layout/hierarchy2"/>
    <dgm:cxn modelId="{083A9AA3-C54F-B343-B748-8BBFE0ED5C9F}" type="presParOf" srcId="{73DC9958-4597-0840-839F-0D979E04BA18}" destId="{4A73B0F9-F3B6-1047-A9E0-631A76B02B47}" srcOrd="2" destOrd="0" presId="urn:microsoft.com/office/officeart/2005/8/layout/hierarchy2"/>
    <dgm:cxn modelId="{C0CB7C71-21AF-1F48-8ED7-55F5B73DF248}" type="presParOf" srcId="{4A73B0F9-F3B6-1047-A9E0-631A76B02B47}" destId="{407C5EE1-240E-DC44-8E37-6B7BD9B9B512}" srcOrd="0" destOrd="0" presId="urn:microsoft.com/office/officeart/2005/8/layout/hierarchy2"/>
    <dgm:cxn modelId="{FCF8CF66-59DB-B748-A2AC-6A5903030C57}" type="presParOf" srcId="{73DC9958-4597-0840-839F-0D979E04BA18}" destId="{5FD2A6F7-8ED9-BE42-8210-1A731F29B09B}" srcOrd="3" destOrd="0" presId="urn:microsoft.com/office/officeart/2005/8/layout/hierarchy2"/>
    <dgm:cxn modelId="{59CE67EA-5D67-DD4B-A63C-994283721CA3}" type="presParOf" srcId="{5FD2A6F7-8ED9-BE42-8210-1A731F29B09B}" destId="{36838562-AE9D-CC44-AE85-367B5DD3111F}" srcOrd="0" destOrd="0" presId="urn:microsoft.com/office/officeart/2005/8/layout/hierarchy2"/>
    <dgm:cxn modelId="{BD1F0C44-C90F-B843-AA90-07A721FE1202}" type="presParOf" srcId="{5FD2A6F7-8ED9-BE42-8210-1A731F29B09B}" destId="{2770118B-FBDC-F24E-83DA-7F713285F7FE}"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BE054F-32AA-DD41-8E46-F6F61254E835}" type="doc">
      <dgm:prSet loTypeId="urn:microsoft.com/office/officeart/2005/8/layout/hierarchy2" loCatId="" qsTypeId="urn:microsoft.com/office/officeart/2005/8/quickstyle/simple2" qsCatId="simple" csTypeId="urn:microsoft.com/office/officeart/2005/8/colors/accent1_2" csCatId="accent1" phldr="1"/>
      <dgm:spPr/>
      <dgm:t>
        <a:bodyPr/>
        <a:lstStyle/>
        <a:p>
          <a:endParaRPr lang="en-US"/>
        </a:p>
      </dgm:t>
    </dgm:pt>
    <dgm:pt modelId="{B9ECC956-7491-764C-A97D-5C170D8FC9D3}">
      <dgm:prSet phldrT="[Text]"/>
      <dgm:spPr/>
      <dgm:t>
        <a:bodyPr/>
        <a:lstStyle/>
        <a:p>
          <a:r>
            <a:rPr lang="en-US" dirty="0" smtClean="0"/>
            <a:t>CIO</a:t>
          </a:r>
          <a:endParaRPr lang="en-US" dirty="0"/>
        </a:p>
      </dgm:t>
    </dgm:pt>
    <dgm:pt modelId="{4CCF4690-A476-B449-A7A8-01CC57B78973}" type="parTrans" cxnId="{07294458-8722-C54D-9573-A7A3EF8E8844}">
      <dgm:prSet/>
      <dgm:spPr/>
      <dgm:t>
        <a:bodyPr/>
        <a:lstStyle/>
        <a:p>
          <a:endParaRPr lang="en-US"/>
        </a:p>
      </dgm:t>
    </dgm:pt>
    <dgm:pt modelId="{1258CD8C-5902-9C49-B4AB-1A8BB6011382}" type="sibTrans" cxnId="{07294458-8722-C54D-9573-A7A3EF8E8844}">
      <dgm:prSet/>
      <dgm:spPr/>
      <dgm:t>
        <a:bodyPr/>
        <a:lstStyle/>
        <a:p>
          <a:endParaRPr lang="en-US"/>
        </a:p>
      </dgm:t>
    </dgm:pt>
    <dgm:pt modelId="{91C60B6B-C299-4D40-AE09-75324C5AB511}">
      <dgm:prSet phldrT="[Text]">
        <dgm:style>
          <a:lnRef idx="3">
            <a:schemeClr val="lt1"/>
          </a:lnRef>
          <a:fillRef idx="1">
            <a:schemeClr val="accent5"/>
          </a:fillRef>
          <a:effectRef idx="1">
            <a:schemeClr val="accent5"/>
          </a:effectRef>
          <a:fontRef idx="minor">
            <a:schemeClr val="lt1"/>
          </a:fontRef>
        </dgm:style>
      </dgm:prSet>
      <dgm:spPr/>
      <dgm:t>
        <a:bodyPr/>
        <a:lstStyle/>
        <a:p>
          <a:r>
            <a:rPr lang="en-US" dirty="0" smtClean="0"/>
            <a:t>3/3 Report Writers</a:t>
          </a:r>
          <a:endParaRPr lang="en-US" dirty="0"/>
        </a:p>
      </dgm:t>
    </dgm:pt>
    <dgm:pt modelId="{EE5D6E01-E6B4-1D40-AB23-8CB3687A3905}" type="parTrans" cxnId="{D2075EC7-23E0-164A-86B2-E839796E57B1}">
      <dgm:prSet/>
      <dgm:spPr/>
      <dgm:t>
        <a:bodyPr/>
        <a:lstStyle/>
        <a:p>
          <a:endParaRPr lang="en-US"/>
        </a:p>
      </dgm:t>
    </dgm:pt>
    <dgm:pt modelId="{C3C6CE0A-D44C-7F40-8722-46A8A8B3112F}" type="sibTrans" cxnId="{D2075EC7-23E0-164A-86B2-E839796E57B1}">
      <dgm:prSet/>
      <dgm:spPr/>
      <dgm:t>
        <a:bodyPr/>
        <a:lstStyle/>
        <a:p>
          <a:endParaRPr lang="en-US"/>
        </a:p>
      </dgm:t>
    </dgm:pt>
    <dgm:pt modelId="{B68C73A3-2AD5-C748-A1BE-19470F560B88}">
      <dgm:prSet phldrT="[Text]"/>
      <dgm:spPr/>
      <dgm:t>
        <a:bodyPr/>
        <a:lstStyle/>
        <a:p>
          <a:r>
            <a:rPr lang="en-US" dirty="0" smtClean="0"/>
            <a:t>Support Coordinator</a:t>
          </a:r>
          <a:endParaRPr lang="en-US" dirty="0"/>
        </a:p>
      </dgm:t>
    </dgm:pt>
    <dgm:pt modelId="{EE30E46E-A41A-CF44-959B-0E37D66C9C6E}" type="parTrans" cxnId="{E2018E6A-5E18-8449-8923-772948BA6CD3}">
      <dgm:prSet/>
      <dgm:spPr/>
      <dgm:t>
        <a:bodyPr/>
        <a:lstStyle/>
        <a:p>
          <a:endParaRPr lang="en-US"/>
        </a:p>
      </dgm:t>
    </dgm:pt>
    <dgm:pt modelId="{6EFCA0E2-7B98-A746-A6DF-28F639E31853}" type="sibTrans" cxnId="{E2018E6A-5E18-8449-8923-772948BA6CD3}">
      <dgm:prSet/>
      <dgm:spPr/>
      <dgm:t>
        <a:bodyPr/>
        <a:lstStyle/>
        <a:p>
          <a:endParaRPr lang="en-US"/>
        </a:p>
      </dgm:t>
    </dgm:pt>
    <dgm:pt modelId="{C404196B-E406-1F41-B5F1-3D562D7B9019}">
      <dgm:prSet phldrT="[Text]"/>
      <dgm:spPr/>
      <dgm:t>
        <a:bodyPr/>
        <a:lstStyle/>
        <a:p>
          <a:r>
            <a:rPr lang="en-US" dirty="0" smtClean="0"/>
            <a:t>ETL Data Analyst</a:t>
          </a:r>
          <a:endParaRPr lang="en-US" dirty="0"/>
        </a:p>
      </dgm:t>
    </dgm:pt>
    <dgm:pt modelId="{ECE145E6-DD8F-B04E-8521-114ABC8F0D0F}" type="parTrans" cxnId="{FA315C72-5A07-BF43-AD88-5F3996EF4817}">
      <dgm:prSet/>
      <dgm:spPr/>
      <dgm:t>
        <a:bodyPr/>
        <a:lstStyle/>
        <a:p>
          <a:endParaRPr lang="en-US"/>
        </a:p>
      </dgm:t>
    </dgm:pt>
    <dgm:pt modelId="{7BBCAB78-8655-EA42-80BA-225CF076C13C}" type="sibTrans" cxnId="{FA315C72-5A07-BF43-AD88-5F3996EF4817}">
      <dgm:prSet/>
      <dgm:spPr/>
      <dgm:t>
        <a:bodyPr/>
        <a:lstStyle/>
        <a:p>
          <a:endParaRPr lang="en-US"/>
        </a:p>
      </dgm:t>
    </dgm:pt>
    <dgm:pt modelId="{56B41F07-7FC8-4349-8474-6A2EC8622745}">
      <dgm:prSet phldrT="[Text]"/>
      <dgm:spPr/>
      <dgm:t>
        <a:bodyPr/>
        <a:lstStyle/>
        <a:p>
          <a:r>
            <a:rPr lang="en-US" dirty="0" smtClean="0"/>
            <a:t>Cognos Admin</a:t>
          </a:r>
          <a:endParaRPr lang="en-US" dirty="0"/>
        </a:p>
      </dgm:t>
    </dgm:pt>
    <dgm:pt modelId="{07FB458E-B22D-E744-9C19-43B44337C90C}" type="parTrans" cxnId="{CA1DF3FA-8E95-CD48-A15D-996CDD82FAA7}">
      <dgm:prSet/>
      <dgm:spPr/>
      <dgm:t>
        <a:bodyPr/>
        <a:lstStyle/>
        <a:p>
          <a:endParaRPr lang="en-US"/>
        </a:p>
      </dgm:t>
    </dgm:pt>
    <dgm:pt modelId="{56317B73-0F0D-E24E-80D2-77ABE7D379DC}" type="sibTrans" cxnId="{CA1DF3FA-8E95-CD48-A15D-996CDD82FAA7}">
      <dgm:prSet/>
      <dgm:spPr/>
      <dgm:t>
        <a:bodyPr/>
        <a:lstStyle/>
        <a:p>
          <a:endParaRPr lang="en-US"/>
        </a:p>
      </dgm:t>
    </dgm:pt>
    <dgm:pt modelId="{1CD41446-FB8C-9A4A-9521-44E2B3D0106D}">
      <dgm:prSet phldrT="[Text]"/>
      <dgm:spPr/>
      <dgm:t>
        <a:bodyPr/>
        <a:lstStyle/>
        <a:p>
          <a:r>
            <a:rPr lang="en-US" dirty="0" smtClean="0"/>
            <a:t>Team Lead</a:t>
          </a:r>
          <a:endParaRPr lang="en-US" dirty="0"/>
        </a:p>
      </dgm:t>
    </dgm:pt>
    <dgm:pt modelId="{934287AF-E9F6-934C-929B-82512049D01A}" type="parTrans" cxnId="{B578A588-4882-E94C-91F8-08B15B2A11A1}">
      <dgm:prSet>
        <dgm:style>
          <a:lnRef idx="3">
            <a:schemeClr val="accent5"/>
          </a:lnRef>
          <a:fillRef idx="0">
            <a:schemeClr val="accent5"/>
          </a:fillRef>
          <a:effectRef idx="2">
            <a:schemeClr val="accent5"/>
          </a:effectRef>
          <a:fontRef idx="minor">
            <a:schemeClr val="tx1"/>
          </a:fontRef>
        </dgm:style>
      </dgm:prSet>
      <dgm:spPr/>
      <dgm:t>
        <a:bodyPr/>
        <a:lstStyle/>
        <a:p>
          <a:endParaRPr lang="en-US"/>
        </a:p>
      </dgm:t>
    </dgm:pt>
    <dgm:pt modelId="{00BA5F4B-5647-024D-915E-2FF379AA5106}" type="sibTrans" cxnId="{B578A588-4882-E94C-91F8-08B15B2A11A1}">
      <dgm:prSet/>
      <dgm:spPr/>
      <dgm:t>
        <a:bodyPr/>
        <a:lstStyle/>
        <a:p>
          <a:endParaRPr lang="en-US"/>
        </a:p>
      </dgm:t>
    </dgm:pt>
    <dgm:pt modelId="{FF73C465-2154-7541-BA46-6F5B86C5E8E0}">
      <dgm:prSet phldrT="[Text]"/>
      <dgm:spPr/>
      <dgm:t>
        <a:bodyPr/>
        <a:lstStyle/>
        <a:p>
          <a:r>
            <a:rPr lang="en-US" dirty="0" smtClean="0"/>
            <a:t>Project Manager</a:t>
          </a:r>
          <a:endParaRPr lang="en-US" dirty="0"/>
        </a:p>
      </dgm:t>
    </dgm:pt>
    <dgm:pt modelId="{EBA5FC44-2EAF-724C-8603-9F286BCD7A7D}" type="parTrans" cxnId="{67E039FE-3D75-B846-AFD9-126CABAB1CC0}">
      <dgm:prSet/>
      <dgm:spPr/>
      <dgm:t>
        <a:bodyPr/>
        <a:lstStyle/>
        <a:p>
          <a:endParaRPr lang="en-US"/>
        </a:p>
      </dgm:t>
    </dgm:pt>
    <dgm:pt modelId="{B2BBA8FC-C419-9846-BC57-68CB94FE9F65}" type="sibTrans" cxnId="{67E039FE-3D75-B846-AFD9-126CABAB1CC0}">
      <dgm:prSet/>
      <dgm:spPr/>
      <dgm:t>
        <a:bodyPr/>
        <a:lstStyle/>
        <a:p>
          <a:endParaRPr lang="en-US"/>
        </a:p>
      </dgm:t>
    </dgm:pt>
    <dgm:pt modelId="{5C1168E7-5AD0-1242-ABB8-3A491FD8BE8B}" type="pres">
      <dgm:prSet presAssocID="{60BE054F-32AA-DD41-8E46-F6F61254E835}" presName="diagram" presStyleCnt="0">
        <dgm:presLayoutVars>
          <dgm:chPref val="1"/>
          <dgm:dir/>
          <dgm:animOne val="branch"/>
          <dgm:animLvl val="lvl"/>
          <dgm:resizeHandles val="exact"/>
        </dgm:presLayoutVars>
      </dgm:prSet>
      <dgm:spPr/>
      <dgm:t>
        <a:bodyPr/>
        <a:lstStyle/>
        <a:p>
          <a:endParaRPr lang="en-US"/>
        </a:p>
      </dgm:t>
    </dgm:pt>
    <dgm:pt modelId="{199B1EF8-68DE-E64C-B626-65F8AFB9A829}" type="pres">
      <dgm:prSet presAssocID="{B9ECC956-7491-764C-A97D-5C170D8FC9D3}" presName="root1" presStyleCnt="0"/>
      <dgm:spPr/>
    </dgm:pt>
    <dgm:pt modelId="{8C45A1F4-025B-FD40-BC82-E486545D154C}" type="pres">
      <dgm:prSet presAssocID="{B9ECC956-7491-764C-A97D-5C170D8FC9D3}" presName="LevelOneTextNode" presStyleLbl="node0" presStyleIdx="0" presStyleCnt="1">
        <dgm:presLayoutVars>
          <dgm:chPref val="3"/>
        </dgm:presLayoutVars>
      </dgm:prSet>
      <dgm:spPr/>
      <dgm:t>
        <a:bodyPr/>
        <a:lstStyle/>
        <a:p>
          <a:endParaRPr lang="en-US"/>
        </a:p>
      </dgm:t>
    </dgm:pt>
    <dgm:pt modelId="{18DD9BEA-9809-514D-A692-5344863E5261}" type="pres">
      <dgm:prSet presAssocID="{B9ECC956-7491-764C-A97D-5C170D8FC9D3}" presName="level2hierChild" presStyleCnt="0"/>
      <dgm:spPr/>
    </dgm:pt>
    <dgm:pt modelId="{4B40663A-0AF2-3146-80CB-3CF6047FB219}" type="pres">
      <dgm:prSet presAssocID="{934287AF-E9F6-934C-929B-82512049D01A}" presName="conn2-1" presStyleLbl="parChTrans1D2" presStyleIdx="0" presStyleCnt="2"/>
      <dgm:spPr/>
      <dgm:t>
        <a:bodyPr/>
        <a:lstStyle/>
        <a:p>
          <a:endParaRPr lang="en-US"/>
        </a:p>
      </dgm:t>
    </dgm:pt>
    <dgm:pt modelId="{A7A20927-07FF-434E-8B26-E9E97640E70D}" type="pres">
      <dgm:prSet presAssocID="{934287AF-E9F6-934C-929B-82512049D01A}" presName="connTx" presStyleLbl="parChTrans1D2" presStyleIdx="0" presStyleCnt="2"/>
      <dgm:spPr/>
      <dgm:t>
        <a:bodyPr/>
        <a:lstStyle/>
        <a:p>
          <a:endParaRPr lang="en-US"/>
        </a:p>
      </dgm:t>
    </dgm:pt>
    <dgm:pt modelId="{35EA21BD-2755-B640-ADAD-C104C1AAA12C}" type="pres">
      <dgm:prSet presAssocID="{1CD41446-FB8C-9A4A-9521-44E2B3D0106D}" presName="root2" presStyleCnt="0"/>
      <dgm:spPr/>
    </dgm:pt>
    <dgm:pt modelId="{81DF0CAF-1334-B64D-B679-9DA8B437CA19}" type="pres">
      <dgm:prSet presAssocID="{1CD41446-FB8C-9A4A-9521-44E2B3D0106D}" presName="LevelTwoTextNode" presStyleLbl="node2" presStyleIdx="0" presStyleCnt="2">
        <dgm:presLayoutVars>
          <dgm:chPref val="3"/>
        </dgm:presLayoutVars>
      </dgm:prSet>
      <dgm:spPr/>
      <dgm:t>
        <a:bodyPr/>
        <a:lstStyle/>
        <a:p>
          <a:endParaRPr lang="en-US"/>
        </a:p>
      </dgm:t>
    </dgm:pt>
    <dgm:pt modelId="{38C30D6B-8CCD-8848-8001-51EF5F11A1A3}" type="pres">
      <dgm:prSet presAssocID="{1CD41446-FB8C-9A4A-9521-44E2B3D0106D}" presName="level3hierChild" presStyleCnt="0"/>
      <dgm:spPr/>
    </dgm:pt>
    <dgm:pt modelId="{CFA523E5-BF81-724B-A239-395855283640}" type="pres">
      <dgm:prSet presAssocID="{EE5D6E01-E6B4-1D40-AB23-8CB3687A3905}" presName="conn2-1" presStyleLbl="parChTrans1D3" presStyleIdx="0" presStyleCnt="4"/>
      <dgm:spPr/>
      <dgm:t>
        <a:bodyPr/>
        <a:lstStyle/>
        <a:p>
          <a:endParaRPr lang="en-US"/>
        </a:p>
      </dgm:t>
    </dgm:pt>
    <dgm:pt modelId="{1C9D0348-BAAE-604E-AE66-A1C9AA77F29E}" type="pres">
      <dgm:prSet presAssocID="{EE5D6E01-E6B4-1D40-AB23-8CB3687A3905}" presName="connTx" presStyleLbl="parChTrans1D3" presStyleIdx="0" presStyleCnt="4"/>
      <dgm:spPr/>
      <dgm:t>
        <a:bodyPr/>
        <a:lstStyle/>
        <a:p>
          <a:endParaRPr lang="en-US"/>
        </a:p>
      </dgm:t>
    </dgm:pt>
    <dgm:pt modelId="{02CD98BB-3B2B-694E-969E-575595C94707}" type="pres">
      <dgm:prSet presAssocID="{91C60B6B-C299-4D40-AE09-75324C5AB511}" presName="root2" presStyleCnt="0"/>
      <dgm:spPr/>
    </dgm:pt>
    <dgm:pt modelId="{50FA40ED-AAFB-BC4E-9295-D9F0F4B3AC18}" type="pres">
      <dgm:prSet presAssocID="{91C60B6B-C299-4D40-AE09-75324C5AB511}" presName="LevelTwoTextNode" presStyleLbl="node3" presStyleIdx="0" presStyleCnt="4" custLinFactNeighborX="470" custLinFactNeighborY="-6963">
        <dgm:presLayoutVars>
          <dgm:chPref val="3"/>
        </dgm:presLayoutVars>
      </dgm:prSet>
      <dgm:spPr/>
      <dgm:t>
        <a:bodyPr/>
        <a:lstStyle/>
        <a:p>
          <a:endParaRPr lang="en-US"/>
        </a:p>
      </dgm:t>
    </dgm:pt>
    <dgm:pt modelId="{4FDB15EB-7FB6-9C4C-8B1E-CC7716D22BE6}" type="pres">
      <dgm:prSet presAssocID="{91C60B6B-C299-4D40-AE09-75324C5AB511}" presName="level3hierChild" presStyleCnt="0"/>
      <dgm:spPr/>
    </dgm:pt>
    <dgm:pt modelId="{2243BAA1-9EE7-C74E-B1CF-7341A975CE7D}" type="pres">
      <dgm:prSet presAssocID="{EE30E46E-A41A-CF44-959B-0E37D66C9C6E}" presName="conn2-1" presStyleLbl="parChTrans1D3" presStyleIdx="1" presStyleCnt="4"/>
      <dgm:spPr/>
      <dgm:t>
        <a:bodyPr/>
        <a:lstStyle/>
        <a:p>
          <a:endParaRPr lang="en-US"/>
        </a:p>
      </dgm:t>
    </dgm:pt>
    <dgm:pt modelId="{33455219-C987-9E45-9592-1612E85590B3}" type="pres">
      <dgm:prSet presAssocID="{EE30E46E-A41A-CF44-959B-0E37D66C9C6E}" presName="connTx" presStyleLbl="parChTrans1D3" presStyleIdx="1" presStyleCnt="4"/>
      <dgm:spPr/>
      <dgm:t>
        <a:bodyPr/>
        <a:lstStyle/>
        <a:p>
          <a:endParaRPr lang="en-US"/>
        </a:p>
      </dgm:t>
    </dgm:pt>
    <dgm:pt modelId="{1E9BFF89-6124-574F-9F2A-3C12C568672B}" type="pres">
      <dgm:prSet presAssocID="{B68C73A3-2AD5-C748-A1BE-19470F560B88}" presName="root2" presStyleCnt="0"/>
      <dgm:spPr/>
    </dgm:pt>
    <dgm:pt modelId="{06D4AD41-ED8E-C045-8548-186C992876C0}" type="pres">
      <dgm:prSet presAssocID="{B68C73A3-2AD5-C748-A1BE-19470F560B88}" presName="LevelTwoTextNode" presStyleLbl="node3" presStyleIdx="1" presStyleCnt="4">
        <dgm:presLayoutVars>
          <dgm:chPref val="3"/>
        </dgm:presLayoutVars>
      </dgm:prSet>
      <dgm:spPr/>
      <dgm:t>
        <a:bodyPr/>
        <a:lstStyle/>
        <a:p>
          <a:endParaRPr lang="en-US"/>
        </a:p>
      </dgm:t>
    </dgm:pt>
    <dgm:pt modelId="{1143366C-DDEB-EF45-A716-D8A2C34E6350}" type="pres">
      <dgm:prSet presAssocID="{B68C73A3-2AD5-C748-A1BE-19470F560B88}" presName="level3hierChild" presStyleCnt="0"/>
      <dgm:spPr/>
    </dgm:pt>
    <dgm:pt modelId="{6EA3B3D2-CA4E-A043-A8A4-D601B691C569}" type="pres">
      <dgm:prSet presAssocID="{ECE145E6-DD8F-B04E-8521-114ABC8F0D0F}" presName="conn2-1" presStyleLbl="parChTrans1D3" presStyleIdx="2" presStyleCnt="4"/>
      <dgm:spPr/>
      <dgm:t>
        <a:bodyPr/>
        <a:lstStyle/>
        <a:p>
          <a:endParaRPr lang="en-US"/>
        </a:p>
      </dgm:t>
    </dgm:pt>
    <dgm:pt modelId="{489431A8-E743-864A-9A7E-7E1310A6E66F}" type="pres">
      <dgm:prSet presAssocID="{ECE145E6-DD8F-B04E-8521-114ABC8F0D0F}" presName="connTx" presStyleLbl="parChTrans1D3" presStyleIdx="2" presStyleCnt="4"/>
      <dgm:spPr/>
      <dgm:t>
        <a:bodyPr/>
        <a:lstStyle/>
        <a:p>
          <a:endParaRPr lang="en-US"/>
        </a:p>
      </dgm:t>
    </dgm:pt>
    <dgm:pt modelId="{8B4C349D-0183-5847-9BE0-44FE26A8503A}" type="pres">
      <dgm:prSet presAssocID="{C404196B-E406-1F41-B5F1-3D562D7B9019}" presName="root2" presStyleCnt="0"/>
      <dgm:spPr/>
    </dgm:pt>
    <dgm:pt modelId="{C4A78DF1-AF1E-A741-B789-96C9DAFD32CC}" type="pres">
      <dgm:prSet presAssocID="{C404196B-E406-1F41-B5F1-3D562D7B9019}" presName="LevelTwoTextNode" presStyleLbl="node3" presStyleIdx="2" presStyleCnt="4">
        <dgm:presLayoutVars>
          <dgm:chPref val="3"/>
        </dgm:presLayoutVars>
      </dgm:prSet>
      <dgm:spPr/>
      <dgm:t>
        <a:bodyPr/>
        <a:lstStyle/>
        <a:p>
          <a:endParaRPr lang="en-US"/>
        </a:p>
      </dgm:t>
    </dgm:pt>
    <dgm:pt modelId="{DB3ADCDD-58F5-494B-8606-22DD15A96B3D}" type="pres">
      <dgm:prSet presAssocID="{C404196B-E406-1F41-B5F1-3D562D7B9019}" presName="level3hierChild" presStyleCnt="0"/>
      <dgm:spPr/>
    </dgm:pt>
    <dgm:pt modelId="{30F9A144-2531-D344-96A6-3E710B31EBBF}" type="pres">
      <dgm:prSet presAssocID="{07FB458E-B22D-E744-9C19-43B44337C90C}" presName="conn2-1" presStyleLbl="parChTrans1D3" presStyleIdx="3" presStyleCnt="4"/>
      <dgm:spPr/>
      <dgm:t>
        <a:bodyPr/>
        <a:lstStyle/>
        <a:p>
          <a:endParaRPr lang="en-US"/>
        </a:p>
      </dgm:t>
    </dgm:pt>
    <dgm:pt modelId="{006E6F52-B748-9B42-96E2-FB1B16145163}" type="pres">
      <dgm:prSet presAssocID="{07FB458E-B22D-E744-9C19-43B44337C90C}" presName="connTx" presStyleLbl="parChTrans1D3" presStyleIdx="3" presStyleCnt="4"/>
      <dgm:spPr/>
      <dgm:t>
        <a:bodyPr/>
        <a:lstStyle/>
        <a:p>
          <a:endParaRPr lang="en-US"/>
        </a:p>
      </dgm:t>
    </dgm:pt>
    <dgm:pt modelId="{88966E82-A7C6-3A4E-9CE7-60BEA654C86F}" type="pres">
      <dgm:prSet presAssocID="{56B41F07-7FC8-4349-8474-6A2EC8622745}" presName="root2" presStyleCnt="0"/>
      <dgm:spPr/>
    </dgm:pt>
    <dgm:pt modelId="{7C7F7BEC-650C-4343-8920-766EC459DB57}" type="pres">
      <dgm:prSet presAssocID="{56B41F07-7FC8-4349-8474-6A2EC8622745}" presName="LevelTwoTextNode" presStyleLbl="node3" presStyleIdx="3" presStyleCnt="4">
        <dgm:presLayoutVars>
          <dgm:chPref val="3"/>
        </dgm:presLayoutVars>
      </dgm:prSet>
      <dgm:spPr/>
      <dgm:t>
        <a:bodyPr/>
        <a:lstStyle/>
        <a:p>
          <a:endParaRPr lang="en-US"/>
        </a:p>
      </dgm:t>
    </dgm:pt>
    <dgm:pt modelId="{CBE1278F-24E2-0E45-AA17-0012240A0F1E}" type="pres">
      <dgm:prSet presAssocID="{56B41F07-7FC8-4349-8474-6A2EC8622745}" presName="level3hierChild" presStyleCnt="0"/>
      <dgm:spPr/>
    </dgm:pt>
    <dgm:pt modelId="{8A17A09D-97F3-804B-98B8-7B412FFBC711}" type="pres">
      <dgm:prSet presAssocID="{EBA5FC44-2EAF-724C-8603-9F286BCD7A7D}" presName="conn2-1" presStyleLbl="parChTrans1D2" presStyleIdx="1" presStyleCnt="2"/>
      <dgm:spPr/>
      <dgm:t>
        <a:bodyPr/>
        <a:lstStyle/>
        <a:p>
          <a:endParaRPr lang="en-US"/>
        </a:p>
      </dgm:t>
    </dgm:pt>
    <dgm:pt modelId="{28FCFC1A-A8B4-994D-91DE-34034F3DF0C6}" type="pres">
      <dgm:prSet presAssocID="{EBA5FC44-2EAF-724C-8603-9F286BCD7A7D}" presName="connTx" presStyleLbl="parChTrans1D2" presStyleIdx="1" presStyleCnt="2"/>
      <dgm:spPr/>
      <dgm:t>
        <a:bodyPr/>
        <a:lstStyle/>
        <a:p>
          <a:endParaRPr lang="en-US"/>
        </a:p>
      </dgm:t>
    </dgm:pt>
    <dgm:pt modelId="{459C6381-23F2-A74F-841A-546910B628C3}" type="pres">
      <dgm:prSet presAssocID="{FF73C465-2154-7541-BA46-6F5B86C5E8E0}" presName="root2" presStyleCnt="0"/>
      <dgm:spPr/>
    </dgm:pt>
    <dgm:pt modelId="{BF1970BC-2912-464B-81DF-A02874FA271E}" type="pres">
      <dgm:prSet presAssocID="{FF73C465-2154-7541-BA46-6F5B86C5E8E0}" presName="LevelTwoTextNode" presStyleLbl="node2" presStyleIdx="1" presStyleCnt="2">
        <dgm:presLayoutVars>
          <dgm:chPref val="3"/>
        </dgm:presLayoutVars>
      </dgm:prSet>
      <dgm:spPr/>
      <dgm:t>
        <a:bodyPr/>
        <a:lstStyle/>
        <a:p>
          <a:endParaRPr lang="en-US"/>
        </a:p>
      </dgm:t>
    </dgm:pt>
    <dgm:pt modelId="{114B9FD7-396E-C54B-9FD4-BF13F2DDAC74}" type="pres">
      <dgm:prSet presAssocID="{FF73C465-2154-7541-BA46-6F5B86C5E8E0}" presName="level3hierChild" presStyleCnt="0"/>
      <dgm:spPr/>
    </dgm:pt>
  </dgm:ptLst>
  <dgm:cxnLst>
    <dgm:cxn modelId="{D8425AA2-66FF-F749-BF1C-3D603D0F9AED}" type="presOf" srcId="{EBA5FC44-2EAF-724C-8603-9F286BCD7A7D}" destId="{28FCFC1A-A8B4-994D-91DE-34034F3DF0C6}" srcOrd="1" destOrd="0" presId="urn:microsoft.com/office/officeart/2005/8/layout/hierarchy2"/>
    <dgm:cxn modelId="{C74158AE-A225-3F49-9ECC-8DAC6973147A}" type="presOf" srcId="{EBA5FC44-2EAF-724C-8603-9F286BCD7A7D}" destId="{8A17A09D-97F3-804B-98B8-7B412FFBC711}" srcOrd="0" destOrd="0" presId="urn:microsoft.com/office/officeart/2005/8/layout/hierarchy2"/>
    <dgm:cxn modelId="{2124B6EF-347D-F74B-BEA4-BAAA55A62474}" type="presOf" srcId="{07FB458E-B22D-E744-9C19-43B44337C90C}" destId="{30F9A144-2531-D344-96A6-3E710B31EBBF}" srcOrd="0" destOrd="0" presId="urn:microsoft.com/office/officeart/2005/8/layout/hierarchy2"/>
    <dgm:cxn modelId="{1BEE1675-BC2A-7D43-BADD-BFE689A18A0A}" type="presOf" srcId="{56B41F07-7FC8-4349-8474-6A2EC8622745}" destId="{7C7F7BEC-650C-4343-8920-766EC459DB57}" srcOrd="0" destOrd="0" presId="urn:microsoft.com/office/officeart/2005/8/layout/hierarchy2"/>
    <dgm:cxn modelId="{DC8AEEF3-4E89-564A-BC1B-8A1620058976}" type="presOf" srcId="{EE5D6E01-E6B4-1D40-AB23-8CB3687A3905}" destId="{CFA523E5-BF81-724B-A239-395855283640}" srcOrd="0" destOrd="0" presId="urn:microsoft.com/office/officeart/2005/8/layout/hierarchy2"/>
    <dgm:cxn modelId="{29F18089-76E9-7C40-8F72-F95E50BB57F6}" type="presOf" srcId="{1CD41446-FB8C-9A4A-9521-44E2B3D0106D}" destId="{81DF0CAF-1334-B64D-B679-9DA8B437CA19}" srcOrd="0" destOrd="0" presId="urn:microsoft.com/office/officeart/2005/8/layout/hierarchy2"/>
    <dgm:cxn modelId="{E2018E6A-5E18-8449-8923-772948BA6CD3}" srcId="{1CD41446-FB8C-9A4A-9521-44E2B3D0106D}" destId="{B68C73A3-2AD5-C748-A1BE-19470F560B88}" srcOrd="1" destOrd="0" parTransId="{EE30E46E-A41A-CF44-959B-0E37D66C9C6E}" sibTransId="{6EFCA0E2-7B98-A746-A6DF-28F639E31853}"/>
    <dgm:cxn modelId="{AD5AAF0D-B2FE-F841-9622-37C377916052}" type="presOf" srcId="{07FB458E-B22D-E744-9C19-43B44337C90C}" destId="{006E6F52-B748-9B42-96E2-FB1B16145163}" srcOrd="1" destOrd="0" presId="urn:microsoft.com/office/officeart/2005/8/layout/hierarchy2"/>
    <dgm:cxn modelId="{5FE58B3B-B826-CD47-AA4D-73D82A828514}" type="presOf" srcId="{B9ECC956-7491-764C-A97D-5C170D8FC9D3}" destId="{8C45A1F4-025B-FD40-BC82-E486545D154C}" srcOrd="0" destOrd="0" presId="urn:microsoft.com/office/officeart/2005/8/layout/hierarchy2"/>
    <dgm:cxn modelId="{2B2D3B70-71E9-E148-9C32-46D3B981398F}" type="presOf" srcId="{ECE145E6-DD8F-B04E-8521-114ABC8F0D0F}" destId="{6EA3B3D2-CA4E-A043-A8A4-D601B691C569}" srcOrd="0" destOrd="0" presId="urn:microsoft.com/office/officeart/2005/8/layout/hierarchy2"/>
    <dgm:cxn modelId="{94ED8EB1-F8A5-8444-ABA1-964810B3FAA5}" type="presOf" srcId="{B68C73A3-2AD5-C748-A1BE-19470F560B88}" destId="{06D4AD41-ED8E-C045-8548-186C992876C0}" srcOrd="0" destOrd="0" presId="urn:microsoft.com/office/officeart/2005/8/layout/hierarchy2"/>
    <dgm:cxn modelId="{20F9AA39-8E00-0648-B459-F15B90035AD0}" type="presOf" srcId="{FF73C465-2154-7541-BA46-6F5B86C5E8E0}" destId="{BF1970BC-2912-464B-81DF-A02874FA271E}" srcOrd="0" destOrd="0" presId="urn:microsoft.com/office/officeart/2005/8/layout/hierarchy2"/>
    <dgm:cxn modelId="{DDF86B75-553F-F348-93A0-BF799F3C2D6B}" type="presOf" srcId="{C404196B-E406-1F41-B5F1-3D562D7B9019}" destId="{C4A78DF1-AF1E-A741-B789-96C9DAFD32CC}" srcOrd="0" destOrd="0" presId="urn:microsoft.com/office/officeart/2005/8/layout/hierarchy2"/>
    <dgm:cxn modelId="{D3A94A0E-12CA-4F47-8465-72FA3DB3CF31}" type="presOf" srcId="{EE30E46E-A41A-CF44-959B-0E37D66C9C6E}" destId="{33455219-C987-9E45-9592-1612E85590B3}" srcOrd="1" destOrd="0" presId="urn:microsoft.com/office/officeart/2005/8/layout/hierarchy2"/>
    <dgm:cxn modelId="{D2075EC7-23E0-164A-86B2-E839796E57B1}" srcId="{1CD41446-FB8C-9A4A-9521-44E2B3D0106D}" destId="{91C60B6B-C299-4D40-AE09-75324C5AB511}" srcOrd="0" destOrd="0" parTransId="{EE5D6E01-E6B4-1D40-AB23-8CB3687A3905}" sibTransId="{C3C6CE0A-D44C-7F40-8722-46A8A8B3112F}"/>
    <dgm:cxn modelId="{FA315C72-5A07-BF43-AD88-5F3996EF4817}" srcId="{1CD41446-FB8C-9A4A-9521-44E2B3D0106D}" destId="{C404196B-E406-1F41-B5F1-3D562D7B9019}" srcOrd="2" destOrd="0" parTransId="{ECE145E6-DD8F-B04E-8521-114ABC8F0D0F}" sibTransId="{7BBCAB78-8655-EA42-80BA-225CF076C13C}"/>
    <dgm:cxn modelId="{7088223D-970B-3948-A2D1-C0CBD476DE82}" type="presOf" srcId="{EE5D6E01-E6B4-1D40-AB23-8CB3687A3905}" destId="{1C9D0348-BAAE-604E-AE66-A1C9AA77F29E}" srcOrd="1" destOrd="0" presId="urn:microsoft.com/office/officeart/2005/8/layout/hierarchy2"/>
    <dgm:cxn modelId="{963E92DE-0893-F648-8F3E-231D9D5F46D9}" type="presOf" srcId="{ECE145E6-DD8F-B04E-8521-114ABC8F0D0F}" destId="{489431A8-E743-864A-9A7E-7E1310A6E66F}" srcOrd="1" destOrd="0" presId="urn:microsoft.com/office/officeart/2005/8/layout/hierarchy2"/>
    <dgm:cxn modelId="{67E039FE-3D75-B846-AFD9-126CABAB1CC0}" srcId="{B9ECC956-7491-764C-A97D-5C170D8FC9D3}" destId="{FF73C465-2154-7541-BA46-6F5B86C5E8E0}" srcOrd="1" destOrd="0" parTransId="{EBA5FC44-2EAF-724C-8603-9F286BCD7A7D}" sibTransId="{B2BBA8FC-C419-9846-BC57-68CB94FE9F65}"/>
    <dgm:cxn modelId="{CD85E96C-573F-DD49-B8C4-4FE2856959A8}" type="presOf" srcId="{EE30E46E-A41A-CF44-959B-0E37D66C9C6E}" destId="{2243BAA1-9EE7-C74E-B1CF-7341A975CE7D}" srcOrd="0" destOrd="0" presId="urn:microsoft.com/office/officeart/2005/8/layout/hierarchy2"/>
    <dgm:cxn modelId="{676A99F6-A8B1-284C-8BD5-0246C3FAB9C0}" type="presOf" srcId="{934287AF-E9F6-934C-929B-82512049D01A}" destId="{4B40663A-0AF2-3146-80CB-3CF6047FB219}" srcOrd="0" destOrd="0" presId="urn:microsoft.com/office/officeart/2005/8/layout/hierarchy2"/>
    <dgm:cxn modelId="{B578A588-4882-E94C-91F8-08B15B2A11A1}" srcId="{B9ECC956-7491-764C-A97D-5C170D8FC9D3}" destId="{1CD41446-FB8C-9A4A-9521-44E2B3D0106D}" srcOrd="0" destOrd="0" parTransId="{934287AF-E9F6-934C-929B-82512049D01A}" sibTransId="{00BA5F4B-5647-024D-915E-2FF379AA5106}"/>
    <dgm:cxn modelId="{56D8082D-9BAC-F842-8268-57F5FEDF1346}" type="presOf" srcId="{934287AF-E9F6-934C-929B-82512049D01A}" destId="{A7A20927-07FF-434E-8B26-E9E97640E70D}" srcOrd="1" destOrd="0" presId="urn:microsoft.com/office/officeart/2005/8/layout/hierarchy2"/>
    <dgm:cxn modelId="{07294458-8722-C54D-9573-A7A3EF8E8844}" srcId="{60BE054F-32AA-DD41-8E46-F6F61254E835}" destId="{B9ECC956-7491-764C-A97D-5C170D8FC9D3}" srcOrd="0" destOrd="0" parTransId="{4CCF4690-A476-B449-A7A8-01CC57B78973}" sibTransId="{1258CD8C-5902-9C49-B4AB-1A8BB6011382}"/>
    <dgm:cxn modelId="{9C4A5D8D-B7D6-504D-AFF7-82A2BED30E16}" type="presOf" srcId="{91C60B6B-C299-4D40-AE09-75324C5AB511}" destId="{50FA40ED-AAFB-BC4E-9295-D9F0F4B3AC18}" srcOrd="0" destOrd="0" presId="urn:microsoft.com/office/officeart/2005/8/layout/hierarchy2"/>
    <dgm:cxn modelId="{D35D39DA-5AD6-A04E-A477-6895399E2A49}" type="presOf" srcId="{60BE054F-32AA-DD41-8E46-F6F61254E835}" destId="{5C1168E7-5AD0-1242-ABB8-3A491FD8BE8B}" srcOrd="0" destOrd="0" presId="urn:microsoft.com/office/officeart/2005/8/layout/hierarchy2"/>
    <dgm:cxn modelId="{CA1DF3FA-8E95-CD48-A15D-996CDD82FAA7}" srcId="{1CD41446-FB8C-9A4A-9521-44E2B3D0106D}" destId="{56B41F07-7FC8-4349-8474-6A2EC8622745}" srcOrd="3" destOrd="0" parTransId="{07FB458E-B22D-E744-9C19-43B44337C90C}" sibTransId="{56317B73-0F0D-E24E-80D2-77ABE7D379DC}"/>
    <dgm:cxn modelId="{49F3936B-1686-2341-BAD5-51807E1E4D0A}" type="presParOf" srcId="{5C1168E7-5AD0-1242-ABB8-3A491FD8BE8B}" destId="{199B1EF8-68DE-E64C-B626-65F8AFB9A829}" srcOrd="0" destOrd="0" presId="urn:microsoft.com/office/officeart/2005/8/layout/hierarchy2"/>
    <dgm:cxn modelId="{3724A61C-0A25-B44F-B799-1D6697A6A710}" type="presParOf" srcId="{199B1EF8-68DE-E64C-B626-65F8AFB9A829}" destId="{8C45A1F4-025B-FD40-BC82-E486545D154C}" srcOrd="0" destOrd="0" presId="urn:microsoft.com/office/officeart/2005/8/layout/hierarchy2"/>
    <dgm:cxn modelId="{594CF6D8-5B45-1045-8D33-2EACABB2C3F0}" type="presParOf" srcId="{199B1EF8-68DE-E64C-B626-65F8AFB9A829}" destId="{18DD9BEA-9809-514D-A692-5344863E5261}" srcOrd="1" destOrd="0" presId="urn:microsoft.com/office/officeart/2005/8/layout/hierarchy2"/>
    <dgm:cxn modelId="{F150548C-DBEC-2D43-8ACB-5DD014FC8AB2}" type="presParOf" srcId="{18DD9BEA-9809-514D-A692-5344863E5261}" destId="{4B40663A-0AF2-3146-80CB-3CF6047FB219}" srcOrd="0" destOrd="0" presId="urn:microsoft.com/office/officeart/2005/8/layout/hierarchy2"/>
    <dgm:cxn modelId="{72C8EED5-E6CD-6848-A918-A9747BB1DCAD}" type="presParOf" srcId="{4B40663A-0AF2-3146-80CB-3CF6047FB219}" destId="{A7A20927-07FF-434E-8B26-E9E97640E70D}" srcOrd="0" destOrd="0" presId="urn:microsoft.com/office/officeart/2005/8/layout/hierarchy2"/>
    <dgm:cxn modelId="{A71D59E8-21DB-C24E-9551-20E794D30CE8}" type="presParOf" srcId="{18DD9BEA-9809-514D-A692-5344863E5261}" destId="{35EA21BD-2755-B640-ADAD-C104C1AAA12C}" srcOrd="1" destOrd="0" presId="urn:microsoft.com/office/officeart/2005/8/layout/hierarchy2"/>
    <dgm:cxn modelId="{B1E17204-8B1E-534F-82C8-ECBBDD581671}" type="presParOf" srcId="{35EA21BD-2755-B640-ADAD-C104C1AAA12C}" destId="{81DF0CAF-1334-B64D-B679-9DA8B437CA19}" srcOrd="0" destOrd="0" presId="urn:microsoft.com/office/officeart/2005/8/layout/hierarchy2"/>
    <dgm:cxn modelId="{A9E08A90-1B28-EE49-91E8-A199FBB1ABDC}" type="presParOf" srcId="{35EA21BD-2755-B640-ADAD-C104C1AAA12C}" destId="{38C30D6B-8CCD-8848-8001-51EF5F11A1A3}" srcOrd="1" destOrd="0" presId="urn:microsoft.com/office/officeart/2005/8/layout/hierarchy2"/>
    <dgm:cxn modelId="{3D3C709E-21BC-EB4F-8908-C4E4012F6E89}" type="presParOf" srcId="{38C30D6B-8CCD-8848-8001-51EF5F11A1A3}" destId="{CFA523E5-BF81-724B-A239-395855283640}" srcOrd="0" destOrd="0" presId="urn:microsoft.com/office/officeart/2005/8/layout/hierarchy2"/>
    <dgm:cxn modelId="{DDEE71D9-40A8-D54D-906B-A54FEC1676DB}" type="presParOf" srcId="{CFA523E5-BF81-724B-A239-395855283640}" destId="{1C9D0348-BAAE-604E-AE66-A1C9AA77F29E}" srcOrd="0" destOrd="0" presId="urn:microsoft.com/office/officeart/2005/8/layout/hierarchy2"/>
    <dgm:cxn modelId="{4E6C1237-71FD-7840-B95C-56633590E7FC}" type="presParOf" srcId="{38C30D6B-8CCD-8848-8001-51EF5F11A1A3}" destId="{02CD98BB-3B2B-694E-969E-575595C94707}" srcOrd="1" destOrd="0" presId="urn:microsoft.com/office/officeart/2005/8/layout/hierarchy2"/>
    <dgm:cxn modelId="{E399BA9F-DDAA-974F-8B6C-4E8AD8330AAB}" type="presParOf" srcId="{02CD98BB-3B2B-694E-969E-575595C94707}" destId="{50FA40ED-AAFB-BC4E-9295-D9F0F4B3AC18}" srcOrd="0" destOrd="0" presId="urn:microsoft.com/office/officeart/2005/8/layout/hierarchy2"/>
    <dgm:cxn modelId="{EB2DD591-8245-864E-A999-D10D87562B87}" type="presParOf" srcId="{02CD98BB-3B2B-694E-969E-575595C94707}" destId="{4FDB15EB-7FB6-9C4C-8B1E-CC7716D22BE6}" srcOrd="1" destOrd="0" presId="urn:microsoft.com/office/officeart/2005/8/layout/hierarchy2"/>
    <dgm:cxn modelId="{058C554A-A040-0C49-B942-4970462316A2}" type="presParOf" srcId="{38C30D6B-8CCD-8848-8001-51EF5F11A1A3}" destId="{2243BAA1-9EE7-C74E-B1CF-7341A975CE7D}" srcOrd="2" destOrd="0" presId="urn:microsoft.com/office/officeart/2005/8/layout/hierarchy2"/>
    <dgm:cxn modelId="{644D12E1-7850-1D45-807D-F60608B01BEB}" type="presParOf" srcId="{2243BAA1-9EE7-C74E-B1CF-7341A975CE7D}" destId="{33455219-C987-9E45-9592-1612E85590B3}" srcOrd="0" destOrd="0" presId="urn:microsoft.com/office/officeart/2005/8/layout/hierarchy2"/>
    <dgm:cxn modelId="{70743E83-E610-FD41-9391-8F8123DE332C}" type="presParOf" srcId="{38C30D6B-8CCD-8848-8001-51EF5F11A1A3}" destId="{1E9BFF89-6124-574F-9F2A-3C12C568672B}" srcOrd="3" destOrd="0" presId="urn:microsoft.com/office/officeart/2005/8/layout/hierarchy2"/>
    <dgm:cxn modelId="{C6E46C31-7F8E-FE43-A7C6-2929D0229BCD}" type="presParOf" srcId="{1E9BFF89-6124-574F-9F2A-3C12C568672B}" destId="{06D4AD41-ED8E-C045-8548-186C992876C0}" srcOrd="0" destOrd="0" presId="urn:microsoft.com/office/officeart/2005/8/layout/hierarchy2"/>
    <dgm:cxn modelId="{BA59D744-CE24-3F42-9415-29EF48A9138D}" type="presParOf" srcId="{1E9BFF89-6124-574F-9F2A-3C12C568672B}" destId="{1143366C-DDEB-EF45-A716-D8A2C34E6350}" srcOrd="1" destOrd="0" presId="urn:microsoft.com/office/officeart/2005/8/layout/hierarchy2"/>
    <dgm:cxn modelId="{EB76F166-7562-C14D-BB5A-F122133A8008}" type="presParOf" srcId="{38C30D6B-8CCD-8848-8001-51EF5F11A1A3}" destId="{6EA3B3D2-CA4E-A043-A8A4-D601B691C569}" srcOrd="4" destOrd="0" presId="urn:microsoft.com/office/officeart/2005/8/layout/hierarchy2"/>
    <dgm:cxn modelId="{FA4E61DE-4E9D-034D-A79A-2975404862A6}" type="presParOf" srcId="{6EA3B3D2-CA4E-A043-A8A4-D601B691C569}" destId="{489431A8-E743-864A-9A7E-7E1310A6E66F}" srcOrd="0" destOrd="0" presId="urn:microsoft.com/office/officeart/2005/8/layout/hierarchy2"/>
    <dgm:cxn modelId="{81C01C49-6676-0B47-BE40-25EE30C8DB48}" type="presParOf" srcId="{38C30D6B-8CCD-8848-8001-51EF5F11A1A3}" destId="{8B4C349D-0183-5847-9BE0-44FE26A8503A}" srcOrd="5" destOrd="0" presId="urn:microsoft.com/office/officeart/2005/8/layout/hierarchy2"/>
    <dgm:cxn modelId="{0509567F-69A6-6546-839B-DF894BC72996}" type="presParOf" srcId="{8B4C349D-0183-5847-9BE0-44FE26A8503A}" destId="{C4A78DF1-AF1E-A741-B789-96C9DAFD32CC}" srcOrd="0" destOrd="0" presId="urn:microsoft.com/office/officeart/2005/8/layout/hierarchy2"/>
    <dgm:cxn modelId="{AF67D6A5-4D0D-A449-B3EB-EBA7E0E1053D}" type="presParOf" srcId="{8B4C349D-0183-5847-9BE0-44FE26A8503A}" destId="{DB3ADCDD-58F5-494B-8606-22DD15A96B3D}" srcOrd="1" destOrd="0" presId="urn:microsoft.com/office/officeart/2005/8/layout/hierarchy2"/>
    <dgm:cxn modelId="{A1D695EC-D459-924C-B88F-EC62A4C042EF}" type="presParOf" srcId="{38C30D6B-8CCD-8848-8001-51EF5F11A1A3}" destId="{30F9A144-2531-D344-96A6-3E710B31EBBF}" srcOrd="6" destOrd="0" presId="urn:microsoft.com/office/officeart/2005/8/layout/hierarchy2"/>
    <dgm:cxn modelId="{3B9CE1F2-0C73-D045-91DF-06F1289E97AF}" type="presParOf" srcId="{30F9A144-2531-D344-96A6-3E710B31EBBF}" destId="{006E6F52-B748-9B42-96E2-FB1B16145163}" srcOrd="0" destOrd="0" presId="urn:microsoft.com/office/officeart/2005/8/layout/hierarchy2"/>
    <dgm:cxn modelId="{A01A782B-3B03-B846-9A37-7286DB35158B}" type="presParOf" srcId="{38C30D6B-8CCD-8848-8001-51EF5F11A1A3}" destId="{88966E82-A7C6-3A4E-9CE7-60BEA654C86F}" srcOrd="7" destOrd="0" presId="urn:microsoft.com/office/officeart/2005/8/layout/hierarchy2"/>
    <dgm:cxn modelId="{6C45EF3C-5614-5443-A436-C0737FE8FDC9}" type="presParOf" srcId="{88966E82-A7C6-3A4E-9CE7-60BEA654C86F}" destId="{7C7F7BEC-650C-4343-8920-766EC459DB57}" srcOrd="0" destOrd="0" presId="urn:microsoft.com/office/officeart/2005/8/layout/hierarchy2"/>
    <dgm:cxn modelId="{60B6C57D-3968-1A4A-A631-220AD11953ED}" type="presParOf" srcId="{88966E82-A7C6-3A4E-9CE7-60BEA654C86F}" destId="{CBE1278F-24E2-0E45-AA17-0012240A0F1E}" srcOrd="1" destOrd="0" presId="urn:microsoft.com/office/officeart/2005/8/layout/hierarchy2"/>
    <dgm:cxn modelId="{C904FF25-ACCD-894B-A6EE-B51F3D721B3E}" type="presParOf" srcId="{18DD9BEA-9809-514D-A692-5344863E5261}" destId="{8A17A09D-97F3-804B-98B8-7B412FFBC711}" srcOrd="2" destOrd="0" presId="urn:microsoft.com/office/officeart/2005/8/layout/hierarchy2"/>
    <dgm:cxn modelId="{72547593-1AE8-CD43-A6C5-5FA0C1ADF47D}" type="presParOf" srcId="{8A17A09D-97F3-804B-98B8-7B412FFBC711}" destId="{28FCFC1A-A8B4-994D-91DE-34034F3DF0C6}" srcOrd="0" destOrd="0" presId="urn:microsoft.com/office/officeart/2005/8/layout/hierarchy2"/>
    <dgm:cxn modelId="{85E0AC2F-1249-BA4D-B320-968D0449CC8C}" type="presParOf" srcId="{18DD9BEA-9809-514D-A692-5344863E5261}" destId="{459C6381-23F2-A74F-841A-546910B628C3}" srcOrd="3" destOrd="0" presId="urn:microsoft.com/office/officeart/2005/8/layout/hierarchy2"/>
    <dgm:cxn modelId="{22A22CFD-053A-CA45-BB4D-88EFB51919C4}" type="presParOf" srcId="{459C6381-23F2-A74F-841A-546910B628C3}" destId="{BF1970BC-2912-464B-81DF-A02874FA271E}" srcOrd="0" destOrd="0" presId="urn:microsoft.com/office/officeart/2005/8/layout/hierarchy2"/>
    <dgm:cxn modelId="{D593EDEA-53AA-A742-AA44-931E9C0EFA9B}" type="presParOf" srcId="{459C6381-23F2-A74F-841A-546910B628C3}" destId="{114B9FD7-396E-C54B-9FD4-BF13F2DDAC74}" srcOrd="1" destOrd="0" presId="urn:microsoft.com/office/officeart/2005/8/layout/hierarchy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0BE054F-32AA-DD41-8E46-F6F61254E835}" type="doc">
      <dgm:prSet loTypeId="urn:microsoft.com/office/officeart/2005/8/layout/hierarchy2" loCatId="" qsTypeId="urn:microsoft.com/office/officeart/2005/8/quickstyle/simple2" qsCatId="simple" csTypeId="urn:microsoft.com/office/officeart/2005/8/colors/accent1_2" csCatId="accent1" phldr="1"/>
      <dgm:spPr/>
      <dgm:t>
        <a:bodyPr/>
        <a:lstStyle/>
        <a:p>
          <a:endParaRPr lang="en-US"/>
        </a:p>
      </dgm:t>
    </dgm:pt>
    <dgm:pt modelId="{B9ECC956-7491-764C-A97D-5C170D8FC9D3}">
      <dgm:prSet phldrT="[Text]"/>
      <dgm:spPr/>
      <dgm:t>
        <a:bodyPr/>
        <a:lstStyle/>
        <a:p>
          <a:r>
            <a:rPr lang="en-US" dirty="0" smtClean="0"/>
            <a:t>CIO</a:t>
          </a:r>
          <a:endParaRPr lang="en-US" dirty="0"/>
        </a:p>
      </dgm:t>
    </dgm:pt>
    <dgm:pt modelId="{4CCF4690-A476-B449-A7A8-01CC57B78973}" type="parTrans" cxnId="{07294458-8722-C54D-9573-A7A3EF8E8844}">
      <dgm:prSet/>
      <dgm:spPr/>
      <dgm:t>
        <a:bodyPr/>
        <a:lstStyle/>
        <a:p>
          <a:endParaRPr lang="en-US"/>
        </a:p>
      </dgm:t>
    </dgm:pt>
    <dgm:pt modelId="{1258CD8C-5902-9C49-B4AB-1A8BB6011382}" type="sibTrans" cxnId="{07294458-8722-C54D-9573-A7A3EF8E8844}">
      <dgm:prSet/>
      <dgm:spPr/>
      <dgm:t>
        <a:bodyPr/>
        <a:lstStyle/>
        <a:p>
          <a:endParaRPr lang="en-US"/>
        </a:p>
      </dgm:t>
    </dgm:pt>
    <dgm:pt modelId="{91C60B6B-C299-4D40-AE09-75324C5AB511}">
      <dgm:prSet phldrT="[Text]"/>
      <dgm:spPr/>
      <dgm:t>
        <a:bodyPr/>
        <a:lstStyle/>
        <a:p>
          <a:r>
            <a:rPr lang="en-US" dirty="0" smtClean="0"/>
            <a:t>3/3 Report Writers</a:t>
          </a:r>
          <a:endParaRPr lang="en-US" dirty="0"/>
        </a:p>
      </dgm:t>
    </dgm:pt>
    <dgm:pt modelId="{EE5D6E01-E6B4-1D40-AB23-8CB3687A3905}" type="parTrans" cxnId="{D2075EC7-23E0-164A-86B2-E839796E57B1}">
      <dgm:prSet/>
      <dgm:spPr/>
      <dgm:t>
        <a:bodyPr/>
        <a:lstStyle/>
        <a:p>
          <a:endParaRPr lang="en-US"/>
        </a:p>
      </dgm:t>
    </dgm:pt>
    <dgm:pt modelId="{C3C6CE0A-D44C-7F40-8722-46A8A8B3112F}" type="sibTrans" cxnId="{D2075EC7-23E0-164A-86B2-E839796E57B1}">
      <dgm:prSet/>
      <dgm:spPr/>
      <dgm:t>
        <a:bodyPr/>
        <a:lstStyle/>
        <a:p>
          <a:endParaRPr lang="en-US"/>
        </a:p>
      </dgm:t>
    </dgm:pt>
    <dgm:pt modelId="{B68C73A3-2AD5-C748-A1BE-19470F560B88}">
      <dgm:prSet phldrT="[Text]"/>
      <dgm:spPr>
        <a:solidFill>
          <a:schemeClr val="bg1">
            <a:lumMod val="50000"/>
          </a:schemeClr>
        </a:solidFill>
      </dgm:spPr>
      <dgm:t>
        <a:bodyPr/>
        <a:lstStyle/>
        <a:p>
          <a:r>
            <a:rPr lang="en-US" dirty="0" smtClean="0"/>
            <a:t>Vacant Support Coordinator</a:t>
          </a:r>
          <a:endParaRPr lang="en-US" dirty="0"/>
        </a:p>
      </dgm:t>
    </dgm:pt>
    <dgm:pt modelId="{EE30E46E-A41A-CF44-959B-0E37D66C9C6E}" type="parTrans" cxnId="{E2018E6A-5E18-8449-8923-772948BA6CD3}">
      <dgm:prSet/>
      <dgm:spPr/>
      <dgm:t>
        <a:bodyPr/>
        <a:lstStyle/>
        <a:p>
          <a:endParaRPr lang="en-US"/>
        </a:p>
      </dgm:t>
    </dgm:pt>
    <dgm:pt modelId="{6EFCA0E2-7B98-A746-A6DF-28F639E31853}" type="sibTrans" cxnId="{E2018E6A-5E18-8449-8923-772948BA6CD3}">
      <dgm:prSet/>
      <dgm:spPr/>
      <dgm:t>
        <a:bodyPr/>
        <a:lstStyle/>
        <a:p>
          <a:endParaRPr lang="en-US"/>
        </a:p>
      </dgm:t>
    </dgm:pt>
    <dgm:pt modelId="{C404196B-E406-1F41-B5F1-3D562D7B9019}">
      <dgm:prSet phldrT="[Text]"/>
      <dgm:spPr/>
      <dgm:t>
        <a:bodyPr/>
        <a:lstStyle/>
        <a:p>
          <a:r>
            <a:rPr lang="en-US" dirty="0" smtClean="0"/>
            <a:t>ETL Data Analyst</a:t>
          </a:r>
          <a:endParaRPr lang="en-US" dirty="0"/>
        </a:p>
      </dgm:t>
    </dgm:pt>
    <dgm:pt modelId="{ECE145E6-DD8F-B04E-8521-114ABC8F0D0F}" type="parTrans" cxnId="{FA315C72-5A07-BF43-AD88-5F3996EF4817}">
      <dgm:prSet/>
      <dgm:spPr/>
      <dgm:t>
        <a:bodyPr/>
        <a:lstStyle/>
        <a:p>
          <a:endParaRPr lang="en-US"/>
        </a:p>
      </dgm:t>
    </dgm:pt>
    <dgm:pt modelId="{7BBCAB78-8655-EA42-80BA-225CF076C13C}" type="sibTrans" cxnId="{FA315C72-5A07-BF43-AD88-5F3996EF4817}">
      <dgm:prSet/>
      <dgm:spPr/>
      <dgm:t>
        <a:bodyPr/>
        <a:lstStyle/>
        <a:p>
          <a:endParaRPr lang="en-US"/>
        </a:p>
      </dgm:t>
    </dgm:pt>
    <dgm:pt modelId="{56B41F07-7FC8-4349-8474-6A2EC8622745}">
      <dgm:prSet phldrT="[Text]"/>
      <dgm:spPr/>
      <dgm:t>
        <a:bodyPr/>
        <a:lstStyle/>
        <a:p>
          <a:r>
            <a:rPr lang="en-US" dirty="0" smtClean="0"/>
            <a:t>Cognos Admin</a:t>
          </a:r>
          <a:endParaRPr lang="en-US" dirty="0"/>
        </a:p>
      </dgm:t>
    </dgm:pt>
    <dgm:pt modelId="{07FB458E-B22D-E744-9C19-43B44337C90C}" type="parTrans" cxnId="{CA1DF3FA-8E95-CD48-A15D-996CDD82FAA7}">
      <dgm:prSet/>
      <dgm:spPr/>
      <dgm:t>
        <a:bodyPr/>
        <a:lstStyle/>
        <a:p>
          <a:endParaRPr lang="en-US"/>
        </a:p>
      </dgm:t>
    </dgm:pt>
    <dgm:pt modelId="{56317B73-0F0D-E24E-80D2-77ABE7D379DC}" type="sibTrans" cxnId="{CA1DF3FA-8E95-CD48-A15D-996CDD82FAA7}">
      <dgm:prSet/>
      <dgm:spPr/>
      <dgm:t>
        <a:bodyPr/>
        <a:lstStyle/>
        <a:p>
          <a:endParaRPr lang="en-US"/>
        </a:p>
      </dgm:t>
    </dgm:pt>
    <dgm:pt modelId="{1CD41446-FB8C-9A4A-9521-44E2B3D0106D}">
      <dgm:prSet phldrT="[Text]"/>
      <dgm:spPr>
        <a:solidFill>
          <a:schemeClr val="bg1">
            <a:lumMod val="50000"/>
          </a:schemeClr>
        </a:solidFill>
      </dgm:spPr>
      <dgm:t>
        <a:bodyPr/>
        <a:lstStyle/>
        <a:p>
          <a:r>
            <a:rPr lang="en-US" dirty="0" smtClean="0"/>
            <a:t>Vacant Director/Team Lead</a:t>
          </a:r>
          <a:endParaRPr lang="en-US" dirty="0"/>
        </a:p>
      </dgm:t>
    </dgm:pt>
    <dgm:pt modelId="{934287AF-E9F6-934C-929B-82512049D01A}" type="parTrans" cxnId="{B578A588-4882-E94C-91F8-08B15B2A11A1}">
      <dgm:prSet/>
      <dgm:spPr/>
      <dgm:t>
        <a:bodyPr/>
        <a:lstStyle/>
        <a:p>
          <a:endParaRPr lang="en-US"/>
        </a:p>
      </dgm:t>
    </dgm:pt>
    <dgm:pt modelId="{00BA5F4B-5647-024D-915E-2FF379AA5106}" type="sibTrans" cxnId="{B578A588-4882-E94C-91F8-08B15B2A11A1}">
      <dgm:prSet/>
      <dgm:spPr/>
      <dgm:t>
        <a:bodyPr/>
        <a:lstStyle/>
        <a:p>
          <a:endParaRPr lang="en-US"/>
        </a:p>
      </dgm:t>
    </dgm:pt>
    <dgm:pt modelId="{CF83C526-F5FA-854D-979E-E864F1807561}">
      <dgm:prSet phldrT="[Text]">
        <dgm:style>
          <a:lnRef idx="3">
            <a:schemeClr val="lt1"/>
          </a:lnRef>
          <a:fillRef idx="1">
            <a:schemeClr val="accent5"/>
          </a:fillRef>
          <a:effectRef idx="1">
            <a:schemeClr val="accent5"/>
          </a:effectRef>
          <a:fontRef idx="minor">
            <a:schemeClr val="lt1"/>
          </a:fontRef>
        </dgm:style>
      </dgm:prSet>
      <dgm:spPr/>
      <dgm:t>
        <a:bodyPr/>
        <a:lstStyle/>
        <a:p>
          <a:r>
            <a:rPr lang="en-US" dirty="0" smtClean="0"/>
            <a:t>New Project Manager</a:t>
          </a:r>
          <a:endParaRPr lang="en-US" dirty="0"/>
        </a:p>
      </dgm:t>
    </dgm:pt>
    <dgm:pt modelId="{39E7E5E2-3F02-BF4B-ABA6-E7203D5AD950}" type="parTrans" cxnId="{A7CB40FD-DF9B-B948-9586-1B5B5E098C39}">
      <dgm:prSet/>
      <dgm:spPr/>
      <dgm:t>
        <a:bodyPr/>
        <a:lstStyle/>
        <a:p>
          <a:endParaRPr lang="en-US"/>
        </a:p>
      </dgm:t>
    </dgm:pt>
    <dgm:pt modelId="{8166DEA9-52A8-B640-BFC7-615DD271B4D8}" type="sibTrans" cxnId="{A7CB40FD-DF9B-B948-9586-1B5B5E098C39}">
      <dgm:prSet/>
      <dgm:spPr/>
      <dgm:t>
        <a:bodyPr/>
        <a:lstStyle/>
        <a:p>
          <a:endParaRPr lang="en-US"/>
        </a:p>
      </dgm:t>
    </dgm:pt>
    <dgm:pt modelId="{2352FCB5-994E-B845-8C53-F8A3692265C5}" type="pres">
      <dgm:prSet presAssocID="{60BE054F-32AA-DD41-8E46-F6F61254E835}" presName="diagram" presStyleCnt="0">
        <dgm:presLayoutVars>
          <dgm:chPref val="1"/>
          <dgm:dir/>
          <dgm:animOne val="branch"/>
          <dgm:animLvl val="lvl"/>
          <dgm:resizeHandles val="exact"/>
        </dgm:presLayoutVars>
      </dgm:prSet>
      <dgm:spPr/>
      <dgm:t>
        <a:bodyPr/>
        <a:lstStyle/>
        <a:p>
          <a:endParaRPr lang="en-US"/>
        </a:p>
      </dgm:t>
    </dgm:pt>
    <dgm:pt modelId="{CA321376-D195-5340-B483-1E30EB327775}" type="pres">
      <dgm:prSet presAssocID="{B9ECC956-7491-764C-A97D-5C170D8FC9D3}" presName="root1" presStyleCnt="0"/>
      <dgm:spPr/>
    </dgm:pt>
    <dgm:pt modelId="{55D45850-A094-1445-95F8-F8105DE4C6E1}" type="pres">
      <dgm:prSet presAssocID="{B9ECC956-7491-764C-A97D-5C170D8FC9D3}" presName="LevelOneTextNode" presStyleLbl="node0" presStyleIdx="0" presStyleCnt="1">
        <dgm:presLayoutVars>
          <dgm:chPref val="3"/>
        </dgm:presLayoutVars>
      </dgm:prSet>
      <dgm:spPr/>
      <dgm:t>
        <a:bodyPr/>
        <a:lstStyle/>
        <a:p>
          <a:endParaRPr lang="en-US"/>
        </a:p>
      </dgm:t>
    </dgm:pt>
    <dgm:pt modelId="{F373A8EC-A77A-8A47-A09D-AA793BD7E996}" type="pres">
      <dgm:prSet presAssocID="{B9ECC956-7491-764C-A97D-5C170D8FC9D3}" presName="level2hierChild" presStyleCnt="0"/>
      <dgm:spPr/>
    </dgm:pt>
    <dgm:pt modelId="{F28235FB-50AA-CF48-8DC0-33C45C2C7A1D}" type="pres">
      <dgm:prSet presAssocID="{934287AF-E9F6-934C-929B-82512049D01A}" presName="conn2-1" presStyleLbl="parChTrans1D2" presStyleIdx="0" presStyleCnt="2"/>
      <dgm:spPr/>
      <dgm:t>
        <a:bodyPr/>
        <a:lstStyle/>
        <a:p>
          <a:endParaRPr lang="en-US"/>
        </a:p>
      </dgm:t>
    </dgm:pt>
    <dgm:pt modelId="{F087A209-6F35-F048-8AF6-E7A552C25E90}" type="pres">
      <dgm:prSet presAssocID="{934287AF-E9F6-934C-929B-82512049D01A}" presName="connTx" presStyleLbl="parChTrans1D2" presStyleIdx="0" presStyleCnt="2"/>
      <dgm:spPr/>
      <dgm:t>
        <a:bodyPr/>
        <a:lstStyle/>
        <a:p>
          <a:endParaRPr lang="en-US"/>
        </a:p>
      </dgm:t>
    </dgm:pt>
    <dgm:pt modelId="{8C7E9F37-701D-2748-9C5B-10105BF369E3}" type="pres">
      <dgm:prSet presAssocID="{1CD41446-FB8C-9A4A-9521-44E2B3D0106D}" presName="root2" presStyleCnt="0"/>
      <dgm:spPr/>
    </dgm:pt>
    <dgm:pt modelId="{FB871C7D-63FA-D346-B06C-F8E1EA075400}" type="pres">
      <dgm:prSet presAssocID="{1CD41446-FB8C-9A4A-9521-44E2B3D0106D}" presName="LevelTwoTextNode" presStyleLbl="node2" presStyleIdx="0" presStyleCnt="2">
        <dgm:presLayoutVars>
          <dgm:chPref val="3"/>
        </dgm:presLayoutVars>
      </dgm:prSet>
      <dgm:spPr/>
      <dgm:t>
        <a:bodyPr/>
        <a:lstStyle/>
        <a:p>
          <a:endParaRPr lang="en-US"/>
        </a:p>
      </dgm:t>
    </dgm:pt>
    <dgm:pt modelId="{3F776B21-8C61-6344-A323-D4D8D70B22B1}" type="pres">
      <dgm:prSet presAssocID="{1CD41446-FB8C-9A4A-9521-44E2B3D0106D}" presName="level3hierChild" presStyleCnt="0"/>
      <dgm:spPr/>
    </dgm:pt>
    <dgm:pt modelId="{0AFB1FA3-2F43-984A-9D24-A18878649FEF}" type="pres">
      <dgm:prSet presAssocID="{EE5D6E01-E6B4-1D40-AB23-8CB3687A3905}" presName="conn2-1" presStyleLbl="parChTrans1D3" presStyleIdx="0" presStyleCnt="4"/>
      <dgm:spPr/>
      <dgm:t>
        <a:bodyPr/>
        <a:lstStyle/>
        <a:p>
          <a:endParaRPr lang="en-US"/>
        </a:p>
      </dgm:t>
    </dgm:pt>
    <dgm:pt modelId="{D221141F-0668-B749-AD2A-0BD6A57D0641}" type="pres">
      <dgm:prSet presAssocID="{EE5D6E01-E6B4-1D40-AB23-8CB3687A3905}" presName="connTx" presStyleLbl="parChTrans1D3" presStyleIdx="0" presStyleCnt="4"/>
      <dgm:spPr/>
      <dgm:t>
        <a:bodyPr/>
        <a:lstStyle/>
        <a:p>
          <a:endParaRPr lang="en-US"/>
        </a:p>
      </dgm:t>
    </dgm:pt>
    <dgm:pt modelId="{B33B8AEE-49A0-CB4D-8224-5AF320D79B35}" type="pres">
      <dgm:prSet presAssocID="{91C60B6B-C299-4D40-AE09-75324C5AB511}" presName="root2" presStyleCnt="0"/>
      <dgm:spPr/>
    </dgm:pt>
    <dgm:pt modelId="{0FC735D9-BDFE-2D48-8D78-FB90D51B6E45}" type="pres">
      <dgm:prSet presAssocID="{91C60B6B-C299-4D40-AE09-75324C5AB511}" presName="LevelTwoTextNode" presStyleLbl="node3" presStyleIdx="0" presStyleCnt="4">
        <dgm:presLayoutVars>
          <dgm:chPref val="3"/>
        </dgm:presLayoutVars>
      </dgm:prSet>
      <dgm:spPr/>
      <dgm:t>
        <a:bodyPr/>
        <a:lstStyle/>
        <a:p>
          <a:endParaRPr lang="en-US"/>
        </a:p>
      </dgm:t>
    </dgm:pt>
    <dgm:pt modelId="{BD9630F6-41A5-4043-899F-A6883D85D843}" type="pres">
      <dgm:prSet presAssocID="{91C60B6B-C299-4D40-AE09-75324C5AB511}" presName="level3hierChild" presStyleCnt="0"/>
      <dgm:spPr/>
    </dgm:pt>
    <dgm:pt modelId="{4A56A7BA-5FAB-2742-B024-6A661458F7CE}" type="pres">
      <dgm:prSet presAssocID="{EE30E46E-A41A-CF44-959B-0E37D66C9C6E}" presName="conn2-1" presStyleLbl="parChTrans1D3" presStyleIdx="1" presStyleCnt="4"/>
      <dgm:spPr/>
      <dgm:t>
        <a:bodyPr/>
        <a:lstStyle/>
        <a:p>
          <a:endParaRPr lang="en-US"/>
        </a:p>
      </dgm:t>
    </dgm:pt>
    <dgm:pt modelId="{40A2B83E-C959-1747-963D-67D99367100E}" type="pres">
      <dgm:prSet presAssocID="{EE30E46E-A41A-CF44-959B-0E37D66C9C6E}" presName="connTx" presStyleLbl="parChTrans1D3" presStyleIdx="1" presStyleCnt="4"/>
      <dgm:spPr/>
      <dgm:t>
        <a:bodyPr/>
        <a:lstStyle/>
        <a:p>
          <a:endParaRPr lang="en-US"/>
        </a:p>
      </dgm:t>
    </dgm:pt>
    <dgm:pt modelId="{B0ECE5C2-4E42-3D4F-819E-EF456B4FBCE5}" type="pres">
      <dgm:prSet presAssocID="{B68C73A3-2AD5-C748-A1BE-19470F560B88}" presName="root2" presStyleCnt="0"/>
      <dgm:spPr/>
    </dgm:pt>
    <dgm:pt modelId="{E0DE78B7-AFDA-7E45-AA10-2DB9C80659ED}" type="pres">
      <dgm:prSet presAssocID="{B68C73A3-2AD5-C748-A1BE-19470F560B88}" presName="LevelTwoTextNode" presStyleLbl="node3" presStyleIdx="1" presStyleCnt="4">
        <dgm:presLayoutVars>
          <dgm:chPref val="3"/>
        </dgm:presLayoutVars>
      </dgm:prSet>
      <dgm:spPr/>
      <dgm:t>
        <a:bodyPr/>
        <a:lstStyle/>
        <a:p>
          <a:endParaRPr lang="en-US"/>
        </a:p>
      </dgm:t>
    </dgm:pt>
    <dgm:pt modelId="{7E7C15E9-F3E0-6C44-AFE8-BD09DA92BAE5}" type="pres">
      <dgm:prSet presAssocID="{B68C73A3-2AD5-C748-A1BE-19470F560B88}" presName="level3hierChild" presStyleCnt="0"/>
      <dgm:spPr/>
    </dgm:pt>
    <dgm:pt modelId="{E59F6949-F956-B044-AD7F-D0C5B8BBC9FF}" type="pres">
      <dgm:prSet presAssocID="{ECE145E6-DD8F-B04E-8521-114ABC8F0D0F}" presName="conn2-1" presStyleLbl="parChTrans1D3" presStyleIdx="2" presStyleCnt="4"/>
      <dgm:spPr/>
      <dgm:t>
        <a:bodyPr/>
        <a:lstStyle/>
        <a:p>
          <a:endParaRPr lang="en-US"/>
        </a:p>
      </dgm:t>
    </dgm:pt>
    <dgm:pt modelId="{AF758DF9-1166-6A45-B1E4-687778BFB841}" type="pres">
      <dgm:prSet presAssocID="{ECE145E6-DD8F-B04E-8521-114ABC8F0D0F}" presName="connTx" presStyleLbl="parChTrans1D3" presStyleIdx="2" presStyleCnt="4"/>
      <dgm:spPr/>
      <dgm:t>
        <a:bodyPr/>
        <a:lstStyle/>
        <a:p>
          <a:endParaRPr lang="en-US"/>
        </a:p>
      </dgm:t>
    </dgm:pt>
    <dgm:pt modelId="{85FE6DEC-375C-174E-BB1C-5BA5B3A71B53}" type="pres">
      <dgm:prSet presAssocID="{C404196B-E406-1F41-B5F1-3D562D7B9019}" presName="root2" presStyleCnt="0"/>
      <dgm:spPr/>
    </dgm:pt>
    <dgm:pt modelId="{962324D2-D043-1146-AA31-FE08FDA25791}" type="pres">
      <dgm:prSet presAssocID="{C404196B-E406-1F41-B5F1-3D562D7B9019}" presName="LevelTwoTextNode" presStyleLbl="node3" presStyleIdx="2" presStyleCnt="4">
        <dgm:presLayoutVars>
          <dgm:chPref val="3"/>
        </dgm:presLayoutVars>
      </dgm:prSet>
      <dgm:spPr/>
      <dgm:t>
        <a:bodyPr/>
        <a:lstStyle/>
        <a:p>
          <a:endParaRPr lang="en-US"/>
        </a:p>
      </dgm:t>
    </dgm:pt>
    <dgm:pt modelId="{7CE703E9-B6D1-C249-9B2C-A108CCC1306A}" type="pres">
      <dgm:prSet presAssocID="{C404196B-E406-1F41-B5F1-3D562D7B9019}" presName="level3hierChild" presStyleCnt="0"/>
      <dgm:spPr/>
    </dgm:pt>
    <dgm:pt modelId="{AA73E299-8F6B-E542-80EF-4DCDDE487885}" type="pres">
      <dgm:prSet presAssocID="{07FB458E-B22D-E744-9C19-43B44337C90C}" presName="conn2-1" presStyleLbl="parChTrans1D3" presStyleIdx="3" presStyleCnt="4"/>
      <dgm:spPr/>
      <dgm:t>
        <a:bodyPr/>
        <a:lstStyle/>
        <a:p>
          <a:endParaRPr lang="en-US"/>
        </a:p>
      </dgm:t>
    </dgm:pt>
    <dgm:pt modelId="{FB9338BD-4CB7-6E46-8F77-A81F88E223A4}" type="pres">
      <dgm:prSet presAssocID="{07FB458E-B22D-E744-9C19-43B44337C90C}" presName="connTx" presStyleLbl="parChTrans1D3" presStyleIdx="3" presStyleCnt="4"/>
      <dgm:spPr/>
      <dgm:t>
        <a:bodyPr/>
        <a:lstStyle/>
        <a:p>
          <a:endParaRPr lang="en-US"/>
        </a:p>
      </dgm:t>
    </dgm:pt>
    <dgm:pt modelId="{892F0306-C217-C34E-9187-20C2B76CE342}" type="pres">
      <dgm:prSet presAssocID="{56B41F07-7FC8-4349-8474-6A2EC8622745}" presName="root2" presStyleCnt="0"/>
      <dgm:spPr/>
    </dgm:pt>
    <dgm:pt modelId="{44DF2EA1-2A25-4E4B-9AAE-21BA8497D87D}" type="pres">
      <dgm:prSet presAssocID="{56B41F07-7FC8-4349-8474-6A2EC8622745}" presName="LevelTwoTextNode" presStyleLbl="node3" presStyleIdx="3" presStyleCnt="4">
        <dgm:presLayoutVars>
          <dgm:chPref val="3"/>
        </dgm:presLayoutVars>
      </dgm:prSet>
      <dgm:spPr/>
      <dgm:t>
        <a:bodyPr/>
        <a:lstStyle/>
        <a:p>
          <a:endParaRPr lang="en-US"/>
        </a:p>
      </dgm:t>
    </dgm:pt>
    <dgm:pt modelId="{7043D2AC-620D-D24B-BE3B-BFC0ACCDEEC6}" type="pres">
      <dgm:prSet presAssocID="{56B41F07-7FC8-4349-8474-6A2EC8622745}" presName="level3hierChild" presStyleCnt="0"/>
      <dgm:spPr/>
    </dgm:pt>
    <dgm:pt modelId="{85D015BF-82B3-C94B-86E2-3A32EE237873}" type="pres">
      <dgm:prSet presAssocID="{39E7E5E2-3F02-BF4B-ABA6-E7203D5AD950}" presName="conn2-1" presStyleLbl="parChTrans1D2" presStyleIdx="1" presStyleCnt="2"/>
      <dgm:spPr/>
      <dgm:t>
        <a:bodyPr/>
        <a:lstStyle/>
        <a:p>
          <a:endParaRPr lang="en-US"/>
        </a:p>
      </dgm:t>
    </dgm:pt>
    <dgm:pt modelId="{43F1BCD7-EB60-9040-8209-651FC01759E4}" type="pres">
      <dgm:prSet presAssocID="{39E7E5E2-3F02-BF4B-ABA6-E7203D5AD950}" presName="connTx" presStyleLbl="parChTrans1D2" presStyleIdx="1" presStyleCnt="2"/>
      <dgm:spPr/>
      <dgm:t>
        <a:bodyPr/>
        <a:lstStyle/>
        <a:p>
          <a:endParaRPr lang="en-US"/>
        </a:p>
      </dgm:t>
    </dgm:pt>
    <dgm:pt modelId="{CA41DF00-3603-8842-84E6-67812B55D396}" type="pres">
      <dgm:prSet presAssocID="{CF83C526-F5FA-854D-979E-E864F1807561}" presName="root2" presStyleCnt="0"/>
      <dgm:spPr/>
    </dgm:pt>
    <dgm:pt modelId="{441ED435-824F-9940-AFBC-A8D74C1BD045}" type="pres">
      <dgm:prSet presAssocID="{CF83C526-F5FA-854D-979E-E864F1807561}" presName="LevelTwoTextNode" presStyleLbl="node2" presStyleIdx="1" presStyleCnt="2">
        <dgm:presLayoutVars>
          <dgm:chPref val="3"/>
        </dgm:presLayoutVars>
      </dgm:prSet>
      <dgm:spPr/>
      <dgm:t>
        <a:bodyPr/>
        <a:lstStyle/>
        <a:p>
          <a:endParaRPr lang="en-US"/>
        </a:p>
      </dgm:t>
    </dgm:pt>
    <dgm:pt modelId="{E0511E8A-DCE5-1040-8A38-9903F00A5564}" type="pres">
      <dgm:prSet presAssocID="{CF83C526-F5FA-854D-979E-E864F1807561}" presName="level3hierChild" presStyleCnt="0"/>
      <dgm:spPr/>
    </dgm:pt>
  </dgm:ptLst>
  <dgm:cxnLst>
    <dgm:cxn modelId="{D020282D-81B1-6048-9FFB-F63D24775879}" type="presOf" srcId="{91C60B6B-C299-4D40-AE09-75324C5AB511}" destId="{0FC735D9-BDFE-2D48-8D78-FB90D51B6E45}" srcOrd="0" destOrd="0" presId="urn:microsoft.com/office/officeart/2005/8/layout/hierarchy2"/>
    <dgm:cxn modelId="{3D3AE50B-4258-714B-9553-56AF3A54C4A9}" type="presOf" srcId="{B68C73A3-2AD5-C748-A1BE-19470F560B88}" destId="{E0DE78B7-AFDA-7E45-AA10-2DB9C80659ED}" srcOrd="0" destOrd="0" presId="urn:microsoft.com/office/officeart/2005/8/layout/hierarchy2"/>
    <dgm:cxn modelId="{1FC23BCD-43ED-8645-9B77-0E8E6BCBD813}" type="presOf" srcId="{934287AF-E9F6-934C-929B-82512049D01A}" destId="{F087A209-6F35-F048-8AF6-E7A552C25E90}" srcOrd="1" destOrd="0" presId="urn:microsoft.com/office/officeart/2005/8/layout/hierarchy2"/>
    <dgm:cxn modelId="{E2018E6A-5E18-8449-8923-772948BA6CD3}" srcId="{1CD41446-FB8C-9A4A-9521-44E2B3D0106D}" destId="{B68C73A3-2AD5-C748-A1BE-19470F560B88}" srcOrd="1" destOrd="0" parTransId="{EE30E46E-A41A-CF44-959B-0E37D66C9C6E}" sibTransId="{6EFCA0E2-7B98-A746-A6DF-28F639E31853}"/>
    <dgm:cxn modelId="{A7CB40FD-DF9B-B948-9586-1B5B5E098C39}" srcId="{B9ECC956-7491-764C-A97D-5C170D8FC9D3}" destId="{CF83C526-F5FA-854D-979E-E864F1807561}" srcOrd="1" destOrd="0" parTransId="{39E7E5E2-3F02-BF4B-ABA6-E7203D5AD950}" sibTransId="{8166DEA9-52A8-B640-BFC7-615DD271B4D8}"/>
    <dgm:cxn modelId="{2E518155-7A51-914D-8CBF-660E0788EFCF}" type="presOf" srcId="{39E7E5E2-3F02-BF4B-ABA6-E7203D5AD950}" destId="{85D015BF-82B3-C94B-86E2-3A32EE237873}" srcOrd="0" destOrd="0" presId="urn:microsoft.com/office/officeart/2005/8/layout/hierarchy2"/>
    <dgm:cxn modelId="{3CE6E732-BC9D-5445-A047-8733997DB342}" type="presOf" srcId="{EE5D6E01-E6B4-1D40-AB23-8CB3687A3905}" destId="{D221141F-0668-B749-AD2A-0BD6A57D0641}" srcOrd="1" destOrd="0" presId="urn:microsoft.com/office/officeart/2005/8/layout/hierarchy2"/>
    <dgm:cxn modelId="{CEFE471C-AD6D-124F-AE98-CBD5BA431572}" type="presOf" srcId="{07FB458E-B22D-E744-9C19-43B44337C90C}" destId="{AA73E299-8F6B-E542-80EF-4DCDDE487885}" srcOrd="0" destOrd="0" presId="urn:microsoft.com/office/officeart/2005/8/layout/hierarchy2"/>
    <dgm:cxn modelId="{D2075EC7-23E0-164A-86B2-E839796E57B1}" srcId="{1CD41446-FB8C-9A4A-9521-44E2B3D0106D}" destId="{91C60B6B-C299-4D40-AE09-75324C5AB511}" srcOrd="0" destOrd="0" parTransId="{EE5D6E01-E6B4-1D40-AB23-8CB3687A3905}" sibTransId="{C3C6CE0A-D44C-7F40-8722-46A8A8B3112F}"/>
    <dgm:cxn modelId="{FA315C72-5A07-BF43-AD88-5F3996EF4817}" srcId="{1CD41446-FB8C-9A4A-9521-44E2B3D0106D}" destId="{C404196B-E406-1F41-B5F1-3D562D7B9019}" srcOrd="2" destOrd="0" parTransId="{ECE145E6-DD8F-B04E-8521-114ABC8F0D0F}" sibTransId="{7BBCAB78-8655-EA42-80BA-225CF076C13C}"/>
    <dgm:cxn modelId="{44F68318-94D3-6442-BE76-94F871BCDD6A}" type="presOf" srcId="{1CD41446-FB8C-9A4A-9521-44E2B3D0106D}" destId="{FB871C7D-63FA-D346-B06C-F8E1EA075400}" srcOrd="0" destOrd="0" presId="urn:microsoft.com/office/officeart/2005/8/layout/hierarchy2"/>
    <dgm:cxn modelId="{872AEA3D-B192-2A41-8915-0FD7CA9455BF}" type="presOf" srcId="{EE30E46E-A41A-CF44-959B-0E37D66C9C6E}" destId="{40A2B83E-C959-1747-963D-67D99367100E}" srcOrd="1" destOrd="0" presId="urn:microsoft.com/office/officeart/2005/8/layout/hierarchy2"/>
    <dgm:cxn modelId="{BE3FE3EB-D72B-F54E-BB69-8A25EAE5382F}" type="presOf" srcId="{B9ECC956-7491-764C-A97D-5C170D8FC9D3}" destId="{55D45850-A094-1445-95F8-F8105DE4C6E1}" srcOrd="0" destOrd="0" presId="urn:microsoft.com/office/officeart/2005/8/layout/hierarchy2"/>
    <dgm:cxn modelId="{2E4A0D98-E7AA-D74C-BC8E-95DD213148D2}" type="presOf" srcId="{934287AF-E9F6-934C-929B-82512049D01A}" destId="{F28235FB-50AA-CF48-8DC0-33C45C2C7A1D}" srcOrd="0" destOrd="0" presId="urn:microsoft.com/office/officeart/2005/8/layout/hierarchy2"/>
    <dgm:cxn modelId="{D2803196-95B8-574B-A023-37FC212A58B4}" type="presOf" srcId="{ECE145E6-DD8F-B04E-8521-114ABC8F0D0F}" destId="{AF758DF9-1166-6A45-B1E4-687778BFB841}" srcOrd="1" destOrd="0" presId="urn:microsoft.com/office/officeart/2005/8/layout/hierarchy2"/>
    <dgm:cxn modelId="{D1E4D29C-2D8D-614C-881D-1493738E708F}" type="presOf" srcId="{CF83C526-F5FA-854D-979E-E864F1807561}" destId="{441ED435-824F-9940-AFBC-A8D74C1BD045}" srcOrd="0" destOrd="0" presId="urn:microsoft.com/office/officeart/2005/8/layout/hierarchy2"/>
    <dgm:cxn modelId="{B578A588-4882-E94C-91F8-08B15B2A11A1}" srcId="{B9ECC956-7491-764C-A97D-5C170D8FC9D3}" destId="{1CD41446-FB8C-9A4A-9521-44E2B3D0106D}" srcOrd="0" destOrd="0" parTransId="{934287AF-E9F6-934C-929B-82512049D01A}" sibTransId="{00BA5F4B-5647-024D-915E-2FF379AA5106}"/>
    <dgm:cxn modelId="{8126C3C0-1623-D445-8684-35865985F7B8}" type="presOf" srcId="{EE30E46E-A41A-CF44-959B-0E37D66C9C6E}" destId="{4A56A7BA-5FAB-2742-B024-6A661458F7CE}" srcOrd="0" destOrd="0" presId="urn:microsoft.com/office/officeart/2005/8/layout/hierarchy2"/>
    <dgm:cxn modelId="{B99BE376-82AB-4948-89C4-4FD6405EB5C6}" type="presOf" srcId="{60BE054F-32AA-DD41-8E46-F6F61254E835}" destId="{2352FCB5-994E-B845-8C53-F8A3692265C5}" srcOrd="0" destOrd="0" presId="urn:microsoft.com/office/officeart/2005/8/layout/hierarchy2"/>
    <dgm:cxn modelId="{8DC62232-09FB-4742-9916-FE246B8A0205}" type="presOf" srcId="{07FB458E-B22D-E744-9C19-43B44337C90C}" destId="{FB9338BD-4CB7-6E46-8F77-A81F88E223A4}" srcOrd="1" destOrd="0" presId="urn:microsoft.com/office/officeart/2005/8/layout/hierarchy2"/>
    <dgm:cxn modelId="{4E21C13C-569B-5E4E-897F-9FD3A5909B60}" type="presOf" srcId="{56B41F07-7FC8-4349-8474-6A2EC8622745}" destId="{44DF2EA1-2A25-4E4B-9AAE-21BA8497D87D}" srcOrd="0" destOrd="0" presId="urn:microsoft.com/office/officeart/2005/8/layout/hierarchy2"/>
    <dgm:cxn modelId="{07294458-8722-C54D-9573-A7A3EF8E8844}" srcId="{60BE054F-32AA-DD41-8E46-F6F61254E835}" destId="{B9ECC956-7491-764C-A97D-5C170D8FC9D3}" srcOrd="0" destOrd="0" parTransId="{4CCF4690-A476-B449-A7A8-01CC57B78973}" sibTransId="{1258CD8C-5902-9C49-B4AB-1A8BB6011382}"/>
    <dgm:cxn modelId="{40E6C337-A720-8049-A046-BBEBE67CD63A}" type="presOf" srcId="{ECE145E6-DD8F-B04E-8521-114ABC8F0D0F}" destId="{E59F6949-F956-B044-AD7F-D0C5B8BBC9FF}" srcOrd="0" destOrd="0" presId="urn:microsoft.com/office/officeart/2005/8/layout/hierarchy2"/>
    <dgm:cxn modelId="{2EB253FB-44BA-D248-B4D6-BC7FF5DD37A6}" type="presOf" srcId="{39E7E5E2-3F02-BF4B-ABA6-E7203D5AD950}" destId="{43F1BCD7-EB60-9040-8209-651FC01759E4}" srcOrd="1" destOrd="0" presId="urn:microsoft.com/office/officeart/2005/8/layout/hierarchy2"/>
    <dgm:cxn modelId="{2B6218DD-02CE-A14D-908F-537C64F68774}" type="presOf" srcId="{C404196B-E406-1F41-B5F1-3D562D7B9019}" destId="{962324D2-D043-1146-AA31-FE08FDA25791}" srcOrd="0" destOrd="0" presId="urn:microsoft.com/office/officeart/2005/8/layout/hierarchy2"/>
    <dgm:cxn modelId="{CA1DF3FA-8E95-CD48-A15D-996CDD82FAA7}" srcId="{1CD41446-FB8C-9A4A-9521-44E2B3D0106D}" destId="{56B41F07-7FC8-4349-8474-6A2EC8622745}" srcOrd="3" destOrd="0" parTransId="{07FB458E-B22D-E744-9C19-43B44337C90C}" sibTransId="{56317B73-0F0D-E24E-80D2-77ABE7D379DC}"/>
    <dgm:cxn modelId="{19ADF114-6821-8A48-B59B-82AA286B118B}" type="presOf" srcId="{EE5D6E01-E6B4-1D40-AB23-8CB3687A3905}" destId="{0AFB1FA3-2F43-984A-9D24-A18878649FEF}" srcOrd="0" destOrd="0" presId="urn:microsoft.com/office/officeart/2005/8/layout/hierarchy2"/>
    <dgm:cxn modelId="{A9919097-0503-774B-8D92-25410DC825F9}" type="presParOf" srcId="{2352FCB5-994E-B845-8C53-F8A3692265C5}" destId="{CA321376-D195-5340-B483-1E30EB327775}" srcOrd="0" destOrd="0" presId="urn:microsoft.com/office/officeart/2005/8/layout/hierarchy2"/>
    <dgm:cxn modelId="{2E526F36-0D91-9E4F-8589-099668FACA1A}" type="presParOf" srcId="{CA321376-D195-5340-B483-1E30EB327775}" destId="{55D45850-A094-1445-95F8-F8105DE4C6E1}" srcOrd="0" destOrd="0" presId="urn:microsoft.com/office/officeart/2005/8/layout/hierarchy2"/>
    <dgm:cxn modelId="{A34960BC-1D1D-BE43-A9F6-6CFC60CB90C6}" type="presParOf" srcId="{CA321376-D195-5340-B483-1E30EB327775}" destId="{F373A8EC-A77A-8A47-A09D-AA793BD7E996}" srcOrd="1" destOrd="0" presId="urn:microsoft.com/office/officeart/2005/8/layout/hierarchy2"/>
    <dgm:cxn modelId="{D6D8FC0E-8A6D-8042-9ED9-F3D43B608742}" type="presParOf" srcId="{F373A8EC-A77A-8A47-A09D-AA793BD7E996}" destId="{F28235FB-50AA-CF48-8DC0-33C45C2C7A1D}" srcOrd="0" destOrd="0" presId="urn:microsoft.com/office/officeart/2005/8/layout/hierarchy2"/>
    <dgm:cxn modelId="{A72B51A6-5F9F-ED40-860A-EFDD495CC1F4}" type="presParOf" srcId="{F28235FB-50AA-CF48-8DC0-33C45C2C7A1D}" destId="{F087A209-6F35-F048-8AF6-E7A552C25E90}" srcOrd="0" destOrd="0" presId="urn:microsoft.com/office/officeart/2005/8/layout/hierarchy2"/>
    <dgm:cxn modelId="{D0A42610-1E35-204B-B53C-33A54F80BBB7}" type="presParOf" srcId="{F373A8EC-A77A-8A47-A09D-AA793BD7E996}" destId="{8C7E9F37-701D-2748-9C5B-10105BF369E3}" srcOrd="1" destOrd="0" presId="urn:microsoft.com/office/officeart/2005/8/layout/hierarchy2"/>
    <dgm:cxn modelId="{FF2AE217-8E1A-3440-AAF8-4CEDD5BC3BF3}" type="presParOf" srcId="{8C7E9F37-701D-2748-9C5B-10105BF369E3}" destId="{FB871C7D-63FA-D346-B06C-F8E1EA075400}" srcOrd="0" destOrd="0" presId="urn:microsoft.com/office/officeart/2005/8/layout/hierarchy2"/>
    <dgm:cxn modelId="{B3BF5742-8928-654A-9360-8C42225FFBF5}" type="presParOf" srcId="{8C7E9F37-701D-2748-9C5B-10105BF369E3}" destId="{3F776B21-8C61-6344-A323-D4D8D70B22B1}" srcOrd="1" destOrd="0" presId="urn:microsoft.com/office/officeart/2005/8/layout/hierarchy2"/>
    <dgm:cxn modelId="{1C23B47F-0C05-0244-8A5A-AB73891751B4}" type="presParOf" srcId="{3F776B21-8C61-6344-A323-D4D8D70B22B1}" destId="{0AFB1FA3-2F43-984A-9D24-A18878649FEF}" srcOrd="0" destOrd="0" presId="urn:microsoft.com/office/officeart/2005/8/layout/hierarchy2"/>
    <dgm:cxn modelId="{6C51B82E-DC09-3D48-B6D5-B4998074C822}" type="presParOf" srcId="{0AFB1FA3-2F43-984A-9D24-A18878649FEF}" destId="{D221141F-0668-B749-AD2A-0BD6A57D0641}" srcOrd="0" destOrd="0" presId="urn:microsoft.com/office/officeart/2005/8/layout/hierarchy2"/>
    <dgm:cxn modelId="{3C134C3D-6757-5746-8D15-562F29BF89DA}" type="presParOf" srcId="{3F776B21-8C61-6344-A323-D4D8D70B22B1}" destId="{B33B8AEE-49A0-CB4D-8224-5AF320D79B35}" srcOrd="1" destOrd="0" presId="urn:microsoft.com/office/officeart/2005/8/layout/hierarchy2"/>
    <dgm:cxn modelId="{B11D3489-8DCB-C24B-A95B-7CEB14D1E500}" type="presParOf" srcId="{B33B8AEE-49A0-CB4D-8224-5AF320D79B35}" destId="{0FC735D9-BDFE-2D48-8D78-FB90D51B6E45}" srcOrd="0" destOrd="0" presId="urn:microsoft.com/office/officeart/2005/8/layout/hierarchy2"/>
    <dgm:cxn modelId="{B2910D84-E7D3-F04D-918C-D68EE7BF6C41}" type="presParOf" srcId="{B33B8AEE-49A0-CB4D-8224-5AF320D79B35}" destId="{BD9630F6-41A5-4043-899F-A6883D85D843}" srcOrd="1" destOrd="0" presId="urn:microsoft.com/office/officeart/2005/8/layout/hierarchy2"/>
    <dgm:cxn modelId="{6342BD77-2093-A747-B992-02E12A25C829}" type="presParOf" srcId="{3F776B21-8C61-6344-A323-D4D8D70B22B1}" destId="{4A56A7BA-5FAB-2742-B024-6A661458F7CE}" srcOrd="2" destOrd="0" presId="urn:microsoft.com/office/officeart/2005/8/layout/hierarchy2"/>
    <dgm:cxn modelId="{CBD506D4-C979-A54B-B7C6-BD9432479A7C}" type="presParOf" srcId="{4A56A7BA-5FAB-2742-B024-6A661458F7CE}" destId="{40A2B83E-C959-1747-963D-67D99367100E}" srcOrd="0" destOrd="0" presId="urn:microsoft.com/office/officeart/2005/8/layout/hierarchy2"/>
    <dgm:cxn modelId="{24BCA10C-8B14-A64C-99C5-F81D596D2D86}" type="presParOf" srcId="{3F776B21-8C61-6344-A323-D4D8D70B22B1}" destId="{B0ECE5C2-4E42-3D4F-819E-EF456B4FBCE5}" srcOrd="3" destOrd="0" presId="urn:microsoft.com/office/officeart/2005/8/layout/hierarchy2"/>
    <dgm:cxn modelId="{4C118AFC-F5A5-D349-95BF-E191860C6178}" type="presParOf" srcId="{B0ECE5C2-4E42-3D4F-819E-EF456B4FBCE5}" destId="{E0DE78B7-AFDA-7E45-AA10-2DB9C80659ED}" srcOrd="0" destOrd="0" presId="urn:microsoft.com/office/officeart/2005/8/layout/hierarchy2"/>
    <dgm:cxn modelId="{3BA93C14-21E9-2545-B62F-F57A28430590}" type="presParOf" srcId="{B0ECE5C2-4E42-3D4F-819E-EF456B4FBCE5}" destId="{7E7C15E9-F3E0-6C44-AFE8-BD09DA92BAE5}" srcOrd="1" destOrd="0" presId="urn:microsoft.com/office/officeart/2005/8/layout/hierarchy2"/>
    <dgm:cxn modelId="{BB3D4E25-51A4-B449-AAB1-A2C9F0651004}" type="presParOf" srcId="{3F776B21-8C61-6344-A323-D4D8D70B22B1}" destId="{E59F6949-F956-B044-AD7F-D0C5B8BBC9FF}" srcOrd="4" destOrd="0" presId="urn:microsoft.com/office/officeart/2005/8/layout/hierarchy2"/>
    <dgm:cxn modelId="{BA77CF06-F2FC-7F44-8B9B-0A06C0071BF9}" type="presParOf" srcId="{E59F6949-F956-B044-AD7F-D0C5B8BBC9FF}" destId="{AF758DF9-1166-6A45-B1E4-687778BFB841}" srcOrd="0" destOrd="0" presId="urn:microsoft.com/office/officeart/2005/8/layout/hierarchy2"/>
    <dgm:cxn modelId="{6F833A36-5F6E-314E-8241-1F94AD179108}" type="presParOf" srcId="{3F776B21-8C61-6344-A323-D4D8D70B22B1}" destId="{85FE6DEC-375C-174E-BB1C-5BA5B3A71B53}" srcOrd="5" destOrd="0" presId="urn:microsoft.com/office/officeart/2005/8/layout/hierarchy2"/>
    <dgm:cxn modelId="{929B1374-8AF1-8C4D-8ACE-7A1F88B0691F}" type="presParOf" srcId="{85FE6DEC-375C-174E-BB1C-5BA5B3A71B53}" destId="{962324D2-D043-1146-AA31-FE08FDA25791}" srcOrd="0" destOrd="0" presId="urn:microsoft.com/office/officeart/2005/8/layout/hierarchy2"/>
    <dgm:cxn modelId="{D64E3503-77E8-C842-9179-A80195D68916}" type="presParOf" srcId="{85FE6DEC-375C-174E-BB1C-5BA5B3A71B53}" destId="{7CE703E9-B6D1-C249-9B2C-A108CCC1306A}" srcOrd="1" destOrd="0" presId="urn:microsoft.com/office/officeart/2005/8/layout/hierarchy2"/>
    <dgm:cxn modelId="{9D61D3CD-80D1-1240-9A80-07FCC2DE306F}" type="presParOf" srcId="{3F776B21-8C61-6344-A323-D4D8D70B22B1}" destId="{AA73E299-8F6B-E542-80EF-4DCDDE487885}" srcOrd="6" destOrd="0" presId="urn:microsoft.com/office/officeart/2005/8/layout/hierarchy2"/>
    <dgm:cxn modelId="{D26DAC3F-7F8C-7542-B245-7E567F6B0731}" type="presParOf" srcId="{AA73E299-8F6B-E542-80EF-4DCDDE487885}" destId="{FB9338BD-4CB7-6E46-8F77-A81F88E223A4}" srcOrd="0" destOrd="0" presId="urn:microsoft.com/office/officeart/2005/8/layout/hierarchy2"/>
    <dgm:cxn modelId="{7480791C-F3A8-BF49-A6AC-3DA42F25546F}" type="presParOf" srcId="{3F776B21-8C61-6344-A323-D4D8D70B22B1}" destId="{892F0306-C217-C34E-9187-20C2B76CE342}" srcOrd="7" destOrd="0" presId="urn:microsoft.com/office/officeart/2005/8/layout/hierarchy2"/>
    <dgm:cxn modelId="{13286B84-29F7-0F4F-AD7C-C739CD854980}" type="presParOf" srcId="{892F0306-C217-C34E-9187-20C2B76CE342}" destId="{44DF2EA1-2A25-4E4B-9AAE-21BA8497D87D}" srcOrd="0" destOrd="0" presId="urn:microsoft.com/office/officeart/2005/8/layout/hierarchy2"/>
    <dgm:cxn modelId="{73B3A162-5FA9-C441-880C-1EE5637B2957}" type="presParOf" srcId="{892F0306-C217-C34E-9187-20C2B76CE342}" destId="{7043D2AC-620D-D24B-BE3B-BFC0ACCDEEC6}" srcOrd="1" destOrd="0" presId="urn:microsoft.com/office/officeart/2005/8/layout/hierarchy2"/>
    <dgm:cxn modelId="{8BB7A9C5-2134-E24E-B450-78FE573D72AA}" type="presParOf" srcId="{F373A8EC-A77A-8A47-A09D-AA793BD7E996}" destId="{85D015BF-82B3-C94B-86E2-3A32EE237873}" srcOrd="2" destOrd="0" presId="urn:microsoft.com/office/officeart/2005/8/layout/hierarchy2"/>
    <dgm:cxn modelId="{636A4AF1-5D31-CD4E-9666-FE3AE5D249E4}" type="presParOf" srcId="{85D015BF-82B3-C94B-86E2-3A32EE237873}" destId="{43F1BCD7-EB60-9040-8209-651FC01759E4}" srcOrd="0" destOrd="0" presId="urn:microsoft.com/office/officeart/2005/8/layout/hierarchy2"/>
    <dgm:cxn modelId="{C70D7DE1-E6C7-A448-AD20-4063AB61A86C}" type="presParOf" srcId="{F373A8EC-A77A-8A47-A09D-AA793BD7E996}" destId="{CA41DF00-3603-8842-84E6-67812B55D396}" srcOrd="3" destOrd="0" presId="urn:microsoft.com/office/officeart/2005/8/layout/hierarchy2"/>
    <dgm:cxn modelId="{89924131-D373-D247-A96B-E7F852B59D07}" type="presParOf" srcId="{CA41DF00-3603-8842-84E6-67812B55D396}" destId="{441ED435-824F-9940-AFBC-A8D74C1BD045}" srcOrd="0" destOrd="0" presId="urn:microsoft.com/office/officeart/2005/8/layout/hierarchy2"/>
    <dgm:cxn modelId="{CA5E1E9A-D059-7543-97AD-8DFBA313D607}" type="presParOf" srcId="{CA41DF00-3603-8842-84E6-67812B55D396}" destId="{E0511E8A-DCE5-1040-8A38-9903F00A5564}" srcOrd="1" destOrd="0" presId="urn:microsoft.com/office/officeart/2005/8/layout/hierarchy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F299BED-B31D-CB4B-844D-2CF6884CAF35}" type="doc">
      <dgm:prSet loTypeId="urn:microsoft.com/office/officeart/2005/8/layout/hProcess7" loCatId="" qsTypeId="urn:microsoft.com/office/officeart/2005/8/quickstyle/simple2" qsCatId="simple" csTypeId="urn:microsoft.com/office/officeart/2005/8/colors/colorful1" csCatId="colorful" phldr="1"/>
      <dgm:spPr/>
      <dgm:t>
        <a:bodyPr/>
        <a:lstStyle/>
        <a:p>
          <a:endParaRPr lang="en-US"/>
        </a:p>
      </dgm:t>
    </dgm:pt>
    <dgm:pt modelId="{DD8A714D-9CE1-D848-97E5-F15977D6936F}">
      <dgm:prSet>
        <dgm:style>
          <a:lnRef idx="3">
            <a:schemeClr val="lt1"/>
          </a:lnRef>
          <a:fillRef idx="1">
            <a:schemeClr val="accent2"/>
          </a:fillRef>
          <a:effectRef idx="1">
            <a:schemeClr val="accent2"/>
          </a:effectRef>
          <a:fontRef idx="minor">
            <a:schemeClr val="lt1"/>
          </a:fontRef>
        </dgm:style>
      </dgm:prSet>
      <dgm:spPr/>
      <dgm:t>
        <a:bodyPr/>
        <a:lstStyle/>
        <a:p>
          <a:pPr rtl="0"/>
          <a:r>
            <a:rPr lang="en-US" dirty="0" smtClean="0"/>
            <a:t>BEFORE: Advisory Group</a:t>
          </a:r>
          <a:endParaRPr lang="en-US" dirty="0"/>
        </a:p>
      </dgm:t>
    </dgm:pt>
    <dgm:pt modelId="{1584293A-CB4C-E146-9C38-675AE70E6C6E}" type="parTrans" cxnId="{EE7632A9-2B1B-194D-8755-E7E8AB9C1EE2}">
      <dgm:prSet/>
      <dgm:spPr/>
      <dgm:t>
        <a:bodyPr/>
        <a:lstStyle/>
        <a:p>
          <a:endParaRPr lang="en-US"/>
        </a:p>
      </dgm:t>
    </dgm:pt>
    <dgm:pt modelId="{ED1D0067-328A-1F48-A7F4-E6D04851480D}" type="sibTrans" cxnId="{EE7632A9-2B1B-194D-8755-E7E8AB9C1EE2}">
      <dgm:prSet/>
      <dgm:spPr/>
      <dgm:t>
        <a:bodyPr/>
        <a:lstStyle/>
        <a:p>
          <a:endParaRPr lang="en-US"/>
        </a:p>
      </dgm:t>
    </dgm:pt>
    <dgm:pt modelId="{80757437-525D-D94E-9CAA-3D2065EFDE77}">
      <dgm:prSet/>
      <dgm:spPr/>
      <dgm:t>
        <a:bodyPr/>
        <a:lstStyle/>
        <a:p>
          <a:pPr rtl="0"/>
          <a:r>
            <a:rPr lang="en-US" dirty="0" smtClean="0"/>
            <a:t>Very large groups</a:t>
          </a:r>
          <a:endParaRPr lang="en-US" dirty="0"/>
        </a:p>
      </dgm:t>
    </dgm:pt>
    <dgm:pt modelId="{8EF9523D-8826-2742-8207-6652FBB80A3B}" type="parTrans" cxnId="{71EC4DCE-C5A4-E740-8636-215E9E42E4A9}">
      <dgm:prSet/>
      <dgm:spPr/>
      <dgm:t>
        <a:bodyPr/>
        <a:lstStyle/>
        <a:p>
          <a:endParaRPr lang="en-US"/>
        </a:p>
      </dgm:t>
    </dgm:pt>
    <dgm:pt modelId="{AF163A4C-8039-8445-B097-D2F0E613DC59}" type="sibTrans" cxnId="{71EC4DCE-C5A4-E740-8636-215E9E42E4A9}">
      <dgm:prSet/>
      <dgm:spPr/>
      <dgm:t>
        <a:bodyPr/>
        <a:lstStyle/>
        <a:p>
          <a:endParaRPr lang="en-US"/>
        </a:p>
      </dgm:t>
    </dgm:pt>
    <dgm:pt modelId="{5F4F9A54-60B0-A642-978E-EF372A084A37}">
      <dgm:prSet/>
      <dgm:spPr/>
      <dgm:t>
        <a:bodyPr/>
        <a:lstStyle/>
        <a:p>
          <a:pPr rtl="0"/>
          <a:r>
            <a:rPr lang="en-US" dirty="0" smtClean="0"/>
            <a:t>Many group members were unneeded</a:t>
          </a:r>
          <a:endParaRPr lang="en-US" dirty="0"/>
        </a:p>
      </dgm:t>
    </dgm:pt>
    <dgm:pt modelId="{83CEB92F-5F1C-0B4F-8F0C-C67E3D7EB6C1}" type="parTrans" cxnId="{E62A0EFA-E468-8949-9051-8971D43BC8C7}">
      <dgm:prSet/>
      <dgm:spPr/>
      <dgm:t>
        <a:bodyPr/>
        <a:lstStyle/>
        <a:p>
          <a:endParaRPr lang="en-US"/>
        </a:p>
      </dgm:t>
    </dgm:pt>
    <dgm:pt modelId="{B41061A7-7D16-7B48-BA6E-AF1C54FED855}" type="sibTrans" cxnId="{E62A0EFA-E468-8949-9051-8971D43BC8C7}">
      <dgm:prSet/>
      <dgm:spPr/>
      <dgm:t>
        <a:bodyPr/>
        <a:lstStyle/>
        <a:p>
          <a:endParaRPr lang="en-US"/>
        </a:p>
      </dgm:t>
    </dgm:pt>
    <dgm:pt modelId="{CF7386D2-2337-6F45-83A3-4B3F4BFEF45F}">
      <dgm:prSet/>
      <dgm:spPr/>
      <dgm:t>
        <a:bodyPr/>
        <a:lstStyle/>
        <a:p>
          <a:pPr rtl="0"/>
          <a:r>
            <a:rPr lang="en-US" dirty="0" smtClean="0"/>
            <a:t>Confusion caused by lack of clearly defined purpose</a:t>
          </a:r>
          <a:endParaRPr lang="en-US" dirty="0"/>
        </a:p>
      </dgm:t>
    </dgm:pt>
    <dgm:pt modelId="{9657386D-3011-CB44-A522-75F289B08A98}" type="parTrans" cxnId="{4FA66E39-39FF-3344-98CA-6EC325A5C2EB}">
      <dgm:prSet/>
      <dgm:spPr/>
      <dgm:t>
        <a:bodyPr/>
        <a:lstStyle/>
        <a:p>
          <a:endParaRPr lang="en-US"/>
        </a:p>
      </dgm:t>
    </dgm:pt>
    <dgm:pt modelId="{FD148CFC-25F3-5144-9BDF-06AC69F4B896}" type="sibTrans" cxnId="{4FA66E39-39FF-3344-98CA-6EC325A5C2EB}">
      <dgm:prSet/>
      <dgm:spPr/>
      <dgm:t>
        <a:bodyPr/>
        <a:lstStyle/>
        <a:p>
          <a:endParaRPr lang="en-US"/>
        </a:p>
      </dgm:t>
    </dgm:pt>
    <dgm:pt modelId="{7BF06F27-39F4-7940-828E-075539286B44}">
      <dgm:prSet/>
      <dgm:spPr/>
      <dgm:t>
        <a:bodyPr/>
        <a:lstStyle/>
        <a:p>
          <a:pPr rtl="0"/>
          <a:r>
            <a:rPr lang="en-US" dirty="0" smtClean="0"/>
            <a:t>Requested to explore unlimited amount of business questions and isolate most pressing questions to the university</a:t>
          </a:r>
          <a:endParaRPr lang="en-US" dirty="0"/>
        </a:p>
      </dgm:t>
    </dgm:pt>
    <dgm:pt modelId="{40CF61EF-1D96-C44E-BAF4-EF81E7C5048C}" type="parTrans" cxnId="{44FFE91E-4535-764B-9B6D-9C3AA59CD385}">
      <dgm:prSet/>
      <dgm:spPr/>
      <dgm:t>
        <a:bodyPr/>
        <a:lstStyle/>
        <a:p>
          <a:endParaRPr lang="en-US"/>
        </a:p>
      </dgm:t>
    </dgm:pt>
    <dgm:pt modelId="{91DA06AF-93E2-EA4E-B70E-F05B8EDDFDF2}" type="sibTrans" cxnId="{44FFE91E-4535-764B-9B6D-9C3AA59CD385}">
      <dgm:prSet/>
      <dgm:spPr/>
      <dgm:t>
        <a:bodyPr/>
        <a:lstStyle/>
        <a:p>
          <a:endParaRPr lang="en-US"/>
        </a:p>
      </dgm:t>
    </dgm:pt>
    <dgm:pt modelId="{EF12FAAE-F15B-2F47-9274-15510B3F99F3}">
      <dgm:prSet/>
      <dgm:spPr/>
      <dgm:t>
        <a:bodyPr/>
        <a:lstStyle/>
        <a:p>
          <a:pPr rtl="0"/>
          <a:r>
            <a:rPr lang="en-US" dirty="0" smtClean="0"/>
            <a:t>Questions were to drive design &amp; creation of reports</a:t>
          </a:r>
          <a:endParaRPr lang="en-US" dirty="0"/>
        </a:p>
      </dgm:t>
    </dgm:pt>
    <dgm:pt modelId="{DEAEC1EB-77D8-C74B-916D-6579257889AA}" type="parTrans" cxnId="{7DA9E32C-F34A-D34E-9D57-7483942B9583}">
      <dgm:prSet/>
      <dgm:spPr/>
      <dgm:t>
        <a:bodyPr/>
        <a:lstStyle/>
        <a:p>
          <a:endParaRPr lang="en-US"/>
        </a:p>
      </dgm:t>
    </dgm:pt>
    <dgm:pt modelId="{FD4ACB02-D6C7-B04C-A98B-D315184810ED}" type="sibTrans" cxnId="{7DA9E32C-F34A-D34E-9D57-7483942B9583}">
      <dgm:prSet/>
      <dgm:spPr/>
      <dgm:t>
        <a:bodyPr/>
        <a:lstStyle/>
        <a:p>
          <a:endParaRPr lang="en-US"/>
        </a:p>
      </dgm:t>
    </dgm:pt>
    <dgm:pt modelId="{45D669D4-902E-3B4C-BC07-CB0C0C0C34A2}">
      <dgm:prSet/>
      <dgm:spPr/>
      <dgm:t>
        <a:bodyPr/>
        <a:lstStyle/>
        <a:p>
          <a:pPr rtl="0"/>
          <a:r>
            <a:rPr lang="en-US" dirty="0" smtClean="0"/>
            <a:t>Questions were intended to be exploratory and most </a:t>
          </a:r>
          <a:r>
            <a:rPr lang="en-US" dirty="0" smtClean="0"/>
            <a:t>remained </a:t>
          </a:r>
          <a:r>
            <a:rPr lang="en-US" dirty="0" smtClean="0"/>
            <a:t>unanswered causing frustration among group members</a:t>
          </a:r>
          <a:endParaRPr lang="en-US" dirty="0"/>
        </a:p>
      </dgm:t>
    </dgm:pt>
    <dgm:pt modelId="{C9BD1FF1-CA26-7343-9EBA-8983EC978076}" type="parTrans" cxnId="{F18C6E72-FF16-B34F-99BD-E768BF7E21C9}">
      <dgm:prSet/>
      <dgm:spPr/>
      <dgm:t>
        <a:bodyPr/>
        <a:lstStyle/>
        <a:p>
          <a:endParaRPr lang="en-US"/>
        </a:p>
      </dgm:t>
    </dgm:pt>
    <dgm:pt modelId="{71936D8F-A97D-0344-A063-D815E7BA1D70}" type="sibTrans" cxnId="{F18C6E72-FF16-B34F-99BD-E768BF7E21C9}">
      <dgm:prSet/>
      <dgm:spPr/>
      <dgm:t>
        <a:bodyPr/>
        <a:lstStyle/>
        <a:p>
          <a:endParaRPr lang="en-US"/>
        </a:p>
      </dgm:t>
    </dgm:pt>
    <dgm:pt modelId="{5A1DB606-CA11-0D41-B980-CC329EAE957A}">
      <dgm:prSet>
        <dgm:style>
          <a:lnRef idx="3">
            <a:schemeClr val="lt1"/>
          </a:lnRef>
          <a:fillRef idx="1">
            <a:schemeClr val="accent3"/>
          </a:fillRef>
          <a:effectRef idx="1">
            <a:schemeClr val="accent3"/>
          </a:effectRef>
          <a:fontRef idx="minor">
            <a:schemeClr val="lt1"/>
          </a:fontRef>
        </dgm:style>
      </dgm:prSet>
      <dgm:spPr>
        <a:solidFill>
          <a:srgbClr val="5A7B34"/>
        </a:solidFill>
      </dgm:spPr>
      <dgm:t>
        <a:bodyPr/>
        <a:lstStyle/>
        <a:p>
          <a:pPr rtl="0"/>
          <a:r>
            <a:rPr lang="en-US" dirty="0" smtClean="0"/>
            <a:t>AFTER: Work Groups</a:t>
          </a:r>
          <a:endParaRPr lang="en-US" dirty="0"/>
        </a:p>
      </dgm:t>
    </dgm:pt>
    <dgm:pt modelId="{83F4FCAC-B407-964F-B9A6-0AE12D7DDA66}" type="parTrans" cxnId="{36BD2DE2-BD44-644F-A5FA-A2DAD6BFAD7C}">
      <dgm:prSet/>
      <dgm:spPr/>
      <dgm:t>
        <a:bodyPr/>
        <a:lstStyle/>
        <a:p>
          <a:endParaRPr lang="en-US"/>
        </a:p>
      </dgm:t>
    </dgm:pt>
    <dgm:pt modelId="{0A1C61AF-2B34-1D4A-BBA8-38E7DDA8B20D}" type="sibTrans" cxnId="{36BD2DE2-BD44-644F-A5FA-A2DAD6BFAD7C}">
      <dgm:prSet/>
      <dgm:spPr/>
      <dgm:t>
        <a:bodyPr/>
        <a:lstStyle/>
        <a:p>
          <a:endParaRPr lang="en-US"/>
        </a:p>
      </dgm:t>
    </dgm:pt>
    <dgm:pt modelId="{0339EAA5-5EA9-2C40-9ABC-1595DCBD85E4}">
      <dgm:prSet custT="1"/>
      <dgm:spPr/>
      <dgm:t>
        <a:bodyPr/>
        <a:lstStyle/>
        <a:p>
          <a:r>
            <a:rPr lang="en-US" sz="2200" dirty="0" smtClean="0"/>
            <a:t>Group members are to be involved as needed</a:t>
          </a:r>
        </a:p>
      </dgm:t>
    </dgm:pt>
    <dgm:pt modelId="{6D4E6D3B-0E19-8347-AAFF-B675B09E0945}" type="parTrans" cxnId="{E50A1DCE-5CD5-9D47-B3E4-918E748632AA}">
      <dgm:prSet/>
      <dgm:spPr/>
      <dgm:t>
        <a:bodyPr/>
        <a:lstStyle/>
        <a:p>
          <a:endParaRPr lang="en-US"/>
        </a:p>
      </dgm:t>
    </dgm:pt>
    <dgm:pt modelId="{188640FC-6A4E-5D48-9520-8C481A97A8F2}" type="sibTrans" cxnId="{E50A1DCE-5CD5-9D47-B3E4-918E748632AA}">
      <dgm:prSet/>
      <dgm:spPr/>
      <dgm:t>
        <a:bodyPr/>
        <a:lstStyle/>
        <a:p>
          <a:endParaRPr lang="en-US"/>
        </a:p>
      </dgm:t>
    </dgm:pt>
    <dgm:pt modelId="{44BC4579-2721-A144-9B63-9CCC55413366}">
      <dgm:prSet custT="1"/>
      <dgm:spPr/>
      <dgm:t>
        <a:bodyPr/>
        <a:lstStyle/>
        <a:p>
          <a:r>
            <a:rPr lang="en-US" sz="2200" dirty="0" smtClean="0"/>
            <a:t>Small, more efficient groups</a:t>
          </a:r>
        </a:p>
      </dgm:t>
    </dgm:pt>
    <dgm:pt modelId="{2AABFCD6-07A1-7B45-9589-9744417F2021}" type="parTrans" cxnId="{2AA3B0D2-F29C-404B-8E74-C80C26FA0C7A}">
      <dgm:prSet/>
      <dgm:spPr/>
      <dgm:t>
        <a:bodyPr/>
        <a:lstStyle/>
        <a:p>
          <a:endParaRPr lang="en-US"/>
        </a:p>
      </dgm:t>
    </dgm:pt>
    <dgm:pt modelId="{CC92ABE6-6C01-774B-836C-9DEB1ACF0173}" type="sibTrans" cxnId="{2AA3B0D2-F29C-404B-8E74-C80C26FA0C7A}">
      <dgm:prSet/>
      <dgm:spPr/>
      <dgm:t>
        <a:bodyPr/>
        <a:lstStyle/>
        <a:p>
          <a:endParaRPr lang="en-US"/>
        </a:p>
      </dgm:t>
    </dgm:pt>
    <dgm:pt modelId="{09C4C86F-E466-4641-B514-4D68218CD8E3}">
      <dgm:prSet custT="1"/>
      <dgm:spPr/>
      <dgm:t>
        <a:bodyPr/>
        <a:lstStyle/>
        <a:p>
          <a:r>
            <a:rPr lang="en-US" sz="2200" dirty="0" smtClean="0"/>
            <a:t>Purpose is well defined</a:t>
          </a:r>
        </a:p>
      </dgm:t>
    </dgm:pt>
    <dgm:pt modelId="{D3796DD8-48CF-5943-A2E0-0A701C5BB276}" type="parTrans" cxnId="{1A262A05-1C5A-2C43-AC59-2F03CAC60242}">
      <dgm:prSet/>
      <dgm:spPr/>
      <dgm:t>
        <a:bodyPr/>
        <a:lstStyle/>
        <a:p>
          <a:endParaRPr lang="en-US"/>
        </a:p>
      </dgm:t>
    </dgm:pt>
    <dgm:pt modelId="{98686B7B-D90E-1547-9218-7A7E28822BFB}" type="sibTrans" cxnId="{1A262A05-1C5A-2C43-AC59-2F03CAC60242}">
      <dgm:prSet/>
      <dgm:spPr/>
      <dgm:t>
        <a:bodyPr/>
        <a:lstStyle/>
        <a:p>
          <a:endParaRPr lang="en-US"/>
        </a:p>
      </dgm:t>
    </dgm:pt>
    <dgm:pt modelId="{037FF246-01AC-9C49-9BAF-7602482021E5}">
      <dgm:prSet custT="1"/>
      <dgm:spPr/>
      <dgm:t>
        <a:bodyPr/>
        <a:lstStyle/>
        <a:p>
          <a:r>
            <a:rPr lang="en-US" sz="2200" dirty="0" smtClean="0"/>
            <a:t>Task oriented instead of advisory</a:t>
          </a:r>
          <a:endParaRPr lang="en-US" sz="2200" dirty="0"/>
        </a:p>
      </dgm:t>
    </dgm:pt>
    <dgm:pt modelId="{CD9B009C-2C9A-9B46-A380-33FF61E23D8B}" type="parTrans" cxnId="{AB578B8B-A0B8-0546-9F4A-FEBCF9A01A66}">
      <dgm:prSet/>
      <dgm:spPr/>
      <dgm:t>
        <a:bodyPr/>
        <a:lstStyle/>
        <a:p>
          <a:endParaRPr lang="en-US"/>
        </a:p>
      </dgm:t>
    </dgm:pt>
    <dgm:pt modelId="{B08EFE0A-273A-3F4B-AEBF-321882839C95}" type="sibTrans" cxnId="{AB578B8B-A0B8-0546-9F4A-FEBCF9A01A66}">
      <dgm:prSet/>
      <dgm:spPr/>
      <dgm:t>
        <a:bodyPr/>
        <a:lstStyle/>
        <a:p>
          <a:endParaRPr lang="en-US"/>
        </a:p>
      </dgm:t>
    </dgm:pt>
    <dgm:pt modelId="{00526B89-7651-6D47-80A8-A31F3A48D917}" type="pres">
      <dgm:prSet presAssocID="{6F299BED-B31D-CB4B-844D-2CF6884CAF35}" presName="Name0" presStyleCnt="0">
        <dgm:presLayoutVars>
          <dgm:dir/>
          <dgm:animLvl val="lvl"/>
          <dgm:resizeHandles val="exact"/>
        </dgm:presLayoutVars>
      </dgm:prSet>
      <dgm:spPr/>
      <dgm:t>
        <a:bodyPr/>
        <a:lstStyle/>
        <a:p>
          <a:endParaRPr lang="en-US"/>
        </a:p>
      </dgm:t>
    </dgm:pt>
    <dgm:pt modelId="{5F6DF3DB-E792-0B4B-998B-E1875E6E0F51}" type="pres">
      <dgm:prSet presAssocID="{DD8A714D-9CE1-D848-97E5-F15977D6936F}" presName="compositeNode" presStyleCnt="0">
        <dgm:presLayoutVars>
          <dgm:bulletEnabled val="1"/>
        </dgm:presLayoutVars>
      </dgm:prSet>
      <dgm:spPr/>
    </dgm:pt>
    <dgm:pt modelId="{163227B3-6D4F-9F4B-89E7-7CEE7AE1E73F}" type="pres">
      <dgm:prSet presAssocID="{DD8A714D-9CE1-D848-97E5-F15977D6936F}" presName="bgRect" presStyleLbl="node1" presStyleIdx="0" presStyleCnt="2"/>
      <dgm:spPr/>
      <dgm:t>
        <a:bodyPr/>
        <a:lstStyle/>
        <a:p>
          <a:endParaRPr lang="en-US"/>
        </a:p>
      </dgm:t>
    </dgm:pt>
    <dgm:pt modelId="{E86BAA5C-EB30-1B46-B6B2-2AE6D98FFD8D}" type="pres">
      <dgm:prSet presAssocID="{DD8A714D-9CE1-D848-97E5-F15977D6936F}" presName="parentNode" presStyleLbl="node1" presStyleIdx="0" presStyleCnt="2">
        <dgm:presLayoutVars>
          <dgm:chMax val="0"/>
          <dgm:bulletEnabled val="1"/>
        </dgm:presLayoutVars>
      </dgm:prSet>
      <dgm:spPr/>
      <dgm:t>
        <a:bodyPr/>
        <a:lstStyle/>
        <a:p>
          <a:endParaRPr lang="en-US"/>
        </a:p>
      </dgm:t>
    </dgm:pt>
    <dgm:pt modelId="{AB807FBB-0BF2-974F-9195-1B81B3B70522}" type="pres">
      <dgm:prSet presAssocID="{DD8A714D-9CE1-D848-97E5-F15977D6936F}" presName="childNode" presStyleLbl="node1" presStyleIdx="0" presStyleCnt="2">
        <dgm:presLayoutVars>
          <dgm:bulletEnabled val="1"/>
        </dgm:presLayoutVars>
      </dgm:prSet>
      <dgm:spPr/>
      <dgm:t>
        <a:bodyPr/>
        <a:lstStyle/>
        <a:p>
          <a:endParaRPr lang="en-US"/>
        </a:p>
      </dgm:t>
    </dgm:pt>
    <dgm:pt modelId="{076B560F-5CB1-6543-BC8B-A8EC160EBE60}" type="pres">
      <dgm:prSet presAssocID="{ED1D0067-328A-1F48-A7F4-E6D04851480D}" presName="hSp" presStyleCnt="0"/>
      <dgm:spPr/>
    </dgm:pt>
    <dgm:pt modelId="{E3E05AC1-3A54-D94D-B08A-A95A61EDF040}" type="pres">
      <dgm:prSet presAssocID="{ED1D0067-328A-1F48-A7F4-E6D04851480D}" presName="vProcSp" presStyleCnt="0"/>
      <dgm:spPr/>
    </dgm:pt>
    <dgm:pt modelId="{9E4F7605-F630-C041-877F-C634AF966FFF}" type="pres">
      <dgm:prSet presAssocID="{ED1D0067-328A-1F48-A7F4-E6D04851480D}" presName="vSp1" presStyleCnt="0"/>
      <dgm:spPr/>
    </dgm:pt>
    <dgm:pt modelId="{03F5AF96-6EE3-EC44-A45E-80AEC57004B0}" type="pres">
      <dgm:prSet presAssocID="{ED1D0067-328A-1F48-A7F4-E6D04851480D}" presName="simulatedConn" presStyleLbl="solidFgAcc1" presStyleIdx="0" presStyleCnt="1"/>
      <dgm:spPr/>
    </dgm:pt>
    <dgm:pt modelId="{3772824C-8B73-8146-BF6B-B87D778171F0}" type="pres">
      <dgm:prSet presAssocID="{ED1D0067-328A-1F48-A7F4-E6D04851480D}" presName="vSp2" presStyleCnt="0"/>
      <dgm:spPr/>
    </dgm:pt>
    <dgm:pt modelId="{5115DE0E-1E92-4749-8AE7-97C3A3F1B0BE}" type="pres">
      <dgm:prSet presAssocID="{ED1D0067-328A-1F48-A7F4-E6D04851480D}" presName="sibTrans" presStyleCnt="0"/>
      <dgm:spPr/>
    </dgm:pt>
    <dgm:pt modelId="{97A9931B-3D6F-4F45-887E-0146701550D4}" type="pres">
      <dgm:prSet presAssocID="{5A1DB606-CA11-0D41-B980-CC329EAE957A}" presName="compositeNode" presStyleCnt="0">
        <dgm:presLayoutVars>
          <dgm:bulletEnabled val="1"/>
        </dgm:presLayoutVars>
      </dgm:prSet>
      <dgm:spPr/>
    </dgm:pt>
    <dgm:pt modelId="{F769FBBE-CBD7-494D-B104-CCD6193CA037}" type="pres">
      <dgm:prSet presAssocID="{5A1DB606-CA11-0D41-B980-CC329EAE957A}" presName="bgRect" presStyleLbl="node1" presStyleIdx="1" presStyleCnt="2"/>
      <dgm:spPr/>
      <dgm:t>
        <a:bodyPr/>
        <a:lstStyle/>
        <a:p>
          <a:endParaRPr lang="en-US"/>
        </a:p>
      </dgm:t>
    </dgm:pt>
    <dgm:pt modelId="{731418ED-43E8-0046-9AED-F21329BFB54A}" type="pres">
      <dgm:prSet presAssocID="{5A1DB606-CA11-0D41-B980-CC329EAE957A}" presName="parentNode" presStyleLbl="node1" presStyleIdx="1" presStyleCnt="2">
        <dgm:presLayoutVars>
          <dgm:chMax val="0"/>
          <dgm:bulletEnabled val="1"/>
        </dgm:presLayoutVars>
      </dgm:prSet>
      <dgm:spPr/>
      <dgm:t>
        <a:bodyPr/>
        <a:lstStyle/>
        <a:p>
          <a:endParaRPr lang="en-US"/>
        </a:p>
      </dgm:t>
    </dgm:pt>
    <dgm:pt modelId="{639EB7A3-DC54-314D-ABF2-7B57D318A907}" type="pres">
      <dgm:prSet presAssocID="{5A1DB606-CA11-0D41-B980-CC329EAE957A}" presName="childNode" presStyleLbl="node1" presStyleIdx="1" presStyleCnt="2">
        <dgm:presLayoutVars>
          <dgm:bulletEnabled val="1"/>
        </dgm:presLayoutVars>
      </dgm:prSet>
      <dgm:spPr/>
      <dgm:t>
        <a:bodyPr/>
        <a:lstStyle/>
        <a:p>
          <a:endParaRPr lang="en-US"/>
        </a:p>
      </dgm:t>
    </dgm:pt>
  </dgm:ptLst>
  <dgm:cxnLst>
    <dgm:cxn modelId="{F18C6E72-FF16-B34F-99BD-E768BF7E21C9}" srcId="{DD8A714D-9CE1-D848-97E5-F15977D6936F}" destId="{45D669D4-902E-3B4C-BC07-CB0C0C0C34A2}" srcOrd="5" destOrd="0" parTransId="{C9BD1FF1-CA26-7343-9EBA-8983EC978076}" sibTransId="{71936D8F-A97D-0344-A063-D815E7BA1D70}"/>
    <dgm:cxn modelId="{EE7632A9-2B1B-194D-8755-E7E8AB9C1EE2}" srcId="{6F299BED-B31D-CB4B-844D-2CF6884CAF35}" destId="{DD8A714D-9CE1-D848-97E5-F15977D6936F}" srcOrd="0" destOrd="0" parTransId="{1584293A-CB4C-E146-9C38-675AE70E6C6E}" sibTransId="{ED1D0067-328A-1F48-A7F4-E6D04851480D}"/>
    <dgm:cxn modelId="{94CDC3F8-A6A2-1641-B83B-20C0FF0AC5D7}" type="presOf" srcId="{DD8A714D-9CE1-D848-97E5-F15977D6936F}" destId="{163227B3-6D4F-9F4B-89E7-7CEE7AE1E73F}" srcOrd="0" destOrd="0" presId="urn:microsoft.com/office/officeart/2005/8/layout/hProcess7"/>
    <dgm:cxn modelId="{40C392E5-7C84-A041-9874-44F4CBBFAF97}" type="presOf" srcId="{5A1DB606-CA11-0D41-B980-CC329EAE957A}" destId="{F769FBBE-CBD7-494D-B104-CCD6193CA037}" srcOrd="0" destOrd="0" presId="urn:microsoft.com/office/officeart/2005/8/layout/hProcess7"/>
    <dgm:cxn modelId="{4F19873D-AA1D-264C-852F-5F8C45C492BE}" type="presOf" srcId="{EF12FAAE-F15B-2F47-9274-15510B3F99F3}" destId="{AB807FBB-0BF2-974F-9195-1B81B3B70522}" srcOrd="0" destOrd="4" presId="urn:microsoft.com/office/officeart/2005/8/layout/hProcess7"/>
    <dgm:cxn modelId="{309E6744-1A59-F747-91A5-FF9E28CE9764}" type="presOf" srcId="{037FF246-01AC-9C49-9BAF-7602482021E5}" destId="{639EB7A3-DC54-314D-ABF2-7B57D318A907}" srcOrd="0" destOrd="3" presId="urn:microsoft.com/office/officeart/2005/8/layout/hProcess7"/>
    <dgm:cxn modelId="{D088E116-3EB9-054D-9CAE-FC8D7B90C25F}" type="presOf" srcId="{09C4C86F-E466-4641-B514-4D68218CD8E3}" destId="{639EB7A3-DC54-314D-ABF2-7B57D318A907}" srcOrd="0" destOrd="2" presId="urn:microsoft.com/office/officeart/2005/8/layout/hProcess7"/>
    <dgm:cxn modelId="{DAEAE7F1-13A5-2A46-B22E-758C90B3D320}" type="presOf" srcId="{0339EAA5-5EA9-2C40-9ABC-1595DCBD85E4}" destId="{639EB7A3-DC54-314D-ABF2-7B57D318A907}" srcOrd="0" destOrd="0" presId="urn:microsoft.com/office/officeart/2005/8/layout/hProcess7"/>
    <dgm:cxn modelId="{7B9DAA10-9491-5943-9AD5-19B3054BDE28}" type="presOf" srcId="{CF7386D2-2337-6F45-83A3-4B3F4BFEF45F}" destId="{AB807FBB-0BF2-974F-9195-1B81B3B70522}" srcOrd="0" destOrd="2" presId="urn:microsoft.com/office/officeart/2005/8/layout/hProcess7"/>
    <dgm:cxn modelId="{545AD117-42A7-BB44-8903-6249438B1AFD}" type="presOf" srcId="{6F299BED-B31D-CB4B-844D-2CF6884CAF35}" destId="{00526B89-7651-6D47-80A8-A31F3A48D917}" srcOrd="0" destOrd="0" presId="urn:microsoft.com/office/officeart/2005/8/layout/hProcess7"/>
    <dgm:cxn modelId="{1A262A05-1C5A-2C43-AC59-2F03CAC60242}" srcId="{5A1DB606-CA11-0D41-B980-CC329EAE957A}" destId="{09C4C86F-E466-4641-B514-4D68218CD8E3}" srcOrd="2" destOrd="0" parTransId="{D3796DD8-48CF-5943-A2E0-0A701C5BB276}" sibTransId="{98686B7B-D90E-1547-9218-7A7E28822BFB}"/>
    <dgm:cxn modelId="{7DA9E32C-F34A-D34E-9D57-7483942B9583}" srcId="{DD8A714D-9CE1-D848-97E5-F15977D6936F}" destId="{EF12FAAE-F15B-2F47-9274-15510B3F99F3}" srcOrd="4" destOrd="0" parTransId="{DEAEC1EB-77D8-C74B-916D-6579257889AA}" sibTransId="{FD4ACB02-D6C7-B04C-A98B-D315184810ED}"/>
    <dgm:cxn modelId="{AB578B8B-A0B8-0546-9F4A-FEBCF9A01A66}" srcId="{5A1DB606-CA11-0D41-B980-CC329EAE957A}" destId="{037FF246-01AC-9C49-9BAF-7602482021E5}" srcOrd="3" destOrd="0" parTransId="{CD9B009C-2C9A-9B46-A380-33FF61E23D8B}" sibTransId="{B08EFE0A-273A-3F4B-AEBF-321882839C95}"/>
    <dgm:cxn modelId="{43E3C423-91FF-B040-B16E-E004F19B9EC3}" type="presOf" srcId="{7BF06F27-39F4-7940-828E-075539286B44}" destId="{AB807FBB-0BF2-974F-9195-1B81B3B70522}" srcOrd="0" destOrd="3" presId="urn:microsoft.com/office/officeart/2005/8/layout/hProcess7"/>
    <dgm:cxn modelId="{36BD2DE2-BD44-644F-A5FA-A2DAD6BFAD7C}" srcId="{6F299BED-B31D-CB4B-844D-2CF6884CAF35}" destId="{5A1DB606-CA11-0D41-B980-CC329EAE957A}" srcOrd="1" destOrd="0" parTransId="{83F4FCAC-B407-964F-B9A6-0AE12D7DDA66}" sibTransId="{0A1C61AF-2B34-1D4A-BBA8-38E7DDA8B20D}"/>
    <dgm:cxn modelId="{52FA7B29-C706-4441-A0A0-A9271487F41A}" type="presOf" srcId="{44BC4579-2721-A144-9B63-9CCC55413366}" destId="{639EB7A3-DC54-314D-ABF2-7B57D318A907}" srcOrd="0" destOrd="1" presId="urn:microsoft.com/office/officeart/2005/8/layout/hProcess7"/>
    <dgm:cxn modelId="{ECC00150-1513-D943-8F21-81F163AAE285}" type="presOf" srcId="{5A1DB606-CA11-0D41-B980-CC329EAE957A}" destId="{731418ED-43E8-0046-9AED-F21329BFB54A}" srcOrd="1" destOrd="0" presId="urn:microsoft.com/office/officeart/2005/8/layout/hProcess7"/>
    <dgm:cxn modelId="{B618E676-7220-FC44-AF7B-EF4BAD6B9446}" type="presOf" srcId="{80757437-525D-D94E-9CAA-3D2065EFDE77}" destId="{AB807FBB-0BF2-974F-9195-1B81B3B70522}" srcOrd="0" destOrd="0" presId="urn:microsoft.com/office/officeart/2005/8/layout/hProcess7"/>
    <dgm:cxn modelId="{2F9ED101-40E4-9348-B4C8-7BF5BAC8B811}" type="presOf" srcId="{DD8A714D-9CE1-D848-97E5-F15977D6936F}" destId="{E86BAA5C-EB30-1B46-B6B2-2AE6D98FFD8D}" srcOrd="1" destOrd="0" presId="urn:microsoft.com/office/officeart/2005/8/layout/hProcess7"/>
    <dgm:cxn modelId="{E62A0EFA-E468-8949-9051-8971D43BC8C7}" srcId="{DD8A714D-9CE1-D848-97E5-F15977D6936F}" destId="{5F4F9A54-60B0-A642-978E-EF372A084A37}" srcOrd="1" destOrd="0" parTransId="{83CEB92F-5F1C-0B4F-8F0C-C67E3D7EB6C1}" sibTransId="{B41061A7-7D16-7B48-BA6E-AF1C54FED855}"/>
    <dgm:cxn modelId="{1BAC2D07-FAF5-B140-8091-144EDF4A1C9B}" type="presOf" srcId="{45D669D4-902E-3B4C-BC07-CB0C0C0C34A2}" destId="{AB807FBB-0BF2-974F-9195-1B81B3B70522}" srcOrd="0" destOrd="5" presId="urn:microsoft.com/office/officeart/2005/8/layout/hProcess7"/>
    <dgm:cxn modelId="{791E9E3E-B2F0-7E40-A9CA-0A3F9113A4D2}" type="presOf" srcId="{5F4F9A54-60B0-A642-978E-EF372A084A37}" destId="{AB807FBB-0BF2-974F-9195-1B81B3B70522}" srcOrd="0" destOrd="1" presId="urn:microsoft.com/office/officeart/2005/8/layout/hProcess7"/>
    <dgm:cxn modelId="{2AA3B0D2-F29C-404B-8E74-C80C26FA0C7A}" srcId="{5A1DB606-CA11-0D41-B980-CC329EAE957A}" destId="{44BC4579-2721-A144-9B63-9CCC55413366}" srcOrd="1" destOrd="0" parTransId="{2AABFCD6-07A1-7B45-9589-9744417F2021}" sibTransId="{CC92ABE6-6C01-774B-836C-9DEB1ACF0173}"/>
    <dgm:cxn modelId="{71EC4DCE-C5A4-E740-8636-215E9E42E4A9}" srcId="{DD8A714D-9CE1-D848-97E5-F15977D6936F}" destId="{80757437-525D-D94E-9CAA-3D2065EFDE77}" srcOrd="0" destOrd="0" parTransId="{8EF9523D-8826-2742-8207-6652FBB80A3B}" sibTransId="{AF163A4C-8039-8445-B097-D2F0E613DC59}"/>
    <dgm:cxn modelId="{44FFE91E-4535-764B-9B6D-9C3AA59CD385}" srcId="{DD8A714D-9CE1-D848-97E5-F15977D6936F}" destId="{7BF06F27-39F4-7940-828E-075539286B44}" srcOrd="3" destOrd="0" parTransId="{40CF61EF-1D96-C44E-BAF4-EF81E7C5048C}" sibTransId="{91DA06AF-93E2-EA4E-B70E-F05B8EDDFDF2}"/>
    <dgm:cxn modelId="{E50A1DCE-5CD5-9D47-B3E4-918E748632AA}" srcId="{5A1DB606-CA11-0D41-B980-CC329EAE957A}" destId="{0339EAA5-5EA9-2C40-9ABC-1595DCBD85E4}" srcOrd="0" destOrd="0" parTransId="{6D4E6D3B-0E19-8347-AAFF-B675B09E0945}" sibTransId="{188640FC-6A4E-5D48-9520-8C481A97A8F2}"/>
    <dgm:cxn modelId="{4FA66E39-39FF-3344-98CA-6EC325A5C2EB}" srcId="{DD8A714D-9CE1-D848-97E5-F15977D6936F}" destId="{CF7386D2-2337-6F45-83A3-4B3F4BFEF45F}" srcOrd="2" destOrd="0" parTransId="{9657386D-3011-CB44-A522-75F289B08A98}" sibTransId="{FD148CFC-25F3-5144-9BDF-06AC69F4B896}"/>
    <dgm:cxn modelId="{A65F5531-82AA-A247-8827-3752B0002897}" type="presParOf" srcId="{00526B89-7651-6D47-80A8-A31F3A48D917}" destId="{5F6DF3DB-E792-0B4B-998B-E1875E6E0F51}" srcOrd="0" destOrd="0" presId="urn:microsoft.com/office/officeart/2005/8/layout/hProcess7"/>
    <dgm:cxn modelId="{149C46BB-DB1A-E440-B042-07A76FDD13A4}" type="presParOf" srcId="{5F6DF3DB-E792-0B4B-998B-E1875E6E0F51}" destId="{163227B3-6D4F-9F4B-89E7-7CEE7AE1E73F}" srcOrd="0" destOrd="0" presId="urn:microsoft.com/office/officeart/2005/8/layout/hProcess7"/>
    <dgm:cxn modelId="{ED9BDA6A-2E17-1545-B984-0262A32F87E6}" type="presParOf" srcId="{5F6DF3DB-E792-0B4B-998B-E1875E6E0F51}" destId="{E86BAA5C-EB30-1B46-B6B2-2AE6D98FFD8D}" srcOrd="1" destOrd="0" presId="urn:microsoft.com/office/officeart/2005/8/layout/hProcess7"/>
    <dgm:cxn modelId="{CAD6936F-9402-DA4E-85F5-43C7B697703E}" type="presParOf" srcId="{5F6DF3DB-E792-0B4B-998B-E1875E6E0F51}" destId="{AB807FBB-0BF2-974F-9195-1B81B3B70522}" srcOrd="2" destOrd="0" presId="urn:microsoft.com/office/officeart/2005/8/layout/hProcess7"/>
    <dgm:cxn modelId="{ECBDA7E7-D47C-CC48-B86A-A5CBC252C5B7}" type="presParOf" srcId="{00526B89-7651-6D47-80A8-A31F3A48D917}" destId="{076B560F-5CB1-6543-BC8B-A8EC160EBE60}" srcOrd="1" destOrd="0" presId="urn:microsoft.com/office/officeart/2005/8/layout/hProcess7"/>
    <dgm:cxn modelId="{3D6B9631-6614-0247-9BA9-C4C835003612}" type="presParOf" srcId="{00526B89-7651-6D47-80A8-A31F3A48D917}" destId="{E3E05AC1-3A54-D94D-B08A-A95A61EDF040}" srcOrd="2" destOrd="0" presId="urn:microsoft.com/office/officeart/2005/8/layout/hProcess7"/>
    <dgm:cxn modelId="{2DCD5546-DBE2-E14E-857E-3D8C3BDB54D7}" type="presParOf" srcId="{E3E05AC1-3A54-D94D-B08A-A95A61EDF040}" destId="{9E4F7605-F630-C041-877F-C634AF966FFF}" srcOrd="0" destOrd="0" presId="urn:microsoft.com/office/officeart/2005/8/layout/hProcess7"/>
    <dgm:cxn modelId="{B77791F8-9A69-2D42-8193-304DA02C89C8}" type="presParOf" srcId="{E3E05AC1-3A54-D94D-B08A-A95A61EDF040}" destId="{03F5AF96-6EE3-EC44-A45E-80AEC57004B0}" srcOrd="1" destOrd="0" presId="urn:microsoft.com/office/officeart/2005/8/layout/hProcess7"/>
    <dgm:cxn modelId="{F465D69D-7C92-6A44-8FD2-FD4390ED38EE}" type="presParOf" srcId="{E3E05AC1-3A54-D94D-B08A-A95A61EDF040}" destId="{3772824C-8B73-8146-BF6B-B87D778171F0}" srcOrd="2" destOrd="0" presId="urn:microsoft.com/office/officeart/2005/8/layout/hProcess7"/>
    <dgm:cxn modelId="{D522DD26-B695-C841-BB57-22D60BE96252}" type="presParOf" srcId="{00526B89-7651-6D47-80A8-A31F3A48D917}" destId="{5115DE0E-1E92-4749-8AE7-97C3A3F1B0BE}" srcOrd="3" destOrd="0" presId="urn:microsoft.com/office/officeart/2005/8/layout/hProcess7"/>
    <dgm:cxn modelId="{F2F2B3C3-1604-8944-BA0E-6C907C0A62DC}" type="presParOf" srcId="{00526B89-7651-6D47-80A8-A31F3A48D917}" destId="{97A9931B-3D6F-4F45-887E-0146701550D4}" srcOrd="4" destOrd="0" presId="urn:microsoft.com/office/officeart/2005/8/layout/hProcess7"/>
    <dgm:cxn modelId="{D1C040A5-2D4E-AE4E-A12B-CB6195AE5F61}" type="presParOf" srcId="{97A9931B-3D6F-4F45-887E-0146701550D4}" destId="{F769FBBE-CBD7-494D-B104-CCD6193CA037}" srcOrd="0" destOrd="0" presId="urn:microsoft.com/office/officeart/2005/8/layout/hProcess7"/>
    <dgm:cxn modelId="{9C982446-BF23-0D44-8E4C-47551272B187}" type="presParOf" srcId="{97A9931B-3D6F-4F45-887E-0146701550D4}" destId="{731418ED-43E8-0046-9AED-F21329BFB54A}" srcOrd="1" destOrd="0" presId="urn:microsoft.com/office/officeart/2005/8/layout/hProcess7"/>
    <dgm:cxn modelId="{722EDC33-98F2-B940-8559-53DE4BD63D62}" type="presParOf" srcId="{97A9931B-3D6F-4F45-887E-0146701550D4}" destId="{639EB7A3-DC54-314D-ABF2-7B57D318A907}"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731AA5D-7007-554F-A3F5-2ED183337EA6}"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en-US"/>
        </a:p>
      </dgm:t>
    </dgm:pt>
    <dgm:pt modelId="{B79A1466-68E4-2846-896B-09C6D144126D}">
      <dgm:prSet phldrT="[Text]"/>
      <dgm:spPr/>
      <dgm:t>
        <a:bodyPr/>
        <a:lstStyle/>
        <a:p>
          <a:r>
            <a:rPr lang="en-US" dirty="0" smtClean="0"/>
            <a:t>BI Team Manager</a:t>
          </a:r>
          <a:endParaRPr lang="en-US" dirty="0"/>
        </a:p>
      </dgm:t>
    </dgm:pt>
    <dgm:pt modelId="{55F22D96-4BB7-A24E-8608-FA4E50679957}" type="parTrans" cxnId="{26BB2F17-9A49-D241-B6BE-9625912CE5DC}">
      <dgm:prSet/>
      <dgm:spPr/>
      <dgm:t>
        <a:bodyPr/>
        <a:lstStyle/>
        <a:p>
          <a:endParaRPr lang="en-US"/>
        </a:p>
      </dgm:t>
    </dgm:pt>
    <dgm:pt modelId="{F038B7C3-8E34-F346-B0A6-CB7090B38B16}" type="sibTrans" cxnId="{26BB2F17-9A49-D241-B6BE-9625912CE5DC}">
      <dgm:prSet/>
      <dgm:spPr/>
      <dgm:t>
        <a:bodyPr/>
        <a:lstStyle/>
        <a:p>
          <a:endParaRPr lang="en-US"/>
        </a:p>
      </dgm:t>
    </dgm:pt>
    <dgm:pt modelId="{9B8DDEE2-C1FF-F542-B708-4E5FA8E23308}">
      <dgm:prSet phldrT="[Text]"/>
      <dgm:spPr/>
      <dgm:t>
        <a:bodyPr/>
        <a:lstStyle/>
        <a:p>
          <a:r>
            <a:rPr lang="en-US" dirty="0" smtClean="0"/>
            <a:t>BI Team</a:t>
          </a:r>
          <a:endParaRPr lang="en-US" dirty="0"/>
        </a:p>
      </dgm:t>
    </dgm:pt>
    <dgm:pt modelId="{F51E6994-9524-164A-83C1-DA7D9AB76F77}" type="parTrans" cxnId="{18BF0ECC-265E-B241-AC26-1BDC2A662248}">
      <dgm:prSet/>
      <dgm:spPr/>
      <dgm:t>
        <a:bodyPr/>
        <a:lstStyle/>
        <a:p>
          <a:endParaRPr lang="en-US"/>
        </a:p>
      </dgm:t>
    </dgm:pt>
    <dgm:pt modelId="{A3EDC529-9301-3149-98C1-BA720561867D}" type="sibTrans" cxnId="{18BF0ECC-265E-B241-AC26-1BDC2A662248}">
      <dgm:prSet/>
      <dgm:spPr/>
      <dgm:t>
        <a:bodyPr/>
        <a:lstStyle/>
        <a:p>
          <a:endParaRPr lang="en-US"/>
        </a:p>
      </dgm:t>
    </dgm:pt>
    <dgm:pt modelId="{CB4568D2-F9A5-7745-8E14-76A206BC8428}">
      <dgm:prSet phldrT="[Text]"/>
      <dgm:spPr/>
      <dgm:t>
        <a:bodyPr/>
        <a:lstStyle/>
        <a:p>
          <a:r>
            <a:rPr lang="en-US" dirty="0" smtClean="0"/>
            <a:t>ETL Analyst</a:t>
          </a:r>
          <a:endParaRPr lang="en-US" dirty="0"/>
        </a:p>
      </dgm:t>
    </dgm:pt>
    <dgm:pt modelId="{AA29B738-2A74-B04F-9153-B9B440AB0702}" type="parTrans" cxnId="{65BBAC7C-E693-D648-850B-F56E82A0DCEA}">
      <dgm:prSet/>
      <dgm:spPr/>
      <dgm:t>
        <a:bodyPr/>
        <a:lstStyle/>
        <a:p>
          <a:endParaRPr lang="en-US"/>
        </a:p>
      </dgm:t>
    </dgm:pt>
    <dgm:pt modelId="{19C8B57F-FFB8-F949-9772-0595655684B5}" type="sibTrans" cxnId="{65BBAC7C-E693-D648-850B-F56E82A0DCEA}">
      <dgm:prSet/>
      <dgm:spPr/>
      <dgm:t>
        <a:bodyPr/>
        <a:lstStyle/>
        <a:p>
          <a:endParaRPr lang="en-US"/>
        </a:p>
      </dgm:t>
    </dgm:pt>
    <dgm:pt modelId="{9AEC6260-05C0-044F-A849-0969A09DC676}">
      <dgm:prSet phldrT="[Text]"/>
      <dgm:spPr/>
      <dgm:t>
        <a:bodyPr/>
        <a:lstStyle/>
        <a:p>
          <a:r>
            <a:rPr lang="en-US" dirty="0" smtClean="0"/>
            <a:t>Report Writers</a:t>
          </a:r>
          <a:endParaRPr lang="en-US" dirty="0"/>
        </a:p>
      </dgm:t>
    </dgm:pt>
    <dgm:pt modelId="{C8C413C2-EBA0-774E-B049-6069668D5789}" type="parTrans" cxnId="{439C3CCE-884D-AB4B-AADA-0E1026A776D4}">
      <dgm:prSet/>
      <dgm:spPr/>
      <dgm:t>
        <a:bodyPr/>
        <a:lstStyle/>
        <a:p>
          <a:endParaRPr lang="en-US"/>
        </a:p>
      </dgm:t>
    </dgm:pt>
    <dgm:pt modelId="{D968C5F0-C144-634D-B952-12E7BA053372}" type="sibTrans" cxnId="{439C3CCE-884D-AB4B-AADA-0E1026A776D4}">
      <dgm:prSet/>
      <dgm:spPr/>
      <dgm:t>
        <a:bodyPr/>
        <a:lstStyle/>
        <a:p>
          <a:endParaRPr lang="en-US"/>
        </a:p>
      </dgm:t>
    </dgm:pt>
    <dgm:pt modelId="{260253B3-1187-5544-801A-C29720228B8E}">
      <dgm:prSet phldrT="[Text]"/>
      <dgm:spPr/>
      <dgm:t>
        <a:bodyPr/>
        <a:lstStyle/>
        <a:p>
          <a:r>
            <a:rPr lang="en-US" dirty="0" smtClean="0"/>
            <a:t>Cognos Admin</a:t>
          </a:r>
          <a:endParaRPr lang="en-US" dirty="0"/>
        </a:p>
      </dgm:t>
    </dgm:pt>
    <dgm:pt modelId="{48CC461C-5995-A345-B8E0-09571754C75D}" type="parTrans" cxnId="{59EA6231-84D6-534A-9BE6-85F370DBF52B}">
      <dgm:prSet/>
      <dgm:spPr/>
      <dgm:t>
        <a:bodyPr/>
        <a:lstStyle/>
        <a:p>
          <a:endParaRPr lang="en-US"/>
        </a:p>
      </dgm:t>
    </dgm:pt>
    <dgm:pt modelId="{E22254A9-6364-C14E-91E3-7A426541E742}" type="sibTrans" cxnId="{59EA6231-84D6-534A-9BE6-85F370DBF52B}">
      <dgm:prSet/>
      <dgm:spPr/>
      <dgm:t>
        <a:bodyPr/>
        <a:lstStyle/>
        <a:p>
          <a:endParaRPr lang="en-US"/>
        </a:p>
      </dgm:t>
    </dgm:pt>
    <dgm:pt modelId="{6595D4D7-BEC7-B94E-9CFA-05886E6C4100}">
      <dgm:prSet phldrT="[Text]"/>
      <dgm:spPr/>
      <dgm:t>
        <a:bodyPr/>
        <a:lstStyle/>
        <a:p>
          <a:r>
            <a:rPr lang="en-US" smtClean="0"/>
            <a:t>Support Coordinator</a:t>
          </a:r>
          <a:endParaRPr lang="en-US"/>
        </a:p>
      </dgm:t>
    </dgm:pt>
    <dgm:pt modelId="{1A24BD37-384F-AB44-91F2-50DCB51A2DDC}" type="parTrans" cxnId="{3C2A5EDC-2E35-6648-AB0D-5F0D8CFD2FC9}">
      <dgm:prSet/>
      <dgm:spPr/>
      <dgm:t>
        <a:bodyPr/>
        <a:lstStyle/>
        <a:p>
          <a:endParaRPr lang="en-US"/>
        </a:p>
      </dgm:t>
    </dgm:pt>
    <dgm:pt modelId="{FA2B2A75-7BC5-BF45-AF93-FD000126D6A1}" type="sibTrans" cxnId="{3C2A5EDC-2E35-6648-AB0D-5F0D8CFD2FC9}">
      <dgm:prSet/>
      <dgm:spPr/>
      <dgm:t>
        <a:bodyPr/>
        <a:lstStyle/>
        <a:p>
          <a:endParaRPr lang="en-US"/>
        </a:p>
      </dgm:t>
    </dgm:pt>
    <dgm:pt modelId="{26BCD081-91E5-0245-AE35-50E365304E49}" type="pres">
      <dgm:prSet presAssocID="{D731AA5D-7007-554F-A3F5-2ED183337EA6}" presName="hierChild1" presStyleCnt="0">
        <dgm:presLayoutVars>
          <dgm:chPref val="1"/>
          <dgm:dir/>
          <dgm:animOne val="branch"/>
          <dgm:animLvl val="lvl"/>
          <dgm:resizeHandles/>
        </dgm:presLayoutVars>
      </dgm:prSet>
      <dgm:spPr/>
      <dgm:t>
        <a:bodyPr/>
        <a:lstStyle/>
        <a:p>
          <a:endParaRPr lang="en-US"/>
        </a:p>
      </dgm:t>
    </dgm:pt>
    <dgm:pt modelId="{0E9290A1-9D12-3B47-85C9-B90FCC5FD196}" type="pres">
      <dgm:prSet presAssocID="{B79A1466-68E4-2846-896B-09C6D144126D}" presName="hierRoot1" presStyleCnt="0"/>
      <dgm:spPr/>
    </dgm:pt>
    <dgm:pt modelId="{E02ACE3C-27E2-084A-8001-153DC0573A52}" type="pres">
      <dgm:prSet presAssocID="{B79A1466-68E4-2846-896B-09C6D144126D}" presName="composite" presStyleCnt="0"/>
      <dgm:spPr/>
    </dgm:pt>
    <dgm:pt modelId="{F4E3234B-59C3-4643-A86F-9253995447E0}" type="pres">
      <dgm:prSet presAssocID="{B79A1466-68E4-2846-896B-09C6D144126D}" presName="background" presStyleLbl="node0" presStyleIdx="0" presStyleCnt="1"/>
      <dgm:spPr/>
    </dgm:pt>
    <dgm:pt modelId="{2B5E6469-EAB3-4948-99CB-F1D73E19A4B9}" type="pres">
      <dgm:prSet presAssocID="{B79A1466-68E4-2846-896B-09C6D144126D}" presName="text" presStyleLbl="fgAcc0" presStyleIdx="0" presStyleCnt="1">
        <dgm:presLayoutVars>
          <dgm:chPref val="3"/>
        </dgm:presLayoutVars>
      </dgm:prSet>
      <dgm:spPr/>
      <dgm:t>
        <a:bodyPr/>
        <a:lstStyle/>
        <a:p>
          <a:endParaRPr lang="en-US"/>
        </a:p>
      </dgm:t>
    </dgm:pt>
    <dgm:pt modelId="{DFF7EC96-27EF-2E4A-9C17-57C1606A7873}" type="pres">
      <dgm:prSet presAssocID="{B79A1466-68E4-2846-896B-09C6D144126D}" presName="hierChild2" presStyleCnt="0"/>
      <dgm:spPr/>
    </dgm:pt>
    <dgm:pt modelId="{EA664E6B-4FAF-164F-9263-226A214867DB}" type="pres">
      <dgm:prSet presAssocID="{F51E6994-9524-164A-83C1-DA7D9AB76F77}" presName="Name10" presStyleLbl="parChTrans1D2" presStyleIdx="0" presStyleCnt="1"/>
      <dgm:spPr/>
      <dgm:t>
        <a:bodyPr/>
        <a:lstStyle/>
        <a:p>
          <a:endParaRPr lang="en-US"/>
        </a:p>
      </dgm:t>
    </dgm:pt>
    <dgm:pt modelId="{6809A2D6-2CF7-DA43-BAB5-B1201AA6F4F7}" type="pres">
      <dgm:prSet presAssocID="{9B8DDEE2-C1FF-F542-B708-4E5FA8E23308}" presName="hierRoot2" presStyleCnt="0"/>
      <dgm:spPr/>
    </dgm:pt>
    <dgm:pt modelId="{EED4783E-0F43-4342-9B34-60633078749C}" type="pres">
      <dgm:prSet presAssocID="{9B8DDEE2-C1FF-F542-B708-4E5FA8E23308}" presName="composite2" presStyleCnt="0"/>
      <dgm:spPr/>
    </dgm:pt>
    <dgm:pt modelId="{DA099811-2E2B-AB4C-B240-81C4B24D8DC8}" type="pres">
      <dgm:prSet presAssocID="{9B8DDEE2-C1FF-F542-B708-4E5FA8E23308}" presName="background2" presStyleLbl="node2" presStyleIdx="0" presStyleCnt="1"/>
      <dgm:spPr/>
    </dgm:pt>
    <dgm:pt modelId="{53098D5A-C94D-CB41-B7FB-B312655DA81B}" type="pres">
      <dgm:prSet presAssocID="{9B8DDEE2-C1FF-F542-B708-4E5FA8E23308}" presName="text2" presStyleLbl="fgAcc2" presStyleIdx="0" presStyleCnt="1">
        <dgm:presLayoutVars>
          <dgm:chPref val="3"/>
        </dgm:presLayoutVars>
      </dgm:prSet>
      <dgm:spPr/>
      <dgm:t>
        <a:bodyPr/>
        <a:lstStyle/>
        <a:p>
          <a:endParaRPr lang="en-US"/>
        </a:p>
      </dgm:t>
    </dgm:pt>
    <dgm:pt modelId="{F818C6F3-DEFA-5549-A70C-D51766D5C53C}" type="pres">
      <dgm:prSet presAssocID="{9B8DDEE2-C1FF-F542-B708-4E5FA8E23308}" presName="hierChild3" presStyleCnt="0"/>
      <dgm:spPr/>
    </dgm:pt>
    <dgm:pt modelId="{EA60A708-1DCD-6A4B-8792-CE30E70087C7}" type="pres">
      <dgm:prSet presAssocID="{AA29B738-2A74-B04F-9153-B9B440AB0702}" presName="Name17" presStyleLbl="parChTrans1D3" presStyleIdx="0" presStyleCnt="4"/>
      <dgm:spPr/>
      <dgm:t>
        <a:bodyPr/>
        <a:lstStyle/>
        <a:p>
          <a:endParaRPr lang="en-US"/>
        </a:p>
      </dgm:t>
    </dgm:pt>
    <dgm:pt modelId="{AF131273-5F31-3A4A-AB84-9D2D460033BE}" type="pres">
      <dgm:prSet presAssocID="{CB4568D2-F9A5-7745-8E14-76A206BC8428}" presName="hierRoot3" presStyleCnt="0"/>
      <dgm:spPr/>
    </dgm:pt>
    <dgm:pt modelId="{43329D88-2A86-7247-B028-3DD648F4D957}" type="pres">
      <dgm:prSet presAssocID="{CB4568D2-F9A5-7745-8E14-76A206BC8428}" presName="composite3" presStyleCnt="0"/>
      <dgm:spPr/>
    </dgm:pt>
    <dgm:pt modelId="{B454D49D-1A41-0B46-B695-83094B89D986}" type="pres">
      <dgm:prSet presAssocID="{CB4568D2-F9A5-7745-8E14-76A206BC8428}" presName="background3" presStyleLbl="node3" presStyleIdx="0" presStyleCnt="4"/>
      <dgm:spPr/>
    </dgm:pt>
    <dgm:pt modelId="{8A9C9CC6-E4B8-E247-88A6-9073ABB191E9}" type="pres">
      <dgm:prSet presAssocID="{CB4568D2-F9A5-7745-8E14-76A206BC8428}" presName="text3" presStyleLbl="fgAcc3" presStyleIdx="0" presStyleCnt="4">
        <dgm:presLayoutVars>
          <dgm:chPref val="3"/>
        </dgm:presLayoutVars>
      </dgm:prSet>
      <dgm:spPr/>
      <dgm:t>
        <a:bodyPr/>
        <a:lstStyle/>
        <a:p>
          <a:endParaRPr lang="en-US"/>
        </a:p>
      </dgm:t>
    </dgm:pt>
    <dgm:pt modelId="{51149726-05D9-E741-B9D5-3150C66C6628}" type="pres">
      <dgm:prSet presAssocID="{CB4568D2-F9A5-7745-8E14-76A206BC8428}" presName="hierChild4" presStyleCnt="0"/>
      <dgm:spPr/>
    </dgm:pt>
    <dgm:pt modelId="{9390F3BE-9F16-DB4E-9F97-1DC84530434B}" type="pres">
      <dgm:prSet presAssocID="{C8C413C2-EBA0-774E-B049-6069668D5789}" presName="Name17" presStyleLbl="parChTrans1D3" presStyleIdx="1" presStyleCnt="4"/>
      <dgm:spPr/>
      <dgm:t>
        <a:bodyPr/>
        <a:lstStyle/>
        <a:p>
          <a:endParaRPr lang="en-US"/>
        </a:p>
      </dgm:t>
    </dgm:pt>
    <dgm:pt modelId="{D10BC083-BA38-8B47-AEC8-0FB75DE82145}" type="pres">
      <dgm:prSet presAssocID="{9AEC6260-05C0-044F-A849-0969A09DC676}" presName="hierRoot3" presStyleCnt="0"/>
      <dgm:spPr/>
    </dgm:pt>
    <dgm:pt modelId="{E3E831EE-A76C-6945-8805-AECB68D1892E}" type="pres">
      <dgm:prSet presAssocID="{9AEC6260-05C0-044F-A849-0969A09DC676}" presName="composite3" presStyleCnt="0"/>
      <dgm:spPr/>
    </dgm:pt>
    <dgm:pt modelId="{0FB4E528-1F85-894D-9D9B-7D4E001BE9F9}" type="pres">
      <dgm:prSet presAssocID="{9AEC6260-05C0-044F-A849-0969A09DC676}" presName="background3" presStyleLbl="node3" presStyleIdx="1" presStyleCnt="4"/>
      <dgm:spPr/>
    </dgm:pt>
    <dgm:pt modelId="{FDCCED4B-E0DC-3948-8B55-A4BD65832E86}" type="pres">
      <dgm:prSet presAssocID="{9AEC6260-05C0-044F-A849-0969A09DC676}" presName="text3" presStyleLbl="fgAcc3" presStyleIdx="1" presStyleCnt="4">
        <dgm:presLayoutVars>
          <dgm:chPref val="3"/>
        </dgm:presLayoutVars>
      </dgm:prSet>
      <dgm:spPr/>
      <dgm:t>
        <a:bodyPr/>
        <a:lstStyle/>
        <a:p>
          <a:endParaRPr lang="en-US"/>
        </a:p>
      </dgm:t>
    </dgm:pt>
    <dgm:pt modelId="{15C9EB62-E00C-FB48-BF97-03E1D2DFF986}" type="pres">
      <dgm:prSet presAssocID="{9AEC6260-05C0-044F-A849-0969A09DC676}" presName="hierChild4" presStyleCnt="0"/>
      <dgm:spPr/>
    </dgm:pt>
    <dgm:pt modelId="{EA124939-39ED-D744-B6D9-E04A8D374A98}" type="pres">
      <dgm:prSet presAssocID="{48CC461C-5995-A345-B8E0-09571754C75D}" presName="Name17" presStyleLbl="parChTrans1D3" presStyleIdx="2" presStyleCnt="4"/>
      <dgm:spPr/>
      <dgm:t>
        <a:bodyPr/>
        <a:lstStyle/>
        <a:p>
          <a:endParaRPr lang="en-US"/>
        </a:p>
      </dgm:t>
    </dgm:pt>
    <dgm:pt modelId="{BA93FD40-06C4-E748-9A52-F2463968ABBA}" type="pres">
      <dgm:prSet presAssocID="{260253B3-1187-5544-801A-C29720228B8E}" presName="hierRoot3" presStyleCnt="0"/>
      <dgm:spPr/>
    </dgm:pt>
    <dgm:pt modelId="{BCEF6F6D-1FD1-9246-8F88-27D506EDF255}" type="pres">
      <dgm:prSet presAssocID="{260253B3-1187-5544-801A-C29720228B8E}" presName="composite3" presStyleCnt="0"/>
      <dgm:spPr/>
    </dgm:pt>
    <dgm:pt modelId="{027E39E1-42CF-4346-B73F-70595A989DF5}" type="pres">
      <dgm:prSet presAssocID="{260253B3-1187-5544-801A-C29720228B8E}" presName="background3" presStyleLbl="node3" presStyleIdx="2" presStyleCnt="4"/>
      <dgm:spPr/>
    </dgm:pt>
    <dgm:pt modelId="{599C7AB3-0ABA-3643-A3A0-D2F97B9B1502}" type="pres">
      <dgm:prSet presAssocID="{260253B3-1187-5544-801A-C29720228B8E}" presName="text3" presStyleLbl="fgAcc3" presStyleIdx="2" presStyleCnt="4">
        <dgm:presLayoutVars>
          <dgm:chPref val="3"/>
        </dgm:presLayoutVars>
      </dgm:prSet>
      <dgm:spPr/>
      <dgm:t>
        <a:bodyPr/>
        <a:lstStyle/>
        <a:p>
          <a:endParaRPr lang="en-US"/>
        </a:p>
      </dgm:t>
    </dgm:pt>
    <dgm:pt modelId="{1125F10B-9053-E540-B08F-8DB4A99B379B}" type="pres">
      <dgm:prSet presAssocID="{260253B3-1187-5544-801A-C29720228B8E}" presName="hierChild4" presStyleCnt="0"/>
      <dgm:spPr/>
    </dgm:pt>
    <dgm:pt modelId="{5065A483-BF48-CF4B-8315-B12525D084C2}" type="pres">
      <dgm:prSet presAssocID="{1A24BD37-384F-AB44-91F2-50DCB51A2DDC}" presName="Name17" presStyleLbl="parChTrans1D3" presStyleIdx="3" presStyleCnt="4"/>
      <dgm:spPr/>
      <dgm:t>
        <a:bodyPr/>
        <a:lstStyle/>
        <a:p>
          <a:endParaRPr lang="en-US"/>
        </a:p>
      </dgm:t>
    </dgm:pt>
    <dgm:pt modelId="{76E8D8E5-99A9-E84F-959F-F8C4812E40DE}" type="pres">
      <dgm:prSet presAssocID="{6595D4D7-BEC7-B94E-9CFA-05886E6C4100}" presName="hierRoot3" presStyleCnt="0"/>
      <dgm:spPr/>
    </dgm:pt>
    <dgm:pt modelId="{31B4A860-A100-C748-BC12-12EEF27E5F3C}" type="pres">
      <dgm:prSet presAssocID="{6595D4D7-BEC7-B94E-9CFA-05886E6C4100}" presName="composite3" presStyleCnt="0"/>
      <dgm:spPr/>
    </dgm:pt>
    <dgm:pt modelId="{DE2FA138-A225-444B-8A9E-0AD8663B1F82}" type="pres">
      <dgm:prSet presAssocID="{6595D4D7-BEC7-B94E-9CFA-05886E6C4100}" presName="background3" presStyleLbl="node3" presStyleIdx="3" presStyleCnt="4"/>
      <dgm:spPr/>
    </dgm:pt>
    <dgm:pt modelId="{7B5E2775-F30B-054E-A74F-96CF90E7C323}" type="pres">
      <dgm:prSet presAssocID="{6595D4D7-BEC7-B94E-9CFA-05886E6C4100}" presName="text3" presStyleLbl="fgAcc3" presStyleIdx="3" presStyleCnt="4">
        <dgm:presLayoutVars>
          <dgm:chPref val="3"/>
        </dgm:presLayoutVars>
      </dgm:prSet>
      <dgm:spPr/>
      <dgm:t>
        <a:bodyPr/>
        <a:lstStyle/>
        <a:p>
          <a:endParaRPr lang="en-US"/>
        </a:p>
      </dgm:t>
    </dgm:pt>
    <dgm:pt modelId="{7F51DAB1-EF6F-4744-A126-4511F2870BFC}" type="pres">
      <dgm:prSet presAssocID="{6595D4D7-BEC7-B94E-9CFA-05886E6C4100}" presName="hierChild4" presStyleCnt="0"/>
      <dgm:spPr/>
    </dgm:pt>
  </dgm:ptLst>
  <dgm:cxnLst>
    <dgm:cxn modelId="{18BF0ECC-265E-B241-AC26-1BDC2A662248}" srcId="{B79A1466-68E4-2846-896B-09C6D144126D}" destId="{9B8DDEE2-C1FF-F542-B708-4E5FA8E23308}" srcOrd="0" destOrd="0" parTransId="{F51E6994-9524-164A-83C1-DA7D9AB76F77}" sibTransId="{A3EDC529-9301-3149-98C1-BA720561867D}"/>
    <dgm:cxn modelId="{FD11A389-0976-4345-8954-8D4C0A32D9B3}" type="presOf" srcId="{1A24BD37-384F-AB44-91F2-50DCB51A2DDC}" destId="{5065A483-BF48-CF4B-8315-B12525D084C2}" srcOrd="0" destOrd="0" presId="urn:microsoft.com/office/officeart/2005/8/layout/hierarchy1"/>
    <dgm:cxn modelId="{B826FE61-E060-2A49-B590-138FB49A2742}" type="presOf" srcId="{F51E6994-9524-164A-83C1-DA7D9AB76F77}" destId="{EA664E6B-4FAF-164F-9263-226A214867DB}" srcOrd="0" destOrd="0" presId="urn:microsoft.com/office/officeart/2005/8/layout/hierarchy1"/>
    <dgm:cxn modelId="{DC92F1F1-31C0-2F4C-B2EC-8D8C10F0095B}" type="presOf" srcId="{B79A1466-68E4-2846-896B-09C6D144126D}" destId="{2B5E6469-EAB3-4948-99CB-F1D73E19A4B9}" srcOrd="0" destOrd="0" presId="urn:microsoft.com/office/officeart/2005/8/layout/hierarchy1"/>
    <dgm:cxn modelId="{DBCDB1B4-3BFA-C24A-AE74-53312499CA3F}" type="presOf" srcId="{C8C413C2-EBA0-774E-B049-6069668D5789}" destId="{9390F3BE-9F16-DB4E-9F97-1DC84530434B}" srcOrd="0" destOrd="0" presId="urn:microsoft.com/office/officeart/2005/8/layout/hierarchy1"/>
    <dgm:cxn modelId="{65BBAC7C-E693-D648-850B-F56E82A0DCEA}" srcId="{9B8DDEE2-C1FF-F542-B708-4E5FA8E23308}" destId="{CB4568D2-F9A5-7745-8E14-76A206BC8428}" srcOrd="0" destOrd="0" parTransId="{AA29B738-2A74-B04F-9153-B9B440AB0702}" sibTransId="{19C8B57F-FFB8-F949-9772-0595655684B5}"/>
    <dgm:cxn modelId="{3888D5CC-A924-C241-8DD8-EBC9BA4BCC70}" type="presOf" srcId="{9B8DDEE2-C1FF-F542-B708-4E5FA8E23308}" destId="{53098D5A-C94D-CB41-B7FB-B312655DA81B}" srcOrd="0" destOrd="0" presId="urn:microsoft.com/office/officeart/2005/8/layout/hierarchy1"/>
    <dgm:cxn modelId="{94E88792-CA6C-C642-A757-794A5A5ED106}" type="presOf" srcId="{9AEC6260-05C0-044F-A849-0969A09DC676}" destId="{FDCCED4B-E0DC-3948-8B55-A4BD65832E86}" srcOrd="0" destOrd="0" presId="urn:microsoft.com/office/officeart/2005/8/layout/hierarchy1"/>
    <dgm:cxn modelId="{439C3CCE-884D-AB4B-AADA-0E1026A776D4}" srcId="{9B8DDEE2-C1FF-F542-B708-4E5FA8E23308}" destId="{9AEC6260-05C0-044F-A849-0969A09DC676}" srcOrd="1" destOrd="0" parTransId="{C8C413C2-EBA0-774E-B049-6069668D5789}" sibTransId="{D968C5F0-C144-634D-B952-12E7BA053372}"/>
    <dgm:cxn modelId="{3AC47975-1111-F140-9108-3929FA28C5CD}" type="presOf" srcId="{D731AA5D-7007-554F-A3F5-2ED183337EA6}" destId="{26BCD081-91E5-0245-AE35-50E365304E49}" srcOrd="0" destOrd="0" presId="urn:microsoft.com/office/officeart/2005/8/layout/hierarchy1"/>
    <dgm:cxn modelId="{59EA6231-84D6-534A-9BE6-85F370DBF52B}" srcId="{9B8DDEE2-C1FF-F542-B708-4E5FA8E23308}" destId="{260253B3-1187-5544-801A-C29720228B8E}" srcOrd="2" destOrd="0" parTransId="{48CC461C-5995-A345-B8E0-09571754C75D}" sibTransId="{E22254A9-6364-C14E-91E3-7A426541E742}"/>
    <dgm:cxn modelId="{26BB2F17-9A49-D241-B6BE-9625912CE5DC}" srcId="{D731AA5D-7007-554F-A3F5-2ED183337EA6}" destId="{B79A1466-68E4-2846-896B-09C6D144126D}" srcOrd="0" destOrd="0" parTransId="{55F22D96-4BB7-A24E-8608-FA4E50679957}" sibTransId="{F038B7C3-8E34-F346-B0A6-CB7090B38B16}"/>
    <dgm:cxn modelId="{42D8C872-2A49-584E-816E-1E821D8A8CB4}" type="presOf" srcId="{260253B3-1187-5544-801A-C29720228B8E}" destId="{599C7AB3-0ABA-3643-A3A0-D2F97B9B1502}" srcOrd="0" destOrd="0" presId="urn:microsoft.com/office/officeart/2005/8/layout/hierarchy1"/>
    <dgm:cxn modelId="{76D8B267-8989-F447-9638-735CC2CADD49}" type="presOf" srcId="{48CC461C-5995-A345-B8E0-09571754C75D}" destId="{EA124939-39ED-D744-B6D9-E04A8D374A98}" srcOrd="0" destOrd="0" presId="urn:microsoft.com/office/officeart/2005/8/layout/hierarchy1"/>
    <dgm:cxn modelId="{24D2AF26-88AB-744B-B111-3ADC88AE0B02}" type="presOf" srcId="{AA29B738-2A74-B04F-9153-B9B440AB0702}" destId="{EA60A708-1DCD-6A4B-8792-CE30E70087C7}" srcOrd="0" destOrd="0" presId="urn:microsoft.com/office/officeart/2005/8/layout/hierarchy1"/>
    <dgm:cxn modelId="{F15139D4-7874-DD45-AF83-986C5EFA4325}" type="presOf" srcId="{6595D4D7-BEC7-B94E-9CFA-05886E6C4100}" destId="{7B5E2775-F30B-054E-A74F-96CF90E7C323}" srcOrd="0" destOrd="0" presId="urn:microsoft.com/office/officeart/2005/8/layout/hierarchy1"/>
    <dgm:cxn modelId="{3C2A5EDC-2E35-6648-AB0D-5F0D8CFD2FC9}" srcId="{9B8DDEE2-C1FF-F542-B708-4E5FA8E23308}" destId="{6595D4D7-BEC7-B94E-9CFA-05886E6C4100}" srcOrd="3" destOrd="0" parTransId="{1A24BD37-384F-AB44-91F2-50DCB51A2DDC}" sibTransId="{FA2B2A75-7BC5-BF45-AF93-FD000126D6A1}"/>
    <dgm:cxn modelId="{8F397463-A68E-9B40-A468-4E4AA2C5BBB9}" type="presOf" srcId="{CB4568D2-F9A5-7745-8E14-76A206BC8428}" destId="{8A9C9CC6-E4B8-E247-88A6-9073ABB191E9}" srcOrd="0" destOrd="0" presId="urn:microsoft.com/office/officeart/2005/8/layout/hierarchy1"/>
    <dgm:cxn modelId="{0F39DD19-4CCA-9740-B1A2-E10B33F5BA47}" type="presParOf" srcId="{26BCD081-91E5-0245-AE35-50E365304E49}" destId="{0E9290A1-9D12-3B47-85C9-B90FCC5FD196}" srcOrd="0" destOrd="0" presId="urn:microsoft.com/office/officeart/2005/8/layout/hierarchy1"/>
    <dgm:cxn modelId="{34E99A3D-C757-074F-9FDC-9BCE42609974}" type="presParOf" srcId="{0E9290A1-9D12-3B47-85C9-B90FCC5FD196}" destId="{E02ACE3C-27E2-084A-8001-153DC0573A52}" srcOrd="0" destOrd="0" presId="urn:microsoft.com/office/officeart/2005/8/layout/hierarchy1"/>
    <dgm:cxn modelId="{529FD621-AE8C-7348-B89F-CDC071D38323}" type="presParOf" srcId="{E02ACE3C-27E2-084A-8001-153DC0573A52}" destId="{F4E3234B-59C3-4643-A86F-9253995447E0}" srcOrd="0" destOrd="0" presId="urn:microsoft.com/office/officeart/2005/8/layout/hierarchy1"/>
    <dgm:cxn modelId="{44560D6C-9780-474F-82EC-3D67E7589F33}" type="presParOf" srcId="{E02ACE3C-27E2-084A-8001-153DC0573A52}" destId="{2B5E6469-EAB3-4948-99CB-F1D73E19A4B9}" srcOrd="1" destOrd="0" presId="urn:microsoft.com/office/officeart/2005/8/layout/hierarchy1"/>
    <dgm:cxn modelId="{0710E21C-88C8-064F-8BB1-DF740A443C9D}" type="presParOf" srcId="{0E9290A1-9D12-3B47-85C9-B90FCC5FD196}" destId="{DFF7EC96-27EF-2E4A-9C17-57C1606A7873}" srcOrd="1" destOrd="0" presId="urn:microsoft.com/office/officeart/2005/8/layout/hierarchy1"/>
    <dgm:cxn modelId="{15D3C779-6AA3-BD46-8E94-AF01F5BF2042}" type="presParOf" srcId="{DFF7EC96-27EF-2E4A-9C17-57C1606A7873}" destId="{EA664E6B-4FAF-164F-9263-226A214867DB}" srcOrd="0" destOrd="0" presId="urn:microsoft.com/office/officeart/2005/8/layout/hierarchy1"/>
    <dgm:cxn modelId="{76816246-9688-C042-91CD-FC4B03F47DAF}" type="presParOf" srcId="{DFF7EC96-27EF-2E4A-9C17-57C1606A7873}" destId="{6809A2D6-2CF7-DA43-BAB5-B1201AA6F4F7}" srcOrd="1" destOrd="0" presId="urn:microsoft.com/office/officeart/2005/8/layout/hierarchy1"/>
    <dgm:cxn modelId="{6056BC1B-01BB-E947-B317-D320BFE14B03}" type="presParOf" srcId="{6809A2D6-2CF7-DA43-BAB5-B1201AA6F4F7}" destId="{EED4783E-0F43-4342-9B34-60633078749C}" srcOrd="0" destOrd="0" presId="urn:microsoft.com/office/officeart/2005/8/layout/hierarchy1"/>
    <dgm:cxn modelId="{50061980-D36F-D544-AF6F-A2525732296A}" type="presParOf" srcId="{EED4783E-0F43-4342-9B34-60633078749C}" destId="{DA099811-2E2B-AB4C-B240-81C4B24D8DC8}" srcOrd="0" destOrd="0" presId="urn:microsoft.com/office/officeart/2005/8/layout/hierarchy1"/>
    <dgm:cxn modelId="{F3B22CC5-FD4A-6940-9799-7E11E22A378C}" type="presParOf" srcId="{EED4783E-0F43-4342-9B34-60633078749C}" destId="{53098D5A-C94D-CB41-B7FB-B312655DA81B}" srcOrd="1" destOrd="0" presId="urn:microsoft.com/office/officeart/2005/8/layout/hierarchy1"/>
    <dgm:cxn modelId="{E108DAD0-C97B-164F-919B-5E32AD6DCB2B}" type="presParOf" srcId="{6809A2D6-2CF7-DA43-BAB5-B1201AA6F4F7}" destId="{F818C6F3-DEFA-5549-A70C-D51766D5C53C}" srcOrd="1" destOrd="0" presId="urn:microsoft.com/office/officeart/2005/8/layout/hierarchy1"/>
    <dgm:cxn modelId="{89A8DFB3-8ABA-4144-B72B-60CBFD939643}" type="presParOf" srcId="{F818C6F3-DEFA-5549-A70C-D51766D5C53C}" destId="{EA60A708-1DCD-6A4B-8792-CE30E70087C7}" srcOrd="0" destOrd="0" presId="urn:microsoft.com/office/officeart/2005/8/layout/hierarchy1"/>
    <dgm:cxn modelId="{1904EC56-A821-644E-9173-C8F60AE4F25F}" type="presParOf" srcId="{F818C6F3-DEFA-5549-A70C-D51766D5C53C}" destId="{AF131273-5F31-3A4A-AB84-9D2D460033BE}" srcOrd="1" destOrd="0" presId="urn:microsoft.com/office/officeart/2005/8/layout/hierarchy1"/>
    <dgm:cxn modelId="{AB369F48-D021-824A-9812-DD8AE100532E}" type="presParOf" srcId="{AF131273-5F31-3A4A-AB84-9D2D460033BE}" destId="{43329D88-2A86-7247-B028-3DD648F4D957}" srcOrd="0" destOrd="0" presId="urn:microsoft.com/office/officeart/2005/8/layout/hierarchy1"/>
    <dgm:cxn modelId="{7C27C443-82FC-6543-84B6-EF6A1713FC63}" type="presParOf" srcId="{43329D88-2A86-7247-B028-3DD648F4D957}" destId="{B454D49D-1A41-0B46-B695-83094B89D986}" srcOrd="0" destOrd="0" presId="urn:microsoft.com/office/officeart/2005/8/layout/hierarchy1"/>
    <dgm:cxn modelId="{181A9BC3-9E44-B044-847E-69FE01B878DA}" type="presParOf" srcId="{43329D88-2A86-7247-B028-3DD648F4D957}" destId="{8A9C9CC6-E4B8-E247-88A6-9073ABB191E9}" srcOrd="1" destOrd="0" presId="urn:microsoft.com/office/officeart/2005/8/layout/hierarchy1"/>
    <dgm:cxn modelId="{9D89FEFA-DF16-304B-9009-1BEF9422AF76}" type="presParOf" srcId="{AF131273-5F31-3A4A-AB84-9D2D460033BE}" destId="{51149726-05D9-E741-B9D5-3150C66C6628}" srcOrd="1" destOrd="0" presId="urn:microsoft.com/office/officeart/2005/8/layout/hierarchy1"/>
    <dgm:cxn modelId="{CADC9FF3-A0F9-1547-81BE-A477433E551E}" type="presParOf" srcId="{F818C6F3-DEFA-5549-A70C-D51766D5C53C}" destId="{9390F3BE-9F16-DB4E-9F97-1DC84530434B}" srcOrd="2" destOrd="0" presId="urn:microsoft.com/office/officeart/2005/8/layout/hierarchy1"/>
    <dgm:cxn modelId="{2C20D652-2AC7-354D-841D-524C7BBB06C2}" type="presParOf" srcId="{F818C6F3-DEFA-5549-A70C-D51766D5C53C}" destId="{D10BC083-BA38-8B47-AEC8-0FB75DE82145}" srcOrd="3" destOrd="0" presId="urn:microsoft.com/office/officeart/2005/8/layout/hierarchy1"/>
    <dgm:cxn modelId="{729D17A7-F93C-C140-9E62-5C008AD29979}" type="presParOf" srcId="{D10BC083-BA38-8B47-AEC8-0FB75DE82145}" destId="{E3E831EE-A76C-6945-8805-AECB68D1892E}" srcOrd="0" destOrd="0" presId="urn:microsoft.com/office/officeart/2005/8/layout/hierarchy1"/>
    <dgm:cxn modelId="{DC372089-D3CA-684F-8F40-BFDA8AD2E1C2}" type="presParOf" srcId="{E3E831EE-A76C-6945-8805-AECB68D1892E}" destId="{0FB4E528-1F85-894D-9D9B-7D4E001BE9F9}" srcOrd="0" destOrd="0" presId="urn:microsoft.com/office/officeart/2005/8/layout/hierarchy1"/>
    <dgm:cxn modelId="{2D6CBD44-0B63-1646-A577-F12662936652}" type="presParOf" srcId="{E3E831EE-A76C-6945-8805-AECB68D1892E}" destId="{FDCCED4B-E0DC-3948-8B55-A4BD65832E86}" srcOrd="1" destOrd="0" presId="urn:microsoft.com/office/officeart/2005/8/layout/hierarchy1"/>
    <dgm:cxn modelId="{C63E954B-72C5-4843-86A3-39AA2F096433}" type="presParOf" srcId="{D10BC083-BA38-8B47-AEC8-0FB75DE82145}" destId="{15C9EB62-E00C-FB48-BF97-03E1D2DFF986}" srcOrd="1" destOrd="0" presId="urn:microsoft.com/office/officeart/2005/8/layout/hierarchy1"/>
    <dgm:cxn modelId="{01B21E51-C86A-0F4C-8E5C-3D2DEEF02E76}" type="presParOf" srcId="{F818C6F3-DEFA-5549-A70C-D51766D5C53C}" destId="{EA124939-39ED-D744-B6D9-E04A8D374A98}" srcOrd="4" destOrd="0" presId="urn:microsoft.com/office/officeart/2005/8/layout/hierarchy1"/>
    <dgm:cxn modelId="{749FC9E7-CFD9-1A49-A303-BC5DC229FB34}" type="presParOf" srcId="{F818C6F3-DEFA-5549-A70C-D51766D5C53C}" destId="{BA93FD40-06C4-E748-9A52-F2463968ABBA}" srcOrd="5" destOrd="0" presId="urn:microsoft.com/office/officeart/2005/8/layout/hierarchy1"/>
    <dgm:cxn modelId="{8FA5E9C1-EEC9-A34D-898D-9CF7F171C2AD}" type="presParOf" srcId="{BA93FD40-06C4-E748-9A52-F2463968ABBA}" destId="{BCEF6F6D-1FD1-9246-8F88-27D506EDF255}" srcOrd="0" destOrd="0" presId="urn:microsoft.com/office/officeart/2005/8/layout/hierarchy1"/>
    <dgm:cxn modelId="{00FC0AE9-8FBB-4D40-BAFE-227A2414F271}" type="presParOf" srcId="{BCEF6F6D-1FD1-9246-8F88-27D506EDF255}" destId="{027E39E1-42CF-4346-B73F-70595A989DF5}" srcOrd="0" destOrd="0" presId="urn:microsoft.com/office/officeart/2005/8/layout/hierarchy1"/>
    <dgm:cxn modelId="{2A7625C3-1F2B-4341-941C-47CDC29F8F0F}" type="presParOf" srcId="{BCEF6F6D-1FD1-9246-8F88-27D506EDF255}" destId="{599C7AB3-0ABA-3643-A3A0-D2F97B9B1502}" srcOrd="1" destOrd="0" presId="urn:microsoft.com/office/officeart/2005/8/layout/hierarchy1"/>
    <dgm:cxn modelId="{37D62D05-B112-B04D-8E10-97F1A62327A0}" type="presParOf" srcId="{BA93FD40-06C4-E748-9A52-F2463968ABBA}" destId="{1125F10B-9053-E540-B08F-8DB4A99B379B}" srcOrd="1" destOrd="0" presId="urn:microsoft.com/office/officeart/2005/8/layout/hierarchy1"/>
    <dgm:cxn modelId="{03C42034-5C32-D847-BBE6-E67E93CB3262}" type="presParOf" srcId="{F818C6F3-DEFA-5549-A70C-D51766D5C53C}" destId="{5065A483-BF48-CF4B-8315-B12525D084C2}" srcOrd="6" destOrd="0" presId="urn:microsoft.com/office/officeart/2005/8/layout/hierarchy1"/>
    <dgm:cxn modelId="{C29FD81B-7432-2645-8B44-7347BFC0C1E5}" type="presParOf" srcId="{F818C6F3-DEFA-5549-A70C-D51766D5C53C}" destId="{76E8D8E5-99A9-E84F-959F-F8C4812E40DE}" srcOrd="7" destOrd="0" presId="urn:microsoft.com/office/officeart/2005/8/layout/hierarchy1"/>
    <dgm:cxn modelId="{3FD5B937-7E32-4E44-B255-C511ABF569BE}" type="presParOf" srcId="{76E8D8E5-99A9-E84F-959F-F8C4812E40DE}" destId="{31B4A860-A100-C748-BC12-12EEF27E5F3C}" srcOrd="0" destOrd="0" presId="urn:microsoft.com/office/officeart/2005/8/layout/hierarchy1"/>
    <dgm:cxn modelId="{DD6BF2E2-C110-E046-A9ED-8ED96B4DF033}" type="presParOf" srcId="{31B4A860-A100-C748-BC12-12EEF27E5F3C}" destId="{DE2FA138-A225-444B-8A9E-0AD8663B1F82}" srcOrd="0" destOrd="0" presId="urn:microsoft.com/office/officeart/2005/8/layout/hierarchy1"/>
    <dgm:cxn modelId="{B48A8361-F710-B345-94AA-0FCE93D39651}" type="presParOf" srcId="{31B4A860-A100-C748-BC12-12EEF27E5F3C}" destId="{7B5E2775-F30B-054E-A74F-96CF90E7C323}" srcOrd="1" destOrd="0" presId="urn:microsoft.com/office/officeart/2005/8/layout/hierarchy1"/>
    <dgm:cxn modelId="{7573C4AC-8CFB-2540-B4B1-536A407C645F}" type="presParOf" srcId="{76E8D8E5-99A9-E84F-959F-F8C4812E40DE}" destId="{7F51DAB1-EF6F-4744-A126-4511F2870BF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517977-22C0-904B-9749-7968F4396033}">
      <dsp:nvSpPr>
        <dsp:cNvPr id="0" name=""/>
        <dsp:cNvSpPr/>
      </dsp:nvSpPr>
      <dsp:spPr>
        <a:xfrm>
          <a:off x="0" y="34737"/>
          <a:ext cx="8035952" cy="1199250"/>
        </a:xfrm>
        <a:prstGeom prst="roundRect">
          <a:avLst/>
        </a:prstGeom>
        <a:solidFill>
          <a:srgbClr val="5A7B3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en-US" sz="5000" b="0" kern="1200" dirty="0" smtClean="0">
              <a:latin typeface="Calibri"/>
              <a:cs typeface="Calibri"/>
            </a:rPr>
            <a:t>Agenda</a:t>
          </a:r>
          <a:endParaRPr lang="en-US" sz="5000" b="0" kern="1200" dirty="0">
            <a:latin typeface="Calibri"/>
            <a:cs typeface="Calibri"/>
          </a:endParaRPr>
        </a:p>
      </dsp:txBody>
      <dsp:txXfrm>
        <a:off x="58543" y="93280"/>
        <a:ext cx="7918866" cy="1082164"/>
      </dsp:txXfrm>
    </dsp:sp>
    <dsp:sp modelId="{D2C2EE2C-204C-0D4B-80E5-7E08E5C6329B}">
      <dsp:nvSpPr>
        <dsp:cNvPr id="0" name=""/>
        <dsp:cNvSpPr/>
      </dsp:nvSpPr>
      <dsp:spPr>
        <a:xfrm>
          <a:off x="0" y="1233987"/>
          <a:ext cx="8035952" cy="310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5141" tIns="63500" rIns="355600" bIns="63500" numCol="1" spcCol="1270" anchor="t" anchorCtr="0">
          <a:noAutofit/>
        </a:bodyPr>
        <a:lstStyle/>
        <a:p>
          <a:pPr marL="285750" lvl="1" indent="-285750" algn="l" defTabSz="1733550">
            <a:lnSpc>
              <a:spcPct val="110000"/>
            </a:lnSpc>
            <a:spcBef>
              <a:spcPct val="0"/>
            </a:spcBef>
            <a:spcAft>
              <a:spcPct val="20000"/>
            </a:spcAft>
            <a:buChar char="••"/>
          </a:pPr>
          <a:r>
            <a:rPr lang="en-US" sz="3900" b="0" kern="1200" dirty="0" smtClean="0">
              <a:latin typeface="Calibri"/>
              <a:cs typeface="Calibri"/>
            </a:rPr>
            <a:t>DM1      DM2</a:t>
          </a:r>
          <a:endParaRPr lang="en-US" sz="3900" b="0" kern="1200" dirty="0">
            <a:latin typeface="Calibri"/>
            <a:cs typeface="Calibri"/>
          </a:endParaRPr>
        </a:p>
        <a:p>
          <a:pPr marL="285750" lvl="1" indent="-285750" algn="l" defTabSz="1733550">
            <a:lnSpc>
              <a:spcPct val="110000"/>
            </a:lnSpc>
            <a:spcBef>
              <a:spcPct val="0"/>
            </a:spcBef>
            <a:spcAft>
              <a:spcPct val="20000"/>
            </a:spcAft>
            <a:buChar char="••"/>
          </a:pPr>
          <a:r>
            <a:rPr lang="en-US" sz="3900" b="0" kern="1200" dirty="0" smtClean="0">
              <a:latin typeface="Calibri"/>
              <a:cs typeface="Calibri"/>
            </a:rPr>
            <a:t>Successes &amp; Challenges</a:t>
          </a:r>
          <a:endParaRPr lang="en-US" sz="3900" b="0" kern="1200" dirty="0">
            <a:latin typeface="Calibri"/>
            <a:cs typeface="Calibri"/>
          </a:endParaRPr>
        </a:p>
        <a:p>
          <a:pPr marL="285750" lvl="1" indent="-285750" algn="l" defTabSz="1733550">
            <a:lnSpc>
              <a:spcPct val="110000"/>
            </a:lnSpc>
            <a:spcBef>
              <a:spcPct val="0"/>
            </a:spcBef>
            <a:spcAft>
              <a:spcPct val="20000"/>
            </a:spcAft>
            <a:buChar char="••"/>
          </a:pPr>
          <a:r>
            <a:rPr lang="en-US" sz="3900" b="0" kern="1200" dirty="0" smtClean="0">
              <a:latin typeface="Calibri"/>
              <a:cs typeface="Calibri"/>
            </a:rPr>
            <a:t>Lessons Learned</a:t>
          </a:r>
          <a:endParaRPr lang="en-US" sz="3900" b="0" kern="1200" dirty="0">
            <a:latin typeface="Calibri"/>
            <a:cs typeface="Calibri"/>
          </a:endParaRPr>
        </a:p>
        <a:p>
          <a:pPr marL="285750" lvl="1" indent="-285750" algn="l" defTabSz="1733550">
            <a:lnSpc>
              <a:spcPct val="110000"/>
            </a:lnSpc>
            <a:spcBef>
              <a:spcPct val="0"/>
            </a:spcBef>
            <a:spcAft>
              <a:spcPct val="20000"/>
            </a:spcAft>
            <a:buChar char="••"/>
          </a:pPr>
          <a:r>
            <a:rPr lang="en-US" sz="3900" b="0" kern="1200" dirty="0" smtClean="0">
              <a:latin typeface="Calibri"/>
              <a:cs typeface="Calibri"/>
            </a:rPr>
            <a:t>Next Steps</a:t>
          </a:r>
          <a:endParaRPr lang="en-US" sz="3900" b="0" kern="1200" dirty="0">
            <a:latin typeface="Calibri"/>
            <a:cs typeface="Calibri"/>
          </a:endParaRPr>
        </a:p>
      </dsp:txBody>
      <dsp:txXfrm>
        <a:off x="0" y="1233987"/>
        <a:ext cx="8035952" cy="3105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D62E34-BF3A-6B4F-82B9-D7B9BB3A897B}">
      <dsp:nvSpPr>
        <dsp:cNvPr id="0" name=""/>
        <dsp:cNvSpPr/>
      </dsp:nvSpPr>
      <dsp:spPr>
        <a:xfrm>
          <a:off x="4993" y="1591900"/>
          <a:ext cx="1743442" cy="3369398"/>
        </a:xfrm>
        <a:prstGeom prst="roundRect">
          <a:avLst>
            <a:gd name="adj" fmla="val 5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lang="en-US" sz="2000" kern="1200" dirty="0" smtClean="0"/>
            <a:t>Discover</a:t>
          </a:r>
          <a:endParaRPr lang="en-US" sz="2000" kern="1200" dirty="0"/>
        </a:p>
      </dsp:txBody>
      <dsp:txXfrm rot="16200000">
        <a:off x="-1202115" y="2799009"/>
        <a:ext cx="2762906" cy="348688"/>
      </dsp:txXfrm>
    </dsp:sp>
    <dsp:sp modelId="{22A97D37-3461-054C-8510-33460E78D05B}">
      <dsp:nvSpPr>
        <dsp:cNvPr id="0" name=""/>
        <dsp:cNvSpPr/>
      </dsp:nvSpPr>
      <dsp:spPr>
        <a:xfrm>
          <a:off x="353682" y="1591900"/>
          <a:ext cx="1298864" cy="336939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4577" rIns="0" bIns="0" numCol="1" spcCol="1270" anchor="t" anchorCtr="0">
          <a:noAutofit/>
        </a:bodyPr>
        <a:lstStyle/>
        <a:p>
          <a:pPr lvl="0" algn="l" defTabSz="577850">
            <a:lnSpc>
              <a:spcPct val="90000"/>
            </a:lnSpc>
            <a:spcBef>
              <a:spcPct val="0"/>
            </a:spcBef>
            <a:spcAft>
              <a:spcPct val="35000"/>
            </a:spcAft>
          </a:pPr>
          <a:r>
            <a:rPr lang="en-US" sz="1300" kern="1200" dirty="0" smtClean="0"/>
            <a:t>Information discovery</a:t>
          </a:r>
          <a:endParaRPr lang="en-US" sz="1300" kern="1200" dirty="0"/>
        </a:p>
        <a:p>
          <a:pPr lvl="0" algn="l" defTabSz="577850">
            <a:lnSpc>
              <a:spcPct val="90000"/>
            </a:lnSpc>
            <a:spcBef>
              <a:spcPct val="0"/>
            </a:spcBef>
            <a:spcAft>
              <a:spcPct val="35000"/>
            </a:spcAft>
          </a:pPr>
          <a:r>
            <a:rPr lang="en-US" sz="1300" kern="1200" dirty="0" smtClean="0"/>
            <a:t>Business process assessment</a:t>
          </a:r>
          <a:endParaRPr lang="en-US" sz="1300" kern="1200" dirty="0"/>
        </a:p>
        <a:p>
          <a:pPr lvl="0" algn="l" defTabSz="577850">
            <a:lnSpc>
              <a:spcPct val="90000"/>
            </a:lnSpc>
            <a:spcBef>
              <a:spcPct val="0"/>
            </a:spcBef>
            <a:spcAft>
              <a:spcPct val="35000"/>
            </a:spcAft>
          </a:pPr>
          <a:r>
            <a:rPr lang="en-US" sz="1300" kern="1200" dirty="0" smtClean="0"/>
            <a:t>Project proposal and approval</a:t>
          </a:r>
          <a:endParaRPr lang="en-US" sz="1300" kern="1200" dirty="0"/>
        </a:p>
      </dsp:txBody>
      <dsp:txXfrm>
        <a:off x="353682" y="1591900"/>
        <a:ext cx="1298864" cy="3369398"/>
      </dsp:txXfrm>
    </dsp:sp>
    <dsp:sp modelId="{20B34962-525B-D44C-B489-78BB27734DA0}">
      <dsp:nvSpPr>
        <dsp:cNvPr id="0" name=""/>
        <dsp:cNvSpPr/>
      </dsp:nvSpPr>
      <dsp:spPr>
        <a:xfrm>
          <a:off x="1809456" y="1591900"/>
          <a:ext cx="1743442" cy="3369398"/>
        </a:xfrm>
        <a:prstGeom prst="roundRect">
          <a:avLst>
            <a:gd name="adj" fmla="val 5000"/>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lang="en-US" sz="2000" kern="1200" dirty="0" smtClean="0"/>
            <a:t>Define</a:t>
          </a:r>
          <a:endParaRPr lang="en-US" sz="2000" kern="1200" dirty="0"/>
        </a:p>
      </dsp:txBody>
      <dsp:txXfrm rot="16200000">
        <a:off x="602347" y="2799009"/>
        <a:ext cx="2762906" cy="348688"/>
      </dsp:txXfrm>
    </dsp:sp>
    <dsp:sp modelId="{2027D9AB-71A1-2747-9DA6-E242487D4D0C}">
      <dsp:nvSpPr>
        <dsp:cNvPr id="0" name=""/>
        <dsp:cNvSpPr/>
      </dsp:nvSpPr>
      <dsp:spPr>
        <a:xfrm rot="5400000">
          <a:off x="1664370" y="3255522"/>
          <a:ext cx="307608" cy="261516"/>
        </a:xfrm>
        <a:prstGeom prst="flowChartExtra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90E0F8-B73E-CB42-A5DE-2C6A13A97761}">
      <dsp:nvSpPr>
        <dsp:cNvPr id="0" name=""/>
        <dsp:cNvSpPr/>
      </dsp:nvSpPr>
      <dsp:spPr>
        <a:xfrm>
          <a:off x="2158145" y="1591900"/>
          <a:ext cx="1298864" cy="336939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4577" rIns="0" bIns="0" numCol="1" spcCol="1270" anchor="t" anchorCtr="0">
          <a:noAutofit/>
        </a:bodyPr>
        <a:lstStyle/>
        <a:p>
          <a:pPr lvl="0" algn="l" defTabSz="577850">
            <a:lnSpc>
              <a:spcPct val="90000"/>
            </a:lnSpc>
            <a:spcBef>
              <a:spcPct val="0"/>
            </a:spcBef>
            <a:spcAft>
              <a:spcPct val="35000"/>
            </a:spcAft>
          </a:pPr>
          <a:r>
            <a:rPr lang="en-US" sz="1300" kern="1200" dirty="0" smtClean="0"/>
            <a:t>Project Charter</a:t>
          </a:r>
          <a:endParaRPr lang="en-US" sz="1300" kern="1200" dirty="0"/>
        </a:p>
        <a:p>
          <a:pPr lvl="0" algn="l" defTabSz="577850">
            <a:lnSpc>
              <a:spcPct val="90000"/>
            </a:lnSpc>
            <a:spcBef>
              <a:spcPct val="0"/>
            </a:spcBef>
            <a:spcAft>
              <a:spcPct val="35000"/>
            </a:spcAft>
          </a:pPr>
          <a:r>
            <a:rPr lang="en-US" sz="1300" kern="1200" dirty="0" smtClean="0"/>
            <a:t>Project Plan</a:t>
          </a:r>
          <a:endParaRPr lang="en-US" sz="1300" kern="1200" dirty="0"/>
        </a:p>
        <a:p>
          <a:pPr lvl="0" algn="l" defTabSz="577850">
            <a:lnSpc>
              <a:spcPct val="90000"/>
            </a:lnSpc>
            <a:spcBef>
              <a:spcPct val="0"/>
            </a:spcBef>
            <a:spcAft>
              <a:spcPct val="35000"/>
            </a:spcAft>
          </a:pPr>
          <a:r>
            <a:rPr lang="en-US" sz="1300" kern="1200" dirty="0" smtClean="0"/>
            <a:t>Functional Specification</a:t>
          </a:r>
          <a:endParaRPr lang="en-US" sz="1300" kern="1200" dirty="0"/>
        </a:p>
        <a:p>
          <a:pPr marL="57150" lvl="1" indent="-57150" algn="l" defTabSz="444500">
            <a:lnSpc>
              <a:spcPct val="90000"/>
            </a:lnSpc>
            <a:spcBef>
              <a:spcPct val="0"/>
            </a:spcBef>
            <a:spcAft>
              <a:spcPct val="15000"/>
            </a:spcAft>
            <a:buChar char="••"/>
          </a:pPr>
          <a:r>
            <a:rPr lang="en-US" sz="1000" kern="1200" dirty="0" smtClean="0"/>
            <a:t>Process changes identified</a:t>
          </a:r>
          <a:endParaRPr lang="en-US" sz="1000" kern="1200" dirty="0"/>
        </a:p>
        <a:p>
          <a:pPr marL="57150" lvl="1" indent="-57150" algn="l" defTabSz="444500">
            <a:lnSpc>
              <a:spcPct val="90000"/>
            </a:lnSpc>
            <a:spcBef>
              <a:spcPct val="0"/>
            </a:spcBef>
            <a:spcAft>
              <a:spcPct val="15000"/>
            </a:spcAft>
            <a:buChar char="••"/>
          </a:pPr>
          <a:r>
            <a:rPr lang="en-US" sz="1000" kern="1200" dirty="0" smtClean="0"/>
            <a:t>Business rules</a:t>
          </a:r>
          <a:endParaRPr lang="en-US" sz="1000" kern="1200" dirty="0"/>
        </a:p>
      </dsp:txBody>
      <dsp:txXfrm>
        <a:off x="2158145" y="1591900"/>
        <a:ext cx="1298864" cy="3369398"/>
      </dsp:txXfrm>
    </dsp:sp>
    <dsp:sp modelId="{A348EB58-A882-9749-946B-4D35BCB9F717}">
      <dsp:nvSpPr>
        <dsp:cNvPr id="0" name=""/>
        <dsp:cNvSpPr/>
      </dsp:nvSpPr>
      <dsp:spPr>
        <a:xfrm>
          <a:off x="3613920" y="1591900"/>
          <a:ext cx="1743442" cy="3369398"/>
        </a:xfrm>
        <a:prstGeom prst="roundRect">
          <a:avLst>
            <a:gd name="adj" fmla="val 5000"/>
          </a:avLst>
        </a:prstGeom>
        <a:solidFill>
          <a:schemeClr val="accent2">
            <a:hueOff val="2340760"/>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lang="en-US" sz="2000" kern="1200" dirty="0" smtClean="0"/>
            <a:t>Design</a:t>
          </a:r>
          <a:endParaRPr lang="en-US" sz="2000" kern="1200" dirty="0"/>
        </a:p>
      </dsp:txBody>
      <dsp:txXfrm rot="16200000">
        <a:off x="2406811" y="2799009"/>
        <a:ext cx="2762906" cy="348688"/>
      </dsp:txXfrm>
    </dsp:sp>
    <dsp:sp modelId="{3CF9B6DA-7328-D449-9CE8-7841F5CE11A0}">
      <dsp:nvSpPr>
        <dsp:cNvPr id="0" name=""/>
        <dsp:cNvSpPr/>
      </dsp:nvSpPr>
      <dsp:spPr>
        <a:xfrm rot="5400000">
          <a:off x="3468833" y="3255522"/>
          <a:ext cx="307608" cy="261516"/>
        </a:xfrm>
        <a:prstGeom prst="flowChartExtract">
          <a:avLst/>
        </a:prstGeom>
        <a:solidFill>
          <a:schemeClr val="lt1">
            <a:hueOff val="0"/>
            <a:satOff val="0"/>
            <a:lumOff val="0"/>
            <a:alphaOff val="0"/>
          </a:schemeClr>
        </a:solidFill>
        <a:ln w="25400" cap="flat" cmpd="sng" algn="ctr">
          <a:solidFill>
            <a:schemeClr val="accent2">
              <a:hueOff val="1560507"/>
              <a:satOff val="-1946"/>
              <a:lumOff val="458"/>
              <a:alphaOff val="0"/>
            </a:schemeClr>
          </a:solidFill>
          <a:prstDash val="solid"/>
        </a:ln>
        <a:effectLst/>
      </dsp:spPr>
      <dsp:style>
        <a:lnRef idx="2">
          <a:scrgbClr r="0" g="0" b="0"/>
        </a:lnRef>
        <a:fillRef idx="1">
          <a:scrgbClr r="0" g="0" b="0"/>
        </a:fillRef>
        <a:effectRef idx="0">
          <a:scrgbClr r="0" g="0" b="0"/>
        </a:effectRef>
        <a:fontRef idx="minor"/>
      </dsp:style>
    </dsp:sp>
    <dsp:sp modelId="{0C7FA835-10CD-2844-8E74-52CB0F8FAA85}">
      <dsp:nvSpPr>
        <dsp:cNvPr id="0" name=""/>
        <dsp:cNvSpPr/>
      </dsp:nvSpPr>
      <dsp:spPr>
        <a:xfrm>
          <a:off x="3962608" y="1591900"/>
          <a:ext cx="1298864" cy="336939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4577" rIns="0" bIns="0" numCol="1" spcCol="1270" anchor="t" anchorCtr="0">
          <a:noAutofit/>
        </a:bodyPr>
        <a:lstStyle/>
        <a:p>
          <a:pPr lvl="0" algn="l" defTabSz="577850">
            <a:lnSpc>
              <a:spcPct val="90000"/>
            </a:lnSpc>
            <a:spcBef>
              <a:spcPct val="0"/>
            </a:spcBef>
            <a:spcAft>
              <a:spcPct val="35000"/>
            </a:spcAft>
          </a:pPr>
          <a:r>
            <a:rPr lang="en-US" sz="1300" kern="1200" dirty="0" smtClean="0"/>
            <a:t>Technical Specification</a:t>
          </a:r>
          <a:endParaRPr lang="en-US" sz="1300" kern="1200" dirty="0"/>
        </a:p>
        <a:p>
          <a:pPr marL="57150" lvl="1" indent="-57150" algn="l" defTabSz="444500">
            <a:lnSpc>
              <a:spcPct val="90000"/>
            </a:lnSpc>
            <a:spcBef>
              <a:spcPct val="0"/>
            </a:spcBef>
            <a:spcAft>
              <a:spcPct val="15000"/>
            </a:spcAft>
            <a:buChar char="••"/>
          </a:pPr>
          <a:r>
            <a:rPr lang="en-US" sz="1000" kern="1200" dirty="0" smtClean="0"/>
            <a:t>Modeling</a:t>
          </a:r>
          <a:endParaRPr lang="en-US" sz="1000" kern="1200" dirty="0"/>
        </a:p>
        <a:p>
          <a:pPr marL="57150" lvl="1" indent="-57150" algn="l" defTabSz="444500">
            <a:lnSpc>
              <a:spcPct val="90000"/>
            </a:lnSpc>
            <a:spcBef>
              <a:spcPct val="0"/>
            </a:spcBef>
            <a:spcAft>
              <a:spcPct val="15000"/>
            </a:spcAft>
            <a:buChar char="••"/>
          </a:pPr>
          <a:r>
            <a:rPr lang="en-US" sz="1000" kern="1200" dirty="0" smtClean="0"/>
            <a:t>Data and application integration design</a:t>
          </a:r>
          <a:endParaRPr lang="en-US" sz="1000" kern="1200" dirty="0"/>
        </a:p>
        <a:p>
          <a:pPr marL="57150" lvl="1" indent="-57150" algn="l" defTabSz="444500">
            <a:lnSpc>
              <a:spcPct val="90000"/>
            </a:lnSpc>
            <a:spcBef>
              <a:spcPct val="0"/>
            </a:spcBef>
            <a:spcAft>
              <a:spcPct val="15000"/>
            </a:spcAft>
            <a:buChar char="••"/>
          </a:pPr>
          <a:r>
            <a:rPr lang="en-US" sz="1000" kern="1200" dirty="0" smtClean="0"/>
            <a:t>Architecture definition</a:t>
          </a:r>
          <a:endParaRPr lang="en-US" sz="1000" kern="1200" dirty="0"/>
        </a:p>
        <a:p>
          <a:pPr marL="57150" lvl="1" indent="-57150" algn="l" defTabSz="444500">
            <a:lnSpc>
              <a:spcPct val="90000"/>
            </a:lnSpc>
            <a:spcBef>
              <a:spcPct val="0"/>
            </a:spcBef>
            <a:spcAft>
              <a:spcPct val="15000"/>
            </a:spcAft>
            <a:buChar char="••"/>
          </a:pPr>
          <a:r>
            <a:rPr lang="en-US" sz="1000" kern="1200" dirty="0" smtClean="0"/>
            <a:t>Proof of concept as needed for high risk deliverables</a:t>
          </a:r>
          <a:endParaRPr lang="en-US" sz="1000" kern="1200" dirty="0"/>
        </a:p>
        <a:p>
          <a:pPr lvl="0" algn="l" defTabSz="577850">
            <a:lnSpc>
              <a:spcPct val="90000"/>
            </a:lnSpc>
            <a:spcBef>
              <a:spcPct val="0"/>
            </a:spcBef>
            <a:spcAft>
              <a:spcPct val="35000"/>
            </a:spcAft>
          </a:pPr>
          <a:r>
            <a:rPr lang="en-US" sz="1300" kern="1200" dirty="0" smtClean="0"/>
            <a:t>Visual Design</a:t>
          </a:r>
          <a:endParaRPr lang="en-US" sz="1300" kern="1200" dirty="0"/>
        </a:p>
        <a:p>
          <a:pPr marL="57150" lvl="1" indent="-57150" algn="l" defTabSz="444500">
            <a:lnSpc>
              <a:spcPct val="90000"/>
            </a:lnSpc>
            <a:spcBef>
              <a:spcPct val="0"/>
            </a:spcBef>
            <a:spcAft>
              <a:spcPct val="15000"/>
            </a:spcAft>
            <a:buChar char="••"/>
          </a:pPr>
          <a:r>
            <a:rPr lang="en-US" sz="1000" kern="1200" dirty="0" smtClean="0"/>
            <a:t>Report mock up with user input</a:t>
          </a:r>
          <a:endParaRPr lang="en-US" sz="1000" kern="1200" dirty="0"/>
        </a:p>
      </dsp:txBody>
      <dsp:txXfrm>
        <a:off x="3962608" y="1591900"/>
        <a:ext cx="1298864" cy="3369398"/>
      </dsp:txXfrm>
    </dsp:sp>
    <dsp:sp modelId="{F545A350-13E5-4946-A50E-DE999A50228C}">
      <dsp:nvSpPr>
        <dsp:cNvPr id="0" name=""/>
        <dsp:cNvSpPr/>
      </dsp:nvSpPr>
      <dsp:spPr>
        <a:xfrm>
          <a:off x="5418383" y="1591900"/>
          <a:ext cx="1743442" cy="3369398"/>
        </a:xfrm>
        <a:prstGeom prst="roundRect">
          <a:avLst>
            <a:gd name="adj" fmla="val 5000"/>
          </a:avLst>
        </a:prstGeom>
        <a:solidFill>
          <a:schemeClr val="accent2">
            <a:hueOff val="3511140"/>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lang="en-US" sz="2000" kern="1200" dirty="0" smtClean="0"/>
            <a:t>Develop</a:t>
          </a:r>
          <a:endParaRPr lang="en-US" sz="2000" kern="1200" dirty="0"/>
        </a:p>
      </dsp:txBody>
      <dsp:txXfrm rot="16200000">
        <a:off x="4211274" y="2799009"/>
        <a:ext cx="2762906" cy="348688"/>
      </dsp:txXfrm>
    </dsp:sp>
    <dsp:sp modelId="{F7C19EE3-922F-3148-9A86-F534099CBF73}">
      <dsp:nvSpPr>
        <dsp:cNvPr id="0" name=""/>
        <dsp:cNvSpPr/>
      </dsp:nvSpPr>
      <dsp:spPr>
        <a:xfrm rot="5400000">
          <a:off x="5273296" y="3255522"/>
          <a:ext cx="307608" cy="261516"/>
        </a:xfrm>
        <a:prstGeom prst="flowChartExtract">
          <a:avLst/>
        </a:prstGeom>
        <a:solidFill>
          <a:schemeClr val="lt1">
            <a:hueOff val="0"/>
            <a:satOff val="0"/>
            <a:lumOff val="0"/>
            <a:alphaOff val="0"/>
          </a:schemeClr>
        </a:solidFill>
        <a:ln w="25400"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dsp:style>
    </dsp:sp>
    <dsp:sp modelId="{E1A5E318-59C6-8542-B62A-213E50B35ABF}">
      <dsp:nvSpPr>
        <dsp:cNvPr id="0" name=""/>
        <dsp:cNvSpPr/>
      </dsp:nvSpPr>
      <dsp:spPr>
        <a:xfrm>
          <a:off x="5767071" y="1591900"/>
          <a:ext cx="1298864" cy="336939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1148" rIns="0" bIns="0" numCol="1" spcCol="1270" anchor="t" anchorCtr="0">
          <a:noAutofit/>
        </a:bodyPr>
        <a:lstStyle/>
        <a:p>
          <a:pPr lvl="0" algn="l" defTabSz="533400">
            <a:lnSpc>
              <a:spcPct val="90000"/>
            </a:lnSpc>
            <a:spcBef>
              <a:spcPct val="0"/>
            </a:spcBef>
            <a:spcAft>
              <a:spcPct val="35000"/>
            </a:spcAft>
          </a:pPr>
          <a:r>
            <a:rPr lang="en-US" sz="1200" kern="1200" dirty="0" smtClean="0"/>
            <a:t>Transformation of design</a:t>
          </a:r>
          <a:endParaRPr lang="en-US" sz="1200" kern="1200" dirty="0"/>
        </a:p>
        <a:p>
          <a:pPr lvl="0" algn="l" defTabSz="533400">
            <a:lnSpc>
              <a:spcPct val="90000"/>
            </a:lnSpc>
            <a:spcBef>
              <a:spcPct val="0"/>
            </a:spcBef>
            <a:spcAft>
              <a:spcPct val="35000"/>
            </a:spcAft>
          </a:pPr>
          <a:r>
            <a:rPr lang="en-US" sz="1200" kern="1200" dirty="0" smtClean="0"/>
            <a:t>Report development</a:t>
          </a:r>
          <a:endParaRPr lang="en-US" sz="1200" kern="1200" dirty="0"/>
        </a:p>
        <a:p>
          <a:pPr lvl="0" algn="l" defTabSz="533400">
            <a:lnSpc>
              <a:spcPct val="90000"/>
            </a:lnSpc>
            <a:spcBef>
              <a:spcPct val="0"/>
            </a:spcBef>
            <a:spcAft>
              <a:spcPct val="35000"/>
            </a:spcAft>
          </a:pPr>
          <a:r>
            <a:rPr lang="en-US" sz="1200" kern="1200" dirty="0" smtClean="0"/>
            <a:t>Data import and export development</a:t>
          </a:r>
          <a:endParaRPr lang="en-US" sz="1200" kern="1200" dirty="0"/>
        </a:p>
        <a:p>
          <a:pPr lvl="0" algn="l" defTabSz="533400">
            <a:lnSpc>
              <a:spcPct val="90000"/>
            </a:lnSpc>
            <a:spcBef>
              <a:spcPct val="0"/>
            </a:spcBef>
            <a:spcAft>
              <a:spcPct val="35000"/>
            </a:spcAft>
          </a:pPr>
          <a:r>
            <a:rPr lang="en-US" sz="1200" kern="1200" dirty="0" smtClean="0"/>
            <a:t>Unit test development</a:t>
          </a:r>
          <a:endParaRPr lang="en-US" sz="1200" kern="1200" dirty="0"/>
        </a:p>
        <a:p>
          <a:pPr lvl="0" algn="l" defTabSz="533400">
            <a:lnSpc>
              <a:spcPct val="90000"/>
            </a:lnSpc>
            <a:spcBef>
              <a:spcPct val="0"/>
            </a:spcBef>
            <a:spcAft>
              <a:spcPct val="35000"/>
            </a:spcAft>
          </a:pPr>
          <a:r>
            <a:rPr lang="en-US" sz="1200" kern="1200" dirty="0" smtClean="0"/>
            <a:t>Deployment to “sandbox” for user preview of solution</a:t>
          </a:r>
          <a:endParaRPr lang="en-US" sz="1200" kern="1200" dirty="0"/>
        </a:p>
      </dsp:txBody>
      <dsp:txXfrm>
        <a:off x="5767071" y="1591900"/>
        <a:ext cx="1298864" cy="3369398"/>
      </dsp:txXfrm>
    </dsp:sp>
    <dsp:sp modelId="{350E8C76-DCD2-DB49-9C1C-A89CA10E1303}">
      <dsp:nvSpPr>
        <dsp:cNvPr id="0" name=""/>
        <dsp:cNvSpPr/>
      </dsp:nvSpPr>
      <dsp:spPr>
        <a:xfrm>
          <a:off x="7222846" y="1591900"/>
          <a:ext cx="1743442" cy="3369398"/>
        </a:xfrm>
        <a:prstGeom prst="roundRect">
          <a:avLst>
            <a:gd name="adj" fmla="val 5000"/>
          </a:avLst>
        </a:prstGeom>
        <a:solidFill>
          <a:schemeClr val="accent2">
            <a:hueOff val="4681520"/>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lang="en-US" sz="2000" kern="1200" dirty="0" smtClean="0"/>
            <a:t>Deploy</a:t>
          </a:r>
          <a:endParaRPr lang="en-US" sz="2000" kern="1200" dirty="0"/>
        </a:p>
      </dsp:txBody>
      <dsp:txXfrm rot="16200000">
        <a:off x="6015737" y="2799009"/>
        <a:ext cx="2762906" cy="348688"/>
      </dsp:txXfrm>
    </dsp:sp>
    <dsp:sp modelId="{FE12697F-19D3-DA41-8C66-A828182304C9}">
      <dsp:nvSpPr>
        <dsp:cNvPr id="0" name=""/>
        <dsp:cNvSpPr/>
      </dsp:nvSpPr>
      <dsp:spPr>
        <a:xfrm rot="5400000">
          <a:off x="7077759" y="3255522"/>
          <a:ext cx="307608" cy="261516"/>
        </a:xfrm>
        <a:prstGeom prst="flowChartExtract">
          <a:avLst/>
        </a:prstGeom>
        <a:solidFill>
          <a:schemeClr val="lt1">
            <a:hueOff val="0"/>
            <a:satOff val="0"/>
            <a:lumOff val="0"/>
            <a:alphaOff val="0"/>
          </a:schemeClr>
        </a:solidFill>
        <a:ln w="25400" cap="flat" cmpd="sng" algn="ctr">
          <a:solidFill>
            <a:schemeClr val="accent2">
              <a:hueOff val="4681520"/>
              <a:satOff val="-5839"/>
              <a:lumOff val="1373"/>
              <a:alphaOff val="0"/>
            </a:schemeClr>
          </a:solidFill>
          <a:prstDash val="solid"/>
        </a:ln>
        <a:effectLst/>
      </dsp:spPr>
      <dsp:style>
        <a:lnRef idx="2">
          <a:scrgbClr r="0" g="0" b="0"/>
        </a:lnRef>
        <a:fillRef idx="1">
          <a:scrgbClr r="0" g="0" b="0"/>
        </a:fillRef>
        <a:effectRef idx="0">
          <a:scrgbClr r="0" g="0" b="0"/>
        </a:effectRef>
        <a:fontRef idx="minor"/>
      </dsp:style>
    </dsp:sp>
    <dsp:sp modelId="{7B157A9D-2171-C346-B8B2-0E756A4DAD40}">
      <dsp:nvSpPr>
        <dsp:cNvPr id="0" name=""/>
        <dsp:cNvSpPr/>
      </dsp:nvSpPr>
      <dsp:spPr>
        <a:xfrm>
          <a:off x="7571535" y="1591900"/>
          <a:ext cx="1298864" cy="336939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1148" rIns="0" bIns="0" numCol="1" spcCol="1270" anchor="t" anchorCtr="0">
          <a:noAutofit/>
        </a:bodyPr>
        <a:lstStyle/>
        <a:p>
          <a:pPr lvl="0" algn="l" defTabSz="533400">
            <a:lnSpc>
              <a:spcPct val="90000"/>
            </a:lnSpc>
            <a:spcBef>
              <a:spcPct val="0"/>
            </a:spcBef>
            <a:spcAft>
              <a:spcPct val="35000"/>
            </a:spcAft>
          </a:pPr>
          <a:r>
            <a:rPr lang="en-US" sz="1200" kern="1200" dirty="0" smtClean="0"/>
            <a:t>Test dev, test, production environments using manual and automated processes</a:t>
          </a:r>
          <a:endParaRPr lang="en-US" sz="1200" kern="1200" dirty="0"/>
        </a:p>
        <a:p>
          <a:pPr lvl="0" algn="l" defTabSz="533400">
            <a:lnSpc>
              <a:spcPct val="90000"/>
            </a:lnSpc>
            <a:spcBef>
              <a:spcPct val="0"/>
            </a:spcBef>
            <a:spcAft>
              <a:spcPct val="35000"/>
            </a:spcAft>
          </a:pPr>
          <a:r>
            <a:rPr lang="en-US" sz="1200" kern="1200" dirty="0" smtClean="0"/>
            <a:t>Performance testing</a:t>
          </a:r>
          <a:endParaRPr lang="en-US" sz="1200" kern="1200" dirty="0"/>
        </a:p>
        <a:p>
          <a:pPr lvl="0" algn="l" defTabSz="533400">
            <a:lnSpc>
              <a:spcPct val="90000"/>
            </a:lnSpc>
            <a:spcBef>
              <a:spcPct val="0"/>
            </a:spcBef>
            <a:spcAft>
              <a:spcPct val="35000"/>
            </a:spcAft>
          </a:pPr>
          <a:r>
            <a:rPr lang="en-US" sz="1200" kern="1200" dirty="0" smtClean="0"/>
            <a:t>User acceptance testing</a:t>
          </a:r>
          <a:endParaRPr lang="en-US" sz="1200" kern="1200" dirty="0"/>
        </a:p>
        <a:p>
          <a:pPr lvl="0" algn="l" defTabSz="533400">
            <a:lnSpc>
              <a:spcPct val="90000"/>
            </a:lnSpc>
            <a:spcBef>
              <a:spcPct val="0"/>
            </a:spcBef>
            <a:spcAft>
              <a:spcPct val="35000"/>
            </a:spcAft>
          </a:pPr>
          <a:r>
            <a:rPr lang="en-US" sz="1200" kern="1200" dirty="0" smtClean="0"/>
            <a:t>Training and knowledge transfer</a:t>
          </a:r>
          <a:endParaRPr lang="en-US" sz="1200" kern="1200" dirty="0"/>
        </a:p>
      </dsp:txBody>
      <dsp:txXfrm>
        <a:off x="7571535" y="1591900"/>
        <a:ext cx="1298864" cy="33693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36D69A-5BF8-A545-B3F9-C5501474E9CD}">
      <dsp:nvSpPr>
        <dsp:cNvPr id="0" name=""/>
        <dsp:cNvSpPr/>
      </dsp:nvSpPr>
      <dsp:spPr>
        <a:xfrm>
          <a:off x="855" y="1515012"/>
          <a:ext cx="776324" cy="388162"/>
        </a:xfrm>
        <a:prstGeom prst="roundRect">
          <a:avLst>
            <a:gd name="adj" fmla="val 10000"/>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CIO</a:t>
          </a:r>
          <a:endParaRPr lang="en-US" sz="900" kern="1200" dirty="0"/>
        </a:p>
      </dsp:txBody>
      <dsp:txXfrm>
        <a:off x="12224" y="1526381"/>
        <a:ext cx="753586" cy="365424"/>
      </dsp:txXfrm>
    </dsp:sp>
    <dsp:sp modelId="{78EBFE0B-CBC2-8747-8313-B8E8B17E0CF1}">
      <dsp:nvSpPr>
        <dsp:cNvPr id="0" name=""/>
        <dsp:cNvSpPr/>
      </dsp:nvSpPr>
      <dsp:spPr>
        <a:xfrm rot="19457599">
          <a:off x="741236" y="1585741"/>
          <a:ext cx="382418" cy="23510"/>
        </a:xfrm>
        <a:custGeom>
          <a:avLst/>
          <a:gdLst/>
          <a:ahLst/>
          <a:cxnLst/>
          <a:rect l="0" t="0" r="0" b="0"/>
          <a:pathLst>
            <a:path>
              <a:moveTo>
                <a:pt x="0" y="11755"/>
              </a:moveTo>
              <a:lnTo>
                <a:pt x="382418" y="117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22884" y="1587936"/>
        <a:ext cx="19120" cy="19120"/>
      </dsp:txXfrm>
    </dsp:sp>
    <dsp:sp modelId="{0D097E81-7562-274C-9356-2EB1EC1706B0}">
      <dsp:nvSpPr>
        <dsp:cNvPr id="0" name=""/>
        <dsp:cNvSpPr/>
      </dsp:nvSpPr>
      <dsp:spPr>
        <a:xfrm>
          <a:off x="1087710" y="1291818"/>
          <a:ext cx="776324" cy="388162"/>
        </a:xfrm>
        <a:prstGeom prst="roundRect">
          <a:avLst>
            <a:gd name="adj" fmla="val 10000"/>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IT Director</a:t>
          </a:r>
          <a:endParaRPr lang="en-US" sz="900" kern="1200" dirty="0"/>
        </a:p>
      </dsp:txBody>
      <dsp:txXfrm>
        <a:off x="1099079" y="1303187"/>
        <a:ext cx="753586" cy="365424"/>
      </dsp:txXfrm>
    </dsp:sp>
    <dsp:sp modelId="{F5673F25-4E32-414E-B2FC-F962A6A454DF}">
      <dsp:nvSpPr>
        <dsp:cNvPr id="0" name=""/>
        <dsp:cNvSpPr/>
      </dsp:nvSpPr>
      <dsp:spPr>
        <a:xfrm>
          <a:off x="1864035" y="1474144"/>
          <a:ext cx="310529" cy="23510"/>
        </a:xfrm>
        <a:custGeom>
          <a:avLst/>
          <a:gdLst/>
          <a:ahLst/>
          <a:cxnLst/>
          <a:rect l="0" t="0" r="0" b="0"/>
          <a:pathLst>
            <a:path>
              <a:moveTo>
                <a:pt x="0" y="11755"/>
              </a:moveTo>
              <a:lnTo>
                <a:pt x="310529" y="117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011536" y="1478136"/>
        <a:ext cx="15526" cy="15526"/>
      </dsp:txXfrm>
    </dsp:sp>
    <dsp:sp modelId="{DEA31296-49AA-1C48-9F6C-BBEDB1A84079}">
      <dsp:nvSpPr>
        <dsp:cNvPr id="0" name=""/>
        <dsp:cNvSpPr/>
      </dsp:nvSpPr>
      <dsp:spPr>
        <a:xfrm>
          <a:off x="2174564" y="1291818"/>
          <a:ext cx="776324" cy="388162"/>
        </a:xfrm>
        <a:prstGeom prst="roundRect">
          <a:avLst>
            <a:gd name="adj" fmla="val 10000"/>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Team Lead</a:t>
          </a:r>
          <a:endParaRPr lang="en-US" sz="900" kern="1200" dirty="0"/>
        </a:p>
      </dsp:txBody>
      <dsp:txXfrm>
        <a:off x="2185933" y="1303187"/>
        <a:ext cx="753586" cy="365424"/>
      </dsp:txXfrm>
    </dsp:sp>
    <dsp:sp modelId="{41136F5A-072B-8A44-AA06-2737121F4708}">
      <dsp:nvSpPr>
        <dsp:cNvPr id="0" name=""/>
        <dsp:cNvSpPr/>
      </dsp:nvSpPr>
      <dsp:spPr>
        <a:xfrm rot="17692822">
          <a:off x="2737113" y="1139354"/>
          <a:ext cx="738082" cy="23510"/>
        </a:xfrm>
        <a:custGeom>
          <a:avLst/>
          <a:gdLst/>
          <a:ahLst/>
          <a:cxnLst/>
          <a:rect l="0" t="0" r="0" b="0"/>
          <a:pathLst>
            <a:path>
              <a:moveTo>
                <a:pt x="0" y="11755"/>
              </a:moveTo>
              <a:lnTo>
                <a:pt x="738082" y="117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87702" y="1132657"/>
        <a:ext cx="36904" cy="36904"/>
      </dsp:txXfrm>
    </dsp:sp>
    <dsp:sp modelId="{208C4DBD-1ACB-E940-B4A5-A694F0BBDF79}">
      <dsp:nvSpPr>
        <dsp:cNvPr id="0" name=""/>
        <dsp:cNvSpPr/>
      </dsp:nvSpPr>
      <dsp:spPr>
        <a:xfrm>
          <a:off x="3261419" y="622238"/>
          <a:ext cx="776324" cy="388162"/>
        </a:xfrm>
        <a:prstGeom prst="roundRect">
          <a:avLst>
            <a:gd name="adj" fmla="val 10000"/>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1/3 Report Writer</a:t>
          </a:r>
          <a:endParaRPr lang="en-US" sz="900" kern="1200" dirty="0"/>
        </a:p>
      </dsp:txBody>
      <dsp:txXfrm>
        <a:off x="3272788" y="633607"/>
        <a:ext cx="753586" cy="365424"/>
      </dsp:txXfrm>
    </dsp:sp>
    <dsp:sp modelId="{81BBE988-3D0F-A149-BC76-4462C803C070}">
      <dsp:nvSpPr>
        <dsp:cNvPr id="0" name=""/>
        <dsp:cNvSpPr/>
      </dsp:nvSpPr>
      <dsp:spPr>
        <a:xfrm rot="19457599">
          <a:off x="2914945" y="1362547"/>
          <a:ext cx="382418" cy="23510"/>
        </a:xfrm>
        <a:custGeom>
          <a:avLst/>
          <a:gdLst/>
          <a:ahLst/>
          <a:cxnLst/>
          <a:rect l="0" t="0" r="0" b="0"/>
          <a:pathLst>
            <a:path>
              <a:moveTo>
                <a:pt x="0" y="11755"/>
              </a:moveTo>
              <a:lnTo>
                <a:pt x="382418" y="117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96594" y="1364742"/>
        <a:ext cx="19120" cy="19120"/>
      </dsp:txXfrm>
    </dsp:sp>
    <dsp:sp modelId="{410363DC-D428-5B42-BCF4-CC64327E4CA3}">
      <dsp:nvSpPr>
        <dsp:cNvPr id="0" name=""/>
        <dsp:cNvSpPr/>
      </dsp:nvSpPr>
      <dsp:spPr>
        <a:xfrm>
          <a:off x="3261419" y="1068625"/>
          <a:ext cx="776324" cy="388162"/>
        </a:xfrm>
        <a:prstGeom prst="roundRect">
          <a:avLst>
            <a:gd name="adj" fmla="val 10000"/>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Support Coordinator</a:t>
          </a:r>
          <a:endParaRPr lang="en-US" sz="900" kern="1200" dirty="0"/>
        </a:p>
      </dsp:txBody>
      <dsp:txXfrm>
        <a:off x="3272788" y="1079994"/>
        <a:ext cx="753586" cy="365424"/>
      </dsp:txXfrm>
    </dsp:sp>
    <dsp:sp modelId="{F9B5F8D1-1B57-9446-BDD1-F2690739FE71}">
      <dsp:nvSpPr>
        <dsp:cNvPr id="0" name=""/>
        <dsp:cNvSpPr/>
      </dsp:nvSpPr>
      <dsp:spPr>
        <a:xfrm rot="2142401">
          <a:off x="2914945" y="1585741"/>
          <a:ext cx="382418" cy="23510"/>
        </a:xfrm>
        <a:custGeom>
          <a:avLst/>
          <a:gdLst/>
          <a:ahLst/>
          <a:cxnLst/>
          <a:rect l="0" t="0" r="0" b="0"/>
          <a:pathLst>
            <a:path>
              <a:moveTo>
                <a:pt x="0" y="11755"/>
              </a:moveTo>
              <a:lnTo>
                <a:pt x="382418" y="117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96594" y="1587936"/>
        <a:ext cx="19120" cy="19120"/>
      </dsp:txXfrm>
    </dsp:sp>
    <dsp:sp modelId="{6AE70B7F-0950-0246-BC84-90EA01D2793C}">
      <dsp:nvSpPr>
        <dsp:cNvPr id="0" name=""/>
        <dsp:cNvSpPr/>
      </dsp:nvSpPr>
      <dsp:spPr>
        <a:xfrm>
          <a:off x="3261419" y="1515012"/>
          <a:ext cx="776324" cy="388162"/>
        </a:xfrm>
        <a:prstGeom prst="roundRect">
          <a:avLst>
            <a:gd name="adj" fmla="val 10000"/>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ETL Data Analyst</a:t>
          </a:r>
          <a:endParaRPr lang="en-US" sz="900" kern="1200" dirty="0"/>
        </a:p>
      </dsp:txBody>
      <dsp:txXfrm>
        <a:off x="3272788" y="1526381"/>
        <a:ext cx="753586" cy="365424"/>
      </dsp:txXfrm>
    </dsp:sp>
    <dsp:sp modelId="{F10B4A8F-BBEA-7E4C-BC49-020AFCD0861D}">
      <dsp:nvSpPr>
        <dsp:cNvPr id="0" name=""/>
        <dsp:cNvSpPr/>
      </dsp:nvSpPr>
      <dsp:spPr>
        <a:xfrm rot="3907178">
          <a:off x="2737113" y="1808934"/>
          <a:ext cx="738082" cy="23510"/>
        </a:xfrm>
        <a:custGeom>
          <a:avLst/>
          <a:gdLst/>
          <a:ahLst/>
          <a:cxnLst/>
          <a:rect l="0" t="0" r="0" b="0"/>
          <a:pathLst>
            <a:path>
              <a:moveTo>
                <a:pt x="0" y="11755"/>
              </a:moveTo>
              <a:lnTo>
                <a:pt x="738082" y="117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87702" y="1802237"/>
        <a:ext cx="36904" cy="36904"/>
      </dsp:txXfrm>
    </dsp:sp>
    <dsp:sp modelId="{06CC034C-EF05-A649-9631-E95629F07461}">
      <dsp:nvSpPr>
        <dsp:cNvPr id="0" name=""/>
        <dsp:cNvSpPr/>
      </dsp:nvSpPr>
      <dsp:spPr>
        <a:xfrm>
          <a:off x="3261419" y="1961398"/>
          <a:ext cx="776324" cy="388162"/>
        </a:xfrm>
        <a:prstGeom prst="roundRect">
          <a:avLst>
            <a:gd name="adj" fmla="val 10000"/>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Consultant</a:t>
          </a:r>
          <a:endParaRPr lang="en-US" sz="900" kern="1200" dirty="0"/>
        </a:p>
      </dsp:txBody>
      <dsp:txXfrm>
        <a:off x="3272788" y="1972767"/>
        <a:ext cx="753586" cy="365424"/>
      </dsp:txXfrm>
    </dsp:sp>
    <dsp:sp modelId="{33E9E8E2-0042-F44F-9AFF-37CD55B1FCA7}">
      <dsp:nvSpPr>
        <dsp:cNvPr id="0" name=""/>
        <dsp:cNvSpPr/>
      </dsp:nvSpPr>
      <dsp:spPr>
        <a:xfrm rot="2142401">
          <a:off x="741236" y="1808934"/>
          <a:ext cx="382418" cy="23510"/>
        </a:xfrm>
        <a:custGeom>
          <a:avLst/>
          <a:gdLst/>
          <a:ahLst/>
          <a:cxnLst/>
          <a:rect l="0" t="0" r="0" b="0"/>
          <a:pathLst>
            <a:path>
              <a:moveTo>
                <a:pt x="0" y="11755"/>
              </a:moveTo>
              <a:lnTo>
                <a:pt x="382418" y="117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22884" y="1811129"/>
        <a:ext cx="19120" cy="19120"/>
      </dsp:txXfrm>
    </dsp:sp>
    <dsp:sp modelId="{CE6C47D8-8562-6A40-8A93-9F030F44E159}">
      <dsp:nvSpPr>
        <dsp:cNvPr id="0" name=""/>
        <dsp:cNvSpPr/>
      </dsp:nvSpPr>
      <dsp:spPr>
        <a:xfrm>
          <a:off x="1087710" y="1738205"/>
          <a:ext cx="776324" cy="388162"/>
        </a:xfrm>
        <a:prstGeom prst="roundRect">
          <a:avLst>
            <a:gd name="adj" fmla="val 10000"/>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Project Manager</a:t>
          </a:r>
          <a:endParaRPr lang="en-US" sz="900" kern="1200" dirty="0"/>
        </a:p>
      </dsp:txBody>
      <dsp:txXfrm>
        <a:off x="1099079" y="1749574"/>
        <a:ext cx="753586" cy="3654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CC21BA-4836-DB49-8D27-068FFA0F373D}">
      <dsp:nvSpPr>
        <dsp:cNvPr id="0" name=""/>
        <dsp:cNvSpPr/>
      </dsp:nvSpPr>
      <dsp:spPr>
        <a:xfrm>
          <a:off x="342" y="1325618"/>
          <a:ext cx="805829" cy="40291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CIO</a:t>
          </a:r>
          <a:endParaRPr lang="en-US" sz="1000" kern="1200" dirty="0"/>
        </a:p>
      </dsp:txBody>
      <dsp:txXfrm>
        <a:off x="12143" y="1337419"/>
        <a:ext cx="782227" cy="379312"/>
      </dsp:txXfrm>
    </dsp:sp>
    <dsp:sp modelId="{B4D603E2-4E75-5849-9E6A-F4248524C1C6}">
      <dsp:nvSpPr>
        <dsp:cNvPr id="0" name=""/>
        <dsp:cNvSpPr/>
      </dsp:nvSpPr>
      <dsp:spPr>
        <a:xfrm rot="19457599">
          <a:off x="768861" y="1397241"/>
          <a:ext cx="396953" cy="27993"/>
        </a:xfrm>
        <a:custGeom>
          <a:avLst/>
          <a:gdLst/>
          <a:ahLst/>
          <a:cxnLst/>
          <a:rect l="0" t="0" r="0" b="0"/>
          <a:pathLst>
            <a:path>
              <a:moveTo>
                <a:pt x="0" y="13996"/>
              </a:moveTo>
              <a:lnTo>
                <a:pt x="396953" y="139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57414" y="1401314"/>
        <a:ext cx="19847" cy="19847"/>
      </dsp:txXfrm>
    </dsp:sp>
    <dsp:sp modelId="{E174B86C-9B80-BE47-80E7-C00BB97BE956}">
      <dsp:nvSpPr>
        <dsp:cNvPr id="0" name=""/>
        <dsp:cNvSpPr/>
      </dsp:nvSpPr>
      <dsp:spPr>
        <a:xfrm>
          <a:off x="1128504" y="1093942"/>
          <a:ext cx="805829" cy="40291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IT Director</a:t>
          </a:r>
          <a:endParaRPr lang="en-US" sz="1000" kern="1200" dirty="0"/>
        </a:p>
      </dsp:txBody>
      <dsp:txXfrm>
        <a:off x="1140305" y="1105743"/>
        <a:ext cx="782227" cy="379312"/>
      </dsp:txXfrm>
    </dsp:sp>
    <dsp:sp modelId="{4AD81286-84D7-444E-BD98-46CB4FB28FAD}">
      <dsp:nvSpPr>
        <dsp:cNvPr id="0" name=""/>
        <dsp:cNvSpPr/>
      </dsp:nvSpPr>
      <dsp:spPr>
        <a:xfrm>
          <a:off x="1934334" y="1281403"/>
          <a:ext cx="322331" cy="27993"/>
        </a:xfrm>
        <a:custGeom>
          <a:avLst/>
          <a:gdLst/>
          <a:ahLst/>
          <a:cxnLst/>
          <a:rect l="0" t="0" r="0" b="0"/>
          <a:pathLst>
            <a:path>
              <a:moveTo>
                <a:pt x="0" y="13996"/>
              </a:moveTo>
              <a:lnTo>
                <a:pt x="322331" y="1399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087441" y="1287341"/>
        <a:ext cx="16116" cy="16116"/>
      </dsp:txXfrm>
    </dsp:sp>
    <dsp:sp modelId="{AFD084C3-2CB5-6D43-9C43-63207391BB9F}">
      <dsp:nvSpPr>
        <dsp:cNvPr id="0" name=""/>
        <dsp:cNvSpPr/>
      </dsp:nvSpPr>
      <dsp:spPr>
        <a:xfrm>
          <a:off x="2256665" y="1093942"/>
          <a:ext cx="805829" cy="40291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Team Lead</a:t>
          </a:r>
          <a:endParaRPr lang="en-US" sz="1000" kern="1200" dirty="0"/>
        </a:p>
      </dsp:txBody>
      <dsp:txXfrm>
        <a:off x="2268466" y="1105743"/>
        <a:ext cx="782227" cy="379312"/>
      </dsp:txXfrm>
    </dsp:sp>
    <dsp:sp modelId="{899C721E-9093-4A4E-AB4D-B64E0940B26C}">
      <dsp:nvSpPr>
        <dsp:cNvPr id="0" name=""/>
        <dsp:cNvSpPr/>
      </dsp:nvSpPr>
      <dsp:spPr>
        <a:xfrm rot="17692822">
          <a:off x="2840594" y="933889"/>
          <a:ext cx="766134" cy="27993"/>
        </a:xfrm>
        <a:custGeom>
          <a:avLst/>
          <a:gdLst/>
          <a:ahLst/>
          <a:cxnLst/>
          <a:rect l="0" t="0" r="0" b="0"/>
          <a:pathLst>
            <a:path>
              <a:moveTo>
                <a:pt x="0" y="13996"/>
              </a:moveTo>
              <a:lnTo>
                <a:pt x="766134" y="1399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04508" y="928732"/>
        <a:ext cx="38306" cy="38306"/>
      </dsp:txXfrm>
    </dsp:sp>
    <dsp:sp modelId="{2C37EE2A-7678-6D41-B917-69830D712CAD}">
      <dsp:nvSpPr>
        <dsp:cNvPr id="0" name=""/>
        <dsp:cNvSpPr/>
      </dsp:nvSpPr>
      <dsp:spPr>
        <a:xfrm>
          <a:off x="3384827" y="398914"/>
          <a:ext cx="805829" cy="40291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1/3 Report Writer</a:t>
          </a:r>
          <a:endParaRPr lang="en-US" sz="1000" kern="1200" dirty="0"/>
        </a:p>
      </dsp:txBody>
      <dsp:txXfrm>
        <a:off x="3396628" y="410715"/>
        <a:ext cx="782227" cy="379312"/>
      </dsp:txXfrm>
    </dsp:sp>
    <dsp:sp modelId="{F027046E-3B3F-414D-851E-9A7070131BC8}">
      <dsp:nvSpPr>
        <dsp:cNvPr id="0" name=""/>
        <dsp:cNvSpPr/>
      </dsp:nvSpPr>
      <dsp:spPr>
        <a:xfrm rot="19457599">
          <a:off x="3025185" y="1165565"/>
          <a:ext cx="396953" cy="27993"/>
        </a:xfrm>
        <a:custGeom>
          <a:avLst/>
          <a:gdLst/>
          <a:ahLst/>
          <a:cxnLst/>
          <a:rect l="0" t="0" r="0" b="0"/>
          <a:pathLst>
            <a:path>
              <a:moveTo>
                <a:pt x="0" y="13996"/>
              </a:moveTo>
              <a:lnTo>
                <a:pt x="396953" y="1399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13738" y="1169638"/>
        <a:ext cx="19847" cy="19847"/>
      </dsp:txXfrm>
    </dsp:sp>
    <dsp:sp modelId="{54D43D01-301A-EE40-82CE-571CC85461C7}">
      <dsp:nvSpPr>
        <dsp:cNvPr id="0" name=""/>
        <dsp:cNvSpPr/>
      </dsp:nvSpPr>
      <dsp:spPr>
        <a:xfrm>
          <a:off x="3384827" y="862266"/>
          <a:ext cx="805829" cy="40291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Support Coordinator</a:t>
          </a:r>
          <a:endParaRPr lang="en-US" sz="1000" kern="1200" dirty="0"/>
        </a:p>
      </dsp:txBody>
      <dsp:txXfrm>
        <a:off x="3396628" y="874067"/>
        <a:ext cx="782227" cy="379312"/>
      </dsp:txXfrm>
    </dsp:sp>
    <dsp:sp modelId="{27AECF1A-546C-DE47-BC78-B0D62D995C40}">
      <dsp:nvSpPr>
        <dsp:cNvPr id="0" name=""/>
        <dsp:cNvSpPr/>
      </dsp:nvSpPr>
      <dsp:spPr>
        <a:xfrm rot="2142401">
          <a:off x="3025185" y="1397241"/>
          <a:ext cx="396953" cy="27993"/>
        </a:xfrm>
        <a:custGeom>
          <a:avLst/>
          <a:gdLst/>
          <a:ahLst/>
          <a:cxnLst/>
          <a:rect l="0" t="0" r="0" b="0"/>
          <a:pathLst>
            <a:path>
              <a:moveTo>
                <a:pt x="0" y="13996"/>
              </a:moveTo>
              <a:lnTo>
                <a:pt x="396953" y="1399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13738" y="1401314"/>
        <a:ext cx="19847" cy="19847"/>
      </dsp:txXfrm>
    </dsp:sp>
    <dsp:sp modelId="{978DFF2C-2A32-4443-989E-52463B168F9A}">
      <dsp:nvSpPr>
        <dsp:cNvPr id="0" name=""/>
        <dsp:cNvSpPr/>
      </dsp:nvSpPr>
      <dsp:spPr>
        <a:xfrm>
          <a:off x="3384827" y="1325618"/>
          <a:ext cx="805829" cy="40291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ETL Data Analyst</a:t>
          </a:r>
          <a:endParaRPr lang="en-US" sz="1000" kern="1200" dirty="0"/>
        </a:p>
      </dsp:txBody>
      <dsp:txXfrm>
        <a:off x="3396628" y="1337419"/>
        <a:ext cx="782227" cy="379312"/>
      </dsp:txXfrm>
    </dsp:sp>
    <dsp:sp modelId="{A916D9AC-0195-0145-9F11-1C2ECA80D56E}">
      <dsp:nvSpPr>
        <dsp:cNvPr id="0" name=""/>
        <dsp:cNvSpPr/>
      </dsp:nvSpPr>
      <dsp:spPr>
        <a:xfrm rot="3907178">
          <a:off x="2840594" y="1628917"/>
          <a:ext cx="766134" cy="27993"/>
        </a:xfrm>
        <a:custGeom>
          <a:avLst/>
          <a:gdLst/>
          <a:ahLst/>
          <a:cxnLst/>
          <a:rect l="0" t="0" r="0" b="0"/>
          <a:pathLst>
            <a:path>
              <a:moveTo>
                <a:pt x="0" y="13996"/>
              </a:moveTo>
              <a:lnTo>
                <a:pt x="766134" y="1399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04508" y="1623760"/>
        <a:ext cx="38306" cy="38306"/>
      </dsp:txXfrm>
    </dsp:sp>
    <dsp:sp modelId="{4BFB1AEE-2A74-6F49-9539-1027B52354CE}">
      <dsp:nvSpPr>
        <dsp:cNvPr id="0" name=""/>
        <dsp:cNvSpPr/>
      </dsp:nvSpPr>
      <dsp:spPr>
        <a:xfrm>
          <a:off x="3384827" y="1788970"/>
          <a:ext cx="805829" cy="402914"/>
        </a:xfrm>
        <a:prstGeom prst="roundRect">
          <a:avLst>
            <a:gd name="adj" fmla="val 10000"/>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Cognos Admin</a:t>
          </a:r>
          <a:endParaRPr lang="en-US" sz="1000" kern="1200" dirty="0"/>
        </a:p>
      </dsp:txBody>
      <dsp:txXfrm>
        <a:off x="3396628" y="1800771"/>
        <a:ext cx="782227" cy="379312"/>
      </dsp:txXfrm>
    </dsp:sp>
    <dsp:sp modelId="{4A73B0F9-F3B6-1047-A9E0-631A76B02B47}">
      <dsp:nvSpPr>
        <dsp:cNvPr id="0" name=""/>
        <dsp:cNvSpPr/>
      </dsp:nvSpPr>
      <dsp:spPr>
        <a:xfrm rot="2142401">
          <a:off x="768861" y="1628917"/>
          <a:ext cx="396953" cy="27993"/>
        </a:xfrm>
        <a:custGeom>
          <a:avLst/>
          <a:gdLst/>
          <a:ahLst/>
          <a:cxnLst/>
          <a:rect l="0" t="0" r="0" b="0"/>
          <a:pathLst>
            <a:path>
              <a:moveTo>
                <a:pt x="0" y="13996"/>
              </a:moveTo>
              <a:lnTo>
                <a:pt x="396953" y="139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57414" y="1632990"/>
        <a:ext cx="19847" cy="19847"/>
      </dsp:txXfrm>
    </dsp:sp>
    <dsp:sp modelId="{36838562-AE9D-CC44-AE85-367B5DD3111F}">
      <dsp:nvSpPr>
        <dsp:cNvPr id="0" name=""/>
        <dsp:cNvSpPr/>
      </dsp:nvSpPr>
      <dsp:spPr>
        <a:xfrm>
          <a:off x="1128504" y="1557294"/>
          <a:ext cx="805829" cy="402914"/>
        </a:xfrm>
        <a:prstGeom prst="roundRect">
          <a:avLst>
            <a:gd name="adj" fmla="val 10000"/>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Project Manager</a:t>
          </a:r>
          <a:endParaRPr lang="en-US" sz="1000" kern="1200" dirty="0"/>
        </a:p>
      </dsp:txBody>
      <dsp:txXfrm>
        <a:off x="1140305" y="1569095"/>
        <a:ext cx="782227" cy="3793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45A1F4-025B-FD40-BC82-E486545D154C}">
      <dsp:nvSpPr>
        <dsp:cNvPr id="0" name=""/>
        <dsp:cNvSpPr/>
      </dsp:nvSpPr>
      <dsp:spPr>
        <a:xfrm>
          <a:off x="18901" y="1142125"/>
          <a:ext cx="992683" cy="49634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CIO</a:t>
          </a:r>
          <a:endParaRPr lang="en-US" sz="1200" kern="1200" dirty="0"/>
        </a:p>
      </dsp:txBody>
      <dsp:txXfrm>
        <a:off x="33438" y="1156662"/>
        <a:ext cx="963609" cy="467267"/>
      </dsp:txXfrm>
    </dsp:sp>
    <dsp:sp modelId="{4B40663A-0AF2-3146-80CB-3CF6047FB219}">
      <dsp:nvSpPr>
        <dsp:cNvPr id="0" name=""/>
        <dsp:cNvSpPr/>
      </dsp:nvSpPr>
      <dsp:spPr>
        <a:xfrm rot="19457599">
          <a:off x="965622" y="1227383"/>
          <a:ext cx="488997" cy="40429"/>
        </a:xfrm>
        <a:custGeom>
          <a:avLst/>
          <a:gdLst/>
          <a:ahLst/>
          <a:cxnLst/>
          <a:rect l="0" t="0" r="0" b="0"/>
          <a:pathLst>
            <a:path>
              <a:moveTo>
                <a:pt x="0" y="20214"/>
              </a:moveTo>
              <a:lnTo>
                <a:pt x="488997" y="20214"/>
              </a:lnTo>
            </a:path>
          </a:pathLst>
        </a:custGeom>
        <a:noFill/>
        <a:ln w="38100" cap="flat" cmpd="sng" algn="ctr">
          <a:solidFill>
            <a:schemeClr val="accent5"/>
          </a:solidFill>
          <a:prstDash val="solid"/>
        </a:ln>
        <a:effectLst>
          <a:outerShdw blurRad="40000" dist="23000" dir="5400000" rotWithShape="0">
            <a:srgbClr val="000000">
              <a:alpha val="35000"/>
            </a:srgbClr>
          </a:outerShdw>
        </a:effectLst>
      </dsp:spPr>
      <dsp:style>
        <a:lnRef idx="3">
          <a:schemeClr val="accent5"/>
        </a:lnRef>
        <a:fillRef idx="0">
          <a:schemeClr val="accent5"/>
        </a:fillRef>
        <a:effectRef idx="2">
          <a:schemeClr val="accent5"/>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197896" y="1235373"/>
        <a:ext cx="24449" cy="24449"/>
      </dsp:txXfrm>
    </dsp:sp>
    <dsp:sp modelId="{81DF0CAF-1334-B64D-B679-9DA8B437CA19}">
      <dsp:nvSpPr>
        <dsp:cNvPr id="0" name=""/>
        <dsp:cNvSpPr/>
      </dsp:nvSpPr>
      <dsp:spPr>
        <a:xfrm>
          <a:off x="1408658" y="856729"/>
          <a:ext cx="992683" cy="49634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Team Lead</a:t>
          </a:r>
          <a:endParaRPr lang="en-US" sz="1200" kern="1200" dirty="0"/>
        </a:p>
      </dsp:txBody>
      <dsp:txXfrm>
        <a:off x="1423195" y="871266"/>
        <a:ext cx="963609" cy="467267"/>
      </dsp:txXfrm>
    </dsp:sp>
    <dsp:sp modelId="{CFA523E5-BF81-724B-A239-395855283640}">
      <dsp:nvSpPr>
        <dsp:cNvPr id="0" name=""/>
        <dsp:cNvSpPr/>
      </dsp:nvSpPr>
      <dsp:spPr>
        <a:xfrm rot="17707375">
          <a:off x="2129088" y="656320"/>
          <a:ext cx="946244" cy="40429"/>
        </a:xfrm>
        <a:custGeom>
          <a:avLst/>
          <a:gdLst/>
          <a:ahLst/>
          <a:cxnLst/>
          <a:rect l="0" t="0" r="0" b="0"/>
          <a:pathLst>
            <a:path>
              <a:moveTo>
                <a:pt x="0" y="20214"/>
              </a:moveTo>
              <a:lnTo>
                <a:pt x="946244" y="202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78555" y="652879"/>
        <a:ext cx="47312" cy="47312"/>
      </dsp:txXfrm>
    </dsp:sp>
    <dsp:sp modelId="{50FA40ED-AAFB-BC4E-9295-D9F0F4B3AC18}">
      <dsp:nvSpPr>
        <dsp:cNvPr id="0" name=""/>
        <dsp:cNvSpPr/>
      </dsp:nvSpPr>
      <dsp:spPr>
        <a:xfrm>
          <a:off x="2803080" y="0"/>
          <a:ext cx="992683" cy="496341"/>
        </a:xfrm>
        <a:prstGeom prst="roundRect">
          <a:avLst>
            <a:gd name="adj" fmla="val 10000"/>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3/3 Report Writers</a:t>
          </a:r>
          <a:endParaRPr lang="en-US" sz="1200" kern="1200" dirty="0"/>
        </a:p>
      </dsp:txBody>
      <dsp:txXfrm>
        <a:off x="2817617" y="14537"/>
        <a:ext cx="963609" cy="467267"/>
      </dsp:txXfrm>
    </dsp:sp>
    <dsp:sp modelId="{2243BAA1-9EE7-C74E-B1CF-7341A975CE7D}">
      <dsp:nvSpPr>
        <dsp:cNvPr id="0" name=""/>
        <dsp:cNvSpPr/>
      </dsp:nvSpPr>
      <dsp:spPr>
        <a:xfrm rot="19457599">
          <a:off x="2355379" y="941986"/>
          <a:ext cx="488997" cy="40429"/>
        </a:xfrm>
        <a:custGeom>
          <a:avLst/>
          <a:gdLst/>
          <a:ahLst/>
          <a:cxnLst/>
          <a:rect l="0" t="0" r="0" b="0"/>
          <a:pathLst>
            <a:path>
              <a:moveTo>
                <a:pt x="0" y="20214"/>
              </a:moveTo>
              <a:lnTo>
                <a:pt x="488997" y="202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87653" y="949976"/>
        <a:ext cx="24449" cy="24449"/>
      </dsp:txXfrm>
    </dsp:sp>
    <dsp:sp modelId="{06D4AD41-ED8E-C045-8548-186C992876C0}">
      <dsp:nvSpPr>
        <dsp:cNvPr id="0" name=""/>
        <dsp:cNvSpPr/>
      </dsp:nvSpPr>
      <dsp:spPr>
        <a:xfrm>
          <a:off x="2798415" y="571332"/>
          <a:ext cx="992683" cy="49634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Support Coordinator</a:t>
          </a:r>
          <a:endParaRPr lang="en-US" sz="1200" kern="1200" dirty="0"/>
        </a:p>
      </dsp:txBody>
      <dsp:txXfrm>
        <a:off x="2812952" y="585869"/>
        <a:ext cx="963609" cy="467267"/>
      </dsp:txXfrm>
    </dsp:sp>
    <dsp:sp modelId="{6EA3B3D2-CA4E-A043-A8A4-D601B691C569}">
      <dsp:nvSpPr>
        <dsp:cNvPr id="0" name=""/>
        <dsp:cNvSpPr/>
      </dsp:nvSpPr>
      <dsp:spPr>
        <a:xfrm rot="2142401">
          <a:off x="2355379" y="1227383"/>
          <a:ext cx="488997" cy="40429"/>
        </a:xfrm>
        <a:custGeom>
          <a:avLst/>
          <a:gdLst/>
          <a:ahLst/>
          <a:cxnLst/>
          <a:rect l="0" t="0" r="0" b="0"/>
          <a:pathLst>
            <a:path>
              <a:moveTo>
                <a:pt x="0" y="20214"/>
              </a:moveTo>
              <a:lnTo>
                <a:pt x="488997" y="202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87653" y="1235373"/>
        <a:ext cx="24449" cy="24449"/>
      </dsp:txXfrm>
    </dsp:sp>
    <dsp:sp modelId="{C4A78DF1-AF1E-A741-B789-96C9DAFD32CC}">
      <dsp:nvSpPr>
        <dsp:cNvPr id="0" name=""/>
        <dsp:cNvSpPr/>
      </dsp:nvSpPr>
      <dsp:spPr>
        <a:xfrm>
          <a:off x="2798415" y="1142125"/>
          <a:ext cx="992683" cy="49634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ETL Data Analyst</a:t>
          </a:r>
          <a:endParaRPr lang="en-US" sz="1200" kern="1200" dirty="0"/>
        </a:p>
      </dsp:txBody>
      <dsp:txXfrm>
        <a:off x="2812952" y="1156662"/>
        <a:ext cx="963609" cy="467267"/>
      </dsp:txXfrm>
    </dsp:sp>
    <dsp:sp modelId="{30F9A144-2531-D344-96A6-3E710B31EBBF}">
      <dsp:nvSpPr>
        <dsp:cNvPr id="0" name=""/>
        <dsp:cNvSpPr/>
      </dsp:nvSpPr>
      <dsp:spPr>
        <a:xfrm rot="3907178">
          <a:off x="2127986" y="1512779"/>
          <a:ext cx="943783" cy="40429"/>
        </a:xfrm>
        <a:custGeom>
          <a:avLst/>
          <a:gdLst/>
          <a:ahLst/>
          <a:cxnLst/>
          <a:rect l="0" t="0" r="0" b="0"/>
          <a:pathLst>
            <a:path>
              <a:moveTo>
                <a:pt x="0" y="20214"/>
              </a:moveTo>
              <a:lnTo>
                <a:pt x="943783" y="202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76283" y="1509400"/>
        <a:ext cx="47189" cy="47189"/>
      </dsp:txXfrm>
    </dsp:sp>
    <dsp:sp modelId="{7C7F7BEC-650C-4343-8920-766EC459DB57}">
      <dsp:nvSpPr>
        <dsp:cNvPr id="0" name=""/>
        <dsp:cNvSpPr/>
      </dsp:nvSpPr>
      <dsp:spPr>
        <a:xfrm>
          <a:off x="2798415" y="1712918"/>
          <a:ext cx="992683" cy="49634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Cognos Admin</a:t>
          </a:r>
          <a:endParaRPr lang="en-US" sz="1200" kern="1200" dirty="0"/>
        </a:p>
      </dsp:txBody>
      <dsp:txXfrm>
        <a:off x="2812952" y="1727455"/>
        <a:ext cx="963609" cy="467267"/>
      </dsp:txXfrm>
    </dsp:sp>
    <dsp:sp modelId="{8A17A09D-97F3-804B-98B8-7B412FFBC711}">
      <dsp:nvSpPr>
        <dsp:cNvPr id="0" name=""/>
        <dsp:cNvSpPr/>
      </dsp:nvSpPr>
      <dsp:spPr>
        <a:xfrm rot="2142401">
          <a:off x="965622" y="1512779"/>
          <a:ext cx="488997" cy="40429"/>
        </a:xfrm>
        <a:custGeom>
          <a:avLst/>
          <a:gdLst/>
          <a:ahLst/>
          <a:cxnLst/>
          <a:rect l="0" t="0" r="0" b="0"/>
          <a:pathLst>
            <a:path>
              <a:moveTo>
                <a:pt x="0" y="20214"/>
              </a:moveTo>
              <a:lnTo>
                <a:pt x="488997" y="202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197896" y="1520769"/>
        <a:ext cx="24449" cy="24449"/>
      </dsp:txXfrm>
    </dsp:sp>
    <dsp:sp modelId="{BF1970BC-2912-464B-81DF-A02874FA271E}">
      <dsp:nvSpPr>
        <dsp:cNvPr id="0" name=""/>
        <dsp:cNvSpPr/>
      </dsp:nvSpPr>
      <dsp:spPr>
        <a:xfrm>
          <a:off x="1408658" y="1427522"/>
          <a:ext cx="992683" cy="49634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Project Manager</a:t>
          </a:r>
          <a:endParaRPr lang="en-US" sz="1200" kern="1200" dirty="0"/>
        </a:p>
      </dsp:txBody>
      <dsp:txXfrm>
        <a:off x="1423195" y="1442059"/>
        <a:ext cx="963609" cy="4672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D45850-A094-1445-95F8-F8105DE4C6E1}">
      <dsp:nvSpPr>
        <dsp:cNvPr id="0" name=""/>
        <dsp:cNvSpPr/>
      </dsp:nvSpPr>
      <dsp:spPr>
        <a:xfrm>
          <a:off x="295" y="1384779"/>
          <a:ext cx="998655" cy="49932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CIO</a:t>
          </a:r>
          <a:endParaRPr lang="en-US" sz="1100" kern="1200" dirty="0"/>
        </a:p>
      </dsp:txBody>
      <dsp:txXfrm>
        <a:off x="14920" y="1399404"/>
        <a:ext cx="969405" cy="470077"/>
      </dsp:txXfrm>
    </dsp:sp>
    <dsp:sp modelId="{F28235FB-50AA-CF48-8DC0-33C45C2C7A1D}">
      <dsp:nvSpPr>
        <dsp:cNvPr id="0" name=""/>
        <dsp:cNvSpPr/>
      </dsp:nvSpPr>
      <dsp:spPr>
        <a:xfrm rot="19457599">
          <a:off x="952712" y="1474208"/>
          <a:ext cx="491939" cy="33354"/>
        </a:xfrm>
        <a:custGeom>
          <a:avLst/>
          <a:gdLst/>
          <a:ahLst/>
          <a:cxnLst/>
          <a:rect l="0" t="0" r="0" b="0"/>
          <a:pathLst>
            <a:path>
              <a:moveTo>
                <a:pt x="0" y="16677"/>
              </a:moveTo>
              <a:lnTo>
                <a:pt x="491939" y="166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186383" y="1478587"/>
        <a:ext cx="24596" cy="24596"/>
      </dsp:txXfrm>
    </dsp:sp>
    <dsp:sp modelId="{FB871C7D-63FA-D346-B06C-F8E1EA075400}">
      <dsp:nvSpPr>
        <dsp:cNvPr id="0" name=""/>
        <dsp:cNvSpPr/>
      </dsp:nvSpPr>
      <dsp:spPr>
        <a:xfrm>
          <a:off x="1398413" y="1097665"/>
          <a:ext cx="998655" cy="499327"/>
        </a:xfrm>
        <a:prstGeom prst="roundRect">
          <a:avLst>
            <a:gd name="adj" fmla="val 10000"/>
          </a:avLst>
        </a:prstGeom>
        <a:solidFill>
          <a:schemeClr val="bg1">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Vacant Director/Team Lead</a:t>
          </a:r>
          <a:endParaRPr lang="en-US" sz="1100" kern="1200" dirty="0"/>
        </a:p>
      </dsp:txBody>
      <dsp:txXfrm>
        <a:off x="1413038" y="1112290"/>
        <a:ext cx="969405" cy="470077"/>
      </dsp:txXfrm>
    </dsp:sp>
    <dsp:sp modelId="{0AFB1FA3-2F43-984A-9D24-A18878649FEF}">
      <dsp:nvSpPr>
        <dsp:cNvPr id="0" name=""/>
        <dsp:cNvSpPr/>
      </dsp:nvSpPr>
      <dsp:spPr>
        <a:xfrm rot="17692822">
          <a:off x="2122069" y="899982"/>
          <a:ext cx="949461" cy="33354"/>
        </a:xfrm>
        <a:custGeom>
          <a:avLst/>
          <a:gdLst/>
          <a:ahLst/>
          <a:cxnLst/>
          <a:rect l="0" t="0" r="0" b="0"/>
          <a:pathLst>
            <a:path>
              <a:moveTo>
                <a:pt x="0" y="16677"/>
              </a:moveTo>
              <a:lnTo>
                <a:pt x="949461" y="166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73063" y="892922"/>
        <a:ext cx="47473" cy="47473"/>
      </dsp:txXfrm>
    </dsp:sp>
    <dsp:sp modelId="{0FC735D9-BDFE-2D48-8D78-FB90D51B6E45}">
      <dsp:nvSpPr>
        <dsp:cNvPr id="0" name=""/>
        <dsp:cNvSpPr/>
      </dsp:nvSpPr>
      <dsp:spPr>
        <a:xfrm>
          <a:off x="2796530" y="236325"/>
          <a:ext cx="998655" cy="49932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3/3 Report Writers</a:t>
          </a:r>
          <a:endParaRPr lang="en-US" sz="1100" kern="1200" dirty="0"/>
        </a:p>
      </dsp:txBody>
      <dsp:txXfrm>
        <a:off x="2811155" y="250950"/>
        <a:ext cx="969405" cy="470077"/>
      </dsp:txXfrm>
    </dsp:sp>
    <dsp:sp modelId="{4A56A7BA-5FAB-2742-B024-6A661458F7CE}">
      <dsp:nvSpPr>
        <dsp:cNvPr id="0" name=""/>
        <dsp:cNvSpPr/>
      </dsp:nvSpPr>
      <dsp:spPr>
        <a:xfrm rot="19457599">
          <a:off x="2350830" y="1187095"/>
          <a:ext cx="491939" cy="33354"/>
        </a:xfrm>
        <a:custGeom>
          <a:avLst/>
          <a:gdLst/>
          <a:ahLst/>
          <a:cxnLst/>
          <a:rect l="0" t="0" r="0" b="0"/>
          <a:pathLst>
            <a:path>
              <a:moveTo>
                <a:pt x="0" y="16677"/>
              </a:moveTo>
              <a:lnTo>
                <a:pt x="491939" y="166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84501" y="1191474"/>
        <a:ext cx="24596" cy="24596"/>
      </dsp:txXfrm>
    </dsp:sp>
    <dsp:sp modelId="{E0DE78B7-AFDA-7E45-AA10-2DB9C80659ED}">
      <dsp:nvSpPr>
        <dsp:cNvPr id="0" name=""/>
        <dsp:cNvSpPr/>
      </dsp:nvSpPr>
      <dsp:spPr>
        <a:xfrm>
          <a:off x="2796530" y="810552"/>
          <a:ext cx="998655" cy="499327"/>
        </a:xfrm>
        <a:prstGeom prst="roundRect">
          <a:avLst>
            <a:gd name="adj" fmla="val 10000"/>
          </a:avLst>
        </a:prstGeom>
        <a:solidFill>
          <a:schemeClr val="bg1">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Vacant Support Coordinator</a:t>
          </a:r>
          <a:endParaRPr lang="en-US" sz="1100" kern="1200" dirty="0"/>
        </a:p>
      </dsp:txBody>
      <dsp:txXfrm>
        <a:off x="2811155" y="825177"/>
        <a:ext cx="969405" cy="470077"/>
      </dsp:txXfrm>
    </dsp:sp>
    <dsp:sp modelId="{E59F6949-F956-B044-AD7F-D0C5B8BBC9FF}">
      <dsp:nvSpPr>
        <dsp:cNvPr id="0" name=""/>
        <dsp:cNvSpPr/>
      </dsp:nvSpPr>
      <dsp:spPr>
        <a:xfrm rot="2142401">
          <a:off x="2350830" y="1474208"/>
          <a:ext cx="491939" cy="33354"/>
        </a:xfrm>
        <a:custGeom>
          <a:avLst/>
          <a:gdLst/>
          <a:ahLst/>
          <a:cxnLst/>
          <a:rect l="0" t="0" r="0" b="0"/>
          <a:pathLst>
            <a:path>
              <a:moveTo>
                <a:pt x="0" y="16677"/>
              </a:moveTo>
              <a:lnTo>
                <a:pt x="491939" y="166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84501" y="1478587"/>
        <a:ext cx="24596" cy="24596"/>
      </dsp:txXfrm>
    </dsp:sp>
    <dsp:sp modelId="{962324D2-D043-1146-AA31-FE08FDA25791}">
      <dsp:nvSpPr>
        <dsp:cNvPr id="0" name=""/>
        <dsp:cNvSpPr/>
      </dsp:nvSpPr>
      <dsp:spPr>
        <a:xfrm>
          <a:off x="2796530" y="1384779"/>
          <a:ext cx="998655" cy="49932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ETL Data Analyst</a:t>
          </a:r>
          <a:endParaRPr lang="en-US" sz="1100" kern="1200" dirty="0"/>
        </a:p>
      </dsp:txBody>
      <dsp:txXfrm>
        <a:off x="2811155" y="1399404"/>
        <a:ext cx="969405" cy="470077"/>
      </dsp:txXfrm>
    </dsp:sp>
    <dsp:sp modelId="{AA73E299-8F6B-E542-80EF-4DCDDE487885}">
      <dsp:nvSpPr>
        <dsp:cNvPr id="0" name=""/>
        <dsp:cNvSpPr/>
      </dsp:nvSpPr>
      <dsp:spPr>
        <a:xfrm rot="3907178">
          <a:off x="2122069" y="1761322"/>
          <a:ext cx="949461" cy="33354"/>
        </a:xfrm>
        <a:custGeom>
          <a:avLst/>
          <a:gdLst/>
          <a:ahLst/>
          <a:cxnLst/>
          <a:rect l="0" t="0" r="0" b="0"/>
          <a:pathLst>
            <a:path>
              <a:moveTo>
                <a:pt x="0" y="16677"/>
              </a:moveTo>
              <a:lnTo>
                <a:pt x="949461" y="166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73063" y="1754263"/>
        <a:ext cx="47473" cy="47473"/>
      </dsp:txXfrm>
    </dsp:sp>
    <dsp:sp modelId="{44DF2EA1-2A25-4E4B-9AAE-21BA8497D87D}">
      <dsp:nvSpPr>
        <dsp:cNvPr id="0" name=""/>
        <dsp:cNvSpPr/>
      </dsp:nvSpPr>
      <dsp:spPr>
        <a:xfrm>
          <a:off x="2796530" y="1959005"/>
          <a:ext cx="998655" cy="49932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Cognos Admin</a:t>
          </a:r>
          <a:endParaRPr lang="en-US" sz="1100" kern="1200" dirty="0"/>
        </a:p>
      </dsp:txBody>
      <dsp:txXfrm>
        <a:off x="2811155" y="1973630"/>
        <a:ext cx="969405" cy="470077"/>
      </dsp:txXfrm>
    </dsp:sp>
    <dsp:sp modelId="{85D015BF-82B3-C94B-86E2-3A32EE237873}">
      <dsp:nvSpPr>
        <dsp:cNvPr id="0" name=""/>
        <dsp:cNvSpPr/>
      </dsp:nvSpPr>
      <dsp:spPr>
        <a:xfrm rot="2142401">
          <a:off x="952712" y="1761322"/>
          <a:ext cx="491939" cy="33354"/>
        </a:xfrm>
        <a:custGeom>
          <a:avLst/>
          <a:gdLst/>
          <a:ahLst/>
          <a:cxnLst/>
          <a:rect l="0" t="0" r="0" b="0"/>
          <a:pathLst>
            <a:path>
              <a:moveTo>
                <a:pt x="0" y="16677"/>
              </a:moveTo>
              <a:lnTo>
                <a:pt x="491939" y="166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186383" y="1765701"/>
        <a:ext cx="24596" cy="24596"/>
      </dsp:txXfrm>
    </dsp:sp>
    <dsp:sp modelId="{441ED435-824F-9940-AFBC-A8D74C1BD045}">
      <dsp:nvSpPr>
        <dsp:cNvPr id="0" name=""/>
        <dsp:cNvSpPr/>
      </dsp:nvSpPr>
      <dsp:spPr>
        <a:xfrm>
          <a:off x="1398413" y="1671892"/>
          <a:ext cx="998655" cy="499327"/>
        </a:xfrm>
        <a:prstGeom prst="roundRect">
          <a:avLst>
            <a:gd name="adj" fmla="val 10000"/>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New Project Manager</a:t>
          </a:r>
          <a:endParaRPr lang="en-US" sz="1100" kern="1200" dirty="0"/>
        </a:p>
      </dsp:txBody>
      <dsp:txXfrm>
        <a:off x="1413038" y="1686517"/>
        <a:ext cx="969405" cy="47007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3227B3-6D4F-9F4B-89E7-7CEE7AE1E73F}">
      <dsp:nvSpPr>
        <dsp:cNvPr id="0" name=""/>
        <dsp:cNvSpPr/>
      </dsp:nvSpPr>
      <dsp:spPr>
        <a:xfrm>
          <a:off x="1646" y="0"/>
          <a:ext cx="4192190" cy="4648200"/>
        </a:xfrm>
        <a:prstGeom prst="roundRect">
          <a:avLst>
            <a:gd name="adj" fmla="val 5000"/>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0" tIns="89154" rIns="115570" bIns="0" numCol="1" spcCol="1270" anchor="t" anchorCtr="0">
          <a:noAutofit/>
        </a:bodyPr>
        <a:lstStyle/>
        <a:p>
          <a:pPr lvl="0" algn="r" defTabSz="1155700" rtl="0">
            <a:lnSpc>
              <a:spcPct val="90000"/>
            </a:lnSpc>
            <a:spcBef>
              <a:spcPct val="0"/>
            </a:spcBef>
            <a:spcAft>
              <a:spcPct val="35000"/>
            </a:spcAft>
          </a:pPr>
          <a:r>
            <a:rPr lang="en-US" sz="2600" kern="1200" dirty="0" smtClean="0"/>
            <a:t>BEFORE: Advisory Group</a:t>
          </a:r>
          <a:endParaRPr lang="en-US" sz="2600" kern="1200" dirty="0"/>
        </a:p>
      </dsp:txBody>
      <dsp:txXfrm rot="16200000">
        <a:off x="-1484896" y="1486542"/>
        <a:ext cx="3811524" cy="838438"/>
      </dsp:txXfrm>
    </dsp:sp>
    <dsp:sp modelId="{AB807FBB-0BF2-974F-9195-1B81B3B70522}">
      <dsp:nvSpPr>
        <dsp:cNvPr id="0" name=""/>
        <dsp:cNvSpPr/>
      </dsp:nvSpPr>
      <dsp:spPr>
        <a:xfrm>
          <a:off x="840084" y="0"/>
          <a:ext cx="3123182" cy="4648200"/>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58293" rIns="0" bIns="0" numCol="1" spcCol="1270" anchor="t" anchorCtr="0">
          <a:noAutofit/>
        </a:bodyPr>
        <a:lstStyle/>
        <a:p>
          <a:pPr lvl="0" algn="l" defTabSz="755650" rtl="0">
            <a:lnSpc>
              <a:spcPct val="90000"/>
            </a:lnSpc>
            <a:spcBef>
              <a:spcPct val="0"/>
            </a:spcBef>
            <a:spcAft>
              <a:spcPct val="35000"/>
            </a:spcAft>
          </a:pPr>
          <a:r>
            <a:rPr lang="en-US" sz="1700" kern="1200" dirty="0" smtClean="0"/>
            <a:t>Very large groups</a:t>
          </a:r>
          <a:endParaRPr lang="en-US" sz="1700" kern="1200" dirty="0"/>
        </a:p>
        <a:p>
          <a:pPr lvl="0" algn="l" defTabSz="755650" rtl="0">
            <a:lnSpc>
              <a:spcPct val="90000"/>
            </a:lnSpc>
            <a:spcBef>
              <a:spcPct val="0"/>
            </a:spcBef>
            <a:spcAft>
              <a:spcPct val="35000"/>
            </a:spcAft>
          </a:pPr>
          <a:r>
            <a:rPr lang="en-US" sz="1700" kern="1200" dirty="0" smtClean="0"/>
            <a:t>Many group members were unneeded</a:t>
          </a:r>
          <a:endParaRPr lang="en-US" sz="1700" kern="1200" dirty="0"/>
        </a:p>
        <a:p>
          <a:pPr lvl="0" algn="l" defTabSz="755650" rtl="0">
            <a:lnSpc>
              <a:spcPct val="90000"/>
            </a:lnSpc>
            <a:spcBef>
              <a:spcPct val="0"/>
            </a:spcBef>
            <a:spcAft>
              <a:spcPct val="35000"/>
            </a:spcAft>
          </a:pPr>
          <a:r>
            <a:rPr lang="en-US" sz="1700" kern="1200" dirty="0" smtClean="0"/>
            <a:t>Confusion caused by lack of clearly defined purpose</a:t>
          </a:r>
          <a:endParaRPr lang="en-US" sz="1700" kern="1200" dirty="0"/>
        </a:p>
        <a:p>
          <a:pPr lvl="0" algn="l" defTabSz="755650" rtl="0">
            <a:lnSpc>
              <a:spcPct val="90000"/>
            </a:lnSpc>
            <a:spcBef>
              <a:spcPct val="0"/>
            </a:spcBef>
            <a:spcAft>
              <a:spcPct val="35000"/>
            </a:spcAft>
          </a:pPr>
          <a:r>
            <a:rPr lang="en-US" sz="1700" kern="1200" dirty="0" smtClean="0"/>
            <a:t>Requested to explore unlimited amount of business questions and isolate most pressing questions to the university</a:t>
          </a:r>
          <a:endParaRPr lang="en-US" sz="1700" kern="1200" dirty="0"/>
        </a:p>
        <a:p>
          <a:pPr lvl="0" algn="l" defTabSz="755650" rtl="0">
            <a:lnSpc>
              <a:spcPct val="90000"/>
            </a:lnSpc>
            <a:spcBef>
              <a:spcPct val="0"/>
            </a:spcBef>
            <a:spcAft>
              <a:spcPct val="35000"/>
            </a:spcAft>
          </a:pPr>
          <a:r>
            <a:rPr lang="en-US" sz="1700" kern="1200" dirty="0" smtClean="0"/>
            <a:t>Questions were to drive design &amp; creation of reports</a:t>
          </a:r>
          <a:endParaRPr lang="en-US" sz="1700" kern="1200" dirty="0"/>
        </a:p>
        <a:p>
          <a:pPr lvl="0" algn="l" defTabSz="755650" rtl="0">
            <a:lnSpc>
              <a:spcPct val="90000"/>
            </a:lnSpc>
            <a:spcBef>
              <a:spcPct val="0"/>
            </a:spcBef>
            <a:spcAft>
              <a:spcPct val="35000"/>
            </a:spcAft>
          </a:pPr>
          <a:r>
            <a:rPr lang="en-US" sz="1700" kern="1200" dirty="0" smtClean="0"/>
            <a:t>Questions were intended to be exploratory and most </a:t>
          </a:r>
          <a:r>
            <a:rPr lang="en-US" sz="1700" kern="1200" dirty="0" smtClean="0"/>
            <a:t>remained </a:t>
          </a:r>
          <a:r>
            <a:rPr lang="en-US" sz="1700" kern="1200" dirty="0" smtClean="0"/>
            <a:t>unanswered causing frustration among group members</a:t>
          </a:r>
          <a:endParaRPr lang="en-US" sz="1700" kern="1200" dirty="0"/>
        </a:p>
      </dsp:txBody>
      <dsp:txXfrm>
        <a:off x="840084" y="0"/>
        <a:ext cx="3123182" cy="4648200"/>
      </dsp:txXfrm>
    </dsp:sp>
    <dsp:sp modelId="{F769FBBE-CBD7-494D-B104-CCD6193CA037}">
      <dsp:nvSpPr>
        <dsp:cNvPr id="0" name=""/>
        <dsp:cNvSpPr/>
      </dsp:nvSpPr>
      <dsp:spPr>
        <a:xfrm>
          <a:off x="4340563" y="0"/>
          <a:ext cx="4192190" cy="4648200"/>
        </a:xfrm>
        <a:prstGeom prst="roundRect">
          <a:avLst>
            <a:gd name="adj" fmla="val 5000"/>
          </a:avLst>
        </a:prstGeom>
        <a:solidFill>
          <a:srgbClr val="5A7B3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0" tIns="89154" rIns="115570" bIns="0" numCol="1" spcCol="1270" anchor="t" anchorCtr="0">
          <a:noAutofit/>
        </a:bodyPr>
        <a:lstStyle/>
        <a:p>
          <a:pPr lvl="0" algn="r" defTabSz="1155700" rtl="0">
            <a:lnSpc>
              <a:spcPct val="90000"/>
            </a:lnSpc>
            <a:spcBef>
              <a:spcPct val="0"/>
            </a:spcBef>
            <a:spcAft>
              <a:spcPct val="35000"/>
            </a:spcAft>
          </a:pPr>
          <a:r>
            <a:rPr lang="en-US" sz="2600" kern="1200" dirty="0" smtClean="0"/>
            <a:t>AFTER: Work Groups</a:t>
          </a:r>
          <a:endParaRPr lang="en-US" sz="2600" kern="1200" dirty="0"/>
        </a:p>
      </dsp:txBody>
      <dsp:txXfrm rot="16200000">
        <a:off x="2854020" y="1486542"/>
        <a:ext cx="3811524" cy="838438"/>
      </dsp:txXfrm>
    </dsp:sp>
    <dsp:sp modelId="{03F5AF96-6EE3-EC44-A45E-80AEC57004B0}">
      <dsp:nvSpPr>
        <dsp:cNvPr id="0" name=""/>
        <dsp:cNvSpPr/>
      </dsp:nvSpPr>
      <dsp:spPr>
        <a:xfrm rot="5400000">
          <a:off x="4020231" y="3667333"/>
          <a:ext cx="682585" cy="628828"/>
        </a:xfrm>
        <a:prstGeom prst="flowChartExtra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9EB7A3-DC54-314D-ABF2-7B57D318A907}">
      <dsp:nvSpPr>
        <dsp:cNvPr id="0" name=""/>
        <dsp:cNvSpPr/>
      </dsp:nvSpPr>
      <dsp:spPr>
        <a:xfrm>
          <a:off x="5179001" y="0"/>
          <a:ext cx="3123182" cy="4648200"/>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75438" rIns="0" bIns="0" numCol="1" spcCol="1270" anchor="t" anchorCtr="0">
          <a:noAutofit/>
        </a:bodyPr>
        <a:lstStyle/>
        <a:p>
          <a:pPr lvl="0" algn="l" defTabSz="977900">
            <a:lnSpc>
              <a:spcPct val="90000"/>
            </a:lnSpc>
            <a:spcBef>
              <a:spcPct val="0"/>
            </a:spcBef>
            <a:spcAft>
              <a:spcPct val="35000"/>
            </a:spcAft>
          </a:pPr>
          <a:r>
            <a:rPr lang="en-US" sz="2200" kern="1200" dirty="0" smtClean="0"/>
            <a:t>Group members are to be involved as needed</a:t>
          </a:r>
        </a:p>
        <a:p>
          <a:pPr lvl="0" algn="l" defTabSz="977900">
            <a:lnSpc>
              <a:spcPct val="90000"/>
            </a:lnSpc>
            <a:spcBef>
              <a:spcPct val="0"/>
            </a:spcBef>
            <a:spcAft>
              <a:spcPct val="35000"/>
            </a:spcAft>
          </a:pPr>
          <a:r>
            <a:rPr lang="en-US" sz="2200" kern="1200" dirty="0" smtClean="0"/>
            <a:t>Small, more efficient groups</a:t>
          </a:r>
        </a:p>
        <a:p>
          <a:pPr lvl="0" algn="l" defTabSz="977900">
            <a:lnSpc>
              <a:spcPct val="90000"/>
            </a:lnSpc>
            <a:spcBef>
              <a:spcPct val="0"/>
            </a:spcBef>
            <a:spcAft>
              <a:spcPct val="35000"/>
            </a:spcAft>
          </a:pPr>
          <a:r>
            <a:rPr lang="en-US" sz="2200" kern="1200" dirty="0" smtClean="0"/>
            <a:t>Purpose is well defined</a:t>
          </a:r>
        </a:p>
        <a:p>
          <a:pPr lvl="0" algn="l" defTabSz="977900">
            <a:lnSpc>
              <a:spcPct val="90000"/>
            </a:lnSpc>
            <a:spcBef>
              <a:spcPct val="0"/>
            </a:spcBef>
            <a:spcAft>
              <a:spcPct val="35000"/>
            </a:spcAft>
          </a:pPr>
          <a:r>
            <a:rPr lang="en-US" sz="2200" kern="1200" dirty="0" smtClean="0"/>
            <a:t>Task oriented instead of advisory</a:t>
          </a:r>
          <a:endParaRPr lang="en-US" sz="2200" kern="1200" dirty="0"/>
        </a:p>
      </dsp:txBody>
      <dsp:txXfrm>
        <a:off x="5179001" y="0"/>
        <a:ext cx="3123182" cy="46482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65A483-BF48-CF4B-8315-B12525D084C2}">
      <dsp:nvSpPr>
        <dsp:cNvPr id="0" name=""/>
        <dsp:cNvSpPr/>
      </dsp:nvSpPr>
      <dsp:spPr>
        <a:xfrm>
          <a:off x="1860723" y="2598576"/>
          <a:ext cx="1461120" cy="231786"/>
        </a:xfrm>
        <a:custGeom>
          <a:avLst/>
          <a:gdLst/>
          <a:ahLst/>
          <a:cxnLst/>
          <a:rect l="0" t="0" r="0" b="0"/>
          <a:pathLst>
            <a:path>
              <a:moveTo>
                <a:pt x="0" y="0"/>
              </a:moveTo>
              <a:lnTo>
                <a:pt x="0" y="157955"/>
              </a:lnTo>
              <a:lnTo>
                <a:pt x="1461120" y="157955"/>
              </a:lnTo>
              <a:lnTo>
                <a:pt x="1461120" y="231786"/>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A124939-39ED-D744-B6D9-E04A8D374A98}">
      <dsp:nvSpPr>
        <dsp:cNvPr id="0" name=""/>
        <dsp:cNvSpPr/>
      </dsp:nvSpPr>
      <dsp:spPr>
        <a:xfrm>
          <a:off x="1860723" y="2598576"/>
          <a:ext cx="487040" cy="231786"/>
        </a:xfrm>
        <a:custGeom>
          <a:avLst/>
          <a:gdLst/>
          <a:ahLst/>
          <a:cxnLst/>
          <a:rect l="0" t="0" r="0" b="0"/>
          <a:pathLst>
            <a:path>
              <a:moveTo>
                <a:pt x="0" y="0"/>
              </a:moveTo>
              <a:lnTo>
                <a:pt x="0" y="157955"/>
              </a:lnTo>
              <a:lnTo>
                <a:pt x="487040" y="157955"/>
              </a:lnTo>
              <a:lnTo>
                <a:pt x="487040" y="231786"/>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390F3BE-9F16-DB4E-9F97-1DC84530434B}">
      <dsp:nvSpPr>
        <dsp:cNvPr id="0" name=""/>
        <dsp:cNvSpPr/>
      </dsp:nvSpPr>
      <dsp:spPr>
        <a:xfrm>
          <a:off x="1373683" y="2598576"/>
          <a:ext cx="487040" cy="231786"/>
        </a:xfrm>
        <a:custGeom>
          <a:avLst/>
          <a:gdLst/>
          <a:ahLst/>
          <a:cxnLst/>
          <a:rect l="0" t="0" r="0" b="0"/>
          <a:pathLst>
            <a:path>
              <a:moveTo>
                <a:pt x="487040" y="0"/>
              </a:moveTo>
              <a:lnTo>
                <a:pt x="487040" y="157955"/>
              </a:lnTo>
              <a:lnTo>
                <a:pt x="0" y="157955"/>
              </a:lnTo>
              <a:lnTo>
                <a:pt x="0" y="231786"/>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A60A708-1DCD-6A4B-8792-CE30E70087C7}">
      <dsp:nvSpPr>
        <dsp:cNvPr id="0" name=""/>
        <dsp:cNvSpPr/>
      </dsp:nvSpPr>
      <dsp:spPr>
        <a:xfrm>
          <a:off x="399603" y="2598576"/>
          <a:ext cx="1461120" cy="231786"/>
        </a:xfrm>
        <a:custGeom>
          <a:avLst/>
          <a:gdLst/>
          <a:ahLst/>
          <a:cxnLst/>
          <a:rect l="0" t="0" r="0" b="0"/>
          <a:pathLst>
            <a:path>
              <a:moveTo>
                <a:pt x="1461120" y="0"/>
              </a:moveTo>
              <a:lnTo>
                <a:pt x="1461120" y="157955"/>
              </a:lnTo>
              <a:lnTo>
                <a:pt x="0" y="157955"/>
              </a:lnTo>
              <a:lnTo>
                <a:pt x="0" y="231786"/>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A664E6B-4FAF-164F-9263-226A214867DB}">
      <dsp:nvSpPr>
        <dsp:cNvPr id="0" name=""/>
        <dsp:cNvSpPr/>
      </dsp:nvSpPr>
      <dsp:spPr>
        <a:xfrm>
          <a:off x="1815003" y="1860711"/>
          <a:ext cx="91440" cy="231786"/>
        </a:xfrm>
        <a:custGeom>
          <a:avLst/>
          <a:gdLst/>
          <a:ahLst/>
          <a:cxnLst/>
          <a:rect l="0" t="0" r="0" b="0"/>
          <a:pathLst>
            <a:path>
              <a:moveTo>
                <a:pt x="45720" y="0"/>
              </a:moveTo>
              <a:lnTo>
                <a:pt x="45720" y="23178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4E3234B-59C3-4643-A86F-9253995447E0}">
      <dsp:nvSpPr>
        <dsp:cNvPr id="0" name=""/>
        <dsp:cNvSpPr/>
      </dsp:nvSpPr>
      <dsp:spPr>
        <a:xfrm>
          <a:off x="1462236" y="1354632"/>
          <a:ext cx="796974" cy="506078"/>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B5E6469-EAB3-4948-99CB-F1D73E19A4B9}">
      <dsp:nvSpPr>
        <dsp:cNvPr id="0" name=""/>
        <dsp:cNvSpPr/>
      </dsp:nvSpPr>
      <dsp:spPr>
        <a:xfrm>
          <a:off x="1550789" y="1438757"/>
          <a:ext cx="796974" cy="50607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BI Team Manager</a:t>
          </a:r>
          <a:endParaRPr lang="en-US" sz="900" kern="1200" dirty="0"/>
        </a:p>
      </dsp:txBody>
      <dsp:txXfrm>
        <a:off x="1565612" y="1453580"/>
        <a:ext cx="767328" cy="476432"/>
      </dsp:txXfrm>
    </dsp:sp>
    <dsp:sp modelId="{DA099811-2E2B-AB4C-B240-81C4B24D8DC8}">
      <dsp:nvSpPr>
        <dsp:cNvPr id="0" name=""/>
        <dsp:cNvSpPr/>
      </dsp:nvSpPr>
      <dsp:spPr>
        <a:xfrm>
          <a:off x="1462236" y="2092498"/>
          <a:ext cx="796974" cy="506078"/>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3098D5A-C94D-CB41-B7FB-B312655DA81B}">
      <dsp:nvSpPr>
        <dsp:cNvPr id="0" name=""/>
        <dsp:cNvSpPr/>
      </dsp:nvSpPr>
      <dsp:spPr>
        <a:xfrm>
          <a:off x="1550789" y="2176623"/>
          <a:ext cx="796974" cy="50607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BI Team</a:t>
          </a:r>
          <a:endParaRPr lang="en-US" sz="900" kern="1200" dirty="0"/>
        </a:p>
      </dsp:txBody>
      <dsp:txXfrm>
        <a:off x="1565612" y="2191446"/>
        <a:ext cx="767328" cy="476432"/>
      </dsp:txXfrm>
    </dsp:sp>
    <dsp:sp modelId="{B454D49D-1A41-0B46-B695-83094B89D986}">
      <dsp:nvSpPr>
        <dsp:cNvPr id="0" name=""/>
        <dsp:cNvSpPr/>
      </dsp:nvSpPr>
      <dsp:spPr>
        <a:xfrm>
          <a:off x="1116" y="2830363"/>
          <a:ext cx="796974" cy="506078"/>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A9C9CC6-E4B8-E247-88A6-9073ABB191E9}">
      <dsp:nvSpPr>
        <dsp:cNvPr id="0" name=""/>
        <dsp:cNvSpPr/>
      </dsp:nvSpPr>
      <dsp:spPr>
        <a:xfrm>
          <a:off x="89668" y="2914488"/>
          <a:ext cx="796974" cy="50607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ETL Analyst</a:t>
          </a:r>
          <a:endParaRPr lang="en-US" sz="900" kern="1200" dirty="0"/>
        </a:p>
      </dsp:txBody>
      <dsp:txXfrm>
        <a:off x="104491" y="2929311"/>
        <a:ext cx="767328" cy="476432"/>
      </dsp:txXfrm>
    </dsp:sp>
    <dsp:sp modelId="{0FB4E528-1F85-894D-9D9B-7D4E001BE9F9}">
      <dsp:nvSpPr>
        <dsp:cNvPr id="0" name=""/>
        <dsp:cNvSpPr/>
      </dsp:nvSpPr>
      <dsp:spPr>
        <a:xfrm>
          <a:off x="975196" y="2830363"/>
          <a:ext cx="796974" cy="506078"/>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DCCED4B-E0DC-3948-8B55-A4BD65832E86}">
      <dsp:nvSpPr>
        <dsp:cNvPr id="0" name=""/>
        <dsp:cNvSpPr/>
      </dsp:nvSpPr>
      <dsp:spPr>
        <a:xfrm>
          <a:off x="1063749" y="2914488"/>
          <a:ext cx="796974" cy="50607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Report Writers</a:t>
          </a:r>
          <a:endParaRPr lang="en-US" sz="900" kern="1200" dirty="0"/>
        </a:p>
      </dsp:txBody>
      <dsp:txXfrm>
        <a:off x="1078572" y="2929311"/>
        <a:ext cx="767328" cy="476432"/>
      </dsp:txXfrm>
    </dsp:sp>
    <dsp:sp modelId="{027E39E1-42CF-4346-B73F-70595A989DF5}">
      <dsp:nvSpPr>
        <dsp:cNvPr id="0" name=""/>
        <dsp:cNvSpPr/>
      </dsp:nvSpPr>
      <dsp:spPr>
        <a:xfrm>
          <a:off x="1949276" y="2830363"/>
          <a:ext cx="796974" cy="506078"/>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99C7AB3-0ABA-3643-A3A0-D2F97B9B1502}">
      <dsp:nvSpPr>
        <dsp:cNvPr id="0" name=""/>
        <dsp:cNvSpPr/>
      </dsp:nvSpPr>
      <dsp:spPr>
        <a:xfrm>
          <a:off x="2037829" y="2914488"/>
          <a:ext cx="796974" cy="50607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Cognos Admin</a:t>
          </a:r>
          <a:endParaRPr lang="en-US" sz="900" kern="1200" dirty="0"/>
        </a:p>
      </dsp:txBody>
      <dsp:txXfrm>
        <a:off x="2052652" y="2929311"/>
        <a:ext cx="767328" cy="476432"/>
      </dsp:txXfrm>
    </dsp:sp>
    <dsp:sp modelId="{DE2FA138-A225-444B-8A9E-0AD8663B1F82}">
      <dsp:nvSpPr>
        <dsp:cNvPr id="0" name=""/>
        <dsp:cNvSpPr/>
      </dsp:nvSpPr>
      <dsp:spPr>
        <a:xfrm>
          <a:off x="2923356" y="2830363"/>
          <a:ext cx="796974" cy="506078"/>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B5E2775-F30B-054E-A74F-96CF90E7C323}">
      <dsp:nvSpPr>
        <dsp:cNvPr id="0" name=""/>
        <dsp:cNvSpPr/>
      </dsp:nvSpPr>
      <dsp:spPr>
        <a:xfrm>
          <a:off x="3011909" y="2914488"/>
          <a:ext cx="796974" cy="50607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smtClean="0"/>
            <a:t>Support Coordinator</a:t>
          </a:r>
          <a:endParaRPr lang="en-US" sz="900" kern="1200"/>
        </a:p>
      </dsp:txBody>
      <dsp:txXfrm>
        <a:off x="3026732" y="2929311"/>
        <a:ext cx="767328" cy="4764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AAC3832-99C1-0444-9894-DB70DBAEBE76}" type="datetimeFigureOut">
              <a:rPr lang="en-US" smtClean="0"/>
              <a:pPr/>
              <a:t>5/17/12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84C12EC-83A8-454D-87A3-67AC754AF2E0}" type="slidenum">
              <a:rPr lang="en-US" smtClean="0"/>
              <a:pPr/>
              <a:t>‹#›</a:t>
            </a:fld>
            <a:endParaRPr lang="en-US"/>
          </a:p>
        </p:txBody>
      </p:sp>
    </p:spTree>
    <p:extLst>
      <p:ext uri="{BB962C8B-B14F-4D97-AF65-F5344CB8AC3E}">
        <p14:creationId xmlns:p14="http://schemas.microsoft.com/office/powerpoint/2010/main" val="3869780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3BC712-ADF3-C346-9B14-C121E54145F8}" type="datetimeFigureOut">
              <a:rPr lang="en-US" smtClean="0"/>
              <a:pPr/>
              <a:t>5/17/12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A7E87D-7B93-374D-8DDA-20605AD65901}" type="slidenum">
              <a:rPr lang="en-US" smtClean="0"/>
              <a:pPr/>
              <a:t>‹#›</a:t>
            </a:fld>
            <a:endParaRPr lang="en-US" dirty="0"/>
          </a:p>
        </p:txBody>
      </p:sp>
    </p:spTree>
    <p:extLst>
      <p:ext uri="{BB962C8B-B14F-4D97-AF65-F5344CB8AC3E}">
        <p14:creationId xmlns:p14="http://schemas.microsoft.com/office/powerpoint/2010/main" val="213942516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A7E87D-7B93-374D-8DDA-20605AD65901}"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A7E87D-7B93-374D-8DDA-20605AD65901}" type="slidenum">
              <a:rPr lang="en-US" smtClean="0"/>
              <a:pPr/>
              <a:t>23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A7E87D-7B93-374D-8DDA-20605AD65901}" type="slidenum">
              <a:rPr lang="en-US" smtClean="0"/>
              <a:pPr/>
              <a:t>24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A7E87D-7B93-374D-8DDA-20605AD65901}" type="slidenum">
              <a:rPr lang="en-US" smtClean="0"/>
              <a:pPr/>
              <a:t>25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A7E87D-7B93-374D-8DDA-20605AD65901}" type="slidenum">
              <a:rPr lang="en-US" smtClean="0"/>
              <a:pPr/>
              <a:t>28</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Great</a:t>
            </a:r>
            <a:r>
              <a:rPr lang="en-US" baseline="0" dirty="0" smtClean="0"/>
              <a:t> discovery of shadow systems</a:t>
            </a:r>
            <a:endParaRPr lang="en-US" dirty="0"/>
          </a:p>
        </p:txBody>
      </p:sp>
      <p:sp>
        <p:nvSpPr>
          <p:cNvPr id="4" name="Slide Number Placeholder 3"/>
          <p:cNvSpPr>
            <a:spLocks noGrp="1"/>
          </p:cNvSpPr>
          <p:nvPr>
            <p:ph type="sldNum" sz="quarter" idx="10"/>
          </p:nvPr>
        </p:nvSpPr>
        <p:spPr/>
        <p:txBody>
          <a:bodyPr/>
          <a:lstStyle/>
          <a:p>
            <a:fld id="{EAA7E87D-7B93-374D-8DDA-20605AD65901}" type="slidenum">
              <a:rPr lang="en-US" smtClean="0"/>
              <a:pPr/>
              <a:t>29</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A7E87D-7B93-374D-8DDA-20605AD65901}" type="slidenum">
              <a:rPr lang="en-US" smtClean="0"/>
              <a:pPr/>
              <a:t>30</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A7E87D-7B93-374D-8DDA-20605AD65901}" type="slidenum">
              <a:rPr lang="en-US" smtClean="0"/>
              <a:pPr/>
              <a:t>31</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4755"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74756"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62A95A0-92B9-6C40-9FF7-1B92CC0FFC10}" type="slidenum">
              <a:rPr lang="da-DK" sz="1200"/>
              <a:pPr eaLnBrk="1" hangingPunct="1"/>
              <a:t>32</a:t>
            </a:fld>
            <a:endParaRPr lang="da-DK"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Hummingbird BI Query, nightly transactional data dumps, extensive</a:t>
            </a:r>
            <a:r>
              <a:rPr lang="en-US" baseline="0" dirty="0" smtClean="0"/>
              <a:t> use of Excel, SQL</a:t>
            </a:r>
          </a:p>
          <a:p>
            <a:endParaRPr lang="en-US" baseline="0" dirty="0" smtClean="0"/>
          </a:p>
          <a:p>
            <a:r>
              <a:rPr lang="en-US" dirty="0" smtClean="0"/>
              <a:t>How much $ would we save if we left all vacancies open until the end of the year?</a:t>
            </a:r>
          </a:p>
          <a:p>
            <a:r>
              <a:rPr lang="en-US" dirty="0" smtClean="0"/>
              <a:t>How low does the state support of the university have to go for it to no longer be worthwhile to accept the funds and regulations?</a:t>
            </a:r>
          </a:p>
          <a:p>
            <a:r>
              <a:rPr lang="en-US" dirty="0" smtClean="0"/>
              <a:t>How would our budget model need to change if we were no longer a state agency?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AA7E87D-7B93-374D-8DDA-20605AD65901}"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Called many other institutions, relied</a:t>
            </a:r>
            <a:r>
              <a:rPr lang="en-US" baseline="0" dirty="0" smtClean="0"/>
              <a:t> on Gartner, local partners</a:t>
            </a:r>
            <a:endParaRPr lang="en-US" dirty="0"/>
          </a:p>
        </p:txBody>
      </p:sp>
      <p:sp>
        <p:nvSpPr>
          <p:cNvPr id="4" name="Slide Number Placeholder 3"/>
          <p:cNvSpPr>
            <a:spLocks noGrp="1"/>
          </p:cNvSpPr>
          <p:nvPr>
            <p:ph type="sldNum" sz="quarter" idx="10"/>
          </p:nvPr>
        </p:nvSpPr>
        <p:spPr/>
        <p:txBody>
          <a:bodyPr/>
          <a:lstStyle/>
          <a:p>
            <a:fld id="{EAA7E87D-7B93-374D-8DDA-20605AD65901}"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Create</a:t>
            </a:r>
            <a:r>
              <a:rPr lang="en-US" baseline="0" dirty="0" smtClean="0"/>
              <a:t> centralized BI Team</a:t>
            </a:r>
            <a:endParaRPr lang="en-US" dirty="0"/>
          </a:p>
        </p:txBody>
      </p:sp>
      <p:sp>
        <p:nvSpPr>
          <p:cNvPr id="4" name="Slide Number Placeholder 3"/>
          <p:cNvSpPr>
            <a:spLocks noGrp="1"/>
          </p:cNvSpPr>
          <p:nvPr>
            <p:ph type="sldNum" sz="quarter" idx="10"/>
          </p:nvPr>
        </p:nvSpPr>
        <p:spPr/>
        <p:txBody>
          <a:bodyPr/>
          <a:lstStyle/>
          <a:p>
            <a:fld id="{EAA7E87D-7B93-374D-8DDA-20605AD65901}" type="slidenum">
              <a:rPr lang="en-US" smtClean="0"/>
              <a:pPr/>
              <a:t>6</a:t>
            </a:fld>
            <a:endParaRPr lang="en-US" dirty="0"/>
          </a:p>
        </p:txBody>
      </p:sp>
    </p:spTree>
    <p:extLst>
      <p:ext uri="{BB962C8B-B14F-4D97-AF65-F5344CB8AC3E}">
        <p14:creationId xmlns:p14="http://schemas.microsoft.com/office/powerpoint/2010/main" val="3876174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A7E87D-7B93-374D-8DDA-20605AD65901}"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A7E87D-7B93-374D-8DDA-20605AD65901}"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Key decision – will not simply migrate/recreate existing reports</a:t>
            </a:r>
          </a:p>
          <a:p>
            <a:r>
              <a:rPr lang="en-US" baseline="0" dirty="0" smtClean="0"/>
              <a:t>Reference</a:t>
            </a:r>
            <a:r>
              <a:rPr lang="en-US" baseline="0" dirty="0" smtClean="0"/>
              <a:t>: Three driving questions – Boyer, J., Frank, B., Green, B., Harris, T., Van De Vanter, K. (2010). Business intelligence strategy: A practical guide for achieving BI excellence. IBM Corporation. </a:t>
            </a:r>
            <a:endParaRPr lang="en-US" dirty="0"/>
          </a:p>
        </p:txBody>
      </p:sp>
      <p:sp>
        <p:nvSpPr>
          <p:cNvPr id="4" name="Slide Number Placeholder 3"/>
          <p:cNvSpPr>
            <a:spLocks noGrp="1"/>
          </p:cNvSpPr>
          <p:nvPr>
            <p:ph type="sldNum" sz="quarter" idx="10"/>
          </p:nvPr>
        </p:nvSpPr>
        <p:spPr/>
        <p:txBody>
          <a:bodyPr/>
          <a:lstStyle/>
          <a:p>
            <a:fld id="{EAA7E87D-7B93-374D-8DDA-20605AD65901}" type="slidenum">
              <a:rPr lang="en-US" smtClean="0"/>
              <a:pPr/>
              <a:t>10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A7E87D-7B93-374D-8DDA-20605AD65901}" type="slidenum">
              <a:rPr lang="en-US" smtClean="0"/>
              <a:pPr/>
              <a:t>21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A7E87D-7B93-374D-8DDA-20605AD65901}" type="slidenum">
              <a:rPr lang="en-US" smtClean="0"/>
              <a:pPr/>
              <a:t>22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070926-CA3F-4989-BA56-C39E0501FE96}"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070926-CA3F-4989-BA56-C39E0501FE96}"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070926-CA3F-4989-BA56-C39E0501FE96}"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114300"/>
            <a:ext cx="76295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447800"/>
            <a:ext cx="4059238" cy="5027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1688" y="1447800"/>
            <a:ext cx="4060825" cy="5027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C768CAD1-D16B-4671-AAB9-99D4599F7059}"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558086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186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27231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408238"/>
            <a:ext cx="2781300" cy="2593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390900" y="2408238"/>
            <a:ext cx="2781300" cy="2593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11185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8831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39401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8099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1143000"/>
          </a:xfrm>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3" name="Content Placeholder 2"/>
          <p:cNvSpPr>
            <a:spLocks noGrp="1"/>
          </p:cNvSpPr>
          <p:nvPr>
            <p:ph idx="1"/>
          </p:nvPr>
        </p:nvSpPr>
        <p:spPr>
          <a:xfrm>
            <a:off x="762000" y="1524000"/>
            <a:ext cx="80010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050D42C3-6353-43A3-A23D-04675F3F30F6}"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94666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397256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10330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6450" y="1243013"/>
            <a:ext cx="1809750" cy="375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43013"/>
            <a:ext cx="5276850" cy="375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8046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el og indholdsobjekt">
    <p:spTree>
      <p:nvGrpSpPr>
        <p:cNvPr id="1" name=""/>
        <p:cNvGrpSpPr/>
        <p:nvPr/>
      </p:nvGrpSpPr>
      <p:grpSpPr>
        <a:xfrm>
          <a:off x="0" y="0"/>
          <a:ext cx="0" cy="0"/>
          <a:chOff x="0" y="0"/>
          <a:chExt cx="0" cy="0"/>
        </a:xfrm>
      </p:grpSpPr>
      <p:grpSp>
        <p:nvGrpSpPr>
          <p:cNvPr id="5" name="Gruppe 14"/>
          <p:cNvGrpSpPr/>
          <p:nvPr userDrawn="1"/>
        </p:nvGrpSpPr>
        <p:grpSpPr>
          <a:xfrm>
            <a:off x="0" y="800100"/>
            <a:ext cx="9144000" cy="1224422"/>
            <a:chOff x="0" y="800100"/>
            <a:chExt cx="9144000" cy="1224422"/>
          </a:xfrm>
          <a:effectLst>
            <a:outerShdw blurRad="50800" dist="38100" dir="5400000" algn="t" rotWithShape="0">
              <a:prstClr val="black">
                <a:alpha val="40000"/>
              </a:prstClr>
            </a:outerShdw>
          </a:effectLst>
        </p:grpSpPr>
        <p:sp>
          <p:nvSpPr>
            <p:cNvPr id="6" name="Rektangel 2"/>
            <p:cNvSpPr>
              <a:spLocks noChangeArrowheads="1"/>
            </p:cNvSpPr>
            <p:nvPr/>
          </p:nvSpPr>
          <p:spPr bwMode="auto">
            <a:xfrm>
              <a:off x="0" y="800100"/>
              <a:ext cx="9144000" cy="1224000"/>
            </a:xfrm>
            <a:prstGeom prst="rect">
              <a:avLst/>
            </a:prstGeom>
            <a:gradFill flip="none" rotWithShape="1">
              <a:gsLst>
                <a:gs pos="89000">
                  <a:srgbClr val="C00000"/>
                </a:gs>
                <a:gs pos="20000">
                  <a:srgbClr val="F50736"/>
                </a:gs>
                <a:gs pos="11000">
                  <a:srgbClr val="F50736"/>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Narrow" pitchFamily="-97" charset="0"/>
              </a:endParaRPr>
            </a:p>
          </p:txBody>
        </p:sp>
        <p:pic>
          <p:nvPicPr>
            <p:cNvPr id="7" name="Billede 3" descr="dreamstime_Handshake.jpg"/>
            <p:cNvPicPr>
              <a:picLocks noChangeAspect="1"/>
            </p:cNvPicPr>
            <p:nvPr/>
          </p:nvPicPr>
          <p:blipFill>
            <a:blip r:embed="rId2" cstate="print"/>
            <a:srcRect/>
            <a:stretch>
              <a:fillRect/>
            </a:stretch>
          </p:blipFill>
          <p:spPr>
            <a:xfrm>
              <a:off x="6972300" y="800100"/>
              <a:ext cx="1809750" cy="1224422"/>
            </a:xfrm>
            <a:prstGeom prst="rect">
              <a:avLst/>
            </a:prstGeom>
          </p:spPr>
        </p:pic>
      </p:grpSp>
      <p:sp>
        <p:nvSpPr>
          <p:cNvPr id="3" name="Pladsholder til indhold 2"/>
          <p:cNvSpPr>
            <a:spLocks noGrp="1"/>
          </p:cNvSpPr>
          <p:nvPr>
            <p:ph idx="1"/>
          </p:nvPr>
        </p:nvSpPr>
        <p:spPr>
          <a:xfrm>
            <a:off x="457200" y="2298700"/>
            <a:ext cx="8229600" cy="3827463"/>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0" name="Titel 1"/>
          <p:cNvSpPr>
            <a:spLocks noGrp="1"/>
          </p:cNvSpPr>
          <p:nvPr>
            <p:ph type="title"/>
          </p:nvPr>
        </p:nvSpPr>
        <p:spPr>
          <a:xfrm>
            <a:off x="177800" y="833438"/>
            <a:ext cx="4584700" cy="563562"/>
          </a:xfrm>
          <a:prstGeom prst="rect">
            <a:avLst/>
          </a:prstGeom>
        </p:spPr>
        <p:txBody>
          <a:bodyPr/>
          <a:lstStyle>
            <a:lvl1pPr algn="l">
              <a:defRPr sz="3200"/>
            </a:lvl1pPr>
          </a:lstStyle>
          <a:p>
            <a:r>
              <a:rPr lang="da-DK" smtClean="0"/>
              <a:t>Klik for at redigere i masteren</a:t>
            </a:r>
            <a:endParaRPr lang="da-DK"/>
          </a:p>
        </p:txBody>
      </p:sp>
      <p:sp>
        <p:nvSpPr>
          <p:cNvPr id="11" name="Pladsholder til tekst 2"/>
          <p:cNvSpPr>
            <a:spLocks noGrp="1"/>
          </p:cNvSpPr>
          <p:nvPr>
            <p:ph type="body" idx="13"/>
          </p:nvPr>
        </p:nvSpPr>
        <p:spPr>
          <a:xfrm>
            <a:off x="177800" y="1447801"/>
            <a:ext cx="6489700" cy="3587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smtClean="0"/>
              <a:t>Klik for at redigere teksttypografierne i masteren</a:t>
            </a:r>
          </a:p>
        </p:txBody>
      </p:sp>
      <p:sp>
        <p:nvSpPr>
          <p:cNvPr id="8" name="Pladsholder til dato 3"/>
          <p:cNvSpPr>
            <a:spLocks noGrp="1"/>
          </p:cNvSpPr>
          <p:nvPr userDrawn="1">
            <p:ph type="dt" sz="half" idx="14"/>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endParaRPr lang="da-DK"/>
          </a:p>
        </p:txBody>
      </p:sp>
      <p:sp>
        <p:nvSpPr>
          <p:cNvPr id="9" name="Pladsholder til diasnummer 5"/>
          <p:cNvSpPr>
            <a:spLocks noGrp="1"/>
          </p:cNvSpPr>
          <p:nvPr userDrawn="1">
            <p:ph type="sldNum" sz="quarter" idx="15"/>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r>
              <a:rPr lang="da-DK"/>
              <a:t>Your Logo</a:t>
            </a:r>
          </a:p>
        </p:txBody>
      </p:sp>
    </p:spTree>
    <p:extLst>
      <p:ext uri="{BB962C8B-B14F-4D97-AF65-F5344CB8AC3E}">
        <p14:creationId xmlns:p14="http://schemas.microsoft.com/office/powerpoint/2010/main" val="693729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070926-CA3F-4989-BA56-C39E0501FE96}"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070926-CA3F-4989-BA56-C39E0501FE96}"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070926-CA3F-4989-BA56-C39E0501FE96}"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2070926-CA3F-4989-BA56-C39E0501FE96}"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2070926-CA3F-4989-BA56-C39E0501FE96}"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070926-CA3F-4989-BA56-C39E0501FE96}"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070926-CA3F-4989-BA56-C39E0501FE96}"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4" Type="http://schemas.openxmlformats.org/officeDocument/2006/relationships/image" Target="../media/image2.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p:nvPr userDrawn="1"/>
        </p:nvPicPr>
        <p:blipFill>
          <a:blip r:embed="rId14" cstate="print"/>
          <a:srcRect/>
          <a:stretch>
            <a:fillRect/>
          </a:stretch>
        </p:blipFill>
        <p:spPr bwMode="auto">
          <a:xfrm>
            <a:off x="381000" y="5493325"/>
            <a:ext cx="2133600" cy="1359725"/>
          </a:xfrm>
          <a:prstGeom prst="rect">
            <a:avLst/>
          </a:prstGeom>
          <a:noFill/>
          <a:ln w="9525">
            <a:noFill/>
            <a:miter lim="800000"/>
            <a:headEnd/>
            <a:tailEnd/>
          </a:ln>
        </p:spPr>
      </p:pic>
      <p:sp>
        <p:nvSpPr>
          <p:cNvPr id="2" name="Title Placeholder 1"/>
          <p:cNvSpPr>
            <a:spLocks noGrp="1"/>
          </p:cNvSpPr>
          <p:nvPr>
            <p:ph type="title"/>
          </p:nvPr>
        </p:nvSpPr>
        <p:spPr>
          <a:xfrm>
            <a:off x="381000" y="152400"/>
            <a:ext cx="8305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19200" y="1612076"/>
            <a:ext cx="7467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858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Rectangle 2"/>
          <p:cNvSpPr>
            <a:spLocks noChangeArrowheads="1" noChangeShapeType="1"/>
          </p:cNvSpPr>
          <p:nvPr userDrawn="1"/>
        </p:nvSpPr>
        <p:spPr bwMode="auto">
          <a:xfrm>
            <a:off x="0" y="0"/>
            <a:ext cx="533400" cy="6858000"/>
          </a:xfrm>
          <a:prstGeom prst="rect">
            <a:avLst/>
          </a:prstGeom>
          <a:solidFill>
            <a:srgbClr val="76923C"/>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6" name="Slide Number Placeholder 5"/>
          <p:cNvSpPr>
            <a:spLocks noGrp="1"/>
          </p:cNvSpPr>
          <p:nvPr>
            <p:ph type="sldNum" sz="quarter" idx="4"/>
          </p:nvPr>
        </p:nvSpPr>
        <p:spPr>
          <a:xfrm>
            <a:off x="6553200" y="6324600"/>
            <a:ext cx="21336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F2070926-CA3F-4989-BA56-C39E0501FE9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234780"/>
            <a:ext cx="7239000" cy="684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spAutoFit/>
          </a:bodyPr>
          <a:lstStyle/>
          <a:p>
            <a:pPr lvl="0"/>
            <a:r>
              <a:rPr lang="en-US" dirty="0" smtClean="0"/>
              <a:t>Click to edit Master title style</a:t>
            </a:r>
            <a:endParaRPr lang="en-US" dirty="0"/>
          </a:p>
        </p:txBody>
      </p:sp>
      <p:sp>
        <p:nvSpPr>
          <p:cNvPr id="1027" name="Rectangle 3"/>
          <p:cNvSpPr>
            <a:spLocks noGrp="1" noChangeArrowheads="1"/>
          </p:cNvSpPr>
          <p:nvPr>
            <p:ph type="body" idx="1"/>
          </p:nvPr>
        </p:nvSpPr>
        <p:spPr bwMode="auto">
          <a:xfrm>
            <a:off x="457200" y="2408238"/>
            <a:ext cx="5715000" cy="259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38" name="Picture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 name="Picture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l" rtl="0" eaLnBrk="1" fontAlgn="base" hangingPunct="1">
        <a:lnSpc>
          <a:spcPct val="90000"/>
        </a:lnSpc>
        <a:spcBef>
          <a:spcPct val="0"/>
        </a:spcBef>
        <a:spcAft>
          <a:spcPct val="0"/>
        </a:spcAft>
        <a:defRPr sz="4200">
          <a:solidFill>
            <a:schemeClr val="tx2"/>
          </a:solidFill>
          <a:latin typeface="Calibri"/>
          <a:ea typeface="+mj-ea"/>
          <a:cs typeface="+mj-cs"/>
        </a:defRPr>
      </a:lvl1pPr>
      <a:lvl2pPr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2pPr>
      <a:lvl3pPr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3pPr>
      <a:lvl4pPr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4pPr>
      <a:lvl5pPr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5pPr>
      <a:lvl6pPr marL="457200"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6pPr>
      <a:lvl7pPr marL="914400"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7pPr>
      <a:lvl8pPr marL="1371600"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8pPr>
      <a:lvl9pPr marL="1828800"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9pPr>
    </p:titleStyle>
    <p:bodyStyle>
      <a:lvl1pPr marL="342900" indent="-342900" algn="l" rtl="0" eaLnBrk="1" fontAlgn="base" hangingPunct="1">
        <a:spcBef>
          <a:spcPct val="20000"/>
        </a:spcBef>
        <a:spcAft>
          <a:spcPct val="0"/>
        </a:spcAft>
        <a:defRPr sz="2800">
          <a:solidFill>
            <a:schemeClr val="tx1"/>
          </a:solidFill>
          <a:latin typeface="Calibri"/>
          <a:ea typeface="+mn-ea"/>
          <a:cs typeface="+mn-cs"/>
        </a:defRPr>
      </a:lvl1pPr>
      <a:lvl2pPr marL="742950" indent="-285750" algn="l" rtl="0" eaLnBrk="1" fontAlgn="base" hangingPunct="1">
        <a:spcBef>
          <a:spcPct val="20000"/>
        </a:spcBef>
        <a:spcAft>
          <a:spcPct val="0"/>
        </a:spcAft>
        <a:defRPr sz="2800">
          <a:solidFill>
            <a:schemeClr val="tx1"/>
          </a:solidFill>
          <a:latin typeface="Calibri"/>
          <a:ea typeface="+mn-ea"/>
        </a:defRPr>
      </a:lvl2pPr>
      <a:lvl3pPr marL="1085850" indent="-228600" algn="l" rtl="0" eaLnBrk="1" fontAlgn="base" hangingPunct="1">
        <a:spcBef>
          <a:spcPct val="20000"/>
        </a:spcBef>
        <a:spcAft>
          <a:spcPct val="0"/>
        </a:spcAft>
        <a:defRPr sz="2800">
          <a:solidFill>
            <a:schemeClr val="tx1"/>
          </a:solidFill>
          <a:latin typeface="Calibri"/>
          <a:ea typeface="+mn-ea"/>
        </a:defRPr>
      </a:lvl3pPr>
      <a:lvl4pPr marL="1428750" indent="-228600" algn="l" rtl="0" eaLnBrk="1" fontAlgn="base" hangingPunct="1">
        <a:spcBef>
          <a:spcPct val="20000"/>
        </a:spcBef>
        <a:spcAft>
          <a:spcPct val="0"/>
        </a:spcAft>
        <a:defRPr sz="2800">
          <a:solidFill>
            <a:schemeClr val="tx1"/>
          </a:solidFill>
          <a:latin typeface="Calibri"/>
          <a:ea typeface="+mn-ea"/>
        </a:defRPr>
      </a:lvl4pPr>
      <a:lvl5pPr marL="1771650" indent="-228600" algn="l" rtl="0" eaLnBrk="1" fontAlgn="base" hangingPunct="1">
        <a:spcBef>
          <a:spcPct val="20000"/>
        </a:spcBef>
        <a:spcAft>
          <a:spcPct val="0"/>
        </a:spcAft>
        <a:defRPr sz="2800">
          <a:solidFill>
            <a:schemeClr val="tx1"/>
          </a:solidFill>
          <a:latin typeface="Calibri"/>
          <a:ea typeface="+mn-ea"/>
        </a:defRPr>
      </a:lvl5pPr>
      <a:lvl6pPr marL="2228850" indent="-228600" algn="l" rtl="0" eaLnBrk="1" fontAlgn="base" hangingPunct="1">
        <a:spcBef>
          <a:spcPct val="20000"/>
        </a:spcBef>
        <a:spcAft>
          <a:spcPct val="0"/>
        </a:spcAft>
        <a:defRPr sz="2800">
          <a:solidFill>
            <a:schemeClr val="tx1"/>
          </a:solidFill>
          <a:latin typeface="+mn-lt"/>
          <a:ea typeface="+mn-ea"/>
        </a:defRPr>
      </a:lvl6pPr>
      <a:lvl7pPr marL="2686050" indent="-228600" algn="l" rtl="0" eaLnBrk="1" fontAlgn="base" hangingPunct="1">
        <a:spcBef>
          <a:spcPct val="20000"/>
        </a:spcBef>
        <a:spcAft>
          <a:spcPct val="0"/>
        </a:spcAft>
        <a:defRPr sz="2800">
          <a:solidFill>
            <a:schemeClr val="tx1"/>
          </a:solidFill>
          <a:latin typeface="+mn-lt"/>
          <a:ea typeface="+mn-ea"/>
        </a:defRPr>
      </a:lvl7pPr>
      <a:lvl8pPr marL="3143250" indent="-228600" algn="l" rtl="0" eaLnBrk="1" fontAlgn="base" hangingPunct="1">
        <a:spcBef>
          <a:spcPct val="20000"/>
        </a:spcBef>
        <a:spcAft>
          <a:spcPct val="0"/>
        </a:spcAft>
        <a:defRPr sz="2800">
          <a:solidFill>
            <a:schemeClr val="tx1"/>
          </a:solidFill>
          <a:latin typeface="+mn-lt"/>
          <a:ea typeface="+mn-ea"/>
        </a:defRPr>
      </a:lvl8pPr>
      <a:lvl9pPr marL="3600450" indent="-228600" algn="l" rtl="0" eaLnBrk="1" fontAlgn="base" hangingPunct="1">
        <a:spcBef>
          <a:spcPct val="20000"/>
        </a:spcBef>
        <a:spcAft>
          <a:spcPct val="0"/>
        </a:spcAft>
        <a:defRPr sz="28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18.xml"/><Relationship Id="rId2"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4.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9" Type="http://schemas.openxmlformats.org/officeDocument/2006/relationships/diagramQuickStyle" Target="../diagrams/quickStyle4.xml"/><Relationship Id="rId20" Type="http://schemas.openxmlformats.org/officeDocument/2006/relationships/diagramColors" Target="../diagrams/colors6.xml"/><Relationship Id="rId21" Type="http://schemas.microsoft.com/office/2007/relationships/diagramDrawing" Target="../diagrams/drawing6.xml"/><Relationship Id="rId10" Type="http://schemas.openxmlformats.org/officeDocument/2006/relationships/diagramColors" Target="../diagrams/colors4.xml"/><Relationship Id="rId11" Type="http://schemas.microsoft.com/office/2007/relationships/diagramDrawing" Target="../diagrams/drawing4.xml"/><Relationship Id="rId12" Type="http://schemas.openxmlformats.org/officeDocument/2006/relationships/diagramData" Target="../diagrams/data5.xml"/><Relationship Id="rId13" Type="http://schemas.openxmlformats.org/officeDocument/2006/relationships/diagramLayout" Target="../diagrams/layout5.xml"/><Relationship Id="rId14" Type="http://schemas.openxmlformats.org/officeDocument/2006/relationships/diagramQuickStyle" Target="../diagrams/quickStyle5.xml"/><Relationship Id="rId15" Type="http://schemas.openxmlformats.org/officeDocument/2006/relationships/diagramColors" Target="../diagrams/colors5.xml"/><Relationship Id="rId16" Type="http://schemas.microsoft.com/office/2007/relationships/diagramDrawing" Target="../diagrams/drawing5.xml"/><Relationship Id="rId17" Type="http://schemas.openxmlformats.org/officeDocument/2006/relationships/diagramData" Target="../diagrams/data6.xml"/><Relationship Id="rId18" Type="http://schemas.openxmlformats.org/officeDocument/2006/relationships/diagramLayout" Target="../diagrams/layout6.xml"/><Relationship Id="rId19" Type="http://schemas.openxmlformats.org/officeDocument/2006/relationships/diagramQuickStyle" Target="../diagrams/quickStyle6.xml"/><Relationship Id="rId1" Type="http://schemas.openxmlformats.org/officeDocument/2006/relationships/slideLayout" Target="../slideLayouts/slideLayout14.xml"/><Relationship Id="rId2" Type="http://schemas.openxmlformats.org/officeDocument/2006/relationships/diagramData" Target="../diagrams/data3.xml"/><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7" Type="http://schemas.openxmlformats.org/officeDocument/2006/relationships/diagramData" Target="../diagrams/data4.xml"/><Relationship Id="rId8"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14.xml"/><Relationship Id="rId2"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1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33.xml.rels><?xml version="1.0" encoding="UTF-8" standalone="yes"?>
<Relationships xmlns="http://schemas.openxmlformats.org/package/2006/relationships"><Relationship Id="rId3" Type="http://schemas.openxmlformats.org/officeDocument/2006/relationships/hyperlink" Target="mailto:sblanton@pdx.edu" TargetMode="External"/><Relationship Id="rId4" Type="http://schemas.openxmlformats.org/officeDocument/2006/relationships/image" Target="../media/image12.jpg"/><Relationship Id="rId1" Type="http://schemas.openxmlformats.org/officeDocument/2006/relationships/slideLayout" Target="../slideLayouts/slideLayout13.xml"/><Relationship Id="rId2" Type="http://schemas.openxmlformats.org/officeDocument/2006/relationships/hyperlink" Target="https://sites.google.com/a/pdx.edu/dm2/"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447800"/>
            <a:ext cx="7772400" cy="1470025"/>
          </a:xfrm>
        </p:spPr>
        <p:txBody>
          <a:bodyPr>
            <a:normAutofit/>
          </a:bodyPr>
          <a:lstStyle/>
          <a:p>
            <a:pPr algn="ctr"/>
            <a:r>
              <a:rPr lang="en-US" sz="4000" b="1" dirty="0" smtClean="0">
                <a:ln w="3175">
                  <a:solidFill>
                    <a:schemeClr val="tx1">
                      <a:alpha val="28000"/>
                    </a:schemeClr>
                  </a:solidFill>
                </a:ln>
                <a:solidFill>
                  <a:schemeClr val="tx1"/>
                </a:solidFill>
                <a:effectLst>
                  <a:glow rad="12700">
                    <a:schemeClr val="bg1">
                      <a:lumMod val="50000"/>
                      <a:alpha val="47000"/>
                    </a:schemeClr>
                  </a:glow>
                  <a:outerShdw blurRad="50800" dist="38100" dir="2700000" algn="tl" rotWithShape="0">
                    <a:schemeClr val="tx1">
                      <a:lumMod val="50000"/>
                      <a:lumOff val="50000"/>
                      <a:alpha val="46000"/>
                    </a:schemeClr>
                  </a:outerShdw>
                </a:effectLst>
              </a:rPr>
              <a:t>A Business Intelligence Journey: Lessons Learned</a:t>
            </a:r>
            <a:endParaRPr lang="en-US" sz="4000" b="1" dirty="0">
              <a:ln w="3175">
                <a:solidFill>
                  <a:schemeClr val="tx1">
                    <a:alpha val="28000"/>
                  </a:schemeClr>
                </a:solidFill>
              </a:ln>
              <a:solidFill>
                <a:schemeClr val="tx1"/>
              </a:solidFill>
              <a:effectLst>
                <a:glow rad="12700">
                  <a:schemeClr val="bg1">
                    <a:lumMod val="50000"/>
                    <a:alpha val="47000"/>
                  </a:schemeClr>
                </a:glow>
                <a:outerShdw blurRad="50800" dist="38100" dir="2700000" algn="tl" rotWithShape="0">
                  <a:schemeClr val="tx1">
                    <a:lumMod val="50000"/>
                    <a:lumOff val="50000"/>
                    <a:alpha val="46000"/>
                  </a:schemeClr>
                </a:outerShdw>
              </a:effectLst>
            </a:endParaRPr>
          </a:p>
        </p:txBody>
      </p:sp>
      <p:sp>
        <p:nvSpPr>
          <p:cNvPr id="5" name="Subtitle 4"/>
          <p:cNvSpPr>
            <a:spLocks noGrp="1"/>
          </p:cNvSpPr>
          <p:nvPr>
            <p:ph type="subTitle" idx="1"/>
          </p:nvPr>
        </p:nvSpPr>
        <p:spPr>
          <a:xfrm>
            <a:off x="1371600" y="3352800"/>
            <a:ext cx="6400800" cy="1981200"/>
          </a:xfrm>
        </p:spPr>
        <p:txBody>
          <a:bodyPr>
            <a:noAutofit/>
          </a:bodyPr>
          <a:lstStyle/>
          <a:p>
            <a:r>
              <a:rPr lang="en-US" sz="2400" b="1" dirty="0" smtClean="0">
                <a:solidFill>
                  <a:schemeClr val="tx1">
                    <a:lumMod val="85000"/>
                    <a:lumOff val="15000"/>
                  </a:schemeClr>
                </a:solidFill>
                <a:latin typeface="Calibri"/>
                <a:cs typeface="Calibri"/>
              </a:rPr>
              <a:t>Sharon </a:t>
            </a:r>
            <a:r>
              <a:rPr lang="en-US" sz="2400" b="1" dirty="0" smtClean="0">
                <a:solidFill>
                  <a:schemeClr val="tx1">
                    <a:lumMod val="85000"/>
                    <a:lumOff val="15000"/>
                  </a:schemeClr>
                </a:solidFill>
                <a:latin typeface="Calibri"/>
                <a:cs typeface="Calibri"/>
              </a:rPr>
              <a:t>E. </a:t>
            </a:r>
            <a:r>
              <a:rPr lang="en-US" sz="2400" b="1" dirty="0" smtClean="0">
                <a:solidFill>
                  <a:schemeClr val="tx1">
                    <a:lumMod val="85000"/>
                    <a:lumOff val="15000"/>
                  </a:schemeClr>
                </a:solidFill>
                <a:latin typeface="Calibri"/>
                <a:cs typeface="Calibri"/>
              </a:rPr>
              <a:t>Blanton, Ph.D.</a:t>
            </a:r>
            <a:endParaRPr lang="en-US" sz="2400" b="1" dirty="0" smtClean="0">
              <a:solidFill>
                <a:schemeClr val="tx1">
                  <a:lumMod val="85000"/>
                  <a:lumOff val="15000"/>
                </a:schemeClr>
              </a:solidFill>
              <a:latin typeface="Calibri"/>
              <a:cs typeface="Calibri"/>
            </a:endParaRPr>
          </a:p>
          <a:p>
            <a:r>
              <a:rPr lang="en-US" sz="2400" b="1" dirty="0" smtClean="0">
                <a:solidFill>
                  <a:schemeClr val="tx1">
                    <a:lumMod val="85000"/>
                    <a:lumOff val="15000"/>
                  </a:schemeClr>
                </a:solidFill>
                <a:latin typeface="Calibri"/>
                <a:cs typeface="Calibri"/>
              </a:rPr>
              <a:t>Associate Vice President &amp; CIO</a:t>
            </a:r>
          </a:p>
          <a:p>
            <a:r>
              <a:rPr lang="en-US" sz="2400" b="1" dirty="0" smtClean="0">
                <a:solidFill>
                  <a:schemeClr val="tx1">
                    <a:lumMod val="85000"/>
                    <a:lumOff val="15000"/>
                  </a:schemeClr>
                </a:solidFill>
                <a:latin typeface="Calibri"/>
                <a:cs typeface="Calibri"/>
              </a:rPr>
              <a:t>Portland State University</a:t>
            </a:r>
          </a:p>
          <a:p>
            <a:r>
              <a:rPr lang="en-US" sz="2400" b="1" dirty="0" smtClean="0">
                <a:solidFill>
                  <a:schemeClr val="tx1">
                    <a:lumMod val="85000"/>
                    <a:lumOff val="15000"/>
                  </a:schemeClr>
                </a:solidFill>
                <a:latin typeface="Calibri"/>
                <a:cs typeface="Calibri"/>
              </a:rPr>
              <a:t>May 16, 2012</a:t>
            </a:r>
          </a:p>
        </p:txBody>
      </p:sp>
      <p:sp>
        <p:nvSpPr>
          <p:cNvPr id="2" name="TextBox 1"/>
          <p:cNvSpPr txBox="1"/>
          <p:nvPr/>
        </p:nvSpPr>
        <p:spPr>
          <a:xfrm>
            <a:off x="457200" y="5410200"/>
            <a:ext cx="8229600" cy="1015663"/>
          </a:xfrm>
          <a:prstGeom prst="rect">
            <a:avLst/>
          </a:prstGeom>
          <a:noFill/>
        </p:spPr>
        <p:txBody>
          <a:bodyPr wrap="square" rtlCol="0">
            <a:spAutoFit/>
          </a:bodyPr>
          <a:lstStyle/>
          <a:p>
            <a:r>
              <a:rPr lang="en-US" sz="1200" dirty="0"/>
              <a:t>Copyright </a:t>
            </a:r>
            <a:r>
              <a:rPr lang="en-US" sz="1200" dirty="0" smtClean="0"/>
              <a:t>Sharon E. Blanton 2012. </a:t>
            </a:r>
            <a:r>
              <a:rPr lang="en-US" sz="1200" dirty="0"/>
              <a:t>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9"/>
          <p:cNvSpPr txBox="1">
            <a:spLocks/>
          </p:cNvSpPr>
          <p:nvPr/>
        </p:nvSpPr>
        <p:spPr bwMode="auto">
          <a:xfrm>
            <a:off x="381000" y="1219200"/>
            <a:ext cx="82296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defRPr sz="2800">
                <a:solidFill>
                  <a:schemeClr val="tx1"/>
                </a:solidFill>
                <a:latin typeface="Calibri"/>
                <a:ea typeface="+mn-ea"/>
                <a:cs typeface="+mn-cs"/>
              </a:defRPr>
            </a:lvl1pPr>
            <a:lvl2pPr marL="742950" indent="-285750" algn="l" rtl="0" eaLnBrk="1" fontAlgn="base" hangingPunct="1">
              <a:spcBef>
                <a:spcPct val="20000"/>
              </a:spcBef>
              <a:spcAft>
                <a:spcPct val="0"/>
              </a:spcAft>
              <a:defRPr sz="2800">
                <a:solidFill>
                  <a:schemeClr val="tx1"/>
                </a:solidFill>
                <a:latin typeface="Calibri"/>
                <a:ea typeface="+mn-ea"/>
              </a:defRPr>
            </a:lvl2pPr>
            <a:lvl3pPr marL="1085850" indent="-228600" algn="l" rtl="0" eaLnBrk="1" fontAlgn="base" hangingPunct="1">
              <a:spcBef>
                <a:spcPct val="20000"/>
              </a:spcBef>
              <a:spcAft>
                <a:spcPct val="0"/>
              </a:spcAft>
              <a:defRPr sz="2800">
                <a:solidFill>
                  <a:schemeClr val="tx1"/>
                </a:solidFill>
                <a:latin typeface="Calibri"/>
                <a:ea typeface="+mn-ea"/>
              </a:defRPr>
            </a:lvl3pPr>
            <a:lvl4pPr marL="1428750" indent="-228600" algn="l" rtl="0" eaLnBrk="1" fontAlgn="base" hangingPunct="1">
              <a:spcBef>
                <a:spcPct val="20000"/>
              </a:spcBef>
              <a:spcAft>
                <a:spcPct val="0"/>
              </a:spcAft>
              <a:defRPr sz="2800">
                <a:solidFill>
                  <a:schemeClr val="tx1"/>
                </a:solidFill>
                <a:latin typeface="Calibri"/>
                <a:ea typeface="+mn-ea"/>
              </a:defRPr>
            </a:lvl4pPr>
            <a:lvl5pPr marL="1771650" indent="-228600" algn="l" rtl="0" eaLnBrk="1" fontAlgn="base" hangingPunct="1">
              <a:spcBef>
                <a:spcPct val="20000"/>
              </a:spcBef>
              <a:spcAft>
                <a:spcPct val="0"/>
              </a:spcAft>
              <a:defRPr sz="2800">
                <a:solidFill>
                  <a:schemeClr val="tx1"/>
                </a:solidFill>
                <a:latin typeface="Calibri"/>
                <a:ea typeface="+mn-ea"/>
              </a:defRPr>
            </a:lvl5pPr>
            <a:lvl6pPr marL="2228850" indent="-228600" algn="l" rtl="0" eaLnBrk="1" fontAlgn="base" hangingPunct="1">
              <a:spcBef>
                <a:spcPct val="20000"/>
              </a:spcBef>
              <a:spcAft>
                <a:spcPct val="0"/>
              </a:spcAft>
              <a:defRPr sz="2800">
                <a:solidFill>
                  <a:schemeClr val="tx1"/>
                </a:solidFill>
                <a:latin typeface="+mn-lt"/>
                <a:ea typeface="+mn-ea"/>
              </a:defRPr>
            </a:lvl6pPr>
            <a:lvl7pPr marL="2686050" indent="-228600" algn="l" rtl="0" eaLnBrk="1" fontAlgn="base" hangingPunct="1">
              <a:spcBef>
                <a:spcPct val="20000"/>
              </a:spcBef>
              <a:spcAft>
                <a:spcPct val="0"/>
              </a:spcAft>
              <a:defRPr sz="2800">
                <a:solidFill>
                  <a:schemeClr val="tx1"/>
                </a:solidFill>
                <a:latin typeface="+mn-lt"/>
                <a:ea typeface="+mn-ea"/>
              </a:defRPr>
            </a:lvl7pPr>
            <a:lvl8pPr marL="3143250" indent="-228600" algn="l" rtl="0" eaLnBrk="1" fontAlgn="base" hangingPunct="1">
              <a:spcBef>
                <a:spcPct val="20000"/>
              </a:spcBef>
              <a:spcAft>
                <a:spcPct val="0"/>
              </a:spcAft>
              <a:defRPr sz="2800">
                <a:solidFill>
                  <a:schemeClr val="tx1"/>
                </a:solidFill>
                <a:latin typeface="+mn-lt"/>
                <a:ea typeface="+mn-ea"/>
              </a:defRPr>
            </a:lvl8pPr>
            <a:lvl9pPr marL="3600450" indent="-228600" algn="l" rtl="0" eaLnBrk="1" fontAlgn="base" hangingPunct="1">
              <a:spcBef>
                <a:spcPct val="20000"/>
              </a:spcBef>
              <a:spcAft>
                <a:spcPct val="0"/>
              </a:spcAft>
              <a:defRPr sz="2800">
                <a:solidFill>
                  <a:schemeClr val="tx1"/>
                </a:solidFill>
                <a:latin typeface="+mn-lt"/>
                <a:ea typeface="+mn-ea"/>
              </a:defRPr>
            </a:lvl9pPr>
          </a:lstStyle>
          <a:p>
            <a:pPr marL="0" indent="0" algn="ctr">
              <a:spcAft>
                <a:spcPts val="1200"/>
              </a:spcAft>
            </a:pPr>
            <a:r>
              <a:rPr lang="en-US" sz="2400" b="1" dirty="0" smtClean="0">
                <a:cs typeface="Calibri"/>
              </a:rPr>
              <a:t>New methodology driven workshops</a:t>
            </a:r>
          </a:p>
          <a:p>
            <a:pPr marL="0" indent="0" algn="ctr"/>
            <a:r>
              <a:rPr lang="en-US" sz="1800" b="1" dirty="0" smtClean="0">
                <a:cs typeface="Calibri"/>
              </a:rPr>
              <a:t>“Information Opportunity Portfolio”</a:t>
            </a:r>
          </a:p>
          <a:p>
            <a:pPr marL="0" indent="0"/>
            <a:endParaRPr lang="en-US" sz="1800" dirty="0" smtClean="0">
              <a:cs typeface="Calibri"/>
            </a:endParaRPr>
          </a:p>
          <a:p>
            <a:pPr>
              <a:spcBef>
                <a:spcPts val="0"/>
              </a:spcBef>
            </a:pPr>
            <a:r>
              <a:rPr lang="en-US" sz="1800" b="1" dirty="0"/>
              <a:t>Driven by functional business questions, business processes, and information needs</a:t>
            </a:r>
          </a:p>
          <a:p>
            <a:pPr>
              <a:spcBef>
                <a:spcPts val="0"/>
              </a:spcBef>
            </a:pPr>
            <a:r>
              <a:rPr lang="en-US" sz="1800" b="1" dirty="0"/>
              <a:t>Emphasis on three driving questions for performance measures:</a:t>
            </a:r>
          </a:p>
          <a:p>
            <a:pPr marL="285750" indent="-285750">
              <a:buFont typeface="Arial"/>
              <a:buChar char="•"/>
            </a:pPr>
            <a:r>
              <a:rPr lang="en-US" sz="1800" dirty="0"/>
              <a:t>How are we doing? (scorecards &amp; dashboards)</a:t>
            </a:r>
          </a:p>
          <a:p>
            <a:pPr marL="285750" indent="-285750">
              <a:buFont typeface="Arial"/>
              <a:buChar char="•"/>
            </a:pPr>
            <a:r>
              <a:rPr lang="en-US" sz="1800" dirty="0"/>
              <a:t>Why? (reporting &amp; analytics)</a:t>
            </a:r>
          </a:p>
          <a:p>
            <a:pPr marL="285750" indent="-285750">
              <a:buFont typeface="Arial"/>
              <a:buChar char="•"/>
            </a:pPr>
            <a:r>
              <a:rPr lang="en-US" sz="1800" dirty="0"/>
              <a:t>What should we be doing? (planning, forecasting, and analytics</a:t>
            </a:r>
            <a:r>
              <a:rPr lang="en-US" sz="1800" dirty="0" smtClean="0"/>
              <a:t>)</a:t>
            </a:r>
          </a:p>
          <a:p>
            <a:pPr marL="285750" indent="-285750">
              <a:buFont typeface="Arial"/>
              <a:buChar char="•"/>
            </a:pPr>
            <a:endParaRPr lang="en-US" sz="1800" dirty="0" smtClean="0"/>
          </a:p>
          <a:p>
            <a:pPr marL="0" indent="0"/>
            <a:r>
              <a:rPr lang="en-US" sz="1800" b="1" dirty="0" smtClean="0"/>
              <a:t>Focus </a:t>
            </a:r>
            <a:r>
              <a:rPr lang="en-US" sz="1800" b="1" dirty="0"/>
              <a:t>on the information sweet spots for rapid and continuous information </a:t>
            </a:r>
            <a:r>
              <a:rPr lang="en-US" sz="1800" b="1" dirty="0" smtClean="0"/>
              <a:t>deployment. Craft </a:t>
            </a:r>
            <a:r>
              <a:rPr lang="en-US" sz="1800" b="1" dirty="0"/>
              <a:t>a framework to identify the sweet spots into a matrix </a:t>
            </a:r>
            <a:r>
              <a:rPr lang="en-US" sz="1800" b="1" dirty="0" smtClean="0"/>
              <a:t>of:</a:t>
            </a:r>
          </a:p>
          <a:p>
            <a:pPr marL="285750" indent="-285750">
              <a:buFont typeface="Arial"/>
              <a:buChar char="•"/>
            </a:pPr>
            <a:r>
              <a:rPr lang="en-US" sz="1800" dirty="0" smtClean="0"/>
              <a:t>Functional domain</a:t>
            </a:r>
          </a:p>
          <a:p>
            <a:pPr marL="285750" indent="-285750">
              <a:buFont typeface="Arial"/>
              <a:buChar char="•"/>
            </a:pPr>
            <a:r>
              <a:rPr lang="en-US" sz="1800" dirty="0" smtClean="0"/>
              <a:t>Subjects </a:t>
            </a:r>
            <a:endParaRPr lang="en-US" sz="1800" dirty="0"/>
          </a:p>
          <a:p>
            <a:pPr marL="285750" indent="-285750">
              <a:buFont typeface="Arial"/>
              <a:buChar char="•"/>
            </a:pPr>
            <a:r>
              <a:rPr lang="en-US" sz="1800" dirty="0" smtClean="0"/>
              <a:t>Metrics</a:t>
            </a:r>
            <a:endParaRPr lang="en-US" sz="1800" dirty="0"/>
          </a:p>
          <a:p>
            <a:pPr marL="285750" indent="-285750">
              <a:buFont typeface="Arial"/>
              <a:buChar char="•"/>
            </a:pPr>
            <a:r>
              <a:rPr lang="en-US" sz="1800" dirty="0" smtClean="0"/>
              <a:t>Hierarchy </a:t>
            </a:r>
            <a:r>
              <a:rPr lang="en-US" sz="1800" dirty="0"/>
              <a:t>of dimensions</a:t>
            </a:r>
          </a:p>
          <a:p>
            <a:endParaRPr lang="en-US" sz="1700" b="1" dirty="0" smtClean="0">
              <a:cs typeface="Calibri"/>
            </a:endParaRPr>
          </a:p>
          <a:p>
            <a:pPr lvl="1"/>
            <a:endParaRPr lang="en-US" sz="2600" dirty="0" smtClean="0"/>
          </a:p>
          <a:p>
            <a:endParaRPr lang="en-US" dirty="0" smtClean="0"/>
          </a:p>
          <a:p>
            <a:endParaRPr lang="en-US" dirty="0"/>
          </a:p>
        </p:txBody>
      </p:sp>
      <p:sp>
        <p:nvSpPr>
          <p:cNvPr id="5" name="Title 1"/>
          <p:cNvSpPr>
            <a:spLocks noGrp="1"/>
          </p:cNvSpPr>
          <p:nvPr>
            <p:ph type="title"/>
          </p:nvPr>
        </p:nvSpPr>
        <p:spPr>
          <a:xfrm>
            <a:off x="228600" y="152400"/>
            <a:ext cx="2514600" cy="685800"/>
          </a:xfrm>
        </p:spPr>
        <p:txBody>
          <a:bodyPr>
            <a:noAutofit/>
          </a:bodyPr>
          <a:lstStyle/>
          <a:p>
            <a:r>
              <a:rPr lang="en-US" sz="3200" dirty="0" smtClean="0">
                <a:solidFill>
                  <a:srgbClr val="FFFFFF"/>
                </a:solidFill>
              </a:rPr>
              <a:t>DM1 -&gt; DM2</a:t>
            </a:r>
            <a:endParaRPr lang="en-US" sz="3200" b="1"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001000" cy="2923877"/>
          </a:xfrm>
        </p:spPr>
        <p:txBody>
          <a:bodyPr/>
          <a:lstStyle/>
          <a:p>
            <a:pPr algn="ctr"/>
            <a:r>
              <a:rPr lang="en-US" sz="2400" b="1" dirty="0">
                <a:cs typeface="Calibri"/>
              </a:rPr>
              <a:t>Evaluate and determine </a:t>
            </a:r>
            <a:r>
              <a:rPr lang="en-US" sz="2400" b="1" dirty="0" smtClean="0">
                <a:cs typeface="Calibri"/>
              </a:rPr>
              <a:t>priorities</a:t>
            </a:r>
          </a:p>
          <a:p>
            <a:pPr algn="ctr"/>
            <a:endParaRPr lang="en-US" sz="2000" b="1" dirty="0">
              <a:cs typeface="Calibri"/>
            </a:endParaRPr>
          </a:p>
          <a:p>
            <a:pPr marL="400050">
              <a:buFont typeface="Arial"/>
              <a:buChar char="•"/>
            </a:pPr>
            <a:r>
              <a:rPr lang="en-US" sz="2000" dirty="0">
                <a:cs typeface="Calibri"/>
              </a:rPr>
              <a:t>Level of effort and difficulty which might include criteria such as cross-functional, data availability, calculation complexity considerations.</a:t>
            </a:r>
          </a:p>
          <a:p>
            <a:pPr marL="400050">
              <a:buFont typeface="Arial"/>
              <a:buChar char="•"/>
            </a:pPr>
            <a:r>
              <a:rPr lang="en-US" sz="2000" dirty="0">
                <a:cs typeface="Calibri"/>
              </a:rPr>
              <a:t>Organizational importance which might include criteria such as action-ability, materiality, and tactical vs. strategic considerations.</a:t>
            </a:r>
          </a:p>
          <a:p>
            <a:pPr marL="400050">
              <a:buFont typeface="Arial"/>
              <a:buChar char="•"/>
            </a:pPr>
            <a:r>
              <a:rPr lang="en-US" sz="2000" dirty="0">
                <a:cs typeface="Calibri"/>
              </a:rPr>
              <a:t>Scope BI projects according to the subjects and priorities.</a:t>
            </a:r>
          </a:p>
          <a:p>
            <a:endParaRPr lang="en-US" sz="2000" dirty="0"/>
          </a:p>
        </p:txBody>
      </p:sp>
      <p:sp>
        <p:nvSpPr>
          <p:cNvPr id="5" name="Title 1"/>
          <p:cNvSpPr>
            <a:spLocks noGrp="1"/>
          </p:cNvSpPr>
          <p:nvPr>
            <p:ph type="title"/>
          </p:nvPr>
        </p:nvSpPr>
        <p:spPr>
          <a:xfrm>
            <a:off x="228600" y="152400"/>
            <a:ext cx="2514600" cy="685800"/>
          </a:xfrm>
        </p:spPr>
        <p:txBody>
          <a:bodyPr>
            <a:noAutofit/>
          </a:bodyPr>
          <a:lstStyle/>
          <a:p>
            <a:r>
              <a:rPr lang="en-US" sz="3200" dirty="0" smtClean="0">
                <a:solidFill>
                  <a:srgbClr val="FFFFFF"/>
                </a:solidFill>
              </a:rPr>
              <a:t>DM1 -&gt; DM2</a:t>
            </a:r>
            <a:endParaRPr lang="en-US" sz="3200" b="1" dirty="0">
              <a:solidFill>
                <a:srgbClr val="FFFFFF"/>
              </a:solidFill>
            </a:endParaRPr>
          </a:p>
        </p:txBody>
      </p:sp>
    </p:spTree>
    <p:extLst>
      <p:ext uri="{BB962C8B-B14F-4D97-AF65-F5344CB8AC3E}">
        <p14:creationId xmlns:p14="http://schemas.microsoft.com/office/powerpoint/2010/main" val="126780307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767455146"/>
              </p:ext>
            </p:extLst>
          </p:nvPr>
        </p:nvGraphicFramePr>
        <p:xfrm>
          <a:off x="76200" y="152400"/>
          <a:ext cx="8971283" cy="655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a:spLocks noGrp="1"/>
          </p:cNvSpPr>
          <p:nvPr>
            <p:ph type="title"/>
          </p:nvPr>
        </p:nvSpPr>
        <p:spPr>
          <a:xfrm>
            <a:off x="228600" y="152400"/>
            <a:ext cx="2514600" cy="685800"/>
          </a:xfrm>
        </p:spPr>
        <p:txBody>
          <a:bodyPr>
            <a:noAutofit/>
          </a:bodyPr>
          <a:lstStyle/>
          <a:p>
            <a:r>
              <a:rPr lang="en-US" sz="3200" dirty="0" smtClean="0">
                <a:solidFill>
                  <a:srgbClr val="FFFFFF"/>
                </a:solidFill>
              </a:rPr>
              <a:t>DM1 -&gt; DM2</a:t>
            </a:r>
            <a:endParaRPr lang="en-US" sz="3200" b="1"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Pentagon 71"/>
          <p:cNvSpPr/>
          <p:nvPr/>
        </p:nvSpPr>
        <p:spPr>
          <a:xfrm>
            <a:off x="269136" y="4714669"/>
            <a:ext cx="8589523" cy="2653186"/>
          </a:xfrm>
          <a:prstGeom prst="homePlate">
            <a:avLst>
              <a:gd name="adj" fmla="val 31841"/>
            </a:avLst>
          </a:prstGeom>
          <a:gradFill flip="none" rotWithShape="1">
            <a:gsLst>
              <a:gs pos="0">
                <a:srgbClr val="020000">
                  <a:alpha val="11000"/>
                </a:srgbClr>
              </a:gs>
              <a:gs pos="60000">
                <a:srgbClr val="FFFFFF">
                  <a:alpha val="0"/>
                </a:srgbClr>
              </a:gs>
            </a:gsLst>
            <a:lin ang="5400000" scaled="1"/>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sz="1800" noProof="1">
              <a:solidFill>
                <a:srgbClr val="FFFFFF"/>
              </a:solidFill>
              <a:latin typeface="Calibri" charset="0"/>
            </a:endParaRPr>
          </a:p>
        </p:txBody>
      </p:sp>
      <p:sp>
        <p:nvSpPr>
          <p:cNvPr id="33" name="Tekstboks 32"/>
          <p:cNvSpPr txBox="1"/>
          <p:nvPr/>
        </p:nvSpPr>
        <p:spPr>
          <a:xfrm>
            <a:off x="3352800" y="1066800"/>
            <a:ext cx="1643399" cy="707886"/>
          </a:xfrm>
          <a:prstGeom prst="rect">
            <a:avLst/>
          </a:prstGeom>
          <a:noFill/>
          <a:ln>
            <a:noFill/>
          </a:ln>
        </p:spPr>
        <p:txBody>
          <a:bodyPr wrap="none">
            <a:spAutoFit/>
          </a:bodyPr>
          <a:lstStyle/>
          <a:p>
            <a:pPr fontAlgn="auto">
              <a:spcBef>
                <a:spcPts val="0"/>
              </a:spcBef>
              <a:spcAft>
                <a:spcPts val="0"/>
              </a:spcAft>
              <a:defRPr/>
            </a:pPr>
            <a:r>
              <a:rPr lang="da-DK" sz="4000" b="1" dirty="0" smtClean="0">
                <a:gradFill flip="none" rotWithShape="1">
                  <a:gsLst>
                    <a:gs pos="0">
                      <a:srgbClr val="002060"/>
                    </a:gs>
                    <a:gs pos="50000">
                      <a:srgbClr val="0070C0"/>
                    </a:gs>
                  </a:gsLst>
                  <a:lin ang="13500000" scaled="1"/>
                  <a:tileRect/>
                </a:gradFill>
                <a:latin typeface="+mn-lt"/>
                <a:ea typeface="+mn-ea"/>
                <a:cs typeface="+mn-cs"/>
              </a:rPr>
              <a:t>2010</a:t>
            </a:r>
            <a:endParaRPr lang="da-DK" sz="4000" b="1" dirty="0">
              <a:gradFill flip="none" rotWithShape="1">
                <a:gsLst>
                  <a:gs pos="0">
                    <a:srgbClr val="002060"/>
                  </a:gs>
                  <a:gs pos="50000">
                    <a:srgbClr val="0070C0"/>
                  </a:gs>
                </a:gsLst>
                <a:lin ang="13500000" scaled="1"/>
                <a:tileRect/>
              </a:gradFill>
              <a:latin typeface="+mn-lt"/>
              <a:ea typeface="+mn-ea"/>
              <a:cs typeface="+mn-cs"/>
            </a:endParaRPr>
          </a:p>
        </p:txBody>
      </p:sp>
      <p:grpSp>
        <p:nvGrpSpPr>
          <p:cNvPr id="13319" name="Gruppe 40"/>
          <p:cNvGrpSpPr>
            <a:grpSpLocks/>
          </p:cNvGrpSpPr>
          <p:nvPr/>
        </p:nvGrpSpPr>
        <p:grpSpPr bwMode="auto">
          <a:xfrm>
            <a:off x="1" y="2057400"/>
            <a:ext cx="9143999" cy="3757612"/>
            <a:chOff x="236589" y="2110902"/>
            <a:chExt cx="8596130" cy="2653186"/>
          </a:xfrm>
        </p:grpSpPr>
        <p:sp>
          <p:nvSpPr>
            <p:cNvPr id="5" name="Pentagon 4"/>
            <p:cNvSpPr/>
            <p:nvPr/>
          </p:nvSpPr>
          <p:spPr>
            <a:xfrm>
              <a:off x="242939" y="2110902"/>
              <a:ext cx="8589780" cy="2653186"/>
            </a:xfrm>
            <a:prstGeom prst="homePlate">
              <a:avLst>
                <a:gd name="adj" fmla="val 31841"/>
              </a:avLst>
            </a:prstGeom>
            <a:gradFill rotWithShape="1">
              <a:gsLst>
                <a:gs pos="0">
                  <a:srgbClr val="E6E6E6"/>
                </a:gs>
                <a:gs pos="100000">
                  <a:sysClr val="window" lastClr="FFFFFF"/>
                </a:gs>
              </a:gsLst>
              <a:lin ang="16200000"/>
            </a:gradFill>
            <a:ln w="9525">
              <a:solidFill>
                <a:srgbClr val="E1E1E1"/>
              </a:solidFill>
              <a:miter lim="800000"/>
              <a:headEnd/>
              <a:tailEnd/>
            </a:ln>
            <a:effectLst>
              <a:outerShdw blurRad="50800" dist="38100" dir="2700000" algn="tl" rotWithShape="0">
                <a:prstClr val="black">
                  <a:alpha val="40000"/>
                </a:prstClr>
              </a:outerShdw>
            </a:effectLst>
          </p:spPr>
          <p:txBody>
            <a:bodyPr anchor="ctr"/>
            <a:lstStyle/>
            <a:p>
              <a:pPr algn="ctr"/>
              <a:endParaRPr lang="en-US">
                <a:solidFill>
                  <a:srgbClr val="FFFFFF"/>
                </a:solidFill>
                <a:latin typeface="Arial Narrow" charset="0"/>
              </a:endParaRPr>
            </a:p>
          </p:txBody>
        </p:sp>
        <p:sp>
          <p:nvSpPr>
            <p:cNvPr id="14" name="Rektangel 13"/>
            <p:cNvSpPr/>
            <p:nvPr/>
          </p:nvSpPr>
          <p:spPr>
            <a:xfrm>
              <a:off x="236589" y="2122016"/>
              <a:ext cx="7750011" cy="358839"/>
            </a:xfrm>
            <a:prstGeom prst="rect">
              <a:avLst/>
            </a:prstGeom>
            <a:gradFill flip="none" rotWithShape="1">
              <a:gsLst>
                <a:gs pos="0">
                  <a:srgbClr val="0070C0"/>
                </a:gs>
                <a:gs pos="100000">
                  <a:srgbClr val="002060"/>
                </a:gs>
              </a:gsLst>
              <a:lin ang="5400000" scaled="1"/>
              <a:tileRect/>
            </a:gradFill>
            <a:ln w="3175" cap="flat" cmpd="sng">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endParaRPr lang="en-US">
                <a:solidFill>
                  <a:srgbClr val="0D0D0D"/>
                </a:solidFill>
                <a:latin typeface="Calibri" charset="0"/>
              </a:endParaRPr>
            </a:p>
          </p:txBody>
        </p:sp>
        <p:grpSp>
          <p:nvGrpSpPr>
            <p:cNvPr id="13346" name="Gruppe 28"/>
            <p:cNvGrpSpPr>
              <a:grpSpLocks/>
            </p:cNvGrpSpPr>
            <p:nvPr/>
          </p:nvGrpSpPr>
          <p:grpSpPr bwMode="auto">
            <a:xfrm>
              <a:off x="872248" y="2130354"/>
              <a:ext cx="7114162" cy="2633734"/>
              <a:chOff x="872248" y="2130354"/>
              <a:chExt cx="7114162" cy="2422187"/>
            </a:xfrm>
          </p:grpSpPr>
          <p:cxnSp>
            <p:nvCxnSpPr>
              <p:cNvPr id="16" name="Lige forbindelse 15"/>
              <p:cNvCxnSpPr/>
              <p:nvPr/>
            </p:nvCxnSpPr>
            <p:spPr>
              <a:xfrm rot="5400000">
                <a:off x="309573" y="3336501"/>
                <a:ext cx="2422554" cy="95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Lige forbindelse 17"/>
              <p:cNvCxnSpPr/>
              <p:nvPr/>
            </p:nvCxnSpPr>
            <p:spPr>
              <a:xfrm rot="5400000">
                <a:off x="-334938" y="3336501"/>
                <a:ext cx="2422554" cy="95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Lige forbindelse 18"/>
              <p:cNvCxnSpPr/>
              <p:nvPr/>
            </p:nvCxnSpPr>
            <p:spPr>
              <a:xfrm rot="5400000">
                <a:off x="1600183" y="3336501"/>
                <a:ext cx="2422554" cy="95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Lige forbindelse 19"/>
              <p:cNvCxnSpPr/>
              <p:nvPr/>
            </p:nvCxnSpPr>
            <p:spPr>
              <a:xfrm rot="5400000">
                <a:off x="955672" y="3336501"/>
                <a:ext cx="2422554" cy="95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Lige forbindelse 20"/>
              <p:cNvCxnSpPr/>
              <p:nvPr/>
            </p:nvCxnSpPr>
            <p:spPr>
              <a:xfrm rot="5400000">
                <a:off x="2890793" y="3336501"/>
                <a:ext cx="2422554" cy="95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Lige forbindelse 21"/>
              <p:cNvCxnSpPr/>
              <p:nvPr/>
            </p:nvCxnSpPr>
            <p:spPr>
              <a:xfrm rot="5400000">
                <a:off x="2244694" y="3336501"/>
                <a:ext cx="2422554" cy="95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Lige forbindelse 22"/>
              <p:cNvCxnSpPr/>
              <p:nvPr/>
            </p:nvCxnSpPr>
            <p:spPr>
              <a:xfrm rot="5400000">
                <a:off x="4180609" y="3335708"/>
                <a:ext cx="2422554" cy="1111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Lige forbindelse 23"/>
              <p:cNvCxnSpPr/>
              <p:nvPr/>
            </p:nvCxnSpPr>
            <p:spPr>
              <a:xfrm rot="5400000">
                <a:off x="3535305" y="3336501"/>
                <a:ext cx="2422554" cy="95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Lige forbindelse 24"/>
              <p:cNvCxnSpPr/>
              <p:nvPr/>
            </p:nvCxnSpPr>
            <p:spPr>
              <a:xfrm rot="5400000">
                <a:off x="5470426" y="3336501"/>
                <a:ext cx="2422554" cy="95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Lige forbindelse 25"/>
              <p:cNvCxnSpPr/>
              <p:nvPr/>
            </p:nvCxnSpPr>
            <p:spPr>
              <a:xfrm rot="5400000">
                <a:off x="4825914" y="3336501"/>
                <a:ext cx="2422554" cy="95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Lige forbindelse 26"/>
              <p:cNvCxnSpPr/>
              <p:nvPr/>
            </p:nvCxnSpPr>
            <p:spPr>
              <a:xfrm rot="5400000">
                <a:off x="6770561" y="3336501"/>
                <a:ext cx="2422554" cy="95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Lige forbindelse 27"/>
              <p:cNvCxnSpPr/>
              <p:nvPr/>
            </p:nvCxnSpPr>
            <p:spPr>
              <a:xfrm rot="5400000">
                <a:off x="6115731" y="3335707"/>
                <a:ext cx="2422554" cy="1111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sp>
        <p:nvSpPr>
          <p:cNvPr id="39" name="Pentagon 38"/>
          <p:cNvSpPr/>
          <p:nvPr/>
        </p:nvSpPr>
        <p:spPr>
          <a:xfrm>
            <a:off x="2819400" y="5257800"/>
            <a:ext cx="2514600" cy="482600"/>
          </a:xfrm>
          <a:prstGeom prst="homePlate">
            <a:avLst>
              <a:gd name="adj" fmla="val 35141"/>
            </a:avLst>
          </a:prstGeom>
          <a:gradFill flip="none" rotWithShape="1">
            <a:gsLst>
              <a:gs pos="0">
                <a:schemeClr val="bg1">
                  <a:lumMod val="85000"/>
                </a:schemeClr>
              </a:gs>
              <a:gs pos="100000">
                <a:schemeClr val="bg1">
                  <a:lumMod val="75000"/>
                </a:schemeClr>
              </a:gs>
            </a:gsLst>
            <a:lin ang="5400000" scaled="1"/>
            <a:tileRect/>
          </a:gradFill>
          <a:ln w="3175" cap="flat" cmpd="sng">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endParaRPr lang="en-US">
              <a:solidFill>
                <a:srgbClr val="0D0D0D"/>
              </a:solidFill>
              <a:latin typeface="Calibri" charset="0"/>
            </a:endParaRPr>
          </a:p>
        </p:txBody>
      </p:sp>
      <p:sp>
        <p:nvSpPr>
          <p:cNvPr id="13330" name="Tekstboks 43"/>
          <p:cNvSpPr txBox="1">
            <a:spLocks noChangeArrowheads="1"/>
          </p:cNvSpPr>
          <p:nvPr/>
        </p:nvSpPr>
        <p:spPr bwMode="auto">
          <a:xfrm>
            <a:off x="7467600" y="2133600"/>
            <a:ext cx="6381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a-DK" sz="1400" dirty="0" err="1">
                <a:solidFill>
                  <a:schemeClr val="bg1"/>
                </a:solidFill>
                <a:latin typeface="Calibri" charset="0"/>
              </a:rPr>
              <a:t>Dec</a:t>
            </a:r>
            <a:endParaRPr lang="da-DK" sz="1400" dirty="0">
              <a:solidFill>
                <a:schemeClr val="bg1"/>
              </a:solidFill>
              <a:latin typeface="Calibri" charset="0"/>
            </a:endParaRPr>
          </a:p>
        </p:txBody>
      </p:sp>
      <p:sp>
        <p:nvSpPr>
          <p:cNvPr id="13331" name="Tekstboks 44"/>
          <p:cNvSpPr txBox="1">
            <a:spLocks noChangeArrowheads="1"/>
          </p:cNvSpPr>
          <p:nvPr/>
        </p:nvSpPr>
        <p:spPr bwMode="auto">
          <a:xfrm>
            <a:off x="6248400" y="2133600"/>
            <a:ext cx="439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a-DK" sz="1400" dirty="0" err="1">
                <a:solidFill>
                  <a:schemeClr val="bg1"/>
                </a:solidFill>
                <a:latin typeface="Calibri" charset="0"/>
              </a:rPr>
              <a:t>Oct</a:t>
            </a:r>
            <a:endParaRPr lang="da-DK" sz="1400" dirty="0">
              <a:solidFill>
                <a:schemeClr val="bg1"/>
              </a:solidFill>
              <a:latin typeface="Calibri" charset="0"/>
            </a:endParaRPr>
          </a:p>
        </p:txBody>
      </p:sp>
      <p:sp>
        <p:nvSpPr>
          <p:cNvPr id="13332" name="Tekstboks 45"/>
          <p:cNvSpPr txBox="1">
            <a:spLocks noChangeArrowheads="1"/>
          </p:cNvSpPr>
          <p:nvPr/>
        </p:nvSpPr>
        <p:spPr bwMode="auto">
          <a:xfrm>
            <a:off x="5562600" y="2133600"/>
            <a:ext cx="450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a-DK" sz="1400" dirty="0" err="1">
                <a:solidFill>
                  <a:schemeClr val="bg1"/>
                </a:solidFill>
                <a:latin typeface="Calibri" charset="0"/>
              </a:rPr>
              <a:t>Sep</a:t>
            </a:r>
            <a:endParaRPr lang="da-DK" sz="1400" dirty="0">
              <a:solidFill>
                <a:schemeClr val="bg1"/>
              </a:solidFill>
              <a:latin typeface="Calibri" charset="0"/>
            </a:endParaRPr>
          </a:p>
        </p:txBody>
      </p:sp>
      <p:sp>
        <p:nvSpPr>
          <p:cNvPr id="13333" name="Tekstboks 46"/>
          <p:cNvSpPr txBox="1">
            <a:spLocks noChangeArrowheads="1"/>
          </p:cNvSpPr>
          <p:nvPr/>
        </p:nvSpPr>
        <p:spPr bwMode="auto">
          <a:xfrm>
            <a:off x="4876800" y="2133600"/>
            <a:ext cx="468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a-DK" sz="1400">
                <a:solidFill>
                  <a:schemeClr val="bg1"/>
                </a:solidFill>
                <a:latin typeface="Calibri" charset="0"/>
              </a:rPr>
              <a:t>Aug</a:t>
            </a:r>
          </a:p>
        </p:txBody>
      </p:sp>
      <p:sp>
        <p:nvSpPr>
          <p:cNvPr id="13334" name="Tekstboks 47"/>
          <p:cNvSpPr txBox="1">
            <a:spLocks noChangeArrowheads="1"/>
          </p:cNvSpPr>
          <p:nvPr/>
        </p:nvSpPr>
        <p:spPr bwMode="auto">
          <a:xfrm>
            <a:off x="4191000" y="2133600"/>
            <a:ext cx="460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a-DK" sz="1400" dirty="0" err="1">
                <a:solidFill>
                  <a:schemeClr val="bg1"/>
                </a:solidFill>
                <a:latin typeface="Calibri" charset="0"/>
              </a:rPr>
              <a:t>July</a:t>
            </a:r>
            <a:endParaRPr lang="da-DK" sz="1400" dirty="0">
              <a:solidFill>
                <a:schemeClr val="bg1"/>
              </a:solidFill>
              <a:latin typeface="Calibri" charset="0"/>
            </a:endParaRPr>
          </a:p>
        </p:txBody>
      </p:sp>
      <p:sp>
        <p:nvSpPr>
          <p:cNvPr id="13335" name="Tekstboks 48"/>
          <p:cNvSpPr txBox="1">
            <a:spLocks noChangeArrowheads="1"/>
          </p:cNvSpPr>
          <p:nvPr/>
        </p:nvSpPr>
        <p:spPr bwMode="auto">
          <a:xfrm>
            <a:off x="3505200" y="2133600"/>
            <a:ext cx="5222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a-DK" sz="1400" dirty="0">
                <a:solidFill>
                  <a:schemeClr val="bg1"/>
                </a:solidFill>
                <a:latin typeface="Calibri" charset="0"/>
              </a:rPr>
              <a:t>June</a:t>
            </a:r>
          </a:p>
        </p:txBody>
      </p:sp>
      <p:sp>
        <p:nvSpPr>
          <p:cNvPr id="13336" name="Tekstboks 49"/>
          <p:cNvSpPr txBox="1">
            <a:spLocks noChangeArrowheads="1"/>
          </p:cNvSpPr>
          <p:nvPr/>
        </p:nvSpPr>
        <p:spPr bwMode="auto">
          <a:xfrm>
            <a:off x="2133600" y="2133600"/>
            <a:ext cx="528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a-DK" sz="1400">
                <a:solidFill>
                  <a:schemeClr val="bg1"/>
                </a:solidFill>
                <a:latin typeface="Calibri" charset="0"/>
              </a:rPr>
              <a:t>April</a:t>
            </a:r>
          </a:p>
        </p:txBody>
      </p:sp>
      <p:sp>
        <p:nvSpPr>
          <p:cNvPr id="13337" name="Tekstboks 50"/>
          <p:cNvSpPr txBox="1">
            <a:spLocks noChangeArrowheads="1"/>
          </p:cNvSpPr>
          <p:nvPr/>
        </p:nvSpPr>
        <p:spPr bwMode="auto">
          <a:xfrm>
            <a:off x="1371600" y="2133600"/>
            <a:ext cx="655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a-DK" sz="1400" dirty="0">
                <a:solidFill>
                  <a:schemeClr val="bg1"/>
                </a:solidFill>
                <a:latin typeface="Calibri" charset="0"/>
              </a:rPr>
              <a:t>March</a:t>
            </a:r>
          </a:p>
        </p:txBody>
      </p:sp>
      <p:sp>
        <p:nvSpPr>
          <p:cNvPr id="13338" name="Tekstboks 51"/>
          <p:cNvSpPr txBox="1">
            <a:spLocks noChangeArrowheads="1"/>
          </p:cNvSpPr>
          <p:nvPr/>
        </p:nvSpPr>
        <p:spPr bwMode="auto">
          <a:xfrm>
            <a:off x="838200" y="2133600"/>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a-DK" sz="1400" dirty="0" err="1">
                <a:solidFill>
                  <a:schemeClr val="bg1"/>
                </a:solidFill>
                <a:latin typeface="Calibri" charset="0"/>
              </a:rPr>
              <a:t>Feb</a:t>
            </a:r>
            <a:endParaRPr lang="da-DK" sz="1400" dirty="0">
              <a:solidFill>
                <a:schemeClr val="bg1"/>
              </a:solidFill>
              <a:latin typeface="Calibri" charset="0"/>
            </a:endParaRPr>
          </a:p>
        </p:txBody>
      </p:sp>
      <p:sp>
        <p:nvSpPr>
          <p:cNvPr id="13339" name="Tekstboks 52"/>
          <p:cNvSpPr txBox="1">
            <a:spLocks noChangeArrowheads="1"/>
          </p:cNvSpPr>
          <p:nvPr/>
        </p:nvSpPr>
        <p:spPr bwMode="auto">
          <a:xfrm>
            <a:off x="152400" y="2133600"/>
            <a:ext cx="4238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a-DK" sz="1400" dirty="0">
                <a:solidFill>
                  <a:schemeClr val="bg1"/>
                </a:solidFill>
                <a:latin typeface="Calibri" charset="0"/>
              </a:rPr>
              <a:t>Jan</a:t>
            </a:r>
          </a:p>
        </p:txBody>
      </p:sp>
      <p:sp>
        <p:nvSpPr>
          <p:cNvPr id="13340" name="Tekstboks 53"/>
          <p:cNvSpPr txBox="1">
            <a:spLocks noChangeArrowheads="1"/>
          </p:cNvSpPr>
          <p:nvPr/>
        </p:nvSpPr>
        <p:spPr bwMode="auto">
          <a:xfrm>
            <a:off x="2819400" y="2133600"/>
            <a:ext cx="503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a-DK" sz="1400" dirty="0">
                <a:solidFill>
                  <a:schemeClr val="bg1"/>
                </a:solidFill>
                <a:latin typeface="Calibri" charset="0"/>
              </a:rPr>
              <a:t>May</a:t>
            </a:r>
          </a:p>
        </p:txBody>
      </p:sp>
      <p:sp>
        <p:nvSpPr>
          <p:cNvPr id="13341" name="Tekstboks 54"/>
          <p:cNvSpPr txBox="1">
            <a:spLocks noChangeArrowheads="1"/>
          </p:cNvSpPr>
          <p:nvPr/>
        </p:nvSpPr>
        <p:spPr bwMode="auto">
          <a:xfrm>
            <a:off x="6934200" y="2133600"/>
            <a:ext cx="476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a-DK" sz="1400" dirty="0" err="1">
                <a:solidFill>
                  <a:schemeClr val="bg1"/>
                </a:solidFill>
                <a:latin typeface="Calibri" charset="0"/>
              </a:rPr>
              <a:t>Nov</a:t>
            </a:r>
            <a:endParaRPr lang="da-DK" sz="1400" dirty="0">
              <a:solidFill>
                <a:schemeClr val="bg1"/>
              </a:solidFill>
              <a:latin typeface="Calibri" charset="0"/>
            </a:endParaRPr>
          </a:p>
        </p:txBody>
      </p:sp>
      <p:sp>
        <p:nvSpPr>
          <p:cNvPr id="80" name="Rektangel 79"/>
          <p:cNvSpPr/>
          <p:nvPr/>
        </p:nvSpPr>
        <p:spPr>
          <a:xfrm>
            <a:off x="249238" y="636588"/>
            <a:ext cx="184666" cy="338554"/>
          </a:xfrm>
          <a:prstGeom prst="rect">
            <a:avLst/>
          </a:prstGeom>
        </p:spPr>
        <p:txBody>
          <a:bodyPr wrap="none">
            <a:spAutoFit/>
          </a:bodyPr>
          <a:lstStyle/>
          <a:p>
            <a:r>
              <a:rPr lang="de-DE" sz="1600" dirty="0" smtClean="0">
                <a:solidFill>
                  <a:srgbClr val="000000"/>
                </a:solidFill>
                <a:latin typeface="Calibri" charset="0"/>
              </a:rPr>
              <a:t> </a:t>
            </a:r>
            <a:endParaRPr lang="da-DK" dirty="0">
              <a:latin typeface="Calibri" charset="0"/>
            </a:endParaRPr>
          </a:p>
        </p:txBody>
      </p:sp>
      <p:grpSp>
        <p:nvGrpSpPr>
          <p:cNvPr id="46" name="Gruppe 199"/>
          <p:cNvGrpSpPr>
            <a:grpSpLocks/>
          </p:cNvGrpSpPr>
          <p:nvPr/>
        </p:nvGrpSpPr>
        <p:grpSpPr bwMode="auto">
          <a:xfrm>
            <a:off x="152400" y="3352800"/>
            <a:ext cx="1371600" cy="914400"/>
            <a:chOff x="2636520" y="2831705"/>
            <a:chExt cx="1919605" cy="1330207"/>
          </a:xfrm>
        </p:grpSpPr>
        <p:sp>
          <p:nvSpPr>
            <p:cNvPr id="47" name="Ellipse 81"/>
            <p:cNvSpPr/>
            <p:nvPr/>
          </p:nvSpPr>
          <p:spPr bwMode="auto">
            <a:xfrm>
              <a:off x="2636520" y="3774026"/>
              <a:ext cx="1919605" cy="38788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a:solidFill>
                  <a:srgbClr val="FFFFFF"/>
                </a:solidFill>
                <a:latin typeface="Calibri" charset="0"/>
              </a:endParaRPr>
            </a:p>
          </p:txBody>
        </p:sp>
        <p:grpSp>
          <p:nvGrpSpPr>
            <p:cNvPr id="48" name="Gruppe 91"/>
            <p:cNvGrpSpPr>
              <a:grpSpLocks/>
            </p:cNvGrpSpPr>
            <p:nvPr/>
          </p:nvGrpSpPr>
          <p:grpSpPr bwMode="auto">
            <a:xfrm>
              <a:off x="2976835" y="2831705"/>
              <a:ext cx="1198925" cy="1187339"/>
              <a:chOff x="1071835" y="2920232"/>
              <a:chExt cx="1427572" cy="1413777"/>
            </a:xfrm>
          </p:grpSpPr>
          <p:sp>
            <p:nvSpPr>
              <p:cNvPr id="49" name="Ellipse 44"/>
              <p:cNvSpPr/>
              <p:nvPr/>
            </p:nvSpPr>
            <p:spPr bwMode="auto">
              <a:xfrm rot="21052097">
                <a:off x="1085754" y="2920232"/>
                <a:ext cx="1413653" cy="1413777"/>
              </a:xfrm>
              <a:prstGeom prst="ellipse">
                <a:avLst/>
              </a:prstGeom>
              <a:gradFill flip="none" rotWithShape="1">
                <a:gsLst>
                  <a:gs pos="0">
                    <a:srgbClr val="74F4FF"/>
                  </a:gs>
                  <a:gs pos="100000">
                    <a:srgbClr val="208ECD"/>
                  </a:gs>
                </a:gsLst>
                <a:path path="shape">
                  <a:fillToRect l="50000" t="50000" r="50000" b="50000"/>
                </a:path>
                <a:tileRect/>
              </a:gra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a:solidFill>
                    <a:srgbClr val="FFFFFF"/>
                  </a:solidFill>
                  <a:latin typeface="Calibri" charset="0"/>
                </a:endParaRPr>
              </a:p>
            </p:txBody>
          </p:sp>
          <p:sp>
            <p:nvSpPr>
              <p:cNvPr id="50" name="Ellipse 45"/>
              <p:cNvSpPr/>
              <p:nvPr/>
            </p:nvSpPr>
            <p:spPr bwMode="auto">
              <a:xfrm>
                <a:off x="1285661" y="2950306"/>
                <a:ext cx="1025053" cy="766884"/>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algn="ctr"/>
                <a:endParaRPr lang="en-US">
                  <a:solidFill>
                    <a:srgbClr val="FFFFFF"/>
                  </a:solidFill>
                  <a:latin typeface="Calibri" charset="0"/>
                </a:endParaRPr>
              </a:p>
            </p:txBody>
          </p:sp>
          <p:sp>
            <p:nvSpPr>
              <p:cNvPr id="51" name="Måne 87"/>
              <p:cNvSpPr/>
              <p:nvPr/>
            </p:nvSpPr>
            <p:spPr bwMode="auto">
              <a:xfrm rot="16552097">
                <a:off x="1446797" y="3308471"/>
                <a:ext cx="622393" cy="137231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a:solidFill>
                    <a:srgbClr val="FFFFFF"/>
                  </a:solidFill>
                  <a:latin typeface="Calibri" charset="0"/>
                </a:endParaRPr>
              </a:p>
            </p:txBody>
          </p:sp>
        </p:grpSp>
      </p:grpSp>
      <p:grpSp>
        <p:nvGrpSpPr>
          <p:cNvPr id="52" name="Gruppe 199"/>
          <p:cNvGrpSpPr>
            <a:grpSpLocks/>
          </p:cNvGrpSpPr>
          <p:nvPr/>
        </p:nvGrpSpPr>
        <p:grpSpPr bwMode="auto">
          <a:xfrm>
            <a:off x="3810000" y="3352800"/>
            <a:ext cx="1219200" cy="838200"/>
            <a:chOff x="2636520" y="2831705"/>
            <a:chExt cx="1919605" cy="1330207"/>
          </a:xfrm>
        </p:grpSpPr>
        <p:sp>
          <p:nvSpPr>
            <p:cNvPr id="53" name="Ellipse 81"/>
            <p:cNvSpPr/>
            <p:nvPr/>
          </p:nvSpPr>
          <p:spPr bwMode="auto">
            <a:xfrm>
              <a:off x="2636520" y="3774026"/>
              <a:ext cx="1919605" cy="38788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a:solidFill>
                  <a:srgbClr val="FFFFFF"/>
                </a:solidFill>
                <a:latin typeface="Calibri" charset="0"/>
              </a:endParaRPr>
            </a:p>
          </p:txBody>
        </p:sp>
        <p:grpSp>
          <p:nvGrpSpPr>
            <p:cNvPr id="54" name="Gruppe 91"/>
            <p:cNvGrpSpPr>
              <a:grpSpLocks/>
            </p:cNvGrpSpPr>
            <p:nvPr/>
          </p:nvGrpSpPr>
          <p:grpSpPr bwMode="auto">
            <a:xfrm>
              <a:off x="2976835" y="2831705"/>
              <a:ext cx="1198925" cy="1187339"/>
              <a:chOff x="1071835" y="2920232"/>
              <a:chExt cx="1427572" cy="1413777"/>
            </a:xfrm>
          </p:grpSpPr>
          <p:sp>
            <p:nvSpPr>
              <p:cNvPr id="55" name="Ellipse 44"/>
              <p:cNvSpPr/>
              <p:nvPr/>
            </p:nvSpPr>
            <p:spPr bwMode="auto">
              <a:xfrm rot="21052097">
                <a:off x="1085754" y="2920232"/>
                <a:ext cx="1413653" cy="1413777"/>
              </a:xfrm>
              <a:prstGeom prst="ellipse">
                <a:avLst/>
              </a:prstGeom>
              <a:gradFill flip="none" rotWithShape="1">
                <a:gsLst>
                  <a:gs pos="0">
                    <a:srgbClr val="74F4FF"/>
                  </a:gs>
                  <a:gs pos="100000">
                    <a:srgbClr val="208ECD"/>
                  </a:gs>
                </a:gsLst>
                <a:path path="shape">
                  <a:fillToRect l="50000" t="50000" r="50000" b="50000"/>
                </a:path>
                <a:tileRect/>
              </a:gra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a:solidFill>
                    <a:srgbClr val="FFFFFF"/>
                  </a:solidFill>
                  <a:latin typeface="Calibri" charset="0"/>
                </a:endParaRPr>
              </a:p>
            </p:txBody>
          </p:sp>
          <p:sp>
            <p:nvSpPr>
              <p:cNvPr id="56" name="Ellipse 45"/>
              <p:cNvSpPr/>
              <p:nvPr/>
            </p:nvSpPr>
            <p:spPr bwMode="auto">
              <a:xfrm>
                <a:off x="1285661" y="2950306"/>
                <a:ext cx="1025053" cy="766884"/>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algn="ctr"/>
                <a:endParaRPr lang="en-US">
                  <a:solidFill>
                    <a:srgbClr val="FFFFFF"/>
                  </a:solidFill>
                  <a:latin typeface="Calibri" charset="0"/>
                </a:endParaRPr>
              </a:p>
            </p:txBody>
          </p:sp>
          <p:sp>
            <p:nvSpPr>
              <p:cNvPr id="57" name="Måne 87"/>
              <p:cNvSpPr/>
              <p:nvPr/>
            </p:nvSpPr>
            <p:spPr bwMode="auto">
              <a:xfrm rot="16552097">
                <a:off x="1446797" y="3308471"/>
                <a:ext cx="622393" cy="137231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a:solidFill>
                    <a:srgbClr val="FFFFFF"/>
                  </a:solidFill>
                  <a:latin typeface="Calibri" charset="0"/>
                </a:endParaRPr>
              </a:p>
            </p:txBody>
          </p:sp>
        </p:grpSp>
      </p:grpSp>
      <p:grpSp>
        <p:nvGrpSpPr>
          <p:cNvPr id="58" name="Gruppe 199"/>
          <p:cNvGrpSpPr>
            <a:grpSpLocks/>
          </p:cNvGrpSpPr>
          <p:nvPr/>
        </p:nvGrpSpPr>
        <p:grpSpPr bwMode="auto">
          <a:xfrm>
            <a:off x="1219200" y="3352800"/>
            <a:ext cx="1295400" cy="914400"/>
            <a:chOff x="2636520" y="2831705"/>
            <a:chExt cx="1919605" cy="1330207"/>
          </a:xfrm>
        </p:grpSpPr>
        <p:sp>
          <p:nvSpPr>
            <p:cNvPr id="59" name="Ellipse 81"/>
            <p:cNvSpPr/>
            <p:nvPr/>
          </p:nvSpPr>
          <p:spPr bwMode="auto">
            <a:xfrm>
              <a:off x="2636520" y="3774026"/>
              <a:ext cx="1919605" cy="38788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a:solidFill>
                  <a:srgbClr val="FFFFFF"/>
                </a:solidFill>
                <a:latin typeface="Calibri" charset="0"/>
              </a:endParaRPr>
            </a:p>
          </p:txBody>
        </p:sp>
        <p:grpSp>
          <p:nvGrpSpPr>
            <p:cNvPr id="60" name="Gruppe 91"/>
            <p:cNvGrpSpPr>
              <a:grpSpLocks/>
            </p:cNvGrpSpPr>
            <p:nvPr/>
          </p:nvGrpSpPr>
          <p:grpSpPr bwMode="auto">
            <a:xfrm>
              <a:off x="2976835" y="2831705"/>
              <a:ext cx="1198925" cy="1187339"/>
              <a:chOff x="1071835" y="2920232"/>
              <a:chExt cx="1427572" cy="1413777"/>
            </a:xfrm>
          </p:grpSpPr>
          <p:sp>
            <p:nvSpPr>
              <p:cNvPr id="61" name="Ellipse 44"/>
              <p:cNvSpPr/>
              <p:nvPr/>
            </p:nvSpPr>
            <p:spPr bwMode="auto">
              <a:xfrm rot="21052097">
                <a:off x="1085754" y="2920232"/>
                <a:ext cx="1413653" cy="1413777"/>
              </a:xfrm>
              <a:prstGeom prst="ellipse">
                <a:avLst/>
              </a:prstGeom>
              <a:gradFill flip="none" rotWithShape="1">
                <a:gsLst>
                  <a:gs pos="0">
                    <a:srgbClr val="74F4FF"/>
                  </a:gs>
                  <a:gs pos="100000">
                    <a:srgbClr val="208ECD"/>
                  </a:gs>
                </a:gsLst>
                <a:path path="shape">
                  <a:fillToRect l="50000" t="50000" r="50000" b="50000"/>
                </a:path>
                <a:tileRect/>
              </a:gra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a:solidFill>
                    <a:srgbClr val="FFFFFF"/>
                  </a:solidFill>
                  <a:latin typeface="Calibri" charset="0"/>
                </a:endParaRPr>
              </a:p>
            </p:txBody>
          </p:sp>
          <p:sp>
            <p:nvSpPr>
              <p:cNvPr id="62" name="Ellipse 45"/>
              <p:cNvSpPr/>
              <p:nvPr/>
            </p:nvSpPr>
            <p:spPr bwMode="auto">
              <a:xfrm>
                <a:off x="1285661" y="2950306"/>
                <a:ext cx="1025053" cy="766884"/>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algn="ctr"/>
                <a:endParaRPr lang="en-US">
                  <a:solidFill>
                    <a:srgbClr val="FFFFFF"/>
                  </a:solidFill>
                  <a:latin typeface="Calibri" charset="0"/>
                </a:endParaRPr>
              </a:p>
            </p:txBody>
          </p:sp>
          <p:sp>
            <p:nvSpPr>
              <p:cNvPr id="63" name="Måne 87"/>
              <p:cNvSpPr/>
              <p:nvPr/>
            </p:nvSpPr>
            <p:spPr bwMode="auto">
              <a:xfrm rot="16552097">
                <a:off x="1446797" y="3308471"/>
                <a:ext cx="622393" cy="137231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a:solidFill>
                    <a:srgbClr val="FFFFFF"/>
                  </a:solidFill>
                  <a:latin typeface="Calibri" charset="0"/>
                </a:endParaRPr>
              </a:p>
            </p:txBody>
          </p:sp>
        </p:grpSp>
      </p:grpSp>
      <p:grpSp>
        <p:nvGrpSpPr>
          <p:cNvPr id="64" name="Gruppe 199"/>
          <p:cNvGrpSpPr>
            <a:grpSpLocks/>
          </p:cNvGrpSpPr>
          <p:nvPr/>
        </p:nvGrpSpPr>
        <p:grpSpPr bwMode="auto">
          <a:xfrm>
            <a:off x="1828800" y="2667000"/>
            <a:ext cx="1219200" cy="914400"/>
            <a:chOff x="2636520" y="2831705"/>
            <a:chExt cx="1919605" cy="1330207"/>
          </a:xfrm>
        </p:grpSpPr>
        <p:sp>
          <p:nvSpPr>
            <p:cNvPr id="65" name="Ellipse 81"/>
            <p:cNvSpPr/>
            <p:nvPr/>
          </p:nvSpPr>
          <p:spPr bwMode="auto">
            <a:xfrm>
              <a:off x="2636520" y="3774026"/>
              <a:ext cx="1919605" cy="38788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a:solidFill>
                  <a:srgbClr val="FFFFFF"/>
                </a:solidFill>
                <a:latin typeface="Calibri" charset="0"/>
              </a:endParaRPr>
            </a:p>
          </p:txBody>
        </p:sp>
        <p:grpSp>
          <p:nvGrpSpPr>
            <p:cNvPr id="66" name="Gruppe 91"/>
            <p:cNvGrpSpPr>
              <a:grpSpLocks/>
            </p:cNvGrpSpPr>
            <p:nvPr/>
          </p:nvGrpSpPr>
          <p:grpSpPr bwMode="auto">
            <a:xfrm>
              <a:off x="2976835" y="2831705"/>
              <a:ext cx="1198925" cy="1187339"/>
              <a:chOff x="1071835" y="2920232"/>
              <a:chExt cx="1427572" cy="1413777"/>
            </a:xfrm>
          </p:grpSpPr>
          <p:sp>
            <p:nvSpPr>
              <p:cNvPr id="67" name="Ellipse 44"/>
              <p:cNvSpPr/>
              <p:nvPr/>
            </p:nvSpPr>
            <p:spPr bwMode="auto">
              <a:xfrm rot="21052097">
                <a:off x="1085754" y="2920232"/>
                <a:ext cx="1413653" cy="1413777"/>
              </a:xfrm>
              <a:prstGeom prst="ellipse">
                <a:avLst/>
              </a:prstGeom>
              <a:gradFill flip="none" rotWithShape="1">
                <a:gsLst>
                  <a:gs pos="0">
                    <a:srgbClr val="74F4FF"/>
                  </a:gs>
                  <a:gs pos="100000">
                    <a:srgbClr val="208ECD"/>
                  </a:gs>
                </a:gsLst>
                <a:path path="shape">
                  <a:fillToRect l="50000" t="50000" r="50000" b="50000"/>
                </a:path>
                <a:tileRect/>
              </a:gra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a:solidFill>
                    <a:srgbClr val="FFFFFF"/>
                  </a:solidFill>
                  <a:latin typeface="Calibri" charset="0"/>
                </a:endParaRPr>
              </a:p>
            </p:txBody>
          </p:sp>
          <p:sp>
            <p:nvSpPr>
              <p:cNvPr id="68" name="Ellipse 45"/>
              <p:cNvSpPr/>
              <p:nvPr/>
            </p:nvSpPr>
            <p:spPr bwMode="auto">
              <a:xfrm>
                <a:off x="1285661" y="2950306"/>
                <a:ext cx="1025053" cy="766884"/>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algn="ctr"/>
                <a:endParaRPr lang="en-US">
                  <a:solidFill>
                    <a:srgbClr val="FFFFFF"/>
                  </a:solidFill>
                  <a:latin typeface="Calibri" charset="0"/>
                </a:endParaRPr>
              </a:p>
            </p:txBody>
          </p:sp>
          <p:sp>
            <p:nvSpPr>
              <p:cNvPr id="69" name="Måne 87"/>
              <p:cNvSpPr/>
              <p:nvPr/>
            </p:nvSpPr>
            <p:spPr bwMode="auto">
              <a:xfrm rot="16552097">
                <a:off x="1446797" y="3308471"/>
                <a:ext cx="622393" cy="137231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a:solidFill>
                    <a:srgbClr val="FFFFFF"/>
                  </a:solidFill>
                  <a:latin typeface="Calibri" charset="0"/>
                </a:endParaRPr>
              </a:p>
            </p:txBody>
          </p:sp>
        </p:grpSp>
      </p:grpSp>
      <p:grpSp>
        <p:nvGrpSpPr>
          <p:cNvPr id="70" name="Gruppe 199"/>
          <p:cNvGrpSpPr>
            <a:grpSpLocks/>
          </p:cNvGrpSpPr>
          <p:nvPr/>
        </p:nvGrpSpPr>
        <p:grpSpPr bwMode="auto">
          <a:xfrm>
            <a:off x="7239000" y="4114800"/>
            <a:ext cx="1295400" cy="914400"/>
            <a:chOff x="2636520" y="2831705"/>
            <a:chExt cx="1919605" cy="1330207"/>
          </a:xfrm>
        </p:grpSpPr>
        <p:sp>
          <p:nvSpPr>
            <p:cNvPr id="71" name="Ellipse 81"/>
            <p:cNvSpPr/>
            <p:nvPr/>
          </p:nvSpPr>
          <p:spPr bwMode="auto">
            <a:xfrm>
              <a:off x="2636520" y="3774026"/>
              <a:ext cx="1919605" cy="38788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a:solidFill>
                  <a:srgbClr val="FFFFFF"/>
                </a:solidFill>
                <a:latin typeface="Calibri" charset="0"/>
              </a:endParaRPr>
            </a:p>
          </p:txBody>
        </p:sp>
        <p:grpSp>
          <p:nvGrpSpPr>
            <p:cNvPr id="74" name="Gruppe 91"/>
            <p:cNvGrpSpPr>
              <a:grpSpLocks/>
            </p:cNvGrpSpPr>
            <p:nvPr/>
          </p:nvGrpSpPr>
          <p:grpSpPr bwMode="auto">
            <a:xfrm>
              <a:off x="2976835" y="2831705"/>
              <a:ext cx="1198925" cy="1187339"/>
              <a:chOff x="1071835" y="2920232"/>
              <a:chExt cx="1427572" cy="1413777"/>
            </a:xfrm>
          </p:grpSpPr>
          <p:sp>
            <p:nvSpPr>
              <p:cNvPr id="75" name="Ellipse 44"/>
              <p:cNvSpPr/>
              <p:nvPr/>
            </p:nvSpPr>
            <p:spPr bwMode="auto">
              <a:xfrm rot="21052097">
                <a:off x="1085754" y="2920232"/>
                <a:ext cx="1413653" cy="1413777"/>
              </a:xfrm>
              <a:prstGeom prst="ellipse">
                <a:avLst/>
              </a:prstGeom>
              <a:gradFill flip="none" rotWithShape="1">
                <a:gsLst>
                  <a:gs pos="0">
                    <a:srgbClr val="74F4FF"/>
                  </a:gs>
                  <a:gs pos="100000">
                    <a:srgbClr val="208ECD"/>
                  </a:gs>
                </a:gsLst>
                <a:path path="shape">
                  <a:fillToRect l="50000" t="50000" r="50000" b="50000"/>
                </a:path>
                <a:tileRect/>
              </a:gra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a:solidFill>
                    <a:srgbClr val="FFFFFF"/>
                  </a:solidFill>
                  <a:latin typeface="Calibri" charset="0"/>
                </a:endParaRPr>
              </a:p>
            </p:txBody>
          </p:sp>
          <p:sp>
            <p:nvSpPr>
              <p:cNvPr id="76" name="Ellipse 45"/>
              <p:cNvSpPr/>
              <p:nvPr/>
            </p:nvSpPr>
            <p:spPr bwMode="auto">
              <a:xfrm>
                <a:off x="1285661" y="2950306"/>
                <a:ext cx="1025053" cy="766884"/>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algn="ctr"/>
                <a:endParaRPr lang="en-US">
                  <a:solidFill>
                    <a:srgbClr val="FFFFFF"/>
                  </a:solidFill>
                  <a:latin typeface="Calibri" charset="0"/>
                </a:endParaRPr>
              </a:p>
            </p:txBody>
          </p:sp>
          <p:sp>
            <p:nvSpPr>
              <p:cNvPr id="77" name="Måne 87"/>
              <p:cNvSpPr/>
              <p:nvPr/>
            </p:nvSpPr>
            <p:spPr bwMode="auto">
              <a:xfrm rot="16552097">
                <a:off x="1446797" y="3308471"/>
                <a:ext cx="622393" cy="137231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a:solidFill>
                    <a:srgbClr val="FFFFFF"/>
                  </a:solidFill>
                  <a:latin typeface="Calibri" charset="0"/>
                </a:endParaRPr>
              </a:p>
            </p:txBody>
          </p:sp>
        </p:grpSp>
      </p:grpSp>
      <p:grpSp>
        <p:nvGrpSpPr>
          <p:cNvPr id="78" name="Gruppe 199"/>
          <p:cNvGrpSpPr>
            <a:grpSpLocks/>
          </p:cNvGrpSpPr>
          <p:nvPr/>
        </p:nvGrpSpPr>
        <p:grpSpPr bwMode="auto">
          <a:xfrm>
            <a:off x="3810000" y="4191000"/>
            <a:ext cx="1295400" cy="914400"/>
            <a:chOff x="2636520" y="2831705"/>
            <a:chExt cx="1919605" cy="1330207"/>
          </a:xfrm>
        </p:grpSpPr>
        <p:sp>
          <p:nvSpPr>
            <p:cNvPr id="79" name="Ellipse 81"/>
            <p:cNvSpPr/>
            <p:nvPr/>
          </p:nvSpPr>
          <p:spPr bwMode="auto">
            <a:xfrm>
              <a:off x="2636520" y="3774026"/>
              <a:ext cx="1919605" cy="38788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a:solidFill>
                  <a:srgbClr val="FFFFFF"/>
                </a:solidFill>
                <a:latin typeface="Calibri" charset="0"/>
              </a:endParaRPr>
            </a:p>
          </p:txBody>
        </p:sp>
        <p:grpSp>
          <p:nvGrpSpPr>
            <p:cNvPr id="81" name="Gruppe 91"/>
            <p:cNvGrpSpPr>
              <a:grpSpLocks/>
            </p:cNvGrpSpPr>
            <p:nvPr/>
          </p:nvGrpSpPr>
          <p:grpSpPr bwMode="auto">
            <a:xfrm>
              <a:off x="2976835" y="2831705"/>
              <a:ext cx="1198925" cy="1187339"/>
              <a:chOff x="1071835" y="2920232"/>
              <a:chExt cx="1427572" cy="1413777"/>
            </a:xfrm>
          </p:grpSpPr>
          <p:sp>
            <p:nvSpPr>
              <p:cNvPr id="82" name="Ellipse 44"/>
              <p:cNvSpPr/>
              <p:nvPr/>
            </p:nvSpPr>
            <p:spPr bwMode="auto">
              <a:xfrm rot="21052097">
                <a:off x="1085754" y="2920232"/>
                <a:ext cx="1413653" cy="1413777"/>
              </a:xfrm>
              <a:prstGeom prst="ellipse">
                <a:avLst/>
              </a:prstGeom>
              <a:gradFill flip="none" rotWithShape="1">
                <a:gsLst>
                  <a:gs pos="0">
                    <a:srgbClr val="74F4FF"/>
                  </a:gs>
                  <a:gs pos="100000">
                    <a:srgbClr val="208ECD"/>
                  </a:gs>
                </a:gsLst>
                <a:path path="shape">
                  <a:fillToRect l="50000" t="50000" r="50000" b="50000"/>
                </a:path>
                <a:tileRect/>
              </a:gra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a:solidFill>
                    <a:srgbClr val="FFFFFF"/>
                  </a:solidFill>
                  <a:latin typeface="Calibri" charset="0"/>
                </a:endParaRPr>
              </a:p>
            </p:txBody>
          </p:sp>
          <p:sp>
            <p:nvSpPr>
              <p:cNvPr id="83" name="Ellipse 45"/>
              <p:cNvSpPr/>
              <p:nvPr/>
            </p:nvSpPr>
            <p:spPr bwMode="auto">
              <a:xfrm>
                <a:off x="1285661" y="2950306"/>
                <a:ext cx="1025053" cy="766884"/>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algn="ctr"/>
                <a:endParaRPr lang="en-US">
                  <a:solidFill>
                    <a:srgbClr val="FFFFFF"/>
                  </a:solidFill>
                  <a:latin typeface="Calibri" charset="0"/>
                </a:endParaRPr>
              </a:p>
            </p:txBody>
          </p:sp>
          <p:sp>
            <p:nvSpPr>
              <p:cNvPr id="84" name="Måne 87"/>
              <p:cNvSpPr/>
              <p:nvPr/>
            </p:nvSpPr>
            <p:spPr bwMode="auto">
              <a:xfrm rot="16552097">
                <a:off x="1446797" y="3308471"/>
                <a:ext cx="622393" cy="137231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a:solidFill>
                    <a:srgbClr val="FFFFFF"/>
                  </a:solidFill>
                  <a:latin typeface="Calibri" charset="0"/>
                </a:endParaRPr>
              </a:p>
            </p:txBody>
          </p:sp>
        </p:grpSp>
      </p:grpSp>
      <p:grpSp>
        <p:nvGrpSpPr>
          <p:cNvPr id="85" name="Gruppe 199"/>
          <p:cNvGrpSpPr>
            <a:grpSpLocks/>
          </p:cNvGrpSpPr>
          <p:nvPr/>
        </p:nvGrpSpPr>
        <p:grpSpPr bwMode="auto">
          <a:xfrm>
            <a:off x="1905000" y="4191000"/>
            <a:ext cx="1295400" cy="914400"/>
            <a:chOff x="2636520" y="2831705"/>
            <a:chExt cx="1919605" cy="1330207"/>
          </a:xfrm>
        </p:grpSpPr>
        <p:sp>
          <p:nvSpPr>
            <p:cNvPr id="86" name="Ellipse 81"/>
            <p:cNvSpPr/>
            <p:nvPr/>
          </p:nvSpPr>
          <p:spPr bwMode="auto">
            <a:xfrm>
              <a:off x="2636520" y="3774026"/>
              <a:ext cx="1919605" cy="38788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a:solidFill>
                  <a:srgbClr val="FFFFFF"/>
                </a:solidFill>
                <a:latin typeface="Calibri" charset="0"/>
              </a:endParaRPr>
            </a:p>
          </p:txBody>
        </p:sp>
        <p:grpSp>
          <p:nvGrpSpPr>
            <p:cNvPr id="87" name="Gruppe 91"/>
            <p:cNvGrpSpPr>
              <a:grpSpLocks/>
            </p:cNvGrpSpPr>
            <p:nvPr/>
          </p:nvGrpSpPr>
          <p:grpSpPr bwMode="auto">
            <a:xfrm>
              <a:off x="2976835" y="2831705"/>
              <a:ext cx="1198925" cy="1187339"/>
              <a:chOff x="1071835" y="2920232"/>
              <a:chExt cx="1427572" cy="1413777"/>
            </a:xfrm>
          </p:grpSpPr>
          <p:sp>
            <p:nvSpPr>
              <p:cNvPr id="88" name="Ellipse 44"/>
              <p:cNvSpPr/>
              <p:nvPr/>
            </p:nvSpPr>
            <p:spPr bwMode="auto">
              <a:xfrm rot="21052097">
                <a:off x="1085754" y="2920232"/>
                <a:ext cx="1413653" cy="1413777"/>
              </a:xfrm>
              <a:prstGeom prst="ellipse">
                <a:avLst/>
              </a:prstGeom>
              <a:gradFill flip="none" rotWithShape="1">
                <a:gsLst>
                  <a:gs pos="0">
                    <a:srgbClr val="74F4FF"/>
                  </a:gs>
                  <a:gs pos="100000">
                    <a:srgbClr val="208ECD"/>
                  </a:gs>
                </a:gsLst>
                <a:path path="shape">
                  <a:fillToRect l="50000" t="50000" r="50000" b="50000"/>
                </a:path>
                <a:tileRect/>
              </a:gra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a:solidFill>
                    <a:srgbClr val="FFFFFF"/>
                  </a:solidFill>
                  <a:latin typeface="Calibri" charset="0"/>
                </a:endParaRPr>
              </a:p>
            </p:txBody>
          </p:sp>
          <p:sp>
            <p:nvSpPr>
              <p:cNvPr id="89" name="Ellipse 45"/>
              <p:cNvSpPr/>
              <p:nvPr/>
            </p:nvSpPr>
            <p:spPr bwMode="auto">
              <a:xfrm>
                <a:off x="1285661" y="2950306"/>
                <a:ext cx="1025053" cy="766884"/>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algn="ctr"/>
                <a:endParaRPr lang="en-US">
                  <a:solidFill>
                    <a:srgbClr val="FFFFFF"/>
                  </a:solidFill>
                  <a:latin typeface="Calibri" charset="0"/>
                </a:endParaRPr>
              </a:p>
            </p:txBody>
          </p:sp>
          <p:sp>
            <p:nvSpPr>
              <p:cNvPr id="90" name="Måne 87"/>
              <p:cNvSpPr/>
              <p:nvPr/>
            </p:nvSpPr>
            <p:spPr bwMode="auto">
              <a:xfrm rot="16552097">
                <a:off x="1446797" y="3308471"/>
                <a:ext cx="622393" cy="137231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a:solidFill>
                    <a:srgbClr val="FFFFFF"/>
                  </a:solidFill>
                  <a:latin typeface="Calibri" charset="0"/>
                </a:endParaRPr>
              </a:p>
            </p:txBody>
          </p:sp>
        </p:grpSp>
      </p:grpSp>
      <p:sp>
        <p:nvSpPr>
          <p:cNvPr id="91" name="Tekstboks 39"/>
          <p:cNvSpPr txBox="1">
            <a:spLocks noChangeArrowheads="1"/>
          </p:cNvSpPr>
          <p:nvPr/>
        </p:nvSpPr>
        <p:spPr bwMode="auto">
          <a:xfrm>
            <a:off x="1828800" y="2819400"/>
            <a:ext cx="1219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b="1" dirty="0" smtClean="0">
                <a:latin typeface="Calibri" charset="0"/>
              </a:rPr>
              <a:t>Procure/Install</a:t>
            </a:r>
            <a:r>
              <a:rPr lang="da-DK" sz="1200" b="1" dirty="0" smtClean="0">
                <a:latin typeface="Calibri" charset="0"/>
              </a:rPr>
              <a:t> </a:t>
            </a:r>
            <a:r>
              <a:rPr lang="da-DK" sz="1200" b="1" dirty="0" err="1" smtClean="0">
                <a:latin typeface="Calibri" charset="0"/>
              </a:rPr>
              <a:t>Infrastructure</a:t>
            </a:r>
            <a:endParaRPr lang="da-DK" sz="1200" b="1" dirty="0">
              <a:latin typeface="Calibri" charset="0"/>
            </a:endParaRPr>
          </a:p>
        </p:txBody>
      </p:sp>
      <p:sp>
        <p:nvSpPr>
          <p:cNvPr id="92" name="Tekstboks 39"/>
          <p:cNvSpPr txBox="1">
            <a:spLocks noChangeArrowheads="1"/>
          </p:cNvSpPr>
          <p:nvPr/>
        </p:nvSpPr>
        <p:spPr bwMode="auto">
          <a:xfrm>
            <a:off x="228600" y="3505200"/>
            <a:ext cx="1219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a-DK" sz="1200" b="1" dirty="0" err="1" smtClean="0">
                <a:latin typeface="Calibri" charset="0"/>
              </a:rPr>
              <a:t>Steering</a:t>
            </a:r>
            <a:r>
              <a:rPr lang="da-DK" sz="1200" b="1" dirty="0" smtClean="0">
                <a:latin typeface="Calibri" charset="0"/>
              </a:rPr>
              <a:t> </a:t>
            </a:r>
            <a:r>
              <a:rPr lang="da-DK" sz="1200" b="1" dirty="0" err="1" smtClean="0">
                <a:latin typeface="Calibri" charset="0"/>
              </a:rPr>
              <a:t>Committee</a:t>
            </a:r>
            <a:endParaRPr lang="da-DK" sz="1200" b="1" dirty="0">
              <a:latin typeface="Calibri" charset="0"/>
            </a:endParaRPr>
          </a:p>
        </p:txBody>
      </p:sp>
      <p:sp>
        <p:nvSpPr>
          <p:cNvPr id="93" name="Tekstboks 39"/>
          <p:cNvSpPr txBox="1">
            <a:spLocks noChangeArrowheads="1"/>
          </p:cNvSpPr>
          <p:nvPr/>
        </p:nvSpPr>
        <p:spPr bwMode="auto">
          <a:xfrm>
            <a:off x="1295400" y="3429000"/>
            <a:ext cx="114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a-DK" sz="1200" b="1" dirty="0" smtClean="0">
                <a:latin typeface="Calibri" charset="0"/>
              </a:rPr>
              <a:t>Finance Project </a:t>
            </a:r>
          </a:p>
          <a:p>
            <a:pPr algn="ctr" eaLnBrk="1" hangingPunct="1"/>
            <a:r>
              <a:rPr lang="da-DK" sz="1200" b="1" dirty="0" smtClean="0">
                <a:latin typeface="Calibri" charset="0"/>
              </a:rPr>
              <a:t>Team</a:t>
            </a:r>
            <a:endParaRPr lang="da-DK" sz="1200" b="1" dirty="0">
              <a:latin typeface="Calibri" charset="0"/>
            </a:endParaRPr>
          </a:p>
        </p:txBody>
      </p:sp>
      <p:sp>
        <p:nvSpPr>
          <p:cNvPr id="94" name="Tekstboks 39"/>
          <p:cNvSpPr txBox="1">
            <a:spLocks noChangeArrowheads="1"/>
          </p:cNvSpPr>
          <p:nvPr/>
        </p:nvSpPr>
        <p:spPr bwMode="auto">
          <a:xfrm>
            <a:off x="3657600" y="3429000"/>
            <a:ext cx="1447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a-DK" sz="1200" b="1" dirty="0" smtClean="0">
                <a:latin typeface="Calibri" charset="0"/>
              </a:rPr>
              <a:t>Student</a:t>
            </a:r>
          </a:p>
          <a:p>
            <a:pPr algn="ctr" eaLnBrk="1" hangingPunct="1"/>
            <a:r>
              <a:rPr lang="da-DK" sz="1200" b="1" dirty="0" smtClean="0">
                <a:latin typeface="Calibri" charset="0"/>
              </a:rPr>
              <a:t>Project</a:t>
            </a:r>
          </a:p>
          <a:p>
            <a:pPr algn="ctr" eaLnBrk="1" hangingPunct="1"/>
            <a:r>
              <a:rPr lang="da-DK" sz="1200" b="1" dirty="0" smtClean="0">
                <a:latin typeface="Calibri" charset="0"/>
              </a:rPr>
              <a:t>Team</a:t>
            </a:r>
            <a:endParaRPr lang="da-DK" sz="1200" b="1" dirty="0">
              <a:latin typeface="Calibri" charset="0"/>
            </a:endParaRPr>
          </a:p>
        </p:txBody>
      </p:sp>
      <p:sp>
        <p:nvSpPr>
          <p:cNvPr id="95" name="Tekstboks 39"/>
          <p:cNvSpPr txBox="1">
            <a:spLocks noChangeArrowheads="1"/>
          </p:cNvSpPr>
          <p:nvPr/>
        </p:nvSpPr>
        <p:spPr bwMode="auto">
          <a:xfrm>
            <a:off x="7239000" y="4267200"/>
            <a:ext cx="1219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a-DK" sz="1200" b="1" dirty="0" smtClean="0">
                <a:latin typeface="Calibri" charset="0"/>
              </a:rPr>
              <a:t>ETL</a:t>
            </a:r>
          </a:p>
          <a:p>
            <a:pPr algn="ctr" eaLnBrk="1" hangingPunct="1"/>
            <a:r>
              <a:rPr lang="da-DK" sz="1200" b="1" dirty="0" smtClean="0">
                <a:latin typeface="Calibri" charset="0"/>
              </a:rPr>
              <a:t>Analyst</a:t>
            </a:r>
            <a:endParaRPr lang="da-DK" sz="1200" b="1" dirty="0">
              <a:latin typeface="Calibri" charset="0"/>
            </a:endParaRPr>
          </a:p>
        </p:txBody>
      </p:sp>
      <p:sp>
        <p:nvSpPr>
          <p:cNvPr id="96" name="Tekstboks 39"/>
          <p:cNvSpPr txBox="1">
            <a:spLocks noChangeArrowheads="1"/>
          </p:cNvSpPr>
          <p:nvPr/>
        </p:nvSpPr>
        <p:spPr bwMode="auto">
          <a:xfrm>
            <a:off x="3810000" y="4343400"/>
            <a:ext cx="1219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a-DK" sz="1200" b="1" dirty="0" smtClean="0">
                <a:latin typeface="Calibri" charset="0"/>
              </a:rPr>
              <a:t>BI Team</a:t>
            </a:r>
            <a:endParaRPr lang="da-DK" sz="1200" b="1" dirty="0" smtClean="0">
              <a:latin typeface="Calibri" charset="0"/>
            </a:endParaRPr>
          </a:p>
          <a:p>
            <a:pPr algn="ctr" eaLnBrk="1" hangingPunct="1"/>
            <a:r>
              <a:rPr lang="da-DK" sz="1200" b="1" dirty="0" smtClean="0">
                <a:latin typeface="Calibri" charset="0"/>
              </a:rPr>
              <a:t>Manager</a:t>
            </a:r>
            <a:endParaRPr lang="da-DK" sz="1200" b="1" dirty="0">
              <a:latin typeface="Calibri" charset="0"/>
            </a:endParaRPr>
          </a:p>
        </p:txBody>
      </p:sp>
      <p:sp>
        <p:nvSpPr>
          <p:cNvPr id="97" name="Tekstboks 39"/>
          <p:cNvSpPr txBox="1">
            <a:spLocks noChangeArrowheads="1"/>
          </p:cNvSpPr>
          <p:nvPr/>
        </p:nvSpPr>
        <p:spPr bwMode="auto">
          <a:xfrm>
            <a:off x="1981200" y="4343400"/>
            <a:ext cx="1219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a-DK" sz="1200" b="1" dirty="0" smtClean="0">
                <a:latin typeface="Calibri" charset="0"/>
              </a:rPr>
              <a:t>Finance Report </a:t>
            </a:r>
          </a:p>
          <a:p>
            <a:pPr algn="ctr" eaLnBrk="1" hangingPunct="1"/>
            <a:r>
              <a:rPr lang="da-DK" sz="1200" b="1" dirty="0" smtClean="0">
                <a:latin typeface="Calibri" charset="0"/>
              </a:rPr>
              <a:t>Writer</a:t>
            </a:r>
            <a:endParaRPr lang="da-DK" sz="1200" b="1" dirty="0">
              <a:latin typeface="Calibri" charset="0"/>
            </a:endParaRPr>
          </a:p>
        </p:txBody>
      </p:sp>
      <p:grpSp>
        <p:nvGrpSpPr>
          <p:cNvPr id="98" name="Gruppe 199"/>
          <p:cNvGrpSpPr>
            <a:grpSpLocks/>
          </p:cNvGrpSpPr>
          <p:nvPr/>
        </p:nvGrpSpPr>
        <p:grpSpPr bwMode="auto">
          <a:xfrm>
            <a:off x="-152400" y="1066800"/>
            <a:ext cx="1219200" cy="838200"/>
            <a:chOff x="2636520" y="2831705"/>
            <a:chExt cx="1919605" cy="1330207"/>
          </a:xfrm>
        </p:grpSpPr>
        <p:sp>
          <p:nvSpPr>
            <p:cNvPr id="99" name="Ellipse 81"/>
            <p:cNvSpPr/>
            <p:nvPr/>
          </p:nvSpPr>
          <p:spPr bwMode="auto">
            <a:xfrm>
              <a:off x="2636520" y="3774026"/>
              <a:ext cx="1919605" cy="38788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a:solidFill>
                  <a:srgbClr val="FFFFFF"/>
                </a:solidFill>
                <a:latin typeface="Calibri" charset="0"/>
              </a:endParaRPr>
            </a:p>
          </p:txBody>
        </p:sp>
        <p:grpSp>
          <p:nvGrpSpPr>
            <p:cNvPr id="100" name="Gruppe 91"/>
            <p:cNvGrpSpPr>
              <a:grpSpLocks/>
            </p:cNvGrpSpPr>
            <p:nvPr/>
          </p:nvGrpSpPr>
          <p:grpSpPr bwMode="auto">
            <a:xfrm>
              <a:off x="2976835" y="2831705"/>
              <a:ext cx="1198925" cy="1187339"/>
              <a:chOff x="1071835" y="2920232"/>
              <a:chExt cx="1427572" cy="1413777"/>
            </a:xfrm>
          </p:grpSpPr>
          <p:sp>
            <p:nvSpPr>
              <p:cNvPr id="101" name="Ellipse 44"/>
              <p:cNvSpPr/>
              <p:nvPr/>
            </p:nvSpPr>
            <p:spPr bwMode="auto">
              <a:xfrm rot="21052097">
                <a:off x="1085754" y="2920232"/>
                <a:ext cx="1413653" cy="1413777"/>
              </a:xfrm>
              <a:prstGeom prst="ellipse">
                <a:avLst/>
              </a:prstGeom>
              <a:gradFill flip="none" rotWithShape="1">
                <a:gsLst>
                  <a:gs pos="0">
                    <a:srgbClr val="74F4FF"/>
                  </a:gs>
                  <a:gs pos="100000">
                    <a:srgbClr val="208ECD"/>
                  </a:gs>
                </a:gsLst>
                <a:path path="shape">
                  <a:fillToRect l="50000" t="50000" r="50000" b="50000"/>
                </a:path>
                <a:tileRect/>
              </a:gra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a:solidFill>
                    <a:srgbClr val="FFFFFF"/>
                  </a:solidFill>
                  <a:latin typeface="Calibri" charset="0"/>
                </a:endParaRPr>
              </a:p>
            </p:txBody>
          </p:sp>
          <p:sp>
            <p:nvSpPr>
              <p:cNvPr id="102" name="Ellipse 45"/>
              <p:cNvSpPr/>
              <p:nvPr/>
            </p:nvSpPr>
            <p:spPr bwMode="auto">
              <a:xfrm>
                <a:off x="1285661" y="2950306"/>
                <a:ext cx="1025053" cy="766884"/>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algn="ctr"/>
                <a:endParaRPr lang="en-US">
                  <a:solidFill>
                    <a:srgbClr val="FFFFFF"/>
                  </a:solidFill>
                  <a:latin typeface="Calibri" charset="0"/>
                </a:endParaRPr>
              </a:p>
            </p:txBody>
          </p:sp>
          <p:sp>
            <p:nvSpPr>
              <p:cNvPr id="103" name="Måne 87"/>
              <p:cNvSpPr/>
              <p:nvPr/>
            </p:nvSpPr>
            <p:spPr bwMode="auto">
              <a:xfrm rot="16552097">
                <a:off x="1446797" y="3308471"/>
                <a:ext cx="622393" cy="137231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a:solidFill>
                    <a:srgbClr val="FFFFFF"/>
                  </a:solidFill>
                  <a:latin typeface="Calibri" charset="0"/>
                </a:endParaRPr>
              </a:p>
            </p:txBody>
          </p:sp>
        </p:grpSp>
      </p:grpSp>
      <p:sp>
        <p:nvSpPr>
          <p:cNvPr id="117" name="Tekstboks 39"/>
          <p:cNvSpPr txBox="1">
            <a:spLocks noChangeArrowheads="1"/>
          </p:cNvSpPr>
          <p:nvPr/>
        </p:nvSpPr>
        <p:spPr bwMode="auto">
          <a:xfrm>
            <a:off x="3200400" y="5334000"/>
            <a:ext cx="1676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a-DK" sz="1400" b="1" dirty="0" smtClean="0">
                <a:latin typeface="Calibri" charset="0"/>
              </a:rPr>
              <a:t>Cognos Training</a:t>
            </a:r>
          </a:p>
        </p:txBody>
      </p:sp>
      <p:sp>
        <p:nvSpPr>
          <p:cNvPr id="118" name="Tekstboks 39"/>
          <p:cNvSpPr txBox="1">
            <a:spLocks noChangeArrowheads="1"/>
          </p:cNvSpPr>
          <p:nvPr/>
        </p:nvSpPr>
        <p:spPr bwMode="auto">
          <a:xfrm>
            <a:off x="0" y="1295401"/>
            <a:ext cx="2057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a-DK" sz="1400" b="1" dirty="0" smtClean="0">
                <a:latin typeface="Calibri" charset="0"/>
              </a:rPr>
              <a:t>12/2009 – </a:t>
            </a:r>
            <a:r>
              <a:rPr lang="da-DK" sz="1400" b="1" dirty="0" smtClean="0">
                <a:latin typeface="Calibri" charset="0"/>
              </a:rPr>
              <a:t>Tool </a:t>
            </a:r>
            <a:r>
              <a:rPr lang="da-DK" sz="1400" b="1" dirty="0" err="1" smtClean="0">
                <a:latin typeface="Calibri" charset="0"/>
              </a:rPr>
              <a:t>Selected</a:t>
            </a:r>
            <a:endParaRPr lang="da-DK" sz="1400" b="1" dirty="0">
              <a:latin typeface="Calibri" charset="0"/>
            </a:endParaRPr>
          </a:p>
        </p:txBody>
      </p:sp>
      <p:grpSp>
        <p:nvGrpSpPr>
          <p:cNvPr id="120" name="Gruppe 199"/>
          <p:cNvGrpSpPr>
            <a:grpSpLocks/>
          </p:cNvGrpSpPr>
          <p:nvPr/>
        </p:nvGrpSpPr>
        <p:grpSpPr bwMode="auto">
          <a:xfrm>
            <a:off x="152400" y="4495800"/>
            <a:ext cx="1295400" cy="914400"/>
            <a:chOff x="2636520" y="2831705"/>
            <a:chExt cx="1919605" cy="1330207"/>
          </a:xfrm>
        </p:grpSpPr>
        <p:sp>
          <p:nvSpPr>
            <p:cNvPr id="121" name="Ellipse 81"/>
            <p:cNvSpPr/>
            <p:nvPr/>
          </p:nvSpPr>
          <p:spPr bwMode="auto">
            <a:xfrm>
              <a:off x="2636520" y="3774026"/>
              <a:ext cx="1919605" cy="38788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a:solidFill>
                  <a:srgbClr val="FFFFFF"/>
                </a:solidFill>
                <a:latin typeface="Calibri" charset="0"/>
              </a:endParaRPr>
            </a:p>
          </p:txBody>
        </p:sp>
        <p:grpSp>
          <p:nvGrpSpPr>
            <p:cNvPr id="122" name="Gruppe 91"/>
            <p:cNvGrpSpPr>
              <a:grpSpLocks/>
            </p:cNvGrpSpPr>
            <p:nvPr/>
          </p:nvGrpSpPr>
          <p:grpSpPr bwMode="auto">
            <a:xfrm>
              <a:off x="2976835" y="2831705"/>
              <a:ext cx="1198925" cy="1187339"/>
              <a:chOff x="1071835" y="2920232"/>
              <a:chExt cx="1427572" cy="1413777"/>
            </a:xfrm>
          </p:grpSpPr>
          <p:sp>
            <p:nvSpPr>
              <p:cNvPr id="123" name="Ellipse 44"/>
              <p:cNvSpPr/>
              <p:nvPr/>
            </p:nvSpPr>
            <p:spPr bwMode="auto">
              <a:xfrm rot="21052097">
                <a:off x="1085754" y="2920232"/>
                <a:ext cx="1413653" cy="1413777"/>
              </a:xfrm>
              <a:prstGeom prst="ellipse">
                <a:avLst/>
              </a:prstGeom>
              <a:gradFill flip="none" rotWithShape="1">
                <a:gsLst>
                  <a:gs pos="0">
                    <a:srgbClr val="74F4FF"/>
                  </a:gs>
                  <a:gs pos="100000">
                    <a:srgbClr val="208ECD"/>
                  </a:gs>
                </a:gsLst>
                <a:path path="shape">
                  <a:fillToRect l="50000" t="50000" r="50000" b="50000"/>
                </a:path>
                <a:tileRect/>
              </a:gra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a:solidFill>
                    <a:srgbClr val="FFFFFF"/>
                  </a:solidFill>
                  <a:latin typeface="Calibri" charset="0"/>
                </a:endParaRPr>
              </a:p>
            </p:txBody>
          </p:sp>
          <p:sp>
            <p:nvSpPr>
              <p:cNvPr id="124" name="Ellipse 45"/>
              <p:cNvSpPr/>
              <p:nvPr/>
            </p:nvSpPr>
            <p:spPr bwMode="auto">
              <a:xfrm>
                <a:off x="1285661" y="2950306"/>
                <a:ext cx="1025053" cy="766884"/>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algn="ctr"/>
                <a:endParaRPr lang="en-US">
                  <a:solidFill>
                    <a:srgbClr val="FFFFFF"/>
                  </a:solidFill>
                  <a:latin typeface="Calibri" charset="0"/>
                </a:endParaRPr>
              </a:p>
            </p:txBody>
          </p:sp>
          <p:sp>
            <p:nvSpPr>
              <p:cNvPr id="125" name="Måne 87"/>
              <p:cNvSpPr/>
              <p:nvPr/>
            </p:nvSpPr>
            <p:spPr bwMode="auto">
              <a:xfrm rot="16552097">
                <a:off x="1446797" y="3308471"/>
                <a:ext cx="622393" cy="137231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a:solidFill>
                    <a:srgbClr val="FFFFFF"/>
                  </a:solidFill>
                  <a:latin typeface="Calibri" charset="0"/>
                </a:endParaRPr>
              </a:p>
            </p:txBody>
          </p:sp>
        </p:grpSp>
      </p:grpSp>
      <p:sp>
        <p:nvSpPr>
          <p:cNvPr id="126" name="Tekstboks 39"/>
          <p:cNvSpPr txBox="1">
            <a:spLocks noChangeArrowheads="1"/>
          </p:cNvSpPr>
          <p:nvPr/>
        </p:nvSpPr>
        <p:spPr bwMode="auto">
          <a:xfrm>
            <a:off x="152400" y="4648200"/>
            <a:ext cx="1219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a-DK" sz="1200" b="1" dirty="0" smtClean="0">
                <a:latin typeface="Calibri" charset="0"/>
              </a:rPr>
              <a:t>Project</a:t>
            </a:r>
          </a:p>
          <a:p>
            <a:pPr algn="ctr" eaLnBrk="1" hangingPunct="1"/>
            <a:r>
              <a:rPr lang="da-DK" sz="1200" b="1" dirty="0" smtClean="0">
                <a:latin typeface="Calibri" charset="0"/>
              </a:rPr>
              <a:t>Manager</a:t>
            </a:r>
            <a:endParaRPr lang="da-DK" sz="1200" b="1" dirty="0">
              <a:latin typeface="Calibri" charset="0"/>
            </a:endParaRPr>
          </a:p>
        </p:txBody>
      </p:sp>
      <p:grpSp>
        <p:nvGrpSpPr>
          <p:cNvPr id="127" name="Gruppe 199"/>
          <p:cNvGrpSpPr>
            <a:grpSpLocks/>
          </p:cNvGrpSpPr>
          <p:nvPr/>
        </p:nvGrpSpPr>
        <p:grpSpPr bwMode="auto">
          <a:xfrm>
            <a:off x="685800" y="2667000"/>
            <a:ext cx="1295400" cy="914400"/>
            <a:chOff x="2636520" y="2831705"/>
            <a:chExt cx="1919605" cy="1330207"/>
          </a:xfrm>
        </p:grpSpPr>
        <p:sp>
          <p:nvSpPr>
            <p:cNvPr id="128" name="Ellipse 81"/>
            <p:cNvSpPr/>
            <p:nvPr/>
          </p:nvSpPr>
          <p:spPr bwMode="auto">
            <a:xfrm>
              <a:off x="2636520" y="3774026"/>
              <a:ext cx="1919605" cy="38788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a:solidFill>
                  <a:srgbClr val="FFFFFF"/>
                </a:solidFill>
                <a:latin typeface="Calibri" charset="0"/>
              </a:endParaRPr>
            </a:p>
          </p:txBody>
        </p:sp>
        <p:grpSp>
          <p:nvGrpSpPr>
            <p:cNvPr id="129" name="Gruppe 91"/>
            <p:cNvGrpSpPr>
              <a:grpSpLocks/>
            </p:cNvGrpSpPr>
            <p:nvPr/>
          </p:nvGrpSpPr>
          <p:grpSpPr bwMode="auto">
            <a:xfrm>
              <a:off x="2976835" y="2831705"/>
              <a:ext cx="1198925" cy="1187339"/>
              <a:chOff x="1071835" y="2920232"/>
              <a:chExt cx="1427572" cy="1413777"/>
            </a:xfrm>
          </p:grpSpPr>
          <p:sp>
            <p:nvSpPr>
              <p:cNvPr id="130" name="Ellipse 44"/>
              <p:cNvSpPr/>
              <p:nvPr/>
            </p:nvSpPr>
            <p:spPr bwMode="auto">
              <a:xfrm rot="21052097">
                <a:off x="1085754" y="2920232"/>
                <a:ext cx="1413653" cy="1413777"/>
              </a:xfrm>
              <a:prstGeom prst="ellipse">
                <a:avLst/>
              </a:prstGeom>
              <a:gradFill flip="none" rotWithShape="1">
                <a:gsLst>
                  <a:gs pos="0">
                    <a:srgbClr val="74F4FF"/>
                  </a:gs>
                  <a:gs pos="100000">
                    <a:srgbClr val="208ECD"/>
                  </a:gs>
                </a:gsLst>
                <a:path path="shape">
                  <a:fillToRect l="50000" t="50000" r="50000" b="50000"/>
                </a:path>
                <a:tileRect/>
              </a:gra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a:solidFill>
                    <a:srgbClr val="FFFFFF"/>
                  </a:solidFill>
                  <a:latin typeface="Calibri" charset="0"/>
                </a:endParaRPr>
              </a:p>
            </p:txBody>
          </p:sp>
          <p:sp>
            <p:nvSpPr>
              <p:cNvPr id="131" name="Ellipse 45"/>
              <p:cNvSpPr/>
              <p:nvPr/>
            </p:nvSpPr>
            <p:spPr bwMode="auto">
              <a:xfrm>
                <a:off x="1285661" y="2950306"/>
                <a:ext cx="1025053" cy="766884"/>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algn="ctr"/>
                <a:endParaRPr lang="en-US">
                  <a:solidFill>
                    <a:srgbClr val="FFFFFF"/>
                  </a:solidFill>
                  <a:latin typeface="Calibri" charset="0"/>
                </a:endParaRPr>
              </a:p>
            </p:txBody>
          </p:sp>
          <p:sp>
            <p:nvSpPr>
              <p:cNvPr id="132" name="Måne 87"/>
              <p:cNvSpPr/>
              <p:nvPr/>
            </p:nvSpPr>
            <p:spPr bwMode="auto">
              <a:xfrm rot="16552097">
                <a:off x="1446797" y="3308471"/>
                <a:ext cx="622393" cy="137231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a:solidFill>
                    <a:srgbClr val="FFFFFF"/>
                  </a:solidFill>
                  <a:latin typeface="Calibri" charset="0"/>
                </a:endParaRPr>
              </a:p>
            </p:txBody>
          </p:sp>
        </p:grpSp>
      </p:grpSp>
      <p:sp>
        <p:nvSpPr>
          <p:cNvPr id="133" name="Tekstboks 39"/>
          <p:cNvSpPr txBox="1">
            <a:spLocks noChangeArrowheads="1"/>
          </p:cNvSpPr>
          <p:nvPr/>
        </p:nvSpPr>
        <p:spPr bwMode="auto">
          <a:xfrm>
            <a:off x="685800" y="2819400"/>
            <a:ext cx="1219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a-DK" sz="1200" b="1" dirty="0" smtClean="0">
                <a:latin typeface="Calibri" charset="0"/>
              </a:rPr>
              <a:t>DM1</a:t>
            </a:r>
          </a:p>
          <a:p>
            <a:pPr algn="ctr" eaLnBrk="1" hangingPunct="1"/>
            <a:r>
              <a:rPr lang="da-DK" sz="1200" b="1" dirty="0" err="1" smtClean="0">
                <a:latin typeface="Calibri" charset="0"/>
              </a:rPr>
              <a:t>Launched</a:t>
            </a:r>
            <a:endParaRPr lang="da-DK" sz="1200" b="1" dirty="0" smtClean="0">
              <a:latin typeface="Calibri" charset="0"/>
            </a:endParaRPr>
          </a:p>
        </p:txBody>
      </p:sp>
      <p:grpSp>
        <p:nvGrpSpPr>
          <p:cNvPr id="134" name="Gruppe 199"/>
          <p:cNvGrpSpPr>
            <a:grpSpLocks/>
          </p:cNvGrpSpPr>
          <p:nvPr/>
        </p:nvGrpSpPr>
        <p:grpSpPr bwMode="auto">
          <a:xfrm>
            <a:off x="5943600" y="3276600"/>
            <a:ext cx="1219200" cy="914400"/>
            <a:chOff x="2636520" y="2831705"/>
            <a:chExt cx="1919605" cy="1330207"/>
          </a:xfrm>
        </p:grpSpPr>
        <p:sp>
          <p:nvSpPr>
            <p:cNvPr id="135" name="Ellipse 81"/>
            <p:cNvSpPr/>
            <p:nvPr/>
          </p:nvSpPr>
          <p:spPr bwMode="auto">
            <a:xfrm>
              <a:off x="2636520" y="3774026"/>
              <a:ext cx="1919605" cy="38788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a:solidFill>
                  <a:srgbClr val="FFFFFF"/>
                </a:solidFill>
                <a:latin typeface="Calibri" charset="0"/>
              </a:endParaRPr>
            </a:p>
          </p:txBody>
        </p:sp>
        <p:grpSp>
          <p:nvGrpSpPr>
            <p:cNvPr id="136" name="Gruppe 91"/>
            <p:cNvGrpSpPr>
              <a:grpSpLocks/>
            </p:cNvGrpSpPr>
            <p:nvPr/>
          </p:nvGrpSpPr>
          <p:grpSpPr bwMode="auto">
            <a:xfrm>
              <a:off x="2976835" y="2831705"/>
              <a:ext cx="1198925" cy="1187339"/>
              <a:chOff x="1071835" y="2920232"/>
              <a:chExt cx="1427572" cy="1413777"/>
            </a:xfrm>
          </p:grpSpPr>
          <p:sp>
            <p:nvSpPr>
              <p:cNvPr id="137" name="Ellipse 44"/>
              <p:cNvSpPr/>
              <p:nvPr/>
            </p:nvSpPr>
            <p:spPr bwMode="auto">
              <a:xfrm rot="21052097">
                <a:off x="1085754" y="2920232"/>
                <a:ext cx="1413653" cy="1413777"/>
              </a:xfrm>
              <a:prstGeom prst="ellipse">
                <a:avLst/>
              </a:prstGeom>
              <a:gradFill flip="none" rotWithShape="1">
                <a:gsLst>
                  <a:gs pos="0">
                    <a:srgbClr val="74F4FF"/>
                  </a:gs>
                  <a:gs pos="100000">
                    <a:srgbClr val="208ECD"/>
                  </a:gs>
                </a:gsLst>
                <a:path path="shape">
                  <a:fillToRect l="50000" t="50000" r="50000" b="50000"/>
                </a:path>
                <a:tileRect/>
              </a:gra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a:solidFill>
                    <a:srgbClr val="FFFFFF"/>
                  </a:solidFill>
                  <a:latin typeface="Calibri" charset="0"/>
                </a:endParaRPr>
              </a:p>
            </p:txBody>
          </p:sp>
          <p:sp>
            <p:nvSpPr>
              <p:cNvPr id="138" name="Ellipse 45"/>
              <p:cNvSpPr/>
              <p:nvPr/>
            </p:nvSpPr>
            <p:spPr bwMode="auto">
              <a:xfrm>
                <a:off x="1285661" y="2950306"/>
                <a:ext cx="1025053" cy="766884"/>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algn="ctr"/>
                <a:endParaRPr lang="en-US">
                  <a:solidFill>
                    <a:srgbClr val="FFFFFF"/>
                  </a:solidFill>
                  <a:latin typeface="Calibri" charset="0"/>
                </a:endParaRPr>
              </a:p>
            </p:txBody>
          </p:sp>
          <p:sp>
            <p:nvSpPr>
              <p:cNvPr id="139" name="Måne 87"/>
              <p:cNvSpPr/>
              <p:nvPr/>
            </p:nvSpPr>
            <p:spPr bwMode="auto">
              <a:xfrm rot="16552097">
                <a:off x="1446797" y="3308471"/>
                <a:ext cx="622393" cy="137231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a:solidFill>
                    <a:srgbClr val="FFFFFF"/>
                  </a:solidFill>
                  <a:latin typeface="Calibri" charset="0"/>
                </a:endParaRPr>
              </a:p>
            </p:txBody>
          </p:sp>
        </p:grpSp>
      </p:grpSp>
      <p:sp>
        <p:nvSpPr>
          <p:cNvPr id="140" name="Tekstboks 39"/>
          <p:cNvSpPr txBox="1">
            <a:spLocks noChangeArrowheads="1"/>
          </p:cNvSpPr>
          <p:nvPr/>
        </p:nvSpPr>
        <p:spPr bwMode="auto">
          <a:xfrm>
            <a:off x="5943600" y="3429000"/>
            <a:ext cx="114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a-DK" sz="1200" b="1" dirty="0" smtClean="0">
                <a:latin typeface="Calibri" charset="0"/>
              </a:rPr>
              <a:t>HR Project </a:t>
            </a:r>
          </a:p>
          <a:p>
            <a:pPr algn="ctr" eaLnBrk="1" hangingPunct="1"/>
            <a:r>
              <a:rPr lang="da-DK" sz="1200" b="1" dirty="0" smtClean="0">
                <a:latin typeface="Calibri" charset="0"/>
              </a:rPr>
              <a:t>Team</a:t>
            </a:r>
            <a:endParaRPr lang="da-DK" sz="1200" b="1" dirty="0">
              <a:latin typeface="Calibri" charset="0"/>
            </a:endParaRPr>
          </a:p>
        </p:txBody>
      </p:sp>
      <p:sp>
        <p:nvSpPr>
          <p:cNvPr id="141" name="Title 1"/>
          <p:cNvSpPr txBox="1">
            <a:spLocks/>
          </p:cNvSpPr>
          <p:nvPr/>
        </p:nvSpPr>
        <p:spPr bwMode="auto">
          <a:xfrm>
            <a:off x="228600" y="152400"/>
            <a:ext cx="2514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algn="l" rtl="0" eaLnBrk="1" fontAlgn="base" hangingPunct="1">
              <a:lnSpc>
                <a:spcPct val="90000"/>
              </a:lnSpc>
              <a:spcBef>
                <a:spcPct val="0"/>
              </a:spcBef>
              <a:spcAft>
                <a:spcPct val="0"/>
              </a:spcAft>
              <a:defRPr sz="4200">
                <a:solidFill>
                  <a:schemeClr val="tx2"/>
                </a:solidFill>
                <a:latin typeface="Calibri"/>
                <a:ea typeface="+mj-ea"/>
                <a:cs typeface="+mj-cs"/>
              </a:defRPr>
            </a:lvl1pPr>
            <a:lvl2pPr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2pPr>
            <a:lvl3pPr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3pPr>
            <a:lvl4pPr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4pPr>
            <a:lvl5pPr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5pPr>
            <a:lvl6pPr marL="457200"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6pPr>
            <a:lvl7pPr marL="914400"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7pPr>
            <a:lvl8pPr marL="1371600"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8pPr>
            <a:lvl9pPr marL="1828800"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9pPr>
          </a:lstStyle>
          <a:p>
            <a:r>
              <a:rPr lang="en-US" sz="3200" smtClean="0">
                <a:solidFill>
                  <a:srgbClr val="FFFFFF"/>
                </a:solidFill>
              </a:rPr>
              <a:t>DM1 -&gt; DM2</a:t>
            </a:r>
            <a:endParaRPr lang="en-US" sz="3200" b="1" dirty="0">
              <a:solidFill>
                <a:srgbClr val="FFFFFF"/>
              </a:solidFill>
            </a:endParaRPr>
          </a:p>
        </p:txBody>
      </p:sp>
    </p:spTree>
    <p:extLst>
      <p:ext uri="{BB962C8B-B14F-4D97-AF65-F5344CB8AC3E}">
        <p14:creationId xmlns:p14="http://schemas.microsoft.com/office/powerpoint/2010/main" val="104959240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ktangel 72"/>
          <p:cNvSpPr/>
          <p:nvPr/>
        </p:nvSpPr>
        <p:spPr>
          <a:xfrm rot="10800000" flipV="1">
            <a:off x="0" y="914400"/>
            <a:ext cx="9145588" cy="3698875"/>
          </a:xfrm>
          <a:prstGeom prst="rect">
            <a:avLst/>
          </a:prstGeom>
          <a:gradFill flip="none" rotWithShape="1">
            <a:gsLst>
              <a:gs pos="0">
                <a:srgbClr val="FFFFFF">
                  <a:lumMod val="75000"/>
                </a:srgbClr>
              </a:gs>
              <a:gs pos="100000">
                <a:srgbClr val="E6E6E6">
                  <a:tint val="50000"/>
                  <a:shade val="100000"/>
                  <a:satMod val="350000"/>
                </a:srgbClr>
              </a:gs>
              <a:gs pos="100000">
                <a:srgbClr val="E6E6E6">
                  <a:tint val="50000"/>
                  <a:shade val="100000"/>
                  <a:satMod val="350000"/>
                </a:srgbClr>
              </a:gs>
              <a:gs pos="100000">
                <a:srgbClr val="E6E6E6">
                  <a:tint val="50000"/>
                  <a:shade val="100000"/>
                  <a:satMod val="350000"/>
                </a:srgbClr>
              </a:gs>
              <a:gs pos="31000">
                <a:srgbClr val="E6E6E6">
                  <a:tint val="50000"/>
                  <a:shade val="100000"/>
                  <a:satMod val="350000"/>
                </a:srgbClr>
              </a:gs>
              <a:gs pos="52000">
                <a:srgbClr val="E6E6E6">
                  <a:tint val="50000"/>
                  <a:shade val="100000"/>
                  <a:satMod val="350000"/>
                </a:srgbClr>
              </a:gs>
            </a:gsLst>
            <a:lin ang="16200000" scaled="1"/>
            <a:tileRect/>
          </a:gradFill>
          <a:ln w="9525" cap="flat" cmpd="sng" algn="ctr">
            <a:noFill/>
            <a:prstDash val="solid"/>
          </a:ln>
          <a:effectLst/>
        </p:spPr>
        <p:txBody>
          <a:bodyPr anchor="ctr"/>
          <a:lstStyle/>
          <a:p>
            <a:pPr algn="ctr"/>
            <a:endParaRPr lang="en-US">
              <a:solidFill>
                <a:srgbClr val="FFFFFF"/>
              </a:solidFill>
              <a:latin typeface="Calibri" charset="0"/>
            </a:endParaRPr>
          </a:p>
        </p:txBody>
      </p:sp>
      <p:sp>
        <p:nvSpPr>
          <p:cNvPr id="72" name="Pentagon 71"/>
          <p:cNvSpPr/>
          <p:nvPr/>
        </p:nvSpPr>
        <p:spPr>
          <a:xfrm>
            <a:off x="269136" y="4714669"/>
            <a:ext cx="8589523" cy="2653186"/>
          </a:xfrm>
          <a:prstGeom prst="homePlate">
            <a:avLst>
              <a:gd name="adj" fmla="val 31841"/>
            </a:avLst>
          </a:prstGeom>
          <a:gradFill flip="none" rotWithShape="1">
            <a:gsLst>
              <a:gs pos="0">
                <a:srgbClr val="020000">
                  <a:alpha val="11000"/>
                </a:srgbClr>
              </a:gs>
              <a:gs pos="60000">
                <a:srgbClr val="FFFFFF">
                  <a:alpha val="0"/>
                </a:srgbClr>
              </a:gs>
            </a:gsLst>
            <a:lin ang="5400000" scaled="1"/>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sz="1800" noProof="1">
              <a:solidFill>
                <a:srgbClr val="FFFFFF"/>
              </a:solidFill>
              <a:latin typeface="Calibri" charset="0"/>
            </a:endParaRPr>
          </a:p>
        </p:txBody>
      </p:sp>
      <p:sp>
        <p:nvSpPr>
          <p:cNvPr id="33" name="Tekstboks 32"/>
          <p:cNvSpPr txBox="1"/>
          <p:nvPr/>
        </p:nvSpPr>
        <p:spPr>
          <a:xfrm>
            <a:off x="3429000" y="1066800"/>
            <a:ext cx="1643399" cy="707886"/>
          </a:xfrm>
          <a:prstGeom prst="rect">
            <a:avLst/>
          </a:prstGeom>
          <a:noFill/>
          <a:ln>
            <a:noFill/>
          </a:ln>
        </p:spPr>
        <p:txBody>
          <a:bodyPr wrap="none">
            <a:spAutoFit/>
          </a:bodyPr>
          <a:lstStyle/>
          <a:p>
            <a:pPr fontAlgn="auto">
              <a:spcBef>
                <a:spcPts val="0"/>
              </a:spcBef>
              <a:spcAft>
                <a:spcPts val="0"/>
              </a:spcAft>
              <a:defRPr/>
            </a:pPr>
            <a:r>
              <a:rPr lang="da-DK" sz="4000" b="1" dirty="0" smtClean="0">
                <a:gradFill flip="none" rotWithShape="1">
                  <a:gsLst>
                    <a:gs pos="0">
                      <a:srgbClr val="002060"/>
                    </a:gs>
                    <a:gs pos="50000">
                      <a:srgbClr val="0070C0"/>
                    </a:gs>
                  </a:gsLst>
                  <a:lin ang="13500000" scaled="1"/>
                  <a:tileRect/>
                </a:gradFill>
                <a:latin typeface="+mn-lt"/>
                <a:ea typeface="+mn-ea"/>
                <a:cs typeface="+mn-cs"/>
              </a:rPr>
              <a:t>2011</a:t>
            </a:r>
            <a:endParaRPr lang="da-DK" sz="4000" b="1" dirty="0">
              <a:gradFill flip="none" rotWithShape="1">
                <a:gsLst>
                  <a:gs pos="0">
                    <a:srgbClr val="002060"/>
                  </a:gs>
                  <a:gs pos="50000">
                    <a:srgbClr val="0070C0"/>
                  </a:gs>
                </a:gsLst>
                <a:lin ang="13500000" scaled="1"/>
                <a:tileRect/>
              </a:gradFill>
              <a:latin typeface="+mn-lt"/>
              <a:ea typeface="+mn-ea"/>
              <a:cs typeface="+mn-cs"/>
            </a:endParaRPr>
          </a:p>
        </p:txBody>
      </p:sp>
      <p:grpSp>
        <p:nvGrpSpPr>
          <p:cNvPr id="13319" name="Gruppe 40"/>
          <p:cNvGrpSpPr>
            <a:grpSpLocks/>
          </p:cNvGrpSpPr>
          <p:nvPr/>
        </p:nvGrpSpPr>
        <p:grpSpPr bwMode="auto">
          <a:xfrm>
            <a:off x="1" y="2057400"/>
            <a:ext cx="9143999" cy="3757612"/>
            <a:chOff x="236589" y="2110902"/>
            <a:chExt cx="8596130" cy="2653186"/>
          </a:xfrm>
        </p:grpSpPr>
        <p:sp>
          <p:nvSpPr>
            <p:cNvPr id="5" name="Pentagon 4"/>
            <p:cNvSpPr/>
            <p:nvPr/>
          </p:nvSpPr>
          <p:spPr>
            <a:xfrm>
              <a:off x="242939" y="2110902"/>
              <a:ext cx="8589780" cy="2653186"/>
            </a:xfrm>
            <a:prstGeom prst="homePlate">
              <a:avLst>
                <a:gd name="adj" fmla="val 31841"/>
              </a:avLst>
            </a:prstGeom>
            <a:gradFill rotWithShape="1">
              <a:gsLst>
                <a:gs pos="0">
                  <a:srgbClr val="E6E6E6"/>
                </a:gs>
                <a:gs pos="100000">
                  <a:sysClr val="window" lastClr="FFFFFF"/>
                </a:gs>
              </a:gsLst>
              <a:lin ang="16200000"/>
            </a:gradFill>
            <a:ln w="9525">
              <a:solidFill>
                <a:srgbClr val="E1E1E1"/>
              </a:solidFill>
              <a:miter lim="800000"/>
              <a:headEnd/>
              <a:tailEnd/>
            </a:ln>
            <a:effectLst>
              <a:outerShdw blurRad="50800" dist="38100" dir="2700000" algn="tl" rotWithShape="0">
                <a:prstClr val="black">
                  <a:alpha val="40000"/>
                </a:prstClr>
              </a:outerShdw>
            </a:effectLst>
          </p:spPr>
          <p:txBody>
            <a:bodyPr anchor="ctr"/>
            <a:lstStyle/>
            <a:p>
              <a:pPr algn="ctr"/>
              <a:endParaRPr lang="en-US">
                <a:solidFill>
                  <a:srgbClr val="FFFFFF"/>
                </a:solidFill>
                <a:latin typeface="Arial Narrow" charset="0"/>
              </a:endParaRPr>
            </a:p>
          </p:txBody>
        </p:sp>
        <p:sp>
          <p:nvSpPr>
            <p:cNvPr id="14" name="Rektangel 13"/>
            <p:cNvSpPr/>
            <p:nvPr/>
          </p:nvSpPr>
          <p:spPr>
            <a:xfrm>
              <a:off x="236589" y="2122016"/>
              <a:ext cx="7750011" cy="358839"/>
            </a:xfrm>
            <a:prstGeom prst="rect">
              <a:avLst/>
            </a:prstGeom>
            <a:gradFill flip="none" rotWithShape="1">
              <a:gsLst>
                <a:gs pos="0">
                  <a:srgbClr val="0070C0"/>
                </a:gs>
                <a:gs pos="100000">
                  <a:srgbClr val="002060"/>
                </a:gs>
              </a:gsLst>
              <a:lin ang="5400000" scaled="1"/>
              <a:tileRect/>
            </a:gradFill>
            <a:ln w="3175" cap="flat" cmpd="sng">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endParaRPr lang="en-US">
                <a:solidFill>
                  <a:srgbClr val="0D0D0D"/>
                </a:solidFill>
                <a:latin typeface="Calibri" charset="0"/>
              </a:endParaRPr>
            </a:p>
          </p:txBody>
        </p:sp>
        <p:grpSp>
          <p:nvGrpSpPr>
            <p:cNvPr id="13346" name="Gruppe 28"/>
            <p:cNvGrpSpPr>
              <a:grpSpLocks/>
            </p:cNvGrpSpPr>
            <p:nvPr/>
          </p:nvGrpSpPr>
          <p:grpSpPr bwMode="auto">
            <a:xfrm>
              <a:off x="872248" y="2130354"/>
              <a:ext cx="7114162" cy="2633734"/>
              <a:chOff x="872248" y="2130354"/>
              <a:chExt cx="7114162" cy="2422187"/>
            </a:xfrm>
          </p:grpSpPr>
          <p:cxnSp>
            <p:nvCxnSpPr>
              <p:cNvPr id="16" name="Lige forbindelse 15"/>
              <p:cNvCxnSpPr/>
              <p:nvPr/>
            </p:nvCxnSpPr>
            <p:spPr>
              <a:xfrm rot="5400000">
                <a:off x="309573" y="3336501"/>
                <a:ext cx="2422554" cy="95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Lige forbindelse 17"/>
              <p:cNvCxnSpPr/>
              <p:nvPr/>
            </p:nvCxnSpPr>
            <p:spPr>
              <a:xfrm rot="5400000">
                <a:off x="-334938" y="3336501"/>
                <a:ext cx="2422554" cy="95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Lige forbindelse 18"/>
              <p:cNvCxnSpPr/>
              <p:nvPr/>
            </p:nvCxnSpPr>
            <p:spPr>
              <a:xfrm rot="5400000">
                <a:off x="1600183" y="3336501"/>
                <a:ext cx="2422554" cy="95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Lige forbindelse 19"/>
              <p:cNvCxnSpPr/>
              <p:nvPr/>
            </p:nvCxnSpPr>
            <p:spPr>
              <a:xfrm rot="5400000">
                <a:off x="955672" y="3336501"/>
                <a:ext cx="2422554" cy="95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Lige forbindelse 20"/>
              <p:cNvCxnSpPr/>
              <p:nvPr/>
            </p:nvCxnSpPr>
            <p:spPr>
              <a:xfrm rot="5400000">
                <a:off x="2890793" y="3336501"/>
                <a:ext cx="2422554" cy="95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Lige forbindelse 21"/>
              <p:cNvCxnSpPr/>
              <p:nvPr/>
            </p:nvCxnSpPr>
            <p:spPr>
              <a:xfrm rot="5400000">
                <a:off x="2244694" y="3336501"/>
                <a:ext cx="2422554" cy="95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Lige forbindelse 22"/>
              <p:cNvCxnSpPr/>
              <p:nvPr/>
            </p:nvCxnSpPr>
            <p:spPr>
              <a:xfrm rot="5400000">
                <a:off x="4180609" y="3335708"/>
                <a:ext cx="2422554" cy="1111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Lige forbindelse 23"/>
              <p:cNvCxnSpPr/>
              <p:nvPr/>
            </p:nvCxnSpPr>
            <p:spPr>
              <a:xfrm rot="5400000">
                <a:off x="3535305" y="3336501"/>
                <a:ext cx="2422554" cy="95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Lige forbindelse 24"/>
              <p:cNvCxnSpPr/>
              <p:nvPr/>
            </p:nvCxnSpPr>
            <p:spPr>
              <a:xfrm rot="5400000">
                <a:off x="5470426" y="3336501"/>
                <a:ext cx="2422554" cy="95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Lige forbindelse 25"/>
              <p:cNvCxnSpPr/>
              <p:nvPr/>
            </p:nvCxnSpPr>
            <p:spPr>
              <a:xfrm rot="5400000">
                <a:off x="4825914" y="3336501"/>
                <a:ext cx="2422554" cy="95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Lige forbindelse 26"/>
              <p:cNvCxnSpPr/>
              <p:nvPr/>
            </p:nvCxnSpPr>
            <p:spPr>
              <a:xfrm rot="5400000">
                <a:off x="6770561" y="3336501"/>
                <a:ext cx="2422554" cy="95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Lige forbindelse 27"/>
              <p:cNvCxnSpPr/>
              <p:nvPr/>
            </p:nvCxnSpPr>
            <p:spPr>
              <a:xfrm rot="5400000">
                <a:off x="6115731" y="3335707"/>
                <a:ext cx="2422554" cy="1111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sp>
        <p:nvSpPr>
          <p:cNvPr id="13330" name="Tekstboks 43"/>
          <p:cNvSpPr txBox="1">
            <a:spLocks noChangeArrowheads="1"/>
          </p:cNvSpPr>
          <p:nvPr/>
        </p:nvSpPr>
        <p:spPr bwMode="auto">
          <a:xfrm>
            <a:off x="7467600" y="2133600"/>
            <a:ext cx="6381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a-DK" sz="1400" dirty="0" err="1">
                <a:solidFill>
                  <a:schemeClr val="bg1"/>
                </a:solidFill>
                <a:latin typeface="Calibri" charset="0"/>
              </a:rPr>
              <a:t>Dec</a:t>
            </a:r>
            <a:endParaRPr lang="da-DK" sz="1400" dirty="0">
              <a:solidFill>
                <a:schemeClr val="bg1"/>
              </a:solidFill>
              <a:latin typeface="Calibri" charset="0"/>
            </a:endParaRPr>
          </a:p>
        </p:txBody>
      </p:sp>
      <p:sp>
        <p:nvSpPr>
          <p:cNvPr id="13331" name="Tekstboks 44"/>
          <p:cNvSpPr txBox="1">
            <a:spLocks noChangeArrowheads="1"/>
          </p:cNvSpPr>
          <p:nvPr/>
        </p:nvSpPr>
        <p:spPr bwMode="auto">
          <a:xfrm>
            <a:off x="6248400" y="2133600"/>
            <a:ext cx="439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a-DK" sz="1400" dirty="0" err="1">
                <a:solidFill>
                  <a:schemeClr val="bg1"/>
                </a:solidFill>
                <a:latin typeface="Calibri" charset="0"/>
              </a:rPr>
              <a:t>Oct</a:t>
            </a:r>
            <a:endParaRPr lang="da-DK" sz="1400" dirty="0">
              <a:solidFill>
                <a:schemeClr val="bg1"/>
              </a:solidFill>
              <a:latin typeface="Calibri" charset="0"/>
            </a:endParaRPr>
          </a:p>
        </p:txBody>
      </p:sp>
      <p:sp>
        <p:nvSpPr>
          <p:cNvPr id="13332" name="Tekstboks 45"/>
          <p:cNvSpPr txBox="1">
            <a:spLocks noChangeArrowheads="1"/>
          </p:cNvSpPr>
          <p:nvPr/>
        </p:nvSpPr>
        <p:spPr bwMode="auto">
          <a:xfrm>
            <a:off x="5562600" y="2133600"/>
            <a:ext cx="450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a-DK" sz="1400" dirty="0" err="1">
                <a:solidFill>
                  <a:schemeClr val="bg1"/>
                </a:solidFill>
                <a:latin typeface="Calibri" charset="0"/>
              </a:rPr>
              <a:t>Sep</a:t>
            </a:r>
            <a:endParaRPr lang="da-DK" sz="1400" dirty="0">
              <a:solidFill>
                <a:schemeClr val="bg1"/>
              </a:solidFill>
              <a:latin typeface="Calibri" charset="0"/>
            </a:endParaRPr>
          </a:p>
        </p:txBody>
      </p:sp>
      <p:sp>
        <p:nvSpPr>
          <p:cNvPr id="13333" name="Tekstboks 46"/>
          <p:cNvSpPr txBox="1">
            <a:spLocks noChangeArrowheads="1"/>
          </p:cNvSpPr>
          <p:nvPr/>
        </p:nvSpPr>
        <p:spPr bwMode="auto">
          <a:xfrm>
            <a:off x="4876800" y="2133600"/>
            <a:ext cx="468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a-DK" sz="1400">
                <a:solidFill>
                  <a:schemeClr val="bg1"/>
                </a:solidFill>
                <a:latin typeface="Calibri" charset="0"/>
              </a:rPr>
              <a:t>Aug</a:t>
            </a:r>
          </a:p>
        </p:txBody>
      </p:sp>
      <p:sp>
        <p:nvSpPr>
          <p:cNvPr id="13334" name="Tekstboks 47"/>
          <p:cNvSpPr txBox="1">
            <a:spLocks noChangeArrowheads="1"/>
          </p:cNvSpPr>
          <p:nvPr/>
        </p:nvSpPr>
        <p:spPr bwMode="auto">
          <a:xfrm>
            <a:off x="4191000" y="2133600"/>
            <a:ext cx="460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a-DK" sz="1400" dirty="0" err="1">
                <a:solidFill>
                  <a:schemeClr val="bg1"/>
                </a:solidFill>
                <a:latin typeface="Calibri" charset="0"/>
              </a:rPr>
              <a:t>July</a:t>
            </a:r>
            <a:endParaRPr lang="da-DK" sz="1400" dirty="0">
              <a:solidFill>
                <a:schemeClr val="bg1"/>
              </a:solidFill>
              <a:latin typeface="Calibri" charset="0"/>
            </a:endParaRPr>
          </a:p>
        </p:txBody>
      </p:sp>
      <p:sp>
        <p:nvSpPr>
          <p:cNvPr id="13335" name="Tekstboks 48"/>
          <p:cNvSpPr txBox="1">
            <a:spLocks noChangeArrowheads="1"/>
          </p:cNvSpPr>
          <p:nvPr/>
        </p:nvSpPr>
        <p:spPr bwMode="auto">
          <a:xfrm>
            <a:off x="3505200" y="2133600"/>
            <a:ext cx="5222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a-DK" sz="1400" dirty="0">
                <a:solidFill>
                  <a:schemeClr val="bg1"/>
                </a:solidFill>
                <a:latin typeface="Calibri" charset="0"/>
              </a:rPr>
              <a:t>June</a:t>
            </a:r>
          </a:p>
        </p:txBody>
      </p:sp>
      <p:sp>
        <p:nvSpPr>
          <p:cNvPr id="13336" name="Tekstboks 49"/>
          <p:cNvSpPr txBox="1">
            <a:spLocks noChangeArrowheads="1"/>
          </p:cNvSpPr>
          <p:nvPr/>
        </p:nvSpPr>
        <p:spPr bwMode="auto">
          <a:xfrm>
            <a:off x="2133600" y="2133600"/>
            <a:ext cx="528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a-DK" sz="1400">
                <a:solidFill>
                  <a:schemeClr val="bg1"/>
                </a:solidFill>
                <a:latin typeface="Calibri" charset="0"/>
              </a:rPr>
              <a:t>April</a:t>
            </a:r>
          </a:p>
        </p:txBody>
      </p:sp>
      <p:sp>
        <p:nvSpPr>
          <p:cNvPr id="13337" name="Tekstboks 50"/>
          <p:cNvSpPr txBox="1">
            <a:spLocks noChangeArrowheads="1"/>
          </p:cNvSpPr>
          <p:nvPr/>
        </p:nvSpPr>
        <p:spPr bwMode="auto">
          <a:xfrm>
            <a:off x="1371600" y="2133600"/>
            <a:ext cx="655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a-DK" sz="1400" dirty="0">
                <a:solidFill>
                  <a:schemeClr val="bg1"/>
                </a:solidFill>
                <a:latin typeface="Calibri" charset="0"/>
              </a:rPr>
              <a:t>March</a:t>
            </a:r>
          </a:p>
        </p:txBody>
      </p:sp>
      <p:sp>
        <p:nvSpPr>
          <p:cNvPr id="13338" name="Tekstboks 51"/>
          <p:cNvSpPr txBox="1">
            <a:spLocks noChangeArrowheads="1"/>
          </p:cNvSpPr>
          <p:nvPr/>
        </p:nvSpPr>
        <p:spPr bwMode="auto">
          <a:xfrm>
            <a:off x="838200" y="2133600"/>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a-DK" sz="1400" dirty="0" err="1">
                <a:solidFill>
                  <a:schemeClr val="bg1"/>
                </a:solidFill>
                <a:latin typeface="Calibri" charset="0"/>
              </a:rPr>
              <a:t>Feb</a:t>
            </a:r>
            <a:endParaRPr lang="da-DK" sz="1400" dirty="0">
              <a:solidFill>
                <a:schemeClr val="bg1"/>
              </a:solidFill>
              <a:latin typeface="Calibri" charset="0"/>
            </a:endParaRPr>
          </a:p>
        </p:txBody>
      </p:sp>
      <p:sp>
        <p:nvSpPr>
          <p:cNvPr id="13339" name="Tekstboks 52"/>
          <p:cNvSpPr txBox="1">
            <a:spLocks noChangeArrowheads="1"/>
          </p:cNvSpPr>
          <p:nvPr/>
        </p:nvSpPr>
        <p:spPr bwMode="auto">
          <a:xfrm>
            <a:off x="152400" y="2133600"/>
            <a:ext cx="4238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a-DK" sz="1400" dirty="0">
                <a:solidFill>
                  <a:schemeClr val="bg1"/>
                </a:solidFill>
                <a:latin typeface="Calibri" charset="0"/>
              </a:rPr>
              <a:t>Jan</a:t>
            </a:r>
          </a:p>
        </p:txBody>
      </p:sp>
      <p:sp>
        <p:nvSpPr>
          <p:cNvPr id="13340" name="Tekstboks 53"/>
          <p:cNvSpPr txBox="1">
            <a:spLocks noChangeArrowheads="1"/>
          </p:cNvSpPr>
          <p:nvPr/>
        </p:nvSpPr>
        <p:spPr bwMode="auto">
          <a:xfrm>
            <a:off x="2819400" y="2133600"/>
            <a:ext cx="503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a-DK" sz="1400" dirty="0">
                <a:solidFill>
                  <a:schemeClr val="bg1"/>
                </a:solidFill>
                <a:latin typeface="Calibri" charset="0"/>
              </a:rPr>
              <a:t>May</a:t>
            </a:r>
          </a:p>
        </p:txBody>
      </p:sp>
      <p:sp>
        <p:nvSpPr>
          <p:cNvPr id="13341" name="Tekstboks 54"/>
          <p:cNvSpPr txBox="1">
            <a:spLocks noChangeArrowheads="1"/>
          </p:cNvSpPr>
          <p:nvPr/>
        </p:nvSpPr>
        <p:spPr bwMode="auto">
          <a:xfrm>
            <a:off x="6934200" y="2133600"/>
            <a:ext cx="476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a-DK" sz="1400" dirty="0" err="1">
                <a:solidFill>
                  <a:schemeClr val="bg1"/>
                </a:solidFill>
                <a:latin typeface="Calibri" charset="0"/>
              </a:rPr>
              <a:t>Nov</a:t>
            </a:r>
            <a:endParaRPr lang="da-DK" sz="1400" dirty="0">
              <a:solidFill>
                <a:schemeClr val="bg1"/>
              </a:solidFill>
              <a:latin typeface="Calibri" charset="0"/>
            </a:endParaRPr>
          </a:p>
        </p:txBody>
      </p:sp>
      <p:sp>
        <p:nvSpPr>
          <p:cNvPr id="80" name="Rektangel 79"/>
          <p:cNvSpPr/>
          <p:nvPr/>
        </p:nvSpPr>
        <p:spPr>
          <a:xfrm>
            <a:off x="1219200" y="914400"/>
            <a:ext cx="184666" cy="338554"/>
          </a:xfrm>
          <a:prstGeom prst="rect">
            <a:avLst/>
          </a:prstGeom>
        </p:spPr>
        <p:txBody>
          <a:bodyPr wrap="none">
            <a:spAutoFit/>
          </a:bodyPr>
          <a:lstStyle/>
          <a:p>
            <a:r>
              <a:rPr lang="de-DE" sz="1600" dirty="0" smtClean="0">
                <a:solidFill>
                  <a:srgbClr val="000000"/>
                </a:solidFill>
                <a:latin typeface="Calibri" charset="0"/>
              </a:rPr>
              <a:t> </a:t>
            </a:r>
            <a:endParaRPr lang="da-DK" dirty="0">
              <a:latin typeface="Calibri" charset="0"/>
            </a:endParaRPr>
          </a:p>
        </p:txBody>
      </p:sp>
      <p:grpSp>
        <p:nvGrpSpPr>
          <p:cNvPr id="46" name="Gruppe 199"/>
          <p:cNvGrpSpPr>
            <a:grpSpLocks/>
          </p:cNvGrpSpPr>
          <p:nvPr/>
        </p:nvGrpSpPr>
        <p:grpSpPr bwMode="auto">
          <a:xfrm>
            <a:off x="5791200" y="2667000"/>
            <a:ext cx="1371600" cy="914400"/>
            <a:chOff x="2636520" y="2831705"/>
            <a:chExt cx="1919605" cy="1330207"/>
          </a:xfrm>
        </p:grpSpPr>
        <p:sp>
          <p:nvSpPr>
            <p:cNvPr id="47" name="Ellipse 81"/>
            <p:cNvSpPr/>
            <p:nvPr/>
          </p:nvSpPr>
          <p:spPr bwMode="auto">
            <a:xfrm>
              <a:off x="2636520" y="3774026"/>
              <a:ext cx="1919605" cy="38788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a:solidFill>
                  <a:srgbClr val="FFFFFF"/>
                </a:solidFill>
                <a:latin typeface="Calibri" charset="0"/>
              </a:endParaRPr>
            </a:p>
          </p:txBody>
        </p:sp>
        <p:grpSp>
          <p:nvGrpSpPr>
            <p:cNvPr id="48" name="Gruppe 91"/>
            <p:cNvGrpSpPr>
              <a:grpSpLocks/>
            </p:cNvGrpSpPr>
            <p:nvPr/>
          </p:nvGrpSpPr>
          <p:grpSpPr bwMode="auto">
            <a:xfrm>
              <a:off x="2976835" y="2831705"/>
              <a:ext cx="1198925" cy="1187339"/>
              <a:chOff x="1071835" y="2920232"/>
              <a:chExt cx="1427572" cy="1413777"/>
            </a:xfrm>
          </p:grpSpPr>
          <p:sp>
            <p:nvSpPr>
              <p:cNvPr id="49" name="Ellipse 44"/>
              <p:cNvSpPr/>
              <p:nvPr/>
            </p:nvSpPr>
            <p:spPr bwMode="auto">
              <a:xfrm rot="21052097">
                <a:off x="1085754" y="2920232"/>
                <a:ext cx="1413653" cy="1413777"/>
              </a:xfrm>
              <a:prstGeom prst="ellipse">
                <a:avLst/>
              </a:prstGeom>
              <a:gradFill flip="none" rotWithShape="1">
                <a:gsLst>
                  <a:gs pos="0">
                    <a:srgbClr val="74F4FF"/>
                  </a:gs>
                  <a:gs pos="100000">
                    <a:srgbClr val="208ECD"/>
                  </a:gs>
                </a:gsLst>
                <a:path path="shape">
                  <a:fillToRect l="50000" t="50000" r="50000" b="50000"/>
                </a:path>
                <a:tileRect/>
              </a:gra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a:solidFill>
                    <a:srgbClr val="FFFFFF"/>
                  </a:solidFill>
                  <a:latin typeface="Calibri" charset="0"/>
                </a:endParaRPr>
              </a:p>
            </p:txBody>
          </p:sp>
          <p:sp>
            <p:nvSpPr>
              <p:cNvPr id="50" name="Ellipse 45"/>
              <p:cNvSpPr/>
              <p:nvPr/>
            </p:nvSpPr>
            <p:spPr bwMode="auto">
              <a:xfrm>
                <a:off x="1285661" y="2950306"/>
                <a:ext cx="1025053" cy="766884"/>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algn="ctr"/>
                <a:endParaRPr lang="en-US">
                  <a:solidFill>
                    <a:srgbClr val="FFFFFF"/>
                  </a:solidFill>
                  <a:latin typeface="Calibri" charset="0"/>
                </a:endParaRPr>
              </a:p>
            </p:txBody>
          </p:sp>
          <p:sp>
            <p:nvSpPr>
              <p:cNvPr id="51" name="Måne 87"/>
              <p:cNvSpPr/>
              <p:nvPr/>
            </p:nvSpPr>
            <p:spPr bwMode="auto">
              <a:xfrm rot="16552097">
                <a:off x="1446797" y="3308471"/>
                <a:ext cx="622393" cy="137231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a:solidFill>
                    <a:srgbClr val="FFFFFF"/>
                  </a:solidFill>
                  <a:latin typeface="Calibri" charset="0"/>
                </a:endParaRPr>
              </a:p>
            </p:txBody>
          </p:sp>
        </p:grpSp>
      </p:grpSp>
      <p:grpSp>
        <p:nvGrpSpPr>
          <p:cNvPr id="52" name="Gruppe 199"/>
          <p:cNvGrpSpPr>
            <a:grpSpLocks/>
          </p:cNvGrpSpPr>
          <p:nvPr/>
        </p:nvGrpSpPr>
        <p:grpSpPr bwMode="auto">
          <a:xfrm>
            <a:off x="5562600" y="3886200"/>
            <a:ext cx="1371600" cy="990600"/>
            <a:chOff x="2636520" y="2831705"/>
            <a:chExt cx="1919605" cy="1330207"/>
          </a:xfrm>
        </p:grpSpPr>
        <p:sp>
          <p:nvSpPr>
            <p:cNvPr id="53" name="Ellipse 81"/>
            <p:cNvSpPr/>
            <p:nvPr/>
          </p:nvSpPr>
          <p:spPr bwMode="auto">
            <a:xfrm>
              <a:off x="2636520" y="3774026"/>
              <a:ext cx="1919605" cy="38788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a:solidFill>
                  <a:srgbClr val="FFFFFF"/>
                </a:solidFill>
                <a:latin typeface="Calibri" charset="0"/>
              </a:endParaRPr>
            </a:p>
          </p:txBody>
        </p:sp>
        <p:grpSp>
          <p:nvGrpSpPr>
            <p:cNvPr id="54" name="Gruppe 91"/>
            <p:cNvGrpSpPr>
              <a:grpSpLocks/>
            </p:cNvGrpSpPr>
            <p:nvPr/>
          </p:nvGrpSpPr>
          <p:grpSpPr bwMode="auto">
            <a:xfrm>
              <a:off x="2976835" y="2831705"/>
              <a:ext cx="1198925" cy="1187339"/>
              <a:chOff x="1071835" y="2920232"/>
              <a:chExt cx="1427572" cy="1413777"/>
            </a:xfrm>
          </p:grpSpPr>
          <p:sp>
            <p:nvSpPr>
              <p:cNvPr id="55" name="Ellipse 44"/>
              <p:cNvSpPr/>
              <p:nvPr/>
            </p:nvSpPr>
            <p:spPr bwMode="auto">
              <a:xfrm rot="21052097">
                <a:off x="1085754" y="2920232"/>
                <a:ext cx="1413653" cy="1413777"/>
              </a:xfrm>
              <a:prstGeom prst="ellipse">
                <a:avLst/>
              </a:prstGeom>
              <a:gradFill flip="none" rotWithShape="1">
                <a:gsLst>
                  <a:gs pos="0">
                    <a:srgbClr val="74F4FF"/>
                  </a:gs>
                  <a:gs pos="100000">
                    <a:srgbClr val="208ECD"/>
                  </a:gs>
                </a:gsLst>
                <a:path path="shape">
                  <a:fillToRect l="50000" t="50000" r="50000" b="50000"/>
                </a:path>
                <a:tileRect/>
              </a:gra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a:solidFill>
                    <a:srgbClr val="FFFFFF"/>
                  </a:solidFill>
                  <a:latin typeface="Calibri" charset="0"/>
                </a:endParaRPr>
              </a:p>
            </p:txBody>
          </p:sp>
          <p:sp>
            <p:nvSpPr>
              <p:cNvPr id="56" name="Ellipse 45"/>
              <p:cNvSpPr/>
              <p:nvPr/>
            </p:nvSpPr>
            <p:spPr bwMode="auto">
              <a:xfrm>
                <a:off x="1285661" y="2950306"/>
                <a:ext cx="1025053" cy="766884"/>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algn="ctr"/>
                <a:endParaRPr lang="en-US">
                  <a:solidFill>
                    <a:srgbClr val="FFFFFF"/>
                  </a:solidFill>
                  <a:latin typeface="Calibri" charset="0"/>
                </a:endParaRPr>
              </a:p>
            </p:txBody>
          </p:sp>
          <p:sp>
            <p:nvSpPr>
              <p:cNvPr id="57" name="Måne 87"/>
              <p:cNvSpPr/>
              <p:nvPr/>
            </p:nvSpPr>
            <p:spPr bwMode="auto">
              <a:xfrm rot="16552097">
                <a:off x="1446797" y="3308471"/>
                <a:ext cx="622393" cy="137231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a:solidFill>
                    <a:srgbClr val="FFFFFF"/>
                  </a:solidFill>
                  <a:latin typeface="Calibri" charset="0"/>
                </a:endParaRPr>
              </a:p>
            </p:txBody>
          </p:sp>
        </p:grpSp>
      </p:grpSp>
      <p:grpSp>
        <p:nvGrpSpPr>
          <p:cNvPr id="58" name="Gruppe 199"/>
          <p:cNvGrpSpPr>
            <a:grpSpLocks/>
          </p:cNvGrpSpPr>
          <p:nvPr/>
        </p:nvGrpSpPr>
        <p:grpSpPr bwMode="auto">
          <a:xfrm>
            <a:off x="6400800" y="4343400"/>
            <a:ext cx="1295400" cy="914400"/>
            <a:chOff x="2636520" y="2831705"/>
            <a:chExt cx="1919605" cy="1330207"/>
          </a:xfrm>
        </p:grpSpPr>
        <p:sp>
          <p:nvSpPr>
            <p:cNvPr id="59" name="Ellipse 81"/>
            <p:cNvSpPr/>
            <p:nvPr/>
          </p:nvSpPr>
          <p:spPr bwMode="auto">
            <a:xfrm>
              <a:off x="2636520" y="3774026"/>
              <a:ext cx="1919605" cy="38788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a:solidFill>
                  <a:srgbClr val="FFFFFF"/>
                </a:solidFill>
                <a:latin typeface="Calibri" charset="0"/>
              </a:endParaRPr>
            </a:p>
          </p:txBody>
        </p:sp>
        <p:grpSp>
          <p:nvGrpSpPr>
            <p:cNvPr id="60" name="Gruppe 91"/>
            <p:cNvGrpSpPr>
              <a:grpSpLocks/>
            </p:cNvGrpSpPr>
            <p:nvPr/>
          </p:nvGrpSpPr>
          <p:grpSpPr bwMode="auto">
            <a:xfrm>
              <a:off x="2976835" y="2831705"/>
              <a:ext cx="1198925" cy="1187339"/>
              <a:chOff x="1071835" y="2920232"/>
              <a:chExt cx="1427572" cy="1413777"/>
            </a:xfrm>
          </p:grpSpPr>
          <p:sp>
            <p:nvSpPr>
              <p:cNvPr id="61" name="Ellipse 44"/>
              <p:cNvSpPr/>
              <p:nvPr/>
            </p:nvSpPr>
            <p:spPr bwMode="auto">
              <a:xfrm rot="21052097">
                <a:off x="1085754" y="2920232"/>
                <a:ext cx="1413653" cy="1413777"/>
              </a:xfrm>
              <a:prstGeom prst="ellipse">
                <a:avLst/>
              </a:prstGeom>
              <a:gradFill flip="none" rotWithShape="1">
                <a:gsLst>
                  <a:gs pos="0">
                    <a:srgbClr val="74F4FF"/>
                  </a:gs>
                  <a:gs pos="100000">
                    <a:srgbClr val="208ECD"/>
                  </a:gs>
                </a:gsLst>
                <a:path path="shape">
                  <a:fillToRect l="50000" t="50000" r="50000" b="50000"/>
                </a:path>
                <a:tileRect/>
              </a:gra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a:solidFill>
                    <a:srgbClr val="FFFFFF"/>
                  </a:solidFill>
                  <a:latin typeface="Calibri" charset="0"/>
                </a:endParaRPr>
              </a:p>
            </p:txBody>
          </p:sp>
          <p:sp>
            <p:nvSpPr>
              <p:cNvPr id="62" name="Ellipse 45"/>
              <p:cNvSpPr/>
              <p:nvPr/>
            </p:nvSpPr>
            <p:spPr bwMode="auto">
              <a:xfrm>
                <a:off x="1285661" y="2950306"/>
                <a:ext cx="1025053" cy="766884"/>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algn="ctr"/>
                <a:endParaRPr lang="en-US">
                  <a:solidFill>
                    <a:srgbClr val="FFFFFF"/>
                  </a:solidFill>
                  <a:latin typeface="Calibri" charset="0"/>
                </a:endParaRPr>
              </a:p>
            </p:txBody>
          </p:sp>
          <p:sp>
            <p:nvSpPr>
              <p:cNvPr id="63" name="Måne 87"/>
              <p:cNvSpPr/>
              <p:nvPr/>
            </p:nvSpPr>
            <p:spPr bwMode="auto">
              <a:xfrm rot="16552097">
                <a:off x="1446797" y="3308471"/>
                <a:ext cx="622393" cy="137231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a:solidFill>
                    <a:srgbClr val="FFFFFF"/>
                  </a:solidFill>
                  <a:latin typeface="Calibri" charset="0"/>
                </a:endParaRPr>
              </a:p>
            </p:txBody>
          </p:sp>
        </p:grpSp>
      </p:grpSp>
      <p:grpSp>
        <p:nvGrpSpPr>
          <p:cNvPr id="70" name="Gruppe 199"/>
          <p:cNvGrpSpPr>
            <a:grpSpLocks/>
          </p:cNvGrpSpPr>
          <p:nvPr/>
        </p:nvGrpSpPr>
        <p:grpSpPr bwMode="auto">
          <a:xfrm>
            <a:off x="7239000" y="4343400"/>
            <a:ext cx="1295400" cy="914400"/>
            <a:chOff x="2636520" y="2831705"/>
            <a:chExt cx="1919605" cy="1330207"/>
          </a:xfrm>
        </p:grpSpPr>
        <p:sp>
          <p:nvSpPr>
            <p:cNvPr id="71" name="Ellipse 81"/>
            <p:cNvSpPr/>
            <p:nvPr/>
          </p:nvSpPr>
          <p:spPr bwMode="auto">
            <a:xfrm>
              <a:off x="2636520" y="3774026"/>
              <a:ext cx="1919605" cy="38788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a:solidFill>
                  <a:srgbClr val="FFFFFF"/>
                </a:solidFill>
                <a:latin typeface="Calibri" charset="0"/>
              </a:endParaRPr>
            </a:p>
          </p:txBody>
        </p:sp>
        <p:grpSp>
          <p:nvGrpSpPr>
            <p:cNvPr id="74" name="Gruppe 91"/>
            <p:cNvGrpSpPr>
              <a:grpSpLocks/>
            </p:cNvGrpSpPr>
            <p:nvPr/>
          </p:nvGrpSpPr>
          <p:grpSpPr bwMode="auto">
            <a:xfrm>
              <a:off x="2976835" y="2831705"/>
              <a:ext cx="1198925" cy="1187339"/>
              <a:chOff x="1071835" y="2920232"/>
              <a:chExt cx="1427572" cy="1413777"/>
            </a:xfrm>
          </p:grpSpPr>
          <p:sp>
            <p:nvSpPr>
              <p:cNvPr id="75" name="Ellipse 44"/>
              <p:cNvSpPr/>
              <p:nvPr/>
            </p:nvSpPr>
            <p:spPr bwMode="auto">
              <a:xfrm rot="21052097">
                <a:off x="1085754" y="2920232"/>
                <a:ext cx="1413653" cy="1413777"/>
              </a:xfrm>
              <a:prstGeom prst="ellipse">
                <a:avLst/>
              </a:prstGeom>
              <a:gradFill flip="none" rotWithShape="1">
                <a:gsLst>
                  <a:gs pos="0">
                    <a:srgbClr val="74F4FF"/>
                  </a:gs>
                  <a:gs pos="100000">
                    <a:srgbClr val="208ECD"/>
                  </a:gs>
                </a:gsLst>
                <a:path path="shape">
                  <a:fillToRect l="50000" t="50000" r="50000" b="50000"/>
                </a:path>
                <a:tileRect/>
              </a:gra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a:solidFill>
                    <a:srgbClr val="FFFFFF"/>
                  </a:solidFill>
                  <a:latin typeface="Calibri" charset="0"/>
                </a:endParaRPr>
              </a:p>
            </p:txBody>
          </p:sp>
          <p:sp>
            <p:nvSpPr>
              <p:cNvPr id="76" name="Ellipse 45"/>
              <p:cNvSpPr/>
              <p:nvPr/>
            </p:nvSpPr>
            <p:spPr bwMode="auto">
              <a:xfrm>
                <a:off x="1285661" y="2950306"/>
                <a:ext cx="1025053" cy="766884"/>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algn="ctr"/>
                <a:endParaRPr lang="en-US">
                  <a:solidFill>
                    <a:srgbClr val="FFFFFF"/>
                  </a:solidFill>
                  <a:latin typeface="Calibri" charset="0"/>
                </a:endParaRPr>
              </a:p>
            </p:txBody>
          </p:sp>
          <p:sp>
            <p:nvSpPr>
              <p:cNvPr id="77" name="Måne 87"/>
              <p:cNvSpPr/>
              <p:nvPr/>
            </p:nvSpPr>
            <p:spPr bwMode="auto">
              <a:xfrm rot="16552097">
                <a:off x="1446797" y="3308471"/>
                <a:ext cx="622393" cy="137231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a:solidFill>
                    <a:srgbClr val="FFFFFF"/>
                  </a:solidFill>
                  <a:latin typeface="Calibri" charset="0"/>
                </a:endParaRPr>
              </a:p>
            </p:txBody>
          </p:sp>
        </p:grpSp>
      </p:grpSp>
      <p:grpSp>
        <p:nvGrpSpPr>
          <p:cNvPr id="78" name="Gruppe 199"/>
          <p:cNvGrpSpPr>
            <a:grpSpLocks/>
          </p:cNvGrpSpPr>
          <p:nvPr/>
        </p:nvGrpSpPr>
        <p:grpSpPr bwMode="auto">
          <a:xfrm>
            <a:off x="4495800" y="3429000"/>
            <a:ext cx="1295400" cy="914400"/>
            <a:chOff x="2636520" y="2831705"/>
            <a:chExt cx="1919605" cy="1330207"/>
          </a:xfrm>
        </p:grpSpPr>
        <p:sp>
          <p:nvSpPr>
            <p:cNvPr id="79" name="Ellipse 81"/>
            <p:cNvSpPr/>
            <p:nvPr/>
          </p:nvSpPr>
          <p:spPr bwMode="auto">
            <a:xfrm>
              <a:off x="2636520" y="3774026"/>
              <a:ext cx="1919605" cy="38788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a:solidFill>
                  <a:srgbClr val="FFFFFF"/>
                </a:solidFill>
                <a:latin typeface="Calibri" charset="0"/>
              </a:endParaRPr>
            </a:p>
          </p:txBody>
        </p:sp>
        <p:grpSp>
          <p:nvGrpSpPr>
            <p:cNvPr id="81" name="Gruppe 91"/>
            <p:cNvGrpSpPr>
              <a:grpSpLocks/>
            </p:cNvGrpSpPr>
            <p:nvPr/>
          </p:nvGrpSpPr>
          <p:grpSpPr bwMode="auto">
            <a:xfrm>
              <a:off x="2976835" y="2831705"/>
              <a:ext cx="1198925" cy="1187339"/>
              <a:chOff x="1071835" y="2920232"/>
              <a:chExt cx="1427572" cy="1413777"/>
            </a:xfrm>
          </p:grpSpPr>
          <p:sp>
            <p:nvSpPr>
              <p:cNvPr id="82" name="Ellipse 44"/>
              <p:cNvSpPr/>
              <p:nvPr/>
            </p:nvSpPr>
            <p:spPr bwMode="auto">
              <a:xfrm rot="21052097">
                <a:off x="1085754" y="2920232"/>
                <a:ext cx="1413653" cy="1413777"/>
              </a:xfrm>
              <a:prstGeom prst="ellipse">
                <a:avLst/>
              </a:prstGeom>
              <a:gradFill flip="none" rotWithShape="1">
                <a:gsLst>
                  <a:gs pos="0">
                    <a:srgbClr val="74F4FF"/>
                  </a:gs>
                  <a:gs pos="100000">
                    <a:srgbClr val="208ECD"/>
                  </a:gs>
                </a:gsLst>
                <a:path path="shape">
                  <a:fillToRect l="50000" t="50000" r="50000" b="50000"/>
                </a:path>
                <a:tileRect/>
              </a:gra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a:solidFill>
                    <a:srgbClr val="FFFFFF"/>
                  </a:solidFill>
                  <a:latin typeface="Calibri" charset="0"/>
                </a:endParaRPr>
              </a:p>
            </p:txBody>
          </p:sp>
          <p:sp>
            <p:nvSpPr>
              <p:cNvPr id="83" name="Ellipse 45"/>
              <p:cNvSpPr/>
              <p:nvPr/>
            </p:nvSpPr>
            <p:spPr bwMode="auto">
              <a:xfrm>
                <a:off x="1285661" y="2950306"/>
                <a:ext cx="1025053" cy="766884"/>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algn="ctr"/>
                <a:endParaRPr lang="en-US">
                  <a:solidFill>
                    <a:srgbClr val="FFFFFF"/>
                  </a:solidFill>
                  <a:latin typeface="Calibri" charset="0"/>
                </a:endParaRPr>
              </a:p>
            </p:txBody>
          </p:sp>
          <p:sp>
            <p:nvSpPr>
              <p:cNvPr id="84" name="Måne 87"/>
              <p:cNvSpPr/>
              <p:nvPr/>
            </p:nvSpPr>
            <p:spPr bwMode="auto">
              <a:xfrm rot="16552097">
                <a:off x="1446797" y="3308471"/>
                <a:ext cx="622393" cy="137231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a:solidFill>
                    <a:srgbClr val="FFFFFF"/>
                  </a:solidFill>
                  <a:latin typeface="Calibri" charset="0"/>
                </a:endParaRPr>
              </a:p>
            </p:txBody>
          </p:sp>
        </p:grpSp>
      </p:grpSp>
      <p:grpSp>
        <p:nvGrpSpPr>
          <p:cNvPr id="85" name="Gruppe 199"/>
          <p:cNvGrpSpPr>
            <a:grpSpLocks/>
          </p:cNvGrpSpPr>
          <p:nvPr/>
        </p:nvGrpSpPr>
        <p:grpSpPr bwMode="auto">
          <a:xfrm>
            <a:off x="1752600" y="3505200"/>
            <a:ext cx="1295400" cy="914400"/>
            <a:chOff x="2636520" y="2831705"/>
            <a:chExt cx="1919605" cy="1330207"/>
          </a:xfrm>
        </p:grpSpPr>
        <p:sp>
          <p:nvSpPr>
            <p:cNvPr id="86" name="Ellipse 81"/>
            <p:cNvSpPr/>
            <p:nvPr/>
          </p:nvSpPr>
          <p:spPr bwMode="auto">
            <a:xfrm>
              <a:off x="2636520" y="3774026"/>
              <a:ext cx="1919605" cy="38788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a:solidFill>
                  <a:srgbClr val="FFFFFF"/>
                </a:solidFill>
                <a:latin typeface="Calibri" charset="0"/>
              </a:endParaRPr>
            </a:p>
          </p:txBody>
        </p:sp>
        <p:grpSp>
          <p:nvGrpSpPr>
            <p:cNvPr id="87" name="Gruppe 91"/>
            <p:cNvGrpSpPr>
              <a:grpSpLocks/>
            </p:cNvGrpSpPr>
            <p:nvPr/>
          </p:nvGrpSpPr>
          <p:grpSpPr bwMode="auto">
            <a:xfrm>
              <a:off x="2976835" y="2831705"/>
              <a:ext cx="1198925" cy="1187339"/>
              <a:chOff x="1071835" y="2920232"/>
              <a:chExt cx="1427572" cy="1413777"/>
            </a:xfrm>
          </p:grpSpPr>
          <p:sp>
            <p:nvSpPr>
              <p:cNvPr id="88" name="Ellipse 44"/>
              <p:cNvSpPr/>
              <p:nvPr/>
            </p:nvSpPr>
            <p:spPr bwMode="auto">
              <a:xfrm rot="21052097">
                <a:off x="1085754" y="2920232"/>
                <a:ext cx="1413653" cy="1413777"/>
              </a:xfrm>
              <a:prstGeom prst="ellipse">
                <a:avLst/>
              </a:prstGeom>
              <a:gradFill flip="none" rotWithShape="1">
                <a:gsLst>
                  <a:gs pos="0">
                    <a:srgbClr val="74F4FF"/>
                  </a:gs>
                  <a:gs pos="100000">
                    <a:srgbClr val="208ECD"/>
                  </a:gs>
                </a:gsLst>
                <a:path path="shape">
                  <a:fillToRect l="50000" t="50000" r="50000" b="50000"/>
                </a:path>
                <a:tileRect/>
              </a:gra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a:solidFill>
                    <a:srgbClr val="FFFFFF"/>
                  </a:solidFill>
                  <a:latin typeface="Calibri" charset="0"/>
                </a:endParaRPr>
              </a:p>
            </p:txBody>
          </p:sp>
          <p:sp>
            <p:nvSpPr>
              <p:cNvPr id="89" name="Ellipse 45"/>
              <p:cNvSpPr/>
              <p:nvPr/>
            </p:nvSpPr>
            <p:spPr bwMode="auto">
              <a:xfrm>
                <a:off x="1285661" y="2950306"/>
                <a:ext cx="1025053" cy="766884"/>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algn="ctr"/>
                <a:endParaRPr lang="en-US">
                  <a:solidFill>
                    <a:srgbClr val="FFFFFF"/>
                  </a:solidFill>
                  <a:latin typeface="Calibri" charset="0"/>
                </a:endParaRPr>
              </a:p>
            </p:txBody>
          </p:sp>
          <p:sp>
            <p:nvSpPr>
              <p:cNvPr id="90" name="Måne 87"/>
              <p:cNvSpPr/>
              <p:nvPr/>
            </p:nvSpPr>
            <p:spPr bwMode="auto">
              <a:xfrm rot="16552097">
                <a:off x="1446797" y="3308471"/>
                <a:ext cx="622393" cy="137231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a:solidFill>
                    <a:srgbClr val="FFFFFF"/>
                  </a:solidFill>
                  <a:latin typeface="Calibri" charset="0"/>
                </a:endParaRPr>
              </a:p>
            </p:txBody>
          </p:sp>
        </p:grpSp>
      </p:grpSp>
      <p:sp>
        <p:nvSpPr>
          <p:cNvPr id="94" name="Tekstboks 39"/>
          <p:cNvSpPr txBox="1">
            <a:spLocks noChangeArrowheads="1"/>
          </p:cNvSpPr>
          <p:nvPr/>
        </p:nvSpPr>
        <p:spPr bwMode="auto">
          <a:xfrm>
            <a:off x="5486400" y="4114800"/>
            <a:ext cx="1447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a-DK" sz="1200" b="1" dirty="0" smtClean="0">
                <a:latin typeface="Calibri" charset="0"/>
              </a:rPr>
              <a:t>Query Studio Training</a:t>
            </a:r>
          </a:p>
        </p:txBody>
      </p:sp>
      <p:sp>
        <p:nvSpPr>
          <p:cNvPr id="95" name="Tekstboks 39"/>
          <p:cNvSpPr txBox="1">
            <a:spLocks noChangeArrowheads="1"/>
          </p:cNvSpPr>
          <p:nvPr/>
        </p:nvSpPr>
        <p:spPr bwMode="auto">
          <a:xfrm>
            <a:off x="7239000" y="4419600"/>
            <a:ext cx="1219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a-DK" sz="1200" b="1" dirty="0" smtClean="0">
                <a:latin typeface="Calibri" charset="0"/>
              </a:rPr>
              <a:t>Support</a:t>
            </a:r>
          </a:p>
          <a:p>
            <a:pPr algn="ctr" eaLnBrk="1" hangingPunct="1"/>
            <a:r>
              <a:rPr lang="da-DK" sz="1200" b="1" dirty="0" err="1" smtClean="0">
                <a:latin typeface="Calibri" charset="0"/>
              </a:rPr>
              <a:t>Coordinator</a:t>
            </a:r>
            <a:endParaRPr lang="da-DK" sz="1200" b="1" dirty="0" smtClean="0">
              <a:latin typeface="Calibri" charset="0"/>
            </a:endParaRPr>
          </a:p>
          <a:p>
            <a:pPr algn="ctr" eaLnBrk="1" hangingPunct="1"/>
            <a:r>
              <a:rPr lang="da-DK" sz="1200" b="1" dirty="0" err="1" smtClean="0">
                <a:latin typeface="Calibri" charset="0"/>
              </a:rPr>
              <a:t>Retired</a:t>
            </a:r>
            <a:endParaRPr lang="da-DK" sz="1200" b="1" dirty="0">
              <a:latin typeface="Calibri" charset="0"/>
            </a:endParaRPr>
          </a:p>
        </p:txBody>
      </p:sp>
      <p:sp>
        <p:nvSpPr>
          <p:cNvPr id="96" name="Tekstboks 39"/>
          <p:cNvSpPr txBox="1">
            <a:spLocks noChangeArrowheads="1"/>
          </p:cNvSpPr>
          <p:nvPr/>
        </p:nvSpPr>
        <p:spPr bwMode="auto">
          <a:xfrm>
            <a:off x="4495800" y="3505200"/>
            <a:ext cx="1219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a-DK" sz="1200" b="1" dirty="0" smtClean="0">
                <a:latin typeface="Calibri" charset="0"/>
              </a:rPr>
              <a:t>Student</a:t>
            </a:r>
          </a:p>
          <a:p>
            <a:pPr algn="ctr" eaLnBrk="1" hangingPunct="1"/>
            <a:r>
              <a:rPr lang="da-DK" sz="1200" b="1" dirty="0" smtClean="0">
                <a:latin typeface="Calibri" charset="0"/>
              </a:rPr>
              <a:t>Report</a:t>
            </a:r>
          </a:p>
          <a:p>
            <a:pPr algn="ctr" eaLnBrk="1" hangingPunct="1"/>
            <a:r>
              <a:rPr lang="da-DK" sz="1200" b="1" dirty="0" smtClean="0">
                <a:latin typeface="Calibri" charset="0"/>
              </a:rPr>
              <a:t>Writer</a:t>
            </a:r>
          </a:p>
        </p:txBody>
      </p:sp>
      <p:sp>
        <p:nvSpPr>
          <p:cNvPr id="97" name="Tekstboks 39"/>
          <p:cNvSpPr txBox="1">
            <a:spLocks noChangeArrowheads="1"/>
          </p:cNvSpPr>
          <p:nvPr/>
        </p:nvSpPr>
        <p:spPr bwMode="auto">
          <a:xfrm>
            <a:off x="1828800" y="3657600"/>
            <a:ext cx="1219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a-DK" sz="1200" b="1" dirty="0" smtClean="0">
                <a:latin typeface="Calibri" charset="0"/>
              </a:rPr>
              <a:t>Cognos</a:t>
            </a:r>
          </a:p>
          <a:p>
            <a:pPr algn="ctr" eaLnBrk="1" hangingPunct="1"/>
            <a:r>
              <a:rPr lang="da-DK" sz="1200" b="1" dirty="0" smtClean="0">
                <a:latin typeface="Calibri" charset="0"/>
              </a:rPr>
              <a:t>Administrator</a:t>
            </a:r>
            <a:endParaRPr lang="da-DK" sz="1200" b="1" dirty="0">
              <a:latin typeface="Calibri" charset="0"/>
            </a:endParaRPr>
          </a:p>
        </p:txBody>
      </p:sp>
      <p:grpSp>
        <p:nvGrpSpPr>
          <p:cNvPr id="98" name="Gruppe 199"/>
          <p:cNvGrpSpPr>
            <a:grpSpLocks/>
          </p:cNvGrpSpPr>
          <p:nvPr/>
        </p:nvGrpSpPr>
        <p:grpSpPr bwMode="auto">
          <a:xfrm>
            <a:off x="7239000" y="3429000"/>
            <a:ext cx="1295400" cy="914400"/>
            <a:chOff x="2636520" y="2831705"/>
            <a:chExt cx="1919605" cy="1330207"/>
          </a:xfrm>
        </p:grpSpPr>
        <p:sp>
          <p:nvSpPr>
            <p:cNvPr id="99" name="Ellipse 81"/>
            <p:cNvSpPr/>
            <p:nvPr/>
          </p:nvSpPr>
          <p:spPr bwMode="auto">
            <a:xfrm>
              <a:off x="2636520" y="3774026"/>
              <a:ext cx="1919605" cy="38788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a:solidFill>
                  <a:srgbClr val="FFFFFF"/>
                </a:solidFill>
                <a:latin typeface="Calibri" charset="0"/>
              </a:endParaRPr>
            </a:p>
          </p:txBody>
        </p:sp>
        <p:grpSp>
          <p:nvGrpSpPr>
            <p:cNvPr id="100" name="Gruppe 91"/>
            <p:cNvGrpSpPr>
              <a:grpSpLocks/>
            </p:cNvGrpSpPr>
            <p:nvPr/>
          </p:nvGrpSpPr>
          <p:grpSpPr bwMode="auto">
            <a:xfrm>
              <a:off x="2976835" y="2831705"/>
              <a:ext cx="1198925" cy="1187339"/>
              <a:chOff x="1071835" y="2920232"/>
              <a:chExt cx="1427572" cy="1413777"/>
            </a:xfrm>
          </p:grpSpPr>
          <p:sp>
            <p:nvSpPr>
              <p:cNvPr id="101" name="Ellipse 44"/>
              <p:cNvSpPr/>
              <p:nvPr/>
            </p:nvSpPr>
            <p:spPr bwMode="auto">
              <a:xfrm rot="21052097">
                <a:off x="1085754" y="2920232"/>
                <a:ext cx="1413653" cy="1413777"/>
              </a:xfrm>
              <a:prstGeom prst="ellipse">
                <a:avLst/>
              </a:prstGeom>
              <a:gradFill flip="none" rotWithShape="1">
                <a:gsLst>
                  <a:gs pos="0">
                    <a:srgbClr val="74F4FF"/>
                  </a:gs>
                  <a:gs pos="100000">
                    <a:srgbClr val="208ECD"/>
                  </a:gs>
                </a:gsLst>
                <a:path path="shape">
                  <a:fillToRect l="50000" t="50000" r="50000" b="50000"/>
                </a:path>
                <a:tileRect/>
              </a:gra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a:solidFill>
                    <a:srgbClr val="FFFFFF"/>
                  </a:solidFill>
                  <a:latin typeface="Calibri" charset="0"/>
                </a:endParaRPr>
              </a:p>
            </p:txBody>
          </p:sp>
          <p:sp>
            <p:nvSpPr>
              <p:cNvPr id="102" name="Ellipse 45"/>
              <p:cNvSpPr/>
              <p:nvPr/>
            </p:nvSpPr>
            <p:spPr bwMode="auto">
              <a:xfrm>
                <a:off x="1285661" y="2950306"/>
                <a:ext cx="1025053" cy="766884"/>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algn="ctr"/>
                <a:endParaRPr lang="en-US">
                  <a:solidFill>
                    <a:srgbClr val="FFFFFF"/>
                  </a:solidFill>
                  <a:latin typeface="Calibri" charset="0"/>
                </a:endParaRPr>
              </a:p>
            </p:txBody>
          </p:sp>
          <p:sp>
            <p:nvSpPr>
              <p:cNvPr id="103" name="Måne 87"/>
              <p:cNvSpPr/>
              <p:nvPr/>
            </p:nvSpPr>
            <p:spPr bwMode="auto">
              <a:xfrm rot="16552097">
                <a:off x="1446797" y="3308471"/>
                <a:ext cx="622393" cy="137231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a:solidFill>
                    <a:srgbClr val="FFFFFF"/>
                  </a:solidFill>
                  <a:latin typeface="Calibri" charset="0"/>
                </a:endParaRPr>
              </a:p>
            </p:txBody>
          </p:sp>
        </p:grpSp>
      </p:grpSp>
      <p:sp>
        <p:nvSpPr>
          <p:cNvPr id="110" name="Pentagon 109"/>
          <p:cNvSpPr/>
          <p:nvPr/>
        </p:nvSpPr>
        <p:spPr>
          <a:xfrm>
            <a:off x="6858000" y="5181600"/>
            <a:ext cx="1371600" cy="635000"/>
          </a:xfrm>
          <a:prstGeom prst="homePlate">
            <a:avLst>
              <a:gd name="adj" fmla="val 35141"/>
            </a:avLst>
          </a:prstGeom>
          <a:gradFill flip="none" rotWithShape="1">
            <a:gsLst>
              <a:gs pos="0">
                <a:schemeClr val="bg1">
                  <a:lumMod val="85000"/>
                </a:schemeClr>
              </a:gs>
              <a:gs pos="100000">
                <a:schemeClr val="bg1">
                  <a:lumMod val="75000"/>
                </a:schemeClr>
              </a:gs>
            </a:gsLst>
            <a:lin ang="5400000" scaled="1"/>
            <a:tileRect/>
          </a:gradFill>
          <a:ln w="3175" cap="flat" cmpd="sng">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endParaRPr lang="en-US" dirty="0">
              <a:solidFill>
                <a:srgbClr val="0D0D0D"/>
              </a:solidFill>
              <a:latin typeface="Calibri" charset="0"/>
            </a:endParaRPr>
          </a:p>
        </p:txBody>
      </p:sp>
      <p:sp>
        <p:nvSpPr>
          <p:cNvPr id="113" name="Tekstboks 39"/>
          <p:cNvSpPr txBox="1">
            <a:spLocks noChangeArrowheads="1"/>
          </p:cNvSpPr>
          <p:nvPr/>
        </p:nvSpPr>
        <p:spPr bwMode="auto">
          <a:xfrm>
            <a:off x="6858000" y="5257800"/>
            <a:ext cx="1219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a-DK" sz="1200" b="1" dirty="0" smtClean="0">
                <a:latin typeface="Calibri" charset="0"/>
              </a:rPr>
              <a:t>Finance &amp; OIRP </a:t>
            </a:r>
            <a:r>
              <a:rPr lang="da-DK" sz="1200" b="1" dirty="0" err="1" smtClean="0">
                <a:latin typeface="Calibri" charset="0"/>
              </a:rPr>
              <a:t>Phase</a:t>
            </a:r>
            <a:r>
              <a:rPr lang="da-DK" sz="1200" b="1" dirty="0" smtClean="0">
                <a:latin typeface="Calibri" charset="0"/>
              </a:rPr>
              <a:t> Kick-</a:t>
            </a:r>
            <a:r>
              <a:rPr lang="da-DK" sz="1200" b="1" dirty="0" err="1" smtClean="0">
                <a:latin typeface="Calibri" charset="0"/>
              </a:rPr>
              <a:t>Offs</a:t>
            </a:r>
            <a:endParaRPr lang="da-DK" sz="1200" b="1" dirty="0">
              <a:latin typeface="Calibri" charset="0"/>
            </a:endParaRPr>
          </a:p>
        </p:txBody>
      </p:sp>
      <p:sp>
        <p:nvSpPr>
          <p:cNvPr id="119" name="Tekstboks 39"/>
          <p:cNvSpPr txBox="1">
            <a:spLocks noChangeArrowheads="1"/>
          </p:cNvSpPr>
          <p:nvPr/>
        </p:nvSpPr>
        <p:spPr bwMode="auto">
          <a:xfrm>
            <a:off x="7239000" y="3505200"/>
            <a:ext cx="1219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a-DK" sz="1200" b="1" dirty="0" smtClean="0">
                <a:latin typeface="Calibri" charset="0"/>
              </a:rPr>
              <a:t>HR</a:t>
            </a:r>
          </a:p>
          <a:p>
            <a:pPr algn="ctr" eaLnBrk="1" hangingPunct="1"/>
            <a:r>
              <a:rPr lang="da-DK" sz="1200" b="1" dirty="0" smtClean="0">
                <a:latin typeface="Calibri" charset="0"/>
              </a:rPr>
              <a:t>Report</a:t>
            </a:r>
          </a:p>
          <a:p>
            <a:pPr algn="ctr" eaLnBrk="1" hangingPunct="1"/>
            <a:r>
              <a:rPr lang="da-DK" sz="1200" b="1" dirty="0" smtClean="0">
                <a:latin typeface="Calibri" charset="0"/>
              </a:rPr>
              <a:t>Writer</a:t>
            </a:r>
          </a:p>
        </p:txBody>
      </p:sp>
      <p:sp>
        <p:nvSpPr>
          <p:cNvPr id="120" name="Tekstboks 39"/>
          <p:cNvSpPr txBox="1">
            <a:spLocks noChangeArrowheads="1"/>
          </p:cNvSpPr>
          <p:nvPr/>
        </p:nvSpPr>
        <p:spPr bwMode="auto">
          <a:xfrm>
            <a:off x="5867400" y="2819400"/>
            <a:ext cx="1219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a-DK" sz="1200" b="1" dirty="0" smtClean="0">
                <a:latin typeface="Calibri" charset="0"/>
              </a:rPr>
              <a:t>SIG</a:t>
            </a:r>
          </a:p>
          <a:p>
            <a:pPr algn="ctr" eaLnBrk="1" hangingPunct="1"/>
            <a:r>
              <a:rPr lang="da-DK" sz="1200" b="1" dirty="0" smtClean="0">
                <a:latin typeface="Calibri" charset="0"/>
              </a:rPr>
              <a:t>Consultants</a:t>
            </a:r>
            <a:endParaRPr lang="da-DK" sz="1200" b="1" dirty="0">
              <a:latin typeface="Calibri" charset="0"/>
            </a:endParaRPr>
          </a:p>
        </p:txBody>
      </p:sp>
      <p:sp>
        <p:nvSpPr>
          <p:cNvPr id="121" name="Tekstboks 39"/>
          <p:cNvSpPr txBox="1">
            <a:spLocks noChangeArrowheads="1"/>
          </p:cNvSpPr>
          <p:nvPr/>
        </p:nvSpPr>
        <p:spPr bwMode="auto">
          <a:xfrm>
            <a:off x="6400800" y="4419600"/>
            <a:ext cx="1219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a-DK" sz="1200" b="1" dirty="0" smtClean="0">
                <a:latin typeface="Calibri" charset="0"/>
              </a:rPr>
              <a:t>Lost</a:t>
            </a:r>
          </a:p>
          <a:p>
            <a:pPr algn="ctr" eaLnBrk="1" hangingPunct="1"/>
            <a:r>
              <a:rPr lang="da-DK" sz="1200" b="1" dirty="0" smtClean="0">
                <a:latin typeface="Calibri" charset="0"/>
              </a:rPr>
              <a:t>Project</a:t>
            </a:r>
          </a:p>
          <a:p>
            <a:pPr algn="ctr" eaLnBrk="1" hangingPunct="1"/>
            <a:r>
              <a:rPr lang="da-DK" sz="1200" b="1" dirty="0" smtClean="0">
                <a:latin typeface="Calibri" charset="0"/>
              </a:rPr>
              <a:t>Manager</a:t>
            </a:r>
          </a:p>
        </p:txBody>
      </p:sp>
      <p:sp>
        <p:nvSpPr>
          <p:cNvPr id="122" name="Title 1"/>
          <p:cNvSpPr txBox="1">
            <a:spLocks/>
          </p:cNvSpPr>
          <p:nvPr/>
        </p:nvSpPr>
        <p:spPr bwMode="auto">
          <a:xfrm>
            <a:off x="228600" y="152400"/>
            <a:ext cx="2514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algn="l" rtl="0" eaLnBrk="1" fontAlgn="base" hangingPunct="1">
              <a:lnSpc>
                <a:spcPct val="90000"/>
              </a:lnSpc>
              <a:spcBef>
                <a:spcPct val="0"/>
              </a:spcBef>
              <a:spcAft>
                <a:spcPct val="0"/>
              </a:spcAft>
              <a:defRPr sz="4200">
                <a:solidFill>
                  <a:schemeClr val="tx2"/>
                </a:solidFill>
                <a:latin typeface="Calibri"/>
                <a:ea typeface="+mj-ea"/>
                <a:cs typeface="+mj-cs"/>
              </a:defRPr>
            </a:lvl1pPr>
            <a:lvl2pPr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2pPr>
            <a:lvl3pPr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3pPr>
            <a:lvl4pPr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4pPr>
            <a:lvl5pPr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5pPr>
            <a:lvl6pPr marL="457200"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6pPr>
            <a:lvl7pPr marL="914400"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7pPr>
            <a:lvl8pPr marL="1371600"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8pPr>
            <a:lvl9pPr marL="1828800"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9pPr>
          </a:lstStyle>
          <a:p>
            <a:r>
              <a:rPr lang="en-US" sz="3200" smtClean="0">
                <a:solidFill>
                  <a:srgbClr val="FFFFFF"/>
                </a:solidFill>
              </a:rPr>
              <a:t>DM1 -&gt; DM2</a:t>
            </a:r>
            <a:endParaRPr lang="en-US" sz="3200" b="1" dirty="0">
              <a:solidFill>
                <a:srgbClr val="FFFFFF"/>
              </a:solidFill>
            </a:endParaRPr>
          </a:p>
        </p:txBody>
      </p:sp>
    </p:spTree>
    <p:extLst>
      <p:ext uri="{BB962C8B-B14F-4D97-AF65-F5344CB8AC3E}">
        <p14:creationId xmlns:p14="http://schemas.microsoft.com/office/powerpoint/2010/main" val="124627083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ktangel 72"/>
          <p:cNvSpPr/>
          <p:nvPr/>
        </p:nvSpPr>
        <p:spPr>
          <a:xfrm rot="10800000" flipV="1">
            <a:off x="0" y="914400"/>
            <a:ext cx="9145588" cy="3698875"/>
          </a:xfrm>
          <a:prstGeom prst="rect">
            <a:avLst/>
          </a:prstGeom>
          <a:gradFill flip="none" rotWithShape="1">
            <a:gsLst>
              <a:gs pos="0">
                <a:srgbClr val="FFFFFF">
                  <a:lumMod val="75000"/>
                </a:srgbClr>
              </a:gs>
              <a:gs pos="100000">
                <a:srgbClr val="E6E6E6">
                  <a:tint val="50000"/>
                  <a:shade val="100000"/>
                  <a:satMod val="350000"/>
                </a:srgbClr>
              </a:gs>
              <a:gs pos="100000">
                <a:srgbClr val="E6E6E6">
                  <a:tint val="50000"/>
                  <a:shade val="100000"/>
                  <a:satMod val="350000"/>
                </a:srgbClr>
              </a:gs>
              <a:gs pos="100000">
                <a:srgbClr val="E6E6E6">
                  <a:tint val="50000"/>
                  <a:shade val="100000"/>
                  <a:satMod val="350000"/>
                </a:srgbClr>
              </a:gs>
              <a:gs pos="31000">
                <a:srgbClr val="E6E6E6">
                  <a:tint val="50000"/>
                  <a:shade val="100000"/>
                  <a:satMod val="350000"/>
                </a:srgbClr>
              </a:gs>
              <a:gs pos="52000">
                <a:srgbClr val="E6E6E6">
                  <a:tint val="50000"/>
                  <a:shade val="100000"/>
                  <a:satMod val="350000"/>
                </a:srgbClr>
              </a:gs>
            </a:gsLst>
            <a:lin ang="16200000" scaled="1"/>
            <a:tileRect/>
          </a:gradFill>
          <a:ln w="9525" cap="flat" cmpd="sng" algn="ctr">
            <a:noFill/>
            <a:prstDash val="solid"/>
          </a:ln>
          <a:effectLst/>
        </p:spPr>
        <p:txBody>
          <a:bodyPr anchor="ctr"/>
          <a:lstStyle/>
          <a:p>
            <a:pPr algn="ctr"/>
            <a:endParaRPr lang="en-US" dirty="0">
              <a:solidFill>
                <a:srgbClr val="FFFFFF"/>
              </a:solidFill>
              <a:latin typeface="Calibri" charset="0"/>
            </a:endParaRPr>
          </a:p>
        </p:txBody>
      </p:sp>
      <p:sp>
        <p:nvSpPr>
          <p:cNvPr id="33" name="Tekstboks 32"/>
          <p:cNvSpPr txBox="1"/>
          <p:nvPr/>
        </p:nvSpPr>
        <p:spPr>
          <a:xfrm>
            <a:off x="3352800" y="1066800"/>
            <a:ext cx="1643399" cy="707886"/>
          </a:xfrm>
          <a:prstGeom prst="rect">
            <a:avLst/>
          </a:prstGeom>
          <a:noFill/>
          <a:ln>
            <a:noFill/>
          </a:ln>
        </p:spPr>
        <p:txBody>
          <a:bodyPr wrap="none">
            <a:spAutoFit/>
          </a:bodyPr>
          <a:lstStyle/>
          <a:p>
            <a:pPr fontAlgn="auto">
              <a:spcBef>
                <a:spcPts val="0"/>
              </a:spcBef>
              <a:spcAft>
                <a:spcPts val="0"/>
              </a:spcAft>
              <a:defRPr/>
            </a:pPr>
            <a:r>
              <a:rPr lang="da-DK" sz="4000" b="1" dirty="0" smtClean="0">
                <a:gradFill flip="none" rotWithShape="1">
                  <a:gsLst>
                    <a:gs pos="0">
                      <a:srgbClr val="002060"/>
                    </a:gs>
                    <a:gs pos="50000">
                      <a:srgbClr val="0070C0"/>
                    </a:gs>
                  </a:gsLst>
                  <a:lin ang="13500000" scaled="1"/>
                  <a:tileRect/>
                </a:gradFill>
                <a:latin typeface="+mn-lt"/>
                <a:ea typeface="+mn-ea"/>
                <a:cs typeface="+mn-cs"/>
              </a:rPr>
              <a:t>2012</a:t>
            </a:r>
            <a:endParaRPr lang="da-DK" sz="4000" b="1" dirty="0">
              <a:gradFill flip="none" rotWithShape="1">
                <a:gsLst>
                  <a:gs pos="0">
                    <a:srgbClr val="002060"/>
                  </a:gs>
                  <a:gs pos="50000">
                    <a:srgbClr val="0070C0"/>
                  </a:gs>
                </a:gsLst>
                <a:lin ang="13500000" scaled="1"/>
                <a:tileRect/>
              </a:gradFill>
              <a:latin typeface="+mn-lt"/>
              <a:ea typeface="+mn-ea"/>
              <a:cs typeface="+mn-cs"/>
            </a:endParaRPr>
          </a:p>
        </p:txBody>
      </p:sp>
      <p:grpSp>
        <p:nvGrpSpPr>
          <p:cNvPr id="13319" name="Gruppe 40"/>
          <p:cNvGrpSpPr>
            <a:grpSpLocks/>
          </p:cNvGrpSpPr>
          <p:nvPr/>
        </p:nvGrpSpPr>
        <p:grpSpPr bwMode="auto">
          <a:xfrm>
            <a:off x="1" y="2057400"/>
            <a:ext cx="9143999" cy="3757612"/>
            <a:chOff x="236589" y="2110902"/>
            <a:chExt cx="8596130" cy="2653186"/>
          </a:xfrm>
        </p:grpSpPr>
        <p:sp>
          <p:nvSpPr>
            <p:cNvPr id="5" name="Pentagon 4"/>
            <p:cNvSpPr/>
            <p:nvPr/>
          </p:nvSpPr>
          <p:spPr>
            <a:xfrm>
              <a:off x="242939" y="2110902"/>
              <a:ext cx="8589780" cy="2653186"/>
            </a:xfrm>
            <a:prstGeom prst="homePlate">
              <a:avLst>
                <a:gd name="adj" fmla="val 31841"/>
              </a:avLst>
            </a:prstGeom>
            <a:gradFill rotWithShape="1">
              <a:gsLst>
                <a:gs pos="0">
                  <a:srgbClr val="E6E6E6"/>
                </a:gs>
                <a:gs pos="100000">
                  <a:sysClr val="window" lastClr="FFFFFF"/>
                </a:gs>
              </a:gsLst>
              <a:lin ang="16200000"/>
            </a:gradFill>
            <a:ln w="9525">
              <a:solidFill>
                <a:srgbClr val="E1E1E1"/>
              </a:solidFill>
              <a:miter lim="800000"/>
              <a:headEnd/>
              <a:tailEnd/>
            </a:ln>
            <a:effectLst>
              <a:outerShdw blurRad="50800" dist="38100" dir="2700000" algn="tl" rotWithShape="0">
                <a:prstClr val="black">
                  <a:alpha val="40000"/>
                </a:prstClr>
              </a:outerShdw>
            </a:effectLst>
          </p:spPr>
          <p:txBody>
            <a:bodyPr anchor="ctr"/>
            <a:lstStyle/>
            <a:p>
              <a:pPr algn="ctr"/>
              <a:endParaRPr lang="en-US" dirty="0">
                <a:solidFill>
                  <a:srgbClr val="FFFFFF"/>
                </a:solidFill>
                <a:latin typeface="Arial Narrow" charset="0"/>
              </a:endParaRPr>
            </a:p>
          </p:txBody>
        </p:sp>
        <p:sp>
          <p:nvSpPr>
            <p:cNvPr id="14" name="Rektangel 13"/>
            <p:cNvSpPr/>
            <p:nvPr/>
          </p:nvSpPr>
          <p:spPr>
            <a:xfrm>
              <a:off x="236589" y="2122016"/>
              <a:ext cx="7750011" cy="358839"/>
            </a:xfrm>
            <a:prstGeom prst="rect">
              <a:avLst/>
            </a:prstGeom>
            <a:gradFill flip="none" rotWithShape="1">
              <a:gsLst>
                <a:gs pos="0">
                  <a:srgbClr val="0070C0"/>
                </a:gs>
                <a:gs pos="100000">
                  <a:srgbClr val="002060"/>
                </a:gs>
              </a:gsLst>
              <a:lin ang="5400000" scaled="1"/>
              <a:tileRect/>
            </a:gradFill>
            <a:ln w="3175" cap="flat" cmpd="sng">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endParaRPr lang="en-US" dirty="0">
                <a:solidFill>
                  <a:srgbClr val="0D0D0D"/>
                </a:solidFill>
                <a:latin typeface="Calibri" charset="0"/>
              </a:endParaRPr>
            </a:p>
          </p:txBody>
        </p:sp>
        <p:grpSp>
          <p:nvGrpSpPr>
            <p:cNvPr id="13346" name="Gruppe 28"/>
            <p:cNvGrpSpPr>
              <a:grpSpLocks/>
            </p:cNvGrpSpPr>
            <p:nvPr/>
          </p:nvGrpSpPr>
          <p:grpSpPr bwMode="auto">
            <a:xfrm>
              <a:off x="872248" y="2130354"/>
              <a:ext cx="7114162" cy="2633734"/>
              <a:chOff x="872248" y="2130354"/>
              <a:chExt cx="7114162" cy="2422187"/>
            </a:xfrm>
          </p:grpSpPr>
          <p:cxnSp>
            <p:nvCxnSpPr>
              <p:cNvPr id="16" name="Lige forbindelse 15"/>
              <p:cNvCxnSpPr/>
              <p:nvPr/>
            </p:nvCxnSpPr>
            <p:spPr>
              <a:xfrm rot="5400000">
                <a:off x="309573" y="3336501"/>
                <a:ext cx="2422554" cy="95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Lige forbindelse 17"/>
              <p:cNvCxnSpPr/>
              <p:nvPr/>
            </p:nvCxnSpPr>
            <p:spPr>
              <a:xfrm rot="5400000">
                <a:off x="-334938" y="3336501"/>
                <a:ext cx="2422554" cy="95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Lige forbindelse 18"/>
              <p:cNvCxnSpPr/>
              <p:nvPr/>
            </p:nvCxnSpPr>
            <p:spPr>
              <a:xfrm rot="5400000">
                <a:off x="1600183" y="3336501"/>
                <a:ext cx="2422554" cy="95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Lige forbindelse 19"/>
              <p:cNvCxnSpPr/>
              <p:nvPr/>
            </p:nvCxnSpPr>
            <p:spPr>
              <a:xfrm rot="5400000">
                <a:off x="955672" y="3336501"/>
                <a:ext cx="2422554" cy="95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Lige forbindelse 20"/>
              <p:cNvCxnSpPr/>
              <p:nvPr/>
            </p:nvCxnSpPr>
            <p:spPr>
              <a:xfrm rot="5400000">
                <a:off x="2890793" y="3336501"/>
                <a:ext cx="2422554" cy="95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Lige forbindelse 21"/>
              <p:cNvCxnSpPr/>
              <p:nvPr/>
            </p:nvCxnSpPr>
            <p:spPr>
              <a:xfrm rot="5400000">
                <a:off x="2244694" y="3336501"/>
                <a:ext cx="2422554" cy="95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Lige forbindelse 22"/>
              <p:cNvCxnSpPr/>
              <p:nvPr/>
            </p:nvCxnSpPr>
            <p:spPr>
              <a:xfrm rot="5400000">
                <a:off x="4180609" y="3335708"/>
                <a:ext cx="2422554" cy="1111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Lige forbindelse 23"/>
              <p:cNvCxnSpPr/>
              <p:nvPr/>
            </p:nvCxnSpPr>
            <p:spPr>
              <a:xfrm rot="5400000">
                <a:off x="3535305" y="3336501"/>
                <a:ext cx="2422554" cy="95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Lige forbindelse 24"/>
              <p:cNvCxnSpPr/>
              <p:nvPr/>
            </p:nvCxnSpPr>
            <p:spPr>
              <a:xfrm rot="5400000">
                <a:off x="5470426" y="3336501"/>
                <a:ext cx="2422554" cy="95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Lige forbindelse 25"/>
              <p:cNvCxnSpPr/>
              <p:nvPr/>
            </p:nvCxnSpPr>
            <p:spPr>
              <a:xfrm rot="5400000">
                <a:off x="4825914" y="3336501"/>
                <a:ext cx="2422554" cy="95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Lige forbindelse 26"/>
              <p:cNvCxnSpPr/>
              <p:nvPr/>
            </p:nvCxnSpPr>
            <p:spPr>
              <a:xfrm rot="5400000">
                <a:off x="6770561" y="3336501"/>
                <a:ext cx="2422554" cy="95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Lige forbindelse 27"/>
              <p:cNvCxnSpPr/>
              <p:nvPr/>
            </p:nvCxnSpPr>
            <p:spPr>
              <a:xfrm rot="5400000">
                <a:off x="6115731" y="3335707"/>
                <a:ext cx="2422554" cy="1111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sp>
        <p:nvSpPr>
          <p:cNvPr id="39" name="Pentagon 38"/>
          <p:cNvSpPr/>
          <p:nvPr/>
        </p:nvSpPr>
        <p:spPr>
          <a:xfrm>
            <a:off x="1371600" y="5181600"/>
            <a:ext cx="1574024" cy="330200"/>
          </a:xfrm>
          <a:prstGeom prst="homePlate">
            <a:avLst>
              <a:gd name="adj" fmla="val 35141"/>
            </a:avLst>
          </a:prstGeom>
          <a:gradFill flip="none" rotWithShape="1">
            <a:gsLst>
              <a:gs pos="0">
                <a:schemeClr val="bg1">
                  <a:lumMod val="85000"/>
                </a:schemeClr>
              </a:gs>
              <a:gs pos="100000">
                <a:schemeClr val="bg1">
                  <a:lumMod val="75000"/>
                </a:schemeClr>
              </a:gs>
            </a:gsLst>
            <a:lin ang="5400000" scaled="1"/>
            <a:tileRect/>
          </a:gradFill>
          <a:ln w="3175" cap="flat" cmpd="sng">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endParaRPr lang="en-US" dirty="0">
              <a:solidFill>
                <a:srgbClr val="0D0D0D"/>
              </a:solidFill>
              <a:latin typeface="Calibri" charset="0"/>
            </a:endParaRPr>
          </a:p>
        </p:txBody>
      </p:sp>
      <p:sp>
        <p:nvSpPr>
          <p:cNvPr id="13330" name="Tekstboks 43"/>
          <p:cNvSpPr txBox="1">
            <a:spLocks noChangeArrowheads="1"/>
          </p:cNvSpPr>
          <p:nvPr/>
        </p:nvSpPr>
        <p:spPr bwMode="auto">
          <a:xfrm>
            <a:off x="7467600" y="2133600"/>
            <a:ext cx="6381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a-DK" sz="1400" dirty="0" err="1">
                <a:solidFill>
                  <a:schemeClr val="bg1"/>
                </a:solidFill>
                <a:latin typeface="Calibri" charset="0"/>
              </a:rPr>
              <a:t>Dec</a:t>
            </a:r>
            <a:endParaRPr lang="da-DK" sz="1400" dirty="0">
              <a:solidFill>
                <a:schemeClr val="bg1"/>
              </a:solidFill>
              <a:latin typeface="Calibri" charset="0"/>
            </a:endParaRPr>
          </a:p>
        </p:txBody>
      </p:sp>
      <p:sp>
        <p:nvSpPr>
          <p:cNvPr id="13331" name="Tekstboks 44"/>
          <p:cNvSpPr txBox="1">
            <a:spLocks noChangeArrowheads="1"/>
          </p:cNvSpPr>
          <p:nvPr/>
        </p:nvSpPr>
        <p:spPr bwMode="auto">
          <a:xfrm>
            <a:off x="6248400" y="2133600"/>
            <a:ext cx="439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a-DK" sz="1400" dirty="0" err="1">
                <a:solidFill>
                  <a:schemeClr val="bg1"/>
                </a:solidFill>
                <a:latin typeface="Calibri" charset="0"/>
              </a:rPr>
              <a:t>Oct</a:t>
            </a:r>
            <a:endParaRPr lang="da-DK" sz="1400" dirty="0">
              <a:solidFill>
                <a:schemeClr val="bg1"/>
              </a:solidFill>
              <a:latin typeface="Calibri" charset="0"/>
            </a:endParaRPr>
          </a:p>
        </p:txBody>
      </p:sp>
      <p:sp>
        <p:nvSpPr>
          <p:cNvPr id="13332" name="Tekstboks 45"/>
          <p:cNvSpPr txBox="1">
            <a:spLocks noChangeArrowheads="1"/>
          </p:cNvSpPr>
          <p:nvPr/>
        </p:nvSpPr>
        <p:spPr bwMode="auto">
          <a:xfrm>
            <a:off x="5562600" y="2133600"/>
            <a:ext cx="450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a-DK" sz="1400" dirty="0" err="1">
                <a:solidFill>
                  <a:schemeClr val="bg1"/>
                </a:solidFill>
                <a:latin typeface="Calibri" charset="0"/>
              </a:rPr>
              <a:t>Sep</a:t>
            </a:r>
            <a:endParaRPr lang="da-DK" sz="1400" dirty="0">
              <a:solidFill>
                <a:schemeClr val="bg1"/>
              </a:solidFill>
              <a:latin typeface="Calibri" charset="0"/>
            </a:endParaRPr>
          </a:p>
        </p:txBody>
      </p:sp>
      <p:sp>
        <p:nvSpPr>
          <p:cNvPr id="13333" name="Tekstboks 46"/>
          <p:cNvSpPr txBox="1">
            <a:spLocks noChangeArrowheads="1"/>
          </p:cNvSpPr>
          <p:nvPr/>
        </p:nvSpPr>
        <p:spPr bwMode="auto">
          <a:xfrm>
            <a:off x="4876800" y="2133600"/>
            <a:ext cx="468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a-DK" sz="1400">
                <a:solidFill>
                  <a:schemeClr val="bg1"/>
                </a:solidFill>
                <a:latin typeface="Calibri" charset="0"/>
              </a:rPr>
              <a:t>Aug</a:t>
            </a:r>
          </a:p>
        </p:txBody>
      </p:sp>
      <p:sp>
        <p:nvSpPr>
          <p:cNvPr id="13334" name="Tekstboks 47"/>
          <p:cNvSpPr txBox="1">
            <a:spLocks noChangeArrowheads="1"/>
          </p:cNvSpPr>
          <p:nvPr/>
        </p:nvSpPr>
        <p:spPr bwMode="auto">
          <a:xfrm>
            <a:off x="4191000" y="2133600"/>
            <a:ext cx="460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a-DK" sz="1400" dirty="0" err="1">
                <a:solidFill>
                  <a:schemeClr val="bg1"/>
                </a:solidFill>
                <a:latin typeface="Calibri" charset="0"/>
              </a:rPr>
              <a:t>July</a:t>
            </a:r>
            <a:endParaRPr lang="da-DK" sz="1400" dirty="0">
              <a:solidFill>
                <a:schemeClr val="bg1"/>
              </a:solidFill>
              <a:latin typeface="Calibri" charset="0"/>
            </a:endParaRPr>
          </a:p>
        </p:txBody>
      </p:sp>
      <p:sp>
        <p:nvSpPr>
          <p:cNvPr id="13335" name="Tekstboks 48"/>
          <p:cNvSpPr txBox="1">
            <a:spLocks noChangeArrowheads="1"/>
          </p:cNvSpPr>
          <p:nvPr/>
        </p:nvSpPr>
        <p:spPr bwMode="auto">
          <a:xfrm>
            <a:off x="3505200" y="2133600"/>
            <a:ext cx="5222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a-DK" sz="1400" dirty="0">
                <a:solidFill>
                  <a:schemeClr val="bg1"/>
                </a:solidFill>
                <a:latin typeface="Calibri" charset="0"/>
              </a:rPr>
              <a:t>June</a:t>
            </a:r>
          </a:p>
        </p:txBody>
      </p:sp>
      <p:sp>
        <p:nvSpPr>
          <p:cNvPr id="13336" name="Tekstboks 49"/>
          <p:cNvSpPr txBox="1">
            <a:spLocks noChangeArrowheads="1"/>
          </p:cNvSpPr>
          <p:nvPr/>
        </p:nvSpPr>
        <p:spPr bwMode="auto">
          <a:xfrm>
            <a:off x="2133600" y="2133600"/>
            <a:ext cx="528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a-DK" sz="1400">
                <a:solidFill>
                  <a:schemeClr val="bg1"/>
                </a:solidFill>
                <a:latin typeface="Calibri" charset="0"/>
              </a:rPr>
              <a:t>April</a:t>
            </a:r>
          </a:p>
        </p:txBody>
      </p:sp>
      <p:sp>
        <p:nvSpPr>
          <p:cNvPr id="13337" name="Tekstboks 50"/>
          <p:cNvSpPr txBox="1">
            <a:spLocks noChangeArrowheads="1"/>
          </p:cNvSpPr>
          <p:nvPr/>
        </p:nvSpPr>
        <p:spPr bwMode="auto">
          <a:xfrm>
            <a:off x="1371600" y="2133600"/>
            <a:ext cx="655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a-DK" sz="1400" dirty="0">
                <a:solidFill>
                  <a:schemeClr val="bg1"/>
                </a:solidFill>
                <a:latin typeface="Calibri" charset="0"/>
              </a:rPr>
              <a:t>March</a:t>
            </a:r>
          </a:p>
        </p:txBody>
      </p:sp>
      <p:sp>
        <p:nvSpPr>
          <p:cNvPr id="13338" name="Tekstboks 51"/>
          <p:cNvSpPr txBox="1">
            <a:spLocks noChangeArrowheads="1"/>
          </p:cNvSpPr>
          <p:nvPr/>
        </p:nvSpPr>
        <p:spPr bwMode="auto">
          <a:xfrm>
            <a:off x="838200" y="2133600"/>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a-DK" sz="1400" dirty="0" err="1">
                <a:solidFill>
                  <a:schemeClr val="bg1"/>
                </a:solidFill>
                <a:latin typeface="Calibri" charset="0"/>
              </a:rPr>
              <a:t>Feb</a:t>
            </a:r>
            <a:endParaRPr lang="da-DK" sz="1400" dirty="0">
              <a:solidFill>
                <a:schemeClr val="bg1"/>
              </a:solidFill>
              <a:latin typeface="Calibri" charset="0"/>
            </a:endParaRPr>
          </a:p>
        </p:txBody>
      </p:sp>
      <p:sp>
        <p:nvSpPr>
          <p:cNvPr id="13339" name="Tekstboks 52"/>
          <p:cNvSpPr txBox="1">
            <a:spLocks noChangeArrowheads="1"/>
          </p:cNvSpPr>
          <p:nvPr/>
        </p:nvSpPr>
        <p:spPr bwMode="auto">
          <a:xfrm>
            <a:off x="152400" y="2133600"/>
            <a:ext cx="4238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a-DK" sz="1400" dirty="0">
                <a:solidFill>
                  <a:schemeClr val="bg1"/>
                </a:solidFill>
                <a:latin typeface="Calibri" charset="0"/>
              </a:rPr>
              <a:t>Jan</a:t>
            </a:r>
          </a:p>
        </p:txBody>
      </p:sp>
      <p:cxnSp>
        <p:nvCxnSpPr>
          <p:cNvPr id="3" name="Straight Connector 2"/>
          <p:cNvCxnSpPr/>
          <p:nvPr/>
        </p:nvCxnSpPr>
        <p:spPr>
          <a:xfrm>
            <a:off x="3048000" y="2590800"/>
            <a:ext cx="0" cy="3124200"/>
          </a:xfrm>
          <a:prstGeom prst="line">
            <a:avLst/>
          </a:prstGeom>
        </p:spPr>
        <p:style>
          <a:lnRef idx="2">
            <a:schemeClr val="accent1"/>
          </a:lnRef>
          <a:fillRef idx="0">
            <a:schemeClr val="accent1"/>
          </a:fillRef>
          <a:effectRef idx="1">
            <a:schemeClr val="accent1"/>
          </a:effectRef>
          <a:fontRef idx="minor">
            <a:schemeClr val="tx1"/>
          </a:fontRef>
        </p:style>
      </p:cxnSp>
      <p:sp>
        <p:nvSpPr>
          <p:cNvPr id="13340" name="Tekstboks 53"/>
          <p:cNvSpPr txBox="1">
            <a:spLocks noChangeArrowheads="1"/>
          </p:cNvSpPr>
          <p:nvPr/>
        </p:nvSpPr>
        <p:spPr bwMode="auto">
          <a:xfrm>
            <a:off x="2819400" y="2133600"/>
            <a:ext cx="503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a-DK" sz="1400" dirty="0">
                <a:solidFill>
                  <a:schemeClr val="bg1"/>
                </a:solidFill>
                <a:latin typeface="Calibri" charset="0"/>
              </a:rPr>
              <a:t>May</a:t>
            </a:r>
          </a:p>
        </p:txBody>
      </p:sp>
      <p:sp>
        <p:nvSpPr>
          <p:cNvPr id="13341" name="Tekstboks 54"/>
          <p:cNvSpPr txBox="1">
            <a:spLocks noChangeArrowheads="1"/>
          </p:cNvSpPr>
          <p:nvPr/>
        </p:nvSpPr>
        <p:spPr bwMode="auto">
          <a:xfrm>
            <a:off x="6934200" y="2133600"/>
            <a:ext cx="476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a-DK" sz="1400" dirty="0" err="1">
                <a:solidFill>
                  <a:schemeClr val="bg1"/>
                </a:solidFill>
                <a:latin typeface="Calibri" charset="0"/>
              </a:rPr>
              <a:t>Nov</a:t>
            </a:r>
            <a:endParaRPr lang="da-DK" sz="1400" dirty="0">
              <a:solidFill>
                <a:schemeClr val="bg1"/>
              </a:solidFill>
              <a:latin typeface="Calibri" charset="0"/>
            </a:endParaRPr>
          </a:p>
        </p:txBody>
      </p:sp>
      <p:sp>
        <p:nvSpPr>
          <p:cNvPr id="80" name="Rektangel 79"/>
          <p:cNvSpPr/>
          <p:nvPr/>
        </p:nvSpPr>
        <p:spPr>
          <a:xfrm>
            <a:off x="249238" y="636588"/>
            <a:ext cx="184666" cy="338554"/>
          </a:xfrm>
          <a:prstGeom prst="rect">
            <a:avLst/>
          </a:prstGeom>
        </p:spPr>
        <p:txBody>
          <a:bodyPr wrap="none">
            <a:spAutoFit/>
          </a:bodyPr>
          <a:lstStyle/>
          <a:p>
            <a:r>
              <a:rPr lang="de-DE" sz="1600" dirty="0" smtClean="0">
                <a:solidFill>
                  <a:srgbClr val="000000"/>
                </a:solidFill>
                <a:latin typeface="Calibri" charset="0"/>
              </a:rPr>
              <a:t> </a:t>
            </a:r>
            <a:endParaRPr lang="da-DK" dirty="0">
              <a:latin typeface="Calibri" charset="0"/>
            </a:endParaRPr>
          </a:p>
        </p:txBody>
      </p:sp>
      <p:grpSp>
        <p:nvGrpSpPr>
          <p:cNvPr id="46" name="Gruppe 199"/>
          <p:cNvGrpSpPr>
            <a:grpSpLocks/>
          </p:cNvGrpSpPr>
          <p:nvPr/>
        </p:nvGrpSpPr>
        <p:grpSpPr bwMode="auto">
          <a:xfrm>
            <a:off x="-152400" y="4495800"/>
            <a:ext cx="1371600" cy="914400"/>
            <a:chOff x="2636520" y="2831705"/>
            <a:chExt cx="1919605" cy="1330207"/>
          </a:xfrm>
        </p:grpSpPr>
        <p:sp>
          <p:nvSpPr>
            <p:cNvPr id="47" name="Ellipse 81"/>
            <p:cNvSpPr/>
            <p:nvPr/>
          </p:nvSpPr>
          <p:spPr bwMode="auto">
            <a:xfrm>
              <a:off x="2636520" y="3774026"/>
              <a:ext cx="1919605" cy="38788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a:solidFill>
                  <a:srgbClr val="FFFFFF"/>
                </a:solidFill>
                <a:latin typeface="Calibri" charset="0"/>
              </a:endParaRPr>
            </a:p>
          </p:txBody>
        </p:sp>
        <p:grpSp>
          <p:nvGrpSpPr>
            <p:cNvPr id="48" name="Gruppe 91"/>
            <p:cNvGrpSpPr>
              <a:grpSpLocks/>
            </p:cNvGrpSpPr>
            <p:nvPr/>
          </p:nvGrpSpPr>
          <p:grpSpPr bwMode="auto">
            <a:xfrm>
              <a:off x="2976835" y="2831705"/>
              <a:ext cx="1198925" cy="1187339"/>
              <a:chOff x="1071835" y="2920232"/>
              <a:chExt cx="1427572" cy="1413777"/>
            </a:xfrm>
          </p:grpSpPr>
          <p:sp>
            <p:nvSpPr>
              <p:cNvPr id="49" name="Ellipse 44"/>
              <p:cNvSpPr/>
              <p:nvPr/>
            </p:nvSpPr>
            <p:spPr bwMode="auto">
              <a:xfrm rot="21052097">
                <a:off x="1085754" y="2920232"/>
                <a:ext cx="1413653" cy="1413777"/>
              </a:xfrm>
              <a:prstGeom prst="ellipse">
                <a:avLst/>
              </a:prstGeom>
              <a:gradFill flip="none" rotWithShape="1">
                <a:gsLst>
                  <a:gs pos="0">
                    <a:srgbClr val="74F4FF"/>
                  </a:gs>
                  <a:gs pos="100000">
                    <a:srgbClr val="208ECD"/>
                  </a:gs>
                </a:gsLst>
                <a:path path="shape">
                  <a:fillToRect l="50000" t="50000" r="50000" b="50000"/>
                </a:path>
                <a:tileRect/>
              </a:gra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a:solidFill>
                    <a:srgbClr val="FFFFFF"/>
                  </a:solidFill>
                  <a:latin typeface="Calibri" charset="0"/>
                </a:endParaRPr>
              </a:p>
            </p:txBody>
          </p:sp>
          <p:sp>
            <p:nvSpPr>
              <p:cNvPr id="50" name="Ellipse 45"/>
              <p:cNvSpPr/>
              <p:nvPr/>
            </p:nvSpPr>
            <p:spPr bwMode="auto">
              <a:xfrm>
                <a:off x="1285661" y="2950306"/>
                <a:ext cx="1025053" cy="766884"/>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algn="ctr"/>
                <a:endParaRPr lang="en-US">
                  <a:solidFill>
                    <a:srgbClr val="FFFFFF"/>
                  </a:solidFill>
                  <a:latin typeface="Calibri" charset="0"/>
                </a:endParaRPr>
              </a:p>
            </p:txBody>
          </p:sp>
          <p:sp>
            <p:nvSpPr>
              <p:cNvPr id="51" name="Måne 87"/>
              <p:cNvSpPr/>
              <p:nvPr/>
            </p:nvSpPr>
            <p:spPr bwMode="auto">
              <a:xfrm rot="16552097">
                <a:off x="1446797" y="3308471"/>
                <a:ext cx="622393" cy="137231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a:solidFill>
                    <a:srgbClr val="FFFFFF"/>
                  </a:solidFill>
                  <a:latin typeface="Calibri" charset="0"/>
                </a:endParaRPr>
              </a:p>
            </p:txBody>
          </p:sp>
        </p:grpSp>
      </p:grpSp>
      <p:grpSp>
        <p:nvGrpSpPr>
          <p:cNvPr id="52" name="Gruppe 199"/>
          <p:cNvGrpSpPr>
            <a:grpSpLocks/>
          </p:cNvGrpSpPr>
          <p:nvPr/>
        </p:nvGrpSpPr>
        <p:grpSpPr bwMode="auto">
          <a:xfrm>
            <a:off x="7239000" y="2667000"/>
            <a:ext cx="1371600" cy="990600"/>
            <a:chOff x="2636520" y="2831705"/>
            <a:chExt cx="1919605" cy="1330207"/>
          </a:xfrm>
        </p:grpSpPr>
        <p:sp>
          <p:nvSpPr>
            <p:cNvPr id="53" name="Ellipse 81"/>
            <p:cNvSpPr/>
            <p:nvPr/>
          </p:nvSpPr>
          <p:spPr bwMode="auto">
            <a:xfrm>
              <a:off x="2636520" y="3774026"/>
              <a:ext cx="1919605" cy="38788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a:solidFill>
                  <a:srgbClr val="FFFFFF"/>
                </a:solidFill>
                <a:latin typeface="Calibri" charset="0"/>
              </a:endParaRPr>
            </a:p>
          </p:txBody>
        </p:sp>
        <p:grpSp>
          <p:nvGrpSpPr>
            <p:cNvPr id="54" name="Gruppe 91"/>
            <p:cNvGrpSpPr>
              <a:grpSpLocks/>
            </p:cNvGrpSpPr>
            <p:nvPr/>
          </p:nvGrpSpPr>
          <p:grpSpPr bwMode="auto">
            <a:xfrm>
              <a:off x="2976835" y="2831705"/>
              <a:ext cx="1198925" cy="1187339"/>
              <a:chOff x="1071835" y="2920232"/>
              <a:chExt cx="1427572" cy="1413777"/>
            </a:xfrm>
          </p:grpSpPr>
          <p:sp>
            <p:nvSpPr>
              <p:cNvPr id="55" name="Ellipse 44"/>
              <p:cNvSpPr/>
              <p:nvPr/>
            </p:nvSpPr>
            <p:spPr bwMode="auto">
              <a:xfrm rot="21052097">
                <a:off x="1085754" y="2920232"/>
                <a:ext cx="1413653" cy="1413777"/>
              </a:xfrm>
              <a:prstGeom prst="ellipse">
                <a:avLst/>
              </a:prstGeom>
              <a:gradFill flip="none" rotWithShape="1">
                <a:gsLst>
                  <a:gs pos="0">
                    <a:srgbClr val="74F4FF"/>
                  </a:gs>
                  <a:gs pos="100000">
                    <a:srgbClr val="208ECD"/>
                  </a:gs>
                </a:gsLst>
                <a:path path="shape">
                  <a:fillToRect l="50000" t="50000" r="50000" b="50000"/>
                </a:path>
                <a:tileRect/>
              </a:gra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a:solidFill>
                    <a:srgbClr val="FFFFFF"/>
                  </a:solidFill>
                  <a:latin typeface="Calibri" charset="0"/>
                </a:endParaRPr>
              </a:p>
            </p:txBody>
          </p:sp>
          <p:sp>
            <p:nvSpPr>
              <p:cNvPr id="56" name="Ellipse 45"/>
              <p:cNvSpPr/>
              <p:nvPr/>
            </p:nvSpPr>
            <p:spPr bwMode="auto">
              <a:xfrm>
                <a:off x="1285661" y="2950306"/>
                <a:ext cx="1025053" cy="766884"/>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algn="ctr"/>
                <a:endParaRPr lang="en-US">
                  <a:solidFill>
                    <a:srgbClr val="FFFFFF"/>
                  </a:solidFill>
                  <a:latin typeface="Calibri" charset="0"/>
                </a:endParaRPr>
              </a:p>
            </p:txBody>
          </p:sp>
          <p:sp>
            <p:nvSpPr>
              <p:cNvPr id="57" name="Måne 87"/>
              <p:cNvSpPr/>
              <p:nvPr/>
            </p:nvSpPr>
            <p:spPr bwMode="auto">
              <a:xfrm rot="16552097">
                <a:off x="1446797" y="3308471"/>
                <a:ext cx="622393" cy="137231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a:solidFill>
                    <a:srgbClr val="FFFFFF"/>
                  </a:solidFill>
                  <a:latin typeface="Calibri" charset="0"/>
                </a:endParaRPr>
              </a:p>
            </p:txBody>
          </p:sp>
        </p:grpSp>
      </p:grpSp>
      <p:grpSp>
        <p:nvGrpSpPr>
          <p:cNvPr id="58" name="Gruppe 199"/>
          <p:cNvGrpSpPr>
            <a:grpSpLocks/>
          </p:cNvGrpSpPr>
          <p:nvPr/>
        </p:nvGrpSpPr>
        <p:grpSpPr bwMode="auto">
          <a:xfrm>
            <a:off x="762000" y="2667000"/>
            <a:ext cx="1295400" cy="914400"/>
            <a:chOff x="2636520" y="2831705"/>
            <a:chExt cx="1919605" cy="1330207"/>
          </a:xfrm>
        </p:grpSpPr>
        <p:sp>
          <p:nvSpPr>
            <p:cNvPr id="59" name="Ellipse 81"/>
            <p:cNvSpPr/>
            <p:nvPr/>
          </p:nvSpPr>
          <p:spPr bwMode="auto">
            <a:xfrm>
              <a:off x="2636520" y="3774026"/>
              <a:ext cx="1919605" cy="38788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a:solidFill>
                  <a:srgbClr val="FFFFFF"/>
                </a:solidFill>
                <a:latin typeface="Calibri" charset="0"/>
              </a:endParaRPr>
            </a:p>
          </p:txBody>
        </p:sp>
        <p:grpSp>
          <p:nvGrpSpPr>
            <p:cNvPr id="60" name="Gruppe 91"/>
            <p:cNvGrpSpPr>
              <a:grpSpLocks/>
            </p:cNvGrpSpPr>
            <p:nvPr/>
          </p:nvGrpSpPr>
          <p:grpSpPr bwMode="auto">
            <a:xfrm>
              <a:off x="2976835" y="2831705"/>
              <a:ext cx="1198925" cy="1187339"/>
              <a:chOff x="1071835" y="2920232"/>
              <a:chExt cx="1427572" cy="1413777"/>
            </a:xfrm>
          </p:grpSpPr>
          <p:sp>
            <p:nvSpPr>
              <p:cNvPr id="61" name="Ellipse 44"/>
              <p:cNvSpPr/>
              <p:nvPr/>
            </p:nvSpPr>
            <p:spPr bwMode="auto">
              <a:xfrm rot="21052097">
                <a:off x="1085754" y="2920232"/>
                <a:ext cx="1413653" cy="1413777"/>
              </a:xfrm>
              <a:prstGeom prst="ellipse">
                <a:avLst/>
              </a:prstGeom>
              <a:gradFill flip="none" rotWithShape="1">
                <a:gsLst>
                  <a:gs pos="0">
                    <a:srgbClr val="74F4FF"/>
                  </a:gs>
                  <a:gs pos="100000">
                    <a:srgbClr val="208ECD"/>
                  </a:gs>
                </a:gsLst>
                <a:path path="shape">
                  <a:fillToRect l="50000" t="50000" r="50000" b="50000"/>
                </a:path>
                <a:tileRect/>
              </a:gra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a:solidFill>
                    <a:srgbClr val="FFFFFF"/>
                  </a:solidFill>
                  <a:latin typeface="Calibri" charset="0"/>
                </a:endParaRPr>
              </a:p>
            </p:txBody>
          </p:sp>
          <p:sp>
            <p:nvSpPr>
              <p:cNvPr id="62" name="Ellipse 45"/>
              <p:cNvSpPr/>
              <p:nvPr/>
            </p:nvSpPr>
            <p:spPr bwMode="auto">
              <a:xfrm>
                <a:off x="1285661" y="2950306"/>
                <a:ext cx="1025053" cy="766884"/>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algn="ctr"/>
                <a:endParaRPr lang="en-US">
                  <a:solidFill>
                    <a:srgbClr val="FFFFFF"/>
                  </a:solidFill>
                  <a:latin typeface="Calibri" charset="0"/>
                </a:endParaRPr>
              </a:p>
            </p:txBody>
          </p:sp>
          <p:sp>
            <p:nvSpPr>
              <p:cNvPr id="63" name="Måne 87"/>
              <p:cNvSpPr/>
              <p:nvPr/>
            </p:nvSpPr>
            <p:spPr bwMode="auto">
              <a:xfrm rot="16552097">
                <a:off x="1446797" y="3308471"/>
                <a:ext cx="622393" cy="137231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a:solidFill>
                    <a:srgbClr val="FFFFFF"/>
                  </a:solidFill>
                  <a:latin typeface="Calibri" charset="0"/>
                </a:endParaRPr>
              </a:p>
            </p:txBody>
          </p:sp>
        </p:grpSp>
      </p:grpSp>
      <p:grpSp>
        <p:nvGrpSpPr>
          <p:cNvPr id="85" name="Gruppe 199"/>
          <p:cNvGrpSpPr>
            <a:grpSpLocks/>
          </p:cNvGrpSpPr>
          <p:nvPr/>
        </p:nvGrpSpPr>
        <p:grpSpPr bwMode="auto">
          <a:xfrm>
            <a:off x="1828800" y="2667000"/>
            <a:ext cx="1219200" cy="838200"/>
            <a:chOff x="2636520" y="2831705"/>
            <a:chExt cx="1919605" cy="1330207"/>
          </a:xfrm>
        </p:grpSpPr>
        <p:sp>
          <p:nvSpPr>
            <p:cNvPr id="86" name="Ellipse 81"/>
            <p:cNvSpPr/>
            <p:nvPr/>
          </p:nvSpPr>
          <p:spPr bwMode="auto">
            <a:xfrm>
              <a:off x="2636520" y="3774026"/>
              <a:ext cx="1919605" cy="38788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a:solidFill>
                  <a:srgbClr val="FFFFFF"/>
                </a:solidFill>
                <a:latin typeface="Calibri" charset="0"/>
              </a:endParaRPr>
            </a:p>
          </p:txBody>
        </p:sp>
        <p:grpSp>
          <p:nvGrpSpPr>
            <p:cNvPr id="87" name="Gruppe 91"/>
            <p:cNvGrpSpPr>
              <a:grpSpLocks/>
            </p:cNvGrpSpPr>
            <p:nvPr/>
          </p:nvGrpSpPr>
          <p:grpSpPr bwMode="auto">
            <a:xfrm>
              <a:off x="2976835" y="2831705"/>
              <a:ext cx="1198925" cy="1187339"/>
              <a:chOff x="1071835" y="2920232"/>
              <a:chExt cx="1427572" cy="1413777"/>
            </a:xfrm>
          </p:grpSpPr>
          <p:sp>
            <p:nvSpPr>
              <p:cNvPr id="88" name="Ellipse 44"/>
              <p:cNvSpPr/>
              <p:nvPr/>
            </p:nvSpPr>
            <p:spPr bwMode="auto">
              <a:xfrm rot="21052097">
                <a:off x="1085754" y="2920232"/>
                <a:ext cx="1413653" cy="1413777"/>
              </a:xfrm>
              <a:prstGeom prst="ellipse">
                <a:avLst/>
              </a:prstGeom>
              <a:gradFill flip="none" rotWithShape="1">
                <a:gsLst>
                  <a:gs pos="0">
                    <a:srgbClr val="74F4FF"/>
                  </a:gs>
                  <a:gs pos="100000">
                    <a:srgbClr val="208ECD"/>
                  </a:gs>
                </a:gsLst>
                <a:path path="shape">
                  <a:fillToRect l="50000" t="50000" r="50000" b="50000"/>
                </a:path>
                <a:tileRect/>
              </a:gra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a:solidFill>
                    <a:srgbClr val="FFFFFF"/>
                  </a:solidFill>
                  <a:latin typeface="Calibri" charset="0"/>
                </a:endParaRPr>
              </a:p>
            </p:txBody>
          </p:sp>
          <p:sp>
            <p:nvSpPr>
              <p:cNvPr id="89" name="Ellipse 45"/>
              <p:cNvSpPr/>
              <p:nvPr/>
            </p:nvSpPr>
            <p:spPr bwMode="auto">
              <a:xfrm>
                <a:off x="1285661" y="2950306"/>
                <a:ext cx="1025053" cy="766884"/>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algn="ctr"/>
                <a:endParaRPr lang="en-US">
                  <a:solidFill>
                    <a:srgbClr val="FFFFFF"/>
                  </a:solidFill>
                  <a:latin typeface="Calibri" charset="0"/>
                </a:endParaRPr>
              </a:p>
            </p:txBody>
          </p:sp>
          <p:sp>
            <p:nvSpPr>
              <p:cNvPr id="90" name="Måne 87"/>
              <p:cNvSpPr/>
              <p:nvPr/>
            </p:nvSpPr>
            <p:spPr bwMode="auto">
              <a:xfrm rot="16552097">
                <a:off x="1446797" y="3308471"/>
                <a:ext cx="622393" cy="137231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a:solidFill>
                    <a:srgbClr val="FFFFFF"/>
                  </a:solidFill>
                  <a:latin typeface="Calibri" charset="0"/>
                </a:endParaRPr>
              </a:p>
            </p:txBody>
          </p:sp>
        </p:grpSp>
      </p:grpSp>
      <p:sp>
        <p:nvSpPr>
          <p:cNvPr id="91" name="Tekstboks 39"/>
          <p:cNvSpPr txBox="1">
            <a:spLocks noChangeArrowheads="1"/>
          </p:cNvSpPr>
          <p:nvPr/>
        </p:nvSpPr>
        <p:spPr bwMode="auto">
          <a:xfrm>
            <a:off x="0" y="2819400"/>
            <a:ext cx="1219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b="1" dirty="0" smtClean="0">
                <a:latin typeface="Calibri" charset="0"/>
              </a:rPr>
              <a:t>Hiring</a:t>
            </a:r>
          </a:p>
          <a:p>
            <a:pPr algn="ctr" eaLnBrk="1" hangingPunct="1"/>
            <a:r>
              <a:rPr lang="en-US" sz="1200" b="1" dirty="0" smtClean="0">
                <a:latin typeface="Calibri" charset="0"/>
              </a:rPr>
              <a:t>Freeze</a:t>
            </a:r>
            <a:endParaRPr lang="da-DK" sz="1200" b="1" dirty="0">
              <a:latin typeface="Calibri" charset="0"/>
            </a:endParaRPr>
          </a:p>
        </p:txBody>
      </p:sp>
      <p:sp>
        <p:nvSpPr>
          <p:cNvPr id="92" name="Tekstboks 39"/>
          <p:cNvSpPr txBox="1">
            <a:spLocks noChangeArrowheads="1"/>
          </p:cNvSpPr>
          <p:nvPr/>
        </p:nvSpPr>
        <p:spPr bwMode="auto">
          <a:xfrm>
            <a:off x="-76200" y="4648200"/>
            <a:ext cx="1219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a-DK" sz="1200" b="1" dirty="0" smtClean="0">
                <a:latin typeface="Calibri" charset="0"/>
              </a:rPr>
              <a:t>Lost Team</a:t>
            </a:r>
          </a:p>
          <a:p>
            <a:pPr algn="ctr" eaLnBrk="1" hangingPunct="1"/>
            <a:r>
              <a:rPr lang="da-DK" sz="1200" b="1" dirty="0" smtClean="0">
                <a:latin typeface="Calibri" charset="0"/>
              </a:rPr>
              <a:t>Manager</a:t>
            </a:r>
            <a:endParaRPr lang="da-DK" sz="1200" b="1" dirty="0">
              <a:latin typeface="Calibri" charset="0"/>
            </a:endParaRPr>
          </a:p>
        </p:txBody>
      </p:sp>
      <p:sp>
        <p:nvSpPr>
          <p:cNvPr id="93" name="Tekstboks 39"/>
          <p:cNvSpPr txBox="1">
            <a:spLocks noChangeArrowheads="1"/>
          </p:cNvSpPr>
          <p:nvPr/>
        </p:nvSpPr>
        <p:spPr bwMode="auto">
          <a:xfrm>
            <a:off x="1371600" y="5181600"/>
            <a:ext cx="1600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a-DK" sz="1200" b="1" dirty="0" smtClean="0">
                <a:latin typeface="Calibri" charset="0"/>
              </a:rPr>
              <a:t>HR </a:t>
            </a:r>
            <a:r>
              <a:rPr lang="da-DK" sz="1200" b="1" dirty="0" err="1" smtClean="0">
                <a:latin typeface="Calibri" charset="0"/>
              </a:rPr>
              <a:t>Phase</a:t>
            </a:r>
            <a:r>
              <a:rPr lang="da-DK" sz="1200" b="1" dirty="0" smtClean="0">
                <a:latin typeface="Calibri" charset="0"/>
              </a:rPr>
              <a:t> Kick-</a:t>
            </a:r>
            <a:r>
              <a:rPr lang="da-DK" sz="1200" b="1" dirty="0" err="1" smtClean="0">
                <a:latin typeface="Calibri" charset="0"/>
              </a:rPr>
              <a:t>Off</a:t>
            </a:r>
            <a:endParaRPr lang="da-DK" sz="1200" b="1" dirty="0">
              <a:latin typeface="Calibri" charset="0"/>
            </a:endParaRPr>
          </a:p>
        </p:txBody>
      </p:sp>
      <p:sp>
        <p:nvSpPr>
          <p:cNvPr id="95" name="Tekstboks 39"/>
          <p:cNvSpPr txBox="1">
            <a:spLocks noChangeArrowheads="1"/>
          </p:cNvSpPr>
          <p:nvPr/>
        </p:nvSpPr>
        <p:spPr bwMode="auto">
          <a:xfrm>
            <a:off x="7391400" y="2743200"/>
            <a:ext cx="990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a-DK" sz="1200" b="1" dirty="0" smtClean="0">
                <a:latin typeface="Calibri" charset="0"/>
              </a:rPr>
              <a:t>BI</a:t>
            </a:r>
          </a:p>
          <a:p>
            <a:pPr algn="ctr" eaLnBrk="1" hangingPunct="1"/>
            <a:r>
              <a:rPr lang="da-DK" sz="1200" b="1" dirty="0" smtClean="0">
                <a:latin typeface="Calibri" charset="0"/>
              </a:rPr>
              <a:t>Query </a:t>
            </a:r>
            <a:r>
              <a:rPr lang="da-DK" sz="1200" b="1" dirty="0" err="1" smtClean="0">
                <a:latin typeface="Calibri" charset="0"/>
              </a:rPr>
              <a:t>Sunset</a:t>
            </a:r>
            <a:endParaRPr lang="da-DK" sz="1200" b="1" dirty="0">
              <a:latin typeface="Calibri" charset="0"/>
            </a:endParaRPr>
          </a:p>
        </p:txBody>
      </p:sp>
      <p:sp>
        <p:nvSpPr>
          <p:cNvPr id="97" name="Tekstboks 39"/>
          <p:cNvSpPr txBox="1">
            <a:spLocks noChangeArrowheads="1"/>
          </p:cNvSpPr>
          <p:nvPr/>
        </p:nvSpPr>
        <p:spPr bwMode="auto">
          <a:xfrm>
            <a:off x="1828800" y="2819400"/>
            <a:ext cx="1219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a-DK" sz="1200" b="1" dirty="0" smtClean="0">
                <a:latin typeface="Calibri" charset="0"/>
              </a:rPr>
              <a:t>Official Access</a:t>
            </a:r>
          </a:p>
          <a:p>
            <a:pPr algn="ctr" eaLnBrk="1" hangingPunct="1"/>
            <a:r>
              <a:rPr lang="da-DK" sz="1200" b="1" dirty="0" err="1" smtClean="0">
                <a:latin typeface="Calibri" charset="0"/>
              </a:rPr>
              <a:t>Request</a:t>
            </a:r>
            <a:r>
              <a:rPr lang="da-DK" sz="1200" b="1" dirty="0" smtClean="0">
                <a:latin typeface="Calibri" charset="0"/>
              </a:rPr>
              <a:t> </a:t>
            </a:r>
            <a:r>
              <a:rPr lang="da-DK" sz="1200" b="1" dirty="0" err="1" smtClean="0">
                <a:latin typeface="Calibri" charset="0"/>
              </a:rPr>
              <a:t>Process</a:t>
            </a:r>
            <a:endParaRPr lang="da-DK" sz="1200" b="1" dirty="0">
              <a:latin typeface="Calibri" charset="0"/>
            </a:endParaRPr>
          </a:p>
        </p:txBody>
      </p:sp>
      <p:grpSp>
        <p:nvGrpSpPr>
          <p:cNvPr id="98" name="Gruppe 199"/>
          <p:cNvGrpSpPr>
            <a:grpSpLocks/>
          </p:cNvGrpSpPr>
          <p:nvPr/>
        </p:nvGrpSpPr>
        <p:grpSpPr bwMode="auto">
          <a:xfrm>
            <a:off x="-152400" y="3581400"/>
            <a:ext cx="1371600" cy="914400"/>
            <a:chOff x="2636520" y="2831705"/>
            <a:chExt cx="1919605" cy="1330207"/>
          </a:xfrm>
        </p:grpSpPr>
        <p:sp>
          <p:nvSpPr>
            <p:cNvPr id="99" name="Ellipse 81"/>
            <p:cNvSpPr/>
            <p:nvPr/>
          </p:nvSpPr>
          <p:spPr bwMode="auto">
            <a:xfrm>
              <a:off x="2636520" y="3774026"/>
              <a:ext cx="1919605" cy="38788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a:solidFill>
                  <a:srgbClr val="FFFFFF"/>
                </a:solidFill>
                <a:latin typeface="Calibri" charset="0"/>
              </a:endParaRPr>
            </a:p>
          </p:txBody>
        </p:sp>
        <p:grpSp>
          <p:nvGrpSpPr>
            <p:cNvPr id="100" name="Gruppe 91"/>
            <p:cNvGrpSpPr>
              <a:grpSpLocks/>
            </p:cNvGrpSpPr>
            <p:nvPr/>
          </p:nvGrpSpPr>
          <p:grpSpPr bwMode="auto">
            <a:xfrm>
              <a:off x="2976835" y="2831705"/>
              <a:ext cx="1198925" cy="1187339"/>
              <a:chOff x="1071835" y="2920232"/>
              <a:chExt cx="1427572" cy="1413777"/>
            </a:xfrm>
          </p:grpSpPr>
          <p:sp>
            <p:nvSpPr>
              <p:cNvPr id="101" name="Ellipse 44"/>
              <p:cNvSpPr/>
              <p:nvPr/>
            </p:nvSpPr>
            <p:spPr bwMode="auto">
              <a:xfrm rot="21052097">
                <a:off x="1085754" y="2920232"/>
                <a:ext cx="1413653" cy="1413777"/>
              </a:xfrm>
              <a:prstGeom prst="ellipse">
                <a:avLst/>
              </a:prstGeom>
              <a:gradFill flip="none" rotWithShape="1">
                <a:gsLst>
                  <a:gs pos="0">
                    <a:srgbClr val="74F4FF"/>
                  </a:gs>
                  <a:gs pos="100000">
                    <a:srgbClr val="208ECD"/>
                  </a:gs>
                </a:gsLst>
                <a:path path="shape">
                  <a:fillToRect l="50000" t="50000" r="50000" b="50000"/>
                </a:path>
                <a:tileRect/>
              </a:gra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a:solidFill>
                    <a:srgbClr val="FFFFFF"/>
                  </a:solidFill>
                  <a:latin typeface="Calibri" charset="0"/>
                </a:endParaRPr>
              </a:p>
            </p:txBody>
          </p:sp>
          <p:sp>
            <p:nvSpPr>
              <p:cNvPr id="102" name="Ellipse 45"/>
              <p:cNvSpPr/>
              <p:nvPr/>
            </p:nvSpPr>
            <p:spPr bwMode="auto">
              <a:xfrm>
                <a:off x="1285661" y="2950306"/>
                <a:ext cx="1025053" cy="766884"/>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algn="ctr"/>
                <a:endParaRPr lang="en-US">
                  <a:solidFill>
                    <a:srgbClr val="FFFFFF"/>
                  </a:solidFill>
                  <a:latin typeface="Calibri" charset="0"/>
                </a:endParaRPr>
              </a:p>
            </p:txBody>
          </p:sp>
          <p:sp>
            <p:nvSpPr>
              <p:cNvPr id="103" name="Måne 87"/>
              <p:cNvSpPr/>
              <p:nvPr/>
            </p:nvSpPr>
            <p:spPr bwMode="auto">
              <a:xfrm rot="16552097">
                <a:off x="1446797" y="3308471"/>
                <a:ext cx="622393" cy="137231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a:solidFill>
                    <a:srgbClr val="FFFFFF"/>
                  </a:solidFill>
                  <a:latin typeface="Calibri" charset="0"/>
                </a:endParaRPr>
              </a:p>
            </p:txBody>
          </p:sp>
        </p:grpSp>
      </p:grpSp>
      <p:sp>
        <p:nvSpPr>
          <p:cNvPr id="117" name="Tekstboks 39"/>
          <p:cNvSpPr txBox="1">
            <a:spLocks noChangeArrowheads="1"/>
          </p:cNvSpPr>
          <p:nvPr/>
        </p:nvSpPr>
        <p:spPr bwMode="auto">
          <a:xfrm>
            <a:off x="838200" y="2819400"/>
            <a:ext cx="106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a-DK" sz="1200" b="1" dirty="0" smtClean="0">
                <a:latin typeface="Calibri" charset="0"/>
              </a:rPr>
              <a:t>DM2 </a:t>
            </a:r>
            <a:r>
              <a:rPr lang="da-DK" sz="1200" b="1" dirty="0" err="1" smtClean="0">
                <a:latin typeface="Calibri" charset="0"/>
              </a:rPr>
              <a:t>Launched</a:t>
            </a:r>
            <a:endParaRPr lang="da-DK" sz="1200" b="1" dirty="0" smtClean="0">
              <a:latin typeface="Calibri" charset="0"/>
            </a:endParaRPr>
          </a:p>
        </p:txBody>
      </p:sp>
      <p:sp>
        <p:nvSpPr>
          <p:cNvPr id="118" name="Tekstboks 39"/>
          <p:cNvSpPr txBox="1">
            <a:spLocks noChangeArrowheads="1"/>
          </p:cNvSpPr>
          <p:nvPr/>
        </p:nvSpPr>
        <p:spPr bwMode="auto">
          <a:xfrm>
            <a:off x="-76200" y="3733800"/>
            <a:ext cx="1219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a-DK" sz="1200" b="1" dirty="0" smtClean="0">
                <a:latin typeface="Calibri" charset="0"/>
              </a:rPr>
              <a:t>New Project Manager</a:t>
            </a:r>
            <a:endParaRPr lang="da-DK" sz="1200" b="1" dirty="0">
              <a:latin typeface="Calibri" charset="0"/>
            </a:endParaRPr>
          </a:p>
        </p:txBody>
      </p:sp>
      <p:grpSp>
        <p:nvGrpSpPr>
          <p:cNvPr id="104" name="Gruppe 199"/>
          <p:cNvGrpSpPr>
            <a:grpSpLocks/>
          </p:cNvGrpSpPr>
          <p:nvPr/>
        </p:nvGrpSpPr>
        <p:grpSpPr bwMode="auto">
          <a:xfrm>
            <a:off x="-152400" y="2667000"/>
            <a:ext cx="1371600" cy="914400"/>
            <a:chOff x="2636520" y="2831705"/>
            <a:chExt cx="1919605" cy="1330207"/>
          </a:xfrm>
        </p:grpSpPr>
        <p:sp>
          <p:nvSpPr>
            <p:cNvPr id="105" name="Ellipse 81"/>
            <p:cNvSpPr/>
            <p:nvPr/>
          </p:nvSpPr>
          <p:spPr bwMode="auto">
            <a:xfrm>
              <a:off x="2636520" y="3774026"/>
              <a:ext cx="1919605" cy="38788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a:solidFill>
                  <a:srgbClr val="FFFFFF"/>
                </a:solidFill>
                <a:latin typeface="Calibri" charset="0"/>
              </a:endParaRPr>
            </a:p>
          </p:txBody>
        </p:sp>
        <p:grpSp>
          <p:nvGrpSpPr>
            <p:cNvPr id="106" name="Gruppe 91"/>
            <p:cNvGrpSpPr>
              <a:grpSpLocks/>
            </p:cNvGrpSpPr>
            <p:nvPr/>
          </p:nvGrpSpPr>
          <p:grpSpPr bwMode="auto">
            <a:xfrm>
              <a:off x="2976835" y="2831705"/>
              <a:ext cx="1198925" cy="1187339"/>
              <a:chOff x="1071835" y="2920232"/>
              <a:chExt cx="1427572" cy="1413777"/>
            </a:xfrm>
          </p:grpSpPr>
          <p:sp>
            <p:nvSpPr>
              <p:cNvPr id="107" name="Ellipse 44"/>
              <p:cNvSpPr/>
              <p:nvPr/>
            </p:nvSpPr>
            <p:spPr bwMode="auto">
              <a:xfrm rot="21052097">
                <a:off x="1085754" y="2920232"/>
                <a:ext cx="1413653" cy="1413777"/>
              </a:xfrm>
              <a:prstGeom prst="ellipse">
                <a:avLst/>
              </a:prstGeom>
              <a:gradFill flip="none" rotWithShape="1">
                <a:gsLst>
                  <a:gs pos="0">
                    <a:srgbClr val="74F4FF"/>
                  </a:gs>
                  <a:gs pos="100000">
                    <a:srgbClr val="208ECD"/>
                  </a:gs>
                </a:gsLst>
                <a:path path="shape">
                  <a:fillToRect l="50000" t="50000" r="50000" b="50000"/>
                </a:path>
                <a:tileRect/>
              </a:gra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a:solidFill>
                    <a:srgbClr val="FFFFFF"/>
                  </a:solidFill>
                  <a:latin typeface="Calibri" charset="0"/>
                </a:endParaRPr>
              </a:p>
            </p:txBody>
          </p:sp>
          <p:sp>
            <p:nvSpPr>
              <p:cNvPr id="108" name="Ellipse 45"/>
              <p:cNvSpPr/>
              <p:nvPr/>
            </p:nvSpPr>
            <p:spPr bwMode="auto">
              <a:xfrm>
                <a:off x="1285661" y="2950306"/>
                <a:ext cx="1025053" cy="766884"/>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algn="ctr"/>
                <a:endParaRPr lang="en-US">
                  <a:solidFill>
                    <a:srgbClr val="FFFFFF"/>
                  </a:solidFill>
                  <a:latin typeface="Calibri" charset="0"/>
                </a:endParaRPr>
              </a:p>
            </p:txBody>
          </p:sp>
          <p:sp>
            <p:nvSpPr>
              <p:cNvPr id="109" name="Måne 87"/>
              <p:cNvSpPr/>
              <p:nvPr/>
            </p:nvSpPr>
            <p:spPr bwMode="auto">
              <a:xfrm rot="16552097">
                <a:off x="1446797" y="3308471"/>
                <a:ext cx="622393" cy="137231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a:solidFill>
                    <a:srgbClr val="FFFFFF"/>
                  </a:solidFill>
                  <a:latin typeface="Calibri" charset="0"/>
                </a:endParaRPr>
              </a:p>
            </p:txBody>
          </p:sp>
        </p:grpSp>
      </p:grpSp>
      <p:sp>
        <p:nvSpPr>
          <p:cNvPr id="110" name="Tekstboks 39"/>
          <p:cNvSpPr txBox="1">
            <a:spLocks noChangeArrowheads="1"/>
          </p:cNvSpPr>
          <p:nvPr/>
        </p:nvSpPr>
        <p:spPr bwMode="auto">
          <a:xfrm>
            <a:off x="-76200" y="2819400"/>
            <a:ext cx="1219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b="1" dirty="0" smtClean="0">
                <a:latin typeface="Calibri" charset="0"/>
              </a:rPr>
              <a:t>Hiring</a:t>
            </a:r>
          </a:p>
          <a:p>
            <a:pPr algn="ctr" eaLnBrk="1" hangingPunct="1"/>
            <a:r>
              <a:rPr lang="en-US" sz="1200" b="1" dirty="0" smtClean="0">
                <a:latin typeface="Calibri" charset="0"/>
              </a:rPr>
              <a:t>Freeze</a:t>
            </a:r>
            <a:endParaRPr lang="da-DK" sz="1200" b="1" dirty="0">
              <a:latin typeface="Calibri" charset="0"/>
            </a:endParaRPr>
          </a:p>
        </p:txBody>
      </p:sp>
      <p:sp>
        <p:nvSpPr>
          <p:cNvPr id="111" name="Pentagon 110"/>
          <p:cNvSpPr/>
          <p:nvPr/>
        </p:nvSpPr>
        <p:spPr>
          <a:xfrm>
            <a:off x="2057400" y="5486400"/>
            <a:ext cx="1574024" cy="330200"/>
          </a:xfrm>
          <a:prstGeom prst="homePlate">
            <a:avLst>
              <a:gd name="adj" fmla="val 35141"/>
            </a:avLst>
          </a:prstGeom>
          <a:gradFill flip="none" rotWithShape="1">
            <a:gsLst>
              <a:gs pos="0">
                <a:schemeClr val="bg1">
                  <a:lumMod val="85000"/>
                </a:schemeClr>
              </a:gs>
              <a:gs pos="100000">
                <a:schemeClr val="bg1">
                  <a:lumMod val="75000"/>
                </a:schemeClr>
              </a:gs>
            </a:gsLst>
            <a:lin ang="5400000" scaled="1"/>
            <a:tileRect/>
          </a:gradFill>
          <a:ln w="3175" cap="flat" cmpd="sng">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endParaRPr lang="en-US" dirty="0">
              <a:solidFill>
                <a:srgbClr val="0D0D0D"/>
              </a:solidFill>
              <a:latin typeface="Calibri" charset="0"/>
            </a:endParaRPr>
          </a:p>
        </p:txBody>
      </p:sp>
      <p:sp>
        <p:nvSpPr>
          <p:cNvPr id="112" name="Tekstboks 39"/>
          <p:cNvSpPr txBox="1">
            <a:spLocks noChangeArrowheads="1"/>
          </p:cNvSpPr>
          <p:nvPr/>
        </p:nvSpPr>
        <p:spPr bwMode="auto">
          <a:xfrm>
            <a:off x="2057400" y="5486400"/>
            <a:ext cx="1600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a-DK" sz="1200" b="1" dirty="0" smtClean="0">
                <a:latin typeface="Calibri" charset="0"/>
              </a:rPr>
              <a:t>EMSA </a:t>
            </a:r>
            <a:r>
              <a:rPr lang="da-DK" sz="1200" b="1" dirty="0" err="1" smtClean="0">
                <a:latin typeface="Calibri" charset="0"/>
              </a:rPr>
              <a:t>Phase</a:t>
            </a:r>
            <a:r>
              <a:rPr lang="da-DK" sz="1200" b="1" dirty="0" smtClean="0">
                <a:latin typeface="Calibri" charset="0"/>
              </a:rPr>
              <a:t> Kick-</a:t>
            </a:r>
            <a:r>
              <a:rPr lang="da-DK" sz="1200" b="1" dirty="0" err="1" smtClean="0">
                <a:latin typeface="Calibri" charset="0"/>
              </a:rPr>
              <a:t>Off</a:t>
            </a:r>
            <a:endParaRPr lang="da-DK" sz="1200" b="1" dirty="0">
              <a:latin typeface="Calibri" charset="0"/>
            </a:endParaRPr>
          </a:p>
        </p:txBody>
      </p:sp>
      <p:sp>
        <p:nvSpPr>
          <p:cNvPr id="115" name="Tekstboks 39"/>
          <p:cNvSpPr txBox="1">
            <a:spLocks noChangeArrowheads="1"/>
          </p:cNvSpPr>
          <p:nvPr/>
        </p:nvSpPr>
        <p:spPr bwMode="auto">
          <a:xfrm>
            <a:off x="4800600" y="5105400"/>
            <a:ext cx="1600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a-DK" sz="1200" b="1" dirty="0" smtClean="0">
                <a:latin typeface="Calibri" charset="0"/>
              </a:rPr>
              <a:t>OAA, </a:t>
            </a:r>
            <a:r>
              <a:rPr lang="da-DK" sz="1200" b="1" dirty="0" err="1" smtClean="0">
                <a:latin typeface="Calibri" charset="0"/>
              </a:rPr>
              <a:t>Dean’s</a:t>
            </a:r>
            <a:r>
              <a:rPr lang="da-DK" sz="1200" b="1" dirty="0" smtClean="0">
                <a:latin typeface="Calibri" charset="0"/>
              </a:rPr>
              <a:t> </a:t>
            </a:r>
            <a:r>
              <a:rPr lang="da-DK" sz="1200" b="1" dirty="0" err="1" smtClean="0">
                <a:latin typeface="Calibri" charset="0"/>
              </a:rPr>
              <a:t>Phase</a:t>
            </a:r>
            <a:r>
              <a:rPr lang="da-DK" sz="1200" b="1" dirty="0" smtClean="0">
                <a:latin typeface="Calibri" charset="0"/>
              </a:rPr>
              <a:t>, and </a:t>
            </a:r>
            <a:r>
              <a:rPr lang="da-DK" sz="1200" b="1" dirty="0" err="1" smtClean="0">
                <a:latin typeface="Calibri" charset="0"/>
              </a:rPr>
              <a:t>Advancment</a:t>
            </a:r>
            <a:r>
              <a:rPr lang="da-DK" sz="1200" b="1" dirty="0" smtClean="0">
                <a:latin typeface="Calibri" charset="0"/>
              </a:rPr>
              <a:t> </a:t>
            </a:r>
            <a:r>
              <a:rPr lang="da-DK" sz="1200" b="1" dirty="0" err="1" smtClean="0">
                <a:latin typeface="Calibri" charset="0"/>
              </a:rPr>
              <a:t>Phase</a:t>
            </a:r>
            <a:r>
              <a:rPr lang="da-DK" sz="1200" b="1" dirty="0" smtClean="0">
                <a:latin typeface="Calibri" charset="0"/>
              </a:rPr>
              <a:t> Kick-</a:t>
            </a:r>
            <a:r>
              <a:rPr lang="da-DK" sz="1200" b="1" dirty="0" err="1">
                <a:latin typeface="Calibri" charset="0"/>
              </a:rPr>
              <a:t>O</a:t>
            </a:r>
            <a:r>
              <a:rPr lang="da-DK" sz="1200" b="1" dirty="0" err="1" smtClean="0">
                <a:latin typeface="Calibri" charset="0"/>
              </a:rPr>
              <a:t>ffs</a:t>
            </a:r>
            <a:endParaRPr lang="da-DK" sz="1200" b="1" dirty="0">
              <a:latin typeface="Calibri" charset="0"/>
            </a:endParaRPr>
          </a:p>
        </p:txBody>
      </p:sp>
      <p:sp>
        <p:nvSpPr>
          <p:cNvPr id="119" name="Pentagon 118"/>
          <p:cNvSpPr/>
          <p:nvPr/>
        </p:nvSpPr>
        <p:spPr>
          <a:xfrm>
            <a:off x="4800600" y="5029200"/>
            <a:ext cx="1600200" cy="762000"/>
          </a:xfrm>
          <a:prstGeom prst="homePlate">
            <a:avLst>
              <a:gd name="adj" fmla="val 35141"/>
            </a:avLst>
          </a:prstGeom>
          <a:gradFill flip="none" rotWithShape="1">
            <a:gsLst>
              <a:gs pos="0">
                <a:schemeClr val="bg1">
                  <a:lumMod val="85000"/>
                </a:schemeClr>
              </a:gs>
              <a:gs pos="100000">
                <a:schemeClr val="bg1">
                  <a:lumMod val="75000"/>
                </a:schemeClr>
              </a:gs>
            </a:gsLst>
            <a:lin ang="5400000" scaled="1"/>
            <a:tileRect/>
          </a:gradFill>
          <a:ln w="3175" cap="flat" cmpd="sng">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endParaRPr lang="en-US" dirty="0">
              <a:solidFill>
                <a:srgbClr val="0D0D0D"/>
              </a:solidFill>
              <a:latin typeface="Calibri" charset="0"/>
            </a:endParaRPr>
          </a:p>
        </p:txBody>
      </p:sp>
      <p:sp>
        <p:nvSpPr>
          <p:cNvPr id="120" name="Tekstboks 39"/>
          <p:cNvSpPr txBox="1">
            <a:spLocks noChangeArrowheads="1"/>
          </p:cNvSpPr>
          <p:nvPr/>
        </p:nvSpPr>
        <p:spPr bwMode="auto">
          <a:xfrm>
            <a:off x="4800600" y="5105400"/>
            <a:ext cx="1600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a-DK" sz="1200" b="1" dirty="0" smtClean="0">
                <a:latin typeface="Calibri" charset="0"/>
              </a:rPr>
              <a:t>OAA, </a:t>
            </a:r>
            <a:r>
              <a:rPr lang="da-DK" sz="1200" b="1" dirty="0" err="1" smtClean="0">
                <a:latin typeface="Calibri" charset="0"/>
              </a:rPr>
              <a:t>Dean’s</a:t>
            </a:r>
            <a:r>
              <a:rPr lang="da-DK" sz="1200" b="1" dirty="0" smtClean="0">
                <a:latin typeface="Calibri" charset="0"/>
              </a:rPr>
              <a:t>, </a:t>
            </a:r>
            <a:r>
              <a:rPr lang="da-DK" sz="1200" b="1" dirty="0" smtClean="0">
                <a:latin typeface="Calibri" charset="0"/>
              </a:rPr>
              <a:t>and </a:t>
            </a:r>
            <a:r>
              <a:rPr lang="da-DK" sz="1200" b="1" dirty="0" err="1" smtClean="0">
                <a:latin typeface="Calibri" charset="0"/>
              </a:rPr>
              <a:t>Advancement</a:t>
            </a:r>
            <a:r>
              <a:rPr lang="da-DK" sz="1200" b="1" dirty="0" smtClean="0">
                <a:latin typeface="Calibri" charset="0"/>
              </a:rPr>
              <a:t> </a:t>
            </a:r>
            <a:r>
              <a:rPr lang="da-DK" sz="1200" b="1" dirty="0" err="1" smtClean="0">
                <a:latin typeface="Calibri" charset="0"/>
              </a:rPr>
              <a:t>Phase</a:t>
            </a:r>
            <a:r>
              <a:rPr lang="da-DK" sz="1200" b="1" dirty="0" smtClean="0">
                <a:latin typeface="Calibri" charset="0"/>
              </a:rPr>
              <a:t> Kick-</a:t>
            </a:r>
            <a:r>
              <a:rPr lang="da-DK" sz="1200" b="1" dirty="0" err="1">
                <a:latin typeface="Calibri" charset="0"/>
              </a:rPr>
              <a:t>O</a:t>
            </a:r>
            <a:r>
              <a:rPr lang="da-DK" sz="1200" b="1" dirty="0" err="1" smtClean="0">
                <a:latin typeface="Calibri" charset="0"/>
              </a:rPr>
              <a:t>ffs</a:t>
            </a:r>
            <a:endParaRPr lang="da-DK" sz="1200" b="1" dirty="0">
              <a:latin typeface="Calibri" charset="0"/>
            </a:endParaRPr>
          </a:p>
        </p:txBody>
      </p:sp>
      <p:sp>
        <p:nvSpPr>
          <p:cNvPr id="123" name="Pentagon 122"/>
          <p:cNvSpPr/>
          <p:nvPr/>
        </p:nvSpPr>
        <p:spPr>
          <a:xfrm>
            <a:off x="2057400" y="4876800"/>
            <a:ext cx="1752600" cy="330200"/>
          </a:xfrm>
          <a:prstGeom prst="homePlate">
            <a:avLst>
              <a:gd name="adj" fmla="val 35141"/>
            </a:avLst>
          </a:prstGeom>
          <a:gradFill flip="none" rotWithShape="1">
            <a:gsLst>
              <a:gs pos="0">
                <a:schemeClr val="bg1">
                  <a:lumMod val="85000"/>
                </a:schemeClr>
              </a:gs>
              <a:gs pos="100000">
                <a:schemeClr val="bg1">
                  <a:lumMod val="75000"/>
                </a:schemeClr>
              </a:gs>
            </a:gsLst>
            <a:lin ang="5400000" scaled="1"/>
            <a:tileRect/>
          </a:gradFill>
          <a:ln w="3175" cap="flat" cmpd="sng">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endParaRPr lang="en-US" dirty="0">
              <a:solidFill>
                <a:srgbClr val="0D0D0D"/>
              </a:solidFill>
              <a:latin typeface="Calibri" charset="0"/>
            </a:endParaRPr>
          </a:p>
        </p:txBody>
      </p:sp>
      <p:sp>
        <p:nvSpPr>
          <p:cNvPr id="124" name="Tekstboks 39"/>
          <p:cNvSpPr txBox="1">
            <a:spLocks noChangeArrowheads="1"/>
          </p:cNvSpPr>
          <p:nvPr/>
        </p:nvSpPr>
        <p:spPr bwMode="auto">
          <a:xfrm>
            <a:off x="1752600" y="4876800"/>
            <a:ext cx="2362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a-DK" sz="1200" b="1" dirty="0" smtClean="0">
                <a:latin typeface="Calibri" charset="0"/>
              </a:rPr>
              <a:t>Intro to Cognos Training</a:t>
            </a:r>
            <a:endParaRPr lang="da-DK" sz="1200" b="1" dirty="0">
              <a:latin typeface="Calibri" charset="0"/>
            </a:endParaRPr>
          </a:p>
        </p:txBody>
      </p:sp>
      <p:sp>
        <p:nvSpPr>
          <p:cNvPr id="125" name="Title 1"/>
          <p:cNvSpPr txBox="1">
            <a:spLocks/>
          </p:cNvSpPr>
          <p:nvPr/>
        </p:nvSpPr>
        <p:spPr bwMode="auto">
          <a:xfrm>
            <a:off x="228600" y="152400"/>
            <a:ext cx="2514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algn="l" rtl="0" eaLnBrk="1" fontAlgn="base" hangingPunct="1">
              <a:lnSpc>
                <a:spcPct val="90000"/>
              </a:lnSpc>
              <a:spcBef>
                <a:spcPct val="0"/>
              </a:spcBef>
              <a:spcAft>
                <a:spcPct val="0"/>
              </a:spcAft>
              <a:defRPr sz="4200">
                <a:solidFill>
                  <a:schemeClr val="tx2"/>
                </a:solidFill>
                <a:latin typeface="Calibri"/>
                <a:ea typeface="+mj-ea"/>
                <a:cs typeface="+mj-cs"/>
              </a:defRPr>
            </a:lvl1pPr>
            <a:lvl2pPr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2pPr>
            <a:lvl3pPr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3pPr>
            <a:lvl4pPr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4pPr>
            <a:lvl5pPr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5pPr>
            <a:lvl6pPr marL="457200"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6pPr>
            <a:lvl7pPr marL="914400"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7pPr>
            <a:lvl8pPr marL="1371600"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8pPr>
            <a:lvl9pPr marL="1828800"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9pPr>
          </a:lstStyle>
          <a:p>
            <a:r>
              <a:rPr lang="en-US" sz="3200" smtClean="0">
                <a:solidFill>
                  <a:srgbClr val="FFFFFF"/>
                </a:solidFill>
              </a:rPr>
              <a:t>DM1 -&gt; DM2</a:t>
            </a:r>
            <a:endParaRPr lang="en-US" sz="3200" b="1" dirty="0">
              <a:solidFill>
                <a:srgbClr val="FFFFFF"/>
              </a:solidFill>
            </a:endParaRPr>
          </a:p>
        </p:txBody>
      </p:sp>
    </p:spTree>
    <p:extLst>
      <p:ext uri="{BB962C8B-B14F-4D97-AF65-F5344CB8AC3E}">
        <p14:creationId xmlns:p14="http://schemas.microsoft.com/office/powerpoint/2010/main" val="39268014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Billede 8" descr="dreamstime_Handshak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9151938"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209800" y="4495800"/>
            <a:ext cx="4778021" cy="1015663"/>
          </a:xfrm>
          <a:prstGeom prst="rect">
            <a:avLst/>
          </a:prstGeom>
          <a:noFill/>
        </p:spPr>
        <p:txBody>
          <a:bodyPr wrap="none" lIns="91440" tIns="45720" rIns="91440" bIns="45720">
            <a:spAutoFit/>
          </a:bodyPr>
          <a:lstStyle/>
          <a:p>
            <a:pPr algn="ctr"/>
            <a:r>
              <a:rPr lang="en-US" sz="6000" b="1" dirty="0" smtClean="0">
                <a:ln w="17780" cmpd="sng">
                  <a:solidFill>
                    <a:schemeClr val="tx1">
                      <a:lumMod val="95000"/>
                      <a:lumOff val="5000"/>
                    </a:schemeClr>
                  </a:solidFill>
                  <a:prstDash val="solid"/>
                  <a:miter lim="800000"/>
                </a:ln>
                <a:solidFill>
                  <a:srgbClr val="408000"/>
                </a:solidFill>
                <a:effectLst>
                  <a:outerShdw blurRad="50800" algn="tl" rotWithShape="0">
                    <a:srgbClr val="000000"/>
                  </a:outerShdw>
                </a:effectLst>
                <a:latin typeface="Calibri"/>
              </a:rPr>
              <a:t>DataMASTER2</a:t>
            </a:r>
            <a:endParaRPr lang="en-US" sz="6000" b="1" dirty="0">
              <a:ln w="17780" cmpd="sng">
                <a:solidFill>
                  <a:schemeClr val="tx1">
                    <a:lumMod val="95000"/>
                    <a:lumOff val="5000"/>
                  </a:schemeClr>
                </a:solidFill>
                <a:prstDash val="solid"/>
                <a:miter lim="800000"/>
              </a:ln>
              <a:solidFill>
                <a:srgbClr val="408000"/>
              </a:solidFill>
              <a:effectLst>
                <a:outerShdw blurRad="50800" algn="tl" rotWithShape="0">
                  <a:srgbClr val="000000"/>
                </a:outerShdw>
              </a:effectLst>
              <a:latin typeface="Calibri"/>
            </a:endParaRPr>
          </a:p>
        </p:txBody>
      </p:sp>
      <p:sp>
        <p:nvSpPr>
          <p:cNvPr id="2" name="Slide Number Placeholder 1"/>
          <p:cNvSpPr>
            <a:spLocks noGrp="1"/>
          </p:cNvSpPr>
          <p:nvPr>
            <p:ph type="sldNum" sz="quarter" idx="15"/>
          </p:nvPr>
        </p:nvSpPr>
        <p:spPr/>
        <p:txBody>
          <a:bodyPr/>
          <a:lstStyle/>
          <a:p>
            <a:r>
              <a:rPr lang="da-DK" smtClean="0"/>
              <a:t>Your Logo</a:t>
            </a:r>
            <a:endParaRPr lang="da-DK"/>
          </a:p>
        </p:txBody>
      </p:sp>
    </p:spTree>
    <p:extLst>
      <p:ext uri="{BB962C8B-B14F-4D97-AF65-F5344CB8AC3E}">
        <p14:creationId xmlns:p14="http://schemas.microsoft.com/office/powerpoint/2010/main" val="413704636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95400"/>
            <a:ext cx="7772400" cy="4142673"/>
          </a:xfrm>
        </p:spPr>
        <p:txBody>
          <a:bodyPr/>
          <a:lstStyle/>
          <a:p>
            <a:pPr marL="0" indent="0" algn="ctr"/>
            <a:r>
              <a:rPr lang="en-US" b="1" dirty="0" smtClean="0"/>
              <a:t>What’s new in Phase 2:</a:t>
            </a:r>
          </a:p>
          <a:p>
            <a:pPr marL="457200" indent="-457200">
              <a:buFont typeface="Arial"/>
              <a:buChar char="•"/>
            </a:pPr>
            <a:endParaRPr lang="en-US" dirty="0" smtClean="0"/>
          </a:p>
          <a:p>
            <a:pPr marL="457200" indent="-457200">
              <a:buFont typeface="Arial"/>
              <a:buChar char="•"/>
            </a:pPr>
            <a:r>
              <a:rPr lang="en-US" dirty="0" smtClean="0"/>
              <a:t>New infusion of cash</a:t>
            </a:r>
          </a:p>
          <a:p>
            <a:pPr marL="457200" indent="-457200">
              <a:buFont typeface="Arial"/>
              <a:buChar char="•"/>
            </a:pPr>
            <a:r>
              <a:rPr lang="en-US" dirty="0" smtClean="0"/>
              <a:t>Restructured governance</a:t>
            </a:r>
          </a:p>
          <a:p>
            <a:pPr marL="457200" indent="-457200">
              <a:buFont typeface="Arial"/>
              <a:buChar char="•"/>
            </a:pPr>
            <a:r>
              <a:rPr lang="en-US" dirty="0" smtClean="0"/>
              <a:t>Empowered more functional users</a:t>
            </a:r>
          </a:p>
          <a:p>
            <a:pPr marL="457200" indent="-457200">
              <a:buFont typeface="Arial"/>
              <a:buChar char="•"/>
            </a:pPr>
            <a:r>
              <a:rPr lang="en-US" dirty="0" smtClean="0"/>
              <a:t>Acquired more assistance from consultants </a:t>
            </a:r>
          </a:p>
          <a:p>
            <a:pPr marL="457200" indent="-457200">
              <a:buFont typeface="Arial"/>
              <a:buChar char="•"/>
            </a:pPr>
            <a:r>
              <a:rPr lang="en-US" dirty="0" smtClean="0"/>
              <a:t>Developed much more agile approach</a:t>
            </a:r>
          </a:p>
          <a:p>
            <a:pPr marL="457200" indent="-457200">
              <a:buFont typeface="Arial"/>
              <a:buChar char="•"/>
            </a:pPr>
            <a:endParaRPr lang="en-US" dirty="0"/>
          </a:p>
        </p:txBody>
      </p:sp>
      <p:sp>
        <p:nvSpPr>
          <p:cNvPr id="4" name="Title 1"/>
          <p:cNvSpPr txBox="1">
            <a:spLocks/>
          </p:cNvSpPr>
          <p:nvPr/>
        </p:nvSpPr>
        <p:spPr bwMode="auto">
          <a:xfrm>
            <a:off x="228600" y="152400"/>
            <a:ext cx="2514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algn="l" rtl="0" eaLnBrk="1" fontAlgn="base" hangingPunct="1">
              <a:lnSpc>
                <a:spcPct val="90000"/>
              </a:lnSpc>
              <a:spcBef>
                <a:spcPct val="0"/>
              </a:spcBef>
              <a:spcAft>
                <a:spcPct val="0"/>
              </a:spcAft>
              <a:defRPr sz="4200">
                <a:solidFill>
                  <a:schemeClr val="tx2"/>
                </a:solidFill>
                <a:latin typeface="Calibri"/>
                <a:ea typeface="+mj-ea"/>
                <a:cs typeface="+mj-cs"/>
              </a:defRPr>
            </a:lvl1pPr>
            <a:lvl2pPr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2pPr>
            <a:lvl3pPr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3pPr>
            <a:lvl4pPr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4pPr>
            <a:lvl5pPr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5pPr>
            <a:lvl6pPr marL="457200"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6pPr>
            <a:lvl7pPr marL="914400"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7pPr>
            <a:lvl8pPr marL="1371600"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8pPr>
            <a:lvl9pPr marL="1828800"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9pPr>
          </a:lstStyle>
          <a:p>
            <a:r>
              <a:rPr lang="en-US" sz="3200" smtClean="0">
                <a:solidFill>
                  <a:srgbClr val="FFFFFF"/>
                </a:solidFill>
              </a:rPr>
              <a:t>DM1 -&gt; DM2</a:t>
            </a:r>
            <a:endParaRPr lang="en-US" sz="3200" b="1" dirty="0">
              <a:solidFill>
                <a:srgbClr val="FFFFFF"/>
              </a:solidFill>
            </a:endParaRPr>
          </a:p>
        </p:txBody>
      </p:sp>
    </p:spTree>
    <p:extLst>
      <p:ext uri="{BB962C8B-B14F-4D97-AF65-F5344CB8AC3E}">
        <p14:creationId xmlns:p14="http://schemas.microsoft.com/office/powerpoint/2010/main" val="3220928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00387"/>
            <a:ext cx="7239000" cy="487313"/>
          </a:xfrm>
        </p:spPr>
        <p:txBody>
          <a:bodyPr/>
          <a:lstStyle/>
          <a:p>
            <a:r>
              <a:rPr lang="en-US" sz="2800" dirty="0" smtClean="0">
                <a:solidFill>
                  <a:srgbClr val="FFFFFF"/>
                </a:solidFill>
              </a:rPr>
              <a:t>Successes and Challenges</a:t>
            </a:r>
            <a:endParaRPr lang="en-US" sz="2800" dirty="0">
              <a:solidFill>
                <a:srgbClr val="FFFFFF"/>
              </a:solidFill>
            </a:endParaRPr>
          </a:p>
        </p:txBody>
      </p:sp>
      <p:sp>
        <p:nvSpPr>
          <p:cNvPr id="3" name="Content Placeholder 2"/>
          <p:cNvSpPr>
            <a:spLocks noGrp="1"/>
          </p:cNvSpPr>
          <p:nvPr>
            <p:ph idx="1"/>
          </p:nvPr>
        </p:nvSpPr>
        <p:spPr>
          <a:xfrm>
            <a:off x="533400" y="1219200"/>
            <a:ext cx="4495800" cy="5257800"/>
          </a:xfrm>
        </p:spPr>
        <p:txBody>
          <a:bodyPr>
            <a:normAutofit fontScale="92500" lnSpcReduction="10000"/>
          </a:bodyPr>
          <a:lstStyle/>
          <a:p>
            <a:pPr algn="ctr"/>
            <a:r>
              <a:rPr lang="en-US" sz="2400" b="1" dirty="0" smtClean="0">
                <a:latin typeface="Calibri"/>
                <a:cs typeface="Calibri"/>
              </a:rPr>
              <a:t>Successes</a:t>
            </a:r>
          </a:p>
          <a:p>
            <a:pPr>
              <a:buFont typeface="Arial"/>
              <a:buChar char="•"/>
            </a:pPr>
            <a:r>
              <a:rPr lang="en-US" sz="2400" dirty="0" smtClean="0">
                <a:cs typeface="Calibri"/>
              </a:rPr>
              <a:t>Everyone has heard of DataMASTER</a:t>
            </a:r>
          </a:p>
          <a:p>
            <a:pPr>
              <a:buFont typeface="Arial"/>
              <a:buChar char="•"/>
            </a:pPr>
            <a:r>
              <a:rPr lang="en-US" sz="2400" dirty="0" smtClean="0">
                <a:cs typeface="Calibri"/>
              </a:rPr>
              <a:t>Faster reporting</a:t>
            </a:r>
            <a:endParaRPr lang="en-US" sz="2400" dirty="0">
              <a:cs typeface="Calibri"/>
            </a:endParaRPr>
          </a:p>
          <a:p>
            <a:pPr>
              <a:buFont typeface="Arial"/>
              <a:buChar char="•"/>
            </a:pPr>
            <a:r>
              <a:rPr lang="en-US" sz="2400" dirty="0" smtClean="0">
                <a:latin typeface="Calibri"/>
                <a:cs typeface="Calibri"/>
              </a:rPr>
              <a:t>Discovery of shadow systems</a:t>
            </a:r>
          </a:p>
          <a:p>
            <a:pPr>
              <a:buFont typeface="Arial"/>
              <a:buChar char="•"/>
            </a:pPr>
            <a:r>
              <a:rPr lang="en-US" sz="2400" dirty="0" smtClean="0">
                <a:latin typeface="Calibri"/>
                <a:cs typeface="Calibri"/>
              </a:rPr>
              <a:t>Cross functional collaboration and knowledge transfer</a:t>
            </a:r>
          </a:p>
          <a:p>
            <a:pPr>
              <a:buFont typeface="Arial"/>
              <a:buChar char="•"/>
            </a:pPr>
            <a:r>
              <a:rPr lang="en-US" sz="2400" dirty="0" smtClean="0">
                <a:latin typeface="Calibri"/>
                <a:cs typeface="Calibri"/>
              </a:rPr>
              <a:t>Expanded thinking and better questions</a:t>
            </a:r>
          </a:p>
          <a:p>
            <a:pPr>
              <a:buFont typeface="Arial"/>
              <a:buChar char="•"/>
            </a:pPr>
            <a:r>
              <a:rPr lang="en-US" sz="2400" dirty="0" smtClean="0">
                <a:cs typeface="Calibri"/>
              </a:rPr>
              <a:t>Increased efficiencies</a:t>
            </a:r>
          </a:p>
          <a:p>
            <a:pPr>
              <a:buFont typeface="Arial"/>
              <a:buChar char="•"/>
            </a:pPr>
            <a:r>
              <a:rPr lang="en-US" sz="2400" dirty="0" smtClean="0">
                <a:cs typeface="Calibri"/>
              </a:rPr>
              <a:t>Increased collaboration throughout </a:t>
            </a:r>
            <a:r>
              <a:rPr lang="en-US" sz="2400" dirty="0" smtClean="0">
                <a:cs typeface="Calibri"/>
              </a:rPr>
              <a:t>Oregon University System</a:t>
            </a:r>
            <a:endParaRPr lang="en-US" sz="2400" dirty="0" smtClean="0">
              <a:cs typeface="Calibri"/>
            </a:endParaRPr>
          </a:p>
          <a:p>
            <a:pPr>
              <a:buFont typeface="Arial"/>
              <a:buChar char="•"/>
            </a:pPr>
            <a:r>
              <a:rPr lang="en-US" sz="2400" dirty="0" smtClean="0">
                <a:latin typeface="Calibri"/>
                <a:cs typeface="Calibri"/>
              </a:rPr>
              <a:t>Uncovered shadow systems</a:t>
            </a:r>
          </a:p>
          <a:p>
            <a:pPr>
              <a:buFont typeface="Arial"/>
              <a:buChar char="•"/>
            </a:pPr>
            <a:endParaRPr lang="en-US" sz="2400" dirty="0" smtClean="0">
              <a:latin typeface="Calibri"/>
              <a:cs typeface="Calibri"/>
            </a:endParaRPr>
          </a:p>
          <a:p>
            <a:pPr lvl="1"/>
            <a:endParaRPr lang="en-US" sz="2400" dirty="0"/>
          </a:p>
        </p:txBody>
      </p:sp>
      <p:grpSp>
        <p:nvGrpSpPr>
          <p:cNvPr id="4" name="Gruppe 78"/>
          <p:cNvGrpSpPr>
            <a:grpSpLocks/>
          </p:cNvGrpSpPr>
          <p:nvPr/>
        </p:nvGrpSpPr>
        <p:grpSpPr bwMode="auto">
          <a:xfrm>
            <a:off x="4572000" y="1752600"/>
            <a:ext cx="4657725" cy="3800475"/>
            <a:chOff x="1133475" y="1330325"/>
            <a:chExt cx="6734175" cy="5213350"/>
          </a:xfrm>
        </p:grpSpPr>
        <p:grpSp>
          <p:nvGrpSpPr>
            <p:cNvPr id="5" name="Gruppe 79"/>
            <p:cNvGrpSpPr>
              <a:grpSpLocks/>
            </p:cNvGrpSpPr>
            <p:nvPr/>
          </p:nvGrpSpPr>
          <p:grpSpPr bwMode="auto">
            <a:xfrm>
              <a:off x="1133475" y="1330325"/>
              <a:ext cx="6734175" cy="5213350"/>
              <a:chOff x="695301" y="695325"/>
              <a:chExt cx="7839100" cy="6069633"/>
            </a:xfrm>
          </p:grpSpPr>
          <p:sp>
            <p:nvSpPr>
              <p:cNvPr id="10" name="Ellipse 72"/>
              <p:cNvSpPr/>
              <p:nvPr/>
            </p:nvSpPr>
            <p:spPr bwMode="auto">
              <a:xfrm>
                <a:off x="695301" y="6322392"/>
                <a:ext cx="2467000" cy="44256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97" charset="-128"/>
                  <a:cs typeface="+mn-cs"/>
                </a:endParaRPr>
              </a:p>
            </p:txBody>
          </p:sp>
          <p:sp>
            <p:nvSpPr>
              <p:cNvPr id="11" name="Ellipse 37"/>
              <p:cNvSpPr/>
              <p:nvPr/>
            </p:nvSpPr>
            <p:spPr bwMode="auto">
              <a:xfrm>
                <a:off x="3057501" y="6291609"/>
                <a:ext cx="2467000" cy="44256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97" charset="-128"/>
                  <a:cs typeface="+mn-cs"/>
                </a:endParaRPr>
              </a:p>
            </p:txBody>
          </p:sp>
          <p:sp>
            <p:nvSpPr>
              <p:cNvPr id="12" name="Ellipse 38"/>
              <p:cNvSpPr/>
              <p:nvPr/>
            </p:nvSpPr>
            <p:spPr bwMode="auto">
              <a:xfrm>
                <a:off x="6067401" y="6227142"/>
                <a:ext cx="2467000" cy="44256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97" charset="-128"/>
                  <a:cs typeface="+mn-cs"/>
                </a:endParaRPr>
              </a:p>
            </p:txBody>
          </p:sp>
          <p:sp>
            <p:nvSpPr>
              <p:cNvPr id="13" name="Ellipse 39"/>
              <p:cNvSpPr/>
              <p:nvPr/>
            </p:nvSpPr>
            <p:spPr bwMode="auto">
              <a:xfrm>
                <a:off x="4352901" y="6322392"/>
                <a:ext cx="2467000" cy="44256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97" charset="-128"/>
                  <a:cs typeface="+mn-cs"/>
                </a:endParaRPr>
              </a:p>
            </p:txBody>
          </p:sp>
          <p:grpSp>
            <p:nvGrpSpPr>
              <p:cNvPr id="14" name="Gruppe 70"/>
              <p:cNvGrpSpPr>
                <a:grpSpLocks/>
              </p:cNvGrpSpPr>
              <p:nvPr/>
            </p:nvGrpSpPr>
            <p:grpSpPr bwMode="auto">
              <a:xfrm>
                <a:off x="3627438" y="695325"/>
                <a:ext cx="2417678" cy="5848350"/>
                <a:chOff x="7627938" y="4784725"/>
                <a:chExt cx="3409950" cy="8248650"/>
              </a:xfrm>
            </p:grpSpPr>
            <p:sp>
              <p:nvSpPr>
                <p:cNvPr id="41" name="Freeform 96"/>
                <p:cNvSpPr>
                  <a:spLocks noEditPoints="1"/>
                </p:cNvSpPr>
                <p:nvPr/>
              </p:nvSpPr>
              <p:spPr bwMode="auto">
                <a:xfrm>
                  <a:off x="7627938" y="4784725"/>
                  <a:ext cx="3409950" cy="8248650"/>
                </a:xfrm>
                <a:custGeom>
                  <a:avLst/>
                  <a:gdLst>
                    <a:gd name="T0" fmla="*/ 2147483647 w 2148"/>
                    <a:gd name="T1" fmla="*/ 2147483647 h 5196"/>
                    <a:gd name="T2" fmla="*/ 2147483647 w 2148"/>
                    <a:gd name="T3" fmla="*/ 2147483647 h 5196"/>
                    <a:gd name="T4" fmla="*/ 2147483647 w 2148"/>
                    <a:gd name="T5" fmla="*/ 2147483647 h 5196"/>
                    <a:gd name="T6" fmla="*/ 2147483647 w 2148"/>
                    <a:gd name="T7" fmla="*/ 2147483647 h 5196"/>
                    <a:gd name="T8" fmla="*/ 2147483647 w 2148"/>
                    <a:gd name="T9" fmla="*/ 2147483647 h 5196"/>
                    <a:gd name="T10" fmla="*/ 2147483647 w 2148"/>
                    <a:gd name="T11" fmla="*/ 2147483647 h 5196"/>
                    <a:gd name="T12" fmla="*/ 2147483647 w 2148"/>
                    <a:gd name="T13" fmla="*/ 2147483647 h 5196"/>
                    <a:gd name="T14" fmla="*/ 2147483647 w 2148"/>
                    <a:gd name="T15" fmla="*/ 2147483647 h 5196"/>
                    <a:gd name="T16" fmla="*/ 2147483647 w 2148"/>
                    <a:gd name="T17" fmla="*/ 2147483647 h 5196"/>
                    <a:gd name="T18" fmla="*/ 2147483647 w 2148"/>
                    <a:gd name="T19" fmla="*/ 2147483647 h 5196"/>
                    <a:gd name="T20" fmla="*/ 2147483647 w 2148"/>
                    <a:gd name="T21" fmla="*/ 2147483647 h 5196"/>
                    <a:gd name="T22" fmla="*/ 2147483647 w 2148"/>
                    <a:gd name="T23" fmla="*/ 2147483647 h 5196"/>
                    <a:gd name="T24" fmla="*/ 2147483647 w 2148"/>
                    <a:gd name="T25" fmla="*/ 2147483647 h 5196"/>
                    <a:gd name="T26" fmla="*/ 2147483647 w 2148"/>
                    <a:gd name="T27" fmla="*/ 2147483647 h 5196"/>
                    <a:gd name="T28" fmla="*/ 2147483647 w 2148"/>
                    <a:gd name="T29" fmla="*/ 2147483647 h 5196"/>
                    <a:gd name="T30" fmla="*/ 2147483647 w 2148"/>
                    <a:gd name="T31" fmla="*/ 2147483647 h 5196"/>
                    <a:gd name="T32" fmla="*/ 2147483647 w 2148"/>
                    <a:gd name="T33" fmla="*/ 2147483647 h 5196"/>
                    <a:gd name="T34" fmla="*/ 2147483647 w 2148"/>
                    <a:gd name="T35" fmla="*/ 2147483647 h 5196"/>
                    <a:gd name="T36" fmla="*/ 2147483647 w 2148"/>
                    <a:gd name="T37" fmla="*/ 2147483647 h 5196"/>
                    <a:gd name="T38" fmla="*/ 2147483647 w 2148"/>
                    <a:gd name="T39" fmla="*/ 2147483647 h 5196"/>
                    <a:gd name="T40" fmla="*/ 2147483647 w 2148"/>
                    <a:gd name="T41" fmla="*/ 2147483647 h 5196"/>
                    <a:gd name="T42" fmla="*/ 2147483647 w 2148"/>
                    <a:gd name="T43" fmla="*/ 2147483647 h 5196"/>
                    <a:gd name="T44" fmla="*/ 2147483647 w 2148"/>
                    <a:gd name="T45" fmla="*/ 2147483647 h 5196"/>
                    <a:gd name="T46" fmla="*/ 2147483647 w 2148"/>
                    <a:gd name="T47" fmla="*/ 2147483647 h 5196"/>
                    <a:gd name="T48" fmla="*/ 2147483647 w 2148"/>
                    <a:gd name="T49" fmla="*/ 2147483647 h 5196"/>
                    <a:gd name="T50" fmla="*/ 2147483647 w 2148"/>
                    <a:gd name="T51" fmla="*/ 2147483647 h 5196"/>
                    <a:gd name="T52" fmla="*/ 2147483647 w 2148"/>
                    <a:gd name="T53" fmla="*/ 2147483647 h 5196"/>
                    <a:gd name="T54" fmla="*/ 2147483647 w 2148"/>
                    <a:gd name="T55" fmla="*/ 2147483647 h 5196"/>
                    <a:gd name="T56" fmla="*/ 2147483647 w 2148"/>
                    <a:gd name="T57" fmla="*/ 2147483647 h 5196"/>
                    <a:gd name="T58" fmla="*/ 2147483647 w 2148"/>
                    <a:gd name="T59" fmla="*/ 2147483647 h 5196"/>
                    <a:gd name="T60" fmla="*/ 2147483647 w 2148"/>
                    <a:gd name="T61" fmla="*/ 2147483647 h 5196"/>
                    <a:gd name="T62" fmla="*/ 2147483647 w 2148"/>
                    <a:gd name="T63" fmla="*/ 2147483647 h 5196"/>
                    <a:gd name="T64" fmla="*/ 2147483647 w 2148"/>
                    <a:gd name="T65" fmla="*/ 2147483647 h 5196"/>
                    <a:gd name="T66" fmla="*/ 2147483647 w 2148"/>
                    <a:gd name="T67" fmla="*/ 2147483647 h 5196"/>
                    <a:gd name="T68" fmla="*/ 2147483647 w 2148"/>
                    <a:gd name="T69" fmla="*/ 2147483647 h 5196"/>
                    <a:gd name="T70" fmla="*/ 2147483647 w 2148"/>
                    <a:gd name="T71" fmla="*/ 2147483647 h 5196"/>
                    <a:gd name="T72" fmla="*/ 2147483647 w 2148"/>
                    <a:gd name="T73" fmla="*/ 2147483647 h 5196"/>
                    <a:gd name="T74" fmla="*/ 2147483647 w 2148"/>
                    <a:gd name="T75" fmla="*/ 2147483647 h 5196"/>
                    <a:gd name="T76" fmla="*/ 2147483647 w 2148"/>
                    <a:gd name="T77" fmla="*/ 2147483647 h 5196"/>
                    <a:gd name="T78" fmla="*/ 2147483647 w 2148"/>
                    <a:gd name="T79" fmla="*/ 2147483647 h 5196"/>
                    <a:gd name="T80" fmla="*/ 2147483647 w 2148"/>
                    <a:gd name="T81" fmla="*/ 2147483647 h 5196"/>
                    <a:gd name="T82" fmla="*/ 2147483647 w 2148"/>
                    <a:gd name="T83" fmla="*/ 2147483647 h 5196"/>
                    <a:gd name="T84" fmla="*/ 2147483647 w 2148"/>
                    <a:gd name="T85" fmla="*/ 2147483647 h 5196"/>
                    <a:gd name="T86" fmla="*/ 2147483647 w 2148"/>
                    <a:gd name="T87" fmla="*/ 2147483647 h 5196"/>
                    <a:gd name="T88" fmla="*/ 2147483647 w 2148"/>
                    <a:gd name="T89" fmla="*/ 2147483647 h 5196"/>
                    <a:gd name="T90" fmla="*/ 2147483647 w 2148"/>
                    <a:gd name="T91" fmla="*/ 2147483647 h 5196"/>
                    <a:gd name="T92" fmla="*/ 2147483647 w 2148"/>
                    <a:gd name="T93" fmla="*/ 2147483647 h 5196"/>
                    <a:gd name="T94" fmla="*/ 2147483647 w 2148"/>
                    <a:gd name="T95" fmla="*/ 2147483647 h 5196"/>
                    <a:gd name="T96" fmla="*/ 2147483647 w 2148"/>
                    <a:gd name="T97" fmla="*/ 2147483647 h 5196"/>
                    <a:gd name="T98" fmla="*/ 2147483647 w 2148"/>
                    <a:gd name="T99" fmla="*/ 2147483647 h 5196"/>
                    <a:gd name="T100" fmla="*/ 2147483647 w 2148"/>
                    <a:gd name="T101" fmla="*/ 2147483647 h 5196"/>
                    <a:gd name="T102" fmla="*/ 2147483647 w 2148"/>
                    <a:gd name="T103" fmla="*/ 2147483647 h 5196"/>
                    <a:gd name="T104" fmla="*/ 2147483647 w 2148"/>
                    <a:gd name="T105" fmla="*/ 2147483647 h 5196"/>
                    <a:gd name="T106" fmla="*/ 2147483647 w 2148"/>
                    <a:gd name="T107" fmla="*/ 2147483647 h 5196"/>
                    <a:gd name="T108" fmla="*/ 2147483647 w 2148"/>
                    <a:gd name="T109" fmla="*/ 2147483647 h 5196"/>
                    <a:gd name="T110" fmla="*/ 2147483647 w 2148"/>
                    <a:gd name="T111" fmla="*/ 2147483647 h 5196"/>
                    <a:gd name="T112" fmla="*/ 2147483647 w 2148"/>
                    <a:gd name="T113" fmla="*/ 2147483647 h 5196"/>
                    <a:gd name="T114" fmla="*/ 2147483647 w 2148"/>
                    <a:gd name="T115" fmla="*/ 2147483647 h 5196"/>
                    <a:gd name="T116" fmla="*/ 2147483647 w 2148"/>
                    <a:gd name="T117" fmla="*/ 2147483647 h 5196"/>
                    <a:gd name="T118" fmla="*/ 2147483647 w 2148"/>
                    <a:gd name="T119" fmla="*/ 2147483647 h 5196"/>
                    <a:gd name="T120" fmla="*/ 2147483647 w 2148"/>
                    <a:gd name="T121" fmla="*/ 2147483647 h 5196"/>
                    <a:gd name="T122" fmla="*/ 2147483647 w 2148"/>
                    <a:gd name="T123" fmla="*/ 2147483647 h 51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48"/>
                    <a:gd name="T187" fmla="*/ 0 h 5196"/>
                    <a:gd name="T188" fmla="*/ 2148 w 2148"/>
                    <a:gd name="T189" fmla="*/ 5196 h 519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48" h="5196">
                      <a:moveTo>
                        <a:pt x="2136" y="254"/>
                      </a:moveTo>
                      <a:lnTo>
                        <a:pt x="2086" y="166"/>
                      </a:lnTo>
                      <a:lnTo>
                        <a:pt x="2078" y="154"/>
                      </a:lnTo>
                      <a:lnTo>
                        <a:pt x="2068" y="142"/>
                      </a:lnTo>
                      <a:lnTo>
                        <a:pt x="2060" y="136"/>
                      </a:lnTo>
                      <a:lnTo>
                        <a:pt x="2054" y="132"/>
                      </a:lnTo>
                      <a:lnTo>
                        <a:pt x="2026" y="126"/>
                      </a:lnTo>
                      <a:lnTo>
                        <a:pt x="2008" y="122"/>
                      </a:lnTo>
                      <a:lnTo>
                        <a:pt x="1990" y="120"/>
                      </a:lnTo>
                      <a:lnTo>
                        <a:pt x="1976" y="120"/>
                      </a:lnTo>
                      <a:lnTo>
                        <a:pt x="1964" y="124"/>
                      </a:lnTo>
                      <a:lnTo>
                        <a:pt x="1938" y="130"/>
                      </a:lnTo>
                      <a:lnTo>
                        <a:pt x="1914" y="140"/>
                      </a:lnTo>
                      <a:lnTo>
                        <a:pt x="1892" y="148"/>
                      </a:lnTo>
                      <a:lnTo>
                        <a:pt x="1872" y="150"/>
                      </a:lnTo>
                      <a:lnTo>
                        <a:pt x="1868" y="152"/>
                      </a:lnTo>
                      <a:lnTo>
                        <a:pt x="1864" y="156"/>
                      </a:lnTo>
                      <a:lnTo>
                        <a:pt x="1858" y="164"/>
                      </a:lnTo>
                      <a:lnTo>
                        <a:pt x="1854" y="176"/>
                      </a:lnTo>
                      <a:lnTo>
                        <a:pt x="1852" y="184"/>
                      </a:lnTo>
                      <a:lnTo>
                        <a:pt x="1854" y="208"/>
                      </a:lnTo>
                      <a:lnTo>
                        <a:pt x="1856" y="234"/>
                      </a:lnTo>
                      <a:lnTo>
                        <a:pt x="1858" y="252"/>
                      </a:lnTo>
                      <a:lnTo>
                        <a:pt x="1860" y="258"/>
                      </a:lnTo>
                      <a:lnTo>
                        <a:pt x="1864" y="264"/>
                      </a:lnTo>
                      <a:lnTo>
                        <a:pt x="1872" y="270"/>
                      </a:lnTo>
                      <a:lnTo>
                        <a:pt x="1882" y="302"/>
                      </a:lnTo>
                      <a:lnTo>
                        <a:pt x="1888" y="330"/>
                      </a:lnTo>
                      <a:lnTo>
                        <a:pt x="1890" y="362"/>
                      </a:lnTo>
                      <a:lnTo>
                        <a:pt x="1888" y="394"/>
                      </a:lnTo>
                      <a:lnTo>
                        <a:pt x="1882" y="428"/>
                      </a:lnTo>
                      <a:lnTo>
                        <a:pt x="1876" y="450"/>
                      </a:lnTo>
                      <a:lnTo>
                        <a:pt x="1866" y="484"/>
                      </a:lnTo>
                      <a:lnTo>
                        <a:pt x="1850" y="516"/>
                      </a:lnTo>
                      <a:lnTo>
                        <a:pt x="1784" y="638"/>
                      </a:lnTo>
                      <a:lnTo>
                        <a:pt x="1752" y="702"/>
                      </a:lnTo>
                      <a:lnTo>
                        <a:pt x="1730" y="744"/>
                      </a:lnTo>
                      <a:lnTo>
                        <a:pt x="1712" y="776"/>
                      </a:lnTo>
                      <a:lnTo>
                        <a:pt x="1694" y="808"/>
                      </a:lnTo>
                      <a:lnTo>
                        <a:pt x="1648" y="878"/>
                      </a:lnTo>
                      <a:lnTo>
                        <a:pt x="1640" y="892"/>
                      </a:lnTo>
                      <a:lnTo>
                        <a:pt x="1632" y="908"/>
                      </a:lnTo>
                      <a:lnTo>
                        <a:pt x="1626" y="924"/>
                      </a:lnTo>
                      <a:lnTo>
                        <a:pt x="1622" y="940"/>
                      </a:lnTo>
                      <a:lnTo>
                        <a:pt x="1610" y="970"/>
                      </a:lnTo>
                      <a:lnTo>
                        <a:pt x="1596" y="1002"/>
                      </a:lnTo>
                      <a:lnTo>
                        <a:pt x="1584" y="1022"/>
                      </a:lnTo>
                      <a:lnTo>
                        <a:pt x="1548" y="1086"/>
                      </a:lnTo>
                      <a:lnTo>
                        <a:pt x="1532" y="1108"/>
                      </a:lnTo>
                      <a:lnTo>
                        <a:pt x="1512" y="1138"/>
                      </a:lnTo>
                      <a:lnTo>
                        <a:pt x="1490" y="1168"/>
                      </a:lnTo>
                      <a:lnTo>
                        <a:pt x="1474" y="1188"/>
                      </a:lnTo>
                      <a:lnTo>
                        <a:pt x="1458" y="1212"/>
                      </a:lnTo>
                      <a:lnTo>
                        <a:pt x="1448" y="1228"/>
                      </a:lnTo>
                      <a:lnTo>
                        <a:pt x="1440" y="1246"/>
                      </a:lnTo>
                      <a:lnTo>
                        <a:pt x="1424" y="1270"/>
                      </a:lnTo>
                      <a:lnTo>
                        <a:pt x="1402" y="1302"/>
                      </a:lnTo>
                      <a:lnTo>
                        <a:pt x="1392" y="1316"/>
                      </a:lnTo>
                      <a:lnTo>
                        <a:pt x="1378" y="1328"/>
                      </a:lnTo>
                      <a:lnTo>
                        <a:pt x="1364" y="1340"/>
                      </a:lnTo>
                      <a:lnTo>
                        <a:pt x="1350" y="1350"/>
                      </a:lnTo>
                      <a:lnTo>
                        <a:pt x="1306" y="1376"/>
                      </a:lnTo>
                      <a:lnTo>
                        <a:pt x="1292" y="1382"/>
                      </a:lnTo>
                      <a:lnTo>
                        <a:pt x="1278" y="1384"/>
                      </a:lnTo>
                      <a:lnTo>
                        <a:pt x="1264" y="1384"/>
                      </a:lnTo>
                      <a:lnTo>
                        <a:pt x="1260" y="1382"/>
                      </a:lnTo>
                      <a:lnTo>
                        <a:pt x="1256" y="1378"/>
                      </a:lnTo>
                      <a:lnTo>
                        <a:pt x="1248" y="1370"/>
                      </a:lnTo>
                      <a:lnTo>
                        <a:pt x="1240" y="1356"/>
                      </a:lnTo>
                      <a:lnTo>
                        <a:pt x="1236" y="1342"/>
                      </a:lnTo>
                      <a:lnTo>
                        <a:pt x="1234" y="1326"/>
                      </a:lnTo>
                      <a:lnTo>
                        <a:pt x="1230" y="1230"/>
                      </a:lnTo>
                      <a:lnTo>
                        <a:pt x="1226" y="1194"/>
                      </a:lnTo>
                      <a:lnTo>
                        <a:pt x="1222" y="1158"/>
                      </a:lnTo>
                      <a:lnTo>
                        <a:pt x="1204" y="1068"/>
                      </a:lnTo>
                      <a:lnTo>
                        <a:pt x="1200" y="1052"/>
                      </a:lnTo>
                      <a:lnTo>
                        <a:pt x="1194" y="1034"/>
                      </a:lnTo>
                      <a:lnTo>
                        <a:pt x="1186" y="1016"/>
                      </a:lnTo>
                      <a:lnTo>
                        <a:pt x="1176" y="1002"/>
                      </a:lnTo>
                      <a:lnTo>
                        <a:pt x="1148" y="962"/>
                      </a:lnTo>
                      <a:lnTo>
                        <a:pt x="1138" y="950"/>
                      </a:lnTo>
                      <a:lnTo>
                        <a:pt x="1124" y="940"/>
                      </a:lnTo>
                      <a:lnTo>
                        <a:pt x="1108" y="932"/>
                      </a:lnTo>
                      <a:lnTo>
                        <a:pt x="1092" y="930"/>
                      </a:lnTo>
                      <a:lnTo>
                        <a:pt x="972" y="926"/>
                      </a:lnTo>
                      <a:lnTo>
                        <a:pt x="954" y="926"/>
                      </a:lnTo>
                      <a:lnTo>
                        <a:pt x="936" y="930"/>
                      </a:lnTo>
                      <a:lnTo>
                        <a:pt x="918" y="936"/>
                      </a:lnTo>
                      <a:lnTo>
                        <a:pt x="904" y="942"/>
                      </a:lnTo>
                      <a:lnTo>
                        <a:pt x="890" y="952"/>
                      </a:lnTo>
                      <a:lnTo>
                        <a:pt x="876" y="960"/>
                      </a:lnTo>
                      <a:lnTo>
                        <a:pt x="860" y="972"/>
                      </a:lnTo>
                      <a:lnTo>
                        <a:pt x="846" y="986"/>
                      </a:lnTo>
                      <a:lnTo>
                        <a:pt x="836" y="998"/>
                      </a:lnTo>
                      <a:lnTo>
                        <a:pt x="804" y="1042"/>
                      </a:lnTo>
                      <a:lnTo>
                        <a:pt x="794" y="1056"/>
                      </a:lnTo>
                      <a:lnTo>
                        <a:pt x="784" y="1072"/>
                      </a:lnTo>
                      <a:lnTo>
                        <a:pt x="776" y="1090"/>
                      </a:lnTo>
                      <a:lnTo>
                        <a:pt x="770" y="1104"/>
                      </a:lnTo>
                      <a:lnTo>
                        <a:pt x="754" y="1152"/>
                      </a:lnTo>
                      <a:lnTo>
                        <a:pt x="746" y="1186"/>
                      </a:lnTo>
                      <a:lnTo>
                        <a:pt x="740" y="1222"/>
                      </a:lnTo>
                      <a:lnTo>
                        <a:pt x="738" y="1272"/>
                      </a:lnTo>
                      <a:lnTo>
                        <a:pt x="734" y="1346"/>
                      </a:lnTo>
                      <a:lnTo>
                        <a:pt x="734" y="1366"/>
                      </a:lnTo>
                      <a:lnTo>
                        <a:pt x="736" y="1382"/>
                      </a:lnTo>
                      <a:lnTo>
                        <a:pt x="742" y="1398"/>
                      </a:lnTo>
                      <a:lnTo>
                        <a:pt x="750" y="1416"/>
                      </a:lnTo>
                      <a:lnTo>
                        <a:pt x="758" y="1428"/>
                      </a:lnTo>
                      <a:lnTo>
                        <a:pt x="764" y="1436"/>
                      </a:lnTo>
                      <a:lnTo>
                        <a:pt x="772" y="1448"/>
                      </a:lnTo>
                      <a:lnTo>
                        <a:pt x="778" y="1458"/>
                      </a:lnTo>
                      <a:lnTo>
                        <a:pt x="778" y="1468"/>
                      </a:lnTo>
                      <a:lnTo>
                        <a:pt x="776" y="1472"/>
                      </a:lnTo>
                      <a:lnTo>
                        <a:pt x="774" y="1474"/>
                      </a:lnTo>
                      <a:lnTo>
                        <a:pt x="770" y="1476"/>
                      </a:lnTo>
                      <a:lnTo>
                        <a:pt x="766" y="1478"/>
                      </a:lnTo>
                      <a:lnTo>
                        <a:pt x="756" y="1474"/>
                      </a:lnTo>
                      <a:lnTo>
                        <a:pt x="744" y="1468"/>
                      </a:lnTo>
                      <a:lnTo>
                        <a:pt x="734" y="1458"/>
                      </a:lnTo>
                      <a:lnTo>
                        <a:pt x="690" y="1406"/>
                      </a:lnTo>
                      <a:lnTo>
                        <a:pt x="678" y="1392"/>
                      </a:lnTo>
                      <a:lnTo>
                        <a:pt x="668" y="1376"/>
                      </a:lnTo>
                      <a:lnTo>
                        <a:pt x="658" y="1360"/>
                      </a:lnTo>
                      <a:lnTo>
                        <a:pt x="650" y="1346"/>
                      </a:lnTo>
                      <a:lnTo>
                        <a:pt x="618" y="1272"/>
                      </a:lnTo>
                      <a:lnTo>
                        <a:pt x="588" y="1208"/>
                      </a:lnTo>
                      <a:lnTo>
                        <a:pt x="528" y="1088"/>
                      </a:lnTo>
                      <a:lnTo>
                        <a:pt x="512" y="1054"/>
                      </a:lnTo>
                      <a:lnTo>
                        <a:pt x="500" y="1020"/>
                      </a:lnTo>
                      <a:lnTo>
                        <a:pt x="468" y="928"/>
                      </a:lnTo>
                      <a:lnTo>
                        <a:pt x="444" y="858"/>
                      </a:lnTo>
                      <a:lnTo>
                        <a:pt x="408" y="758"/>
                      </a:lnTo>
                      <a:lnTo>
                        <a:pt x="398" y="722"/>
                      </a:lnTo>
                      <a:lnTo>
                        <a:pt x="390" y="688"/>
                      </a:lnTo>
                      <a:lnTo>
                        <a:pt x="378" y="606"/>
                      </a:lnTo>
                      <a:lnTo>
                        <a:pt x="374" y="588"/>
                      </a:lnTo>
                      <a:lnTo>
                        <a:pt x="368" y="570"/>
                      </a:lnTo>
                      <a:lnTo>
                        <a:pt x="362" y="554"/>
                      </a:lnTo>
                      <a:lnTo>
                        <a:pt x="354" y="538"/>
                      </a:lnTo>
                      <a:lnTo>
                        <a:pt x="318" y="476"/>
                      </a:lnTo>
                      <a:lnTo>
                        <a:pt x="258" y="362"/>
                      </a:lnTo>
                      <a:lnTo>
                        <a:pt x="252" y="348"/>
                      </a:lnTo>
                      <a:lnTo>
                        <a:pt x="250" y="330"/>
                      </a:lnTo>
                      <a:lnTo>
                        <a:pt x="250" y="312"/>
                      </a:lnTo>
                      <a:lnTo>
                        <a:pt x="254" y="296"/>
                      </a:lnTo>
                      <a:lnTo>
                        <a:pt x="276" y="234"/>
                      </a:lnTo>
                      <a:lnTo>
                        <a:pt x="292" y="188"/>
                      </a:lnTo>
                      <a:lnTo>
                        <a:pt x="300" y="178"/>
                      </a:lnTo>
                      <a:lnTo>
                        <a:pt x="308" y="170"/>
                      </a:lnTo>
                      <a:lnTo>
                        <a:pt x="312" y="164"/>
                      </a:lnTo>
                      <a:lnTo>
                        <a:pt x="318" y="156"/>
                      </a:lnTo>
                      <a:lnTo>
                        <a:pt x="322" y="146"/>
                      </a:lnTo>
                      <a:lnTo>
                        <a:pt x="326" y="134"/>
                      </a:lnTo>
                      <a:lnTo>
                        <a:pt x="332" y="110"/>
                      </a:lnTo>
                      <a:lnTo>
                        <a:pt x="334" y="92"/>
                      </a:lnTo>
                      <a:lnTo>
                        <a:pt x="332" y="84"/>
                      </a:lnTo>
                      <a:lnTo>
                        <a:pt x="330" y="76"/>
                      </a:lnTo>
                      <a:lnTo>
                        <a:pt x="322" y="58"/>
                      </a:lnTo>
                      <a:lnTo>
                        <a:pt x="314" y="50"/>
                      </a:lnTo>
                      <a:lnTo>
                        <a:pt x="304" y="42"/>
                      </a:lnTo>
                      <a:lnTo>
                        <a:pt x="290" y="36"/>
                      </a:lnTo>
                      <a:lnTo>
                        <a:pt x="276" y="30"/>
                      </a:lnTo>
                      <a:lnTo>
                        <a:pt x="178" y="4"/>
                      </a:lnTo>
                      <a:lnTo>
                        <a:pt x="162" y="2"/>
                      </a:lnTo>
                      <a:lnTo>
                        <a:pt x="150" y="0"/>
                      </a:lnTo>
                      <a:lnTo>
                        <a:pt x="138" y="0"/>
                      </a:lnTo>
                      <a:lnTo>
                        <a:pt x="132" y="2"/>
                      </a:lnTo>
                      <a:lnTo>
                        <a:pt x="106" y="18"/>
                      </a:lnTo>
                      <a:lnTo>
                        <a:pt x="92" y="28"/>
                      </a:lnTo>
                      <a:lnTo>
                        <a:pt x="78" y="40"/>
                      </a:lnTo>
                      <a:lnTo>
                        <a:pt x="68" y="50"/>
                      </a:lnTo>
                      <a:lnTo>
                        <a:pt x="60" y="60"/>
                      </a:lnTo>
                      <a:lnTo>
                        <a:pt x="48" y="84"/>
                      </a:lnTo>
                      <a:lnTo>
                        <a:pt x="38" y="108"/>
                      </a:lnTo>
                      <a:lnTo>
                        <a:pt x="28" y="128"/>
                      </a:lnTo>
                      <a:lnTo>
                        <a:pt x="16" y="144"/>
                      </a:lnTo>
                      <a:lnTo>
                        <a:pt x="4" y="158"/>
                      </a:lnTo>
                      <a:lnTo>
                        <a:pt x="2" y="160"/>
                      </a:lnTo>
                      <a:lnTo>
                        <a:pt x="0" y="166"/>
                      </a:lnTo>
                      <a:lnTo>
                        <a:pt x="2" y="174"/>
                      </a:lnTo>
                      <a:lnTo>
                        <a:pt x="6" y="184"/>
                      </a:lnTo>
                      <a:lnTo>
                        <a:pt x="16" y="196"/>
                      </a:lnTo>
                      <a:lnTo>
                        <a:pt x="26" y="206"/>
                      </a:lnTo>
                      <a:lnTo>
                        <a:pt x="34" y="218"/>
                      </a:lnTo>
                      <a:lnTo>
                        <a:pt x="40" y="228"/>
                      </a:lnTo>
                      <a:lnTo>
                        <a:pt x="50" y="240"/>
                      </a:lnTo>
                      <a:lnTo>
                        <a:pt x="60" y="254"/>
                      </a:lnTo>
                      <a:lnTo>
                        <a:pt x="68" y="272"/>
                      </a:lnTo>
                      <a:lnTo>
                        <a:pt x="74" y="292"/>
                      </a:lnTo>
                      <a:lnTo>
                        <a:pt x="74" y="298"/>
                      </a:lnTo>
                      <a:lnTo>
                        <a:pt x="74" y="302"/>
                      </a:lnTo>
                      <a:lnTo>
                        <a:pt x="74" y="316"/>
                      </a:lnTo>
                      <a:lnTo>
                        <a:pt x="76" y="344"/>
                      </a:lnTo>
                      <a:lnTo>
                        <a:pt x="84" y="426"/>
                      </a:lnTo>
                      <a:lnTo>
                        <a:pt x="84" y="442"/>
                      </a:lnTo>
                      <a:lnTo>
                        <a:pt x="82" y="458"/>
                      </a:lnTo>
                      <a:lnTo>
                        <a:pt x="78" y="474"/>
                      </a:lnTo>
                      <a:lnTo>
                        <a:pt x="72" y="488"/>
                      </a:lnTo>
                      <a:lnTo>
                        <a:pt x="66" y="502"/>
                      </a:lnTo>
                      <a:lnTo>
                        <a:pt x="64" y="518"/>
                      </a:lnTo>
                      <a:lnTo>
                        <a:pt x="64" y="534"/>
                      </a:lnTo>
                      <a:lnTo>
                        <a:pt x="66" y="550"/>
                      </a:lnTo>
                      <a:lnTo>
                        <a:pt x="100" y="666"/>
                      </a:lnTo>
                      <a:lnTo>
                        <a:pt x="122" y="734"/>
                      </a:lnTo>
                      <a:lnTo>
                        <a:pt x="230" y="1044"/>
                      </a:lnTo>
                      <a:lnTo>
                        <a:pt x="238" y="1078"/>
                      </a:lnTo>
                      <a:lnTo>
                        <a:pt x="244" y="1114"/>
                      </a:lnTo>
                      <a:lnTo>
                        <a:pt x="246" y="1142"/>
                      </a:lnTo>
                      <a:lnTo>
                        <a:pt x="250" y="1156"/>
                      </a:lnTo>
                      <a:lnTo>
                        <a:pt x="256" y="1170"/>
                      </a:lnTo>
                      <a:lnTo>
                        <a:pt x="264" y="1180"/>
                      </a:lnTo>
                      <a:lnTo>
                        <a:pt x="268" y="1184"/>
                      </a:lnTo>
                      <a:lnTo>
                        <a:pt x="272" y="1186"/>
                      </a:lnTo>
                      <a:lnTo>
                        <a:pt x="282" y="1192"/>
                      </a:lnTo>
                      <a:lnTo>
                        <a:pt x="292" y="1202"/>
                      </a:lnTo>
                      <a:lnTo>
                        <a:pt x="302" y="1214"/>
                      </a:lnTo>
                      <a:lnTo>
                        <a:pt x="308" y="1228"/>
                      </a:lnTo>
                      <a:lnTo>
                        <a:pt x="320" y="1260"/>
                      </a:lnTo>
                      <a:lnTo>
                        <a:pt x="332" y="1294"/>
                      </a:lnTo>
                      <a:lnTo>
                        <a:pt x="340" y="1330"/>
                      </a:lnTo>
                      <a:lnTo>
                        <a:pt x="344" y="1366"/>
                      </a:lnTo>
                      <a:lnTo>
                        <a:pt x="352" y="1400"/>
                      </a:lnTo>
                      <a:lnTo>
                        <a:pt x="364" y="1436"/>
                      </a:lnTo>
                      <a:lnTo>
                        <a:pt x="444" y="1622"/>
                      </a:lnTo>
                      <a:lnTo>
                        <a:pt x="470" y="1690"/>
                      </a:lnTo>
                      <a:lnTo>
                        <a:pt x="522" y="1846"/>
                      </a:lnTo>
                      <a:lnTo>
                        <a:pt x="528" y="1862"/>
                      </a:lnTo>
                      <a:lnTo>
                        <a:pt x="532" y="1880"/>
                      </a:lnTo>
                      <a:lnTo>
                        <a:pt x="534" y="1898"/>
                      </a:lnTo>
                      <a:lnTo>
                        <a:pt x="536" y="1916"/>
                      </a:lnTo>
                      <a:lnTo>
                        <a:pt x="540" y="2044"/>
                      </a:lnTo>
                      <a:lnTo>
                        <a:pt x="540" y="2080"/>
                      </a:lnTo>
                      <a:lnTo>
                        <a:pt x="534" y="2116"/>
                      </a:lnTo>
                      <a:lnTo>
                        <a:pt x="512" y="2206"/>
                      </a:lnTo>
                      <a:lnTo>
                        <a:pt x="502" y="2240"/>
                      </a:lnTo>
                      <a:lnTo>
                        <a:pt x="488" y="2274"/>
                      </a:lnTo>
                      <a:lnTo>
                        <a:pt x="442" y="2364"/>
                      </a:lnTo>
                      <a:lnTo>
                        <a:pt x="410" y="2428"/>
                      </a:lnTo>
                      <a:lnTo>
                        <a:pt x="382" y="2486"/>
                      </a:lnTo>
                      <a:lnTo>
                        <a:pt x="370" y="2508"/>
                      </a:lnTo>
                      <a:lnTo>
                        <a:pt x="588" y="2612"/>
                      </a:lnTo>
                      <a:lnTo>
                        <a:pt x="586" y="2614"/>
                      </a:lnTo>
                      <a:lnTo>
                        <a:pt x="596" y="2616"/>
                      </a:lnTo>
                      <a:lnTo>
                        <a:pt x="600" y="2618"/>
                      </a:lnTo>
                      <a:lnTo>
                        <a:pt x="602" y="2698"/>
                      </a:lnTo>
                      <a:lnTo>
                        <a:pt x="592" y="2740"/>
                      </a:lnTo>
                      <a:lnTo>
                        <a:pt x="594" y="2740"/>
                      </a:lnTo>
                      <a:lnTo>
                        <a:pt x="588" y="2756"/>
                      </a:lnTo>
                      <a:lnTo>
                        <a:pt x="584" y="2824"/>
                      </a:lnTo>
                      <a:lnTo>
                        <a:pt x="580" y="2904"/>
                      </a:lnTo>
                      <a:lnTo>
                        <a:pt x="586" y="2988"/>
                      </a:lnTo>
                      <a:lnTo>
                        <a:pt x="592" y="3056"/>
                      </a:lnTo>
                      <a:lnTo>
                        <a:pt x="592" y="3070"/>
                      </a:lnTo>
                      <a:lnTo>
                        <a:pt x="594" y="3072"/>
                      </a:lnTo>
                      <a:lnTo>
                        <a:pt x="594" y="3076"/>
                      </a:lnTo>
                      <a:lnTo>
                        <a:pt x="594" y="3086"/>
                      </a:lnTo>
                      <a:lnTo>
                        <a:pt x="592" y="3096"/>
                      </a:lnTo>
                      <a:lnTo>
                        <a:pt x="592" y="3102"/>
                      </a:lnTo>
                      <a:lnTo>
                        <a:pt x="592" y="3174"/>
                      </a:lnTo>
                      <a:lnTo>
                        <a:pt x="590" y="3250"/>
                      </a:lnTo>
                      <a:lnTo>
                        <a:pt x="582" y="3396"/>
                      </a:lnTo>
                      <a:lnTo>
                        <a:pt x="582" y="3460"/>
                      </a:lnTo>
                      <a:lnTo>
                        <a:pt x="584" y="3492"/>
                      </a:lnTo>
                      <a:lnTo>
                        <a:pt x="588" y="3526"/>
                      </a:lnTo>
                      <a:lnTo>
                        <a:pt x="592" y="3574"/>
                      </a:lnTo>
                      <a:lnTo>
                        <a:pt x="594" y="3622"/>
                      </a:lnTo>
                      <a:lnTo>
                        <a:pt x="594" y="3670"/>
                      </a:lnTo>
                      <a:lnTo>
                        <a:pt x="592" y="3718"/>
                      </a:lnTo>
                      <a:lnTo>
                        <a:pt x="590" y="3766"/>
                      </a:lnTo>
                      <a:lnTo>
                        <a:pt x="586" y="3814"/>
                      </a:lnTo>
                      <a:lnTo>
                        <a:pt x="576" y="3906"/>
                      </a:lnTo>
                      <a:lnTo>
                        <a:pt x="592" y="3912"/>
                      </a:lnTo>
                      <a:lnTo>
                        <a:pt x="608" y="3916"/>
                      </a:lnTo>
                      <a:lnTo>
                        <a:pt x="638" y="3916"/>
                      </a:lnTo>
                      <a:lnTo>
                        <a:pt x="632" y="3972"/>
                      </a:lnTo>
                      <a:lnTo>
                        <a:pt x="628" y="4000"/>
                      </a:lnTo>
                      <a:lnTo>
                        <a:pt x="628" y="4028"/>
                      </a:lnTo>
                      <a:lnTo>
                        <a:pt x="626" y="4060"/>
                      </a:lnTo>
                      <a:lnTo>
                        <a:pt x="628" y="4092"/>
                      </a:lnTo>
                      <a:lnTo>
                        <a:pt x="632" y="4126"/>
                      </a:lnTo>
                      <a:lnTo>
                        <a:pt x="636" y="4158"/>
                      </a:lnTo>
                      <a:lnTo>
                        <a:pt x="644" y="4202"/>
                      </a:lnTo>
                      <a:lnTo>
                        <a:pt x="652" y="4248"/>
                      </a:lnTo>
                      <a:lnTo>
                        <a:pt x="662" y="4292"/>
                      </a:lnTo>
                      <a:lnTo>
                        <a:pt x="674" y="4336"/>
                      </a:lnTo>
                      <a:lnTo>
                        <a:pt x="700" y="4422"/>
                      </a:lnTo>
                      <a:lnTo>
                        <a:pt x="730" y="4508"/>
                      </a:lnTo>
                      <a:lnTo>
                        <a:pt x="756" y="4578"/>
                      </a:lnTo>
                      <a:lnTo>
                        <a:pt x="768" y="4616"/>
                      </a:lnTo>
                      <a:lnTo>
                        <a:pt x="778" y="4656"/>
                      </a:lnTo>
                      <a:lnTo>
                        <a:pt x="786" y="4694"/>
                      </a:lnTo>
                      <a:lnTo>
                        <a:pt x="790" y="4734"/>
                      </a:lnTo>
                      <a:lnTo>
                        <a:pt x="792" y="4752"/>
                      </a:lnTo>
                      <a:lnTo>
                        <a:pt x="792" y="4770"/>
                      </a:lnTo>
                      <a:lnTo>
                        <a:pt x="790" y="4790"/>
                      </a:lnTo>
                      <a:lnTo>
                        <a:pt x="786" y="4806"/>
                      </a:lnTo>
                      <a:lnTo>
                        <a:pt x="780" y="4850"/>
                      </a:lnTo>
                      <a:lnTo>
                        <a:pt x="776" y="4894"/>
                      </a:lnTo>
                      <a:lnTo>
                        <a:pt x="776" y="4938"/>
                      </a:lnTo>
                      <a:lnTo>
                        <a:pt x="778" y="4980"/>
                      </a:lnTo>
                      <a:lnTo>
                        <a:pt x="782" y="5008"/>
                      </a:lnTo>
                      <a:lnTo>
                        <a:pt x="790" y="5038"/>
                      </a:lnTo>
                      <a:lnTo>
                        <a:pt x="798" y="5066"/>
                      </a:lnTo>
                      <a:lnTo>
                        <a:pt x="802" y="5094"/>
                      </a:lnTo>
                      <a:lnTo>
                        <a:pt x="804" y="5104"/>
                      </a:lnTo>
                      <a:lnTo>
                        <a:pt x="804" y="5114"/>
                      </a:lnTo>
                      <a:lnTo>
                        <a:pt x="802" y="5130"/>
                      </a:lnTo>
                      <a:lnTo>
                        <a:pt x="804" y="5138"/>
                      </a:lnTo>
                      <a:lnTo>
                        <a:pt x="806" y="5146"/>
                      </a:lnTo>
                      <a:lnTo>
                        <a:pt x="812" y="5152"/>
                      </a:lnTo>
                      <a:lnTo>
                        <a:pt x="822" y="5160"/>
                      </a:lnTo>
                      <a:lnTo>
                        <a:pt x="860" y="5174"/>
                      </a:lnTo>
                      <a:lnTo>
                        <a:pt x="886" y="5182"/>
                      </a:lnTo>
                      <a:lnTo>
                        <a:pt x="912" y="5188"/>
                      </a:lnTo>
                      <a:lnTo>
                        <a:pt x="940" y="5194"/>
                      </a:lnTo>
                      <a:lnTo>
                        <a:pt x="964" y="5196"/>
                      </a:lnTo>
                      <a:lnTo>
                        <a:pt x="986" y="5196"/>
                      </a:lnTo>
                      <a:lnTo>
                        <a:pt x="996" y="5194"/>
                      </a:lnTo>
                      <a:lnTo>
                        <a:pt x="1004" y="5190"/>
                      </a:lnTo>
                      <a:lnTo>
                        <a:pt x="1018" y="5182"/>
                      </a:lnTo>
                      <a:lnTo>
                        <a:pt x="1026" y="5172"/>
                      </a:lnTo>
                      <a:lnTo>
                        <a:pt x="1034" y="5162"/>
                      </a:lnTo>
                      <a:lnTo>
                        <a:pt x="1038" y="5152"/>
                      </a:lnTo>
                      <a:lnTo>
                        <a:pt x="1042" y="5160"/>
                      </a:lnTo>
                      <a:lnTo>
                        <a:pt x="1050" y="5166"/>
                      </a:lnTo>
                      <a:lnTo>
                        <a:pt x="1058" y="5170"/>
                      </a:lnTo>
                      <a:lnTo>
                        <a:pt x="1070" y="5174"/>
                      </a:lnTo>
                      <a:lnTo>
                        <a:pt x="1096" y="5176"/>
                      </a:lnTo>
                      <a:lnTo>
                        <a:pt x="1120" y="5176"/>
                      </a:lnTo>
                      <a:lnTo>
                        <a:pt x="1142" y="5172"/>
                      </a:lnTo>
                      <a:lnTo>
                        <a:pt x="1166" y="5166"/>
                      </a:lnTo>
                      <a:lnTo>
                        <a:pt x="1182" y="5160"/>
                      </a:lnTo>
                      <a:lnTo>
                        <a:pt x="1194" y="5154"/>
                      </a:lnTo>
                      <a:lnTo>
                        <a:pt x="1202" y="5146"/>
                      </a:lnTo>
                      <a:lnTo>
                        <a:pt x="1206" y="5136"/>
                      </a:lnTo>
                      <a:lnTo>
                        <a:pt x="1208" y="5128"/>
                      </a:lnTo>
                      <a:lnTo>
                        <a:pt x="1206" y="5118"/>
                      </a:lnTo>
                      <a:lnTo>
                        <a:pt x="1202" y="5108"/>
                      </a:lnTo>
                      <a:lnTo>
                        <a:pt x="1198" y="5096"/>
                      </a:lnTo>
                      <a:lnTo>
                        <a:pt x="1182" y="5074"/>
                      </a:lnTo>
                      <a:lnTo>
                        <a:pt x="1166" y="5052"/>
                      </a:lnTo>
                      <a:lnTo>
                        <a:pt x="1150" y="5028"/>
                      </a:lnTo>
                      <a:lnTo>
                        <a:pt x="1138" y="5006"/>
                      </a:lnTo>
                      <a:lnTo>
                        <a:pt x="1132" y="4990"/>
                      </a:lnTo>
                      <a:lnTo>
                        <a:pt x="1128" y="4970"/>
                      </a:lnTo>
                      <a:lnTo>
                        <a:pt x="1124" y="4928"/>
                      </a:lnTo>
                      <a:lnTo>
                        <a:pt x="1122" y="4892"/>
                      </a:lnTo>
                      <a:lnTo>
                        <a:pt x="1118" y="4864"/>
                      </a:lnTo>
                      <a:lnTo>
                        <a:pt x="1116" y="4840"/>
                      </a:lnTo>
                      <a:lnTo>
                        <a:pt x="1114" y="4814"/>
                      </a:lnTo>
                      <a:lnTo>
                        <a:pt x="1120" y="4788"/>
                      </a:lnTo>
                      <a:lnTo>
                        <a:pt x="1130" y="4746"/>
                      </a:lnTo>
                      <a:lnTo>
                        <a:pt x="1164" y="4632"/>
                      </a:lnTo>
                      <a:lnTo>
                        <a:pt x="1198" y="4522"/>
                      </a:lnTo>
                      <a:lnTo>
                        <a:pt x="1218" y="4462"/>
                      </a:lnTo>
                      <a:lnTo>
                        <a:pt x="1234" y="4410"/>
                      </a:lnTo>
                      <a:lnTo>
                        <a:pt x="1264" y="4318"/>
                      </a:lnTo>
                      <a:lnTo>
                        <a:pt x="1296" y="4226"/>
                      </a:lnTo>
                      <a:lnTo>
                        <a:pt x="1312" y="4172"/>
                      </a:lnTo>
                      <a:lnTo>
                        <a:pt x="1356" y="3948"/>
                      </a:lnTo>
                      <a:lnTo>
                        <a:pt x="1360" y="3942"/>
                      </a:lnTo>
                      <a:lnTo>
                        <a:pt x="1362" y="3926"/>
                      </a:lnTo>
                      <a:lnTo>
                        <a:pt x="1368" y="3870"/>
                      </a:lnTo>
                      <a:lnTo>
                        <a:pt x="1374" y="3690"/>
                      </a:lnTo>
                      <a:lnTo>
                        <a:pt x="1384" y="3470"/>
                      </a:lnTo>
                      <a:lnTo>
                        <a:pt x="1390" y="3364"/>
                      </a:lnTo>
                      <a:lnTo>
                        <a:pt x="1398" y="3270"/>
                      </a:lnTo>
                      <a:lnTo>
                        <a:pt x="1412" y="3164"/>
                      </a:lnTo>
                      <a:lnTo>
                        <a:pt x="1416" y="3136"/>
                      </a:lnTo>
                      <a:lnTo>
                        <a:pt x="1420" y="3128"/>
                      </a:lnTo>
                      <a:lnTo>
                        <a:pt x="1422" y="3120"/>
                      </a:lnTo>
                      <a:lnTo>
                        <a:pt x="1414" y="3024"/>
                      </a:lnTo>
                      <a:lnTo>
                        <a:pt x="1344" y="2810"/>
                      </a:lnTo>
                      <a:lnTo>
                        <a:pt x="1284" y="2690"/>
                      </a:lnTo>
                      <a:lnTo>
                        <a:pt x="1536" y="2594"/>
                      </a:lnTo>
                      <a:lnTo>
                        <a:pt x="1428" y="2368"/>
                      </a:lnTo>
                      <a:lnTo>
                        <a:pt x="1422" y="2352"/>
                      </a:lnTo>
                      <a:lnTo>
                        <a:pt x="1418" y="2334"/>
                      </a:lnTo>
                      <a:lnTo>
                        <a:pt x="1414" y="2314"/>
                      </a:lnTo>
                      <a:lnTo>
                        <a:pt x="1414" y="2298"/>
                      </a:lnTo>
                      <a:lnTo>
                        <a:pt x="1414" y="2244"/>
                      </a:lnTo>
                      <a:lnTo>
                        <a:pt x="1412" y="2210"/>
                      </a:lnTo>
                      <a:lnTo>
                        <a:pt x="1410" y="2178"/>
                      </a:lnTo>
                      <a:lnTo>
                        <a:pt x="1410" y="2164"/>
                      </a:lnTo>
                      <a:lnTo>
                        <a:pt x="1412" y="2148"/>
                      </a:lnTo>
                      <a:lnTo>
                        <a:pt x="1416" y="2132"/>
                      </a:lnTo>
                      <a:lnTo>
                        <a:pt x="1422" y="2118"/>
                      </a:lnTo>
                      <a:lnTo>
                        <a:pt x="1426" y="2112"/>
                      </a:lnTo>
                      <a:lnTo>
                        <a:pt x="1434" y="2096"/>
                      </a:lnTo>
                      <a:lnTo>
                        <a:pt x="1438" y="2078"/>
                      </a:lnTo>
                      <a:lnTo>
                        <a:pt x="1442" y="2060"/>
                      </a:lnTo>
                      <a:lnTo>
                        <a:pt x="1444" y="2044"/>
                      </a:lnTo>
                      <a:lnTo>
                        <a:pt x="1444" y="2032"/>
                      </a:lnTo>
                      <a:lnTo>
                        <a:pt x="1444" y="1958"/>
                      </a:lnTo>
                      <a:lnTo>
                        <a:pt x="1444" y="1878"/>
                      </a:lnTo>
                      <a:lnTo>
                        <a:pt x="1444" y="1814"/>
                      </a:lnTo>
                      <a:lnTo>
                        <a:pt x="1446" y="1802"/>
                      </a:lnTo>
                      <a:lnTo>
                        <a:pt x="1450" y="1786"/>
                      </a:lnTo>
                      <a:lnTo>
                        <a:pt x="1456" y="1772"/>
                      </a:lnTo>
                      <a:lnTo>
                        <a:pt x="1466" y="1758"/>
                      </a:lnTo>
                      <a:lnTo>
                        <a:pt x="1484" y="1732"/>
                      </a:lnTo>
                      <a:lnTo>
                        <a:pt x="1504" y="1702"/>
                      </a:lnTo>
                      <a:lnTo>
                        <a:pt x="1520" y="1668"/>
                      </a:lnTo>
                      <a:lnTo>
                        <a:pt x="1522" y="1666"/>
                      </a:lnTo>
                      <a:lnTo>
                        <a:pt x="1534" y="1634"/>
                      </a:lnTo>
                      <a:lnTo>
                        <a:pt x="1544" y="1602"/>
                      </a:lnTo>
                      <a:lnTo>
                        <a:pt x="1554" y="1570"/>
                      </a:lnTo>
                      <a:lnTo>
                        <a:pt x="1564" y="1538"/>
                      </a:lnTo>
                      <a:lnTo>
                        <a:pt x="1570" y="1520"/>
                      </a:lnTo>
                      <a:lnTo>
                        <a:pt x="1598" y="1454"/>
                      </a:lnTo>
                      <a:lnTo>
                        <a:pt x="1606" y="1434"/>
                      </a:lnTo>
                      <a:lnTo>
                        <a:pt x="1622" y="1402"/>
                      </a:lnTo>
                      <a:lnTo>
                        <a:pt x="1642" y="1372"/>
                      </a:lnTo>
                      <a:lnTo>
                        <a:pt x="1654" y="1354"/>
                      </a:lnTo>
                      <a:lnTo>
                        <a:pt x="1696" y="1296"/>
                      </a:lnTo>
                      <a:lnTo>
                        <a:pt x="1700" y="1292"/>
                      </a:lnTo>
                      <a:lnTo>
                        <a:pt x="1720" y="1268"/>
                      </a:lnTo>
                      <a:lnTo>
                        <a:pt x="1736" y="1252"/>
                      </a:lnTo>
                      <a:lnTo>
                        <a:pt x="1744" y="1244"/>
                      </a:lnTo>
                      <a:lnTo>
                        <a:pt x="1752" y="1234"/>
                      </a:lnTo>
                      <a:lnTo>
                        <a:pt x="1758" y="1220"/>
                      </a:lnTo>
                      <a:lnTo>
                        <a:pt x="1764" y="1206"/>
                      </a:lnTo>
                      <a:lnTo>
                        <a:pt x="1770" y="1190"/>
                      </a:lnTo>
                      <a:lnTo>
                        <a:pt x="1794" y="1124"/>
                      </a:lnTo>
                      <a:lnTo>
                        <a:pt x="1804" y="1096"/>
                      </a:lnTo>
                      <a:lnTo>
                        <a:pt x="1810" y="1070"/>
                      </a:lnTo>
                      <a:lnTo>
                        <a:pt x="1814" y="1058"/>
                      </a:lnTo>
                      <a:lnTo>
                        <a:pt x="1818" y="1044"/>
                      </a:lnTo>
                      <a:lnTo>
                        <a:pt x="1826" y="1030"/>
                      </a:lnTo>
                      <a:lnTo>
                        <a:pt x="1834" y="1016"/>
                      </a:lnTo>
                      <a:lnTo>
                        <a:pt x="1848" y="992"/>
                      </a:lnTo>
                      <a:lnTo>
                        <a:pt x="1886" y="930"/>
                      </a:lnTo>
                      <a:lnTo>
                        <a:pt x="1912" y="886"/>
                      </a:lnTo>
                      <a:lnTo>
                        <a:pt x="1930" y="856"/>
                      </a:lnTo>
                      <a:lnTo>
                        <a:pt x="1948" y="828"/>
                      </a:lnTo>
                      <a:lnTo>
                        <a:pt x="1956" y="814"/>
                      </a:lnTo>
                      <a:lnTo>
                        <a:pt x="1964" y="798"/>
                      </a:lnTo>
                      <a:lnTo>
                        <a:pt x="1970" y="780"/>
                      </a:lnTo>
                      <a:lnTo>
                        <a:pt x="1976" y="764"/>
                      </a:lnTo>
                      <a:lnTo>
                        <a:pt x="1984" y="720"/>
                      </a:lnTo>
                      <a:lnTo>
                        <a:pt x="1998" y="650"/>
                      </a:lnTo>
                      <a:lnTo>
                        <a:pt x="2008" y="598"/>
                      </a:lnTo>
                      <a:lnTo>
                        <a:pt x="2012" y="564"/>
                      </a:lnTo>
                      <a:lnTo>
                        <a:pt x="2014" y="534"/>
                      </a:lnTo>
                      <a:lnTo>
                        <a:pt x="2016" y="522"/>
                      </a:lnTo>
                      <a:lnTo>
                        <a:pt x="2018" y="506"/>
                      </a:lnTo>
                      <a:lnTo>
                        <a:pt x="2024" y="490"/>
                      </a:lnTo>
                      <a:lnTo>
                        <a:pt x="2030" y="476"/>
                      </a:lnTo>
                      <a:lnTo>
                        <a:pt x="2044" y="452"/>
                      </a:lnTo>
                      <a:lnTo>
                        <a:pt x="2056" y="434"/>
                      </a:lnTo>
                      <a:lnTo>
                        <a:pt x="2062" y="428"/>
                      </a:lnTo>
                      <a:lnTo>
                        <a:pt x="2066" y="418"/>
                      </a:lnTo>
                      <a:lnTo>
                        <a:pt x="2070" y="408"/>
                      </a:lnTo>
                      <a:lnTo>
                        <a:pt x="2074" y="398"/>
                      </a:lnTo>
                      <a:lnTo>
                        <a:pt x="2076" y="386"/>
                      </a:lnTo>
                      <a:lnTo>
                        <a:pt x="2082" y="374"/>
                      </a:lnTo>
                      <a:lnTo>
                        <a:pt x="2088" y="364"/>
                      </a:lnTo>
                      <a:lnTo>
                        <a:pt x="2096" y="354"/>
                      </a:lnTo>
                      <a:lnTo>
                        <a:pt x="2124" y="324"/>
                      </a:lnTo>
                      <a:lnTo>
                        <a:pt x="2144" y="298"/>
                      </a:lnTo>
                      <a:lnTo>
                        <a:pt x="2148" y="292"/>
                      </a:lnTo>
                      <a:lnTo>
                        <a:pt x="2146" y="280"/>
                      </a:lnTo>
                      <a:lnTo>
                        <a:pt x="2142" y="266"/>
                      </a:lnTo>
                      <a:lnTo>
                        <a:pt x="2136" y="254"/>
                      </a:lnTo>
                      <a:close/>
                      <a:moveTo>
                        <a:pt x="988" y="5046"/>
                      </a:moveTo>
                      <a:lnTo>
                        <a:pt x="988" y="5046"/>
                      </a:lnTo>
                      <a:lnTo>
                        <a:pt x="982" y="5032"/>
                      </a:lnTo>
                      <a:lnTo>
                        <a:pt x="976" y="5016"/>
                      </a:lnTo>
                      <a:lnTo>
                        <a:pt x="968" y="4986"/>
                      </a:lnTo>
                      <a:lnTo>
                        <a:pt x="962" y="4954"/>
                      </a:lnTo>
                      <a:lnTo>
                        <a:pt x="958" y="4922"/>
                      </a:lnTo>
                      <a:lnTo>
                        <a:pt x="974" y="4938"/>
                      </a:lnTo>
                      <a:lnTo>
                        <a:pt x="980" y="4948"/>
                      </a:lnTo>
                      <a:lnTo>
                        <a:pt x="984" y="4958"/>
                      </a:lnTo>
                      <a:lnTo>
                        <a:pt x="988" y="4980"/>
                      </a:lnTo>
                      <a:lnTo>
                        <a:pt x="990" y="5002"/>
                      </a:lnTo>
                      <a:lnTo>
                        <a:pt x="988" y="5046"/>
                      </a:lnTo>
                      <a:close/>
                      <a:moveTo>
                        <a:pt x="1112" y="4102"/>
                      </a:moveTo>
                      <a:lnTo>
                        <a:pt x="1112" y="4102"/>
                      </a:lnTo>
                      <a:lnTo>
                        <a:pt x="1106" y="4132"/>
                      </a:lnTo>
                      <a:lnTo>
                        <a:pt x="1096" y="4162"/>
                      </a:lnTo>
                      <a:lnTo>
                        <a:pt x="1078" y="4220"/>
                      </a:lnTo>
                      <a:lnTo>
                        <a:pt x="1068" y="4260"/>
                      </a:lnTo>
                      <a:lnTo>
                        <a:pt x="1062" y="4300"/>
                      </a:lnTo>
                      <a:lnTo>
                        <a:pt x="1056" y="4380"/>
                      </a:lnTo>
                      <a:lnTo>
                        <a:pt x="1052" y="4456"/>
                      </a:lnTo>
                      <a:lnTo>
                        <a:pt x="1046" y="4532"/>
                      </a:lnTo>
                      <a:lnTo>
                        <a:pt x="1042" y="4568"/>
                      </a:lnTo>
                      <a:lnTo>
                        <a:pt x="1036" y="4606"/>
                      </a:lnTo>
                      <a:lnTo>
                        <a:pt x="1026" y="4642"/>
                      </a:lnTo>
                      <a:lnTo>
                        <a:pt x="1016" y="4680"/>
                      </a:lnTo>
                      <a:lnTo>
                        <a:pt x="1004" y="4706"/>
                      </a:lnTo>
                      <a:lnTo>
                        <a:pt x="992" y="4730"/>
                      </a:lnTo>
                      <a:lnTo>
                        <a:pt x="976" y="4754"/>
                      </a:lnTo>
                      <a:lnTo>
                        <a:pt x="960" y="4776"/>
                      </a:lnTo>
                      <a:lnTo>
                        <a:pt x="950" y="4786"/>
                      </a:lnTo>
                      <a:lnTo>
                        <a:pt x="938" y="4800"/>
                      </a:lnTo>
                      <a:lnTo>
                        <a:pt x="936" y="4786"/>
                      </a:lnTo>
                      <a:lnTo>
                        <a:pt x="934" y="4778"/>
                      </a:lnTo>
                      <a:lnTo>
                        <a:pt x="930" y="4774"/>
                      </a:lnTo>
                      <a:lnTo>
                        <a:pt x="924" y="4754"/>
                      </a:lnTo>
                      <a:lnTo>
                        <a:pt x="912" y="4698"/>
                      </a:lnTo>
                      <a:lnTo>
                        <a:pt x="900" y="4636"/>
                      </a:lnTo>
                      <a:lnTo>
                        <a:pt x="890" y="4576"/>
                      </a:lnTo>
                      <a:lnTo>
                        <a:pt x="886" y="4550"/>
                      </a:lnTo>
                      <a:lnTo>
                        <a:pt x="884" y="4528"/>
                      </a:lnTo>
                      <a:lnTo>
                        <a:pt x="864" y="4252"/>
                      </a:lnTo>
                      <a:lnTo>
                        <a:pt x="860" y="4198"/>
                      </a:lnTo>
                      <a:lnTo>
                        <a:pt x="854" y="4144"/>
                      </a:lnTo>
                      <a:lnTo>
                        <a:pt x="842" y="4084"/>
                      </a:lnTo>
                      <a:lnTo>
                        <a:pt x="838" y="4054"/>
                      </a:lnTo>
                      <a:lnTo>
                        <a:pt x="838" y="4022"/>
                      </a:lnTo>
                      <a:lnTo>
                        <a:pt x="846" y="3974"/>
                      </a:lnTo>
                      <a:lnTo>
                        <a:pt x="854" y="3926"/>
                      </a:lnTo>
                      <a:lnTo>
                        <a:pt x="860" y="3924"/>
                      </a:lnTo>
                      <a:lnTo>
                        <a:pt x="870" y="3924"/>
                      </a:lnTo>
                      <a:lnTo>
                        <a:pt x="912" y="3922"/>
                      </a:lnTo>
                      <a:lnTo>
                        <a:pt x="952" y="3924"/>
                      </a:lnTo>
                      <a:lnTo>
                        <a:pt x="1032" y="3928"/>
                      </a:lnTo>
                      <a:lnTo>
                        <a:pt x="1112" y="3932"/>
                      </a:lnTo>
                      <a:lnTo>
                        <a:pt x="1114" y="3942"/>
                      </a:lnTo>
                      <a:lnTo>
                        <a:pt x="1116" y="3952"/>
                      </a:lnTo>
                      <a:lnTo>
                        <a:pt x="1120" y="3978"/>
                      </a:lnTo>
                      <a:lnTo>
                        <a:pt x="1120" y="3998"/>
                      </a:lnTo>
                      <a:lnTo>
                        <a:pt x="1120" y="4024"/>
                      </a:lnTo>
                      <a:lnTo>
                        <a:pt x="1118" y="4058"/>
                      </a:lnTo>
                      <a:lnTo>
                        <a:pt x="1112" y="4102"/>
                      </a:lnTo>
                      <a:close/>
                    </a:path>
                  </a:pathLst>
                </a:custGeom>
                <a:solidFill>
                  <a:srgbClr val="0A0B0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97"/>
                <p:cNvSpPr>
                  <a:spLocks/>
                </p:cNvSpPr>
                <p:nvPr/>
              </p:nvSpPr>
              <p:spPr bwMode="auto">
                <a:xfrm>
                  <a:off x="7704138" y="5461000"/>
                  <a:ext cx="488950" cy="365125"/>
                </a:xfrm>
                <a:custGeom>
                  <a:avLst/>
                  <a:gdLst>
                    <a:gd name="T0" fmla="*/ 0 w 308"/>
                    <a:gd name="T1" fmla="*/ 2147483647 h 230"/>
                    <a:gd name="T2" fmla="*/ 2147483647 w 308"/>
                    <a:gd name="T3" fmla="*/ 2147483647 h 230"/>
                    <a:gd name="T4" fmla="*/ 2147483647 w 308"/>
                    <a:gd name="T5" fmla="*/ 2147483647 h 230"/>
                    <a:gd name="T6" fmla="*/ 2147483647 w 308"/>
                    <a:gd name="T7" fmla="*/ 2147483647 h 230"/>
                    <a:gd name="T8" fmla="*/ 2147483647 w 308"/>
                    <a:gd name="T9" fmla="*/ 2147483647 h 230"/>
                    <a:gd name="T10" fmla="*/ 2147483647 w 308"/>
                    <a:gd name="T11" fmla="*/ 0 h 230"/>
                    <a:gd name="T12" fmla="*/ 0 w 308"/>
                    <a:gd name="T13" fmla="*/ 2147483647 h 230"/>
                    <a:gd name="T14" fmla="*/ 0 w 308"/>
                    <a:gd name="T15" fmla="*/ 2147483647 h 230"/>
                    <a:gd name="T16" fmla="*/ 0 60000 65536"/>
                    <a:gd name="T17" fmla="*/ 0 60000 65536"/>
                    <a:gd name="T18" fmla="*/ 0 60000 65536"/>
                    <a:gd name="T19" fmla="*/ 0 60000 65536"/>
                    <a:gd name="T20" fmla="*/ 0 60000 65536"/>
                    <a:gd name="T21" fmla="*/ 0 60000 65536"/>
                    <a:gd name="T22" fmla="*/ 0 60000 65536"/>
                    <a:gd name="T23" fmla="*/ 0 60000 65536"/>
                    <a:gd name="T24" fmla="*/ 0 w 308"/>
                    <a:gd name="T25" fmla="*/ 0 h 230"/>
                    <a:gd name="T26" fmla="*/ 308 w 308"/>
                    <a:gd name="T27" fmla="*/ 230 h 2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8" h="230">
                      <a:moveTo>
                        <a:pt x="0" y="86"/>
                      </a:moveTo>
                      <a:lnTo>
                        <a:pt x="42" y="230"/>
                      </a:lnTo>
                      <a:lnTo>
                        <a:pt x="162" y="194"/>
                      </a:lnTo>
                      <a:lnTo>
                        <a:pt x="256" y="154"/>
                      </a:lnTo>
                      <a:lnTo>
                        <a:pt x="308" y="100"/>
                      </a:lnTo>
                      <a:lnTo>
                        <a:pt x="256" y="0"/>
                      </a:lnTo>
                      <a:lnTo>
                        <a:pt x="0"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98"/>
                <p:cNvSpPr>
                  <a:spLocks/>
                </p:cNvSpPr>
                <p:nvPr/>
              </p:nvSpPr>
              <p:spPr bwMode="auto">
                <a:xfrm>
                  <a:off x="10434638" y="5584825"/>
                  <a:ext cx="463550" cy="342900"/>
                </a:xfrm>
                <a:custGeom>
                  <a:avLst/>
                  <a:gdLst>
                    <a:gd name="T0" fmla="*/ 2147483647 w 292"/>
                    <a:gd name="T1" fmla="*/ 2147483647 h 216"/>
                    <a:gd name="T2" fmla="*/ 2147483647 w 292"/>
                    <a:gd name="T3" fmla="*/ 2147483647 h 216"/>
                    <a:gd name="T4" fmla="*/ 2147483647 w 292"/>
                    <a:gd name="T5" fmla="*/ 2147483647 h 216"/>
                    <a:gd name="T6" fmla="*/ 2147483647 w 292"/>
                    <a:gd name="T7" fmla="*/ 2147483647 h 216"/>
                    <a:gd name="T8" fmla="*/ 0 w 292"/>
                    <a:gd name="T9" fmla="*/ 2147483647 h 216"/>
                    <a:gd name="T10" fmla="*/ 2147483647 w 292"/>
                    <a:gd name="T11" fmla="*/ 0 h 216"/>
                    <a:gd name="T12" fmla="*/ 2147483647 w 292"/>
                    <a:gd name="T13" fmla="*/ 2147483647 h 216"/>
                    <a:gd name="T14" fmla="*/ 2147483647 w 292"/>
                    <a:gd name="T15" fmla="*/ 2147483647 h 216"/>
                    <a:gd name="T16" fmla="*/ 0 60000 65536"/>
                    <a:gd name="T17" fmla="*/ 0 60000 65536"/>
                    <a:gd name="T18" fmla="*/ 0 60000 65536"/>
                    <a:gd name="T19" fmla="*/ 0 60000 65536"/>
                    <a:gd name="T20" fmla="*/ 0 60000 65536"/>
                    <a:gd name="T21" fmla="*/ 0 60000 65536"/>
                    <a:gd name="T22" fmla="*/ 0 60000 65536"/>
                    <a:gd name="T23" fmla="*/ 0 60000 65536"/>
                    <a:gd name="T24" fmla="*/ 0 w 292"/>
                    <a:gd name="T25" fmla="*/ 0 h 216"/>
                    <a:gd name="T26" fmla="*/ 292 w 292"/>
                    <a:gd name="T27" fmla="*/ 216 h 2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2" h="216">
                      <a:moveTo>
                        <a:pt x="292" y="84"/>
                      </a:moveTo>
                      <a:lnTo>
                        <a:pt x="230" y="216"/>
                      </a:lnTo>
                      <a:lnTo>
                        <a:pt x="130" y="192"/>
                      </a:lnTo>
                      <a:lnTo>
                        <a:pt x="38" y="154"/>
                      </a:lnTo>
                      <a:lnTo>
                        <a:pt x="0" y="100"/>
                      </a:lnTo>
                      <a:lnTo>
                        <a:pt x="38" y="0"/>
                      </a:lnTo>
                      <a:lnTo>
                        <a:pt x="292"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5" name="Gruppe 46"/>
              <p:cNvGrpSpPr>
                <a:grpSpLocks/>
              </p:cNvGrpSpPr>
              <p:nvPr/>
            </p:nvGrpSpPr>
            <p:grpSpPr bwMode="auto">
              <a:xfrm>
                <a:off x="5297486" y="1399669"/>
                <a:ext cx="2322514" cy="5144006"/>
                <a:chOff x="506412" y="1654175"/>
                <a:chExt cx="1625600" cy="3600450"/>
              </a:xfrm>
            </p:grpSpPr>
            <p:sp>
              <p:nvSpPr>
                <p:cNvPr id="29" name="Freeform 64"/>
                <p:cNvSpPr>
                  <a:spLocks/>
                </p:cNvSpPr>
                <p:nvPr/>
              </p:nvSpPr>
              <p:spPr bwMode="auto">
                <a:xfrm>
                  <a:off x="725487" y="1863725"/>
                  <a:ext cx="390525" cy="812800"/>
                </a:xfrm>
                <a:custGeom>
                  <a:avLst/>
                  <a:gdLst>
                    <a:gd name="T0" fmla="*/ 2147483647 w 246"/>
                    <a:gd name="T1" fmla="*/ 2147483647 h 512"/>
                    <a:gd name="T2" fmla="*/ 2147483647 w 246"/>
                    <a:gd name="T3" fmla="*/ 2147483647 h 512"/>
                    <a:gd name="T4" fmla="*/ 2147483647 w 246"/>
                    <a:gd name="T5" fmla="*/ 2147483647 h 512"/>
                    <a:gd name="T6" fmla="*/ 2147483647 w 246"/>
                    <a:gd name="T7" fmla="*/ 2147483647 h 512"/>
                    <a:gd name="T8" fmla="*/ 2147483647 w 246"/>
                    <a:gd name="T9" fmla="*/ 2147483647 h 512"/>
                    <a:gd name="T10" fmla="*/ 2147483647 w 246"/>
                    <a:gd name="T11" fmla="*/ 2147483647 h 512"/>
                    <a:gd name="T12" fmla="*/ 2147483647 w 246"/>
                    <a:gd name="T13" fmla="*/ 2147483647 h 512"/>
                    <a:gd name="T14" fmla="*/ 2147483647 w 246"/>
                    <a:gd name="T15" fmla="*/ 2147483647 h 512"/>
                    <a:gd name="T16" fmla="*/ 2147483647 w 246"/>
                    <a:gd name="T17" fmla="*/ 2147483647 h 512"/>
                    <a:gd name="T18" fmla="*/ 2147483647 w 246"/>
                    <a:gd name="T19" fmla="*/ 2147483647 h 512"/>
                    <a:gd name="T20" fmla="*/ 2147483647 w 246"/>
                    <a:gd name="T21" fmla="*/ 2147483647 h 512"/>
                    <a:gd name="T22" fmla="*/ 2147483647 w 246"/>
                    <a:gd name="T23" fmla="*/ 2147483647 h 512"/>
                    <a:gd name="T24" fmla="*/ 2147483647 w 246"/>
                    <a:gd name="T25" fmla="*/ 2147483647 h 512"/>
                    <a:gd name="T26" fmla="*/ 2147483647 w 246"/>
                    <a:gd name="T27" fmla="*/ 2147483647 h 512"/>
                    <a:gd name="T28" fmla="*/ 2147483647 w 246"/>
                    <a:gd name="T29" fmla="*/ 2147483647 h 512"/>
                    <a:gd name="T30" fmla="*/ 2147483647 w 246"/>
                    <a:gd name="T31" fmla="*/ 2147483647 h 512"/>
                    <a:gd name="T32" fmla="*/ 2147483647 w 246"/>
                    <a:gd name="T33" fmla="*/ 2147483647 h 512"/>
                    <a:gd name="T34" fmla="*/ 2147483647 w 246"/>
                    <a:gd name="T35" fmla="*/ 2147483647 h 512"/>
                    <a:gd name="T36" fmla="*/ 2147483647 w 246"/>
                    <a:gd name="T37" fmla="*/ 2147483647 h 512"/>
                    <a:gd name="T38" fmla="*/ 2147483647 w 246"/>
                    <a:gd name="T39" fmla="*/ 2147483647 h 512"/>
                    <a:gd name="T40" fmla="*/ 2147483647 w 246"/>
                    <a:gd name="T41" fmla="*/ 2147483647 h 512"/>
                    <a:gd name="T42" fmla="*/ 2147483647 w 246"/>
                    <a:gd name="T43" fmla="*/ 2147483647 h 512"/>
                    <a:gd name="T44" fmla="*/ 2147483647 w 246"/>
                    <a:gd name="T45" fmla="*/ 2147483647 h 512"/>
                    <a:gd name="T46" fmla="*/ 2147483647 w 246"/>
                    <a:gd name="T47" fmla="*/ 2147483647 h 512"/>
                    <a:gd name="T48" fmla="*/ 2147483647 w 246"/>
                    <a:gd name="T49" fmla="*/ 2147483647 h 512"/>
                    <a:gd name="T50" fmla="*/ 2147483647 w 246"/>
                    <a:gd name="T51" fmla="*/ 2147483647 h 512"/>
                    <a:gd name="T52" fmla="*/ 2147483647 w 246"/>
                    <a:gd name="T53" fmla="*/ 2147483647 h 512"/>
                    <a:gd name="T54" fmla="*/ 2147483647 w 246"/>
                    <a:gd name="T55" fmla="*/ 2147483647 h 512"/>
                    <a:gd name="T56" fmla="*/ 2147483647 w 246"/>
                    <a:gd name="T57" fmla="*/ 2147483647 h 512"/>
                    <a:gd name="T58" fmla="*/ 2147483647 w 246"/>
                    <a:gd name="T59" fmla="*/ 0 h 512"/>
                    <a:gd name="T60" fmla="*/ 2147483647 w 246"/>
                    <a:gd name="T61" fmla="*/ 2147483647 h 512"/>
                    <a:gd name="T62" fmla="*/ 2147483647 w 246"/>
                    <a:gd name="T63" fmla="*/ 2147483647 h 512"/>
                    <a:gd name="T64" fmla="*/ 2147483647 w 246"/>
                    <a:gd name="T65" fmla="*/ 2147483647 h 512"/>
                    <a:gd name="T66" fmla="*/ 2147483647 w 246"/>
                    <a:gd name="T67" fmla="*/ 2147483647 h 512"/>
                    <a:gd name="T68" fmla="*/ 2147483647 w 246"/>
                    <a:gd name="T69" fmla="*/ 2147483647 h 512"/>
                    <a:gd name="T70" fmla="*/ 2147483647 w 246"/>
                    <a:gd name="T71" fmla="*/ 2147483647 h 512"/>
                    <a:gd name="T72" fmla="*/ 0 w 246"/>
                    <a:gd name="T73" fmla="*/ 2147483647 h 512"/>
                    <a:gd name="T74" fmla="*/ 2147483647 w 246"/>
                    <a:gd name="T75" fmla="*/ 2147483647 h 512"/>
                    <a:gd name="T76" fmla="*/ 2147483647 w 246"/>
                    <a:gd name="T77" fmla="*/ 2147483647 h 512"/>
                    <a:gd name="T78" fmla="*/ 2147483647 w 246"/>
                    <a:gd name="T79" fmla="*/ 2147483647 h 512"/>
                    <a:gd name="T80" fmla="*/ 2147483647 w 246"/>
                    <a:gd name="T81" fmla="*/ 2147483647 h 512"/>
                    <a:gd name="T82" fmla="*/ 2147483647 w 246"/>
                    <a:gd name="T83" fmla="*/ 2147483647 h 512"/>
                    <a:gd name="T84" fmla="*/ 2147483647 w 246"/>
                    <a:gd name="T85" fmla="*/ 2147483647 h 512"/>
                    <a:gd name="T86" fmla="*/ 2147483647 w 246"/>
                    <a:gd name="T87" fmla="*/ 2147483647 h 512"/>
                    <a:gd name="T88" fmla="*/ 2147483647 w 246"/>
                    <a:gd name="T89" fmla="*/ 2147483647 h 512"/>
                    <a:gd name="T90" fmla="*/ 2147483647 w 246"/>
                    <a:gd name="T91" fmla="*/ 2147483647 h 512"/>
                    <a:gd name="T92" fmla="*/ 2147483647 w 246"/>
                    <a:gd name="T93" fmla="*/ 2147483647 h 512"/>
                    <a:gd name="T94" fmla="*/ 2147483647 w 246"/>
                    <a:gd name="T95" fmla="*/ 2147483647 h 512"/>
                    <a:gd name="T96" fmla="*/ 2147483647 w 246"/>
                    <a:gd name="T97" fmla="*/ 2147483647 h 512"/>
                    <a:gd name="T98" fmla="*/ 2147483647 w 246"/>
                    <a:gd name="T99" fmla="*/ 2147483647 h 512"/>
                    <a:gd name="T100" fmla="*/ 2147483647 w 246"/>
                    <a:gd name="T101" fmla="*/ 2147483647 h 512"/>
                    <a:gd name="T102" fmla="*/ 2147483647 w 246"/>
                    <a:gd name="T103" fmla="*/ 2147483647 h 512"/>
                    <a:gd name="T104" fmla="*/ 2147483647 w 246"/>
                    <a:gd name="T105" fmla="*/ 2147483647 h 5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6"/>
                    <a:gd name="T160" fmla="*/ 0 h 512"/>
                    <a:gd name="T161" fmla="*/ 246 w 246"/>
                    <a:gd name="T162" fmla="*/ 512 h 5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6" h="512">
                      <a:moveTo>
                        <a:pt x="132" y="320"/>
                      </a:moveTo>
                      <a:lnTo>
                        <a:pt x="148" y="320"/>
                      </a:lnTo>
                      <a:lnTo>
                        <a:pt x="192" y="512"/>
                      </a:lnTo>
                      <a:lnTo>
                        <a:pt x="184" y="306"/>
                      </a:lnTo>
                      <a:lnTo>
                        <a:pt x="198" y="298"/>
                      </a:lnTo>
                      <a:lnTo>
                        <a:pt x="208" y="294"/>
                      </a:lnTo>
                      <a:lnTo>
                        <a:pt x="218" y="288"/>
                      </a:lnTo>
                      <a:lnTo>
                        <a:pt x="226" y="282"/>
                      </a:lnTo>
                      <a:lnTo>
                        <a:pt x="234" y="274"/>
                      </a:lnTo>
                      <a:lnTo>
                        <a:pt x="238" y="264"/>
                      </a:lnTo>
                      <a:lnTo>
                        <a:pt x="242" y="256"/>
                      </a:lnTo>
                      <a:lnTo>
                        <a:pt x="244" y="246"/>
                      </a:lnTo>
                      <a:lnTo>
                        <a:pt x="246" y="242"/>
                      </a:lnTo>
                      <a:lnTo>
                        <a:pt x="232" y="212"/>
                      </a:lnTo>
                      <a:lnTo>
                        <a:pt x="232" y="180"/>
                      </a:lnTo>
                      <a:lnTo>
                        <a:pt x="228" y="154"/>
                      </a:lnTo>
                      <a:lnTo>
                        <a:pt x="234" y="138"/>
                      </a:lnTo>
                      <a:lnTo>
                        <a:pt x="236" y="126"/>
                      </a:lnTo>
                      <a:lnTo>
                        <a:pt x="232" y="110"/>
                      </a:lnTo>
                      <a:lnTo>
                        <a:pt x="228" y="98"/>
                      </a:lnTo>
                      <a:lnTo>
                        <a:pt x="220" y="90"/>
                      </a:lnTo>
                      <a:lnTo>
                        <a:pt x="218" y="94"/>
                      </a:lnTo>
                      <a:lnTo>
                        <a:pt x="216" y="98"/>
                      </a:lnTo>
                      <a:lnTo>
                        <a:pt x="202" y="56"/>
                      </a:lnTo>
                      <a:lnTo>
                        <a:pt x="192" y="38"/>
                      </a:lnTo>
                      <a:lnTo>
                        <a:pt x="182" y="20"/>
                      </a:lnTo>
                      <a:lnTo>
                        <a:pt x="148" y="6"/>
                      </a:lnTo>
                      <a:lnTo>
                        <a:pt x="132" y="2"/>
                      </a:lnTo>
                      <a:lnTo>
                        <a:pt x="114" y="2"/>
                      </a:lnTo>
                      <a:lnTo>
                        <a:pt x="96" y="0"/>
                      </a:lnTo>
                      <a:lnTo>
                        <a:pt x="80" y="4"/>
                      </a:lnTo>
                      <a:lnTo>
                        <a:pt x="44" y="16"/>
                      </a:lnTo>
                      <a:lnTo>
                        <a:pt x="28" y="34"/>
                      </a:lnTo>
                      <a:lnTo>
                        <a:pt x="20" y="42"/>
                      </a:lnTo>
                      <a:lnTo>
                        <a:pt x="14" y="52"/>
                      </a:lnTo>
                      <a:lnTo>
                        <a:pt x="6" y="72"/>
                      </a:lnTo>
                      <a:lnTo>
                        <a:pt x="0" y="90"/>
                      </a:lnTo>
                      <a:lnTo>
                        <a:pt x="22" y="162"/>
                      </a:lnTo>
                      <a:lnTo>
                        <a:pt x="20" y="158"/>
                      </a:lnTo>
                      <a:lnTo>
                        <a:pt x="18" y="158"/>
                      </a:lnTo>
                      <a:lnTo>
                        <a:pt x="18" y="160"/>
                      </a:lnTo>
                      <a:lnTo>
                        <a:pt x="16" y="164"/>
                      </a:lnTo>
                      <a:lnTo>
                        <a:pt x="18" y="170"/>
                      </a:lnTo>
                      <a:lnTo>
                        <a:pt x="22" y="178"/>
                      </a:lnTo>
                      <a:lnTo>
                        <a:pt x="28" y="190"/>
                      </a:lnTo>
                      <a:lnTo>
                        <a:pt x="36" y="204"/>
                      </a:lnTo>
                      <a:lnTo>
                        <a:pt x="52" y="228"/>
                      </a:lnTo>
                      <a:lnTo>
                        <a:pt x="68" y="252"/>
                      </a:lnTo>
                      <a:lnTo>
                        <a:pt x="86" y="272"/>
                      </a:lnTo>
                      <a:lnTo>
                        <a:pt x="102" y="288"/>
                      </a:lnTo>
                      <a:lnTo>
                        <a:pt x="118" y="304"/>
                      </a:lnTo>
                      <a:lnTo>
                        <a:pt x="132" y="312"/>
                      </a:lnTo>
                      <a:lnTo>
                        <a:pt x="132" y="32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65"/>
                <p:cNvSpPr>
                  <a:spLocks/>
                </p:cNvSpPr>
                <p:nvPr/>
              </p:nvSpPr>
              <p:spPr bwMode="auto">
                <a:xfrm>
                  <a:off x="1144587" y="2159000"/>
                  <a:ext cx="314325" cy="1019175"/>
                </a:xfrm>
                <a:custGeom>
                  <a:avLst/>
                  <a:gdLst>
                    <a:gd name="T0" fmla="*/ 2147483647 w 198"/>
                    <a:gd name="T1" fmla="*/ 2147483647 h 642"/>
                    <a:gd name="T2" fmla="*/ 0 w 198"/>
                    <a:gd name="T3" fmla="*/ 2147483647 h 642"/>
                    <a:gd name="T4" fmla="*/ 2147483647 w 198"/>
                    <a:gd name="T5" fmla="*/ 2147483647 h 642"/>
                    <a:gd name="T6" fmla="*/ 2147483647 w 198"/>
                    <a:gd name="T7" fmla="*/ 2147483647 h 642"/>
                    <a:gd name="T8" fmla="*/ 2147483647 w 198"/>
                    <a:gd name="T9" fmla="*/ 2147483647 h 642"/>
                    <a:gd name="T10" fmla="*/ 2147483647 w 198"/>
                    <a:gd name="T11" fmla="*/ 2147483647 h 642"/>
                    <a:gd name="T12" fmla="*/ 2147483647 w 198"/>
                    <a:gd name="T13" fmla="*/ 2147483647 h 642"/>
                    <a:gd name="T14" fmla="*/ 2147483647 w 198"/>
                    <a:gd name="T15" fmla="*/ 2147483647 h 642"/>
                    <a:gd name="T16" fmla="*/ 2147483647 w 198"/>
                    <a:gd name="T17" fmla="*/ 2147483647 h 642"/>
                    <a:gd name="T18" fmla="*/ 2147483647 w 198"/>
                    <a:gd name="T19" fmla="*/ 2147483647 h 642"/>
                    <a:gd name="T20" fmla="*/ 2147483647 w 198"/>
                    <a:gd name="T21" fmla="*/ 2147483647 h 642"/>
                    <a:gd name="T22" fmla="*/ 2147483647 w 198"/>
                    <a:gd name="T23" fmla="*/ 2147483647 h 642"/>
                    <a:gd name="T24" fmla="*/ 2147483647 w 198"/>
                    <a:gd name="T25" fmla="*/ 2147483647 h 642"/>
                    <a:gd name="T26" fmla="*/ 2147483647 w 198"/>
                    <a:gd name="T27" fmla="*/ 2147483647 h 642"/>
                    <a:gd name="T28" fmla="*/ 2147483647 w 198"/>
                    <a:gd name="T29" fmla="*/ 2147483647 h 642"/>
                    <a:gd name="T30" fmla="*/ 2147483647 w 198"/>
                    <a:gd name="T31" fmla="*/ 2147483647 h 642"/>
                    <a:gd name="T32" fmla="*/ 2147483647 w 198"/>
                    <a:gd name="T33" fmla="*/ 2147483647 h 642"/>
                    <a:gd name="T34" fmla="*/ 2147483647 w 198"/>
                    <a:gd name="T35" fmla="*/ 2147483647 h 642"/>
                    <a:gd name="T36" fmla="*/ 2147483647 w 198"/>
                    <a:gd name="T37" fmla="*/ 2147483647 h 642"/>
                    <a:gd name="T38" fmla="*/ 2147483647 w 198"/>
                    <a:gd name="T39" fmla="*/ 2147483647 h 642"/>
                    <a:gd name="T40" fmla="*/ 2147483647 w 198"/>
                    <a:gd name="T41" fmla="*/ 2147483647 h 642"/>
                    <a:gd name="T42" fmla="*/ 2147483647 w 198"/>
                    <a:gd name="T43" fmla="*/ 2147483647 h 642"/>
                    <a:gd name="T44" fmla="*/ 2147483647 w 198"/>
                    <a:gd name="T45" fmla="*/ 2147483647 h 642"/>
                    <a:gd name="T46" fmla="*/ 2147483647 w 198"/>
                    <a:gd name="T47" fmla="*/ 2147483647 h 642"/>
                    <a:gd name="T48" fmla="*/ 2147483647 w 198"/>
                    <a:gd name="T49" fmla="*/ 2147483647 h 642"/>
                    <a:gd name="T50" fmla="*/ 2147483647 w 198"/>
                    <a:gd name="T51" fmla="*/ 2147483647 h 642"/>
                    <a:gd name="T52" fmla="*/ 2147483647 w 198"/>
                    <a:gd name="T53" fmla="*/ 2147483647 h 642"/>
                    <a:gd name="T54" fmla="*/ 2147483647 w 198"/>
                    <a:gd name="T55" fmla="*/ 2147483647 h 642"/>
                    <a:gd name="T56" fmla="*/ 2147483647 w 198"/>
                    <a:gd name="T57" fmla="*/ 2147483647 h 642"/>
                    <a:gd name="T58" fmla="*/ 2147483647 w 198"/>
                    <a:gd name="T59" fmla="*/ 2147483647 h 642"/>
                    <a:gd name="T60" fmla="*/ 2147483647 w 198"/>
                    <a:gd name="T61" fmla="*/ 2147483647 h 642"/>
                    <a:gd name="T62" fmla="*/ 2147483647 w 198"/>
                    <a:gd name="T63" fmla="*/ 2147483647 h 642"/>
                    <a:gd name="T64" fmla="*/ 2147483647 w 198"/>
                    <a:gd name="T65" fmla="*/ 2147483647 h 642"/>
                    <a:gd name="T66" fmla="*/ 2147483647 w 198"/>
                    <a:gd name="T67" fmla="*/ 2147483647 h 642"/>
                    <a:gd name="T68" fmla="*/ 2147483647 w 198"/>
                    <a:gd name="T69" fmla="*/ 2147483647 h 642"/>
                    <a:gd name="T70" fmla="*/ 2147483647 w 198"/>
                    <a:gd name="T71" fmla="*/ 2147483647 h 642"/>
                    <a:gd name="T72" fmla="*/ 2147483647 w 198"/>
                    <a:gd name="T73" fmla="*/ 2147483647 h 642"/>
                    <a:gd name="T74" fmla="*/ 2147483647 w 198"/>
                    <a:gd name="T75" fmla="*/ 2147483647 h 6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8"/>
                    <a:gd name="T115" fmla="*/ 0 h 642"/>
                    <a:gd name="T116" fmla="*/ 198 w 198"/>
                    <a:gd name="T117" fmla="*/ 642 h 6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8" h="642">
                      <a:moveTo>
                        <a:pt x="2" y="66"/>
                      </a:moveTo>
                      <a:lnTo>
                        <a:pt x="2" y="68"/>
                      </a:lnTo>
                      <a:lnTo>
                        <a:pt x="2" y="74"/>
                      </a:lnTo>
                      <a:lnTo>
                        <a:pt x="0" y="84"/>
                      </a:lnTo>
                      <a:lnTo>
                        <a:pt x="0" y="92"/>
                      </a:lnTo>
                      <a:lnTo>
                        <a:pt x="8" y="102"/>
                      </a:lnTo>
                      <a:lnTo>
                        <a:pt x="18" y="112"/>
                      </a:lnTo>
                      <a:lnTo>
                        <a:pt x="32" y="126"/>
                      </a:lnTo>
                      <a:lnTo>
                        <a:pt x="48" y="142"/>
                      </a:lnTo>
                      <a:lnTo>
                        <a:pt x="74" y="164"/>
                      </a:lnTo>
                      <a:lnTo>
                        <a:pt x="96" y="184"/>
                      </a:lnTo>
                      <a:lnTo>
                        <a:pt x="104" y="192"/>
                      </a:lnTo>
                      <a:lnTo>
                        <a:pt x="112" y="202"/>
                      </a:lnTo>
                      <a:lnTo>
                        <a:pt x="120" y="210"/>
                      </a:lnTo>
                      <a:lnTo>
                        <a:pt x="124" y="220"/>
                      </a:lnTo>
                      <a:lnTo>
                        <a:pt x="114" y="220"/>
                      </a:lnTo>
                      <a:lnTo>
                        <a:pt x="100" y="226"/>
                      </a:lnTo>
                      <a:lnTo>
                        <a:pt x="106" y="230"/>
                      </a:lnTo>
                      <a:lnTo>
                        <a:pt x="98" y="230"/>
                      </a:lnTo>
                      <a:lnTo>
                        <a:pt x="90" y="234"/>
                      </a:lnTo>
                      <a:lnTo>
                        <a:pt x="80" y="236"/>
                      </a:lnTo>
                      <a:lnTo>
                        <a:pt x="68" y="242"/>
                      </a:lnTo>
                      <a:lnTo>
                        <a:pt x="68" y="248"/>
                      </a:lnTo>
                      <a:lnTo>
                        <a:pt x="84" y="258"/>
                      </a:lnTo>
                      <a:lnTo>
                        <a:pt x="96" y="270"/>
                      </a:lnTo>
                      <a:lnTo>
                        <a:pt x="104" y="276"/>
                      </a:lnTo>
                      <a:lnTo>
                        <a:pt x="108" y="280"/>
                      </a:lnTo>
                      <a:lnTo>
                        <a:pt x="112" y="284"/>
                      </a:lnTo>
                      <a:lnTo>
                        <a:pt x="118" y="288"/>
                      </a:lnTo>
                      <a:lnTo>
                        <a:pt x="122" y="292"/>
                      </a:lnTo>
                      <a:lnTo>
                        <a:pt x="124" y="296"/>
                      </a:lnTo>
                      <a:lnTo>
                        <a:pt x="124" y="300"/>
                      </a:lnTo>
                      <a:lnTo>
                        <a:pt x="124" y="302"/>
                      </a:lnTo>
                      <a:lnTo>
                        <a:pt x="124" y="310"/>
                      </a:lnTo>
                      <a:lnTo>
                        <a:pt x="124" y="320"/>
                      </a:lnTo>
                      <a:lnTo>
                        <a:pt x="122" y="338"/>
                      </a:lnTo>
                      <a:lnTo>
                        <a:pt x="120" y="358"/>
                      </a:lnTo>
                      <a:lnTo>
                        <a:pt x="118" y="384"/>
                      </a:lnTo>
                      <a:lnTo>
                        <a:pt x="116" y="412"/>
                      </a:lnTo>
                      <a:lnTo>
                        <a:pt x="112" y="446"/>
                      </a:lnTo>
                      <a:lnTo>
                        <a:pt x="106" y="486"/>
                      </a:lnTo>
                      <a:lnTo>
                        <a:pt x="98" y="532"/>
                      </a:lnTo>
                      <a:lnTo>
                        <a:pt x="96" y="544"/>
                      </a:lnTo>
                      <a:lnTo>
                        <a:pt x="124" y="608"/>
                      </a:lnTo>
                      <a:lnTo>
                        <a:pt x="142" y="642"/>
                      </a:lnTo>
                      <a:lnTo>
                        <a:pt x="140" y="634"/>
                      </a:lnTo>
                      <a:lnTo>
                        <a:pt x="138" y="626"/>
                      </a:lnTo>
                      <a:lnTo>
                        <a:pt x="136" y="616"/>
                      </a:lnTo>
                      <a:lnTo>
                        <a:pt x="134" y="606"/>
                      </a:lnTo>
                      <a:lnTo>
                        <a:pt x="132" y="578"/>
                      </a:lnTo>
                      <a:lnTo>
                        <a:pt x="130" y="548"/>
                      </a:lnTo>
                      <a:lnTo>
                        <a:pt x="130" y="510"/>
                      </a:lnTo>
                      <a:lnTo>
                        <a:pt x="130" y="490"/>
                      </a:lnTo>
                      <a:lnTo>
                        <a:pt x="130" y="470"/>
                      </a:lnTo>
                      <a:lnTo>
                        <a:pt x="130" y="456"/>
                      </a:lnTo>
                      <a:lnTo>
                        <a:pt x="130" y="446"/>
                      </a:lnTo>
                      <a:lnTo>
                        <a:pt x="130" y="422"/>
                      </a:lnTo>
                      <a:lnTo>
                        <a:pt x="130" y="370"/>
                      </a:lnTo>
                      <a:lnTo>
                        <a:pt x="134" y="314"/>
                      </a:lnTo>
                      <a:lnTo>
                        <a:pt x="136" y="264"/>
                      </a:lnTo>
                      <a:lnTo>
                        <a:pt x="142" y="216"/>
                      </a:lnTo>
                      <a:lnTo>
                        <a:pt x="144" y="194"/>
                      </a:lnTo>
                      <a:lnTo>
                        <a:pt x="144" y="172"/>
                      </a:lnTo>
                      <a:lnTo>
                        <a:pt x="150" y="130"/>
                      </a:lnTo>
                      <a:lnTo>
                        <a:pt x="154" y="110"/>
                      </a:lnTo>
                      <a:lnTo>
                        <a:pt x="156" y="94"/>
                      </a:lnTo>
                      <a:lnTo>
                        <a:pt x="160" y="74"/>
                      </a:lnTo>
                      <a:lnTo>
                        <a:pt x="162" y="58"/>
                      </a:lnTo>
                      <a:lnTo>
                        <a:pt x="168" y="28"/>
                      </a:lnTo>
                      <a:lnTo>
                        <a:pt x="184" y="10"/>
                      </a:lnTo>
                      <a:lnTo>
                        <a:pt x="198" y="0"/>
                      </a:lnTo>
                      <a:lnTo>
                        <a:pt x="16" y="56"/>
                      </a:lnTo>
                      <a:lnTo>
                        <a:pt x="12" y="56"/>
                      </a:lnTo>
                      <a:lnTo>
                        <a:pt x="8" y="58"/>
                      </a:lnTo>
                      <a:lnTo>
                        <a:pt x="6" y="60"/>
                      </a:lnTo>
                      <a:lnTo>
                        <a:pt x="2" y="66"/>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66"/>
                <p:cNvSpPr>
                  <a:spLocks/>
                </p:cNvSpPr>
                <p:nvPr/>
              </p:nvSpPr>
              <p:spPr bwMode="auto">
                <a:xfrm>
                  <a:off x="808037" y="2247900"/>
                  <a:ext cx="511175" cy="1098550"/>
                </a:xfrm>
                <a:custGeom>
                  <a:avLst/>
                  <a:gdLst>
                    <a:gd name="T0" fmla="*/ 2147483647 w 322"/>
                    <a:gd name="T1" fmla="*/ 2147483647 h 692"/>
                    <a:gd name="T2" fmla="*/ 0 w 322"/>
                    <a:gd name="T3" fmla="*/ 2147483647 h 692"/>
                    <a:gd name="T4" fmla="*/ 2147483647 w 322"/>
                    <a:gd name="T5" fmla="*/ 2147483647 h 692"/>
                    <a:gd name="T6" fmla="*/ 2147483647 w 322"/>
                    <a:gd name="T7" fmla="*/ 2147483647 h 692"/>
                    <a:gd name="T8" fmla="*/ 2147483647 w 322"/>
                    <a:gd name="T9" fmla="*/ 2147483647 h 692"/>
                    <a:gd name="T10" fmla="*/ 2147483647 w 322"/>
                    <a:gd name="T11" fmla="*/ 2147483647 h 692"/>
                    <a:gd name="T12" fmla="*/ 2147483647 w 322"/>
                    <a:gd name="T13" fmla="*/ 2147483647 h 692"/>
                    <a:gd name="T14" fmla="*/ 2147483647 w 322"/>
                    <a:gd name="T15" fmla="*/ 2147483647 h 692"/>
                    <a:gd name="T16" fmla="*/ 2147483647 w 322"/>
                    <a:gd name="T17" fmla="*/ 2147483647 h 692"/>
                    <a:gd name="T18" fmla="*/ 2147483647 w 322"/>
                    <a:gd name="T19" fmla="*/ 2147483647 h 692"/>
                    <a:gd name="T20" fmla="*/ 2147483647 w 322"/>
                    <a:gd name="T21" fmla="*/ 2147483647 h 692"/>
                    <a:gd name="T22" fmla="*/ 2147483647 w 322"/>
                    <a:gd name="T23" fmla="*/ 2147483647 h 692"/>
                    <a:gd name="T24" fmla="*/ 2147483647 w 322"/>
                    <a:gd name="T25" fmla="*/ 2147483647 h 692"/>
                    <a:gd name="T26" fmla="*/ 2147483647 w 322"/>
                    <a:gd name="T27" fmla="*/ 2147483647 h 692"/>
                    <a:gd name="T28" fmla="*/ 2147483647 w 322"/>
                    <a:gd name="T29" fmla="*/ 2147483647 h 692"/>
                    <a:gd name="T30" fmla="*/ 2147483647 w 322"/>
                    <a:gd name="T31" fmla="*/ 2147483647 h 692"/>
                    <a:gd name="T32" fmla="*/ 2147483647 w 322"/>
                    <a:gd name="T33" fmla="*/ 2147483647 h 692"/>
                    <a:gd name="T34" fmla="*/ 2147483647 w 322"/>
                    <a:gd name="T35" fmla="*/ 2147483647 h 692"/>
                    <a:gd name="T36" fmla="*/ 2147483647 w 322"/>
                    <a:gd name="T37" fmla="*/ 2147483647 h 692"/>
                    <a:gd name="T38" fmla="*/ 2147483647 w 322"/>
                    <a:gd name="T39" fmla="*/ 2147483647 h 692"/>
                    <a:gd name="T40" fmla="*/ 2147483647 w 322"/>
                    <a:gd name="T41" fmla="*/ 2147483647 h 692"/>
                    <a:gd name="T42" fmla="*/ 2147483647 w 322"/>
                    <a:gd name="T43" fmla="*/ 2147483647 h 692"/>
                    <a:gd name="T44" fmla="*/ 2147483647 w 322"/>
                    <a:gd name="T45" fmla="*/ 2147483647 h 692"/>
                    <a:gd name="T46" fmla="*/ 2147483647 w 322"/>
                    <a:gd name="T47" fmla="*/ 2147483647 h 692"/>
                    <a:gd name="T48" fmla="*/ 2147483647 w 322"/>
                    <a:gd name="T49" fmla="*/ 2147483647 h 692"/>
                    <a:gd name="T50" fmla="*/ 2147483647 w 322"/>
                    <a:gd name="T51" fmla="*/ 2147483647 h 692"/>
                    <a:gd name="T52" fmla="*/ 2147483647 w 322"/>
                    <a:gd name="T53" fmla="*/ 2147483647 h 692"/>
                    <a:gd name="T54" fmla="*/ 2147483647 w 322"/>
                    <a:gd name="T55" fmla="*/ 2147483647 h 692"/>
                    <a:gd name="T56" fmla="*/ 2147483647 w 322"/>
                    <a:gd name="T57" fmla="*/ 2147483647 h 692"/>
                    <a:gd name="T58" fmla="*/ 2147483647 w 322"/>
                    <a:gd name="T59" fmla="*/ 2147483647 h 692"/>
                    <a:gd name="T60" fmla="*/ 2147483647 w 322"/>
                    <a:gd name="T61" fmla="*/ 2147483647 h 692"/>
                    <a:gd name="T62" fmla="*/ 2147483647 w 322"/>
                    <a:gd name="T63" fmla="*/ 2147483647 h 692"/>
                    <a:gd name="T64" fmla="*/ 2147483647 w 322"/>
                    <a:gd name="T65" fmla="*/ 2147483647 h 692"/>
                    <a:gd name="T66" fmla="*/ 2147483647 w 322"/>
                    <a:gd name="T67" fmla="*/ 2147483647 h 692"/>
                    <a:gd name="T68" fmla="*/ 2147483647 w 322"/>
                    <a:gd name="T69" fmla="*/ 2147483647 h 692"/>
                    <a:gd name="T70" fmla="*/ 2147483647 w 322"/>
                    <a:gd name="T71" fmla="*/ 2147483647 h 692"/>
                    <a:gd name="T72" fmla="*/ 2147483647 w 322"/>
                    <a:gd name="T73" fmla="*/ 2147483647 h 692"/>
                    <a:gd name="T74" fmla="*/ 2147483647 w 322"/>
                    <a:gd name="T75" fmla="*/ 2147483647 h 692"/>
                    <a:gd name="T76" fmla="*/ 2147483647 w 322"/>
                    <a:gd name="T77" fmla="*/ 2147483647 h 692"/>
                    <a:gd name="T78" fmla="*/ 2147483647 w 322"/>
                    <a:gd name="T79" fmla="*/ 2147483647 h 692"/>
                    <a:gd name="T80" fmla="*/ 2147483647 w 322"/>
                    <a:gd name="T81" fmla="*/ 2147483647 h 692"/>
                    <a:gd name="T82" fmla="*/ 2147483647 w 322"/>
                    <a:gd name="T83" fmla="*/ 2147483647 h 692"/>
                    <a:gd name="T84" fmla="*/ 2147483647 w 322"/>
                    <a:gd name="T85" fmla="*/ 2147483647 h 692"/>
                    <a:gd name="T86" fmla="*/ 2147483647 w 322"/>
                    <a:gd name="T87" fmla="*/ 2147483647 h 692"/>
                    <a:gd name="T88" fmla="*/ 2147483647 w 322"/>
                    <a:gd name="T89" fmla="*/ 2147483647 h 692"/>
                    <a:gd name="T90" fmla="*/ 2147483647 w 322"/>
                    <a:gd name="T91" fmla="*/ 2147483647 h 692"/>
                    <a:gd name="T92" fmla="*/ 2147483647 w 322"/>
                    <a:gd name="T93" fmla="*/ 2147483647 h 692"/>
                    <a:gd name="T94" fmla="*/ 2147483647 w 322"/>
                    <a:gd name="T95" fmla="*/ 2147483647 h 692"/>
                    <a:gd name="T96" fmla="*/ 2147483647 w 322"/>
                    <a:gd name="T97" fmla="*/ 2147483647 h 692"/>
                    <a:gd name="T98" fmla="*/ 2147483647 w 322"/>
                    <a:gd name="T99" fmla="*/ 2147483647 h 692"/>
                    <a:gd name="T100" fmla="*/ 2147483647 w 322"/>
                    <a:gd name="T101" fmla="*/ 2147483647 h 692"/>
                    <a:gd name="T102" fmla="*/ 2147483647 w 322"/>
                    <a:gd name="T103" fmla="*/ 2147483647 h 692"/>
                    <a:gd name="T104" fmla="*/ 2147483647 w 322"/>
                    <a:gd name="T105" fmla="*/ 2147483647 h 692"/>
                    <a:gd name="T106" fmla="*/ 2147483647 w 322"/>
                    <a:gd name="T107" fmla="*/ 2147483647 h 692"/>
                    <a:gd name="T108" fmla="*/ 2147483647 w 322"/>
                    <a:gd name="T109" fmla="*/ 2147483647 h 692"/>
                    <a:gd name="T110" fmla="*/ 2147483647 w 322"/>
                    <a:gd name="T111" fmla="*/ 2147483647 h 692"/>
                    <a:gd name="T112" fmla="*/ 2147483647 w 322"/>
                    <a:gd name="T113" fmla="*/ 2147483647 h 692"/>
                    <a:gd name="T114" fmla="*/ 2147483647 w 322"/>
                    <a:gd name="T115" fmla="*/ 2147483647 h 69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2"/>
                    <a:gd name="T175" fmla="*/ 0 h 692"/>
                    <a:gd name="T176" fmla="*/ 322 w 322"/>
                    <a:gd name="T177" fmla="*/ 692 h 69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2" h="692">
                      <a:moveTo>
                        <a:pt x="72" y="130"/>
                      </a:moveTo>
                      <a:lnTo>
                        <a:pt x="28" y="218"/>
                      </a:lnTo>
                      <a:lnTo>
                        <a:pt x="42" y="374"/>
                      </a:lnTo>
                      <a:lnTo>
                        <a:pt x="0" y="480"/>
                      </a:lnTo>
                      <a:lnTo>
                        <a:pt x="4" y="642"/>
                      </a:lnTo>
                      <a:lnTo>
                        <a:pt x="6" y="644"/>
                      </a:lnTo>
                      <a:lnTo>
                        <a:pt x="36" y="658"/>
                      </a:lnTo>
                      <a:lnTo>
                        <a:pt x="52" y="664"/>
                      </a:lnTo>
                      <a:lnTo>
                        <a:pt x="66" y="668"/>
                      </a:lnTo>
                      <a:lnTo>
                        <a:pt x="76" y="672"/>
                      </a:lnTo>
                      <a:lnTo>
                        <a:pt x="100" y="678"/>
                      </a:lnTo>
                      <a:lnTo>
                        <a:pt x="126" y="684"/>
                      </a:lnTo>
                      <a:lnTo>
                        <a:pt x="138" y="686"/>
                      </a:lnTo>
                      <a:lnTo>
                        <a:pt x="144" y="686"/>
                      </a:lnTo>
                      <a:lnTo>
                        <a:pt x="150" y="688"/>
                      </a:lnTo>
                      <a:lnTo>
                        <a:pt x="152" y="682"/>
                      </a:lnTo>
                      <a:lnTo>
                        <a:pt x="154" y="658"/>
                      </a:lnTo>
                      <a:lnTo>
                        <a:pt x="154" y="638"/>
                      </a:lnTo>
                      <a:lnTo>
                        <a:pt x="156" y="618"/>
                      </a:lnTo>
                      <a:lnTo>
                        <a:pt x="156" y="602"/>
                      </a:lnTo>
                      <a:lnTo>
                        <a:pt x="158" y="586"/>
                      </a:lnTo>
                      <a:lnTo>
                        <a:pt x="158" y="574"/>
                      </a:lnTo>
                      <a:lnTo>
                        <a:pt x="158" y="562"/>
                      </a:lnTo>
                      <a:lnTo>
                        <a:pt x="158" y="552"/>
                      </a:lnTo>
                      <a:lnTo>
                        <a:pt x="162" y="552"/>
                      </a:lnTo>
                      <a:lnTo>
                        <a:pt x="164" y="570"/>
                      </a:lnTo>
                      <a:lnTo>
                        <a:pt x="166" y="584"/>
                      </a:lnTo>
                      <a:lnTo>
                        <a:pt x="168" y="598"/>
                      </a:lnTo>
                      <a:lnTo>
                        <a:pt x="170" y="610"/>
                      </a:lnTo>
                      <a:lnTo>
                        <a:pt x="182" y="654"/>
                      </a:lnTo>
                      <a:lnTo>
                        <a:pt x="186" y="672"/>
                      </a:lnTo>
                      <a:lnTo>
                        <a:pt x="188" y="692"/>
                      </a:lnTo>
                      <a:lnTo>
                        <a:pt x="208" y="692"/>
                      </a:lnTo>
                      <a:lnTo>
                        <a:pt x="242" y="692"/>
                      </a:lnTo>
                      <a:lnTo>
                        <a:pt x="274" y="692"/>
                      </a:lnTo>
                      <a:lnTo>
                        <a:pt x="280" y="672"/>
                      </a:lnTo>
                      <a:lnTo>
                        <a:pt x="282" y="658"/>
                      </a:lnTo>
                      <a:lnTo>
                        <a:pt x="286" y="646"/>
                      </a:lnTo>
                      <a:lnTo>
                        <a:pt x="286" y="638"/>
                      </a:lnTo>
                      <a:lnTo>
                        <a:pt x="286" y="634"/>
                      </a:lnTo>
                      <a:lnTo>
                        <a:pt x="284" y="618"/>
                      </a:lnTo>
                      <a:lnTo>
                        <a:pt x="284" y="616"/>
                      </a:lnTo>
                      <a:lnTo>
                        <a:pt x="282" y="614"/>
                      </a:lnTo>
                      <a:lnTo>
                        <a:pt x="284" y="616"/>
                      </a:lnTo>
                      <a:lnTo>
                        <a:pt x="302" y="628"/>
                      </a:lnTo>
                      <a:lnTo>
                        <a:pt x="322" y="642"/>
                      </a:lnTo>
                      <a:lnTo>
                        <a:pt x="320" y="638"/>
                      </a:lnTo>
                      <a:lnTo>
                        <a:pt x="316" y="632"/>
                      </a:lnTo>
                      <a:lnTo>
                        <a:pt x="312" y="626"/>
                      </a:lnTo>
                      <a:lnTo>
                        <a:pt x="308" y="618"/>
                      </a:lnTo>
                      <a:lnTo>
                        <a:pt x="306" y="610"/>
                      </a:lnTo>
                      <a:lnTo>
                        <a:pt x="302" y="600"/>
                      </a:lnTo>
                      <a:lnTo>
                        <a:pt x="298" y="588"/>
                      </a:lnTo>
                      <a:lnTo>
                        <a:pt x="292" y="576"/>
                      </a:lnTo>
                      <a:lnTo>
                        <a:pt x="288" y="560"/>
                      </a:lnTo>
                      <a:lnTo>
                        <a:pt x="282" y="544"/>
                      </a:lnTo>
                      <a:lnTo>
                        <a:pt x="280" y="540"/>
                      </a:lnTo>
                      <a:lnTo>
                        <a:pt x="274" y="512"/>
                      </a:lnTo>
                      <a:lnTo>
                        <a:pt x="272" y="498"/>
                      </a:lnTo>
                      <a:lnTo>
                        <a:pt x="272" y="494"/>
                      </a:lnTo>
                      <a:lnTo>
                        <a:pt x="272" y="492"/>
                      </a:lnTo>
                      <a:lnTo>
                        <a:pt x="270" y="490"/>
                      </a:lnTo>
                      <a:lnTo>
                        <a:pt x="268" y="484"/>
                      </a:lnTo>
                      <a:lnTo>
                        <a:pt x="262" y="456"/>
                      </a:lnTo>
                      <a:lnTo>
                        <a:pt x="260" y="440"/>
                      </a:lnTo>
                      <a:lnTo>
                        <a:pt x="256" y="426"/>
                      </a:lnTo>
                      <a:lnTo>
                        <a:pt x="250" y="394"/>
                      </a:lnTo>
                      <a:lnTo>
                        <a:pt x="246" y="362"/>
                      </a:lnTo>
                      <a:lnTo>
                        <a:pt x="242" y="328"/>
                      </a:lnTo>
                      <a:lnTo>
                        <a:pt x="242" y="308"/>
                      </a:lnTo>
                      <a:lnTo>
                        <a:pt x="240" y="290"/>
                      </a:lnTo>
                      <a:lnTo>
                        <a:pt x="236" y="254"/>
                      </a:lnTo>
                      <a:lnTo>
                        <a:pt x="236" y="252"/>
                      </a:lnTo>
                      <a:lnTo>
                        <a:pt x="236" y="246"/>
                      </a:lnTo>
                      <a:lnTo>
                        <a:pt x="230" y="210"/>
                      </a:lnTo>
                      <a:lnTo>
                        <a:pt x="224" y="178"/>
                      </a:lnTo>
                      <a:lnTo>
                        <a:pt x="222" y="148"/>
                      </a:lnTo>
                      <a:lnTo>
                        <a:pt x="218" y="122"/>
                      </a:lnTo>
                      <a:lnTo>
                        <a:pt x="216" y="98"/>
                      </a:lnTo>
                      <a:lnTo>
                        <a:pt x="214" y="86"/>
                      </a:lnTo>
                      <a:lnTo>
                        <a:pt x="212" y="76"/>
                      </a:lnTo>
                      <a:lnTo>
                        <a:pt x="212" y="70"/>
                      </a:lnTo>
                      <a:lnTo>
                        <a:pt x="212" y="52"/>
                      </a:lnTo>
                      <a:lnTo>
                        <a:pt x="212" y="36"/>
                      </a:lnTo>
                      <a:lnTo>
                        <a:pt x="212" y="28"/>
                      </a:lnTo>
                      <a:lnTo>
                        <a:pt x="214" y="18"/>
                      </a:lnTo>
                      <a:lnTo>
                        <a:pt x="214" y="12"/>
                      </a:lnTo>
                      <a:lnTo>
                        <a:pt x="214" y="10"/>
                      </a:lnTo>
                      <a:lnTo>
                        <a:pt x="218" y="4"/>
                      </a:lnTo>
                      <a:lnTo>
                        <a:pt x="220" y="2"/>
                      </a:lnTo>
                      <a:lnTo>
                        <a:pt x="218" y="0"/>
                      </a:lnTo>
                      <a:lnTo>
                        <a:pt x="196" y="6"/>
                      </a:lnTo>
                      <a:lnTo>
                        <a:pt x="192" y="4"/>
                      </a:lnTo>
                      <a:lnTo>
                        <a:pt x="190" y="14"/>
                      </a:lnTo>
                      <a:lnTo>
                        <a:pt x="186" y="22"/>
                      </a:lnTo>
                      <a:lnTo>
                        <a:pt x="182" y="32"/>
                      </a:lnTo>
                      <a:lnTo>
                        <a:pt x="174" y="40"/>
                      </a:lnTo>
                      <a:lnTo>
                        <a:pt x="166" y="46"/>
                      </a:lnTo>
                      <a:lnTo>
                        <a:pt x="156" y="52"/>
                      </a:lnTo>
                      <a:lnTo>
                        <a:pt x="146" y="56"/>
                      </a:lnTo>
                      <a:lnTo>
                        <a:pt x="132" y="64"/>
                      </a:lnTo>
                      <a:lnTo>
                        <a:pt x="140" y="270"/>
                      </a:lnTo>
                      <a:lnTo>
                        <a:pt x="96" y="78"/>
                      </a:lnTo>
                      <a:lnTo>
                        <a:pt x="80" y="78"/>
                      </a:lnTo>
                      <a:lnTo>
                        <a:pt x="80" y="70"/>
                      </a:lnTo>
                      <a:lnTo>
                        <a:pt x="66" y="62"/>
                      </a:lnTo>
                      <a:lnTo>
                        <a:pt x="52" y="78"/>
                      </a:lnTo>
                      <a:lnTo>
                        <a:pt x="56" y="80"/>
                      </a:lnTo>
                      <a:lnTo>
                        <a:pt x="56" y="86"/>
                      </a:lnTo>
                      <a:lnTo>
                        <a:pt x="64" y="98"/>
                      </a:lnTo>
                      <a:lnTo>
                        <a:pt x="74" y="118"/>
                      </a:lnTo>
                      <a:lnTo>
                        <a:pt x="72" y="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67"/>
                <p:cNvSpPr>
                  <a:spLocks/>
                </p:cNvSpPr>
                <p:nvPr/>
              </p:nvSpPr>
              <p:spPr bwMode="auto">
                <a:xfrm>
                  <a:off x="1144587" y="2365375"/>
                  <a:ext cx="168275" cy="606425"/>
                </a:xfrm>
                <a:custGeom>
                  <a:avLst/>
                  <a:gdLst>
                    <a:gd name="T0" fmla="*/ 2147483647 w 106"/>
                    <a:gd name="T1" fmla="*/ 2147483647 h 382"/>
                    <a:gd name="T2" fmla="*/ 2147483647 w 106"/>
                    <a:gd name="T3" fmla="*/ 2147483647 h 382"/>
                    <a:gd name="T4" fmla="*/ 2147483647 w 106"/>
                    <a:gd name="T5" fmla="*/ 2147483647 h 382"/>
                    <a:gd name="T6" fmla="*/ 2147483647 w 106"/>
                    <a:gd name="T7" fmla="*/ 2147483647 h 382"/>
                    <a:gd name="T8" fmla="*/ 2147483647 w 106"/>
                    <a:gd name="T9" fmla="*/ 2147483647 h 382"/>
                    <a:gd name="T10" fmla="*/ 2147483647 w 106"/>
                    <a:gd name="T11" fmla="*/ 2147483647 h 382"/>
                    <a:gd name="T12" fmla="*/ 2147483647 w 106"/>
                    <a:gd name="T13" fmla="*/ 2147483647 h 382"/>
                    <a:gd name="T14" fmla="*/ 2147483647 w 106"/>
                    <a:gd name="T15" fmla="*/ 2147483647 h 382"/>
                    <a:gd name="T16" fmla="*/ 2147483647 w 106"/>
                    <a:gd name="T17" fmla="*/ 2147483647 h 382"/>
                    <a:gd name="T18" fmla="*/ 2147483647 w 106"/>
                    <a:gd name="T19" fmla="*/ 2147483647 h 382"/>
                    <a:gd name="T20" fmla="*/ 2147483647 w 106"/>
                    <a:gd name="T21" fmla="*/ 2147483647 h 382"/>
                    <a:gd name="T22" fmla="*/ 2147483647 w 106"/>
                    <a:gd name="T23" fmla="*/ 2147483647 h 382"/>
                    <a:gd name="T24" fmla="*/ 2147483647 w 106"/>
                    <a:gd name="T25" fmla="*/ 2147483647 h 382"/>
                    <a:gd name="T26" fmla="*/ 2147483647 w 106"/>
                    <a:gd name="T27" fmla="*/ 2147483647 h 382"/>
                    <a:gd name="T28" fmla="*/ 2147483647 w 106"/>
                    <a:gd name="T29" fmla="*/ 2147483647 h 382"/>
                    <a:gd name="T30" fmla="*/ 2147483647 w 106"/>
                    <a:gd name="T31" fmla="*/ 2147483647 h 382"/>
                    <a:gd name="T32" fmla="*/ 2147483647 w 106"/>
                    <a:gd name="T33" fmla="*/ 2147483647 h 382"/>
                    <a:gd name="T34" fmla="*/ 2147483647 w 106"/>
                    <a:gd name="T35" fmla="*/ 2147483647 h 382"/>
                    <a:gd name="T36" fmla="*/ 2147483647 w 106"/>
                    <a:gd name="T37" fmla="*/ 2147483647 h 382"/>
                    <a:gd name="T38" fmla="*/ 2147483647 w 106"/>
                    <a:gd name="T39" fmla="*/ 2147483647 h 382"/>
                    <a:gd name="T40" fmla="*/ 2147483647 w 106"/>
                    <a:gd name="T41" fmla="*/ 2147483647 h 382"/>
                    <a:gd name="T42" fmla="*/ 2147483647 w 106"/>
                    <a:gd name="T43" fmla="*/ 2147483647 h 382"/>
                    <a:gd name="T44" fmla="*/ 2147483647 w 106"/>
                    <a:gd name="T45" fmla="*/ 2147483647 h 382"/>
                    <a:gd name="T46" fmla="*/ 2147483647 w 106"/>
                    <a:gd name="T47" fmla="*/ 2147483647 h 382"/>
                    <a:gd name="T48" fmla="*/ 2147483647 w 106"/>
                    <a:gd name="T49" fmla="*/ 2147483647 h 382"/>
                    <a:gd name="T50" fmla="*/ 2147483647 w 106"/>
                    <a:gd name="T51" fmla="*/ 2147483647 h 382"/>
                    <a:gd name="T52" fmla="*/ 2147483647 w 106"/>
                    <a:gd name="T53" fmla="*/ 2147483647 h 382"/>
                    <a:gd name="T54" fmla="*/ 2147483647 w 106"/>
                    <a:gd name="T55" fmla="*/ 2147483647 h 382"/>
                    <a:gd name="T56" fmla="*/ 2147483647 w 106"/>
                    <a:gd name="T57" fmla="*/ 2147483647 h 382"/>
                    <a:gd name="T58" fmla="*/ 2147483647 w 106"/>
                    <a:gd name="T59" fmla="*/ 2147483647 h 382"/>
                    <a:gd name="T60" fmla="*/ 2147483647 w 106"/>
                    <a:gd name="T61" fmla="*/ 2147483647 h 382"/>
                    <a:gd name="T62" fmla="*/ 2147483647 w 106"/>
                    <a:gd name="T63" fmla="*/ 2147483647 h 382"/>
                    <a:gd name="T64" fmla="*/ 2147483647 w 106"/>
                    <a:gd name="T65" fmla="*/ 2147483647 h 382"/>
                    <a:gd name="T66" fmla="*/ 2147483647 w 106"/>
                    <a:gd name="T67" fmla="*/ 2147483647 h 382"/>
                    <a:gd name="T68" fmla="*/ 2147483647 w 106"/>
                    <a:gd name="T69" fmla="*/ 2147483647 h 382"/>
                    <a:gd name="T70" fmla="*/ 2147483647 w 106"/>
                    <a:gd name="T71" fmla="*/ 2147483647 h 382"/>
                    <a:gd name="T72" fmla="*/ 2147483647 w 106"/>
                    <a:gd name="T73" fmla="*/ 2147483647 h 382"/>
                    <a:gd name="T74" fmla="*/ 2147483647 w 106"/>
                    <a:gd name="T75" fmla="*/ 2147483647 h 382"/>
                    <a:gd name="T76" fmla="*/ 2147483647 w 106"/>
                    <a:gd name="T77" fmla="*/ 0 h 382"/>
                    <a:gd name="T78" fmla="*/ 0 w 106"/>
                    <a:gd name="T79" fmla="*/ 2147483647 h 382"/>
                    <a:gd name="T80" fmla="*/ 2147483647 w 106"/>
                    <a:gd name="T81" fmla="*/ 2147483647 h 382"/>
                    <a:gd name="T82" fmla="*/ 2147483647 w 106"/>
                    <a:gd name="T83" fmla="*/ 2147483647 h 382"/>
                    <a:gd name="T84" fmla="*/ 2147483647 w 106"/>
                    <a:gd name="T85" fmla="*/ 2147483647 h 382"/>
                    <a:gd name="T86" fmla="*/ 2147483647 w 106"/>
                    <a:gd name="T87" fmla="*/ 2147483647 h 382"/>
                    <a:gd name="T88" fmla="*/ 2147483647 w 106"/>
                    <a:gd name="T89" fmla="*/ 2147483647 h 382"/>
                    <a:gd name="T90" fmla="*/ 2147483647 w 106"/>
                    <a:gd name="T91" fmla="*/ 2147483647 h 382"/>
                    <a:gd name="T92" fmla="*/ 2147483647 w 106"/>
                    <a:gd name="T93" fmla="*/ 2147483647 h 382"/>
                    <a:gd name="T94" fmla="*/ 2147483647 w 106"/>
                    <a:gd name="T95" fmla="*/ 2147483647 h 382"/>
                    <a:gd name="T96" fmla="*/ 2147483647 w 106"/>
                    <a:gd name="T97" fmla="*/ 2147483647 h 382"/>
                    <a:gd name="T98" fmla="*/ 2147483647 w 106"/>
                    <a:gd name="T99" fmla="*/ 2147483647 h 3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6"/>
                    <a:gd name="T151" fmla="*/ 0 h 382"/>
                    <a:gd name="T152" fmla="*/ 106 w 106"/>
                    <a:gd name="T153" fmla="*/ 382 h 38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6" h="382">
                      <a:moveTo>
                        <a:pt x="24" y="178"/>
                      </a:moveTo>
                      <a:lnTo>
                        <a:pt x="24" y="180"/>
                      </a:lnTo>
                      <a:lnTo>
                        <a:pt x="34" y="226"/>
                      </a:lnTo>
                      <a:lnTo>
                        <a:pt x="40" y="250"/>
                      </a:lnTo>
                      <a:lnTo>
                        <a:pt x="46" y="276"/>
                      </a:lnTo>
                      <a:lnTo>
                        <a:pt x="64" y="326"/>
                      </a:lnTo>
                      <a:lnTo>
                        <a:pt x="82" y="382"/>
                      </a:lnTo>
                      <a:lnTo>
                        <a:pt x="84" y="380"/>
                      </a:lnTo>
                      <a:lnTo>
                        <a:pt x="90" y="352"/>
                      </a:lnTo>
                      <a:lnTo>
                        <a:pt x="92" y="328"/>
                      </a:lnTo>
                      <a:lnTo>
                        <a:pt x="96" y="294"/>
                      </a:lnTo>
                      <a:lnTo>
                        <a:pt x="100" y="264"/>
                      </a:lnTo>
                      <a:lnTo>
                        <a:pt x="102" y="240"/>
                      </a:lnTo>
                      <a:lnTo>
                        <a:pt x="102" y="218"/>
                      </a:lnTo>
                      <a:lnTo>
                        <a:pt x="104" y="202"/>
                      </a:lnTo>
                      <a:lnTo>
                        <a:pt x="106" y="190"/>
                      </a:lnTo>
                      <a:lnTo>
                        <a:pt x="106" y="182"/>
                      </a:lnTo>
                      <a:lnTo>
                        <a:pt x="106" y="180"/>
                      </a:lnTo>
                      <a:lnTo>
                        <a:pt x="106" y="176"/>
                      </a:lnTo>
                      <a:lnTo>
                        <a:pt x="102" y="174"/>
                      </a:lnTo>
                      <a:lnTo>
                        <a:pt x="100" y="170"/>
                      </a:lnTo>
                      <a:lnTo>
                        <a:pt x="92" y="166"/>
                      </a:lnTo>
                      <a:lnTo>
                        <a:pt x="86" y="158"/>
                      </a:lnTo>
                      <a:lnTo>
                        <a:pt x="74" y="148"/>
                      </a:lnTo>
                      <a:lnTo>
                        <a:pt x="60" y="136"/>
                      </a:lnTo>
                      <a:lnTo>
                        <a:pt x="42" y="122"/>
                      </a:lnTo>
                      <a:lnTo>
                        <a:pt x="56" y="116"/>
                      </a:lnTo>
                      <a:lnTo>
                        <a:pt x="62" y="112"/>
                      </a:lnTo>
                      <a:lnTo>
                        <a:pt x="82" y="102"/>
                      </a:lnTo>
                      <a:lnTo>
                        <a:pt x="98" y="96"/>
                      </a:lnTo>
                      <a:lnTo>
                        <a:pt x="98" y="90"/>
                      </a:lnTo>
                      <a:lnTo>
                        <a:pt x="92" y="82"/>
                      </a:lnTo>
                      <a:lnTo>
                        <a:pt x="86" y="76"/>
                      </a:lnTo>
                      <a:lnTo>
                        <a:pt x="70" y="58"/>
                      </a:lnTo>
                      <a:lnTo>
                        <a:pt x="52" y="40"/>
                      </a:lnTo>
                      <a:lnTo>
                        <a:pt x="30" y="24"/>
                      </a:lnTo>
                      <a:lnTo>
                        <a:pt x="16" y="10"/>
                      </a:lnTo>
                      <a:lnTo>
                        <a:pt x="2" y="0"/>
                      </a:lnTo>
                      <a:lnTo>
                        <a:pt x="0" y="2"/>
                      </a:lnTo>
                      <a:lnTo>
                        <a:pt x="2" y="12"/>
                      </a:lnTo>
                      <a:lnTo>
                        <a:pt x="4" y="24"/>
                      </a:lnTo>
                      <a:lnTo>
                        <a:pt x="6" y="48"/>
                      </a:lnTo>
                      <a:lnTo>
                        <a:pt x="10" y="74"/>
                      </a:lnTo>
                      <a:lnTo>
                        <a:pt x="12" y="104"/>
                      </a:lnTo>
                      <a:lnTo>
                        <a:pt x="18" y="136"/>
                      </a:lnTo>
                      <a:lnTo>
                        <a:pt x="24" y="172"/>
                      </a:lnTo>
                      <a:lnTo>
                        <a:pt x="24" y="174"/>
                      </a:lnTo>
                      <a:lnTo>
                        <a:pt x="24" y="178"/>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68"/>
                <p:cNvSpPr>
                  <a:spLocks/>
                </p:cNvSpPr>
                <p:nvPr/>
              </p:nvSpPr>
              <p:spPr bwMode="auto">
                <a:xfrm>
                  <a:off x="1143572" y="2304763"/>
                  <a:ext cx="197898" cy="717973"/>
                </a:xfrm>
                <a:custGeom>
                  <a:avLst/>
                  <a:gdLst/>
                  <a:ahLst/>
                  <a:cxnLst>
                    <a:cxn ang="0">
                      <a:pos x="30" y="62"/>
                    </a:cxn>
                    <a:cxn ang="0">
                      <a:pos x="70" y="96"/>
                    </a:cxn>
                    <a:cxn ang="0">
                      <a:pos x="92" y="120"/>
                    </a:cxn>
                    <a:cxn ang="0">
                      <a:pos x="98" y="134"/>
                    </a:cxn>
                    <a:cxn ang="0">
                      <a:pos x="82" y="140"/>
                    </a:cxn>
                    <a:cxn ang="0">
                      <a:pos x="56" y="154"/>
                    </a:cxn>
                    <a:cxn ang="0">
                      <a:pos x="60" y="174"/>
                    </a:cxn>
                    <a:cxn ang="0">
                      <a:pos x="86" y="196"/>
                    </a:cxn>
                    <a:cxn ang="0">
                      <a:pos x="100" y="208"/>
                    </a:cxn>
                    <a:cxn ang="0">
                      <a:pos x="106" y="214"/>
                    </a:cxn>
                    <a:cxn ang="0">
                      <a:pos x="106" y="220"/>
                    </a:cxn>
                    <a:cxn ang="0">
                      <a:pos x="104" y="240"/>
                    </a:cxn>
                    <a:cxn ang="0">
                      <a:pos x="102" y="278"/>
                    </a:cxn>
                    <a:cxn ang="0">
                      <a:pos x="96" y="332"/>
                    </a:cxn>
                    <a:cxn ang="0">
                      <a:pos x="90" y="390"/>
                    </a:cxn>
                    <a:cxn ang="0">
                      <a:pos x="82" y="420"/>
                    </a:cxn>
                    <a:cxn ang="0">
                      <a:pos x="84" y="424"/>
                    </a:cxn>
                    <a:cxn ang="0">
                      <a:pos x="98" y="440"/>
                    </a:cxn>
                    <a:cxn ang="0">
                      <a:pos x="112" y="354"/>
                    </a:cxn>
                    <a:cxn ang="0">
                      <a:pos x="118" y="292"/>
                    </a:cxn>
                    <a:cxn ang="0">
                      <a:pos x="122" y="246"/>
                    </a:cxn>
                    <a:cxn ang="0">
                      <a:pos x="124" y="218"/>
                    </a:cxn>
                    <a:cxn ang="0">
                      <a:pos x="124" y="208"/>
                    </a:cxn>
                    <a:cxn ang="0">
                      <a:pos x="122" y="200"/>
                    </a:cxn>
                    <a:cxn ang="0">
                      <a:pos x="112" y="192"/>
                    </a:cxn>
                    <a:cxn ang="0">
                      <a:pos x="104" y="184"/>
                    </a:cxn>
                    <a:cxn ang="0">
                      <a:pos x="84" y="166"/>
                    </a:cxn>
                    <a:cxn ang="0">
                      <a:pos x="68" y="150"/>
                    </a:cxn>
                    <a:cxn ang="0">
                      <a:pos x="90" y="142"/>
                    </a:cxn>
                    <a:cxn ang="0">
                      <a:pos x="106" y="138"/>
                    </a:cxn>
                    <a:cxn ang="0">
                      <a:pos x="114" y="128"/>
                    </a:cxn>
                    <a:cxn ang="0">
                      <a:pos x="120" y="118"/>
                    </a:cxn>
                    <a:cxn ang="0">
                      <a:pos x="104" y="100"/>
                    </a:cxn>
                    <a:cxn ang="0">
                      <a:pos x="74" y="72"/>
                    </a:cxn>
                    <a:cxn ang="0">
                      <a:pos x="32" y="34"/>
                    </a:cxn>
                    <a:cxn ang="0">
                      <a:pos x="8" y="10"/>
                    </a:cxn>
                    <a:cxn ang="0">
                      <a:pos x="0" y="16"/>
                    </a:cxn>
                    <a:cxn ang="0">
                      <a:pos x="0" y="40"/>
                    </a:cxn>
                    <a:cxn ang="0">
                      <a:pos x="16" y="48"/>
                    </a:cxn>
                  </a:cxnLst>
                  <a:rect l="0" t="0" r="r" b="b"/>
                  <a:pathLst>
                    <a:path w="124" h="452">
                      <a:moveTo>
                        <a:pt x="16" y="48"/>
                      </a:moveTo>
                      <a:lnTo>
                        <a:pt x="30" y="62"/>
                      </a:lnTo>
                      <a:lnTo>
                        <a:pt x="52" y="78"/>
                      </a:lnTo>
                      <a:lnTo>
                        <a:pt x="70" y="96"/>
                      </a:lnTo>
                      <a:lnTo>
                        <a:pt x="86" y="114"/>
                      </a:lnTo>
                      <a:lnTo>
                        <a:pt x="92" y="120"/>
                      </a:lnTo>
                      <a:lnTo>
                        <a:pt x="98" y="128"/>
                      </a:lnTo>
                      <a:lnTo>
                        <a:pt x="98" y="134"/>
                      </a:lnTo>
                      <a:lnTo>
                        <a:pt x="98" y="134"/>
                      </a:lnTo>
                      <a:lnTo>
                        <a:pt x="82" y="140"/>
                      </a:lnTo>
                      <a:lnTo>
                        <a:pt x="62" y="150"/>
                      </a:lnTo>
                      <a:lnTo>
                        <a:pt x="56" y="154"/>
                      </a:lnTo>
                      <a:lnTo>
                        <a:pt x="42" y="160"/>
                      </a:lnTo>
                      <a:lnTo>
                        <a:pt x="60" y="174"/>
                      </a:lnTo>
                      <a:lnTo>
                        <a:pt x="74" y="186"/>
                      </a:lnTo>
                      <a:lnTo>
                        <a:pt x="86" y="196"/>
                      </a:lnTo>
                      <a:lnTo>
                        <a:pt x="92" y="204"/>
                      </a:lnTo>
                      <a:lnTo>
                        <a:pt x="100" y="208"/>
                      </a:lnTo>
                      <a:lnTo>
                        <a:pt x="102" y="212"/>
                      </a:lnTo>
                      <a:lnTo>
                        <a:pt x="106" y="214"/>
                      </a:lnTo>
                      <a:lnTo>
                        <a:pt x="106" y="218"/>
                      </a:lnTo>
                      <a:lnTo>
                        <a:pt x="106" y="220"/>
                      </a:lnTo>
                      <a:lnTo>
                        <a:pt x="106" y="228"/>
                      </a:lnTo>
                      <a:lnTo>
                        <a:pt x="104" y="240"/>
                      </a:lnTo>
                      <a:lnTo>
                        <a:pt x="102" y="256"/>
                      </a:lnTo>
                      <a:lnTo>
                        <a:pt x="102" y="278"/>
                      </a:lnTo>
                      <a:lnTo>
                        <a:pt x="100" y="302"/>
                      </a:lnTo>
                      <a:lnTo>
                        <a:pt x="96" y="332"/>
                      </a:lnTo>
                      <a:lnTo>
                        <a:pt x="92" y="366"/>
                      </a:lnTo>
                      <a:lnTo>
                        <a:pt x="90" y="390"/>
                      </a:lnTo>
                      <a:lnTo>
                        <a:pt x="84" y="418"/>
                      </a:lnTo>
                      <a:lnTo>
                        <a:pt x="82" y="420"/>
                      </a:lnTo>
                      <a:lnTo>
                        <a:pt x="84" y="424"/>
                      </a:lnTo>
                      <a:lnTo>
                        <a:pt x="84" y="424"/>
                      </a:lnTo>
                      <a:lnTo>
                        <a:pt x="96" y="452"/>
                      </a:lnTo>
                      <a:lnTo>
                        <a:pt x="98" y="440"/>
                      </a:lnTo>
                      <a:lnTo>
                        <a:pt x="106" y="394"/>
                      </a:lnTo>
                      <a:lnTo>
                        <a:pt x="112" y="354"/>
                      </a:lnTo>
                      <a:lnTo>
                        <a:pt x="116" y="320"/>
                      </a:lnTo>
                      <a:lnTo>
                        <a:pt x="118" y="292"/>
                      </a:lnTo>
                      <a:lnTo>
                        <a:pt x="120" y="266"/>
                      </a:lnTo>
                      <a:lnTo>
                        <a:pt x="122" y="246"/>
                      </a:lnTo>
                      <a:lnTo>
                        <a:pt x="124" y="228"/>
                      </a:lnTo>
                      <a:lnTo>
                        <a:pt x="124" y="218"/>
                      </a:lnTo>
                      <a:lnTo>
                        <a:pt x="124" y="210"/>
                      </a:lnTo>
                      <a:lnTo>
                        <a:pt x="124" y="208"/>
                      </a:lnTo>
                      <a:lnTo>
                        <a:pt x="124" y="204"/>
                      </a:lnTo>
                      <a:lnTo>
                        <a:pt x="122" y="200"/>
                      </a:lnTo>
                      <a:lnTo>
                        <a:pt x="118" y="196"/>
                      </a:lnTo>
                      <a:lnTo>
                        <a:pt x="112" y="192"/>
                      </a:lnTo>
                      <a:lnTo>
                        <a:pt x="108" y="188"/>
                      </a:lnTo>
                      <a:lnTo>
                        <a:pt x="104" y="184"/>
                      </a:lnTo>
                      <a:lnTo>
                        <a:pt x="96" y="178"/>
                      </a:lnTo>
                      <a:lnTo>
                        <a:pt x="84" y="166"/>
                      </a:lnTo>
                      <a:lnTo>
                        <a:pt x="68" y="156"/>
                      </a:lnTo>
                      <a:lnTo>
                        <a:pt x="68" y="150"/>
                      </a:lnTo>
                      <a:lnTo>
                        <a:pt x="80" y="144"/>
                      </a:lnTo>
                      <a:lnTo>
                        <a:pt x="90" y="142"/>
                      </a:lnTo>
                      <a:lnTo>
                        <a:pt x="98" y="138"/>
                      </a:lnTo>
                      <a:lnTo>
                        <a:pt x="106" y="138"/>
                      </a:lnTo>
                      <a:lnTo>
                        <a:pt x="100" y="134"/>
                      </a:lnTo>
                      <a:lnTo>
                        <a:pt x="114" y="128"/>
                      </a:lnTo>
                      <a:lnTo>
                        <a:pt x="124" y="128"/>
                      </a:lnTo>
                      <a:lnTo>
                        <a:pt x="120" y="118"/>
                      </a:lnTo>
                      <a:lnTo>
                        <a:pt x="112" y="110"/>
                      </a:lnTo>
                      <a:lnTo>
                        <a:pt x="104" y="100"/>
                      </a:lnTo>
                      <a:lnTo>
                        <a:pt x="96" y="92"/>
                      </a:lnTo>
                      <a:lnTo>
                        <a:pt x="74" y="72"/>
                      </a:lnTo>
                      <a:lnTo>
                        <a:pt x="48" y="50"/>
                      </a:lnTo>
                      <a:lnTo>
                        <a:pt x="32" y="34"/>
                      </a:lnTo>
                      <a:lnTo>
                        <a:pt x="18" y="20"/>
                      </a:lnTo>
                      <a:lnTo>
                        <a:pt x="8" y="10"/>
                      </a:lnTo>
                      <a:lnTo>
                        <a:pt x="0" y="0"/>
                      </a:lnTo>
                      <a:lnTo>
                        <a:pt x="0" y="16"/>
                      </a:lnTo>
                      <a:lnTo>
                        <a:pt x="0" y="34"/>
                      </a:lnTo>
                      <a:lnTo>
                        <a:pt x="0" y="40"/>
                      </a:lnTo>
                      <a:lnTo>
                        <a:pt x="2" y="38"/>
                      </a:lnTo>
                      <a:lnTo>
                        <a:pt x="16" y="48"/>
                      </a:lnTo>
                      <a:close/>
                    </a:path>
                  </a:pathLst>
                </a:custGeom>
                <a:solidFill>
                  <a:srgbClr val="010101"/>
                </a:solidFill>
                <a:ln w="9525">
                  <a:solidFill>
                    <a:schemeClr val="bg2">
                      <a:lumMod val="10000"/>
                    </a:schemeClr>
                  </a:solidFill>
                  <a:round/>
                  <a:headEnd/>
                  <a:tailEnd/>
                </a:ln>
              </p:spPr>
              <p:txBody>
                <a:bodyPr/>
                <a:lstStyle/>
                <a:p>
                  <a:pPr>
                    <a:defRPr/>
                  </a:pPr>
                  <a:endParaRPr lang="da-DK">
                    <a:latin typeface="Arial" pitchFamily="34" charset="0"/>
                    <a:ea typeface="ＭＳ Ｐゴシック" pitchFamily="-97" charset="-128"/>
                    <a:cs typeface="+mn-cs"/>
                  </a:endParaRPr>
                </a:p>
              </p:txBody>
            </p:sp>
            <p:sp>
              <p:nvSpPr>
                <p:cNvPr id="34" name="Freeform 69"/>
                <p:cNvSpPr>
                  <a:spLocks/>
                </p:cNvSpPr>
                <p:nvPr/>
              </p:nvSpPr>
              <p:spPr bwMode="auto">
                <a:xfrm>
                  <a:off x="1182687" y="2651125"/>
                  <a:ext cx="257175" cy="695325"/>
                </a:xfrm>
                <a:custGeom>
                  <a:avLst/>
                  <a:gdLst>
                    <a:gd name="T0" fmla="*/ 2147483647 w 162"/>
                    <a:gd name="T1" fmla="*/ 2147483647 h 438"/>
                    <a:gd name="T2" fmla="*/ 2147483647 w 162"/>
                    <a:gd name="T3" fmla="*/ 2147483647 h 438"/>
                    <a:gd name="T4" fmla="*/ 2147483647 w 162"/>
                    <a:gd name="T5" fmla="*/ 2147483647 h 438"/>
                    <a:gd name="T6" fmla="*/ 2147483647 w 162"/>
                    <a:gd name="T7" fmla="*/ 2147483647 h 438"/>
                    <a:gd name="T8" fmla="*/ 2147483647 w 162"/>
                    <a:gd name="T9" fmla="*/ 2147483647 h 438"/>
                    <a:gd name="T10" fmla="*/ 2147483647 w 162"/>
                    <a:gd name="T11" fmla="*/ 2147483647 h 438"/>
                    <a:gd name="T12" fmla="*/ 2147483647 w 162"/>
                    <a:gd name="T13" fmla="*/ 2147483647 h 438"/>
                    <a:gd name="T14" fmla="*/ 2147483647 w 162"/>
                    <a:gd name="T15" fmla="*/ 2147483647 h 438"/>
                    <a:gd name="T16" fmla="*/ 2147483647 w 162"/>
                    <a:gd name="T17" fmla="*/ 2147483647 h 438"/>
                    <a:gd name="T18" fmla="*/ 2147483647 w 162"/>
                    <a:gd name="T19" fmla="*/ 2147483647 h 438"/>
                    <a:gd name="T20" fmla="*/ 2147483647 w 162"/>
                    <a:gd name="T21" fmla="*/ 2147483647 h 438"/>
                    <a:gd name="T22" fmla="*/ 2147483647 w 162"/>
                    <a:gd name="T23" fmla="*/ 2147483647 h 438"/>
                    <a:gd name="T24" fmla="*/ 0 w 162"/>
                    <a:gd name="T25" fmla="*/ 0 h 438"/>
                    <a:gd name="T26" fmla="*/ 2147483647 w 162"/>
                    <a:gd name="T27" fmla="*/ 2147483647 h 438"/>
                    <a:gd name="T28" fmla="*/ 2147483647 w 162"/>
                    <a:gd name="T29" fmla="*/ 2147483647 h 438"/>
                    <a:gd name="T30" fmla="*/ 2147483647 w 162"/>
                    <a:gd name="T31" fmla="*/ 2147483647 h 438"/>
                    <a:gd name="T32" fmla="*/ 2147483647 w 162"/>
                    <a:gd name="T33" fmla="*/ 2147483647 h 438"/>
                    <a:gd name="T34" fmla="*/ 2147483647 w 162"/>
                    <a:gd name="T35" fmla="*/ 2147483647 h 438"/>
                    <a:gd name="T36" fmla="*/ 2147483647 w 162"/>
                    <a:gd name="T37" fmla="*/ 2147483647 h 438"/>
                    <a:gd name="T38" fmla="*/ 2147483647 w 162"/>
                    <a:gd name="T39" fmla="*/ 2147483647 h 438"/>
                    <a:gd name="T40" fmla="*/ 2147483647 w 162"/>
                    <a:gd name="T41" fmla="*/ 2147483647 h 438"/>
                    <a:gd name="T42" fmla="*/ 2147483647 w 162"/>
                    <a:gd name="T43" fmla="*/ 2147483647 h 438"/>
                    <a:gd name="T44" fmla="*/ 2147483647 w 162"/>
                    <a:gd name="T45" fmla="*/ 2147483647 h 438"/>
                    <a:gd name="T46" fmla="*/ 2147483647 w 162"/>
                    <a:gd name="T47" fmla="*/ 2147483647 h 438"/>
                    <a:gd name="T48" fmla="*/ 2147483647 w 162"/>
                    <a:gd name="T49" fmla="*/ 2147483647 h 438"/>
                    <a:gd name="T50" fmla="*/ 2147483647 w 162"/>
                    <a:gd name="T51" fmla="*/ 2147483647 h 438"/>
                    <a:gd name="T52" fmla="*/ 2147483647 w 162"/>
                    <a:gd name="T53" fmla="*/ 2147483647 h 438"/>
                    <a:gd name="T54" fmla="*/ 2147483647 w 162"/>
                    <a:gd name="T55" fmla="*/ 2147483647 h 438"/>
                    <a:gd name="T56" fmla="*/ 2147483647 w 162"/>
                    <a:gd name="T57" fmla="*/ 2147483647 h 438"/>
                    <a:gd name="T58" fmla="*/ 2147483647 w 162"/>
                    <a:gd name="T59" fmla="*/ 2147483647 h 438"/>
                    <a:gd name="T60" fmla="*/ 2147483647 w 162"/>
                    <a:gd name="T61" fmla="*/ 2147483647 h 438"/>
                    <a:gd name="T62" fmla="*/ 2147483647 w 162"/>
                    <a:gd name="T63" fmla="*/ 2147483647 h 438"/>
                    <a:gd name="T64" fmla="*/ 2147483647 w 162"/>
                    <a:gd name="T65" fmla="*/ 2147483647 h 438"/>
                    <a:gd name="T66" fmla="*/ 2147483647 w 162"/>
                    <a:gd name="T67" fmla="*/ 2147483647 h 438"/>
                    <a:gd name="T68" fmla="*/ 2147483647 w 162"/>
                    <a:gd name="T69" fmla="*/ 2147483647 h 438"/>
                    <a:gd name="T70" fmla="*/ 2147483647 w 162"/>
                    <a:gd name="T71" fmla="*/ 2147483647 h 438"/>
                    <a:gd name="T72" fmla="*/ 2147483647 w 162"/>
                    <a:gd name="T73" fmla="*/ 2147483647 h 438"/>
                    <a:gd name="T74" fmla="*/ 2147483647 w 162"/>
                    <a:gd name="T75" fmla="*/ 2147483647 h 4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2"/>
                    <a:gd name="T115" fmla="*/ 0 h 438"/>
                    <a:gd name="T116" fmla="*/ 162 w 162"/>
                    <a:gd name="T117" fmla="*/ 438 h 4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2" h="438">
                      <a:moveTo>
                        <a:pt x="100" y="312"/>
                      </a:moveTo>
                      <a:lnTo>
                        <a:pt x="100" y="324"/>
                      </a:lnTo>
                      <a:lnTo>
                        <a:pt x="100" y="332"/>
                      </a:lnTo>
                      <a:lnTo>
                        <a:pt x="98" y="340"/>
                      </a:lnTo>
                      <a:lnTo>
                        <a:pt x="98" y="344"/>
                      </a:lnTo>
                      <a:lnTo>
                        <a:pt x="96" y="350"/>
                      </a:lnTo>
                      <a:lnTo>
                        <a:pt x="94" y="356"/>
                      </a:lnTo>
                      <a:lnTo>
                        <a:pt x="88" y="366"/>
                      </a:lnTo>
                      <a:lnTo>
                        <a:pt x="94" y="356"/>
                      </a:lnTo>
                      <a:lnTo>
                        <a:pt x="96" y="350"/>
                      </a:lnTo>
                      <a:lnTo>
                        <a:pt x="98" y="344"/>
                      </a:lnTo>
                      <a:lnTo>
                        <a:pt x="98" y="340"/>
                      </a:lnTo>
                      <a:lnTo>
                        <a:pt x="100" y="332"/>
                      </a:lnTo>
                      <a:lnTo>
                        <a:pt x="100" y="324"/>
                      </a:lnTo>
                      <a:lnTo>
                        <a:pt x="100" y="312"/>
                      </a:lnTo>
                      <a:lnTo>
                        <a:pt x="100" y="298"/>
                      </a:lnTo>
                      <a:lnTo>
                        <a:pt x="72" y="234"/>
                      </a:lnTo>
                      <a:lnTo>
                        <a:pt x="60" y="206"/>
                      </a:lnTo>
                      <a:lnTo>
                        <a:pt x="58" y="202"/>
                      </a:lnTo>
                      <a:lnTo>
                        <a:pt x="40" y="146"/>
                      </a:lnTo>
                      <a:lnTo>
                        <a:pt x="22" y="96"/>
                      </a:lnTo>
                      <a:lnTo>
                        <a:pt x="16" y="70"/>
                      </a:lnTo>
                      <a:lnTo>
                        <a:pt x="10" y="46"/>
                      </a:lnTo>
                      <a:lnTo>
                        <a:pt x="0" y="0"/>
                      </a:lnTo>
                      <a:lnTo>
                        <a:pt x="4" y="36"/>
                      </a:lnTo>
                      <a:lnTo>
                        <a:pt x="6" y="54"/>
                      </a:lnTo>
                      <a:lnTo>
                        <a:pt x="6" y="74"/>
                      </a:lnTo>
                      <a:lnTo>
                        <a:pt x="10" y="108"/>
                      </a:lnTo>
                      <a:lnTo>
                        <a:pt x="14" y="140"/>
                      </a:lnTo>
                      <a:lnTo>
                        <a:pt x="20" y="172"/>
                      </a:lnTo>
                      <a:lnTo>
                        <a:pt x="24" y="186"/>
                      </a:lnTo>
                      <a:lnTo>
                        <a:pt x="26" y="202"/>
                      </a:lnTo>
                      <a:lnTo>
                        <a:pt x="32" y="230"/>
                      </a:lnTo>
                      <a:lnTo>
                        <a:pt x="34" y="236"/>
                      </a:lnTo>
                      <a:lnTo>
                        <a:pt x="36" y="238"/>
                      </a:lnTo>
                      <a:lnTo>
                        <a:pt x="36" y="240"/>
                      </a:lnTo>
                      <a:lnTo>
                        <a:pt x="36" y="244"/>
                      </a:lnTo>
                      <a:lnTo>
                        <a:pt x="38" y="258"/>
                      </a:lnTo>
                      <a:lnTo>
                        <a:pt x="44" y="286"/>
                      </a:lnTo>
                      <a:lnTo>
                        <a:pt x="46" y="290"/>
                      </a:lnTo>
                      <a:lnTo>
                        <a:pt x="52" y="306"/>
                      </a:lnTo>
                      <a:lnTo>
                        <a:pt x="56" y="322"/>
                      </a:lnTo>
                      <a:lnTo>
                        <a:pt x="62" y="334"/>
                      </a:lnTo>
                      <a:lnTo>
                        <a:pt x="66" y="346"/>
                      </a:lnTo>
                      <a:lnTo>
                        <a:pt x="70" y="356"/>
                      </a:lnTo>
                      <a:lnTo>
                        <a:pt x="72" y="364"/>
                      </a:lnTo>
                      <a:lnTo>
                        <a:pt x="76" y="372"/>
                      </a:lnTo>
                      <a:lnTo>
                        <a:pt x="80" y="378"/>
                      </a:lnTo>
                      <a:lnTo>
                        <a:pt x="84" y="384"/>
                      </a:lnTo>
                      <a:lnTo>
                        <a:pt x="86" y="388"/>
                      </a:lnTo>
                      <a:lnTo>
                        <a:pt x="66" y="374"/>
                      </a:lnTo>
                      <a:lnTo>
                        <a:pt x="48" y="362"/>
                      </a:lnTo>
                      <a:lnTo>
                        <a:pt x="48" y="364"/>
                      </a:lnTo>
                      <a:lnTo>
                        <a:pt x="50" y="380"/>
                      </a:lnTo>
                      <a:lnTo>
                        <a:pt x="50" y="384"/>
                      </a:lnTo>
                      <a:lnTo>
                        <a:pt x="50" y="392"/>
                      </a:lnTo>
                      <a:lnTo>
                        <a:pt x="46" y="404"/>
                      </a:lnTo>
                      <a:lnTo>
                        <a:pt x="44" y="418"/>
                      </a:lnTo>
                      <a:lnTo>
                        <a:pt x="38" y="438"/>
                      </a:lnTo>
                      <a:lnTo>
                        <a:pt x="54" y="436"/>
                      </a:lnTo>
                      <a:lnTo>
                        <a:pt x="68" y="434"/>
                      </a:lnTo>
                      <a:lnTo>
                        <a:pt x="98" y="430"/>
                      </a:lnTo>
                      <a:lnTo>
                        <a:pt x="130" y="426"/>
                      </a:lnTo>
                      <a:lnTo>
                        <a:pt x="138" y="422"/>
                      </a:lnTo>
                      <a:lnTo>
                        <a:pt x="142" y="422"/>
                      </a:lnTo>
                      <a:lnTo>
                        <a:pt x="144" y="422"/>
                      </a:lnTo>
                      <a:lnTo>
                        <a:pt x="160" y="420"/>
                      </a:lnTo>
                      <a:lnTo>
                        <a:pt x="162" y="418"/>
                      </a:lnTo>
                      <a:lnTo>
                        <a:pt x="140" y="376"/>
                      </a:lnTo>
                      <a:lnTo>
                        <a:pt x="118" y="334"/>
                      </a:lnTo>
                      <a:lnTo>
                        <a:pt x="118" y="332"/>
                      </a:lnTo>
                      <a:lnTo>
                        <a:pt x="100" y="298"/>
                      </a:lnTo>
                      <a:lnTo>
                        <a:pt x="100" y="312"/>
                      </a:lnTo>
                      <a:close/>
                    </a:path>
                  </a:pathLst>
                </a:custGeom>
                <a:solidFill>
                  <a:srgbClr val="CD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70"/>
                <p:cNvSpPr>
                  <a:spLocks/>
                </p:cNvSpPr>
                <p:nvPr/>
              </p:nvSpPr>
              <p:spPr bwMode="auto">
                <a:xfrm>
                  <a:off x="690562" y="2403475"/>
                  <a:ext cx="234950" cy="885825"/>
                </a:xfrm>
                <a:custGeom>
                  <a:avLst/>
                  <a:gdLst>
                    <a:gd name="T0" fmla="*/ 2147483647 w 148"/>
                    <a:gd name="T1" fmla="*/ 2147483647 h 558"/>
                    <a:gd name="T2" fmla="*/ 2147483647 w 148"/>
                    <a:gd name="T3" fmla="*/ 2147483647 h 558"/>
                    <a:gd name="T4" fmla="*/ 2147483647 w 148"/>
                    <a:gd name="T5" fmla="*/ 2147483647 h 558"/>
                    <a:gd name="T6" fmla="*/ 2147483647 w 148"/>
                    <a:gd name="T7" fmla="*/ 2147483647 h 558"/>
                    <a:gd name="T8" fmla="*/ 2147483647 w 148"/>
                    <a:gd name="T9" fmla="*/ 0 h 558"/>
                    <a:gd name="T10" fmla="*/ 2147483647 w 148"/>
                    <a:gd name="T11" fmla="*/ 2147483647 h 558"/>
                    <a:gd name="T12" fmla="*/ 2147483647 w 148"/>
                    <a:gd name="T13" fmla="*/ 2147483647 h 558"/>
                    <a:gd name="T14" fmla="*/ 2147483647 w 148"/>
                    <a:gd name="T15" fmla="*/ 2147483647 h 558"/>
                    <a:gd name="T16" fmla="*/ 2147483647 w 148"/>
                    <a:gd name="T17" fmla="*/ 2147483647 h 558"/>
                    <a:gd name="T18" fmla="*/ 0 w 148"/>
                    <a:gd name="T19" fmla="*/ 2147483647 h 558"/>
                    <a:gd name="T20" fmla="*/ 2147483647 w 148"/>
                    <a:gd name="T21" fmla="*/ 2147483647 h 558"/>
                    <a:gd name="T22" fmla="*/ 2147483647 w 148"/>
                    <a:gd name="T23" fmla="*/ 2147483647 h 5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8"/>
                    <a:gd name="T37" fmla="*/ 0 h 558"/>
                    <a:gd name="T38" fmla="*/ 148 w 148"/>
                    <a:gd name="T39" fmla="*/ 558 h 5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8" h="558">
                      <a:moveTo>
                        <a:pt x="116" y="276"/>
                      </a:moveTo>
                      <a:lnTo>
                        <a:pt x="102" y="120"/>
                      </a:lnTo>
                      <a:lnTo>
                        <a:pt x="146" y="32"/>
                      </a:lnTo>
                      <a:lnTo>
                        <a:pt x="148" y="20"/>
                      </a:lnTo>
                      <a:lnTo>
                        <a:pt x="138" y="0"/>
                      </a:lnTo>
                      <a:lnTo>
                        <a:pt x="132" y="4"/>
                      </a:lnTo>
                      <a:lnTo>
                        <a:pt x="130" y="10"/>
                      </a:lnTo>
                      <a:lnTo>
                        <a:pt x="66" y="180"/>
                      </a:lnTo>
                      <a:lnTo>
                        <a:pt x="50" y="328"/>
                      </a:lnTo>
                      <a:lnTo>
                        <a:pt x="0" y="558"/>
                      </a:lnTo>
                      <a:lnTo>
                        <a:pt x="74" y="382"/>
                      </a:lnTo>
                      <a:lnTo>
                        <a:pt x="116" y="276"/>
                      </a:lnTo>
                      <a:close/>
                    </a:path>
                  </a:pathLst>
                </a:custGeom>
                <a:solidFill>
                  <a:srgbClr val="010101"/>
                </a:solidFill>
                <a:ln w="8">
                  <a:solidFill>
                    <a:srgbClr val="010101"/>
                  </a:solidFill>
                  <a:round/>
                  <a:headEnd/>
                  <a:tailEnd/>
                </a:ln>
              </p:spPr>
              <p:txBody>
                <a:bodyPr/>
                <a:lstStyle/>
                <a:p>
                  <a:endParaRPr lang="en-US"/>
                </a:p>
              </p:txBody>
            </p:sp>
            <p:sp>
              <p:nvSpPr>
                <p:cNvPr id="36" name="Freeform 71"/>
                <p:cNvSpPr>
                  <a:spLocks/>
                </p:cNvSpPr>
                <p:nvPr/>
              </p:nvSpPr>
              <p:spPr bwMode="auto">
                <a:xfrm>
                  <a:off x="1046162" y="3124200"/>
                  <a:ext cx="60325" cy="222250"/>
                </a:xfrm>
                <a:custGeom>
                  <a:avLst/>
                  <a:gdLst>
                    <a:gd name="T0" fmla="*/ 2147483647 w 38"/>
                    <a:gd name="T1" fmla="*/ 2147483647 h 140"/>
                    <a:gd name="T2" fmla="*/ 2147483647 w 38"/>
                    <a:gd name="T3" fmla="*/ 2147483647 h 140"/>
                    <a:gd name="T4" fmla="*/ 2147483647 w 38"/>
                    <a:gd name="T5" fmla="*/ 2147483647 h 140"/>
                    <a:gd name="T6" fmla="*/ 2147483647 w 38"/>
                    <a:gd name="T7" fmla="*/ 2147483647 h 140"/>
                    <a:gd name="T8" fmla="*/ 2147483647 w 38"/>
                    <a:gd name="T9" fmla="*/ 2147483647 h 140"/>
                    <a:gd name="T10" fmla="*/ 2147483647 w 38"/>
                    <a:gd name="T11" fmla="*/ 0 h 140"/>
                    <a:gd name="T12" fmla="*/ 2147483647 w 38"/>
                    <a:gd name="T13" fmla="*/ 0 h 140"/>
                    <a:gd name="T14" fmla="*/ 2147483647 w 38"/>
                    <a:gd name="T15" fmla="*/ 2147483647 h 140"/>
                    <a:gd name="T16" fmla="*/ 2147483647 w 38"/>
                    <a:gd name="T17" fmla="*/ 2147483647 h 140"/>
                    <a:gd name="T18" fmla="*/ 2147483647 w 38"/>
                    <a:gd name="T19" fmla="*/ 2147483647 h 140"/>
                    <a:gd name="T20" fmla="*/ 2147483647 w 38"/>
                    <a:gd name="T21" fmla="*/ 2147483647 h 140"/>
                    <a:gd name="T22" fmla="*/ 2147483647 w 38"/>
                    <a:gd name="T23" fmla="*/ 2147483647 h 140"/>
                    <a:gd name="T24" fmla="*/ 2147483647 w 38"/>
                    <a:gd name="T25" fmla="*/ 2147483647 h 140"/>
                    <a:gd name="T26" fmla="*/ 2147483647 w 38"/>
                    <a:gd name="T27" fmla="*/ 2147483647 h 140"/>
                    <a:gd name="T28" fmla="*/ 2147483647 w 38"/>
                    <a:gd name="T29" fmla="*/ 2147483647 h 140"/>
                    <a:gd name="T30" fmla="*/ 0 w 38"/>
                    <a:gd name="T31" fmla="*/ 2147483647 h 140"/>
                    <a:gd name="T32" fmla="*/ 2147483647 w 38"/>
                    <a:gd name="T33" fmla="*/ 2147483647 h 140"/>
                    <a:gd name="T34" fmla="*/ 2147483647 w 38"/>
                    <a:gd name="T35" fmla="*/ 2147483647 h 140"/>
                    <a:gd name="T36" fmla="*/ 2147483647 w 38"/>
                    <a:gd name="T37" fmla="*/ 2147483647 h 1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8"/>
                    <a:gd name="T58" fmla="*/ 0 h 140"/>
                    <a:gd name="T59" fmla="*/ 38 w 38"/>
                    <a:gd name="T60" fmla="*/ 140 h 1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8" h="140">
                      <a:moveTo>
                        <a:pt x="32" y="102"/>
                      </a:moveTo>
                      <a:lnTo>
                        <a:pt x="20" y="58"/>
                      </a:lnTo>
                      <a:lnTo>
                        <a:pt x="18" y="46"/>
                      </a:lnTo>
                      <a:lnTo>
                        <a:pt x="16" y="32"/>
                      </a:lnTo>
                      <a:lnTo>
                        <a:pt x="14" y="18"/>
                      </a:lnTo>
                      <a:lnTo>
                        <a:pt x="12" y="0"/>
                      </a:lnTo>
                      <a:lnTo>
                        <a:pt x="8" y="0"/>
                      </a:lnTo>
                      <a:lnTo>
                        <a:pt x="8" y="10"/>
                      </a:lnTo>
                      <a:lnTo>
                        <a:pt x="8" y="22"/>
                      </a:lnTo>
                      <a:lnTo>
                        <a:pt x="8" y="34"/>
                      </a:lnTo>
                      <a:lnTo>
                        <a:pt x="6" y="50"/>
                      </a:lnTo>
                      <a:lnTo>
                        <a:pt x="6" y="66"/>
                      </a:lnTo>
                      <a:lnTo>
                        <a:pt x="4" y="86"/>
                      </a:lnTo>
                      <a:lnTo>
                        <a:pt x="4" y="106"/>
                      </a:lnTo>
                      <a:lnTo>
                        <a:pt x="2" y="130"/>
                      </a:lnTo>
                      <a:lnTo>
                        <a:pt x="0" y="136"/>
                      </a:lnTo>
                      <a:lnTo>
                        <a:pt x="38" y="140"/>
                      </a:lnTo>
                      <a:lnTo>
                        <a:pt x="36" y="120"/>
                      </a:lnTo>
                      <a:lnTo>
                        <a:pt x="32" y="102"/>
                      </a:lnTo>
                      <a:close/>
                    </a:path>
                  </a:pathLst>
                </a:custGeom>
                <a:solidFill>
                  <a:srgbClr val="CD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72"/>
                <p:cNvSpPr>
                  <a:spLocks/>
                </p:cNvSpPr>
                <p:nvPr/>
              </p:nvSpPr>
              <p:spPr bwMode="auto">
                <a:xfrm>
                  <a:off x="642937" y="3009900"/>
                  <a:ext cx="222250" cy="844550"/>
                </a:xfrm>
                <a:custGeom>
                  <a:avLst/>
                  <a:gdLst>
                    <a:gd name="T0" fmla="*/ 2147483647 w 140"/>
                    <a:gd name="T1" fmla="*/ 2147483647 h 532"/>
                    <a:gd name="T2" fmla="*/ 2147483647 w 140"/>
                    <a:gd name="T3" fmla="*/ 2147483647 h 532"/>
                    <a:gd name="T4" fmla="*/ 2147483647 w 140"/>
                    <a:gd name="T5" fmla="*/ 2147483647 h 532"/>
                    <a:gd name="T6" fmla="*/ 2147483647 w 140"/>
                    <a:gd name="T7" fmla="*/ 2147483647 h 532"/>
                    <a:gd name="T8" fmla="*/ 2147483647 w 140"/>
                    <a:gd name="T9" fmla="*/ 0 h 532"/>
                    <a:gd name="T10" fmla="*/ 2147483647 w 140"/>
                    <a:gd name="T11" fmla="*/ 2147483647 h 532"/>
                    <a:gd name="T12" fmla="*/ 2147483647 w 140"/>
                    <a:gd name="T13" fmla="*/ 2147483647 h 532"/>
                    <a:gd name="T14" fmla="*/ 2147483647 w 140"/>
                    <a:gd name="T15" fmla="*/ 2147483647 h 532"/>
                    <a:gd name="T16" fmla="*/ 2147483647 w 140"/>
                    <a:gd name="T17" fmla="*/ 2147483647 h 532"/>
                    <a:gd name="T18" fmla="*/ 2147483647 w 140"/>
                    <a:gd name="T19" fmla="*/ 2147483647 h 532"/>
                    <a:gd name="T20" fmla="*/ 0 w 140"/>
                    <a:gd name="T21" fmla="*/ 2147483647 h 532"/>
                    <a:gd name="T22" fmla="*/ 2147483647 w 140"/>
                    <a:gd name="T23" fmla="*/ 2147483647 h 532"/>
                    <a:gd name="T24" fmla="*/ 2147483647 w 140"/>
                    <a:gd name="T25" fmla="*/ 2147483647 h 532"/>
                    <a:gd name="T26" fmla="*/ 2147483647 w 140"/>
                    <a:gd name="T27" fmla="*/ 2147483647 h 532"/>
                    <a:gd name="T28" fmla="*/ 2147483647 w 140"/>
                    <a:gd name="T29" fmla="*/ 2147483647 h 5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532"/>
                    <a:gd name="T47" fmla="*/ 140 w 140"/>
                    <a:gd name="T48" fmla="*/ 532 h 5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532">
                      <a:moveTo>
                        <a:pt x="132" y="226"/>
                      </a:moveTo>
                      <a:lnTo>
                        <a:pt x="140" y="178"/>
                      </a:lnTo>
                      <a:lnTo>
                        <a:pt x="110" y="164"/>
                      </a:lnTo>
                      <a:lnTo>
                        <a:pt x="108" y="162"/>
                      </a:lnTo>
                      <a:lnTo>
                        <a:pt x="104" y="0"/>
                      </a:lnTo>
                      <a:lnTo>
                        <a:pt x="30" y="176"/>
                      </a:lnTo>
                      <a:lnTo>
                        <a:pt x="14" y="226"/>
                      </a:lnTo>
                      <a:lnTo>
                        <a:pt x="14" y="228"/>
                      </a:lnTo>
                      <a:lnTo>
                        <a:pt x="10" y="256"/>
                      </a:lnTo>
                      <a:lnTo>
                        <a:pt x="4" y="322"/>
                      </a:lnTo>
                      <a:lnTo>
                        <a:pt x="0" y="364"/>
                      </a:lnTo>
                      <a:lnTo>
                        <a:pt x="2" y="364"/>
                      </a:lnTo>
                      <a:lnTo>
                        <a:pt x="4" y="532"/>
                      </a:lnTo>
                      <a:lnTo>
                        <a:pt x="78" y="214"/>
                      </a:lnTo>
                      <a:lnTo>
                        <a:pt x="132" y="226"/>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73"/>
                <p:cNvSpPr>
                  <a:spLocks/>
                </p:cNvSpPr>
                <p:nvPr/>
              </p:nvSpPr>
              <p:spPr bwMode="auto">
                <a:xfrm>
                  <a:off x="604837" y="3292475"/>
                  <a:ext cx="533400" cy="1609725"/>
                </a:xfrm>
                <a:custGeom>
                  <a:avLst/>
                  <a:gdLst>
                    <a:gd name="T0" fmla="*/ 2147483647 w 336"/>
                    <a:gd name="T1" fmla="*/ 2147483647 h 1014"/>
                    <a:gd name="T2" fmla="*/ 2147483647 w 336"/>
                    <a:gd name="T3" fmla="*/ 2147483647 h 1014"/>
                    <a:gd name="T4" fmla="*/ 2147483647 w 336"/>
                    <a:gd name="T5" fmla="*/ 2147483647 h 1014"/>
                    <a:gd name="T6" fmla="*/ 2147483647 w 336"/>
                    <a:gd name="T7" fmla="*/ 2147483647 h 1014"/>
                    <a:gd name="T8" fmla="*/ 2147483647 w 336"/>
                    <a:gd name="T9" fmla="*/ 2147483647 h 1014"/>
                    <a:gd name="T10" fmla="*/ 2147483647 w 336"/>
                    <a:gd name="T11" fmla="*/ 2147483647 h 1014"/>
                    <a:gd name="T12" fmla="*/ 2147483647 w 336"/>
                    <a:gd name="T13" fmla="*/ 2147483647 h 1014"/>
                    <a:gd name="T14" fmla="*/ 2147483647 w 336"/>
                    <a:gd name="T15" fmla="*/ 2147483647 h 1014"/>
                    <a:gd name="T16" fmla="*/ 2147483647 w 336"/>
                    <a:gd name="T17" fmla="*/ 2147483647 h 1014"/>
                    <a:gd name="T18" fmla="*/ 2147483647 w 336"/>
                    <a:gd name="T19" fmla="*/ 2147483647 h 1014"/>
                    <a:gd name="T20" fmla="*/ 2147483647 w 336"/>
                    <a:gd name="T21" fmla="*/ 2147483647 h 1014"/>
                    <a:gd name="T22" fmla="*/ 2147483647 w 336"/>
                    <a:gd name="T23" fmla="*/ 2147483647 h 1014"/>
                    <a:gd name="T24" fmla="*/ 2147483647 w 336"/>
                    <a:gd name="T25" fmla="*/ 2147483647 h 1014"/>
                    <a:gd name="T26" fmla="*/ 2147483647 w 336"/>
                    <a:gd name="T27" fmla="*/ 2147483647 h 1014"/>
                    <a:gd name="T28" fmla="*/ 2147483647 w 336"/>
                    <a:gd name="T29" fmla="*/ 2147483647 h 1014"/>
                    <a:gd name="T30" fmla="*/ 2147483647 w 336"/>
                    <a:gd name="T31" fmla="*/ 2147483647 h 1014"/>
                    <a:gd name="T32" fmla="*/ 2147483647 w 336"/>
                    <a:gd name="T33" fmla="*/ 2147483647 h 1014"/>
                    <a:gd name="T34" fmla="*/ 2147483647 w 336"/>
                    <a:gd name="T35" fmla="*/ 2147483647 h 1014"/>
                    <a:gd name="T36" fmla="*/ 2147483647 w 336"/>
                    <a:gd name="T37" fmla="*/ 2147483647 h 1014"/>
                    <a:gd name="T38" fmla="*/ 2147483647 w 336"/>
                    <a:gd name="T39" fmla="*/ 2147483647 h 1014"/>
                    <a:gd name="T40" fmla="*/ 2147483647 w 336"/>
                    <a:gd name="T41" fmla="*/ 2147483647 h 1014"/>
                    <a:gd name="T42" fmla="*/ 2147483647 w 336"/>
                    <a:gd name="T43" fmla="*/ 2147483647 h 1014"/>
                    <a:gd name="T44" fmla="*/ 2147483647 w 336"/>
                    <a:gd name="T45" fmla="*/ 2147483647 h 1014"/>
                    <a:gd name="T46" fmla="*/ 2147483647 w 336"/>
                    <a:gd name="T47" fmla="*/ 2147483647 h 1014"/>
                    <a:gd name="T48" fmla="*/ 2147483647 w 336"/>
                    <a:gd name="T49" fmla="*/ 2147483647 h 1014"/>
                    <a:gd name="T50" fmla="*/ 2147483647 w 336"/>
                    <a:gd name="T51" fmla="*/ 2147483647 h 1014"/>
                    <a:gd name="T52" fmla="*/ 2147483647 w 336"/>
                    <a:gd name="T53" fmla="*/ 2147483647 h 1014"/>
                    <a:gd name="T54" fmla="*/ 2147483647 w 336"/>
                    <a:gd name="T55" fmla="*/ 2147483647 h 1014"/>
                    <a:gd name="T56" fmla="*/ 2147483647 w 336"/>
                    <a:gd name="T57" fmla="*/ 2147483647 h 1014"/>
                    <a:gd name="T58" fmla="*/ 2147483647 w 336"/>
                    <a:gd name="T59" fmla="*/ 2147483647 h 1014"/>
                    <a:gd name="T60" fmla="*/ 2147483647 w 336"/>
                    <a:gd name="T61" fmla="*/ 2147483647 h 1014"/>
                    <a:gd name="T62" fmla="*/ 2147483647 w 336"/>
                    <a:gd name="T63" fmla="*/ 2147483647 h 1014"/>
                    <a:gd name="T64" fmla="*/ 2147483647 w 336"/>
                    <a:gd name="T65" fmla="*/ 2147483647 h 1014"/>
                    <a:gd name="T66" fmla="*/ 2147483647 w 336"/>
                    <a:gd name="T67" fmla="*/ 2147483647 h 1014"/>
                    <a:gd name="T68" fmla="*/ 2147483647 w 336"/>
                    <a:gd name="T69" fmla="*/ 2147483647 h 1014"/>
                    <a:gd name="T70" fmla="*/ 2147483647 w 336"/>
                    <a:gd name="T71" fmla="*/ 2147483647 h 1014"/>
                    <a:gd name="T72" fmla="*/ 2147483647 w 336"/>
                    <a:gd name="T73" fmla="*/ 2147483647 h 1014"/>
                    <a:gd name="T74" fmla="*/ 2147483647 w 336"/>
                    <a:gd name="T75" fmla="*/ 0 h 1014"/>
                    <a:gd name="T76" fmla="*/ 2147483647 w 336"/>
                    <a:gd name="T77" fmla="*/ 2147483647 h 1014"/>
                    <a:gd name="T78" fmla="*/ 2147483647 w 336"/>
                    <a:gd name="T79" fmla="*/ 2147483647 h 1014"/>
                    <a:gd name="T80" fmla="*/ 2147483647 w 336"/>
                    <a:gd name="T81" fmla="*/ 2147483647 h 1014"/>
                    <a:gd name="T82" fmla="*/ 2147483647 w 336"/>
                    <a:gd name="T83" fmla="*/ 2147483647 h 1014"/>
                    <a:gd name="T84" fmla="*/ 0 w 336"/>
                    <a:gd name="T85" fmla="*/ 2147483647 h 1014"/>
                    <a:gd name="T86" fmla="*/ 2147483647 w 336"/>
                    <a:gd name="T87" fmla="*/ 2147483647 h 1014"/>
                    <a:gd name="T88" fmla="*/ 2147483647 w 336"/>
                    <a:gd name="T89" fmla="*/ 2147483647 h 1014"/>
                    <a:gd name="T90" fmla="*/ 2147483647 w 336"/>
                    <a:gd name="T91" fmla="*/ 2147483647 h 1014"/>
                    <a:gd name="T92" fmla="*/ 2147483647 w 336"/>
                    <a:gd name="T93" fmla="*/ 2147483647 h 10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36"/>
                    <a:gd name="T142" fmla="*/ 0 h 1014"/>
                    <a:gd name="T143" fmla="*/ 336 w 336"/>
                    <a:gd name="T144" fmla="*/ 1014 h 101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36" h="1014">
                      <a:moveTo>
                        <a:pt x="50" y="984"/>
                      </a:moveTo>
                      <a:lnTo>
                        <a:pt x="80" y="922"/>
                      </a:lnTo>
                      <a:lnTo>
                        <a:pt x="86" y="720"/>
                      </a:lnTo>
                      <a:lnTo>
                        <a:pt x="76" y="688"/>
                      </a:lnTo>
                      <a:lnTo>
                        <a:pt x="100" y="638"/>
                      </a:lnTo>
                      <a:lnTo>
                        <a:pt x="136" y="350"/>
                      </a:lnTo>
                      <a:lnTo>
                        <a:pt x="176" y="334"/>
                      </a:lnTo>
                      <a:lnTo>
                        <a:pt x="130" y="282"/>
                      </a:lnTo>
                      <a:lnTo>
                        <a:pt x="198" y="282"/>
                      </a:lnTo>
                      <a:lnTo>
                        <a:pt x="150" y="218"/>
                      </a:lnTo>
                      <a:lnTo>
                        <a:pt x="192" y="60"/>
                      </a:lnTo>
                      <a:lnTo>
                        <a:pt x="254" y="196"/>
                      </a:lnTo>
                      <a:lnTo>
                        <a:pt x="254" y="90"/>
                      </a:lnTo>
                      <a:lnTo>
                        <a:pt x="246" y="86"/>
                      </a:lnTo>
                      <a:lnTo>
                        <a:pt x="236" y="84"/>
                      </a:lnTo>
                      <a:lnTo>
                        <a:pt x="238" y="34"/>
                      </a:lnTo>
                      <a:lnTo>
                        <a:pt x="250" y="36"/>
                      </a:lnTo>
                      <a:lnTo>
                        <a:pt x="252" y="36"/>
                      </a:lnTo>
                      <a:lnTo>
                        <a:pt x="254" y="38"/>
                      </a:lnTo>
                      <a:lnTo>
                        <a:pt x="258" y="40"/>
                      </a:lnTo>
                      <a:lnTo>
                        <a:pt x="264" y="40"/>
                      </a:lnTo>
                      <a:lnTo>
                        <a:pt x="268" y="40"/>
                      </a:lnTo>
                      <a:lnTo>
                        <a:pt x="270" y="40"/>
                      </a:lnTo>
                      <a:lnTo>
                        <a:pt x="282" y="42"/>
                      </a:lnTo>
                      <a:lnTo>
                        <a:pt x="294" y="42"/>
                      </a:lnTo>
                      <a:lnTo>
                        <a:pt x="308" y="44"/>
                      </a:lnTo>
                      <a:lnTo>
                        <a:pt x="336" y="44"/>
                      </a:lnTo>
                      <a:lnTo>
                        <a:pt x="336" y="34"/>
                      </a:lnTo>
                      <a:lnTo>
                        <a:pt x="316" y="34"/>
                      </a:lnTo>
                      <a:lnTo>
                        <a:pt x="278" y="30"/>
                      </a:lnTo>
                      <a:lnTo>
                        <a:pt x="272" y="28"/>
                      </a:lnTo>
                      <a:lnTo>
                        <a:pt x="266" y="28"/>
                      </a:lnTo>
                      <a:lnTo>
                        <a:pt x="254" y="26"/>
                      </a:lnTo>
                      <a:lnTo>
                        <a:pt x="228" y="20"/>
                      </a:lnTo>
                      <a:lnTo>
                        <a:pt x="204" y="14"/>
                      </a:lnTo>
                      <a:lnTo>
                        <a:pt x="194" y="10"/>
                      </a:lnTo>
                      <a:lnTo>
                        <a:pt x="180" y="6"/>
                      </a:lnTo>
                      <a:lnTo>
                        <a:pt x="164" y="0"/>
                      </a:lnTo>
                      <a:lnTo>
                        <a:pt x="156" y="48"/>
                      </a:lnTo>
                      <a:lnTo>
                        <a:pt x="102" y="36"/>
                      </a:lnTo>
                      <a:lnTo>
                        <a:pt x="28" y="354"/>
                      </a:lnTo>
                      <a:lnTo>
                        <a:pt x="30" y="464"/>
                      </a:lnTo>
                      <a:lnTo>
                        <a:pt x="0" y="924"/>
                      </a:lnTo>
                      <a:lnTo>
                        <a:pt x="8" y="976"/>
                      </a:lnTo>
                      <a:lnTo>
                        <a:pt x="2" y="994"/>
                      </a:lnTo>
                      <a:lnTo>
                        <a:pt x="74" y="1014"/>
                      </a:lnTo>
                      <a:lnTo>
                        <a:pt x="50" y="984"/>
                      </a:lnTo>
                      <a:close/>
                    </a:path>
                  </a:pathLst>
                </a:custGeom>
                <a:solidFill>
                  <a:srgbClr val="010101"/>
                </a:solidFill>
                <a:ln w="8">
                  <a:solidFill>
                    <a:srgbClr val="010101"/>
                  </a:solidFill>
                  <a:round/>
                  <a:headEnd/>
                  <a:tailEnd/>
                </a:ln>
              </p:spPr>
              <p:txBody>
                <a:bodyPr/>
                <a:lstStyle/>
                <a:p>
                  <a:endParaRPr lang="en-US"/>
                </a:p>
              </p:txBody>
            </p:sp>
            <p:sp>
              <p:nvSpPr>
                <p:cNvPr id="39" name="Freeform 74"/>
                <p:cNvSpPr>
                  <a:spLocks/>
                </p:cNvSpPr>
                <p:nvPr/>
              </p:nvSpPr>
              <p:spPr bwMode="auto">
                <a:xfrm>
                  <a:off x="1103312" y="3451225"/>
                  <a:ext cx="841375" cy="1616075"/>
                </a:xfrm>
                <a:custGeom>
                  <a:avLst/>
                  <a:gdLst>
                    <a:gd name="T0" fmla="*/ 2147483647 w 530"/>
                    <a:gd name="T1" fmla="*/ 2147483647 h 1018"/>
                    <a:gd name="T2" fmla="*/ 2147483647 w 530"/>
                    <a:gd name="T3" fmla="*/ 2147483647 h 1018"/>
                    <a:gd name="T4" fmla="*/ 2147483647 w 530"/>
                    <a:gd name="T5" fmla="*/ 2147483647 h 1018"/>
                    <a:gd name="T6" fmla="*/ 2147483647 w 530"/>
                    <a:gd name="T7" fmla="*/ 2147483647 h 1018"/>
                    <a:gd name="T8" fmla="*/ 2147483647 w 530"/>
                    <a:gd name="T9" fmla="*/ 2147483647 h 1018"/>
                    <a:gd name="T10" fmla="*/ 2147483647 w 530"/>
                    <a:gd name="T11" fmla="*/ 2147483647 h 1018"/>
                    <a:gd name="T12" fmla="*/ 2147483647 w 530"/>
                    <a:gd name="T13" fmla="*/ 2147483647 h 1018"/>
                    <a:gd name="T14" fmla="*/ 2147483647 w 530"/>
                    <a:gd name="T15" fmla="*/ 2147483647 h 1018"/>
                    <a:gd name="T16" fmla="*/ 2147483647 w 530"/>
                    <a:gd name="T17" fmla="*/ 2147483647 h 1018"/>
                    <a:gd name="T18" fmla="*/ 2147483647 w 530"/>
                    <a:gd name="T19" fmla="*/ 2147483647 h 1018"/>
                    <a:gd name="T20" fmla="*/ 2147483647 w 530"/>
                    <a:gd name="T21" fmla="*/ 2147483647 h 1018"/>
                    <a:gd name="T22" fmla="*/ 2147483647 w 530"/>
                    <a:gd name="T23" fmla="*/ 2147483647 h 1018"/>
                    <a:gd name="T24" fmla="*/ 2147483647 w 530"/>
                    <a:gd name="T25" fmla="*/ 2147483647 h 1018"/>
                    <a:gd name="T26" fmla="*/ 2147483647 w 530"/>
                    <a:gd name="T27" fmla="*/ 0 h 1018"/>
                    <a:gd name="T28" fmla="*/ 0 w 530"/>
                    <a:gd name="T29" fmla="*/ 2147483647 h 1018"/>
                    <a:gd name="T30" fmla="*/ 2147483647 w 530"/>
                    <a:gd name="T31" fmla="*/ 2147483647 h 1018"/>
                    <a:gd name="T32" fmla="*/ 2147483647 w 530"/>
                    <a:gd name="T33" fmla="*/ 2147483647 h 1018"/>
                    <a:gd name="T34" fmla="*/ 2147483647 w 530"/>
                    <a:gd name="T35" fmla="*/ 2147483647 h 1018"/>
                    <a:gd name="T36" fmla="*/ 2147483647 w 530"/>
                    <a:gd name="T37" fmla="*/ 2147483647 h 1018"/>
                    <a:gd name="T38" fmla="*/ 2147483647 w 530"/>
                    <a:gd name="T39" fmla="*/ 2147483647 h 1018"/>
                    <a:gd name="T40" fmla="*/ 2147483647 w 530"/>
                    <a:gd name="T41" fmla="*/ 2147483647 h 1018"/>
                    <a:gd name="T42" fmla="*/ 2147483647 w 530"/>
                    <a:gd name="T43" fmla="*/ 2147483647 h 1018"/>
                    <a:gd name="T44" fmla="*/ 2147483647 w 530"/>
                    <a:gd name="T45" fmla="*/ 2147483647 h 1018"/>
                    <a:gd name="T46" fmla="*/ 2147483647 w 530"/>
                    <a:gd name="T47" fmla="*/ 2147483647 h 1018"/>
                    <a:gd name="T48" fmla="*/ 2147483647 w 530"/>
                    <a:gd name="T49" fmla="*/ 2147483647 h 10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0"/>
                    <a:gd name="T76" fmla="*/ 0 h 1018"/>
                    <a:gd name="T77" fmla="*/ 530 w 530"/>
                    <a:gd name="T78" fmla="*/ 1018 h 10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0" h="1018">
                      <a:moveTo>
                        <a:pt x="432" y="934"/>
                      </a:moveTo>
                      <a:lnTo>
                        <a:pt x="438" y="878"/>
                      </a:lnTo>
                      <a:lnTo>
                        <a:pt x="388" y="884"/>
                      </a:lnTo>
                      <a:lnTo>
                        <a:pt x="408" y="828"/>
                      </a:lnTo>
                      <a:lnTo>
                        <a:pt x="328" y="668"/>
                      </a:lnTo>
                      <a:lnTo>
                        <a:pt x="246" y="614"/>
                      </a:lnTo>
                      <a:lnTo>
                        <a:pt x="252" y="558"/>
                      </a:lnTo>
                      <a:lnTo>
                        <a:pt x="130" y="250"/>
                      </a:lnTo>
                      <a:lnTo>
                        <a:pt x="94" y="226"/>
                      </a:lnTo>
                      <a:lnTo>
                        <a:pt x="142" y="176"/>
                      </a:lnTo>
                      <a:lnTo>
                        <a:pt x="54" y="166"/>
                      </a:lnTo>
                      <a:lnTo>
                        <a:pt x="142" y="90"/>
                      </a:lnTo>
                      <a:lnTo>
                        <a:pt x="26" y="120"/>
                      </a:lnTo>
                      <a:lnTo>
                        <a:pt x="102" y="0"/>
                      </a:lnTo>
                      <a:lnTo>
                        <a:pt x="0" y="82"/>
                      </a:lnTo>
                      <a:lnTo>
                        <a:pt x="2" y="272"/>
                      </a:lnTo>
                      <a:lnTo>
                        <a:pt x="160" y="632"/>
                      </a:lnTo>
                      <a:lnTo>
                        <a:pt x="384" y="1002"/>
                      </a:lnTo>
                      <a:lnTo>
                        <a:pt x="412" y="1010"/>
                      </a:lnTo>
                      <a:lnTo>
                        <a:pt x="436" y="1016"/>
                      </a:lnTo>
                      <a:lnTo>
                        <a:pt x="462" y="1018"/>
                      </a:lnTo>
                      <a:lnTo>
                        <a:pt x="484" y="1018"/>
                      </a:lnTo>
                      <a:lnTo>
                        <a:pt x="486" y="1016"/>
                      </a:lnTo>
                      <a:lnTo>
                        <a:pt x="530" y="1000"/>
                      </a:lnTo>
                      <a:lnTo>
                        <a:pt x="432" y="934"/>
                      </a:lnTo>
                      <a:close/>
                    </a:path>
                  </a:pathLst>
                </a:custGeom>
                <a:solidFill>
                  <a:srgbClr val="010101"/>
                </a:solidFill>
                <a:ln w="8">
                  <a:solidFill>
                    <a:srgbClr val="010101"/>
                  </a:solidFill>
                  <a:round/>
                  <a:headEnd/>
                  <a:tailEnd/>
                </a:ln>
              </p:spPr>
              <p:txBody>
                <a:bodyPr/>
                <a:lstStyle/>
                <a:p>
                  <a:endParaRPr lang="en-US"/>
                </a:p>
              </p:txBody>
            </p:sp>
            <p:sp>
              <p:nvSpPr>
                <p:cNvPr id="40" name="Freeform 75"/>
                <p:cNvSpPr>
                  <a:spLocks/>
                </p:cNvSpPr>
                <p:nvPr/>
              </p:nvSpPr>
              <p:spPr bwMode="auto">
                <a:xfrm>
                  <a:off x="506412" y="1654175"/>
                  <a:ext cx="1625600" cy="3600450"/>
                </a:xfrm>
                <a:custGeom>
                  <a:avLst/>
                  <a:gdLst>
                    <a:gd name="T0" fmla="*/ 2147483647 w 1024"/>
                    <a:gd name="T1" fmla="*/ 2147483647 h 2268"/>
                    <a:gd name="T2" fmla="*/ 2147483647 w 1024"/>
                    <a:gd name="T3" fmla="*/ 2147483647 h 2268"/>
                    <a:gd name="T4" fmla="*/ 2147483647 w 1024"/>
                    <a:gd name="T5" fmla="*/ 2147483647 h 2268"/>
                    <a:gd name="T6" fmla="*/ 2147483647 w 1024"/>
                    <a:gd name="T7" fmla="*/ 2147483647 h 2268"/>
                    <a:gd name="T8" fmla="*/ 2147483647 w 1024"/>
                    <a:gd name="T9" fmla="*/ 2147483647 h 2268"/>
                    <a:gd name="T10" fmla="*/ 2147483647 w 1024"/>
                    <a:gd name="T11" fmla="*/ 2147483647 h 2268"/>
                    <a:gd name="T12" fmla="*/ 2147483647 w 1024"/>
                    <a:gd name="T13" fmla="*/ 2147483647 h 2268"/>
                    <a:gd name="T14" fmla="*/ 2147483647 w 1024"/>
                    <a:gd name="T15" fmla="*/ 2147483647 h 2268"/>
                    <a:gd name="T16" fmla="*/ 2147483647 w 1024"/>
                    <a:gd name="T17" fmla="*/ 2147483647 h 2268"/>
                    <a:gd name="T18" fmla="*/ 2147483647 w 1024"/>
                    <a:gd name="T19" fmla="*/ 2147483647 h 2268"/>
                    <a:gd name="T20" fmla="*/ 2147483647 w 1024"/>
                    <a:gd name="T21" fmla="*/ 0 h 2268"/>
                    <a:gd name="T22" fmla="*/ 2147483647 w 1024"/>
                    <a:gd name="T23" fmla="*/ 2147483647 h 2268"/>
                    <a:gd name="T24" fmla="*/ 2147483647 w 1024"/>
                    <a:gd name="T25" fmla="*/ 2147483647 h 2268"/>
                    <a:gd name="T26" fmla="*/ 2147483647 w 1024"/>
                    <a:gd name="T27" fmla="*/ 2147483647 h 2268"/>
                    <a:gd name="T28" fmla="*/ 2147483647 w 1024"/>
                    <a:gd name="T29" fmla="*/ 2147483647 h 2268"/>
                    <a:gd name="T30" fmla="*/ 2147483647 w 1024"/>
                    <a:gd name="T31" fmla="*/ 2147483647 h 2268"/>
                    <a:gd name="T32" fmla="*/ 2147483647 w 1024"/>
                    <a:gd name="T33" fmla="*/ 2147483647 h 2268"/>
                    <a:gd name="T34" fmla="*/ 2147483647 w 1024"/>
                    <a:gd name="T35" fmla="*/ 2147483647 h 2268"/>
                    <a:gd name="T36" fmla="*/ 2147483647 w 1024"/>
                    <a:gd name="T37" fmla="*/ 2147483647 h 2268"/>
                    <a:gd name="T38" fmla="*/ 2147483647 w 1024"/>
                    <a:gd name="T39" fmla="*/ 2147483647 h 2268"/>
                    <a:gd name="T40" fmla="*/ 2147483647 w 1024"/>
                    <a:gd name="T41" fmla="*/ 2147483647 h 2268"/>
                    <a:gd name="T42" fmla="*/ 2147483647 w 1024"/>
                    <a:gd name="T43" fmla="*/ 2147483647 h 2268"/>
                    <a:gd name="T44" fmla="*/ 2147483647 w 1024"/>
                    <a:gd name="T45" fmla="*/ 2147483647 h 2268"/>
                    <a:gd name="T46" fmla="*/ 2147483647 w 1024"/>
                    <a:gd name="T47" fmla="*/ 2147483647 h 2268"/>
                    <a:gd name="T48" fmla="*/ 2147483647 w 1024"/>
                    <a:gd name="T49" fmla="*/ 2147483647 h 2268"/>
                    <a:gd name="T50" fmla="*/ 2147483647 w 1024"/>
                    <a:gd name="T51" fmla="*/ 2147483647 h 2268"/>
                    <a:gd name="T52" fmla="*/ 2147483647 w 1024"/>
                    <a:gd name="T53" fmla="*/ 2147483647 h 2268"/>
                    <a:gd name="T54" fmla="*/ 2147483647 w 1024"/>
                    <a:gd name="T55" fmla="*/ 2147483647 h 2268"/>
                    <a:gd name="T56" fmla="*/ 2147483647 w 1024"/>
                    <a:gd name="T57" fmla="*/ 2147483647 h 2268"/>
                    <a:gd name="T58" fmla="*/ 2147483647 w 1024"/>
                    <a:gd name="T59" fmla="*/ 2147483647 h 2268"/>
                    <a:gd name="T60" fmla="*/ 2147483647 w 1024"/>
                    <a:gd name="T61" fmla="*/ 2147483647 h 2268"/>
                    <a:gd name="T62" fmla="*/ 2147483647 w 1024"/>
                    <a:gd name="T63" fmla="*/ 2147483647 h 2268"/>
                    <a:gd name="T64" fmla="*/ 2147483647 w 1024"/>
                    <a:gd name="T65" fmla="*/ 2147483647 h 2268"/>
                    <a:gd name="T66" fmla="*/ 2147483647 w 1024"/>
                    <a:gd name="T67" fmla="*/ 2147483647 h 2268"/>
                    <a:gd name="T68" fmla="*/ 2147483647 w 1024"/>
                    <a:gd name="T69" fmla="*/ 2147483647 h 2268"/>
                    <a:gd name="T70" fmla="*/ 2147483647 w 1024"/>
                    <a:gd name="T71" fmla="*/ 2147483647 h 2268"/>
                    <a:gd name="T72" fmla="*/ 2147483647 w 1024"/>
                    <a:gd name="T73" fmla="*/ 2147483647 h 2268"/>
                    <a:gd name="T74" fmla="*/ 2147483647 w 1024"/>
                    <a:gd name="T75" fmla="*/ 2147483647 h 2268"/>
                    <a:gd name="T76" fmla="*/ 2147483647 w 1024"/>
                    <a:gd name="T77" fmla="*/ 2147483647 h 2268"/>
                    <a:gd name="T78" fmla="*/ 2147483647 w 1024"/>
                    <a:gd name="T79" fmla="*/ 2147483647 h 2268"/>
                    <a:gd name="T80" fmla="*/ 2147483647 w 1024"/>
                    <a:gd name="T81" fmla="*/ 2147483647 h 2268"/>
                    <a:gd name="T82" fmla="*/ 2147483647 w 1024"/>
                    <a:gd name="T83" fmla="*/ 2147483647 h 2268"/>
                    <a:gd name="T84" fmla="*/ 0 w 1024"/>
                    <a:gd name="T85" fmla="*/ 2147483647 h 2268"/>
                    <a:gd name="T86" fmla="*/ 2147483647 w 1024"/>
                    <a:gd name="T87" fmla="*/ 2147483647 h 2268"/>
                    <a:gd name="T88" fmla="*/ 2147483647 w 1024"/>
                    <a:gd name="T89" fmla="*/ 2147483647 h 2268"/>
                    <a:gd name="T90" fmla="*/ 2147483647 w 1024"/>
                    <a:gd name="T91" fmla="*/ 2147483647 h 2268"/>
                    <a:gd name="T92" fmla="*/ 2147483647 w 1024"/>
                    <a:gd name="T93" fmla="*/ 2147483647 h 2268"/>
                    <a:gd name="T94" fmla="*/ 2147483647 w 1024"/>
                    <a:gd name="T95" fmla="*/ 2147483647 h 2268"/>
                    <a:gd name="T96" fmla="*/ 2147483647 w 1024"/>
                    <a:gd name="T97" fmla="*/ 2147483647 h 2268"/>
                    <a:gd name="T98" fmla="*/ 2147483647 w 1024"/>
                    <a:gd name="T99" fmla="*/ 2147483647 h 2268"/>
                    <a:gd name="T100" fmla="*/ 2147483647 w 1024"/>
                    <a:gd name="T101" fmla="*/ 2147483647 h 2268"/>
                    <a:gd name="T102" fmla="*/ 2147483647 w 1024"/>
                    <a:gd name="T103" fmla="*/ 2147483647 h 2268"/>
                    <a:gd name="T104" fmla="*/ 2147483647 w 1024"/>
                    <a:gd name="T105" fmla="*/ 2147483647 h 2268"/>
                    <a:gd name="T106" fmla="*/ 2147483647 w 1024"/>
                    <a:gd name="T107" fmla="*/ 2147483647 h 2268"/>
                    <a:gd name="T108" fmla="*/ 2147483647 w 1024"/>
                    <a:gd name="T109" fmla="*/ 2147483647 h 2268"/>
                    <a:gd name="T110" fmla="*/ 2147483647 w 1024"/>
                    <a:gd name="T111" fmla="*/ 2147483647 h 2268"/>
                    <a:gd name="T112" fmla="*/ 2147483647 w 1024"/>
                    <a:gd name="T113" fmla="*/ 2147483647 h 2268"/>
                    <a:gd name="T114" fmla="*/ 2147483647 w 1024"/>
                    <a:gd name="T115" fmla="*/ 2147483647 h 2268"/>
                    <a:gd name="T116" fmla="*/ 2147483647 w 1024"/>
                    <a:gd name="T117" fmla="*/ 2147483647 h 2268"/>
                    <a:gd name="T118" fmla="*/ 2147483647 w 1024"/>
                    <a:gd name="T119" fmla="*/ 2147483647 h 2268"/>
                    <a:gd name="T120" fmla="*/ 2147483647 w 1024"/>
                    <a:gd name="T121" fmla="*/ 2147483647 h 2268"/>
                    <a:gd name="T122" fmla="*/ 2147483647 w 1024"/>
                    <a:gd name="T123" fmla="*/ 2147483647 h 2268"/>
                    <a:gd name="T124" fmla="*/ 2147483647 w 1024"/>
                    <a:gd name="T125" fmla="*/ 2147483647 h 22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24"/>
                    <a:gd name="T190" fmla="*/ 0 h 2268"/>
                    <a:gd name="T191" fmla="*/ 1024 w 1024"/>
                    <a:gd name="T192" fmla="*/ 2268 h 226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24" h="2268">
                      <a:moveTo>
                        <a:pt x="976" y="2100"/>
                      </a:moveTo>
                      <a:lnTo>
                        <a:pt x="980" y="2094"/>
                      </a:lnTo>
                      <a:lnTo>
                        <a:pt x="982" y="2088"/>
                      </a:lnTo>
                      <a:lnTo>
                        <a:pt x="984" y="2082"/>
                      </a:lnTo>
                      <a:lnTo>
                        <a:pt x="982" y="2076"/>
                      </a:lnTo>
                      <a:lnTo>
                        <a:pt x="982" y="2068"/>
                      </a:lnTo>
                      <a:lnTo>
                        <a:pt x="980" y="2060"/>
                      </a:lnTo>
                      <a:lnTo>
                        <a:pt x="978" y="2050"/>
                      </a:lnTo>
                      <a:lnTo>
                        <a:pt x="972" y="2042"/>
                      </a:lnTo>
                      <a:lnTo>
                        <a:pt x="900" y="1962"/>
                      </a:lnTo>
                      <a:lnTo>
                        <a:pt x="708" y="1488"/>
                      </a:lnTo>
                      <a:lnTo>
                        <a:pt x="696" y="1224"/>
                      </a:lnTo>
                      <a:lnTo>
                        <a:pt x="714" y="1260"/>
                      </a:lnTo>
                      <a:lnTo>
                        <a:pt x="924" y="1092"/>
                      </a:lnTo>
                      <a:lnTo>
                        <a:pt x="670" y="540"/>
                      </a:lnTo>
                      <a:lnTo>
                        <a:pt x="700" y="542"/>
                      </a:lnTo>
                      <a:lnTo>
                        <a:pt x="728" y="544"/>
                      </a:lnTo>
                      <a:lnTo>
                        <a:pt x="736" y="542"/>
                      </a:lnTo>
                      <a:lnTo>
                        <a:pt x="744" y="542"/>
                      </a:lnTo>
                      <a:lnTo>
                        <a:pt x="758" y="542"/>
                      </a:lnTo>
                      <a:lnTo>
                        <a:pt x="788" y="540"/>
                      </a:lnTo>
                      <a:lnTo>
                        <a:pt x="818" y="534"/>
                      </a:lnTo>
                      <a:lnTo>
                        <a:pt x="848" y="528"/>
                      </a:lnTo>
                      <a:lnTo>
                        <a:pt x="878" y="518"/>
                      </a:lnTo>
                      <a:lnTo>
                        <a:pt x="908" y="510"/>
                      </a:lnTo>
                      <a:lnTo>
                        <a:pt x="916" y="494"/>
                      </a:lnTo>
                      <a:lnTo>
                        <a:pt x="914" y="172"/>
                      </a:lnTo>
                      <a:lnTo>
                        <a:pt x="862" y="66"/>
                      </a:lnTo>
                      <a:lnTo>
                        <a:pt x="828" y="52"/>
                      </a:lnTo>
                      <a:lnTo>
                        <a:pt x="822" y="28"/>
                      </a:lnTo>
                      <a:lnTo>
                        <a:pt x="818" y="14"/>
                      </a:lnTo>
                      <a:lnTo>
                        <a:pt x="812" y="0"/>
                      </a:lnTo>
                      <a:lnTo>
                        <a:pt x="732" y="0"/>
                      </a:lnTo>
                      <a:lnTo>
                        <a:pt x="726" y="8"/>
                      </a:lnTo>
                      <a:lnTo>
                        <a:pt x="714" y="18"/>
                      </a:lnTo>
                      <a:lnTo>
                        <a:pt x="706" y="32"/>
                      </a:lnTo>
                      <a:lnTo>
                        <a:pt x="704" y="42"/>
                      </a:lnTo>
                      <a:lnTo>
                        <a:pt x="700" y="56"/>
                      </a:lnTo>
                      <a:lnTo>
                        <a:pt x="700" y="66"/>
                      </a:lnTo>
                      <a:lnTo>
                        <a:pt x="696" y="74"/>
                      </a:lnTo>
                      <a:lnTo>
                        <a:pt x="694" y="82"/>
                      </a:lnTo>
                      <a:lnTo>
                        <a:pt x="688" y="90"/>
                      </a:lnTo>
                      <a:lnTo>
                        <a:pt x="706" y="96"/>
                      </a:lnTo>
                      <a:lnTo>
                        <a:pt x="720" y="102"/>
                      </a:lnTo>
                      <a:lnTo>
                        <a:pt x="728" y="106"/>
                      </a:lnTo>
                      <a:lnTo>
                        <a:pt x="734" y="110"/>
                      </a:lnTo>
                      <a:lnTo>
                        <a:pt x="740" y="106"/>
                      </a:lnTo>
                      <a:lnTo>
                        <a:pt x="742" y="106"/>
                      </a:lnTo>
                      <a:lnTo>
                        <a:pt x="758" y="110"/>
                      </a:lnTo>
                      <a:lnTo>
                        <a:pt x="744" y="128"/>
                      </a:lnTo>
                      <a:lnTo>
                        <a:pt x="782" y="372"/>
                      </a:lnTo>
                      <a:lnTo>
                        <a:pt x="774" y="364"/>
                      </a:lnTo>
                      <a:lnTo>
                        <a:pt x="766" y="362"/>
                      </a:lnTo>
                      <a:lnTo>
                        <a:pt x="760" y="358"/>
                      </a:lnTo>
                      <a:lnTo>
                        <a:pt x="754" y="358"/>
                      </a:lnTo>
                      <a:lnTo>
                        <a:pt x="752" y="358"/>
                      </a:lnTo>
                      <a:lnTo>
                        <a:pt x="750" y="362"/>
                      </a:lnTo>
                      <a:lnTo>
                        <a:pt x="750" y="364"/>
                      </a:lnTo>
                      <a:lnTo>
                        <a:pt x="750" y="372"/>
                      </a:lnTo>
                      <a:lnTo>
                        <a:pt x="746" y="374"/>
                      </a:lnTo>
                      <a:lnTo>
                        <a:pt x="746" y="370"/>
                      </a:lnTo>
                      <a:lnTo>
                        <a:pt x="714" y="358"/>
                      </a:lnTo>
                      <a:lnTo>
                        <a:pt x="682" y="346"/>
                      </a:lnTo>
                      <a:lnTo>
                        <a:pt x="648" y="330"/>
                      </a:lnTo>
                      <a:lnTo>
                        <a:pt x="612" y="314"/>
                      </a:lnTo>
                      <a:lnTo>
                        <a:pt x="600" y="318"/>
                      </a:lnTo>
                      <a:lnTo>
                        <a:pt x="586" y="328"/>
                      </a:lnTo>
                      <a:lnTo>
                        <a:pt x="570" y="346"/>
                      </a:lnTo>
                      <a:lnTo>
                        <a:pt x="564" y="376"/>
                      </a:lnTo>
                      <a:lnTo>
                        <a:pt x="562" y="392"/>
                      </a:lnTo>
                      <a:lnTo>
                        <a:pt x="558" y="412"/>
                      </a:lnTo>
                      <a:lnTo>
                        <a:pt x="556" y="428"/>
                      </a:lnTo>
                      <a:lnTo>
                        <a:pt x="552" y="448"/>
                      </a:lnTo>
                      <a:lnTo>
                        <a:pt x="546" y="490"/>
                      </a:lnTo>
                      <a:lnTo>
                        <a:pt x="546" y="512"/>
                      </a:lnTo>
                      <a:lnTo>
                        <a:pt x="544" y="534"/>
                      </a:lnTo>
                      <a:lnTo>
                        <a:pt x="538" y="582"/>
                      </a:lnTo>
                      <a:lnTo>
                        <a:pt x="536" y="632"/>
                      </a:lnTo>
                      <a:lnTo>
                        <a:pt x="532" y="688"/>
                      </a:lnTo>
                      <a:lnTo>
                        <a:pt x="532" y="740"/>
                      </a:lnTo>
                      <a:lnTo>
                        <a:pt x="532" y="764"/>
                      </a:lnTo>
                      <a:lnTo>
                        <a:pt x="532" y="774"/>
                      </a:lnTo>
                      <a:lnTo>
                        <a:pt x="532" y="788"/>
                      </a:lnTo>
                      <a:lnTo>
                        <a:pt x="532" y="808"/>
                      </a:lnTo>
                      <a:lnTo>
                        <a:pt x="532" y="828"/>
                      </a:lnTo>
                      <a:lnTo>
                        <a:pt x="532" y="866"/>
                      </a:lnTo>
                      <a:lnTo>
                        <a:pt x="534" y="896"/>
                      </a:lnTo>
                      <a:lnTo>
                        <a:pt x="536" y="924"/>
                      </a:lnTo>
                      <a:lnTo>
                        <a:pt x="538" y="934"/>
                      </a:lnTo>
                      <a:lnTo>
                        <a:pt x="540" y="944"/>
                      </a:lnTo>
                      <a:lnTo>
                        <a:pt x="542" y="952"/>
                      </a:lnTo>
                      <a:lnTo>
                        <a:pt x="544" y="960"/>
                      </a:lnTo>
                      <a:lnTo>
                        <a:pt x="544" y="962"/>
                      </a:lnTo>
                      <a:lnTo>
                        <a:pt x="566" y="1004"/>
                      </a:lnTo>
                      <a:lnTo>
                        <a:pt x="588" y="1046"/>
                      </a:lnTo>
                      <a:lnTo>
                        <a:pt x="590" y="1046"/>
                      </a:lnTo>
                      <a:lnTo>
                        <a:pt x="590" y="1048"/>
                      </a:lnTo>
                      <a:lnTo>
                        <a:pt x="586" y="1048"/>
                      </a:lnTo>
                      <a:lnTo>
                        <a:pt x="570" y="1050"/>
                      </a:lnTo>
                      <a:lnTo>
                        <a:pt x="568" y="1050"/>
                      </a:lnTo>
                      <a:lnTo>
                        <a:pt x="564" y="1050"/>
                      </a:lnTo>
                      <a:lnTo>
                        <a:pt x="556" y="1054"/>
                      </a:lnTo>
                      <a:lnTo>
                        <a:pt x="524" y="1058"/>
                      </a:lnTo>
                      <a:lnTo>
                        <a:pt x="494" y="1062"/>
                      </a:lnTo>
                      <a:lnTo>
                        <a:pt x="480" y="1064"/>
                      </a:lnTo>
                      <a:lnTo>
                        <a:pt x="464" y="1066"/>
                      </a:lnTo>
                      <a:lnTo>
                        <a:pt x="432" y="1066"/>
                      </a:lnTo>
                      <a:lnTo>
                        <a:pt x="398" y="1066"/>
                      </a:lnTo>
                      <a:lnTo>
                        <a:pt x="398" y="1074"/>
                      </a:lnTo>
                      <a:lnTo>
                        <a:pt x="282" y="1064"/>
                      </a:lnTo>
                      <a:lnTo>
                        <a:pt x="276" y="1108"/>
                      </a:lnTo>
                      <a:lnTo>
                        <a:pt x="308" y="1130"/>
                      </a:lnTo>
                      <a:lnTo>
                        <a:pt x="316" y="1132"/>
                      </a:lnTo>
                      <a:lnTo>
                        <a:pt x="316" y="1228"/>
                      </a:lnTo>
                      <a:lnTo>
                        <a:pt x="254" y="1092"/>
                      </a:lnTo>
                      <a:lnTo>
                        <a:pt x="212" y="1250"/>
                      </a:lnTo>
                      <a:lnTo>
                        <a:pt x="260" y="1314"/>
                      </a:lnTo>
                      <a:lnTo>
                        <a:pt x="192" y="1314"/>
                      </a:lnTo>
                      <a:lnTo>
                        <a:pt x="238" y="1366"/>
                      </a:lnTo>
                      <a:lnTo>
                        <a:pt x="198" y="1382"/>
                      </a:lnTo>
                      <a:lnTo>
                        <a:pt x="162" y="1670"/>
                      </a:lnTo>
                      <a:lnTo>
                        <a:pt x="138" y="1720"/>
                      </a:lnTo>
                      <a:lnTo>
                        <a:pt x="148" y="1752"/>
                      </a:lnTo>
                      <a:lnTo>
                        <a:pt x="142" y="1954"/>
                      </a:lnTo>
                      <a:lnTo>
                        <a:pt x="112" y="2016"/>
                      </a:lnTo>
                      <a:lnTo>
                        <a:pt x="136" y="2046"/>
                      </a:lnTo>
                      <a:lnTo>
                        <a:pt x="64" y="2026"/>
                      </a:lnTo>
                      <a:lnTo>
                        <a:pt x="0" y="2240"/>
                      </a:lnTo>
                      <a:lnTo>
                        <a:pt x="4" y="2244"/>
                      </a:lnTo>
                      <a:lnTo>
                        <a:pt x="10" y="2250"/>
                      </a:lnTo>
                      <a:lnTo>
                        <a:pt x="18" y="2254"/>
                      </a:lnTo>
                      <a:lnTo>
                        <a:pt x="26" y="2260"/>
                      </a:lnTo>
                      <a:lnTo>
                        <a:pt x="36" y="2262"/>
                      </a:lnTo>
                      <a:lnTo>
                        <a:pt x="44" y="2264"/>
                      </a:lnTo>
                      <a:lnTo>
                        <a:pt x="48" y="2266"/>
                      </a:lnTo>
                      <a:lnTo>
                        <a:pt x="56" y="2266"/>
                      </a:lnTo>
                      <a:lnTo>
                        <a:pt x="62" y="2266"/>
                      </a:lnTo>
                      <a:lnTo>
                        <a:pt x="76" y="2268"/>
                      </a:lnTo>
                      <a:lnTo>
                        <a:pt x="84" y="2268"/>
                      </a:lnTo>
                      <a:lnTo>
                        <a:pt x="90" y="2266"/>
                      </a:lnTo>
                      <a:lnTo>
                        <a:pt x="102" y="2260"/>
                      </a:lnTo>
                      <a:lnTo>
                        <a:pt x="116" y="2248"/>
                      </a:lnTo>
                      <a:lnTo>
                        <a:pt x="124" y="2240"/>
                      </a:lnTo>
                      <a:lnTo>
                        <a:pt x="130" y="2230"/>
                      </a:lnTo>
                      <a:lnTo>
                        <a:pt x="166" y="2160"/>
                      </a:lnTo>
                      <a:lnTo>
                        <a:pt x="182" y="2154"/>
                      </a:lnTo>
                      <a:lnTo>
                        <a:pt x="194" y="2148"/>
                      </a:lnTo>
                      <a:lnTo>
                        <a:pt x="200" y="2144"/>
                      </a:lnTo>
                      <a:lnTo>
                        <a:pt x="202" y="2140"/>
                      </a:lnTo>
                      <a:lnTo>
                        <a:pt x="204" y="2136"/>
                      </a:lnTo>
                      <a:lnTo>
                        <a:pt x="204" y="2134"/>
                      </a:lnTo>
                      <a:lnTo>
                        <a:pt x="210" y="2060"/>
                      </a:lnTo>
                      <a:lnTo>
                        <a:pt x="248" y="2022"/>
                      </a:lnTo>
                      <a:lnTo>
                        <a:pt x="256" y="1748"/>
                      </a:lnTo>
                      <a:lnTo>
                        <a:pt x="300" y="1712"/>
                      </a:lnTo>
                      <a:lnTo>
                        <a:pt x="358" y="1362"/>
                      </a:lnTo>
                      <a:lnTo>
                        <a:pt x="378" y="1404"/>
                      </a:lnTo>
                      <a:lnTo>
                        <a:pt x="376" y="1214"/>
                      </a:lnTo>
                      <a:lnTo>
                        <a:pt x="478" y="1132"/>
                      </a:lnTo>
                      <a:lnTo>
                        <a:pt x="402" y="1252"/>
                      </a:lnTo>
                      <a:lnTo>
                        <a:pt x="518" y="1222"/>
                      </a:lnTo>
                      <a:lnTo>
                        <a:pt x="430" y="1298"/>
                      </a:lnTo>
                      <a:lnTo>
                        <a:pt x="518" y="1308"/>
                      </a:lnTo>
                      <a:lnTo>
                        <a:pt x="470" y="1358"/>
                      </a:lnTo>
                      <a:lnTo>
                        <a:pt x="506" y="1382"/>
                      </a:lnTo>
                      <a:lnTo>
                        <a:pt x="628" y="1690"/>
                      </a:lnTo>
                      <a:lnTo>
                        <a:pt x="622" y="1746"/>
                      </a:lnTo>
                      <a:lnTo>
                        <a:pt x="704" y="1800"/>
                      </a:lnTo>
                      <a:lnTo>
                        <a:pt x="784" y="1960"/>
                      </a:lnTo>
                      <a:lnTo>
                        <a:pt x="764" y="2016"/>
                      </a:lnTo>
                      <a:lnTo>
                        <a:pt x="814" y="2010"/>
                      </a:lnTo>
                      <a:lnTo>
                        <a:pt x="808" y="2066"/>
                      </a:lnTo>
                      <a:lnTo>
                        <a:pt x="906" y="2132"/>
                      </a:lnTo>
                      <a:lnTo>
                        <a:pt x="862" y="2148"/>
                      </a:lnTo>
                      <a:lnTo>
                        <a:pt x="894" y="2218"/>
                      </a:lnTo>
                      <a:lnTo>
                        <a:pt x="910" y="2220"/>
                      </a:lnTo>
                      <a:lnTo>
                        <a:pt x="920" y="2220"/>
                      </a:lnTo>
                      <a:lnTo>
                        <a:pt x="924" y="2220"/>
                      </a:lnTo>
                      <a:lnTo>
                        <a:pt x="930" y="2222"/>
                      </a:lnTo>
                      <a:lnTo>
                        <a:pt x="948" y="2220"/>
                      </a:lnTo>
                      <a:lnTo>
                        <a:pt x="964" y="2220"/>
                      </a:lnTo>
                      <a:lnTo>
                        <a:pt x="978" y="2216"/>
                      </a:lnTo>
                      <a:lnTo>
                        <a:pt x="990" y="2214"/>
                      </a:lnTo>
                      <a:lnTo>
                        <a:pt x="1000" y="2210"/>
                      </a:lnTo>
                      <a:lnTo>
                        <a:pt x="1010" y="2206"/>
                      </a:lnTo>
                      <a:lnTo>
                        <a:pt x="1018" y="2200"/>
                      </a:lnTo>
                      <a:lnTo>
                        <a:pt x="1024" y="2196"/>
                      </a:lnTo>
                      <a:lnTo>
                        <a:pt x="976" y="2100"/>
                      </a:lnTo>
                      <a:close/>
                    </a:path>
                  </a:pathLst>
                </a:custGeom>
                <a:solidFill>
                  <a:srgbClr val="080808"/>
                </a:solidFill>
                <a:ln w="9525">
                  <a:solidFill>
                    <a:srgbClr val="080808"/>
                  </a:solidFill>
                  <a:round/>
                  <a:headEnd/>
                  <a:tailEnd/>
                </a:ln>
              </p:spPr>
              <p:txBody>
                <a:bodyPr/>
                <a:lstStyle/>
                <a:p>
                  <a:endParaRPr lang="en-US"/>
                </a:p>
              </p:txBody>
            </p:sp>
          </p:grpSp>
          <p:grpSp>
            <p:nvGrpSpPr>
              <p:cNvPr id="16" name="Gruppe 65"/>
              <p:cNvGrpSpPr>
                <a:grpSpLocks/>
              </p:cNvGrpSpPr>
              <p:nvPr/>
            </p:nvGrpSpPr>
            <p:grpSpPr bwMode="auto">
              <a:xfrm flipH="1">
                <a:off x="1962150" y="1387474"/>
                <a:ext cx="2135186" cy="5156201"/>
                <a:chOff x="506412" y="1654175"/>
                <a:chExt cx="1625600" cy="3600450"/>
              </a:xfrm>
            </p:grpSpPr>
            <p:sp>
              <p:nvSpPr>
                <p:cNvPr id="17" name="Freeform 64"/>
                <p:cNvSpPr>
                  <a:spLocks/>
                </p:cNvSpPr>
                <p:nvPr/>
              </p:nvSpPr>
              <p:spPr bwMode="auto">
                <a:xfrm>
                  <a:off x="725487" y="1863725"/>
                  <a:ext cx="390525" cy="812800"/>
                </a:xfrm>
                <a:custGeom>
                  <a:avLst/>
                  <a:gdLst>
                    <a:gd name="T0" fmla="*/ 2147483647 w 246"/>
                    <a:gd name="T1" fmla="*/ 2147483647 h 512"/>
                    <a:gd name="T2" fmla="*/ 2147483647 w 246"/>
                    <a:gd name="T3" fmla="*/ 2147483647 h 512"/>
                    <a:gd name="T4" fmla="*/ 2147483647 w 246"/>
                    <a:gd name="T5" fmla="*/ 2147483647 h 512"/>
                    <a:gd name="T6" fmla="*/ 2147483647 w 246"/>
                    <a:gd name="T7" fmla="*/ 2147483647 h 512"/>
                    <a:gd name="T8" fmla="*/ 2147483647 w 246"/>
                    <a:gd name="T9" fmla="*/ 2147483647 h 512"/>
                    <a:gd name="T10" fmla="*/ 2147483647 w 246"/>
                    <a:gd name="T11" fmla="*/ 2147483647 h 512"/>
                    <a:gd name="T12" fmla="*/ 2147483647 w 246"/>
                    <a:gd name="T13" fmla="*/ 2147483647 h 512"/>
                    <a:gd name="T14" fmla="*/ 2147483647 w 246"/>
                    <a:gd name="T15" fmla="*/ 2147483647 h 512"/>
                    <a:gd name="T16" fmla="*/ 2147483647 w 246"/>
                    <a:gd name="T17" fmla="*/ 2147483647 h 512"/>
                    <a:gd name="T18" fmla="*/ 2147483647 w 246"/>
                    <a:gd name="T19" fmla="*/ 2147483647 h 512"/>
                    <a:gd name="T20" fmla="*/ 2147483647 w 246"/>
                    <a:gd name="T21" fmla="*/ 2147483647 h 512"/>
                    <a:gd name="T22" fmla="*/ 2147483647 w 246"/>
                    <a:gd name="T23" fmla="*/ 2147483647 h 512"/>
                    <a:gd name="T24" fmla="*/ 2147483647 w 246"/>
                    <a:gd name="T25" fmla="*/ 2147483647 h 512"/>
                    <a:gd name="T26" fmla="*/ 2147483647 w 246"/>
                    <a:gd name="T27" fmla="*/ 2147483647 h 512"/>
                    <a:gd name="T28" fmla="*/ 2147483647 w 246"/>
                    <a:gd name="T29" fmla="*/ 2147483647 h 512"/>
                    <a:gd name="T30" fmla="*/ 2147483647 w 246"/>
                    <a:gd name="T31" fmla="*/ 2147483647 h 512"/>
                    <a:gd name="T32" fmla="*/ 2147483647 w 246"/>
                    <a:gd name="T33" fmla="*/ 2147483647 h 512"/>
                    <a:gd name="T34" fmla="*/ 2147483647 w 246"/>
                    <a:gd name="T35" fmla="*/ 2147483647 h 512"/>
                    <a:gd name="T36" fmla="*/ 2147483647 w 246"/>
                    <a:gd name="T37" fmla="*/ 2147483647 h 512"/>
                    <a:gd name="T38" fmla="*/ 2147483647 w 246"/>
                    <a:gd name="T39" fmla="*/ 2147483647 h 512"/>
                    <a:gd name="T40" fmla="*/ 2147483647 w 246"/>
                    <a:gd name="T41" fmla="*/ 2147483647 h 512"/>
                    <a:gd name="T42" fmla="*/ 2147483647 w 246"/>
                    <a:gd name="T43" fmla="*/ 2147483647 h 512"/>
                    <a:gd name="T44" fmla="*/ 2147483647 w 246"/>
                    <a:gd name="T45" fmla="*/ 2147483647 h 512"/>
                    <a:gd name="T46" fmla="*/ 2147483647 w 246"/>
                    <a:gd name="T47" fmla="*/ 2147483647 h 512"/>
                    <a:gd name="T48" fmla="*/ 2147483647 w 246"/>
                    <a:gd name="T49" fmla="*/ 2147483647 h 512"/>
                    <a:gd name="T50" fmla="*/ 2147483647 w 246"/>
                    <a:gd name="T51" fmla="*/ 2147483647 h 512"/>
                    <a:gd name="T52" fmla="*/ 2147483647 w 246"/>
                    <a:gd name="T53" fmla="*/ 2147483647 h 512"/>
                    <a:gd name="T54" fmla="*/ 2147483647 w 246"/>
                    <a:gd name="T55" fmla="*/ 2147483647 h 512"/>
                    <a:gd name="T56" fmla="*/ 2147483647 w 246"/>
                    <a:gd name="T57" fmla="*/ 2147483647 h 512"/>
                    <a:gd name="T58" fmla="*/ 2147483647 w 246"/>
                    <a:gd name="T59" fmla="*/ 0 h 512"/>
                    <a:gd name="T60" fmla="*/ 2147483647 w 246"/>
                    <a:gd name="T61" fmla="*/ 2147483647 h 512"/>
                    <a:gd name="T62" fmla="*/ 2147483647 w 246"/>
                    <a:gd name="T63" fmla="*/ 2147483647 h 512"/>
                    <a:gd name="T64" fmla="*/ 2147483647 w 246"/>
                    <a:gd name="T65" fmla="*/ 2147483647 h 512"/>
                    <a:gd name="T66" fmla="*/ 2147483647 w 246"/>
                    <a:gd name="T67" fmla="*/ 2147483647 h 512"/>
                    <a:gd name="T68" fmla="*/ 2147483647 w 246"/>
                    <a:gd name="T69" fmla="*/ 2147483647 h 512"/>
                    <a:gd name="T70" fmla="*/ 2147483647 w 246"/>
                    <a:gd name="T71" fmla="*/ 2147483647 h 512"/>
                    <a:gd name="T72" fmla="*/ 0 w 246"/>
                    <a:gd name="T73" fmla="*/ 2147483647 h 512"/>
                    <a:gd name="T74" fmla="*/ 2147483647 w 246"/>
                    <a:gd name="T75" fmla="*/ 2147483647 h 512"/>
                    <a:gd name="T76" fmla="*/ 2147483647 w 246"/>
                    <a:gd name="T77" fmla="*/ 2147483647 h 512"/>
                    <a:gd name="T78" fmla="*/ 2147483647 w 246"/>
                    <a:gd name="T79" fmla="*/ 2147483647 h 512"/>
                    <a:gd name="T80" fmla="*/ 2147483647 w 246"/>
                    <a:gd name="T81" fmla="*/ 2147483647 h 512"/>
                    <a:gd name="T82" fmla="*/ 2147483647 w 246"/>
                    <a:gd name="T83" fmla="*/ 2147483647 h 512"/>
                    <a:gd name="T84" fmla="*/ 2147483647 w 246"/>
                    <a:gd name="T85" fmla="*/ 2147483647 h 512"/>
                    <a:gd name="T86" fmla="*/ 2147483647 w 246"/>
                    <a:gd name="T87" fmla="*/ 2147483647 h 512"/>
                    <a:gd name="T88" fmla="*/ 2147483647 w 246"/>
                    <a:gd name="T89" fmla="*/ 2147483647 h 512"/>
                    <a:gd name="T90" fmla="*/ 2147483647 w 246"/>
                    <a:gd name="T91" fmla="*/ 2147483647 h 512"/>
                    <a:gd name="T92" fmla="*/ 2147483647 w 246"/>
                    <a:gd name="T93" fmla="*/ 2147483647 h 512"/>
                    <a:gd name="T94" fmla="*/ 2147483647 w 246"/>
                    <a:gd name="T95" fmla="*/ 2147483647 h 512"/>
                    <a:gd name="T96" fmla="*/ 2147483647 w 246"/>
                    <a:gd name="T97" fmla="*/ 2147483647 h 512"/>
                    <a:gd name="T98" fmla="*/ 2147483647 w 246"/>
                    <a:gd name="T99" fmla="*/ 2147483647 h 512"/>
                    <a:gd name="T100" fmla="*/ 2147483647 w 246"/>
                    <a:gd name="T101" fmla="*/ 2147483647 h 512"/>
                    <a:gd name="T102" fmla="*/ 2147483647 w 246"/>
                    <a:gd name="T103" fmla="*/ 2147483647 h 512"/>
                    <a:gd name="T104" fmla="*/ 2147483647 w 246"/>
                    <a:gd name="T105" fmla="*/ 2147483647 h 5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6"/>
                    <a:gd name="T160" fmla="*/ 0 h 512"/>
                    <a:gd name="T161" fmla="*/ 246 w 246"/>
                    <a:gd name="T162" fmla="*/ 512 h 5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6" h="512">
                      <a:moveTo>
                        <a:pt x="132" y="320"/>
                      </a:moveTo>
                      <a:lnTo>
                        <a:pt x="148" y="320"/>
                      </a:lnTo>
                      <a:lnTo>
                        <a:pt x="192" y="512"/>
                      </a:lnTo>
                      <a:lnTo>
                        <a:pt x="184" y="306"/>
                      </a:lnTo>
                      <a:lnTo>
                        <a:pt x="198" y="298"/>
                      </a:lnTo>
                      <a:lnTo>
                        <a:pt x="208" y="294"/>
                      </a:lnTo>
                      <a:lnTo>
                        <a:pt x="218" y="288"/>
                      </a:lnTo>
                      <a:lnTo>
                        <a:pt x="226" y="282"/>
                      </a:lnTo>
                      <a:lnTo>
                        <a:pt x="234" y="274"/>
                      </a:lnTo>
                      <a:lnTo>
                        <a:pt x="238" y="264"/>
                      </a:lnTo>
                      <a:lnTo>
                        <a:pt x="242" y="256"/>
                      </a:lnTo>
                      <a:lnTo>
                        <a:pt x="244" y="246"/>
                      </a:lnTo>
                      <a:lnTo>
                        <a:pt x="246" y="242"/>
                      </a:lnTo>
                      <a:lnTo>
                        <a:pt x="232" y="212"/>
                      </a:lnTo>
                      <a:lnTo>
                        <a:pt x="232" y="180"/>
                      </a:lnTo>
                      <a:lnTo>
                        <a:pt x="228" y="154"/>
                      </a:lnTo>
                      <a:lnTo>
                        <a:pt x="234" y="138"/>
                      </a:lnTo>
                      <a:lnTo>
                        <a:pt x="236" y="126"/>
                      </a:lnTo>
                      <a:lnTo>
                        <a:pt x="232" y="110"/>
                      </a:lnTo>
                      <a:lnTo>
                        <a:pt x="228" y="98"/>
                      </a:lnTo>
                      <a:lnTo>
                        <a:pt x="220" y="90"/>
                      </a:lnTo>
                      <a:lnTo>
                        <a:pt x="218" y="94"/>
                      </a:lnTo>
                      <a:lnTo>
                        <a:pt x="216" y="98"/>
                      </a:lnTo>
                      <a:lnTo>
                        <a:pt x="202" y="56"/>
                      </a:lnTo>
                      <a:lnTo>
                        <a:pt x="192" y="38"/>
                      </a:lnTo>
                      <a:lnTo>
                        <a:pt x="182" y="20"/>
                      </a:lnTo>
                      <a:lnTo>
                        <a:pt x="148" y="6"/>
                      </a:lnTo>
                      <a:lnTo>
                        <a:pt x="132" y="2"/>
                      </a:lnTo>
                      <a:lnTo>
                        <a:pt x="114" y="2"/>
                      </a:lnTo>
                      <a:lnTo>
                        <a:pt x="96" y="0"/>
                      </a:lnTo>
                      <a:lnTo>
                        <a:pt x="80" y="4"/>
                      </a:lnTo>
                      <a:lnTo>
                        <a:pt x="44" y="16"/>
                      </a:lnTo>
                      <a:lnTo>
                        <a:pt x="28" y="34"/>
                      </a:lnTo>
                      <a:lnTo>
                        <a:pt x="20" y="42"/>
                      </a:lnTo>
                      <a:lnTo>
                        <a:pt x="14" y="52"/>
                      </a:lnTo>
                      <a:lnTo>
                        <a:pt x="6" y="72"/>
                      </a:lnTo>
                      <a:lnTo>
                        <a:pt x="0" y="90"/>
                      </a:lnTo>
                      <a:lnTo>
                        <a:pt x="22" y="162"/>
                      </a:lnTo>
                      <a:lnTo>
                        <a:pt x="20" y="158"/>
                      </a:lnTo>
                      <a:lnTo>
                        <a:pt x="18" y="158"/>
                      </a:lnTo>
                      <a:lnTo>
                        <a:pt x="18" y="160"/>
                      </a:lnTo>
                      <a:lnTo>
                        <a:pt x="16" y="164"/>
                      </a:lnTo>
                      <a:lnTo>
                        <a:pt x="18" y="170"/>
                      </a:lnTo>
                      <a:lnTo>
                        <a:pt x="22" y="178"/>
                      </a:lnTo>
                      <a:lnTo>
                        <a:pt x="28" y="190"/>
                      </a:lnTo>
                      <a:lnTo>
                        <a:pt x="36" y="204"/>
                      </a:lnTo>
                      <a:lnTo>
                        <a:pt x="52" y="228"/>
                      </a:lnTo>
                      <a:lnTo>
                        <a:pt x="68" y="252"/>
                      </a:lnTo>
                      <a:lnTo>
                        <a:pt x="86" y="272"/>
                      </a:lnTo>
                      <a:lnTo>
                        <a:pt x="102" y="288"/>
                      </a:lnTo>
                      <a:lnTo>
                        <a:pt x="118" y="304"/>
                      </a:lnTo>
                      <a:lnTo>
                        <a:pt x="132" y="312"/>
                      </a:lnTo>
                      <a:lnTo>
                        <a:pt x="132" y="32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65"/>
                <p:cNvSpPr>
                  <a:spLocks/>
                </p:cNvSpPr>
                <p:nvPr/>
              </p:nvSpPr>
              <p:spPr bwMode="auto">
                <a:xfrm>
                  <a:off x="1144587" y="2159000"/>
                  <a:ext cx="314325" cy="1019175"/>
                </a:xfrm>
                <a:custGeom>
                  <a:avLst/>
                  <a:gdLst>
                    <a:gd name="T0" fmla="*/ 2147483647 w 198"/>
                    <a:gd name="T1" fmla="*/ 2147483647 h 642"/>
                    <a:gd name="T2" fmla="*/ 0 w 198"/>
                    <a:gd name="T3" fmla="*/ 2147483647 h 642"/>
                    <a:gd name="T4" fmla="*/ 2147483647 w 198"/>
                    <a:gd name="T5" fmla="*/ 2147483647 h 642"/>
                    <a:gd name="T6" fmla="*/ 2147483647 w 198"/>
                    <a:gd name="T7" fmla="*/ 2147483647 h 642"/>
                    <a:gd name="T8" fmla="*/ 2147483647 w 198"/>
                    <a:gd name="T9" fmla="*/ 2147483647 h 642"/>
                    <a:gd name="T10" fmla="*/ 2147483647 w 198"/>
                    <a:gd name="T11" fmla="*/ 2147483647 h 642"/>
                    <a:gd name="T12" fmla="*/ 2147483647 w 198"/>
                    <a:gd name="T13" fmla="*/ 2147483647 h 642"/>
                    <a:gd name="T14" fmla="*/ 2147483647 w 198"/>
                    <a:gd name="T15" fmla="*/ 2147483647 h 642"/>
                    <a:gd name="T16" fmla="*/ 2147483647 w 198"/>
                    <a:gd name="T17" fmla="*/ 2147483647 h 642"/>
                    <a:gd name="T18" fmla="*/ 2147483647 w 198"/>
                    <a:gd name="T19" fmla="*/ 2147483647 h 642"/>
                    <a:gd name="T20" fmla="*/ 2147483647 w 198"/>
                    <a:gd name="T21" fmla="*/ 2147483647 h 642"/>
                    <a:gd name="T22" fmla="*/ 2147483647 w 198"/>
                    <a:gd name="T23" fmla="*/ 2147483647 h 642"/>
                    <a:gd name="T24" fmla="*/ 2147483647 w 198"/>
                    <a:gd name="T25" fmla="*/ 2147483647 h 642"/>
                    <a:gd name="T26" fmla="*/ 2147483647 w 198"/>
                    <a:gd name="T27" fmla="*/ 2147483647 h 642"/>
                    <a:gd name="T28" fmla="*/ 2147483647 w 198"/>
                    <a:gd name="T29" fmla="*/ 2147483647 h 642"/>
                    <a:gd name="T30" fmla="*/ 2147483647 w 198"/>
                    <a:gd name="T31" fmla="*/ 2147483647 h 642"/>
                    <a:gd name="T32" fmla="*/ 2147483647 w 198"/>
                    <a:gd name="T33" fmla="*/ 2147483647 h 642"/>
                    <a:gd name="T34" fmla="*/ 2147483647 w 198"/>
                    <a:gd name="T35" fmla="*/ 2147483647 h 642"/>
                    <a:gd name="T36" fmla="*/ 2147483647 w 198"/>
                    <a:gd name="T37" fmla="*/ 2147483647 h 642"/>
                    <a:gd name="T38" fmla="*/ 2147483647 w 198"/>
                    <a:gd name="T39" fmla="*/ 2147483647 h 642"/>
                    <a:gd name="T40" fmla="*/ 2147483647 w 198"/>
                    <a:gd name="T41" fmla="*/ 2147483647 h 642"/>
                    <a:gd name="T42" fmla="*/ 2147483647 w 198"/>
                    <a:gd name="T43" fmla="*/ 2147483647 h 642"/>
                    <a:gd name="T44" fmla="*/ 2147483647 w 198"/>
                    <a:gd name="T45" fmla="*/ 2147483647 h 642"/>
                    <a:gd name="T46" fmla="*/ 2147483647 w 198"/>
                    <a:gd name="T47" fmla="*/ 2147483647 h 642"/>
                    <a:gd name="T48" fmla="*/ 2147483647 w 198"/>
                    <a:gd name="T49" fmla="*/ 2147483647 h 642"/>
                    <a:gd name="T50" fmla="*/ 2147483647 w 198"/>
                    <a:gd name="T51" fmla="*/ 2147483647 h 642"/>
                    <a:gd name="T52" fmla="*/ 2147483647 w 198"/>
                    <a:gd name="T53" fmla="*/ 2147483647 h 642"/>
                    <a:gd name="T54" fmla="*/ 2147483647 w 198"/>
                    <a:gd name="T55" fmla="*/ 2147483647 h 642"/>
                    <a:gd name="T56" fmla="*/ 2147483647 w 198"/>
                    <a:gd name="T57" fmla="*/ 2147483647 h 642"/>
                    <a:gd name="T58" fmla="*/ 2147483647 w 198"/>
                    <a:gd name="T59" fmla="*/ 2147483647 h 642"/>
                    <a:gd name="T60" fmla="*/ 2147483647 w 198"/>
                    <a:gd name="T61" fmla="*/ 2147483647 h 642"/>
                    <a:gd name="T62" fmla="*/ 2147483647 w 198"/>
                    <a:gd name="T63" fmla="*/ 2147483647 h 642"/>
                    <a:gd name="T64" fmla="*/ 2147483647 w 198"/>
                    <a:gd name="T65" fmla="*/ 2147483647 h 642"/>
                    <a:gd name="T66" fmla="*/ 2147483647 w 198"/>
                    <a:gd name="T67" fmla="*/ 2147483647 h 642"/>
                    <a:gd name="T68" fmla="*/ 2147483647 w 198"/>
                    <a:gd name="T69" fmla="*/ 2147483647 h 642"/>
                    <a:gd name="T70" fmla="*/ 2147483647 w 198"/>
                    <a:gd name="T71" fmla="*/ 2147483647 h 642"/>
                    <a:gd name="T72" fmla="*/ 2147483647 w 198"/>
                    <a:gd name="T73" fmla="*/ 2147483647 h 642"/>
                    <a:gd name="T74" fmla="*/ 2147483647 w 198"/>
                    <a:gd name="T75" fmla="*/ 2147483647 h 6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8"/>
                    <a:gd name="T115" fmla="*/ 0 h 642"/>
                    <a:gd name="T116" fmla="*/ 198 w 198"/>
                    <a:gd name="T117" fmla="*/ 642 h 6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8" h="642">
                      <a:moveTo>
                        <a:pt x="2" y="66"/>
                      </a:moveTo>
                      <a:lnTo>
                        <a:pt x="2" y="68"/>
                      </a:lnTo>
                      <a:lnTo>
                        <a:pt x="2" y="74"/>
                      </a:lnTo>
                      <a:lnTo>
                        <a:pt x="0" y="84"/>
                      </a:lnTo>
                      <a:lnTo>
                        <a:pt x="0" y="92"/>
                      </a:lnTo>
                      <a:lnTo>
                        <a:pt x="8" y="102"/>
                      </a:lnTo>
                      <a:lnTo>
                        <a:pt x="18" y="112"/>
                      </a:lnTo>
                      <a:lnTo>
                        <a:pt x="32" y="126"/>
                      </a:lnTo>
                      <a:lnTo>
                        <a:pt x="48" y="142"/>
                      </a:lnTo>
                      <a:lnTo>
                        <a:pt x="74" y="164"/>
                      </a:lnTo>
                      <a:lnTo>
                        <a:pt x="96" y="184"/>
                      </a:lnTo>
                      <a:lnTo>
                        <a:pt x="104" y="192"/>
                      </a:lnTo>
                      <a:lnTo>
                        <a:pt x="112" y="202"/>
                      </a:lnTo>
                      <a:lnTo>
                        <a:pt x="120" y="210"/>
                      </a:lnTo>
                      <a:lnTo>
                        <a:pt x="124" y="220"/>
                      </a:lnTo>
                      <a:lnTo>
                        <a:pt x="114" y="220"/>
                      </a:lnTo>
                      <a:lnTo>
                        <a:pt x="100" y="226"/>
                      </a:lnTo>
                      <a:lnTo>
                        <a:pt x="106" y="230"/>
                      </a:lnTo>
                      <a:lnTo>
                        <a:pt x="98" y="230"/>
                      </a:lnTo>
                      <a:lnTo>
                        <a:pt x="90" y="234"/>
                      </a:lnTo>
                      <a:lnTo>
                        <a:pt x="80" y="236"/>
                      </a:lnTo>
                      <a:lnTo>
                        <a:pt x="68" y="242"/>
                      </a:lnTo>
                      <a:lnTo>
                        <a:pt x="68" y="248"/>
                      </a:lnTo>
                      <a:lnTo>
                        <a:pt x="84" y="258"/>
                      </a:lnTo>
                      <a:lnTo>
                        <a:pt x="96" y="270"/>
                      </a:lnTo>
                      <a:lnTo>
                        <a:pt x="104" y="276"/>
                      </a:lnTo>
                      <a:lnTo>
                        <a:pt x="108" y="280"/>
                      </a:lnTo>
                      <a:lnTo>
                        <a:pt x="112" y="284"/>
                      </a:lnTo>
                      <a:lnTo>
                        <a:pt x="118" y="288"/>
                      </a:lnTo>
                      <a:lnTo>
                        <a:pt x="122" y="292"/>
                      </a:lnTo>
                      <a:lnTo>
                        <a:pt x="124" y="296"/>
                      </a:lnTo>
                      <a:lnTo>
                        <a:pt x="124" y="300"/>
                      </a:lnTo>
                      <a:lnTo>
                        <a:pt x="124" y="302"/>
                      </a:lnTo>
                      <a:lnTo>
                        <a:pt x="124" y="310"/>
                      </a:lnTo>
                      <a:lnTo>
                        <a:pt x="124" y="320"/>
                      </a:lnTo>
                      <a:lnTo>
                        <a:pt x="122" y="338"/>
                      </a:lnTo>
                      <a:lnTo>
                        <a:pt x="120" y="358"/>
                      </a:lnTo>
                      <a:lnTo>
                        <a:pt x="118" y="384"/>
                      </a:lnTo>
                      <a:lnTo>
                        <a:pt x="116" y="412"/>
                      </a:lnTo>
                      <a:lnTo>
                        <a:pt x="112" y="446"/>
                      </a:lnTo>
                      <a:lnTo>
                        <a:pt x="106" y="486"/>
                      </a:lnTo>
                      <a:lnTo>
                        <a:pt x="98" y="532"/>
                      </a:lnTo>
                      <a:lnTo>
                        <a:pt x="96" y="544"/>
                      </a:lnTo>
                      <a:lnTo>
                        <a:pt x="124" y="608"/>
                      </a:lnTo>
                      <a:lnTo>
                        <a:pt x="142" y="642"/>
                      </a:lnTo>
                      <a:lnTo>
                        <a:pt x="140" y="634"/>
                      </a:lnTo>
                      <a:lnTo>
                        <a:pt x="138" y="626"/>
                      </a:lnTo>
                      <a:lnTo>
                        <a:pt x="136" y="616"/>
                      </a:lnTo>
                      <a:lnTo>
                        <a:pt x="134" y="606"/>
                      </a:lnTo>
                      <a:lnTo>
                        <a:pt x="132" y="578"/>
                      </a:lnTo>
                      <a:lnTo>
                        <a:pt x="130" y="548"/>
                      </a:lnTo>
                      <a:lnTo>
                        <a:pt x="130" y="510"/>
                      </a:lnTo>
                      <a:lnTo>
                        <a:pt x="130" y="490"/>
                      </a:lnTo>
                      <a:lnTo>
                        <a:pt x="130" y="470"/>
                      </a:lnTo>
                      <a:lnTo>
                        <a:pt x="130" y="456"/>
                      </a:lnTo>
                      <a:lnTo>
                        <a:pt x="130" y="446"/>
                      </a:lnTo>
                      <a:lnTo>
                        <a:pt x="130" y="422"/>
                      </a:lnTo>
                      <a:lnTo>
                        <a:pt x="130" y="370"/>
                      </a:lnTo>
                      <a:lnTo>
                        <a:pt x="134" y="314"/>
                      </a:lnTo>
                      <a:lnTo>
                        <a:pt x="136" y="264"/>
                      </a:lnTo>
                      <a:lnTo>
                        <a:pt x="142" y="216"/>
                      </a:lnTo>
                      <a:lnTo>
                        <a:pt x="144" y="194"/>
                      </a:lnTo>
                      <a:lnTo>
                        <a:pt x="144" y="172"/>
                      </a:lnTo>
                      <a:lnTo>
                        <a:pt x="150" y="130"/>
                      </a:lnTo>
                      <a:lnTo>
                        <a:pt x="154" y="110"/>
                      </a:lnTo>
                      <a:lnTo>
                        <a:pt x="156" y="94"/>
                      </a:lnTo>
                      <a:lnTo>
                        <a:pt x="160" y="74"/>
                      </a:lnTo>
                      <a:lnTo>
                        <a:pt x="162" y="58"/>
                      </a:lnTo>
                      <a:lnTo>
                        <a:pt x="168" y="28"/>
                      </a:lnTo>
                      <a:lnTo>
                        <a:pt x="184" y="10"/>
                      </a:lnTo>
                      <a:lnTo>
                        <a:pt x="198" y="0"/>
                      </a:lnTo>
                      <a:lnTo>
                        <a:pt x="16" y="56"/>
                      </a:lnTo>
                      <a:lnTo>
                        <a:pt x="12" y="56"/>
                      </a:lnTo>
                      <a:lnTo>
                        <a:pt x="8" y="58"/>
                      </a:lnTo>
                      <a:lnTo>
                        <a:pt x="6" y="60"/>
                      </a:lnTo>
                      <a:lnTo>
                        <a:pt x="2" y="66"/>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66"/>
                <p:cNvSpPr>
                  <a:spLocks/>
                </p:cNvSpPr>
                <p:nvPr/>
              </p:nvSpPr>
              <p:spPr bwMode="auto">
                <a:xfrm>
                  <a:off x="808037" y="2247900"/>
                  <a:ext cx="511175" cy="1098550"/>
                </a:xfrm>
                <a:custGeom>
                  <a:avLst/>
                  <a:gdLst>
                    <a:gd name="T0" fmla="*/ 2147483647 w 322"/>
                    <a:gd name="T1" fmla="*/ 2147483647 h 692"/>
                    <a:gd name="T2" fmla="*/ 0 w 322"/>
                    <a:gd name="T3" fmla="*/ 2147483647 h 692"/>
                    <a:gd name="T4" fmla="*/ 2147483647 w 322"/>
                    <a:gd name="T5" fmla="*/ 2147483647 h 692"/>
                    <a:gd name="T6" fmla="*/ 2147483647 w 322"/>
                    <a:gd name="T7" fmla="*/ 2147483647 h 692"/>
                    <a:gd name="T8" fmla="*/ 2147483647 w 322"/>
                    <a:gd name="T9" fmla="*/ 2147483647 h 692"/>
                    <a:gd name="T10" fmla="*/ 2147483647 w 322"/>
                    <a:gd name="T11" fmla="*/ 2147483647 h 692"/>
                    <a:gd name="T12" fmla="*/ 2147483647 w 322"/>
                    <a:gd name="T13" fmla="*/ 2147483647 h 692"/>
                    <a:gd name="T14" fmla="*/ 2147483647 w 322"/>
                    <a:gd name="T15" fmla="*/ 2147483647 h 692"/>
                    <a:gd name="T16" fmla="*/ 2147483647 w 322"/>
                    <a:gd name="T17" fmla="*/ 2147483647 h 692"/>
                    <a:gd name="T18" fmla="*/ 2147483647 w 322"/>
                    <a:gd name="T19" fmla="*/ 2147483647 h 692"/>
                    <a:gd name="T20" fmla="*/ 2147483647 w 322"/>
                    <a:gd name="T21" fmla="*/ 2147483647 h 692"/>
                    <a:gd name="T22" fmla="*/ 2147483647 w 322"/>
                    <a:gd name="T23" fmla="*/ 2147483647 h 692"/>
                    <a:gd name="T24" fmla="*/ 2147483647 w 322"/>
                    <a:gd name="T25" fmla="*/ 2147483647 h 692"/>
                    <a:gd name="T26" fmla="*/ 2147483647 w 322"/>
                    <a:gd name="T27" fmla="*/ 2147483647 h 692"/>
                    <a:gd name="T28" fmla="*/ 2147483647 w 322"/>
                    <a:gd name="T29" fmla="*/ 2147483647 h 692"/>
                    <a:gd name="T30" fmla="*/ 2147483647 w 322"/>
                    <a:gd name="T31" fmla="*/ 2147483647 h 692"/>
                    <a:gd name="T32" fmla="*/ 2147483647 w 322"/>
                    <a:gd name="T33" fmla="*/ 2147483647 h 692"/>
                    <a:gd name="T34" fmla="*/ 2147483647 w 322"/>
                    <a:gd name="T35" fmla="*/ 2147483647 h 692"/>
                    <a:gd name="T36" fmla="*/ 2147483647 w 322"/>
                    <a:gd name="T37" fmla="*/ 2147483647 h 692"/>
                    <a:gd name="T38" fmla="*/ 2147483647 w 322"/>
                    <a:gd name="T39" fmla="*/ 2147483647 h 692"/>
                    <a:gd name="T40" fmla="*/ 2147483647 w 322"/>
                    <a:gd name="T41" fmla="*/ 2147483647 h 692"/>
                    <a:gd name="T42" fmla="*/ 2147483647 w 322"/>
                    <a:gd name="T43" fmla="*/ 2147483647 h 692"/>
                    <a:gd name="T44" fmla="*/ 2147483647 w 322"/>
                    <a:gd name="T45" fmla="*/ 2147483647 h 692"/>
                    <a:gd name="T46" fmla="*/ 2147483647 w 322"/>
                    <a:gd name="T47" fmla="*/ 2147483647 h 692"/>
                    <a:gd name="T48" fmla="*/ 2147483647 w 322"/>
                    <a:gd name="T49" fmla="*/ 2147483647 h 692"/>
                    <a:gd name="T50" fmla="*/ 2147483647 w 322"/>
                    <a:gd name="T51" fmla="*/ 2147483647 h 692"/>
                    <a:gd name="T52" fmla="*/ 2147483647 w 322"/>
                    <a:gd name="T53" fmla="*/ 2147483647 h 692"/>
                    <a:gd name="T54" fmla="*/ 2147483647 w 322"/>
                    <a:gd name="T55" fmla="*/ 2147483647 h 692"/>
                    <a:gd name="T56" fmla="*/ 2147483647 w 322"/>
                    <a:gd name="T57" fmla="*/ 2147483647 h 692"/>
                    <a:gd name="T58" fmla="*/ 2147483647 w 322"/>
                    <a:gd name="T59" fmla="*/ 2147483647 h 692"/>
                    <a:gd name="T60" fmla="*/ 2147483647 w 322"/>
                    <a:gd name="T61" fmla="*/ 2147483647 h 692"/>
                    <a:gd name="T62" fmla="*/ 2147483647 w 322"/>
                    <a:gd name="T63" fmla="*/ 2147483647 h 692"/>
                    <a:gd name="T64" fmla="*/ 2147483647 w 322"/>
                    <a:gd name="T65" fmla="*/ 2147483647 h 692"/>
                    <a:gd name="T66" fmla="*/ 2147483647 w 322"/>
                    <a:gd name="T67" fmla="*/ 2147483647 h 692"/>
                    <a:gd name="T68" fmla="*/ 2147483647 w 322"/>
                    <a:gd name="T69" fmla="*/ 2147483647 h 692"/>
                    <a:gd name="T70" fmla="*/ 2147483647 w 322"/>
                    <a:gd name="T71" fmla="*/ 2147483647 h 692"/>
                    <a:gd name="T72" fmla="*/ 2147483647 w 322"/>
                    <a:gd name="T73" fmla="*/ 2147483647 h 692"/>
                    <a:gd name="T74" fmla="*/ 2147483647 w 322"/>
                    <a:gd name="T75" fmla="*/ 2147483647 h 692"/>
                    <a:gd name="T76" fmla="*/ 2147483647 w 322"/>
                    <a:gd name="T77" fmla="*/ 2147483647 h 692"/>
                    <a:gd name="T78" fmla="*/ 2147483647 w 322"/>
                    <a:gd name="T79" fmla="*/ 2147483647 h 692"/>
                    <a:gd name="T80" fmla="*/ 2147483647 w 322"/>
                    <a:gd name="T81" fmla="*/ 2147483647 h 692"/>
                    <a:gd name="T82" fmla="*/ 2147483647 w 322"/>
                    <a:gd name="T83" fmla="*/ 2147483647 h 692"/>
                    <a:gd name="T84" fmla="*/ 2147483647 w 322"/>
                    <a:gd name="T85" fmla="*/ 2147483647 h 692"/>
                    <a:gd name="T86" fmla="*/ 2147483647 w 322"/>
                    <a:gd name="T87" fmla="*/ 2147483647 h 692"/>
                    <a:gd name="T88" fmla="*/ 2147483647 w 322"/>
                    <a:gd name="T89" fmla="*/ 2147483647 h 692"/>
                    <a:gd name="T90" fmla="*/ 2147483647 w 322"/>
                    <a:gd name="T91" fmla="*/ 2147483647 h 692"/>
                    <a:gd name="T92" fmla="*/ 2147483647 w 322"/>
                    <a:gd name="T93" fmla="*/ 2147483647 h 692"/>
                    <a:gd name="T94" fmla="*/ 2147483647 w 322"/>
                    <a:gd name="T95" fmla="*/ 2147483647 h 692"/>
                    <a:gd name="T96" fmla="*/ 2147483647 w 322"/>
                    <a:gd name="T97" fmla="*/ 2147483647 h 692"/>
                    <a:gd name="T98" fmla="*/ 2147483647 w 322"/>
                    <a:gd name="T99" fmla="*/ 2147483647 h 692"/>
                    <a:gd name="T100" fmla="*/ 2147483647 w 322"/>
                    <a:gd name="T101" fmla="*/ 2147483647 h 692"/>
                    <a:gd name="T102" fmla="*/ 2147483647 w 322"/>
                    <a:gd name="T103" fmla="*/ 2147483647 h 692"/>
                    <a:gd name="T104" fmla="*/ 2147483647 w 322"/>
                    <a:gd name="T105" fmla="*/ 2147483647 h 692"/>
                    <a:gd name="T106" fmla="*/ 2147483647 w 322"/>
                    <a:gd name="T107" fmla="*/ 2147483647 h 692"/>
                    <a:gd name="T108" fmla="*/ 2147483647 w 322"/>
                    <a:gd name="T109" fmla="*/ 2147483647 h 692"/>
                    <a:gd name="T110" fmla="*/ 2147483647 w 322"/>
                    <a:gd name="T111" fmla="*/ 2147483647 h 692"/>
                    <a:gd name="T112" fmla="*/ 2147483647 w 322"/>
                    <a:gd name="T113" fmla="*/ 2147483647 h 692"/>
                    <a:gd name="T114" fmla="*/ 2147483647 w 322"/>
                    <a:gd name="T115" fmla="*/ 2147483647 h 69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2"/>
                    <a:gd name="T175" fmla="*/ 0 h 692"/>
                    <a:gd name="T176" fmla="*/ 322 w 322"/>
                    <a:gd name="T177" fmla="*/ 692 h 69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2" h="692">
                      <a:moveTo>
                        <a:pt x="72" y="130"/>
                      </a:moveTo>
                      <a:lnTo>
                        <a:pt x="28" y="218"/>
                      </a:lnTo>
                      <a:lnTo>
                        <a:pt x="42" y="374"/>
                      </a:lnTo>
                      <a:lnTo>
                        <a:pt x="0" y="480"/>
                      </a:lnTo>
                      <a:lnTo>
                        <a:pt x="4" y="642"/>
                      </a:lnTo>
                      <a:lnTo>
                        <a:pt x="6" y="644"/>
                      </a:lnTo>
                      <a:lnTo>
                        <a:pt x="36" y="658"/>
                      </a:lnTo>
                      <a:lnTo>
                        <a:pt x="52" y="664"/>
                      </a:lnTo>
                      <a:lnTo>
                        <a:pt x="66" y="668"/>
                      </a:lnTo>
                      <a:lnTo>
                        <a:pt x="76" y="672"/>
                      </a:lnTo>
                      <a:lnTo>
                        <a:pt x="100" y="678"/>
                      </a:lnTo>
                      <a:lnTo>
                        <a:pt x="126" y="684"/>
                      </a:lnTo>
                      <a:lnTo>
                        <a:pt x="138" y="686"/>
                      </a:lnTo>
                      <a:lnTo>
                        <a:pt x="144" y="686"/>
                      </a:lnTo>
                      <a:lnTo>
                        <a:pt x="150" y="688"/>
                      </a:lnTo>
                      <a:lnTo>
                        <a:pt x="152" y="682"/>
                      </a:lnTo>
                      <a:lnTo>
                        <a:pt x="154" y="658"/>
                      </a:lnTo>
                      <a:lnTo>
                        <a:pt x="154" y="638"/>
                      </a:lnTo>
                      <a:lnTo>
                        <a:pt x="156" y="618"/>
                      </a:lnTo>
                      <a:lnTo>
                        <a:pt x="156" y="602"/>
                      </a:lnTo>
                      <a:lnTo>
                        <a:pt x="158" y="586"/>
                      </a:lnTo>
                      <a:lnTo>
                        <a:pt x="158" y="574"/>
                      </a:lnTo>
                      <a:lnTo>
                        <a:pt x="158" y="562"/>
                      </a:lnTo>
                      <a:lnTo>
                        <a:pt x="158" y="552"/>
                      </a:lnTo>
                      <a:lnTo>
                        <a:pt x="162" y="552"/>
                      </a:lnTo>
                      <a:lnTo>
                        <a:pt x="164" y="570"/>
                      </a:lnTo>
                      <a:lnTo>
                        <a:pt x="166" y="584"/>
                      </a:lnTo>
                      <a:lnTo>
                        <a:pt x="168" y="598"/>
                      </a:lnTo>
                      <a:lnTo>
                        <a:pt x="170" y="610"/>
                      </a:lnTo>
                      <a:lnTo>
                        <a:pt x="182" y="654"/>
                      </a:lnTo>
                      <a:lnTo>
                        <a:pt x="186" y="672"/>
                      </a:lnTo>
                      <a:lnTo>
                        <a:pt x="188" y="692"/>
                      </a:lnTo>
                      <a:lnTo>
                        <a:pt x="208" y="692"/>
                      </a:lnTo>
                      <a:lnTo>
                        <a:pt x="242" y="692"/>
                      </a:lnTo>
                      <a:lnTo>
                        <a:pt x="274" y="692"/>
                      </a:lnTo>
                      <a:lnTo>
                        <a:pt x="280" y="672"/>
                      </a:lnTo>
                      <a:lnTo>
                        <a:pt x="282" y="658"/>
                      </a:lnTo>
                      <a:lnTo>
                        <a:pt x="286" y="646"/>
                      </a:lnTo>
                      <a:lnTo>
                        <a:pt x="286" y="638"/>
                      </a:lnTo>
                      <a:lnTo>
                        <a:pt x="286" y="634"/>
                      </a:lnTo>
                      <a:lnTo>
                        <a:pt x="284" y="618"/>
                      </a:lnTo>
                      <a:lnTo>
                        <a:pt x="284" y="616"/>
                      </a:lnTo>
                      <a:lnTo>
                        <a:pt x="282" y="614"/>
                      </a:lnTo>
                      <a:lnTo>
                        <a:pt x="284" y="616"/>
                      </a:lnTo>
                      <a:lnTo>
                        <a:pt x="302" y="628"/>
                      </a:lnTo>
                      <a:lnTo>
                        <a:pt x="322" y="642"/>
                      </a:lnTo>
                      <a:lnTo>
                        <a:pt x="320" y="638"/>
                      </a:lnTo>
                      <a:lnTo>
                        <a:pt x="316" y="632"/>
                      </a:lnTo>
                      <a:lnTo>
                        <a:pt x="312" y="626"/>
                      </a:lnTo>
                      <a:lnTo>
                        <a:pt x="308" y="618"/>
                      </a:lnTo>
                      <a:lnTo>
                        <a:pt x="306" y="610"/>
                      </a:lnTo>
                      <a:lnTo>
                        <a:pt x="302" y="600"/>
                      </a:lnTo>
                      <a:lnTo>
                        <a:pt x="298" y="588"/>
                      </a:lnTo>
                      <a:lnTo>
                        <a:pt x="292" y="576"/>
                      </a:lnTo>
                      <a:lnTo>
                        <a:pt x="288" y="560"/>
                      </a:lnTo>
                      <a:lnTo>
                        <a:pt x="282" y="544"/>
                      </a:lnTo>
                      <a:lnTo>
                        <a:pt x="280" y="540"/>
                      </a:lnTo>
                      <a:lnTo>
                        <a:pt x="274" y="512"/>
                      </a:lnTo>
                      <a:lnTo>
                        <a:pt x="272" y="498"/>
                      </a:lnTo>
                      <a:lnTo>
                        <a:pt x="272" y="494"/>
                      </a:lnTo>
                      <a:lnTo>
                        <a:pt x="272" y="492"/>
                      </a:lnTo>
                      <a:lnTo>
                        <a:pt x="270" y="490"/>
                      </a:lnTo>
                      <a:lnTo>
                        <a:pt x="268" y="484"/>
                      </a:lnTo>
                      <a:lnTo>
                        <a:pt x="262" y="456"/>
                      </a:lnTo>
                      <a:lnTo>
                        <a:pt x="260" y="440"/>
                      </a:lnTo>
                      <a:lnTo>
                        <a:pt x="256" y="426"/>
                      </a:lnTo>
                      <a:lnTo>
                        <a:pt x="250" y="394"/>
                      </a:lnTo>
                      <a:lnTo>
                        <a:pt x="246" y="362"/>
                      </a:lnTo>
                      <a:lnTo>
                        <a:pt x="242" y="328"/>
                      </a:lnTo>
                      <a:lnTo>
                        <a:pt x="242" y="308"/>
                      </a:lnTo>
                      <a:lnTo>
                        <a:pt x="240" y="290"/>
                      </a:lnTo>
                      <a:lnTo>
                        <a:pt x="236" y="254"/>
                      </a:lnTo>
                      <a:lnTo>
                        <a:pt x="236" y="252"/>
                      </a:lnTo>
                      <a:lnTo>
                        <a:pt x="236" y="246"/>
                      </a:lnTo>
                      <a:lnTo>
                        <a:pt x="230" y="210"/>
                      </a:lnTo>
                      <a:lnTo>
                        <a:pt x="224" y="178"/>
                      </a:lnTo>
                      <a:lnTo>
                        <a:pt x="222" y="148"/>
                      </a:lnTo>
                      <a:lnTo>
                        <a:pt x="218" y="122"/>
                      </a:lnTo>
                      <a:lnTo>
                        <a:pt x="216" y="98"/>
                      </a:lnTo>
                      <a:lnTo>
                        <a:pt x="214" y="86"/>
                      </a:lnTo>
                      <a:lnTo>
                        <a:pt x="212" y="76"/>
                      </a:lnTo>
                      <a:lnTo>
                        <a:pt x="212" y="70"/>
                      </a:lnTo>
                      <a:lnTo>
                        <a:pt x="212" y="52"/>
                      </a:lnTo>
                      <a:lnTo>
                        <a:pt x="212" y="36"/>
                      </a:lnTo>
                      <a:lnTo>
                        <a:pt x="212" y="28"/>
                      </a:lnTo>
                      <a:lnTo>
                        <a:pt x="214" y="18"/>
                      </a:lnTo>
                      <a:lnTo>
                        <a:pt x="214" y="12"/>
                      </a:lnTo>
                      <a:lnTo>
                        <a:pt x="214" y="10"/>
                      </a:lnTo>
                      <a:lnTo>
                        <a:pt x="218" y="4"/>
                      </a:lnTo>
                      <a:lnTo>
                        <a:pt x="220" y="2"/>
                      </a:lnTo>
                      <a:lnTo>
                        <a:pt x="218" y="0"/>
                      </a:lnTo>
                      <a:lnTo>
                        <a:pt x="196" y="6"/>
                      </a:lnTo>
                      <a:lnTo>
                        <a:pt x="192" y="4"/>
                      </a:lnTo>
                      <a:lnTo>
                        <a:pt x="190" y="14"/>
                      </a:lnTo>
                      <a:lnTo>
                        <a:pt x="186" y="22"/>
                      </a:lnTo>
                      <a:lnTo>
                        <a:pt x="182" y="32"/>
                      </a:lnTo>
                      <a:lnTo>
                        <a:pt x="174" y="40"/>
                      </a:lnTo>
                      <a:lnTo>
                        <a:pt x="166" y="46"/>
                      </a:lnTo>
                      <a:lnTo>
                        <a:pt x="156" y="52"/>
                      </a:lnTo>
                      <a:lnTo>
                        <a:pt x="146" y="56"/>
                      </a:lnTo>
                      <a:lnTo>
                        <a:pt x="132" y="64"/>
                      </a:lnTo>
                      <a:lnTo>
                        <a:pt x="140" y="270"/>
                      </a:lnTo>
                      <a:lnTo>
                        <a:pt x="96" y="78"/>
                      </a:lnTo>
                      <a:lnTo>
                        <a:pt x="80" y="78"/>
                      </a:lnTo>
                      <a:lnTo>
                        <a:pt x="80" y="70"/>
                      </a:lnTo>
                      <a:lnTo>
                        <a:pt x="66" y="62"/>
                      </a:lnTo>
                      <a:lnTo>
                        <a:pt x="52" y="78"/>
                      </a:lnTo>
                      <a:lnTo>
                        <a:pt x="56" y="80"/>
                      </a:lnTo>
                      <a:lnTo>
                        <a:pt x="56" y="86"/>
                      </a:lnTo>
                      <a:lnTo>
                        <a:pt x="64" y="98"/>
                      </a:lnTo>
                      <a:lnTo>
                        <a:pt x="74" y="118"/>
                      </a:lnTo>
                      <a:lnTo>
                        <a:pt x="72" y="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67"/>
                <p:cNvSpPr>
                  <a:spLocks/>
                </p:cNvSpPr>
                <p:nvPr/>
              </p:nvSpPr>
              <p:spPr bwMode="auto">
                <a:xfrm>
                  <a:off x="1144587" y="2365375"/>
                  <a:ext cx="168275" cy="606425"/>
                </a:xfrm>
                <a:custGeom>
                  <a:avLst/>
                  <a:gdLst>
                    <a:gd name="T0" fmla="*/ 2147483647 w 106"/>
                    <a:gd name="T1" fmla="*/ 2147483647 h 382"/>
                    <a:gd name="T2" fmla="*/ 2147483647 w 106"/>
                    <a:gd name="T3" fmla="*/ 2147483647 h 382"/>
                    <a:gd name="T4" fmla="*/ 2147483647 w 106"/>
                    <a:gd name="T5" fmla="*/ 2147483647 h 382"/>
                    <a:gd name="T6" fmla="*/ 2147483647 w 106"/>
                    <a:gd name="T7" fmla="*/ 2147483647 h 382"/>
                    <a:gd name="T8" fmla="*/ 2147483647 w 106"/>
                    <a:gd name="T9" fmla="*/ 2147483647 h 382"/>
                    <a:gd name="T10" fmla="*/ 2147483647 w 106"/>
                    <a:gd name="T11" fmla="*/ 2147483647 h 382"/>
                    <a:gd name="T12" fmla="*/ 2147483647 w 106"/>
                    <a:gd name="T13" fmla="*/ 2147483647 h 382"/>
                    <a:gd name="T14" fmla="*/ 2147483647 w 106"/>
                    <a:gd name="T15" fmla="*/ 2147483647 h 382"/>
                    <a:gd name="T16" fmla="*/ 2147483647 w 106"/>
                    <a:gd name="T17" fmla="*/ 2147483647 h 382"/>
                    <a:gd name="T18" fmla="*/ 2147483647 w 106"/>
                    <a:gd name="T19" fmla="*/ 2147483647 h 382"/>
                    <a:gd name="T20" fmla="*/ 2147483647 w 106"/>
                    <a:gd name="T21" fmla="*/ 2147483647 h 382"/>
                    <a:gd name="T22" fmla="*/ 2147483647 w 106"/>
                    <a:gd name="T23" fmla="*/ 2147483647 h 382"/>
                    <a:gd name="T24" fmla="*/ 2147483647 w 106"/>
                    <a:gd name="T25" fmla="*/ 2147483647 h 382"/>
                    <a:gd name="T26" fmla="*/ 2147483647 w 106"/>
                    <a:gd name="T27" fmla="*/ 2147483647 h 382"/>
                    <a:gd name="T28" fmla="*/ 2147483647 w 106"/>
                    <a:gd name="T29" fmla="*/ 2147483647 h 382"/>
                    <a:gd name="T30" fmla="*/ 2147483647 w 106"/>
                    <a:gd name="T31" fmla="*/ 2147483647 h 382"/>
                    <a:gd name="T32" fmla="*/ 2147483647 w 106"/>
                    <a:gd name="T33" fmla="*/ 2147483647 h 382"/>
                    <a:gd name="T34" fmla="*/ 2147483647 w 106"/>
                    <a:gd name="T35" fmla="*/ 2147483647 h 382"/>
                    <a:gd name="T36" fmla="*/ 2147483647 w 106"/>
                    <a:gd name="T37" fmla="*/ 2147483647 h 382"/>
                    <a:gd name="T38" fmla="*/ 2147483647 w 106"/>
                    <a:gd name="T39" fmla="*/ 2147483647 h 382"/>
                    <a:gd name="T40" fmla="*/ 2147483647 w 106"/>
                    <a:gd name="T41" fmla="*/ 2147483647 h 382"/>
                    <a:gd name="T42" fmla="*/ 2147483647 w 106"/>
                    <a:gd name="T43" fmla="*/ 2147483647 h 382"/>
                    <a:gd name="T44" fmla="*/ 2147483647 w 106"/>
                    <a:gd name="T45" fmla="*/ 2147483647 h 382"/>
                    <a:gd name="T46" fmla="*/ 2147483647 w 106"/>
                    <a:gd name="T47" fmla="*/ 2147483647 h 382"/>
                    <a:gd name="T48" fmla="*/ 2147483647 w 106"/>
                    <a:gd name="T49" fmla="*/ 2147483647 h 382"/>
                    <a:gd name="T50" fmla="*/ 2147483647 w 106"/>
                    <a:gd name="T51" fmla="*/ 2147483647 h 382"/>
                    <a:gd name="T52" fmla="*/ 2147483647 w 106"/>
                    <a:gd name="T53" fmla="*/ 2147483647 h 382"/>
                    <a:gd name="T54" fmla="*/ 2147483647 w 106"/>
                    <a:gd name="T55" fmla="*/ 2147483647 h 382"/>
                    <a:gd name="T56" fmla="*/ 2147483647 w 106"/>
                    <a:gd name="T57" fmla="*/ 2147483647 h 382"/>
                    <a:gd name="T58" fmla="*/ 2147483647 w 106"/>
                    <a:gd name="T59" fmla="*/ 2147483647 h 382"/>
                    <a:gd name="T60" fmla="*/ 2147483647 w 106"/>
                    <a:gd name="T61" fmla="*/ 2147483647 h 382"/>
                    <a:gd name="T62" fmla="*/ 2147483647 w 106"/>
                    <a:gd name="T63" fmla="*/ 2147483647 h 382"/>
                    <a:gd name="T64" fmla="*/ 2147483647 w 106"/>
                    <a:gd name="T65" fmla="*/ 2147483647 h 382"/>
                    <a:gd name="T66" fmla="*/ 2147483647 w 106"/>
                    <a:gd name="T67" fmla="*/ 2147483647 h 382"/>
                    <a:gd name="T68" fmla="*/ 2147483647 w 106"/>
                    <a:gd name="T69" fmla="*/ 2147483647 h 382"/>
                    <a:gd name="T70" fmla="*/ 2147483647 w 106"/>
                    <a:gd name="T71" fmla="*/ 2147483647 h 382"/>
                    <a:gd name="T72" fmla="*/ 2147483647 w 106"/>
                    <a:gd name="T73" fmla="*/ 2147483647 h 382"/>
                    <a:gd name="T74" fmla="*/ 2147483647 w 106"/>
                    <a:gd name="T75" fmla="*/ 2147483647 h 382"/>
                    <a:gd name="T76" fmla="*/ 2147483647 w 106"/>
                    <a:gd name="T77" fmla="*/ 0 h 382"/>
                    <a:gd name="T78" fmla="*/ 0 w 106"/>
                    <a:gd name="T79" fmla="*/ 2147483647 h 382"/>
                    <a:gd name="T80" fmla="*/ 2147483647 w 106"/>
                    <a:gd name="T81" fmla="*/ 2147483647 h 382"/>
                    <a:gd name="T82" fmla="*/ 2147483647 w 106"/>
                    <a:gd name="T83" fmla="*/ 2147483647 h 382"/>
                    <a:gd name="T84" fmla="*/ 2147483647 w 106"/>
                    <a:gd name="T85" fmla="*/ 2147483647 h 382"/>
                    <a:gd name="T86" fmla="*/ 2147483647 w 106"/>
                    <a:gd name="T87" fmla="*/ 2147483647 h 382"/>
                    <a:gd name="T88" fmla="*/ 2147483647 w 106"/>
                    <a:gd name="T89" fmla="*/ 2147483647 h 382"/>
                    <a:gd name="T90" fmla="*/ 2147483647 w 106"/>
                    <a:gd name="T91" fmla="*/ 2147483647 h 382"/>
                    <a:gd name="T92" fmla="*/ 2147483647 w 106"/>
                    <a:gd name="T93" fmla="*/ 2147483647 h 382"/>
                    <a:gd name="T94" fmla="*/ 2147483647 w 106"/>
                    <a:gd name="T95" fmla="*/ 2147483647 h 382"/>
                    <a:gd name="T96" fmla="*/ 2147483647 w 106"/>
                    <a:gd name="T97" fmla="*/ 2147483647 h 382"/>
                    <a:gd name="T98" fmla="*/ 2147483647 w 106"/>
                    <a:gd name="T99" fmla="*/ 2147483647 h 3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6"/>
                    <a:gd name="T151" fmla="*/ 0 h 382"/>
                    <a:gd name="T152" fmla="*/ 106 w 106"/>
                    <a:gd name="T153" fmla="*/ 382 h 38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6" h="382">
                      <a:moveTo>
                        <a:pt x="24" y="178"/>
                      </a:moveTo>
                      <a:lnTo>
                        <a:pt x="24" y="180"/>
                      </a:lnTo>
                      <a:lnTo>
                        <a:pt x="34" y="226"/>
                      </a:lnTo>
                      <a:lnTo>
                        <a:pt x="40" y="250"/>
                      </a:lnTo>
                      <a:lnTo>
                        <a:pt x="46" y="276"/>
                      </a:lnTo>
                      <a:lnTo>
                        <a:pt x="64" y="326"/>
                      </a:lnTo>
                      <a:lnTo>
                        <a:pt x="82" y="382"/>
                      </a:lnTo>
                      <a:lnTo>
                        <a:pt x="84" y="380"/>
                      </a:lnTo>
                      <a:lnTo>
                        <a:pt x="90" y="352"/>
                      </a:lnTo>
                      <a:lnTo>
                        <a:pt x="92" y="328"/>
                      </a:lnTo>
                      <a:lnTo>
                        <a:pt x="96" y="294"/>
                      </a:lnTo>
                      <a:lnTo>
                        <a:pt x="100" y="264"/>
                      </a:lnTo>
                      <a:lnTo>
                        <a:pt x="102" y="240"/>
                      </a:lnTo>
                      <a:lnTo>
                        <a:pt x="102" y="218"/>
                      </a:lnTo>
                      <a:lnTo>
                        <a:pt x="104" y="202"/>
                      </a:lnTo>
                      <a:lnTo>
                        <a:pt x="106" y="190"/>
                      </a:lnTo>
                      <a:lnTo>
                        <a:pt x="106" y="182"/>
                      </a:lnTo>
                      <a:lnTo>
                        <a:pt x="106" y="180"/>
                      </a:lnTo>
                      <a:lnTo>
                        <a:pt x="106" y="176"/>
                      </a:lnTo>
                      <a:lnTo>
                        <a:pt x="102" y="174"/>
                      </a:lnTo>
                      <a:lnTo>
                        <a:pt x="100" y="170"/>
                      </a:lnTo>
                      <a:lnTo>
                        <a:pt x="92" y="166"/>
                      </a:lnTo>
                      <a:lnTo>
                        <a:pt x="86" y="158"/>
                      </a:lnTo>
                      <a:lnTo>
                        <a:pt x="74" y="148"/>
                      </a:lnTo>
                      <a:lnTo>
                        <a:pt x="60" y="136"/>
                      </a:lnTo>
                      <a:lnTo>
                        <a:pt x="42" y="122"/>
                      </a:lnTo>
                      <a:lnTo>
                        <a:pt x="56" y="116"/>
                      </a:lnTo>
                      <a:lnTo>
                        <a:pt x="62" y="112"/>
                      </a:lnTo>
                      <a:lnTo>
                        <a:pt x="82" y="102"/>
                      </a:lnTo>
                      <a:lnTo>
                        <a:pt x="98" y="96"/>
                      </a:lnTo>
                      <a:lnTo>
                        <a:pt x="98" y="90"/>
                      </a:lnTo>
                      <a:lnTo>
                        <a:pt x="92" y="82"/>
                      </a:lnTo>
                      <a:lnTo>
                        <a:pt x="86" y="76"/>
                      </a:lnTo>
                      <a:lnTo>
                        <a:pt x="70" y="58"/>
                      </a:lnTo>
                      <a:lnTo>
                        <a:pt x="52" y="40"/>
                      </a:lnTo>
                      <a:lnTo>
                        <a:pt x="30" y="24"/>
                      </a:lnTo>
                      <a:lnTo>
                        <a:pt x="16" y="10"/>
                      </a:lnTo>
                      <a:lnTo>
                        <a:pt x="2" y="0"/>
                      </a:lnTo>
                      <a:lnTo>
                        <a:pt x="0" y="2"/>
                      </a:lnTo>
                      <a:lnTo>
                        <a:pt x="2" y="12"/>
                      </a:lnTo>
                      <a:lnTo>
                        <a:pt x="4" y="24"/>
                      </a:lnTo>
                      <a:lnTo>
                        <a:pt x="6" y="48"/>
                      </a:lnTo>
                      <a:lnTo>
                        <a:pt x="10" y="74"/>
                      </a:lnTo>
                      <a:lnTo>
                        <a:pt x="12" y="104"/>
                      </a:lnTo>
                      <a:lnTo>
                        <a:pt x="18" y="136"/>
                      </a:lnTo>
                      <a:lnTo>
                        <a:pt x="24" y="172"/>
                      </a:lnTo>
                      <a:lnTo>
                        <a:pt x="24" y="174"/>
                      </a:lnTo>
                      <a:lnTo>
                        <a:pt x="24" y="178"/>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68"/>
                <p:cNvSpPr>
                  <a:spLocks/>
                </p:cNvSpPr>
                <p:nvPr/>
              </p:nvSpPr>
              <p:spPr bwMode="auto">
                <a:xfrm>
                  <a:off x="1143690" y="2303997"/>
                  <a:ext cx="196971" cy="717565"/>
                </a:xfrm>
                <a:custGeom>
                  <a:avLst/>
                  <a:gdLst/>
                  <a:ahLst/>
                  <a:cxnLst>
                    <a:cxn ang="0">
                      <a:pos x="30" y="62"/>
                    </a:cxn>
                    <a:cxn ang="0">
                      <a:pos x="70" y="96"/>
                    </a:cxn>
                    <a:cxn ang="0">
                      <a:pos x="92" y="120"/>
                    </a:cxn>
                    <a:cxn ang="0">
                      <a:pos x="98" y="134"/>
                    </a:cxn>
                    <a:cxn ang="0">
                      <a:pos x="82" y="140"/>
                    </a:cxn>
                    <a:cxn ang="0">
                      <a:pos x="56" y="154"/>
                    </a:cxn>
                    <a:cxn ang="0">
                      <a:pos x="60" y="174"/>
                    </a:cxn>
                    <a:cxn ang="0">
                      <a:pos x="86" y="196"/>
                    </a:cxn>
                    <a:cxn ang="0">
                      <a:pos x="100" y="208"/>
                    </a:cxn>
                    <a:cxn ang="0">
                      <a:pos x="106" y="214"/>
                    </a:cxn>
                    <a:cxn ang="0">
                      <a:pos x="106" y="220"/>
                    </a:cxn>
                    <a:cxn ang="0">
                      <a:pos x="104" y="240"/>
                    </a:cxn>
                    <a:cxn ang="0">
                      <a:pos x="102" y="278"/>
                    </a:cxn>
                    <a:cxn ang="0">
                      <a:pos x="96" y="332"/>
                    </a:cxn>
                    <a:cxn ang="0">
                      <a:pos x="90" y="390"/>
                    </a:cxn>
                    <a:cxn ang="0">
                      <a:pos x="82" y="420"/>
                    </a:cxn>
                    <a:cxn ang="0">
                      <a:pos x="84" y="424"/>
                    </a:cxn>
                    <a:cxn ang="0">
                      <a:pos x="98" y="440"/>
                    </a:cxn>
                    <a:cxn ang="0">
                      <a:pos x="112" y="354"/>
                    </a:cxn>
                    <a:cxn ang="0">
                      <a:pos x="118" y="292"/>
                    </a:cxn>
                    <a:cxn ang="0">
                      <a:pos x="122" y="246"/>
                    </a:cxn>
                    <a:cxn ang="0">
                      <a:pos x="124" y="218"/>
                    </a:cxn>
                    <a:cxn ang="0">
                      <a:pos x="124" y="208"/>
                    </a:cxn>
                    <a:cxn ang="0">
                      <a:pos x="122" y="200"/>
                    </a:cxn>
                    <a:cxn ang="0">
                      <a:pos x="112" y="192"/>
                    </a:cxn>
                    <a:cxn ang="0">
                      <a:pos x="104" y="184"/>
                    </a:cxn>
                    <a:cxn ang="0">
                      <a:pos x="84" y="166"/>
                    </a:cxn>
                    <a:cxn ang="0">
                      <a:pos x="68" y="150"/>
                    </a:cxn>
                    <a:cxn ang="0">
                      <a:pos x="90" y="142"/>
                    </a:cxn>
                    <a:cxn ang="0">
                      <a:pos x="106" y="138"/>
                    </a:cxn>
                    <a:cxn ang="0">
                      <a:pos x="114" y="128"/>
                    </a:cxn>
                    <a:cxn ang="0">
                      <a:pos x="120" y="118"/>
                    </a:cxn>
                    <a:cxn ang="0">
                      <a:pos x="104" y="100"/>
                    </a:cxn>
                    <a:cxn ang="0">
                      <a:pos x="74" y="72"/>
                    </a:cxn>
                    <a:cxn ang="0">
                      <a:pos x="32" y="34"/>
                    </a:cxn>
                    <a:cxn ang="0">
                      <a:pos x="8" y="10"/>
                    </a:cxn>
                    <a:cxn ang="0">
                      <a:pos x="0" y="16"/>
                    </a:cxn>
                    <a:cxn ang="0">
                      <a:pos x="0" y="40"/>
                    </a:cxn>
                    <a:cxn ang="0">
                      <a:pos x="16" y="48"/>
                    </a:cxn>
                  </a:cxnLst>
                  <a:rect l="0" t="0" r="r" b="b"/>
                  <a:pathLst>
                    <a:path w="124" h="452">
                      <a:moveTo>
                        <a:pt x="16" y="48"/>
                      </a:moveTo>
                      <a:lnTo>
                        <a:pt x="30" y="62"/>
                      </a:lnTo>
                      <a:lnTo>
                        <a:pt x="52" y="78"/>
                      </a:lnTo>
                      <a:lnTo>
                        <a:pt x="70" y="96"/>
                      </a:lnTo>
                      <a:lnTo>
                        <a:pt x="86" y="114"/>
                      </a:lnTo>
                      <a:lnTo>
                        <a:pt x="92" y="120"/>
                      </a:lnTo>
                      <a:lnTo>
                        <a:pt x="98" y="128"/>
                      </a:lnTo>
                      <a:lnTo>
                        <a:pt x="98" y="134"/>
                      </a:lnTo>
                      <a:lnTo>
                        <a:pt x="98" y="134"/>
                      </a:lnTo>
                      <a:lnTo>
                        <a:pt x="82" y="140"/>
                      </a:lnTo>
                      <a:lnTo>
                        <a:pt x="62" y="150"/>
                      </a:lnTo>
                      <a:lnTo>
                        <a:pt x="56" y="154"/>
                      </a:lnTo>
                      <a:lnTo>
                        <a:pt x="42" y="160"/>
                      </a:lnTo>
                      <a:lnTo>
                        <a:pt x="60" y="174"/>
                      </a:lnTo>
                      <a:lnTo>
                        <a:pt x="74" y="186"/>
                      </a:lnTo>
                      <a:lnTo>
                        <a:pt x="86" y="196"/>
                      </a:lnTo>
                      <a:lnTo>
                        <a:pt x="92" y="204"/>
                      </a:lnTo>
                      <a:lnTo>
                        <a:pt x="100" y="208"/>
                      </a:lnTo>
                      <a:lnTo>
                        <a:pt x="102" y="212"/>
                      </a:lnTo>
                      <a:lnTo>
                        <a:pt x="106" y="214"/>
                      </a:lnTo>
                      <a:lnTo>
                        <a:pt x="106" y="218"/>
                      </a:lnTo>
                      <a:lnTo>
                        <a:pt x="106" y="220"/>
                      </a:lnTo>
                      <a:lnTo>
                        <a:pt x="106" y="228"/>
                      </a:lnTo>
                      <a:lnTo>
                        <a:pt x="104" y="240"/>
                      </a:lnTo>
                      <a:lnTo>
                        <a:pt x="102" y="256"/>
                      </a:lnTo>
                      <a:lnTo>
                        <a:pt x="102" y="278"/>
                      </a:lnTo>
                      <a:lnTo>
                        <a:pt x="100" y="302"/>
                      </a:lnTo>
                      <a:lnTo>
                        <a:pt x="96" y="332"/>
                      </a:lnTo>
                      <a:lnTo>
                        <a:pt x="92" y="366"/>
                      </a:lnTo>
                      <a:lnTo>
                        <a:pt x="90" y="390"/>
                      </a:lnTo>
                      <a:lnTo>
                        <a:pt x="84" y="418"/>
                      </a:lnTo>
                      <a:lnTo>
                        <a:pt x="82" y="420"/>
                      </a:lnTo>
                      <a:lnTo>
                        <a:pt x="84" y="424"/>
                      </a:lnTo>
                      <a:lnTo>
                        <a:pt x="84" y="424"/>
                      </a:lnTo>
                      <a:lnTo>
                        <a:pt x="96" y="452"/>
                      </a:lnTo>
                      <a:lnTo>
                        <a:pt x="98" y="440"/>
                      </a:lnTo>
                      <a:lnTo>
                        <a:pt x="106" y="394"/>
                      </a:lnTo>
                      <a:lnTo>
                        <a:pt x="112" y="354"/>
                      </a:lnTo>
                      <a:lnTo>
                        <a:pt x="116" y="320"/>
                      </a:lnTo>
                      <a:lnTo>
                        <a:pt x="118" y="292"/>
                      </a:lnTo>
                      <a:lnTo>
                        <a:pt x="120" y="266"/>
                      </a:lnTo>
                      <a:lnTo>
                        <a:pt x="122" y="246"/>
                      </a:lnTo>
                      <a:lnTo>
                        <a:pt x="124" y="228"/>
                      </a:lnTo>
                      <a:lnTo>
                        <a:pt x="124" y="218"/>
                      </a:lnTo>
                      <a:lnTo>
                        <a:pt x="124" y="210"/>
                      </a:lnTo>
                      <a:lnTo>
                        <a:pt x="124" y="208"/>
                      </a:lnTo>
                      <a:lnTo>
                        <a:pt x="124" y="204"/>
                      </a:lnTo>
                      <a:lnTo>
                        <a:pt x="122" y="200"/>
                      </a:lnTo>
                      <a:lnTo>
                        <a:pt x="118" y="196"/>
                      </a:lnTo>
                      <a:lnTo>
                        <a:pt x="112" y="192"/>
                      </a:lnTo>
                      <a:lnTo>
                        <a:pt x="108" y="188"/>
                      </a:lnTo>
                      <a:lnTo>
                        <a:pt x="104" y="184"/>
                      </a:lnTo>
                      <a:lnTo>
                        <a:pt x="96" y="178"/>
                      </a:lnTo>
                      <a:lnTo>
                        <a:pt x="84" y="166"/>
                      </a:lnTo>
                      <a:lnTo>
                        <a:pt x="68" y="156"/>
                      </a:lnTo>
                      <a:lnTo>
                        <a:pt x="68" y="150"/>
                      </a:lnTo>
                      <a:lnTo>
                        <a:pt x="80" y="144"/>
                      </a:lnTo>
                      <a:lnTo>
                        <a:pt x="90" y="142"/>
                      </a:lnTo>
                      <a:lnTo>
                        <a:pt x="98" y="138"/>
                      </a:lnTo>
                      <a:lnTo>
                        <a:pt x="106" y="138"/>
                      </a:lnTo>
                      <a:lnTo>
                        <a:pt x="100" y="134"/>
                      </a:lnTo>
                      <a:lnTo>
                        <a:pt x="114" y="128"/>
                      </a:lnTo>
                      <a:lnTo>
                        <a:pt x="124" y="128"/>
                      </a:lnTo>
                      <a:lnTo>
                        <a:pt x="120" y="118"/>
                      </a:lnTo>
                      <a:lnTo>
                        <a:pt x="112" y="110"/>
                      </a:lnTo>
                      <a:lnTo>
                        <a:pt x="104" y="100"/>
                      </a:lnTo>
                      <a:lnTo>
                        <a:pt x="96" y="92"/>
                      </a:lnTo>
                      <a:lnTo>
                        <a:pt x="74" y="72"/>
                      </a:lnTo>
                      <a:lnTo>
                        <a:pt x="48" y="50"/>
                      </a:lnTo>
                      <a:lnTo>
                        <a:pt x="32" y="34"/>
                      </a:lnTo>
                      <a:lnTo>
                        <a:pt x="18" y="20"/>
                      </a:lnTo>
                      <a:lnTo>
                        <a:pt x="8" y="10"/>
                      </a:lnTo>
                      <a:lnTo>
                        <a:pt x="0" y="0"/>
                      </a:lnTo>
                      <a:lnTo>
                        <a:pt x="0" y="16"/>
                      </a:lnTo>
                      <a:lnTo>
                        <a:pt x="0" y="34"/>
                      </a:lnTo>
                      <a:lnTo>
                        <a:pt x="0" y="40"/>
                      </a:lnTo>
                      <a:lnTo>
                        <a:pt x="2" y="38"/>
                      </a:lnTo>
                      <a:lnTo>
                        <a:pt x="16" y="48"/>
                      </a:lnTo>
                      <a:close/>
                    </a:path>
                  </a:pathLst>
                </a:custGeom>
                <a:solidFill>
                  <a:srgbClr val="010101"/>
                </a:solidFill>
                <a:ln w="9525">
                  <a:solidFill>
                    <a:schemeClr val="bg2">
                      <a:lumMod val="10000"/>
                    </a:schemeClr>
                  </a:solidFill>
                  <a:round/>
                  <a:headEnd/>
                  <a:tailEnd/>
                </a:ln>
              </p:spPr>
              <p:txBody>
                <a:bodyPr/>
                <a:lstStyle/>
                <a:p>
                  <a:pPr>
                    <a:defRPr/>
                  </a:pPr>
                  <a:endParaRPr lang="da-DK">
                    <a:latin typeface="Arial" pitchFamily="34" charset="0"/>
                    <a:ea typeface="ＭＳ Ｐゴシック" pitchFamily="-97" charset="-128"/>
                    <a:cs typeface="+mn-cs"/>
                  </a:endParaRPr>
                </a:p>
              </p:txBody>
            </p:sp>
            <p:sp>
              <p:nvSpPr>
                <p:cNvPr id="22" name="Freeform 69"/>
                <p:cNvSpPr>
                  <a:spLocks/>
                </p:cNvSpPr>
                <p:nvPr/>
              </p:nvSpPr>
              <p:spPr bwMode="auto">
                <a:xfrm>
                  <a:off x="1182687" y="2651125"/>
                  <a:ext cx="257175" cy="695325"/>
                </a:xfrm>
                <a:custGeom>
                  <a:avLst/>
                  <a:gdLst>
                    <a:gd name="T0" fmla="*/ 2147483647 w 162"/>
                    <a:gd name="T1" fmla="*/ 2147483647 h 438"/>
                    <a:gd name="T2" fmla="*/ 2147483647 w 162"/>
                    <a:gd name="T3" fmla="*/ 2147483647 h 438"/>
                    <a:gd name="T4" fmla="*/ 2147483647 w 162"/>
                    <a:gd name="T5" fmla="*/ 2147483647 h 438"/>
                    <a:gd name="T6" fmla="*/ 2147483647 w 162"/>
                    <a:gd name="T7" fmla="*/ 2147483647 h 438"/>
                    <a:gd name="T8" fmla="*/ 2147483647 w 162"/>
                    <a:gd name="T9" fmla="*/ 2147483647 h 438"/>
                    <a:gd name="T10" fmla="*/ 2147483647 w 162"/>
                    <a:gd name="T11" fmla="*/ 2147483647 h 438"/>
                    <a:gd name="T12" fmla="*/ 2147483647 w 162"/>
                    <a:gd name="T13" fmla="*/ 2147483647 h 438"/>
                    <a:gd name="T14" fmla="*/ 2147483647 w 162"/>
                    <a:gd name="T15" fmla="*/ 2147483647 h 438"/>
                    <a:gd name="T16" fmla="*/ 2147483647 w 162"/>
                    <a:gd name="T17" fmla="*/ 2147483647 h 438"/>
                    <a:gd name="T18" fmla="*/ 2147483647 w 162"/>
                    <a:gd name="T19" fmla="*/ 2147483647 h 438"/>
                    <a:gd name="T20" fmla="*/ 2147483647 w 162"/>
                    <a:gd name="T21" fmla="*/ 2147483647 h 438"/>
                    <a:gd name="T22" fmla="*/ 2147483647 w 162"/>
                    <a:gd name="T23" fmla="*/ 2147483647 h 438"/>
                    <a:gd name="T24" fmla="*/ 0 w 162"/>
                    <a:gd name="T25" fmla="*/ 0 h 438"/>
                    <a:gd name="T26" fmla="*/ 2147483647 w 162"/>
                    <a:gd name="T27" fmla="*/ 2147483647 h 438"/>
                    <a:gd name="T28" fmla="*/ 2147483647 w 162"/>
                    <a:gd name="T29" fmla="*/ 2147483647 h 438"/>
                    <a:gd name="T30" fmla="*/ 2147483647 w 162"/>
                    <a:gd name="T31" fmla="*/ 2147483647 h 438"/>
                    <a:gd name="T32" fmla="*/ 2147483647 w 162"/>
                    <a:gd name="T33" fmla="*/ 2147483647 h 438"/>
                    <a:gd name="T34" fmla="*/ 2147483647 w 162"/>
                    <a:gd name="T35" fmla="*/ 2147483647 h 438"/>
                    <a:gd name="T36" fmla="*/ 2147483647 w 162"/>
                    <a:gd name="T37" fmla="*/ 2147483647 h 438"/>
                    <a:gd name="T38" fmla="*/ 2147483647 w 162"/>
                    <a:gd name="T39" fmla="*/ 2147483647 h 438"/>
                    <a:gd name="T40" fmla="*/ 2147483647 w 162"/>
                    <a:gd name="T41" fmla="*/ 2147483647 h 438"/>
                    <a:gd name="T42" fmla="*/ 2147483647 w 162"/>
                    <a:gd name="T43" fmla="*/ 2147483647 h 438"/>
                    <a:gd name="T44" fmla="*/ 2147483647 w 162"/>
                    <a:gd name="T45" fmla="*/ 2147483647 h 438"/>
                    <a:gd name="T46" fmla="*/ 2147483647 w 162"/>
                    <a:gd name="T47" fmla="*/ 2147483647 h 438"/>
                    <a:gd name="T48" fmla="*/ 2147483647 w 162"/>
                    <a:gd name="T49" fmla="*/ 2147483647 h 438"/>
                    <a:gd name="T50" fmla="*/ 2147483647 w 162"/>
                    <a:gd name="T51" fmla="*/ 2147483647 h 438"/>
                    <a:gd name="T52" fmla="*/ 2147483647 w 162"/>
                    <a:gd name="T53" fmla="*/ 2147483647 h 438"/>
                    <a:gd name="T54" fmla="*/ 2147483647 w 162"/>
                    <a:gd name="T55" fmla="*/ 2147483647 h 438"/>
                    <a:gd name="T56" fmla="*/ 2147483647 w 162"/>
                    <a:gd name="T57" fmla="*/ 2147483647 h 438"/>
                    <a:gd name="T58" fmla="*/ 2147483647 w 162"/>
                    <a:gd name="T59" fmla="*/ 2147483647 h 438"/>
                    <a:gd name="T60" fmla="*/ 2147483647 w 162"/>
                    <a:gd name="T61" fmla="*/ 2147483647 h 438"/>
                    <a:gd name="T62" fmla="*/ 2147483647 w 162"/>
                    <a:gd name="T63" fmla="*/ 2147483647 h 438"/>
                    <a:gd name="T64" fmla="*/ 2147483647 w 162"/>
                    <a:gd name="T65" fmla="*/ 2147483647 h 438"/>
                    <a:gd name="T66" fmla="*/ 2147483647 w 162"/>
                    <a:gd name="T67" fmla="*/ 2147483647 h 438"/>
                    <a:gd name="T68" fmla="*/ 2147483647 w 162"/>
                    <a:gd name="T69" fmla="*/ 2147483647 h 438"/>
                    <a:gd name="T70" fmla="*/ 2147483647 w 162"/>
                    <a:gd name="T71" fmla="*/ 2147483647 h 438"/>
                    <a:gd name="T72" fmla="*/ 2147483647 w 162"/>
                    <a:gd name="T73" fmla="*/ 2147483647 h 438"/>
                    <a:gd name="T74" fmla="*/ 2147483647 w 162"/>
                    <a:gd name="T75" fmla="*/ 2147483647 h 4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2"/>
                    <a:gd name="T115" fmla="*/ 0 h 438"/>
                    <a:gd name="T116" fmla="*/ 162 w 162"/>
                    <a:gd name="T117" fmla="*/ 438 h 4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2" h="438">
                      <a:moveTo>
                        <a:pt x="100" y="312"/>
                      </a:moveTo>
                      <a:lnTo>
                        <a:pt x="100" y="324"/>
                      </a:lnTo>
                      <a:lnTo>
                        <a:pt x="100" y="332"/>
                      </a:lnTo>
                      <a:lnTo>
                        <a:pt x="98" y="340"/>
                      </a:lnTo>
                      <a:lnTo>
                        <a:pt x="98" y="344"/>
                      </a:lnTo>
                      <a:lnTo>
                        <a:pt x="96" y="350"/>
                      </a:lnTo>
                      <a:lnTo>
                        <a:pt x="94" y="356"/>
                      </a:lnTo>
                      <a:lnTo>
                        <a:pt x="88" y="366"/>
                      </a:lnTo>
                      <a:lnTo>
                        <a:pt x="94" y="356"/>
                      </a:lnTo>
                      <a:lnTo>
                        <a:pt x="96" y="350"/>
                      </a:lnTo>
                      <a:lnTo>
                        <a:pt x="98" y="344"/>
                      </a:lnTo>
                      <a:lnTo>
                        <a:pt x="98" y="340"/>
                      </a:lnTo>
                      <a:lnTo>
                        <a:pt x="100" y="332"/>
                      </a:lnTo>
                      <a:lnTo>
                        <a:pt x="100" y="324"/>
                      </a:lnTo>
                      <a:lnTo>
                        <a:pt x="100" y="312"/>
                      </a:lnTo>
                      <a:lnTo>
                        <a:pt x="100" y="298"/>
                      </a:lnTo>
                      <a:lnTo>
                        <a:pt x="72" y="234"/>
                      </a:lnTo>
                      <a:lnTo>
                        <a:pt x="60" y="206"/>
                      </a:lnTo>
                      <a:lnTo>
                        <a:pt x="58" y="202"/>
                      </a:lnTo>
                      <a:lnTo>
                        <a:pt x="40" y="146"/>
                      </a:lnTo>
                      <a:lnTo>
                        <a:pt x="22" y="96"/>
                      </a:lnTo>
                      <a:lnTo>
                        <a:pt x="16" y="70"/>
                      </a:lnTo>
                      <a:lnTo>
                        <a:pt x="10" y="46"/>
                      </a:lnTo>
                      <a:lnTo>
                        <a:pt x="0" y="0"/>
                      </a:lnTo>
                      <a:lnTo>
                        <a:pt x="4" y="36"/>
                      </a:lnTo>
                      <a:lnTo>
                        <a:pt x="6" y="54"/>
                      </a:lnTo>
                      <a:lnTo>
                        <a:pt x="6" y="74"/>
                      </a:lnTo>
                      <a:lnTo>
                        <a:pt x="10" y="108"/>
                      </a:lnTo>
                      <a:lnTo>
                        <a:pt x="14" y="140"/>
                      </a:lnTo>
                      <a:lnTo>
                        <a:pt x="20" y="172"/>
                      </a:lnTo>
                      <a:lnTo>
                        <a:pt x="24" y="186"/>
                      </a:lnTo>
                      <a:lnTo>
                        <a:pt x="26" y="202"/>
                      </a:lnTo>
                      <a:lnTo>
                        <a:pt x="32" y="230"/>
                      </a:lnTo>
                      <a:lnTo>
                        <a:pt x="34" y="236"/>
                      </a:lnTo>
                      <a:lnTo>
                        <a:pt x="36" y="238"/>
                      </a:lnTo>
                      <a:lnTo>
                        <a:pt x="36" y="240"/>
                      </a:lnTo>
                      <a:lnTo>
                        <a:pt x="36" y="244"/>
                      </a:lnTo>
                      <a:lnTo>
                        <a:pt x="38" y="258"/>
                      </a:lnTo>
                      <a:lnTo>
                        <a:pt x="44" y="286"/>
                      </a:lnTo>
                      <a:lnTo>
                        <a:pt x="46" y="290"/>
                      </a:lnTo>
                      <a:lnTo>
                        <a:pt x="52" y="306"/>
                      </a:lnTo>
                      <a:lnTo>
                        <a:pt x="56" y="322"/>
                      </a:lnTo>
                      <a:lnTo>
                        <a:pt x="62" y="334"/>
                      </a:lnTo>
                      <a:lnTo>
                        <a:pt x="66" y="346"/>
                      </a:lnTo>
                      <a:lnTo>
                        <a:pt x="70" y="356"/>
                      </a:lnTo>
                      <a:lnTo>
                        <a:pt x="72" y="364"/>
                      </a:lnTo>
                      <a:lnTo>
                        <a:pt x="76" y="372"/>
                      </a:lnTo>
                      <a:lnTo>
                        <a:pt x="80" y="378"/>
                      </a:lnTo>
                      <a:lnTo>
                        <a:pt x="84" y="384"/>
                      </a:lnTo>
                      <a:lnTo>
                        <a:pt x="86" y="388"/>
                      </a:lnTo>
                      <a:lnTo>
                        <a:pt x="66" y="374"/>
                      </a:lnTo>
                      <a:lnTo>
                        <a:pt x="48" y="362"/>
                      </a:lnTo>
                      <a:lnTo>
                        <a:pt x="48" y="364"/>
                      </a:lnTo>
                      <a:lnTo>
                        <a:pt x="50" y="380"/>
                      </a:lnTo>
                      <a:lnTo>
                        <a:pt x="50" y="384"/>
                      </a:lnTo>
                      <a:lnTo>
                        <a:pt x="50" y="392"/>
                      </a:lnTo>
                      <a:lnTo>
                        <a:pt x="46" y="404"/>
                      </a:lnTo>
                      <a:lnTo>
                        <a:pt x="44" y="418"/>
                      </a:lnTo>
                      <a:lnTo>
                        <a:pt x="38" y="438"/>
                      </a:lnTo>
                      <a:lnTo>
                        <a:pt x="54" y="436"/>
                      </a:lnTo>
                      <a:lnTo>
                        <a:pt x="68" y="434"/>
                      </a:lnTo>
                      <a:lnTo>
                        <a:pt x="98" y="430"/>
                      </a:lnTo>
                      <a:lnTo>
                        <a:pt x="130" y="426"/>
                      </a:lnTo>
                      <a:lnTo>
                        <a:pt x="138" y="422"/>
                      </a:lnTo>
                      <a:lnTo>
                        <a:pt x="142" y="422"/>
                      </a:lnTo>
                      <a:lnTo>
                        <a:pt x="144" y="422"/>
                      </a:lnTo>
                      <a:lnTo>
                        <a:pt x="160" y="420"/>
                      </a:lnTo>
                      <a:lnTo>
                        <a:pt x="162" y="418"/>
                      </a:lnTo>
                      <a:lnTo>
                        <a:pt x="140" y="376"/>
                      </a:lnTo>
                      <a:lnTo>
                        <a:pt x="118" y="334"/>
                      </a:lnTo>
                      <a:lnTo>
                        <a:pt x="118" y="332"/>
                      </a:lnTo>
                      <a:lnTo>
                        <a:pt x="100" y="298"/>
                      </a:lnTo>
                      <a:lnTo>
                        <a:pt x="100" y="312"/>
                      </a:lnTo>
                      <a:close/>
                    </a:path>
                  </a:pathLst>
                </a:custGeom>
                <a:solidFill>
                  <a:srgbClr val="CD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70"/>
                <p:cNvSpPr>
                  <a:spLocks/>
                </p:cNvSpPr>
                <p:nvPr/>
              </p:nvSpPr>
              <p:spPr bwMode="auto">
                <a:xfrm>
                  <a:off x="690562" y="2403475"/>
                  <a:ext cx="234950" cy="885825"/>
                </a:xfrm>
                <a:custGeom>
                  <a:avLst/>
                  <a:gdLst>
                    <a:gd name="T0" fmla="*/ 2147483647 w 148"/>
                    <a:gd name="T1" fmla="*/ 2147483647 h 558"/>
                    <a:gd name="T2" fmla="*/ 2147483647 w 148"/>
                    <a:gd name="T3" fmla="*/ 2147483647 h 558"/>
                    <a:gd name="T4" fmla="*/ 2147483647 w 148"/>
                    <a:gd name="T5" fmla="*/ 2147483647 h 558"/>
                    <a:gd name="T6" fmla="*/ 2147483647 w 148"/>
                    <a:gd name="T7" fmla="*/ 2147483647 h 558"/>
                    <a:gd name="T8" fmla="*/ 2147483647 w 148"/>
                    <a:gd name="T9" fmla="*/ 0 h 558"/>
                    <a:gd name="T10" fmla="*/ 2147483647 w 148"/>
                    <a:gd name="T11" fmla="*/ 2147483647 h 558"/>
                    <a:gd name="T12" fmla="*/ 2147483647 w 148"/>
                    <a:gd name="T13" fmla="*/ 2147483647 h 558"/>
                    <a:gd name="T14" fmla="*/ 2147483647 w 148"/>
                    <a:gd name="T15" fmla="*/ 2147483647 h 558"/>
                    <a:gd name="T16" fmla="*/ 2147483647 w 148"/>
                    <a:gd name="T17" fmla="*/ 2147483647 h 558"/>
                    <a:gd name="T18" fmla="*/ 0 w 148"/>
                    <a:gd name="T19" fmla="*/ 2147483647 h 558"/>
                    <a:gd name="T20" fmla="*/ 2147483647 w 148"/>
                    <a:gd name="T21" fmla="*/ 2147483647 h 558"/>
                    <a:gd name="T22" fmla="*/ 2147483647 w 148"/>
                    <a:gd name="T23" fmla="*/ 2147483647 h 5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8"/>
                    <a:gd name="T37" fmla="*/ 0 h 558"/>
                    <a:gd name="T38" fmla="*/ 148 w 148"/>
                    <a:gd name="T39" fmla="*/ 558 h 5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8" h="558">
                      <a:moveTo>
                        <a:pt x="116" y="276"/>
                      </a:moveTo>
                      <a:lnTo>
                        <a:pt x="102" y="120"/>
                      </a:lnTo>
                      <a:lnTo>
                        <a:pt x="146" y="32"/>
                      </a:lnTo>
                      <a:lnTo>
                        <a:pt x="148" y="20"/>
                      </a:lnTo>
                      <a:lnTo>
                        <a:pt x="138" y="0"/>
                      </a:lnTo>
                      <a:lnTo>
                        <a:pt x="132" y="4"/>
                      </a:lnTo>
                      <a:lnTo>
                        <a:pt x="130" y="10"/>
                      </a:lnTo>
                      <a:lnTo>
                        <a:pt x="66" y="180"/>
                      </a:lnTo>
                      <a:lnTo>
                        <a:pt x="50" y="328"/>
                      </a:lnTo>
                      <a:lnTo>
                        <a:pt x="0" y="558"/>
                      </a:lnTo>
                      <a:lnTo>
                        <a:pt x="74" y="382"/>
                      </a:lnTo>
                      <a:lnTo>
                        <a:pt x="116" y="276"/>
                      </a:lnTo>
                      <a:close/>
                    </a:path>
                  </a:pathLst>
                </a:custGeom>
                <a:solidFill>
                  <a:srgbClr val="010101"/>
                </a:solidFill>
                <a:ln w="8">
                  <a:solidFill>
                    <a:srgbClr val="010101"/>
                  </a:solidFill>
                  <a:round/>
                  <a:headEnd/>
                  <a:tailEnd/>
                </a:ln>
              </p:spPr>
              <p:txBody>
                <a:bodyPr/>
                <a:lstStyle/>
                <a:p>
                  <a:endParaRPr lang="en-US"/>
                </a:p>
              </p:txBody>
            </p:sp>
            <p:sp>
              <p:nvSpPr>
                <p:cNvPr id="24" name="Freeform 71"/>
                <p:cNvSpPr>
                  <a:spLocks/>
                </p:cNvSpPr>
                <p:nvPr/>
              </p:nvSpPr>
              <p:spPr bwMode="auto">
                <a:xfrm>
                  <a:off x="1046162" y="3124200"/>
                  <a:ext cx="60325" cy="222250"/>
                </a:xfrm>
                <a:custGeom>
                  <a:avLst/>
                  <a:gdLst>
                    <a:gd name="T0" fmla="*/ 2147483647 w 38"/>
                    <a:gd name="T1" fmla="*/ 2147483647 h 140"/>
                    <a:gd name="T2" fmla="*/ 2147483647 w 38"/>
                    <a:gd name="T3" fmla="*/ 2147483647 h 140"/>
                    <a:gd name="T4" fmla="*/ 2147483647 w 38"/>
                    <a:gd name="T5" fmla="*/ 2147483647 h 140"/>
                    <a:gd name="T6" fmla="*/ 2147483647 w 38"/>
                    <a:gd name="T7" fmla="*/ 2147483647 h 140"/>
                    <a:gd name="T8" fmla="*/ 2147483647 w 38"/>
                    <a:gd name="T9" fmla="*/ 2147483647 h 140"/>
                    <a:gd name="T10" fmla="*/ 2147483647 w 38"/>
                    <a:gd name="T11" fmla="*/ 0 h 140"/>
                    <a:gd name="T12" fmla="*/ 2147483647 w 38"/>
                    <a:gd name="T13" fmla="*/ 0 h 140"/>
                    <a:gd name="T14" fmla="*/ 2147483647 w 38"/>
                    <a:gd name="T15" fmla="*/ 2147483647 h 140"/>
                    <a:gd name="T16" fmla="*/ 2147483647 w 38"/>
                    <a:gd name="T17" fmla="*/ 2147483647 h 140"/>
                    <a:gd name="T18" fmla="*/ 2147483647 w 38"/>
                    <a:gd name="T19" fmla="*/ 2147483647 h 140"/>
                    <a:gd name="T20" fmla="*/ 2147483647 w 38"/>
                    <a:gd name="T21" fmla="*/ 2147483647 h 140"/>
                    <a:gd name="T22" fmla="*/ 2147483647 w 38"/>
                    <a:gd name="T23" fmla="*/ 2147483647 h 140"/>
                    <a:gd name="T24" fmla="*/ 2147483647 w 38"/>
                    <a:gd name="T25" fmla="*/ 2147483647 h 140"/>
                    <a:gd name="T26" fmla="*/ 2147483647 w 38"/>
                    <a:gd name="T27" fmla="*/ 2147483647 h 140"/>
                    <a:gd name="T28" fmla="*/ 2147483647 w 38"/>
                    <a:gd name="T29" fmla="*/ 2147483647 h 140"/>
                    <a:gd name="T30" fmla="*/ 0 w 38"/>
                    <a:gd name="T31" fmla="*/ 2147483647 h 140"/>
                    <a:gd name="T32" fmla="*/ 2147483647 w 38"/>
                    <a:gd name="T33" fmla="*/ 2147483647 h 140"/>
                    <a:gd name="T34" fmla="*/ 2147483647 w 38"/>
                    <a:gd name="T35" fmla="*/ 2147483647 h 140"/>
                    <a:gd name="T36" fmla="*/ 2147483647 w 38"/>
                    <a:gd name="T37" fmla="*/ 2147483647 h 1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8"/>
                    <a:gd name="T58" fmla="*/ 0 h 140"/>
                    <a:gd name="T59" fmla="*/ 38 w 38"/>
                    <a:gd name="T60" fmla="*/ 140 h 1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8" h="140">
                      <a:moveTo>
                        <a:pt x="32" y="102"/>
                      </a:moveTo>
                      <a:lnTo>
                        <a:pt x="20" y="58"/>
                      </a:lnTo>
                      <a:lnTo>
                        <a:pt x="18" y="46"/>
                      </a:lnTo>
                      <a:lnTo>
                        <a:pt x="16" y="32"/>
                      </a:lnTo>
                      <a:lnTo>
                        <a:pt x="14" y="18"/>
                      </a:lnTo>
                      <a:lnTo>
                        <a:pt x="12" y="0"/>
                      </a:lnTo>
                      <a:lnTo>
                        <a:pt x="8" y="0"/>
                      </a:lnTo>
                      <a:lnTo>
                        <a:pt x="8" y="10"/>
                      </a:lnTo>
                      <a:lnTo>
                        <a:pt x="8" y="22"/>
                      </a:lnTo>
                      <a:lnTo>
                        <a:pt x="8" y="34"/>
                      </a:lnTo>
                      <a:lnTo>
                        <a:pt x="6" y="50"/>
                      </a:lnTo>
                      <a:lnTo>
                        <a:pt x="6" y="66"/>
                      </a:lnTo>
                      <a:lnTo>
                        <a:pt x="4" y="86"/>
                      </a:lnTo>
                      <a:lnTo>
                        <a:pt x="4" y="106"/>
                      </a:lnTo>
                      <a:lnTo>
                        <a:pt x="2" y="130"/>
                      </a:lnTo>
                      <a:lnTo>
                        <a:pt x="0" y="136"/>
                      </a:lnTo>
                      <a:lnTo>
                        <a:pt x="38" y="140"/>
                      </a:lnTo>
                      <a:lnTo>
                        <a:pt x="36" y="120"/>
                      </a:lnTo>
                      <a:lnTo>
                        <a:pt x="32" y="102"/>
                      </a:lnTo>
                      <a:close/>
                    </a:path>
                  </a:pathLst>
                </a:custGeom>
                <a:solidFill>
                  <a:srgbClr val="CD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72"/>
                <p:cNvSpPr>
                  <a:spLocks/>
                </p:cNvSpPr>
                <p:nvPr/>
              </p:nvSpPr>
              <p:spPr bwMode="auto">
                <a:xfrm>
                  <a:off x="642937" y="3009900"/>
                  <a:ext cx="222250" cy="844550"/>
                </a:xfrm>
                <a:custGeom>
                  <a:avLst/>
                  <a:gdLst>
                    <a:gd name="T0" fmla="*/ 2147483647 w 140"/>
                    <a:gd name="T1" fmla="*/ 2147483647 h 532"/>
                    <a:gd name="T2" fmla="*/ 2147483647 w 140"/>
                    <a:gd name="T3" fmla="*/ 2147483647 h 532"/>
                    <a:gd name="T4" fmla="*/ 2147483647 w 140"/>
                    <a:gd name="T5" fmla="*/ 2147483647 h 532"/>
                    <a:gd name="T6" fmla="*/ 2147483647 w 140"/>
                    <a:gd name="T7" fmla="*/ 2147483647 h 532"/>
                    <a:gd name="T8" fmla="*/ 2147483647 w 140"/>
                    <a:gd name="T9" fmla="*/ 0 h 532"/>
                    <a:gd name="T10" fmla="*/ 2147483647 w 140"/>
                    <a:gd name="T11" fmla="*/ 2147483647 h 532"/>
                    <a:gd name="T12" fmla="*/ 2147483647 w 140"/>
                    <a:gd name="T13" fmla="*/ 2147483647 h 532"/>
                    <a:gd name="T14" fmla="*/ 2147483647 w 140"/>
                    <a:gd name="T15" fmla="*/ 2147483647 h 532"/>
                    <a:gd name="T16" fmla="*/ 2147483647 w 140"/>
                    <a:gd name="T17" fmla="*/ 2147483647 h 532"/>
                    <a:gd name="T18" fmla="*/ 2147483647 w 140"/>
                    <a:gd name="T19" fmla="*/ 2147483647 h 532"/>
                    <a:gd name="T20" fmla="*/ 0 w 140"/>
                    <a:gd name="T21" fmla="*/ 2147483647 h 532"/>
                    <a:gd name="T22" fmla="*/ 2147483647 w 140"/>
                    <a:gd name="T23" fmla="*/ 2147483647 h 532"/>
                    <a:gd name="T24" fmla="*/ 2147483647 w 140"/>
                    <a:gd name="T25" fmla="*/ 2147483647 h 532"/>
                    <a:gd name="T26" fmla="*/ 2147483647 w 140"/>
                    <a:gd name="T27" fmla="*/ 2147483647 h 532"/>
                    <a:gd name="T28" fmla="*/ 2147483647 w 140"/>
                    <a:gd name="T29" fmla="*/ 2147483647 h 5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532"/>
                    <a:gd name="T47" fmla="*/ 140 w 140"/>
                    <a:gd name="T48" fmla="*/ 532 h 5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532">
                      <a:moveTo>
                        <a:pt x="132" y="226"/>
                      </a:moveTo>
                      <a:lnTo>
                        <a:pt x="140" y="178"/>
                      </a:lnTo>
                      <a:lnTo>
                        <a:pt x="110" y="164"/>
                      </a:lnTo>
                      <a:lnTo>
                        <a:pt x="108" y="162"/>
                      </a:lnTo>
                      <a:lnTo>
                        <a:pt x="104" y="0"/>
                      </a:lnTo>
                      <a:lnTo>
                        <a:pt x="30" y="176"/>
                      </a:lnTo>
                      <a:lnTo>
                        <a:pt x="14" y="226"/>
                      </a:lnTo>
                      <a:lnTo>
                        <a:pt x="14" y="228"/>
                      </a:lnTo>
                      <a:lnTo>
                        <a:pt x="10" y="256"/>
                      </a:lnTo>
                      <a:lnTo>
                        <a:pt x="4" y="322"/>
                      </a:lnTo>
                      <a:lnTo>
                        <a:pt x="0" y="364"/>
                      </a:lnTo>
                      <a:lnTo>
                        <a:pt x="2" y="364"/>
                      </a:lnTo>
                      <a:lnTo>
                        <a:pt x="4" y="532"/>
                      </a:lnTo>
                      <a:lnTo>
                        <a:pt x="78" y="214"/>
                      </a:lnTo>
                      <a:lnTo>
                        <a:pt x="132" y="226"/>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73"/>
                <p:cNvSpPr>
                  <a:spLocks/>
                </p:cNvSpPr>
                <p:nvPr/>
              </p:nvSpPr>
              <p:spPr bwMode="auto">
                <a:xfrm>
                  <a:off x="604837" y="3292475"/>
                  <a:ext cx="533400" cy="1609725"/>
                </a:xfrm>
                <a:custGeom>
                  <a:avLst/>
                  <a:gdLst>
                    <a:gd name="T0" fmla="*/ 2147483647 w 336"/>
                    <a:gd name="T1" fmla="*/ 2147483647 h 1014"/>
                    <a:gd name="T2" fmla="*/ 2147483647 w 336"/>
                    <a:gd name="T3" fmla="*/ 2147483647 h 1014"/>
                    <a:gd name="T4" fmla="*/ 2147483647 w 336"/>
                    <a:gd name="T5" fmla="*/ 2147483647 h 1014"/>
                    <a:gd name="T6" fmla="*/ 2147483647 w 336"/>
                    <a:gd name="T7" fmla="*/ 2147483647 h 1014"/>
                    <a:gd name="T8" fmla="*/ 2147483647 w 336"/>
                    <a:gd name="T9" fmla="*/ 2147483647 h 1014"/>
                    <a:gd name="T10" fmla="*/ 2147483647 w 336"/>
                    <a:gd name="T11" fmla="*/ 2147483647 h 1014"/>
                    <a:gd name="T12" fmla="*/ 2147483647 w 336"/>
                    <a:gd name="T13" fmla="*/ 2147483647 h 1014"/>
                    <a:gd name="T14" fmla="*/ 2147483647 w 336"/>
                    <a:gd name="T15" fmla="*/ 2147483647 h 1014"/>
                    <a:gd name="T16" fmla="*/ 2147483647 w 336"/>
                    <a:gd name="T17" fmla="*/ 2147483647 h 1014"/>
                    <a:gd name="T18" fmla="*/ 2147483647 w 336"/>
                    <a:gd name="T19" fmla="*/ 2147483647 h 1014"/>
                    <a:gd name="T20" fmla="*/ 2147483647 w 336"/>
                    <a:gd name="T21" fmla="*/ 2147483647 h 1014"/>
                    <a:gd name="T22" fmla="*/ 2147483647 w 336"/>
                    <a:gd name="T23" fmla="*/ 2147483647 h 1014"/>
                    <a:gd name="T24" fmla="*/ 2147483647 w 336"/>
                    <a:gd name="T25" fmla="*/ 2147483647 h 1014"/>
                    <a:gd name="T26" fmla="*/ 2147483647 w 336"/>
                    <a:gd name="T27" fmla="*/ 2147483647 h 1014"/>
                    <a:gd name="T28" fmla="*/ 2147483647 w 336"/>
                    <a:gd name="T29" fmla="*/ 2147483647 h 1014"/>
                    <a:gd name="T30" fmla="*/ 2147483647 w 336"/>
                    <a:gd name="T31" fmla="*/ 2147483647 h 1014"/>
                    <a:gd name="T32" fmla="*/ 2147483647 w 336"/>
                    <a:gd name="T33" fmla="*/ 2147483647 h 1014"/>
                    <a:gd name="T34" fmla="*/ 2147483647 w 336"/>
                    <a:gd name="T35" fmla="*/ 2147483647 h 1014"/>
                    <a:gd name="T36" fmla="*/ 2147483647 w 336"/>
                    <a:gd name="T37" fmla="*/ 2147483647 h 1014"/>
                    <a:gd name="T38" fmla="*/ 2147483647 w 336"/>
                    <a:gd name="T39" fmla="*/ 2147483647 h 1014"/>
                    <a:gd name="T40" fmla="*/ 2147483647 w 336"/>
                    <a:gd name="T41" fmla="*/ 2147483647 h 1014"/>
                    <a:gd name="T42" fmla="*/ 2147483647 w 336"/>
                    <a:gd name="T43" fmla="*/ 2147483647 h 1014"/>
                    <a:gd name="T44" fmla="*/ 2147483647 w 336"/>
                    <a:gd name="T45" fmla="*/ 2147483647 h 1014"/>
                    <a:gd name="T46" fmla="*/ 2147483647 w 336"/>
                    <a:gd name="T47" fmla="*/ 2147483647 h 1014"/>
                    <a:gd name="T48" fmla="*/ 2147483647 w 336"/>
                    <a:gd name="T49" fmla="*/ 2147483647 h 1014"/>
                    <a:gd name="T50" fmla="*/ 2147483647 w 336"/>
                    <a:gd name="T51" fmla="*/ 2147483647 h 1014"/>
                    <a:gd name="T52" fmla="*/ 2147483647 w 336"/>
                    <a:gd name="T53" fmla="*/ 2147483647 h 1014"/>
                    <a:gd name="T54" fmla="*/ 2147483647 w 336"/>
                    <a:gd name="T55" fmla="*/ 2147483647 h 1014"/>
                    <a:gd name="T56" fmla="*/ 2147483647 w 336"/>
                    <a:gd name="T57" fmla="*/ 2147483647 h 1014"/>
                    <a:gd name="T58" fmla="*/ 2147483647 w 336"/>
                    <a:gd name="T59" fmla="*/ 2147483647 h 1014"/>
                    <a:gd name="T60" fmla="*/ 2147483647 w 336"/>
                    <a:gd name="T61" fmla="*/ 2147483647 h 1014"/>
                    <a:gd name="T62" fmla="*/ 2147483647 w 336"/>
                    <a:gd name="T63" fmla="*/ 2147483647 h 1014"/>
                    <a:gd name="T64" fmla="*/ 2147483647 w 336"/>
                    <a:gd name="T65" fmla="*/ 2147483647 h 1014"/>
                    <a:gd name="T66" fmla="*/ 2147483647 w 336"/>
                    <a:gd name="T67" fmla="*/ 2147483647 h 1014"/>
                    <a:gd name="T68" fmla="*/ 2147483647 w 336"/>
                    <a:gd name="T69" fmla="*/ 2147483647 h 1014"/>
                    <a:gd name="T70" fmla="*/ 2147483647 w 336"/>
                    <a:gd name="T71" fmla="*/ 2147483647 h 1014"/>
                    <a:gd name="T72" fmla="*/ 2147483647 w 336"/>
                    <a:gd name="T73" fmla="*/ 2147483647 h 1014"/>
                    <a:gd name="T74" fmla="*/ 2147483647 w 336"/>
                    <a:gd name="T75" fmla="*/ 0 h 1014"/>
                    <a:gd name="T76" fmla="*/ 2147483647 w 336"/>
                    <a:gd name="T77" fmla="*/ 2147483647 h 1014"/>
                    <a:gd name="T78" fmla="*/ 2147483647 w 336"/>
                    <a:gd name="T79" fmla="*/ 2147483647 h 1014"/>
                    <a:gd name="T80" fmla="*/ 2147483647 w 336"/>
                    <a:gd name="T81" fmla="*/ 2147483647 h 1014"/>
                    <a:gd name="T82" fmla="*/ 2147483647 w 336"/>
                    <a:gd name="T83" fmla="*/ 2147483647 h 1014"/>
                    <a:gd name="T84" fmla="*/ 0 w 336"/>
                    <a:gd name="T85" fmla="*/ 2147483647 h 1014"/>
                    <a:gd name="T86" fmla="*/ 2147483647 w 336"/>
                    <a:gd name="T87" fmla="*/ 2147483647 h 1014"/>
                    <a:gd name="T88" fmla="*/ 2147483647 w 336"/>
                    <a:gd name="T89" fmla="*/ 2147483647 h 1014"/>
                    <a:gd name="T90" fmla="*/ 2147483647 w 336"/>
                    <a:gd name="T91" fmla="*/ 2147483647 h 1014"/>
                    <a:gd name="T92" fmla="*/ 2147483647 w 336"/>
                    <a:gd name="T93" fmla="*/ 2147483647 h 10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36"/>
                    <a:gd name="T142" fmla="*/ 0 h 1014"/>
                    <a:gd name="T143" fmla="*/ 336 w 336"/>
                    <a:gd name="T144" fmla="*/ 1014 h 101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36" h="1014">
                      <a:moveTo>
                        <a:pt x="50" y="984"/>
                      </a:moveTo>
                      <a:lnTo>
                        <a:pt x="80" y="922"/>
                      </a:lnTo>
                      <a:lnTo>
                        <a:pt x="86" y="720"/>
                      </a:lnTo>
                      <a:lnTo>
                        <a:pt x="76" y="688"/>
                      </a:lnTo>
                      <a:lnTo>
                        <a:pt x="100" y="638"/>
                      </a:lnTo>
                      <a:lnTo>
                        <a:pt x="136" y="350"/>
                      </a:lnTo>
                      <a:lnTo>
                        <a:pt x="176" y="334"/>
                      </a:lnTo>
                      <a:lnTo>
                        <a:pt x="130" y="282"/>
                      </a:lnTo>
                      <a:lnTo>
                        <a:pt x="198" y="282"/>
                      </a:lnTo>
                      <a:lnTo>
                        <a:pt x="150" y="218"/>
                      </a:lnTo>
                      <a:lnTo>
                        <a:pt x="192" y="60"/>
                      </a:lnTo>
                      <a:lnTo>
                        <a:pt x="254" y="196"/>
                      </a:lnTo>
                      <a:lnTo>
                        <a:pt x="254" y="90"/>
                      </a:lnTo>
                      <a:lnTo>
                        <a:pt x="246" y="86"/>
                      </a:lnTo>
                      <a:lnTo>
                        <a:pt x="236" y="84"/>
                      </a:lnTo>
                      <a:lnTo>
                        <a:pt x="238" y="34"/>
                      </a:lnTo>
                      <a:lnTo>
                        <a:pt x="250" y="36"/>
                      </a:lnTo>
                      <a:lnTo>
                        <a:pt x="252" y="36"/>
                      </a:lnTo>
                      <a:lnTo>
                        <a:pt x="254" y="38"/>
                      </a:lnTo>
                      <a:lnTo>
                        <a:pt x="258" y="40"/>
                      </a:lnTo>
                      <a:lnTo>
                        <a:pt x="264" y="40"/>
                      </a:lnTo>
                      <a:lnTo>
                        <a:pt x="268" y="40"/>
                      </a:lnTo>
                      <a:lnTo>
                        <a:pt x="270" y="40"/>
                      </a:lnTo>
                      <a:lnTo>
                        <a:pt x="282" y="42"/>
                      </a:lnTo>
                      <a:lnTo>
                        <a:pt x="294" y="42"/>
                      </a:lnTo>
                      <a:lnTo>
                        <a:pt x="308" y="44"/>
                      </a:lnTo>
                      <a:lnTo>
                        <a:pt x="336" y="44"/>
                      </a:lnTo>
                      <a:lnTo>
                        <a:pt x="336" y="34"/>
                      </a:lnTo>
                      <a:lnTo>
                        <a:pt x="316" y="34"/>
                      </a:lnTo>
                      <a:lnTo>
                        <a:pt x="278" y="30"/>
                      </a:lnTo>
                      <a:lnTo>
                        <a:pt x="272" y="28"/>
                      </a:lnTo>
                      <a:lnTo>
                        <a:pt x="266" y="28"/>
                      </a:lnTo>
                      <a:lnTo>
                        <a:pt x="254" y="26"/>
                      </a:lnTo>
                      <a:lnTo>
                        <a:pt x="228" y="20"/>
                      </a:lnTo>
                      <a:lnTo>
                        <a:pt x="204" y="14"/>
                      </a:lnTo>
                      <a:lnTo>
                        <a:pt x="194" y="10"/>
                      </a:lnTo>
                      <a:lnTo>
                        <a:pt x="180" y="6"/>
                      </a:lnTo>
                      <a:lnTo>
                        <a:pt x="164" y="0"/>
                      </a:lnTo>
                      <a:lnTo>
                        <a:pt x="156" y="48"/>
                      </a:lnTo>
                      <a:lnTo>
                        <a:pt x="102" y="36"/>
                      </a:lnTo>
                      <a:lnTo>
                        <a:pt x="28" y="354"/>
                      </a:lnTo>
                      <a:lnTo>
                        <a:pt x="30" y="464"/>
                      </a:lnTo>
                      <a:lnTo>
                        <a:pt x="0" y="924"/>
                      </a:lnTo>
                      <a:lnTo>
                        <a:pt x="8" y="976"/>
                      </a:lnTo>
                      <a:lnTo>
                        <a:pt x="2" y="994"/>
                      </a:lnTo>
                      <a:lnTo>
                        <a:pt x="74" y="1014"/>
                      </a:lnTo>
                      <a:lnTo>
                        <a:pt x="50" y="984"/>
                      </a:lnTo>
                      <a:close/>
                    </a:path>
                  </a:pathLst>
                </a:custGeom>
                <a:solidFill>
                  <a:srgbClr val="010101"/>
                </a:solidFill>
                <a:ln w="8">
                  <a:solidFill>
                    <a:srgbClr val="010101"/>
                  </a:solidFill>
                  <a:round/>
                  <a:headEnd/>
                  <a:tailEnd/>
                </a:ln>
              </p:spPr>
              <p:txBody>
                <a:bodyPr/>
                <a:lstStyle/>
                <a:p>
                  <a:endParaRPr lang="en-US"/>
                </a:p>
              </p:txBody>
            </p:sp>
            <p:sp>
              <p:nvSpPr>
                <p:cNvPr id="27" name="Freeform 74"/>
                <p:cNvSpPr>
                  <a:spLocks/>
                </p:cNvSpPr>
                <p:nvPr/>
              </p:nvSpPr>
              <p:spPr bwMode="auto">
                <a:xfrm>
                  <a:off x="1103312" y="3451225"/>
                  <a:ext cx="841375" cy="1616075"/>
                </a:xfrm>
                <a:custGeom>
                  <a:avLst/>
                  <a:gdLst>
                    <a:gd name="T0" fmla="*/ 2147483647 w 530"/>
                    <a:gd name="T1" fmla="*/ 2147483647 h 1018"/>
                    <a:gd name="T2" fmla="*/ 2147483647 w 530"/>
                    <a:gd name="T3" fmla="*/ 2147483647 h 1018"/>
                    <a:gd name="T4" fmla="*/ 2147483647 w 530"/>
                    <a:gd name="T5" fmla="*/ 2147483647 h 1018"/>
                    <a:gd name="T6" fmla="*/ 2147483647 w 530"/>
                    <a:gd name="T7" fmla="*/ 2147483647 h 1018"/>
                    <a:gd name="T8" fmla="*/ 2147483647 w 530"/>
                    <a:gd name="T9" fmla="*/ 2147483647 h 1018"/>
                    <a:gd name="T10" fmla="*/ 2147483647 w 530"/>
                    <a:gd name="T11" fmla="*/ 2147483647 h 1018"/>
                    <a:gd name="T12" fmla="*/ 2147483647 w 530"/>
                    <a:gd name="T13" fmla="*/ 2147483647 h 1018"/>
                    <a:gd name="T14" fmla="*/ 2147483647 w 530"/>
                    <a:gd name="T15" fmla="*/ 2147483647 h 1018"/>
                    <a:gd name="T16" fmla="*/ 2147483647 w 530"/>
                    <a:gd name="T17" fmla="*/ 2147483647 h 1018"/>
                    <a:gd name="T18" fmla="*/ 2147483647 w 530"/>
                    <a:gd name="T19" fmla="*/ 2147483647 h 1018"/>
                    <a:gd name="T20" fmla="*/ 2147483647 w 530"/>
                    <a:gd name="T21" fmla="*/ 2147483647 h 1018"/>
                    <a:gd name="T22" fmla="*/ 2147483647 w 530"/>
                    <a:gd name="T23" fmla="*/ 2147483647 h 1018"/>
                    <a:gd name="T24" fmla="*/ 2147483647 w 530"/>
                    <a:gd name="T25" fmla="*/ 2147483647 h 1018"/>
                    <a:gd name="T26" fmla="*/ 2147483647 w 530"/>
                    <a:gd name="T27" fmla="*/ 0 h 1018"/>
                    <a:gd name="T28" fmla="*/ 0 w 530"/>
                    <a:gd name="T29" fmla="*/ 2147483647 h 1018"/>
                    <a:gd name="T30" fmla="*/ 2147483647 w 530"/>
                    <a:gd name="T31" fmla="*/ 2147483647 h 1018"/>
                    <a:gd name="T32" fmla="*/ 2147483647 w 530"/>
                    <a:gd name="T33" fmla="*/ 2147483647 h 1018"/>
                    <a:gd name="T34" fmla="*/ 2147483647 w 530"/>
                    <a:gd name="T35" fmla="*/ 2147483647 h 1018"/>
                    <a:gd name="T36" fmla="*/ 2147483647 w 530"/>
                    <a:gd name="T37" fmla="*/ 2147483647 h 1018"/>
                    <a:gd name="T38" fmla="*/ 2147483647 w 530"/>
                    <a:gd name="T39" fmla="*/ 2147483647 h 1018"/>
                    <a:gd name="T40" fmla="*/ 2147483647 w 530"/>
                    <a:gd name="T41" fmla="*/ 2147483647 h 1018"/>
                    <a:gd name="T42" fmla="*/ 2147483647 w 530"/>
                    <a:gd name="T43" fmla="*/ 2147483647 h 1018"/>
                    <a:gd name="T44" fmla="*/ 2147483647 w 530"/>
                    <a:gd name="T45" fmla="*/ 2147483647 h 1018"/>
                    <a:gd name="T46" fmla="*/ 2147483647 w 530"/>
                    <a:gd name="T47" fmla="*/ 2147483647 h 1018"/>
                    <a:gd name="T48" fmla="*/ 2147483647 w 530"/>
                    <a:gd name="T49" fmla="*/ 2147483647 h 10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0"/>
                    <a:gd name="T76" fmla="*/ 0 h 1018"/>
                    <a:gd name="T77" fmla="*/ 530 w 530"/>
                    <a:gd name="T78" fmla="*/ 1018 h 10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0" h="1018">
                      <a:moveTo>
                        <a:pt x="432" y="934"/>
                      </a:moveTo>
                      <a:lnTo>
                        <a:pt x="438" y="878"/>
                      </a:lnTo>
                      <a:lnTo>
                        <a:pt x="388" y="884"/>
                      </a:lnTo>
                      <a:lnTo>
                        <a:pt x="408" y="828"/>
                      </a:lnTo>
                      <a:lnTo>
                        <a:pt x="328" y="668"/>
                      </a:lnTo>
                      <a:lnTo>
                        <a:pt x="246" y="614"/>
                      </a:lnTo>
                      <a:lnTo>
                        <a:pt x="252" y="558"/>
                      </a:lnTo>
                      <a:lnTo>
                        <a:pt x="130" y="250"/>
                      </a:lnTo>
                      <a:lnTo>
                        <a:pt x="94" y="226"/>
                      </a:lnTo>
                      <a:lnTo>
                        <a:pt x="142" y="176"/>
                      </a:lnTo>
                      <a:lnTo>
                        <a:pt x="54" y="166"/>
                      </a:lnTo>
                      <a:lnTo>
                        <a:pt x="142" y="90"/>
                      </a:lnTo>
                      <a:lnTo>
                        <a:pt x="26" y="120"/>
                      </a:lnTo>
                      <a:lnTo>
                        <a:pt x="102" y="0"/>
                      </a:lnTo>
                      <a:lnTo>
                        <a:pt x="0" y="82"/>
                      </a:lnTo>
                      <a:lnTo>
                        <a:pt x="2" y="272"/>
                      </a:lnTo>
                      <a:lnTo>
                        <a:pt x="160" y="632"/>
                      </a:lnTo>
                      <a:lnTo>
                        <a:pt x="384" y="1002"/>
                      </a:lnTo>
                      <a:lnTo>
                        <a:pt x="412" y="1010"/>
                      </a:lnTo>
                      <a:lnTo>
                        <a:pt x="436" y="1016"/>
                      </a:lnTo>
                      <a:lnTo>
                        <a:pt x="462" y="1018"/>
                      </a:lnTo>
                      <a:lnTo>
                        <a:pt x="484" y="1018"/>
                      </a:lnTo>
                      <a:lnTo>
                        <a:pt x="486" y="1016"/>
                      </a:lnTo>
                      <a:lnTo>
                        <a:pt x="530" y="1000"/>
                      </a:lnTo>
                      <a:lnTo>
                        <a:pt x="432" y="934"/>
                      </a:lnTo>
                      <a:close/>
                    </a:path>
                  </a:pathLst>
                </a:custGeom>
                <a:solidFill>
                  <a:srgbClr val="010101"/>
                </a:solidFill>
                <a:ln w="8">
                  <a:solidFill>
                    <a:srgbClr val="010101"/>
                  </a:solidFill>
                  <a:round/>
                  <a:headEnd/>
                  <a:tailEnd/>
                </a:ln>
              </p:spPr>
              <p:txBody>
                <a:bodyPr/>
                <a:lstStyle/>
                <a:p>
                  <a:endParaRPr lang="en-US"/>
                </a:p>
              </p:txBody>
            </p:sp>
            <p:sp>
              <p:nvSpPr>
                <p:cNvPr id="28" name="Freeform 75"/>
                <p:cNvSpPr>
                  <a:spLocks/>
                </p:cNvSpPr>
                <p:nvPr/>
              </p:nvSpPr>
              <p:spPr bwMode="auto">
                <a:xfrm>
                  <a:off x="506412" y="1654175"/>
                  <a:ext cx="1625600" cy="3600450"/>
                </a:xfrm>
                <a:custGeom>
                  <a:avLst/>
                  <a:gdLst>
                    <a:gd name="T0" fmla="*/ 2147483647 w 1024"/>
                    <a:gd name="T1" fmla="*/ 2147483647 h 2268"/>
                    <a:gd name="T2" fmla="*/ 2147483647 w 1024"/>
                    <a:gd name="T3" fmla="*/ 2147483647 h 2268"/>
                    <a:gd name="T4" fmla="*/ 2147483647 w 1024"/>
                    <a:gd name="T5" fmla="*/ 2147483647 h 2268"/>
                    <a:gd name="T6" fmla="*/ 2147483647 w 1024"/>
                    <a:gd name="T7" fmla="*/ 2147483647 h 2268"/>
                    <a:gd name="T8" fmla="*/ 2147483647 w 1024"/>
                    <a:gd name="T9" fmla="*/ 2147483647 h 2268"/>
                    <a:gd name="T10" fmla="*/ 2147483647 w 1024"/>
                    <a:gd name="T11" fmla="*/ 2147483647 h 2268"/>
                    <a:gd name="T12" fmla="*/ 2147483647 w 1024"/>
                    <a:gd name="T13" fmla="*/ 2147483647 h 2268"/>
                    <a:gd name="T14" fmla="*/ 2147483647 w 1024"/>
                    <a:gd name="T15" fmla="*/ 2147483647 h 2268"/>
                    <a:gd name="T16" fmla="*/ 2147483647 w 1024"/>
                    <a:gd name="T17" fmla="*/ 2147483647 h 2268"/>
                    <a:gd name="T18" fmla="*/ 2147483647 w 1024"/>
                    <a:gd name="T19" fmla="*/ 2147483647 h 2268"/>
                    <a:gd name="T20" fmla="*/ 2147483647 w 1024"/>
                    <a:gd name="T21" fmla="*/ 0 h 2268"/>
                    <a:gd name="T22" fmla="*/ 2147483647 w 1024"/>
                    <a:gd name="T23" fmla="*/ 2147483647 h 2268"/>
                    <a:gd name="T24" fmla="*/ 2147483647 w 1024"/>
                    <a:gd name="T25" fmla="*/ 2147483647 h 2268"/>
                    <a:gd name="T26" fmla="*/ 2147483647 w 1024"/>
                    <a:gd name="T27" fmla="*/ 2147483647 h 2268"/>
                    <a:gd name="T28" fmla="*/ 2147483647 w 1024"/>
                    <a:gd name="T29" fmla="*/ 2147483647 h 2268"/>
                    <a:gd name="T30" fmla="*/ 2147483647 w 1024"/>
                    <a:gd name="T31" fmla="*/ 2147483647 h 2268"/>
                    <a:gd name="T32" fmla="*/ 2147483647 w 1024"/>
                    <a:gd name="T33" fmla="*/ 2147483647 h 2268"/>
                    <a:gd name="T34" fmla="*/ 2147483647 w 1024"/>
                    <a:gd name="T35" fmla="*/ 2147483647 h 2268"/>
                    <a:gd name="T36" fmla="*/ 2147483647 w 1024"/>
                    <a:gd name="T37" fmla="*/ 2147483647 h 2268"/>
                    <a:gd name="T38" fmla="*/ 2147483647 w 1024"/>
                    <a:gd name="T39" fmla="*/ 2147483647 h 2268"/>
                    <a:gd name="T40" fmla="*/ 2147483647 w 1024"/>
                    <a:gd name="T41" fmla="*/ 2147483647 h 2268"/>
                    <a:gd name="T42" fmla="*/ 2147483647 w 1024"/>
                    <a:gd name="T43" fmla="*/ 2147483647 h 2268"/>
                    <a:gd name="T44" fmla="*/ 2147483647 w 1024"/>
                    <a:gd name="T45" fmla="*/ 2147483647 h 2268"/>
                    <a:gd name="T46" fmla="*/ 2147483647 w 1024"/>
                    <a:gd name="T47" fmla="*/ 2147483647 h 2268"/>
                    <a:gd name="T48" fmla="*/ 2147483647 w 1024"/>
                    <a:gd name="T49" fmla="*/ 2147483647 h 2268"/>
                    <a:gd name="T50" fmla="*/ 2147483647 w 1024"/>
                    <a:gd name="T51" fmla="*/ 2147483647 h 2268"/>
                    <a:gd name="T52" fmla="*/ 2147483647 w 1024"/>
                    <a:gd name="T53" fmla="*/ 2147483647 h 2268"/>
                    <a:gd name="T54" fmla="*/ 2147483647 w 1024"/>
                    <a:gd name="T55" fmla="*/ 2147483647 h 2268"/>
                    <a:gd name="T56" fmla="*/ 2147483647 w 1024"/>
                    <a:gd name="T57" fmla="*/ 2147483647 h 2268"/>
                    <a:gd name="T58" fmla="*/ 2147483647 w 1024"/>
                    <a:gd name="T59" fmla="*/ 2147483647 h 2268"/>
                    <a:gd name="T60" fmla="*/ 2147483647 w 1024"/>
                    <a:gd name="T61" fmla="*/ 2147483647 h 2268"/>
                    <a:gd name="T62" fmla="*/ 2147483647 w 1024"/>
                    <a:gd name="T63" fmla="*/ 2147483647 h 2268"/>
                    <a:gd name="T64" fmla="*/ 2147483647 w 1024"/>
                    <a:gd name="T65" fmla="*/ 2147483647 h 2268"/>
                    <a:gd name="T66" fmla="*/ 2147483647 w 1024"/>
                    <a:gd name="T67" fmla="*/ 2147483647 h 2268"/>
                    <a:gd name="T68" fmla="*/ 2147483647 w 1024"/>
                    <a:gd name="T69" fmla="*/ 2147483647 h 2268"/>
                    <a:gd name="T70" fmla="*/ 2147483647 w 1024"/>
                    <a:gd name="T71" fmla="*/ 2147483647 h 2268"/>
                    <a:gd name="T72" fmla="*/ 2147483647 w 1024"/>
                    <a:gd name="T73" fmla="*/ 2147483647 h 2268"/>
                    <a:gd name="T74" fmla="*/ 2147483647 w 1024"/>
                    <a:gd name="T75" fmla="*/ 2147483647 h 2268"/>
                    <a:gd name="T76" fmla="*/ 2147483647 w 1024"/>
                    <a:gd name="T77" fmla="*/ 2147483647 h 2268"/>
                    <a:gd name="T78" fmla="*/ 2147483647 w 1024"/>
                    <a:gd name="T79" fmla="*/ 2147483647 h 2268"/>
                    <a:gd name="T80" fmla="*/ 2147483647 w 1024"/>
                    <a:gd name="T81" fmla="*/ 2147483647 h 2268"/>
                    <a:gd name="T82" fmla="*/ 2147483647 w 1024"/>
                    <a:gd name="T83" fmla="*/ 2147483647 h 2268"/>
                    <a:gd name="T84" fmla="*/ 0 w 1024"/>
                    <a:gd name="T85" fmla="*/ 2147483647 h 2268"/>
                    <a:gd name="T86" fmla="*/ 2147483647 w 1024"/>
                    <a:gd name="T87" fmla="*/ 2147483647 h 2268"/>
                    <a:gd name="T88" fmla="*/ 2147483647 w 1024"/>
                    <a:gd name="T89" fmla="*/ 2147483647 h 2268"/>
                    <a:gd name="T90" fmla="*/ 2147483647 w 1024"/>
                    <a:gd name="T91" fmla="*/ 2147483647 h 2268"/>
                    <a:gd name="T92" fmla="*/ 2147483647 w 1024"/>
                    <a:gd name="T93" fmla="*/ 2147483647 h 2268"/>
                    <a:gd name="T94" fmla="*/ 2147483647 w 1024"/>
                    <a:gd name="T95" fmla="*/ 2147483647 h 2268"/>
                    <a:gd name="T96" fmla="*/ 2147483647 w 1024"/>
                    <a:gd name="T97" fmla="*/ 2147483647 h 2268"/>
                    <a:gd name="T98" fmla="*/ 2147483647 w 1024"/>
                    <a:gd name="T99" fmla="*/ 2147483647 h 2268"/>
                    <a:gd name="T100" fmla="*/ 2147483647 w 1024"/>
                    <a:gd name="T101" fmla="*/ 2147483647 h 2268"/>
                    <a:gd name="T102" fmla="*/ 2147483647 w 1024"/>
                    <a:gd name="T103" fmla="*/ 2147483647 h 2268"/>
                    <a:gd name="T104" fmla="*/ 2147483647 w 1024"/>
                    <a:gd name="T105" fmla="*/ 2147483647 h 2268"/>
                    <a:gd name="T106" fmla="*/ 2147483647 w 1024"/>
                    <a:gd name="T107" fmla="*/ 2147483647 h 2268"/>
                    <a:gd name="T108" fmla="*/ 2147483647 w 1024"/>
                    <a:gd name="T109" fmla="*/ 2147483647 h 2268"/>
                    <a:gd name="T110" fmla="*/ 2147483647 w 1024"/>
                    <a:gd name="T111" fmla="*/ 2147483647 h 2268"/>
                    <a:gd name="T112" fmla="*/ 2147483647 w 1024"/>
                    <a:gd name="T113" fmla="*/ 2147483647 h 2268"/>
                    <a:gd name="T114" fmla="*/ 2147483647 w 1024"/>
                    <a:gd name="T115" fmla="*/ 2147483647 h 2268"/>
                    <a:gd name="T116" fmla="*/ 2147483647 w 1024"/>
                    <a:gd name="T117" fmla="*/ 2147483647 h 2268"/>
                    <a:gd name="T118" fmla="*/ 2147483647 w 1024"/>
                    <a:gd name="T119" fmla="*/ 2147483647 h 2268"/>
                    <a:gd name="T120" fmla="*/ 2147483647 w 1024"/>
                    <a:gd name="T121" fmla="*/ 2147483647 h 2268"/>
                    <a:gd name="T122" fmla="*/ 2147483647 w 1024"/>
                    <a:gd name="T123" fmla="*/ 2147483647 h 2268"/>
                    <a:gd name="T124" fmla="*/ 2147483647 w 1024"/>
                    <a:gd name="T125" fmla="*/ 2147483647 h 22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24"/>
                    <a:gd name="T190" fmla="*/ 0 h 2268"/>
                    <a:gd name="T191" fmla="*/ 1024 w 1024"/>
                    <a:gd name="T192" fmla="*/ 2268 h 226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24" h="2268">
                      <a:moveTo>
                        <a:pt x="976" y="2100"/>
                      </a:moveTo>
                      <a:lnTo>
                        <a:pt x="980" y="2094"/>
                      </a:lnTo>
                      <a:lnTo>
                        <a:pt x="982" y="2088"/>
                      </a:lnTo>
                      <a:lnTo>
                        <a:pt x="984" y="2082"/>
                      </a:lnTo>
                      <a:lnTo>
                        <a:pt x="982" y="2076"/>
                      </a:lnTo>
                      <a:lnTo>
                        <a:pt x="982" y="2068"/>
                      </a:lnTo>
                      <a:lnTo>
                        <a:pt x="980" y="2060"/>
                      </a:lnTo>
                      <a:lnTo>
                        <a:pt x="978" y="2050"/>
                      </a:lnTo>
                      <a:lnTo>
                        <a:pt x="972" y="2042"/>
                      </a:lnTo>
                      <a:lnTo>
                        <a:pt x="900" y="1962"/>
                      </a:lnTo>
                      <a:lnTo>
                        <a:pt x="708" y="1488"/>
                      </a:lnTo>
                      <a:lnTo>
                        <a:pt x="696" y="1224"/>
                      </a:lnTo>
                      <a:lnTo>
                        <a:pt x="714" y="1260"/>
                      </a:lnTo>
                      <a:lnTo>
                        <a:pt x="924" y="1092"/>
                      </a:lnTo>
                      <a:lnTo>
                        <a:pt x="670" y="540"/>
                      </a:lnTo>
                      <a:lnTo>
                        <a:pt x="700" y="542"/>
                      </a:lnTo>
                      <a:lnTo>
                        <a:pt x="728" y="544"/>
                      </a:lnTo>
                      <a:lnTo>
                        <a:pt x="736" y="542"/>
                      </a:lnTo>
                      <a:lnTo>
                        <a:pt x="744" y="542"/>
                      </a:lnTo>
                      <a:lnTo>
                        <a:pt x="758" y="542"/>
                      </a:lnTo>
                      <a:lnTo>
                        <a:pt x="788" y="540"/>
                      </a:lnTo>
                      <a:lnTo>
                        <a:pt x="818" y="534"/>
                      </a:lnTo>
                      <a:lnTo>
                        <a:pt x="848" y="528"/>
                      </a:lnTo>
                      <a:lnTo>
                        <a:pt x="878" y="518"/>
                      </a:lnTo>
                      <a:lnTo>
                        <a:pt x="908" y="510"/>
                      </a:lnTo>
                      <a:lnTo>
                        <a:pt x="916" y="494"/>
                      </a:lnTo>
                      <a:lnTo>
                        <a:pt x="914" y="172"/>
                      </a:lnTo>
                      <a:lnTo>
                        <a:pt x="862" y="66"/>
                      </a:lnTo>
                      <a:lnTo>
                        <a:pt x="828" y="52"/>
                      </a:lnTo>
                      <a:lnTo>
                        <a:pt x="822" y="28"/>
                      </a:lnTo>
                      <a:lnTo>
                        <a:pt x="818" y="14"/>
                      </a:lnTo>
                      <a:lnTo>
                        <a:pt x="812" y="0"/>
                      </a:lnTo>
                      <a:lnTo>
                        <a:pt x="732" y="0"/>
                      </a:lnTo>
                      <a:lnTo>
                        <a:pt x="726" y="8"/>
                      </a:lnTo>
                      <a:lnTo>
                        <a:pt x="714" y="18"/>
                      </a:lnTo>
                      <a:lnTo>
                        <a:pt x="706" y="32"/>
                      </a:lnTo>
                      <a:lnTo>
                        <a:pt x="704" y="42"/>
                      </a:lnTo>
                      <a:lnTo>
                        <a:pt x="700" y="56"/>
                      </a:lnTo>
                      <a:lnTo>
                        <a:pt x="700" y="66"/>
                      </a:lnTo>
                      <a:lnTo>
                        <a:pt x="696" y="74"/>
                      </a:lnTo>
                      <a:lnTo>
                        <a:pt x="694" y="82"/>
                      </a:lnTo>
                      <a:lnTo>
                        <a:pt x="688" y="90"/>
                      </a:lnTo>
                      <a:lnTo>
                        <a:pt x="706" y="96"/>
                      </a:lnTo>
                      <a:lnTo>
                        <a:pt x="720" y="102"/>
                      </a:lnTo>
                      <a:lnTo>
                        <a:pt x="728" y="106"/>
                      </a:lnTo>
                      <a:lnTo>
                        <a:pt x="734" y="110"/>
                      </a:lnTo>
                      <a:lnTo>
                        <a:pt x="740" y="106"/>
                      </a:lnTo>
                      <a:lnTo>
                        <a:pt x="742" y="106"/>
                      </a:lnTo>
                      <a:lnTo>
                        <a:pt x="758" y="110"/>
                      </a:lnTo>
                      <a:lnTo>
                        <a:pt x="744" y="128"/>
                      </a:lnTo>
                      <a:lnTo>
                        <a:pt x="782" y="372"/>
                      </a:lnTo>
                      <a:lnTo>
                        <a:pt x="774" y="364"/>
                      </a:lnTo>
                      <a:lnTo>
                        <a:pt x="766" y="362"/>
                      </a:lnTo>
                      <a:lnTo>
                        <a:pt x="760" y="358"/>
                      </a:lnTo>
                      <a:lnTo>
                        <a:pt x="754" y="358"/>
                      </a:lnTo>
                      <a:lnTo>
                        <a:pt x="752" y="358"/>
                      </a:lnTo>
                      <a:lnTo>
                        <a:pt x="750" y="362"/>
                      </a:lnTo>
                      <a:lnTo>
                        <a:pt x="750" y="364"/>
                      </a:lnTo>
                      <a:lnTo>
                        <a:pt x="750" y="372"/>
                      </a:lnTo>
                      <a:lnTo>
                        <a:pt x="746" y="374"/>
                      </a:lnTo>
                      <a:lnTo>
                        <a:pt x="746" y="370"/>
                      </a:lnTo>
                      <a:lnTo>
                        <a:pt x="714" y="358"/>
                      </a:lnTo>
                      <a:lnTo>
                        <a:pt x="682" y="346"/>
                      </a:lnTo>
                      <a:lnTo>
                        <a:pt x="648" y="330"/>
                      </a:lnTo>
                      <a:lnTo>
                        <a:pt x="612" y="314"/>
                      </a:lnTo>
                      <a:lnTo>
                        <a:pt x="600" y="318"/>
                      </a:lnTo>
                      <a:lnTo>
                        <a:pt x="586" y="328"/>
                      </a:lnTo>
                      <a:lnTo>
                        <a:pt x="570" y="346"/>
                      </a:lnTo>
                      <a:lnTo>
                        <a:pt x="564" y="376"/>
                      </a:lnTo>
                      <a:lnTo>
                        <a:pt x="562" y="392"/>
                      </a:lnTo>
                      <a:lnTo>
                        <a:pt x="558" y="412"/>
                      </a:lnTo>
                      <a:lnTo>
                        <a:pt x="556" y="428"/>
                      </a:lnTo>
                      <a:lnTo>
                        <a:pt x="552" y="448"/>
                      </a:lnTo>
                      <a:lnTo>
                        <a:pt x="546" y="490"/>
                      </a:lnTo>
                      <a:lnTo>
                        <a:pt x="546" y="512"/>
                      </a:lnTo>
                      <a:lnTo>
                        <a:pt x="544" y="534"/>
                      </a:lnTo>
                      <a:lnTo>
                        <a:pt x="538" y="582"/>
                      </a:lnTo>
                      <a:lnTo>
                        <a:pt x="536" y="632"/>
                      </a:lnTo>
                      <a:lnTo>
                        <a:pt x="532" y="688"/>
                      </a:lnTo>
                      <a:lnTo>
                        <a:pt x="532" y="740"/>
                      </a:lnTo>
                      <a:lnTo>
                        <a:pt x="532" y="764"/>
                      </a:lnTo>
                      <a:lnTo>
                        <a:pt x="532" y="774"/>
                      </a:lnTo>
                      <a:lnTo>
                        <a:pt x="532" y="788"/>
                      </a:lnTo>
                      <a:lnTo>
                        <a:pt x="532" y="808"/>
                      </a:lnTo>
                      <a:lnTo>
                        <a:pt x="532" y="828"/>
                      </a:lnTo>
                      <a:lnTo>
                        <a:pt x="532" y="866"/>
                      </a:lnTo>
                      <a:lnTo>
                        <a:pt x="534" y="896"/>
                      </a:lnTo>
                      <a:lnTo>
                        <a:pt x="536" y="924"/>
                      </a:lnTo>
                      <a:lnTo>
                        <a:pt x="538" y="934"/>
                      </a:lnTo>
                      <a:lnTo>
                        <a:pt x="540" y="944"/>
                      </a:lnTo>
                      <a:lnTo>
                        <a:pt x="542" y="952"/>
                      </a:lnTo>
                      <a:lnTo>
                        <a:pt x="544" y="960"/>
                      </a:lnTo>
                      <a:lnTo>
                        <a:pt x="544" y="962"/>
                      </a:lnTo>
                      <a:lnTo>
                        <a:pt x="566" y="1004"/>
                      </a:lnTo>
                      <a:lnTo>
                        <a:pt x="588" y="1046"/>
                      </a:lnTo>
                      <a:lnTo>
                        <a:pt x="590" y="1046"/>
                      </a:lnTo>
                      <a:lnTo>
                        <a:pt x="590" y="1048"/>
                      </a:lnTo>
                      <a:lnTo>
                        <a:pt x="586" y="1048"/>
                      </a:lnTo>
                      <a:lnTo>
                        <a:pt x="570" y="1050"/>
                      </a:lnTo>
                      <a:lnTo>
                        <a:pt x="568" y="1050"/>
                      </a:lnTo>
                      <a:lnTo>
                        <a:pt x="564" y="1050"/>
                      </a:lnTo>
                      <a:lnTo>
                        <a:pt x="556" y="1054"/>
                      </a:lnTo>
                      <a:lnTo>
                        <a:pt x="524" y="1058"/>
                      </a:lnTo>
                      <a:lnTo>
                        <a:pt x="494" y="1062"/>
                      </a:lnTo>
                      <a:lnTo>
                        <a:pt x="480" y="1064"/>
                      </a:lnTo>
                      <a:lnTo>
                        <a:pt x="464" y="1066"/>
                      </a:lnTo>
                      <a:lnTo>
                        <a:pt x="432" y="1066"/>
                      </a:lnTo>
                      <a:lnTo>
                        <a:pt x="398" y="1066"/>
                      </a:lnTo>
                      <a:lnTo>
                        <a:pt x="398" y="1074"/>
                      </a:lnTo>
                      <a:lnTo>
                        <a:pt x="282" y="1064"/>
                      </a:lnTo>
                      <a:lnTo>
                        <a:pt x="276" y="1108"/>
                      </a:lnTo>
                      <a:lnTo>
                        <a:pt x="308" y="1130"/>
                      </a:lnTo>
                      <a:lnTo>
                        <a:pt x="316" y="1132"/>
                      </a:lnTo>
                      <a:lnTo>
                        <a:pt x="316" y="1228"/>
                      </a:lnTo>
                      <a:lnTo>
                        <a:pt x="254" y="1092"/>
                      </a:lnTo>
                      <a:lnTo>
                        <a:pt x="212" y="1250"/>
                      </a:lnTo>
                      <a:lnTo>
                        <a:pt x="260" y="1314"/>
                      </a:lnTo>
                      <a:lnTo>
                        <a:pt x="192" y="1314"/>
                      </a:lnTo>
                      <a:lnTo>
                        <a:pt x="238" y="1366"/>
                      </a:lnTo>
                      <a:lnTo>
                        <a:pt x="198" y="1382"/>
                      </a:lnTo>
                      <a:lnTo>
                        <a:pt x="162" y="1670"/>
                      </a:lnTo>
                      <a:lnTo>
                        <a:pt x="138" y="1720"/>
                      </a:lnTo>
                      <a:lnTo>
                        <a:pt x="148" y="1752"/>
                      </a:lnTo>
                      <a:lnTo>
                        <a:pt x="142" y="1954"/>
                      </a:lnTo>
                      <a:lnTo>
                        <a:pt x="112" y="2016"/>
                      </a:lnTo>
                      <a:lnTo>
                        <a:pt x="136" y="2046"/>
                      </a:lnTo>
                      <a:lnTo>
                        <a:pt x="64" y="2026"/>
                      </a:lnTo>
                      <a:lnTo>
                        <a:pt x="0" y="2240"/>
                      </a:lnTo>
                      <a:lnTo>
                        <a:pt x="4" y="2244"/>
                      </a:lnTo>
                      <a:lnTo>
                        <a:pt x="10" y="2250"/>
                      </a:lnTo>
                      <a:lnTo>
                        <a:pt x="18" y="2254"/>
                      </a:lnTo>
                      <a:lnTo>
                        <a:pt x="26" y="2260"/>
                      </a:lnTo>
                      <a:lnTo>
                        <a:pt x="36" y="2262"/>
                      </a:lnTo>
                      <a:lnTo>
                        <a:pt x="44" y="2264"/>
                      </a:lnTo>
                      <a:lnTo>
                        <a:pt x="48" y="2266"/>
                      </a:lnTo>
                      <a:lnTo>
                        <a:pt x="56" y="2266"/>
                      </a:lnTo>
                      <a:lnTo>
                        <a:pt x="62" y="2266"/>
                      </a:lnTo>
                      <a:lnTo>
                        <a:pt x="76" y="2268"/>
                      </a:lnTo>
                      <a:lnTo>
                        <a:pt x="84" y="2268"/>
                      </a:lnTo>
                      <a:lnTo>
                        <a:pt x="90" y="2266"/>
                      </a:lnTo>
                      <a:lnTo>
                        <a:pt x="102" y="2260"/>
                      </a:lnTo>
                      <a:lnTo>
                        <a:pt x="116" y="2248"/>
                      </a:lnTo>
                      <a:lnTo>
                        <a:pt x="124" y="2240"/>
                      </a:lnTo>
                      <a:lnTo>
                        <a:pt x="130" y="2230"/>
                      </a:lnTo>
                      <a:lnTo>
                        <a:pt x="166" y="2160"/>
                      </a:lnTo>
                      <a:lnTo>
                        <a:pt x="182" y="2154"/>
                      </a:lnTo>
                      <a:lnTo>
                        <a:pt x="194" y="2148"/>
                      </a:lnTo>
                      <a:lnTo>
                        <a:pt x="200" y="2144"/>
                      </a:lnTo>
                      <a:lnTo>
                        <a:pt x="202" y="2140"/>
                      </a:lnTo>
                      <a:lnTo>
                        <a:pt x="204" y="2136"/>
                      </a:lnTo>
                      <a:lnTo>
                        <a:pt x="204" y="2134"/>
                      </a:lnTo>
                      <a:lnTo>
                        <a:pt x="210" y="2060"/>
                      </a:lnTo>
                      <a:lnTo>
                        <a:pt x="248" y="2022"/>
                      </a:lnTo>
                      <a:lnTo>
                        <a:pt x="256" y="1748"/>
                      </a:lnTo>
                      <a:lnTo>
                        <a:pt x="300" y="1712"/>
                      </a:lnTo>
                      <a:lnTo>
                        <a:pt x="358" y="1362"/>
                      </a:lnTo>
                      <a:lnTo>
                        <a:pt x="378" y="1404"/>
                      </a:lnTo>
                      <a:lnTo>
                        <a:pt x="376" y="1214"/>
                      </a:lnTo>
                      <a:lnTo>
                        <a:pt x="478" y="1132"/>
                      </a:lnTo>
                      <a:lnTo>
                        <a:pt x="402" y="1252"/>
                      </a:lnTo>
                      <a:lnTo>
                        <a:pt x="518" y="1222"/>
                      </a:lnTo>
                      <a:lnTo>
                        <a:pt x="430" y="1298"/>
                      </a:lnTo>
                      <a:lnTo>
                        <a:pt x="518" y="1308"/>
                      </a:lnTo>
                      <a:lnTo>
                        <a:pt x="470" y="1358"/>
                      </a:lnTo>
                      <a:lnTo>
                        <a:pt x="506" y="1382"/>
                      </a:lnTo>
                      <a:lnTo>
                        <a:pt x="628" y="1690"/>
                      </a:lnTo>
                      <a:lnTo>
                        <a:pt x="622" y="1746"/>
                      </a:lnTo>
                      <a:lnTo>
                        <a:pt x="704" y="1800"/>
                      </a:lnTo>
                      <a:lnTo>
                        <a:pt x="784" y="1960"/>
                      </a:lnTo>
                      <a:lnTo>
                        <a:pt x="764" y="2016"/>
                      </a:lnTo>
                      <a:lnTo>
                        <a:pt x="814" y="2010"/>
                      </a:lnTo>
                      <a:lnTo>
                        <a:pt x="808" y="2066"/>
                      </a:lnTo>
                      <a:lnTo>
                        <a:pt x="906" y="2132"/>
                      </a:lnTo>
                      <a:lnTo>
                        <a:pt x="862" y="2148"/>
                      </a:lnTo>
                      <a:lnTo>
                        <a:pt x="894" y="2218"/>
                      </a:lnTo>
                      <a:lnTo>
                        <a:pt x="910" y="2220"/>
                      </a:lnTo>
                      <a:lnTo>
                        <a:pt x="920" y="2220"/>
                      </a:lnTo>
                      <a:lnTo>
                        <a:pt x="924" y="2220"/>
                      </a:lnTo>
                      <a:lnTo>
                        <a:pt x="930" y="2222"/>
                      </a:lnTo>
                      <a:lnTo>
                        <a:pt x="948" y="2220"/>
                      </a:lnTo>
                      <a:lnTo>
                        <a:pt x="964" y="2220"/>
                      </a:lnTo>
                      <a:lnTo>
                        <a:pt x="978" y="2216"/>
                      </a:lnTo>
                      <a:lnTo>
                        <a:pt x="990" y="2214"/>
                      </a:lnTo>
                      <a:lnTo>
                        <a:pt x="1000" y="2210"/>
                      </a:lnTo>
                      <a:lnTo>
                        <a:pt x="1010" y="2206"/>
                      </a:lnTo>
                      <a:lnTo>
                        <a:pt x="1018" y="2200"/>
                      </a:lnTo>
                      <a:lnTo>
                        <a:pt x="1024" y="2196"/>
                      </a:lnTo>
                      <a:lnTo>
                        <a:pt x="976" y="2100"/>
                      </a:lnTo>
                      <a:close/>
                    </a:path>
                  </a:pathLst>
                </a:custGeom>
                <a:solidFill>
                  <a:srgbClr val="080808"/>
                </a:solidFill>
                <a:ln w="9525">
                  <a:solidFill>
                    <a:srgbClr val="080808"/>
                  </a:solidFill>
                  <a:round/>
                  <a:headEnd/>
                  <a:tailEnd/>
                </a:ln>
              </p:spPr>
              <p:txBody>
                <a:bodyPr/>
                <a:lstStyle/>
                <a:p>
                  <a:endParaRPr lang="en-US"/>
                </a:p>
              </p:txBody>
            </p:sp>
          </p:grpSp>
        </p:grpSp>
        <p:grpSp>
          <p:nvGrpSpPr>
            <p:cNvPr id="6" name="Gruppe 74"/>
            <p:cNvGrpSpPr>
              <a:grpSpLocks/>
            </p:cNvGrpSpPr>
            <p:nvPr/>
          </p:nvGrpSpPr>
          <p:grpSpPr bwMode="auto">
            <a:xfrm>
              <a:off x="4256455" y="2825261"/>
              <a:ext cx="597192" cy="944745"/>
              <a:chOff x="12253913" y="5781675"/>
              <a:chExt cx="869950" cy="1812925"/>
            </a:xfrm>
          </p:grpSpPr>
          <p:sp>
            <p:nvSpPr>
              <p:cNvPr id="7" name="Freeform 113"/>
              <p:cNvSpPr>
                <a:spLocks/>
              </p:cNvSpPr>
              <p:nvPr/>
            </p:nvSpPr>
            <p:spPr bwMode="auto">
              <a:xfrm>
                <a:off x="12253913" y="5781675"/>
                <a:ext cx="869950" cy="1812925"/>
              </a:xfrm>
              <a:custGeom>
                <a:avLst/>
                <a:gdLst>
                  <a:gd name="T0" fmla="*/ 2147483647 w 548"/>
                  <a:gd name="T1" fmla="*/ 2147483647 h 1142"/>
                  <a:gd name="T2" fmla="*/ 2147483647 w 548"/>
                  <a:gd name="T3" fmla="*/ 2147483647 h 1142"/>
                  <a:gd name="T4" fmla="*/ 2147483647 w 548"/>
                  <a:gd name="T5" fmla="*/ 2147483647 h 1142"/>
                  <a:gd name="T6" fmla="*/ 2147483647 w 548"/>
                  <a:gd name="T7" fmla="*/ 2147483647 h 1142"/>
                  <a:gd name="T8" fmla="*/ 2147483647 w 548"/>
                  <a:gd name="T9" fmla="*/ 2147483647 h 1142"/>
                  <a:gd name="T10" fmla="*/ 2147483647 w 548"/>
                  <a:gd name="T11" fmla="*/ 2147483647 h 1142"/>
                  <a:gd name="T12" fmla="*/ 2147483647 w 548"/>
                  <a:gd name="T13" fmla="*/ 2147483647 h 1142"/>
                  <a:gd name="T14" fmla="*/ 2147483647 w 548"/>
                  <a:gd name="T15" fmla="*/ 2147483647 h 1142"/>
                  <a:gd name="T16" fmla="*/ 2147483647 w 548"/>
                  <a:gd name="T17" fmla="*/ 2147483647 h 1142"/>
                  <a:gd name="T18" fmla="*/ 2147483647 w 548"/>
                  <a:gd name="T19" fmla="*/ 2147483647 h 1142"/>
                  <a:gd name="T20" fmla="*/ 2147483647 w 548"/>
                  <a:gd name="T21" fmla="*/ 2147483647 h 1142"/>
                  <a:gd name="T22" fmla="*/ 2147483647 w 548"/>
                  <a:gd name="T23" fmla="*/ 2147483647 h 1142"/>
                  <a:gd name="T24" fmla="*/ 2147483647 w 548"/>
                  <a:gd name="T25" fmla="*/ 2147483647 h 1142"/>
                  <a:gd name="T26" fmla="*/ 2147483647 w 548"/>
                  <a:gd name="T27" fmla="*/ 2147483647 h 1142"/>
                  <a:gd name="T28" fmla="*/ 2147483647 w 548"/>
                  <a:gd name="T29" fmla="*/ 2147483647 h 1142"/>
                  <a:gd name="T30" fmla="*/ 2147483647 w 548"/>
                  <a:gd name="T31" fmla="*/ 2147483647 h 1142"/>
                  <a:gd name="T32" fmla="*/ 2147483647 w 548"/>
                  <a:gd name="T33" fmla="*/ 2147483647 h 1142"/>
                  <a:gd name="T34" fmla="*/ 2147483647 w 548"/>
                  <a:gd name="T35" fmla="*/ 0 h 1142"/>
                  <a:gd name="T36" fmla="*/ 2147483647 w 548"/>
                  <a:gd name="T37" fmla="*/ 2147483647 h 1142"/>
                  <a:gd name="T38" fmla="*/ 2147483647 w 548"/>
                  <a:gd name="T39" fmla="*/ 2147483647 h 1142"/>
                  <a:gd name="T40" fmla="*/ 2147483647 w 548"/>
                  <a:gd name="T41" fmla="*/ 2147483647 h 1142"/>
                  <a:gd name="T42" fmla="*/ 2147483647 w 548"/>
                  <a:gd name="T43" fmla="*/ 2147483647 h 1142"/>
                  <a:gd name="T44" fmla="*/ 2147483647 w 548"/>
                  <a:gd name="T45" fmla="*/ 2147483647 h 1142"/>
                  <a:gd name="T46" fmla="*/ 2147483647 w 548"/>
                  <a:gd name="T47" fmla="*/ 2147483647 h 1142"/>
                  <a:gd name="T48" fmla="*/ 2147483647 w 548"/>
                  <a:gd name="T49" fmla="*/ 2147483647 h 1142"/>
                  <a:gd name="T50" fmla="*/ 2147483647 w 548"/>
                  <a:gd name="T51" fmla="*/ 2147483647 h 1142"/>
                  <a:gd name="T52" fmla="*/ 2147483647 w 548"/>
                  <a:gd name="T53" fmla="*/ 2147483647 h 1142"/>
                  <a:gd name="T54" fmla="*/ 2147483647 w 548"/>
                  <a:gd name="T55" fmla="*/ 2147483647 h 1142"/>
                  <a:gd name="T56" fmla="*/ 2147483647 w 548"/>
                  <a:gd name="T57" fmla="*/ 2147483647 h 1142"/>
                  <a:gd name="T58" fmla="*/ 2147483647 w 548"/>
                  <a:gd name="T59" fmla="*/ 2147483647 h 1142"/>
                  <a:gd name="T60" fmla="*/ 2147483647 w 548"/>
                  <a:gd name="T61" fmla="*/ 2147483647 h 1142"/>
                  <a:gd name="T62" fmla="*/ 2147483647 w 548"/>
                  <a:gd name="T63" fmla="*/ 2147483647 h 1142"/>
                  <a:gd name="T64" fmla="*/ 2147483647 w 548"/>
                  <a:gd name="T65" fmla="*/ 2147483647 h 1142"/>
                  <a:gd name="T66" fmla="*/ 2147483647 w 548"/>
                  <a:gd name="T67" fmla="*/ 2147483647 h 1142"/>
                  <a:gd name="T68" fmla="*/ 2147483647 w 548"/>
                  <a:gd name="T69" fmla="*/ 2147483647 h 1142"/>
                  <a:gd name="T70" fmla="*/ 2147483647 w 548"/>
                  <a:gd name="T71" fmla="*/ 2147483647 h 1142"/>
                  <a:gd name="T72" fmla="*/ 2147483647 w 548"/>
                  <a:gd name="T73" fmla="*/ 2147483647 h 1142"/>
                  <a:gd name="T74" fmla="*/ 2147483647 w 548"/>
                  <a:gd name="T75" fmla="*/ 2147483647 h 1142"/>
                  <a:gd name="T76" fmla="*/ 2147483647 w 548"/>
                  <a:gd name="T77" fmla="*/ 2147483647 h 1142"/>
                  <a:gd name="T78" fmla="*/ 2147483647 w 548"/>
                  <a:gd name="T79" fmla="*/ 2147483647 h 1142"/>
                  <a:gd name="T80" fmla="*/ 2147483647 w 548"/>
                  <a:gd name="T81" fmla="*/ 2147483647 h 1142"/>
                  <a:gd name="T82" fmla="*/ 2147483647 w 548"/>
                  <a:gd name="T83" fmla="*/ 2147483647 h 1142"/>
                  <a:gd name="T84" fmla="*/ 2147483647 w 548"/>
                  <a:gd name="T85" fmla="*/ 2147483647 h 1142"/>
                  <a:gd name="T86" fmla="*/ 2147483647 w 548"/>
                  <a:gd name="T87" fmla="*/ 2147483647 h 1142"/>
                  <a:gd name="T88" fmla="*/ 2147483647 w 548"/>
                  <a:gd name="T89" fmla="*/ 2147483647 h 1142"/>
                  <a:gd name="T90" fmla="*/ 2147483647 w 548"/>
                  <a:gd name="T91" fmla="*/ 2147483647 h 11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48"/>
                  <a:gd name="T139" fmla="*/ 0 h 1142"/>
                  <a:gd name="T140" fmla="*/ 548 w 548"/>
                  <a:gd name="T141" fmla="*/ 1142 h 11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48" h="1142">
                    <a:moveTo>
                      <a:pt x="530" y="1070"/>
                    </a:moveTo>
                    <a:lnTo>
                      <a:pt x="530" y="1070"/>
                    </a:lnTo>
                    <a:lnTo>
                      <a:pt x="524" y="1080"/>
                    </a:lnTo>
                    <a:lnTo>
                      <a:pt x="516" y="1088"/>
                    </a:lnTo>
                    <a:lnTo>
                      <a:pt x="506" y="1098"/>
                    </a:lnTo>
                    <a:lnTo>
                      <a:pt x="494" y="1104"/>
                    </a:lnTo>
                    <a:lnTo>
                      <a:pt x="480" y="1112"/>
                    </a:lnTo>
                    <a:lnTo>
                      <a:pt x="464" y="1118"/>
                    </a:lnTo>
                    <a:lnTo>
                      <a:pt x="450" y="1122"/>
                    </a:lnTo>
                    <a:lnTo>
                      <a:pt x="432" y="1126"/>
                    </a:lnTo>
                    <a:lnTo>
                      <a:pt x="326" y="1140"/>
                    </a:lnTo>
                    <a:lnTo>
                      <a:pt x="288" y="1142"/>
                    </a:lnTo>
                    <a:lnTo>
                      <a:pt x="246" y="1142"/>
                    </a:lnTo>
                    <a:lnTo>
                      <a:pt x="204" y="1140"/>
                    </a:lnTo>
                    <a:lnTo>
                      <a:pt x="168" y="1134"/>
                    </a:lnTo>
                    <a:lnTo>
                      <a:pt x="72" y="1112"/>
                    </a:lnTo>
                    <a:lnTo>
                      <a:pt x="58" y="1106"/>
                    </a:lnTo>
                    <a:lnTo>
                      <a:pt x="42" y="1098"/>
                    </a:lnTo>
                    <a:lnTo>
                      <a:pt x="30" y="1088"/>
                    </a:lnTo>
                    <a:lnTo>
                      <a:pt x="20" y="1076"/>
                    </a:lnTo>
                    <a:lnTo>
                      <a:pt x="10" y="1062"/>
                    </a:lnTo>
                    <a:lnTo>
                      <a:pt x="4" y="1048"/>
                    </a:lnTo>
                    <a:lnTo>
                      <a:pt x="0" y="1032"/>
                    </a:lnTo>
                    <a:lnTo>
                      <a:pt x="0" y="1014"/>
                    </a:lnTo>
                    <a:lnTo>
                      <a:pt x="26" y="580"/>
                    </a:lnTo>
                    <a:lnTo>
                      <a:pt x="30" y="546"/>
                    </a:lnTo>
                    <a:lnTo>
                      <a:pt x="36" y="506"/>
                    </a:lnTo>
                    <a:lnTo>
                      <a:pt x="44" y="470"/>
                    </a:lnTo>
                    <a:lnTo>
                      <a:pt x="50" y="440"/>
                    </a:lnTo>
                    <a:lnTo>
                      <a:pt x="60" y="410"/>
                    </a:lnTo>
                    <a:lnTo>
                      <a:pt x="68" y="372"/>
                    </a:lnTo>
                    <a:lnTo>
                      <a:pt x="74" y="334"/>
                    </a:lnTo>
                    <a:lnTo>
                      <a:pt x="80" y="298"/>
                    </a:lnTo>
                    <a:lnTo>
                      <a:pt x="84" y="272"/>
                    </a:lnTo>
                    <a:lnTo>
                      <a:pt x="90" y="238"/>
                    </a:lnTo>
                    <a:lnTo>
                      <a:pt x="100" y="202"/>
                    </a:lnTo>
                    <a:lnTo>
                      <a:pt x="112" y="168"/>
                    </a:lnTo>
                    <a:lnTo>
                      <a:pt x="124" y="142"/>
                    </a:lnTo>
                    <a:lnTo>
                      <a:pt x="136" y="120"/>
                    </a:lnTo>
                    <a:lnTo>
                      <a:pt x="150" y="92"/>
                    </a:lnTo>
                    <a:lnTo>
                      <a:pt x="160" y="66"/>
                    </a:lnTo>
                    <a:lnTo>
                      <a:pt x="166" y="42"/>
                    </a:lnTo>
                    <a:lnTo>
                      <a:pt x="172" y="24"/>
                    </a:lnTo>
                    <a:lnTo>
                      <a:pt x="180" y="10"/>
                    </a:lnTo>
                    <a:lnTo>
                      <a:pt x="184" y="4"/>
                    </a:lnTo>
                    <a:lnTo>
                      <a:pt x="188" y="2"/>
                    </a:lnTo>
                    <a:lnTo>
                      <a:pt x="194" y="0"/>
                    </a:lnTo>
                    <a:lnTo>
                      <a:pt x="198" y="0"/>
                    </a:lnTo>
                    <a:lnTo>
                      <a:pt x="206" y="6"/>
                    </a:lnTo>
                    <a:lnTo>
                      <a:pt x="216" y="14"/>
                    </a:lnTo>
                    <a:lnTo>
                      <a:pt x="226" y="24"/>
                    </a:lnTo>
                    <a:lnTo>
                      <a:pt x="236" y="34"/>
                    </a:lnTo>
                    <a:lnTo>
                      <a:pt x="238" y="42"/>
                    </a:lnTo>
                    <a:lnTo>
                      <a:pt x="240" y="50"/>
                    </a:lnTo>
                    <a:lnTo>
                      <a:pt x="240" y="58"/>
                    </a:lnTo>
                    <a:lnTo>
                      <a:pt x="238" y="68"/>
                    </a:lnTo>
                    <a:lnTo>
                      <a:pt x="234" y="80"/>
                    </a:lnTo>
                    <a:lnTo>
                      <a:pt x="228" y="90"/>
                    </a:lnTo>
                    <a:lnTo>
                      <a:pt x="220" y="102"/>
                    </a:lnTo>
                    <a:lnTo>
                      <a:pt x="212" y="112"/>
                    </a:lnTo>
                    <a:lnTo>
                      <a:pt x="210" y="118"/>
                    </a:lnTo>
                    <a:lnTo>
                      <a:pt x="206" y="124"/>
                    </a:lnTo>
                    <a:lnTo>
                      <a:pt x="206" y="132"/>
                    </a:lnTo>
                    <a:lnTo>
                      <a:pt x="206" y="140"/>
                    </a:lnTo>
                    <a:lnTo>
                      <a:pt x="210" y="158"/>
                    </a:lnTo>
                    <a:lnTo>
                      <a:pt x="218" y="178"/>
                    </a:lnTo>
                    <a:lnTo>
                      <a:pt x="228" y="198"/>
                    </a:lnTo>
                    <a:lnTo>
                      <a:pt x="238" y="218"/>
                    </a:lnTo>
                    <a:lnTo>
                      <a:pt x="250" y="234"/>
                    </a:lnTo>
                    <a:lnTo>
                      <a:pt x="260" y="248"/>
                    </a:lnTo>
                    <a:lnTo>
                      <a:pt x="266" y="252"/>
                    </a:lnTo>
                    <a:lnTo>
                      <a:pt x="274" y="254"/>
                    </a:lnTo>
                    <a:lnTo>
                      <a:pt x="282" y="250"/>
                    </a:lnTo>
                    <a:lnTo>
                      <a:pt x="292" y="246"/>
                    </a:lnTo>
                    <a:lnTo>
                      <a:pt x="302" y="238"/>
                    </a:lnTo>
                    <a:lnTo>
                      <a:pt x="312" y="230"/>
                    </a:lnTo>
                    <a:lnTo>
                      <a:pt x="332" y="208"/>
                    </a:lnTo>
                    <a:lnTo>
                      <a:pt x="350" y="184"/>
                    </a:lnTo>
                    <a:lnTo>
                      <a:pt x="364" y="160"/>
                    </a:lnTo>
                    <a:lnTo>
                      <a:pt x="374" y="140"/>
                    </a:lnTo>
                    <a:lnTo>
                      <a:pt x="376" y="134"/>
                    </a:lnTo>
                    <a:lnTo>
                      <a:pt x="376" y="128"/>
                    </a:lnTo>
                    <a:lnTo>
                      <a:pt x="374" y="120"/>
                    </a:lnTo>
                    <a:lnTo>
                      <a:pt x="374" y="110"/>
                    </a:lnTo>
                    <a:lnTo>
                      <a:pt x="374" y="86"/>
                    </a:lnTo>
                    <a:lnTo>
                      <a:pt x="376" y="60"/>
                    </a:lnTo>
                    <a:lnTo>
                      <a:pt x="378" y="34"/>
                    </a:lnTo>
                    <a:lnTo>
                      <a:pt x="380" y="24"/>
                    </a:lnTo>
                    <a:lnTo>
                      <a:pt x="384" y="16"/>
                    </a:lnTo>
                    <a:lnTo>
                      <a:pt x="386" y="12"/>
                    </a:lnTo>
                    <a:lnTo>
                      <a:pt x="390" y="10"/>
                    </a:lnTo>
                    <a:lnTo>
                      <a:pt x="396" y="10"/>
                    </a:lnTo>
                    <a:lnTo>
                      <a:pt x="400" y="14"/>
                    </a:lnTo>
                    <a:lnTo>
                      <a:pt x="404" y="22"/>
                    </a:lnTo>
                    <a:lnTo>
                      <a:pt x="410" y="30"/>
                    </a:lnTo>
                    <a:lnTo>
                      <a:pt x="418" y="54"/>
                    </a:lnTo>
                    <a:lnTo>
                      <a:pt x="422" y="78"/>
                    </a:lnTo>
                    <a:lnTo>
                      <a:pt x="422" y="98"/>
                    </a:lnTo>
                    <a:lnTo>
                      <a:pt x="420" y="106"/>
                    </a:lnTo>
                    <a:lnTo>
                      <a:pt x="416" y="112"/>
                    </a:lnTo>
                    <a:lnTo>
                      <a:pt x="414" y="118"/>
                    </a:lnTo>
                    <a:lnTo>
                      <a:pt x="412" y="128"/>
                    </a:lnTo>
                    <a:lnTo>
                      <a:pt x="412" y="154"/>
                    </a:lnTo>
                    <a:lnTo>
                      <a:pt x="414" y="184"/>
                    </a:lnTo>
                    <a:lnTo>
                      <a:pt x="418" y="218"/>
                    </a:lnTo>
                    <a:lnTo>
                      <a:pt x="424" y="238"/>
                    </a:lnTo>
                    <a:lnTo>
                      <a:pt x="432" y="274"/>
                    </a:lnTo>
                    <a:lnTo>
                      <a:pt x="444" y="314"/>
                    </a:lnTo>
                    <a:lnTo>
                      <a:pt x="458" y="356"/>
                    </a:lnTo>
                    <a:lnTo>
                      <a:pt x="470" y="390"/>
                    </a:lnTo>
                    <a:lnTo>
                      <a:pt x="518" y="504"/>
                    </a:lnTo>
                    <a:lnTo>
                      <a:pt x="530" y="540"/>
                    </a:lnTo>
                    <a:lnTo>
                      <a:pt x="540" y="580"/>
                    </a:lnTo>
                    <a:lnTo>
                      <a:pt x="546" y="622"/>
                    </a:lnTo>
                    <a:lnTo>
                      <a:pt x="548" y="658"/>
                    </a:lnTo>
                    <a:lnTo>
                      <a:pt x="548" y="946"/>
                    </a:lnTo>
                    <a:lnTo>
                      <a:pt x="546" y="980"/>
                    </a:lnTo>
                    <a:lnTo>
                      <a:pt x="542" y="1014"/>
                    </a:lnTo>
                    <a:lnTo>
                      <a:pt x="538" y="1046"/>
                    </a:lnTo>
                    <a:lnTo>
                      <a:pt x="530" y="1070"/>
                    </a:lnTo>
                    <a:close/>
                  </a:path>
                </a:pathLst>
              </a:custGeom>
              <a:solidFill>
                <a:srgbClr val="FFFFFF"/>
              </a:solidFill>
              <a:ln>
                <a:noFill/>
              </a:ln>
              <a:extLst>
                <a:ext uri="{91240B29-F687-4f45-9708-019B960494DF}">
                  <a14:hiddenLine xmlns:a14="http://schemas.microsoft.com/office/drawing/2010/main" w="4">
                    <a:solidFill>
                      <a:srgbClr val="000000"/>
                    </a:solidFill>
                    <a:round/>
                    <a:headEnd/>
                    <a:tailEnd/>
                  </a14:hiddenLine>
                </a:ext>
              </a:extLst>
            </p:spPr>
            <p:txBody>
              <a:bodyPr/>
              <a:lstStyle/>
              <a:p>
                <a:endParaRPr lang="en-US"/>
              </a:p>
            </p:txBody>
          </p:sp>
          <p:sp>
            <p:nvSpPr>
              <p:cNvPr id="8" name="Freeform 114"/>
              <p:cNvSpPr>
                <a:spLocks/>
              </p:cNvSpPr>
              <p:nvPr/>
            </p:nvSpPr>
            <p:spPr bwMode="auto">
              <a:xfrm>
                <a:off x="12863513" y="5803900"/>
                <a:ext cx="127000" cy="241300"/>
              </a:xfrm>
              <a:custGeom>
                <a:avLst/>
                <a:gdLst>
                  <a:gd name="T0" fmla="*/ 2147483647 w 80"/>
                  <a:gd name="T1" fmla="*/ 0 h 152"/>
                  <a:gd name="T2" fmla="*/ 2147483647 w 80"/>
                  <a:gd name="T3" fmla="*/ 0 h 152"/>
                  <a:gd name="T4" fmla="*/ 2147483647 w 80"/>
                  <a:gd name="T5" fmla="*/ 2147483647 h 152"/>
                  <a:gd name="T6" fmla="*/ 0 w 80"/>
                  <a:gd name="T7" fmla="*/ 2147483647 h 152"/>
                  <a:gd name="T8" fmla="*/ 0 w 80"/>
                  <a:gd name="T9" fmla="*/ 2147483647 h 152"/>
                  <a:gd name="T10" fmla="*/ 2147483647 w 80"/>
                  <a:gd name="T11" fmla="*/ 2147483647 h 152"/>
                  <a:gd name="T12" fmla="*/ 2147483647 w 80"/>
                  <a:gd name="T13" fmla="*/ 2147483647 h 152"/>
                  <a:gd name="T14" fmla="*/ 2147483647 w 80"/>
                  <a:gd name="T15" fmla="*/ 2147483647 h 152"/>
                  <a:gd name="T16" fmla="*/ 2147483647 w 80"/>
                  <a:gd name="T17" fmla="*/ 2147483647 h 152"/>
                  <a:gd name="T18" fmla="*/ 2147483647 w 80"/>
                  <a:gd name="T19" fmla="*/ 2147483647 h 152"/>
                  <a:gd name="T20" fmla="*/ 2147483647 w 80"/>
                  <a:gd name="T21" fmla="*/ 2147483647 h 152"/>
                  <a:gd name="T22" fmla="*/ 2147483647 w 80"/>
                  <a:gd name="T23" fmla="*/ 2147483647 h 152"/>
                  <a:gd name="T24" fmla="*/ 2147483647 w 80"/>
                  <a:gd name="T25" fmla="*/ 2147483647 h 152"/>
                  <a:gd name="T26" fmla="*/ 2147483647 w 80"/>
                  <a:gd name="T27" fmla="*/ 2147483647 h 152"/>
                  <a:gd name="T28" fmla="*/ 2147483647 w 80"/>
                  <a:gd name="T29" fmla="*/ 2147483647 h 152"/>
                  <a:gd name="T30" fmla="*/ 2147483647 w 80"/>
                  <a:gd name="T31" fmla="*/ 2147483647 h 152"/>
                  <a:gd name="T32" fmla="*/ 2147483647 w 80"/>
                  <a:gd name="T33" fmla="*/ 2147483647 h 152"/>
                  <a:gd name="T34" fmla="*/ 2147483647 w 80"/>
                  <a:gd name="T35" fmla="*/ 2147483647 h 152"/>
                  <a:gd name="T36" fmla="*/ 2147483647 w 80"/>
                  <a:gd name="T37" fmla="*/ 2147483647 h 152"/>
                  <a:gd name="T38" fmla="*/ 2147483647 w 80"/>
                  <a:gd name="T39" fmla="*/ 2147483647 h 152"/>
                  <a:gd name="T40" fmla="*/ 2147483647 w 80"/>
                  <a:gd name="T41" fmla="*/ 2147483647 h 152"/>
                  <a:gd name="T42" fmla="*/ 2147483647 w 80"/>
                  <a:gd name="T43" fmla="*/ 2147483647 h 152"/>
                  <a:gd name="T44" fmla="*/ 2147483647 w 80"/>
                  <a:gd name="T45" fmla="*/ 2147483647 h 152"/>
                  <a:gd name="T46" fmla="*/ 2147483647 w 80"/>
                  <a:gd name="T47" fmla="*/ 0 h 152"/>
                  <a:gd name="T48" fmla="*/ 2147483647 w 8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0"/>
                  <a:gd name="T76" fmla="*/ 0 h 152"/>
                  <a:gd name="T77" fmla="*/ 80 w 8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0" h="152">
                    <a:moveTo>
                      <a:pt x="6" y="0"/>
                    </a:moveTo>
                    <a:lnTo>
                      <a:pt x="6" y="0"/>
                    </a:lnTo>
                    <a:lnTo>
                      <a:pt x="2" y="34"/>
                    </a:lnTo>
                    <a:lnTo>
                      <a:pt x="0" y="66"/>
                    </a:lnTo>
                    <a:lnTo>
                      <a:pt x="0" y="82"/>
                    </a:lnTo>
                    <a:lnTo>
                      <a:pt x="2" y="96"/>
                    </a:lnTo>
                    <a:lnTo>
                      <a:pt x="4" y="108"/>
                    </a:lnTo>
                    <a:lnTo>
                      <a:pt x="10" y="114"/>
                    </a:lnTo>
                    <a:lnTo>
                      <a:pt x="16" y="118"/>
                    </a:lnTo>
                    <a:lnTo>
                      <a:pt x="26" y="122"/>
                    </a:lnTo>
                    <a:lnTo>
                      <a:pt x="36" y="124"/>
                    </a:lnTo>
                    <a:lnTo>
                      <a:pt x="48" y="130"/>
                    </a:lnTo>
                    <a:lnTo>
                      <a:pt x="64" y="138"/>
                    </a:lnTo>
                    <a:lnTo>
                      <a:pt x="80" y="152"/>
                    </a:lnTo>
                    <a:lnTo>
                      <a:pt x="74" y="128"/>
                    </a:lnTo>
                    <a:lnTo>
                      <a:pt x="56" y="78"/>
                    </a:lnTo>
                    <a:lnTo>
                      <a:pt x="44" y="50"/>
                    </a:lnTo>
                    <a:lnTo>
                      <a:pt x="32" y="26"/>
                    </a:lnTo>
                    <a:lnTo>
                      <a:pt x="26" y="16"/>
                    </a:lnTo>
                    <a:lnTo>
                      <a:pt x="20" y="8"/>
                    </a:lnTo>
                    <a:lnTo>
                      <a:pt x="12" y="2"/>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115"/>
              <p:cNvSpPr>
                <a:spLocks/>
              </p:cNvSpPr>
              <p:nvPr/>
            </p:nvSpPr>
            <p:spPr bwMode="auto">
              <a:xfrm>
                <a:off x="12387263" y="5784850"/>
                <a:ext cx="193675" cy="241300"/>
              </a:xfrm>
              <a:custGeom>
                <a:avLst/>
                <a:gdLst>
                  <a:gd name="T0" fmla="*/ 2147483647 w 122"/>
                  <a:gd name="T1" fmla="*/ 0 h 152"/>
                  <a:gd name="T2" fmla="*/ 2147483647 w 122"/>
                  <a:gd name="T3" fmla="*/ 0 h 152"/>
                  <a:gd name="T4" fmla="*/ 2147483647 w 122"/>
                  <a:gd name="T5" fmla="*/ 2147483647 h 152"/>
                  <a:gd name="T6" fmla="*/ 2147483647 w 122"/>
                  <a:gd name="T7" fmla="*/ 2147483647 h 152"/>
                  <a:gd name="T8" fmla="*/ 2147483647 w 122"/>
                  <a:gd name="T9" fmla="*/ 2147483647 h 152"/>
                  <a:gd name="T10" fmla="*/ 2147483647 w 122"/>
                  <a:gd name="T11" fmla="*/ 2147483647 h 152"/>
                  <a:gd name="T12" fmla="*/ 2147483647 w 122"/>
                  <a:gd name="T13" fmla="*/ 2147483647 h 152"/>
                  <a:gd name="T14" fmla="*/ 2147483647 w 122"/>
                  <a:gd name="T15" fmla="*/ 2147483647 h 152"/>
                  <a:gd name="T16" fmla="*/ 2147483647 w 122"/>
                  <a:gd name="T17" fmla="*/ 2147483647 h 152"/>
                  <a:gd name="T18" fmla="*/ 2147483647 w 122"/>
                  <a:gd name="T19" fmla="*/ 2147483647 h 152"/>
                  <a:gd name="T20" fmla="*/ 2147483647 w 122"/>
                  <a:gd name="T21" fmla="*/ 2147483647 h 152"/>
                  <a:gd name="T22" fmla="*/ 2147483647 w 122"/>
                  <a:gd name="T23" fmla="*/ 2147483647 h 152"/>
                  <a:gd name="T24" fmla="*/ 2147483647 w 122"/>
                  <a:gd name="T25" fmla="*/ 2147483647 h 152"/>
                  <a:gd name="T26" fmla="*/ 2147483647 w 122"/>
                  <a:gd name="T27" fmla="*/ 2147483647 h 152"/>
                  <a:gd name="T28" fmla="*/ 2147483647 w 122"/>
                  <a:gd name="T29" fmla="*/ 2147483647 h 152"/>
                  <a:gd name="T30" fmla="*/ 2147483647 w 122"/>
                  <a:gd name="T31" fmla="*/ 2147483647 h 152"/>
                  <a:gd name="T32" fmla="*/ 2147483647 w 122"/>
                  <a:gd name="T33" fmla="*/ 2147483647 h 152"/>
                  <a:gd name="T34" fmla="*/ 2147483647 w 122"/>
                  <a:gd name="T35" fmla="*/ 2147483647 h 152"/>
                  <a:gd name="T36" fmla="*/ 0 w 122"/>
                  <a:gd name="T37" fmla="*/ 2147483647 h 152"/>
                  <a:gd name="T38" fmla="*/ 0 w 122"/>
                  <a:gd name="T39" fmla="*/ 2147483647 h 152"/>
                  <a:gd name="T40" fmla="*/ 2147483647 w 122"/>
                  <a:gd name="T41" fmla="*/ 2147483647 h 152"/>
                  <a:gd name="T42" fmla="*/ 2147483647 w 122"/>
                  <a:gd name="T43" fmla="*/ 2147483647 h 152"/>
                  <a:gd name="T44" fmla="*/ 2147483647 w 122"/>
                  <a:gd name="T45" fmla="*/ 2147483647 h 152"/>
                  <a:gd name="T46" fmla="*/ 2147483647 w 122"/>
                  <a:gd name="T47" fmla="*/ 2147483647 h 152"/>
                  <a:gd name="T48" fmla="*/ 2147483647 w 122"/>
                  <a:gd name="T49" fmla="*/ 2147483647 h 152"/>
                  <a:gd name="T50" fmla="*/ 2147483647 w 122"/>
                  <a:gd name="T51" fmla="*/ 2147483647 h 152"/>
                  <a:gd name="T52" fmla="*/ 2147483647 w 122"/>
                  <a:gd name="T53" fmla="*/ 2147483647 h 152"/>
                  <a:gd name="T54" fmla="*/ 2147483647 w 122"/>
                  <a:gd name="T55" fmla="*/ 2147483647 h 152"/>
                  <a:gd name="T56" fmla="*/ 2147483647 w 122"/>
                  <a:gd name="T57" fmla="*/ 0 h 152"/>
                  <a:gd name="T58" fmla="*/ 2147483647 w 122"/>
                  <a:gd name="T59" fmla="*/ 0 h 1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2"/>
                  <a:gd name="T91" fmla="*/ 0 h 152"/>
                  <a:gd name="T92" fmla="*/ 122 w 122"/>
                  <a:gd name="T93" fmla="*/ 152 h 1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2" h="152">
                    <a:moveTo>
                      <a:pt x="112" y="0"/>
                    </a:moveTo>
                    <a:lnTo>
                      <a:pt x="112" y="0"/>
                    </a:lnTo>
                    <a:lnTo>
                      <a:pt x="114" y="10"/>
                    </a:lnTo>
                    <a:lnTo>
                      <a:pt x="118" y="34"/>
                    </a:lnTo>
                    <a:lnTo>
                      <a:pt x="122" y="66"/>
                    </a:lnTo>
                    <a:lnTo>
                      <a:pt x="122" y="82"/>
                    </a:lnTo>
                    <a:lnTo>
                      <a:pt x="120" y="96"/>
                    </a:lnTo>
                    <a:lnTo>
                      <a:pt x="118" y="104"/>
                    </a:lnTo>
                    <a:lnTo>
                      <a:pt x="114" y="108"/>
                    </a:lnTo>
                    <a:lnTo>
                      <a:pt x="108" y="112"/>
                    </a:lnTo>
                    <a:lnTo>
                      <a:pt x="102" y="116"/>
                    </a:lnTo>
                    <a:lnTo>
                      <a:pt x="86" y="122"/>
                    </a:lnTo>
                    <a:lnTo>
                      <a:pt x="66" y="126"/>
                    </a:lnTo>
                    <a:lnTo>
                      <a:pt x="48" y="130"/>
                    </a:lnTo>
                    <a:lnTo>
                      <a:pt x="30" y="136"/>
                    </a:lnTo>
                    <a:lnTo>
                      <a:pt x="12" y="142"/>
                    </a:lnTo>
                    <a:lnTo>
                      <a:pt x="6" y="146"/>
                    </a:lnTo>
                    <a:lnTo>
                      <a:pt x="0" y="152"/>
                    </a:lnTo>
                    <a:lnTo>
                      <a:pt x="10" y="128"/>
                    </a:lnTo>
                    <a:lnTo>
                      <a:pt x="22" y="104"/>
                    </a:lnTo>
                    <a:lnTo>
                      <a:pt x="38" y="78"/>
                    </a:lnTo>
                    <a:lnTo>
                      <a:pt x="54" y="50"/>
                    </a:lnTo>
                    <a:lnTo>
                      <a:pt x="72" y="26"/>
                    </a:lnTo>
                    <a:lnTo>
                      <a:pt x="82" y="16"/>
                    </a:lnTo>
                    <a:lnTo>
                      <a:pt x="92" y="8"/>
                    </a:lnTo>
                    <a:lnTo>
                      <a:pt x="102" y="2"/>
                    </a:lnTo>
                    <a:lnTo>
                      <a:pt x="1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00387"/>
            <a:ext cx="7239000" cy="487313"/>
          </a:xfrm>
        </p:spPr>
        <p:txBody>
          <a:bodyPr/>
          <a:lstStyle/>
          <a:p>
            <a:r>
              <a:rPr lang="en-US" sz="2800" dirty="0" smtClean="0">
                <a:solidFill>
                  <a:srgbClr val="FFFFFF"/>
                </a:solidFill>
              </a:rPr>
              <a:t>Successes and Challenges</a:t>
            </a:r>
            <a:endParaRPr lang="en-US" sz="2800" dirty="0">
              <a:solidFill>
                <a:srgbClr val="FFFFFF"/>
              </a:solidFill>
            </a:endParaRPr>
          </a:p>
        </p:txBody>
      </p:sp>
      <p:sp>
        <p:nvSpPr>
          <p:cNvPr id="3" name="Content Placeholder 2"/>
          <p:cNvSpPr>
            <a:spLocks noGrp="1"/>
          </p:cNvSpPr>
          <p:nvPr>
            <p:ph idx="1"/>
          </p:nvPr>
        </p:nvSpPr>
        <p:spPr>
          <a:xfrm>
            <a:off x="3352800" y="1981200"/>
            <a:ext cx="5105400" cy="2667000"/>
          </a:xfrm>
        </p:spPr>
        <p:txBody>
          <a:bodyPr>
            <a:normAutofit/>
          </a:bodyPr>
          <a:lstStyle/>
          <a:p>
            <a:pPr algn="ctr"/>
            <a:r>
              <a:rPr lang="en-US" b="1" dirty="0" smtClean="0">
                <a:cs typeface="Calibri"/>
              </a:rPr>
              <a:t>Challenges</a:t>
            </a:r>
          </a:p>
          <a:p>
            <a:pPr>
              <a:buFont typeface="Arial"/>
              <a:buChar char="•"/>
            </a:pPr>
            <a:r>
              <a:rPr lang="en-US" dirty="0" smtClean="0">
                <a:cs typeface="Calibri"/>
              </a:rPr>
              <a:t>The usual FUD</a:t>
            </a:r>
          </a:p>
          <a:p>
            <a:pPr>
              <a:buFont typeface="Arial"/>
              <a:buChar char="•"/>
            </a:pPr>
            <a:r>
              <a:rPr lang="en-US" dirty="0" smtClean="0">
                <a:cs typeface="Calibri"/>
              </a:rPr>
              <a:t>Learning curve</a:t>
            </a:r>
          </a:p>
          <a:p>
            <a:pPr>
              <a:buFont typeface="Arial"/>
              <a:buChar char="•"/>
            </a:pPr>
            <a:r>
              <a:rPr lang="en-US" dirty="0" smtClean="0">
                <a:cs typeface="Calibri"/>
              </a:rPr>
              <a:t>Holding back the reigns</a:t>
            </a:r>
          </a:p>
          <a:p>
            <a:pPr>
              <a:buFont typeface="Arial"/>
              <a:buChar char="•"/>
            </a:pPr>
            <a:r>
              <a:rPr lang="en-US" dirty="0" smtClean="0">
                <a:cs typeface="Calibri"/>
              </a:rPr>
              <a:t>New </a:t>
            </a:r>
            <a:r>
              <a:rPr lang="en-US" dirty="0">
                <a:cs typeface="Calibri"/>
              </a:rPr>
              <a:t>unit development</a:t>
            </a:r>
          </a:p>
          <a:p>
            <a:pPr>
              <a:buFont typeface="Arial"/>
              <a:buChar char="•"/>
            </a:pPr>
            <a:endParaRPr lang="en-US" sz="2400" dirty="0" smtClean="0">
              <a:latin typeface="Calibri"/>
              <a:cs typeface="Calibri"/>
            </a:endParaRPr>
          </a:p>
          <a:p>
            <a:pPr>
              <a:buFont typeface="Arial"/>
              <a:buChar char="•"/>
            </a:pPr>
            <a:endParaRPr lang="en-US" sz="2400" dirty="0" smtClean="0">
              <a:latin typeface="Calibri"/>
              <a:cs typeface="Calibri"/>
            </a:endParaRPr>
          </a:p>
          <a:p>
            <a:pPr lvl="1"/>
            <a:endParaRPr lang="en-US" sz="2400" dirty="0"/>
          </a:p>
        </p:txBody>
      </p:sp>
      <p:sp>
        <p:nvSpPr>
          <p:cNvPr id="24" name="Ellipse 27"/>
          <p:cNvSpPr/>
          <p:nvPr/>
        </p:nvSpPr>
        <p:spPr bwMode="auto">
          <a:xfrm>
            <a:off x="29790" y="6005139"/>
            <a:ext cx="1479905" cy="26548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97" charset="-128"/>
              <a:cs typeface="+mn-cs"/>
            </a:endParaRPr>
          </a:p>
        </p:txBody>
      </p:sp>
      <p:sp>
        <p:nvSpPr>
          <p:cNvPr id="25" name="Ellipse 28"/>
          <p:cNvSpPr/>
          <p:nvPr/>
        </p:nvSpPr>
        <p:spPr bwMode="auto">
          <a:xfrm>
            <a:off x="1039440" y="6119439"/>
            <a:ext cx="1479905" cy="26548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97" charset="-128"/>
              <a:cs typeface="+mn-cs"/>
            </a:endParaRPr>
          </a:p>
        </p:txBody>
      </p:sp>
      <p:grpSp>
        <p:nvGrpSpPr>
          <p:cNvPr id="26" name="Gruppe 67"/>
          <p:cNvGrpSpPr>
            <a:grpSpLocks/>
          </p:cNvGrpSpPr>
          <p:nvPr/>
        </p:nvGrpSpPr>
        <p:grpSpPr bwMode="auto">
          <a:xfrm>
            <a:off x="1268040" y="3200400"/>
            <a:ext cx="3486150" cy="3089275"/>
            <a:chOff x="1847850" y="2835275"/>
            <a:chExt cx="3486150" cy="3089275"/>
          </a:xfrm>
        </p:grpSpPr>
        <p:grpSp>
          <p:nvGrpSpPr>
            <p:cNvPr id="27" name="Gruppe 26"/>
            <p:cNvGrpSpPr>
              <a:grpSpLocks/>
            </p:cNvGrpSpPr>
            <p:nvPr/>
          </p:nvGrpSpPr>
          <p:grpSpPr bwMode="auto">
            <a:xfrm>
              <a:off x="1847850" y="2835275"/>
              <a:ext cx="3486150" cy="3089275"/>
              <a:chOff x="3124200" y="2816225"/>
              <a:chExt cx="3486150" cy="3089275"/>
            </a:xfrm>
          </p:grpSpPr>
          <p:sp>
            <p:nvSpPr>
              <p:cNvPr id="29" name="Terning 25"/>
              <p:cNvSpPr>
                <a:spLocks noChangeArrowheads="1"/>
              </p:cNvSpPr>
              <p:nvPr/>
            </p:nvSpPr>
            <p:spPr bwMode="auto">
              <a:xfrm>
                <a:off x="3124200" y="5334000"/>
                <a:ext cx="3486150" cy="571500"/>
              </a:xfrm>
              <a:prstGeom prst="cube">
                <a:avLst>
                  <a:gd name="adj" fmla="val 25000"/>
                </a:avLst>
              </a:prstGeom>
              <a:gradFill rotWithShape="1">
                <a:gsLst>
                  <a:gs pos="0">
                    <a:srgbClr val="484848"/>
                  </a:gs>
                  <a:gs pos="50000">
                    <a:srgbClr val="6A6A6A"/>
                  </a:gs>
                  <a:gs pos="100000">
                    <a:srgbClr val="7F7F7F"/>
                  </a:gs>
                </a:gsLst>
                <a:lin ang="16200000" scaled="1"/>
              </a:gra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da-DK">
                  <a:solidFill>
                    <a:schemeClr val="lt1"/>
                  </a:solidFill>
                  <a:latin typeface="+mn-lt"/>
                  <a:ea typeface="+mn-ea"/>
                  <a:cs typeface="+mn-cs"/>
                </a:endParaRPr>
              </a:p>
            </p:txBody>
          </p:sp>
          <p:sp>
            <p:nvSpPr>
              <p:cNvPr id="30" name="Freeform 30"/>
              <p:cNvSpPr>
                <a:spLocks/>
              </p:cNvSpPr>
              <p:nvPr/>
            </p:nvSpPr>
            <p:spPr bwMode="auto">
              <a:xfrm>
                <a:off x="3494087" y="2816225"/>
                <a:ext cx="136525" cy="419100"/>
              </a:xfrm>
              <a:custGeom>
                <a:avLst/>
                <a:gdLst>
                  <a:gd name="T0" fmla="*/ 2147483647 w 86"/>
                  <a:gd name="T1" fmla="*/ 2147483647 h 264"/>
                  <a:gd name="T2" fmla="*/ 0 w 86"/>
                  <a:gd name="T3" fmla="*/ 2147483647 h 264"/>
                  <a:gd name="T4" fmla="*/ 2147483647 w 86"/>
                  <a:gd name="T5" fmla="*/ 2147483647 h 264"/>
                  <a:gd name="T6" fmla="*/ 2147483647 w 86"/>
                  <a:gd name="T7" fmla="*/ 2147483647 h 264"/>
                  <a:gd name="T8" fmla="*/ 2147483647 w 86"/>
                  <a:gd name="T9" fmla="*/ 2147483647 h 264"/>
                  <a:gd name="T10" fmla="*/ 2147483647 w 86"/>
                  <a:gd name="T11" fmla="*/ 2147483647 h 264"/>
                  <a:gd name="T12" fmla="*/ 2147483647 w 86"/>
                  <a:gd name="T13" fmla="*/ 2147483647 h 264"/>
                  <a:gd name="T14" fmla="*/ 2147483647 w 86"/>
                  <a:gd name="T15" fmla="*/ 2147483647 h 264"/>
                  <a:gd name="T16" fmla="*/ 2147483647 w 86"/>
                  <a:gd name="T17" fmla="*/ 2147483647 h 264"/>
                  <a:gd name="T18" fmla="*/ 2147483647 w 86"/>
                  <a:gd name="T19" fmla="*/ 2147483647 h 264"/>
                  <a:gd name="T20" fmla="*/ 2147483647 w 86"/>
                  <a:gd name="T21" fmla="*/ 2147483647 h 264"/>
                  <a:gd name="T22" fmla="*/ 2147483647 w 86"/>
                  <a:gd name="T23" fmla="*/ 2147483647 h 264"/>
                  <a:gd name="T24" fmla="*/ 2147483647 w 86"/>
                  <a:gd name="T25" fmla="*/ 2147483647 h 264"/>
                  <a:gd name="T26" fmla="*/ 2147483647 w 86"/>
                  <a:gd name="T27" fmla="*/ 2147483647 h 264"/>
                  <a:gd name="T28" fmla="*/ 2147483647 w 86"/>
                  <a:gd name="T29" fmla="*/ 0 h 264"/>
                  <a:gd name="T30" fmla="*/ 2147483647 w 86"/>
                  <a:gd name="T31" fmla="*/ 2147483647 h 264"/>
                  <a:gd name="T32" fmla="*/ 2147483647 w 86"/>
                  <a:gd name="T33" fmla="*/ 2147483647 h 264"/>
                  <a:gd name="T34" fmla="*/ 2147483647 w 86"/>
                  <a:gd name="T35" fmla="*/ 2147483647 h 264"/>
                  <a:gd name="T36" fmla="*/ 2147483647 w 86"/>
                  <a:gd name="T37" fmla="*/ 2147483647 h 264"/>
                  <a:gd name="T38" fmla="*/ 2147483647 w 86"/>
                  <a:gd name="T39" fmla="*/ 2147483647 h 264"/>
                  <a:gd name="T40" fmla="*/ 2147483647 w 86"/>
                  <a:gd name="T41" fmla="*/ 2147483647 h 264"/>
                  <a:gd name="T42" fmla="*/ 2147483647 w 86"/>
                  <a:gd name="T43" fmla="*/ 2147483647 h 264"/>
                  <a:gd name="T44" fmla="*/ 2147483647 w 86"/>
                  <a:gd name="T45" fmla="*/ 2147483647 h 264"/>
                  <a:gd name="T46" fmla="*/ 2147483647 w 86"/>
                  <a:gd name="T47" fmla="*/ 2147483647 h 264"/>
                  <a:gd name="T48" fmla="*/ 2147483647 w 86"/>
                  <a:gd name="T49" fmla="*/ 2147483647 h 264"/>
                  <a:gd name="T50" fmla="*/ 2147483647 w 86"/>
                  <a:gd name="T51" fmla="*/ 2147483647 h 264"/>
                  <a:gd name="T52" fmla="*/ 2147483647 w 86"/>
                  <a:gd name="T53" fmla="*/ 2147483647 h 264"/>
                  <a:gd name="T54" fmla="*/ 2147483647 w 86"/>
                  <a:gd name="T55" fmla="*/ 2147483647 h 264"/>
                  <a:gd name="T56" fmla="*/ 2147483647 w 86"/>
                  <a:gd name="T57" fmla="*/ 2147483647 h 264"/>
                  <a:gd name="T58" fmla="*/ 2147483647 w 86"/>
                  <a:gd name="T59" fmla="*/ 2147483647 h 264"/>
                  <a:gd name="T60" fmla="*/ 2147483647 w 86"/>
                  <a:gd name="T61" fmla="*/ 2147483647 h 264"/>
                  <a:gd name="T62" fmla="*/ 2147483647 w 86"/>
                  <a:gd name="T63" fmla="*/ 2147483647 h 264"/>
                  <a:gd name="T64" fmla="*/ 2147483647 w 86"/>
                  <a:gd name="T65" fmla="*/ 2147483647 h 264"/>
                  <a:gd name="T66" fmla="*/ 2147483647 w 86"/>
                  <a:gd name="T67" fmla="*/ 2147483647 h 264"/>
                  <a:gd name="T68" fmla="*/ 2147483647 w 86"/>
                  <a:gd name="T69" fmla="*/ 2147483647 h 264"/>
                  <a:gd name="T70" fmla="*/ 2147483647 w 86"/>
                  <a:gd name="T71" fmla="*/ 2147483647 h 264"/>
                  <a:gd name="T72" fmla="*/ 2147483647 w 86"/>
                  <a:gd name="T73" fmla="*/ 2147483647 h 264"/>
                  <a:gd name="T74" fmla="*/ 2147483647 w 86"/>
                  <a:gd name="T75" fmla="*/ 2147483647 h 2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6"/>
                  <a:gd name="T115" fmla="*/ 0 h 264"/>
                  <a:gd name="T116" fmla="*/ 86 w 86"/>
                  <a:gd name="T117" fmla="*/ 264 h 2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6" h="264">
                    <a:moveTo>
                      <a:pt x="8" y="262"/>
                    </a:moveTo>
                    <a:lnTo>
                      <a:pt x="0" y="256"/>
                    </a:lnTo>
                    <a:lnTo>
                      <a:pt x="6" y="230"/>
                    </a:lnTo>
                    <a:lnTo>
                      <a:pt x="14" y="210"/>
                    </a:lnTo>
                    <a:lnTo>
                      <a:pt x="16" y="188"/>
                    </a:lnTo>
                    <a:lnTo>
                      <a:pt x="16" y="178"/>
                    </a:lnTo>
                    <a:lnTo>
                      <a:pt x="24" y="160"/>
                    </a:lnTo>
                    <a:lnTo>
                      <a:pt x="32" y="144"/>
                    </a:lnTo>
                    <a:lnTo>
                      <a:pt x="34" y="126"/>
                    </a:lnTo>
                    <a:lnTo>
                      <a:pt x="36" y="100"/>
                    </a:lnTo>
                    <a:lnTo>
                      <a:pt x="38" y="56"/>
                    </a:lnTo>
                    <a:lnTo>
                      <a:pt x="34" y="32"/>
                    </a:lnTo>
                    <a:lnTo>
                      <a:pt x="24" y="14"/>
                    </a:lnTo>
                    <a:lnTo>
                      <a:pt x="16" y="4"/>
                    </a:lnTo>
                    <a:lnTo>
                      <a:pt x="30" y="0"/>
                    </a:lnTo>
                    <a:lnTo>
                      <a:pt x="40" y="4"/>
                    </a:lnTo>
                    <a:lnTo>
                      <a:pt x="52" y="8"/>
                    </a:lnTo>
                    <a:lnTo>
                      <a:pt x="60" y="8"/>
                    </a:lnTo>
                    <a:lnTo>
                      <a:pt x="78" y="12"/>
                    </a:lnTo>
                    <a:lnTo>
                      <a:pt x="86" y="14"/>
                    </a:lnTo>
                    <a:lnTo>
                      <a:pt x="86" y="36"/>
                    </a:lnTo>
                    <a:lnTo>
                      <a:pt x="78" y="58"/>
                    </a:lnTo>
                    <a:lnTo>
                      <a:pt x="72" y="80"/>
                    </a:lnTo>
                    <a:lnTo>
                      <a:pt x="68" y="88"/>
                    </a:lnTo>
                    <a:lnTo>
                      <a:pt x="66" y="104"/>
                    </a:lnTo>
                    <a:lnTo>
                      <a:pt x="62" y="114"/>
                    </a:lnTo>
                    <a:lnTo>
                      <a:pt x="62" y="130"/>
                    </a:lnTo>
                    <a:lnTo>
                      <a:pt x="60" y="142"/>
                    </a:lnTo>
                    <a:lnTo>
                      <a:pt x="54" y="162"/>
                    </a:lnTo>
                    <a:lnTo>
                      <a:pt x="48" y="180"/>
                    </a:lnTo>
                    <a:lnTo>
                      <a:pt x="44" y="194"/>
                    </a:lnTo>
                    <a:lnTo>
                      <a:pt x="44" y="202"/>
                    </a:lnTo>
                    <a:lnTo>
                      <a:pt x="40" y="216"/>
                    </a:lnTo>
                    <a:lnTo>
                      <a:pt x="38" y="228"/>
                    </a:lnTo>
                    <a:lnTo>
                      <a:pt x="38" y="244"/>
                    </a:lnTo>
                    <a:lnTo>
                      <a:pt x="34" y="252"/>
                    </a:lnTo>
                    <a:lnTo>
                      <a:pt x="34" y="264"/>
                    </a:lnTo>
                    <a:lnTo>
                      <a:pt x="8" y="262"/>
                    </a:lnTo>
                    <a:close/>
                  </a:path>
                </a:pathLst>
              </a:custGeom>
              <a:noFill/>
              <a:ln w="8">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8" name="Tekstboks 66"/>
            <p:cNvSpPr txBox="1"/>
            <p:nvPr/>
          </p:nvSpPr>
          <p:spPr>
            <a:xfrm>
              <a:off x="2840915" y="5502275"/>
              <a:ext cx="1215860" cy="369332"/>
            </a:xfrm>
            <a:prstGeom prst="rect">
              <a:avLst/>
            </a:prstGeom>
            <a:noFill/>
          </p:spPr>
          <p:txBody>
            <a:bodyPr wrap="none">
              <a:spAutoFit/>
            </a:bodyPr>
            <a:lstStyle/>
            <a:p>
              <a:pPr algn="ctr">
                <a:defRPr/>
              </a:pPr>
              <a:r>
                <a:rPr lang="da-DK" b="1" dirty="0" smtClean="0">
                  <a:latin typeface="Calibri"/>
                  <a:ea typeface="ＭＳ Ｐゴシック" pitchFamily="-97" charset="-128"/>
                  <a:cs typeface="Calibri"/>
                </a:rPr>
                <a:t>Challenges</a:t>
              </a:r>
              <a:endParaRPr lang="da-DK" b="1" dirty="0">
                <a:latin typeface="Calibri"/>
                <a:ea typeface="ＭＳ Ｐゴシック" pitchFamily="-97" charset="-128"/>
                <a:cs typeface="Calibri"/>
              </a:endParaRPr>
            </a:p>
          </p:txBody>
        </p:sp>
      </p:grpSp>
      <p:grpSp>
        <p:nvGrpSpPr>
          <p:cNvPr id="31" name="Gruppe 68"/>
          <p:cNvGrpSpPr>
            <a:grpSpLocks/>
          </p:cNvGrpSpPr>
          <p:nvPr/>
        </p:nvGrpSpPr>
        <p:grpSpPr bwMode="auto">
          <a:xfrm>
            <a:off x="596528" y="2149475"/>
            <a:ext cx="1549400" cy="4013200"/>
            <a:chOff x="1176337" y="1784350"/>
            <a:chExt cx="1549400" cy="4013200"/>
          </a:xfrm>
        </p:grpSpPr>
        <p:grpSp>
          <p:nvGrpSpPr>
            <p:cNvPr id="32" name="Gruppe 47"/>
            <p:cNvGrpSpPr>
              <a:grpSpLocks/>
            </p:cNvGrpSpPr>
            <p:nvPr/>
          </p:nvGrpSpPr>
          <p:grpSpPr bwMode="auto">
            <a:xfrm>
              <a:off x="1176337" y="1784350"/>
              <a:ext cx="1549400" cy="4013200"/>
              <a:chOff x="1423987" y="5232400"/>
              <a:chExt cx="1549400" cy="4013200"/>
            </a:xfrm>
          </p:grpSpPr>
          <p:sp>
            <p:nvSpPr>
              <p:cNvPr id="36" name="Freeform 6"/>
              <p:cNvSpPr>
                <a:spLocks/>
              </p:cNvSpPr>
              <p:nvPr/>
            </p:nvSpPr>
            <p:spPr bwMode="auto">
              <a:xfrm>
                <a:off x="2252662" y="5232400"/>
                <a:ext cx="625475" cy="644525"/>
              </a:xfrm>
              <a:custGeom>
                <a:avLst/>
                <a:gdLst>
                  <a:gd name="T0" fmla="*/ 0 w 394"/>
                  <a:gd name="T1" fmla="*/ 2147483647 h 406"/>
                  <a:gd name="T2" fmla="*/ 2147483647 w 394"/>
                  <a:gd name="T3" fmla="*/ 2147483647 h 406"/>
                  <a:gd name="T4" fmla="*/ 2147483647 w 394"/>
                  <a:gd name="T5" fmla="*/ 2147483647 h 406"/>
                  <a:gd name="T6" fmla="*/ 2147483647 w 394"/>
                  <a:gd name="T7" fmla="*/ 2147483647 h 406"/>
                  <a:gd name="T8" fmla="*/ 2147483647 w 394"/>
                  <a:gd name="T9" fmla="*/ 2147483647 h 406"/>
                  <a:gd name="T10" fmla="*/ 2147483647 w 394"/>
                  <a:gd name="T11" fmla="*/ 2147483647 h 406"/>
                  <a:gd name="T12" fmla="*/ 2147483647 w 394"/>
                  <a:gd name="T13" fmla="*/ 2147483647 h 406"/>
                  <a:gd name="T14" fmla="*/ 2147483647 w 394"/>
                  <a:gd name="T15" fmla="*/ 2147483647 h 406"/>
                  <a:gd name="T16" fmla="*/ 2147483647 w 394"/>
                  <a:gd name="T17" fmla="*/ 2147483647 h 406"/>
                  <a:gd name="T18" fmla="*/ 2147483647 w 394"/>
                  <a:gd name="T19" fmla="*/ 2147483647 h 406"/>
                  <a:gd name="T20" fmla="*/ 2147483647 w 394"/>
                  <a:gd name="T21" fmla="*/ 2147483647 h 406"/>
                  <a:gd name="T22" fmla="*/ 2147483647 w 394"/>
                  <a:gd name="T23" fmla="*/ 2147483647 h 406"/>
                  <a:gd name="T24" fmla="*/ 2147483647 w 394"/>
                  <a:gd name="T25" fmla="*/ 2147483647 h 406"/>
                  <a:gd name="T26" fmla="*/ 2147483647 w 394"/>
                  <a:gd name="T27" fmla="*/ 2147483647 h 406"/>
                  <a:gd name="T28" fmla="*/ 2147483647 w 394"/>
                  <a:gd name="T29" fmla="*/ 2147483647 h 406"/>
                  <a:gd name="T30" fmla="*/ 2147483647 w 394"/>
                  <a:gd name="T31" fmla="*/ 2147483647 h 406"/>
                  <a:gd name="T32" fmla="*/ 2147483647 w 394"/>
                  <a:gd name="T33" fmla="*/ 2147483647 h 406"/>
                  <a:gd name="T34" fmla="*/ 2147483647 w 394"/>
                  <a:gd name="T35" fmla="*/ 2147483647 h 406"/>
                  <a:gd name="T36" fmla="*/ 2147483647 w 394"/>
                  <a:gd name="T37" fmla="*/ 2147483647 h 406"/>
                  <a:gd name="T38" fmla="*/ 2147483647 w 394"/>
                  <a:gd name="T39" fmla="*/ 2147483647 h 406"/>
                  <a:gd name="T40" fmla="*/ 2147483647 w 394"/>
                  <a:gd name="T41" fmla="*/ 2147483647 h 406"/>
                  <a:gd name="T42" fmla="*/ 2147483647 w 394"/>
                  <a:gd name="T43" fmla="*/ 2147483647 h 406"/>
                  <a:gd name="T44" fmla="*/ 2147483647 w 394"/>
                  <a:gd name="T45" fmla="*/ 2147483647 h 406"/>
                  <a:gd name="T46" fmla="*/ 2147483647 w 394"/>
                  <a:gd name="T47" fmla="*/ 2147483647 h 406"/>
                  <a:gd name="T48" fmla="*/ 2147483647 w 394"/>
                  <a:gd name="T49" fmla="*/ 2147483647 h 406"/>
                  <a:gd name="T50" fmla="*/ 2147483647 w 394"/>
                  <a:gd name="T51" fmla="*/ 2147483647 h 406"/>
                  <a:gd name="T52" fmla="*/ 2147483647 w 394"/>
                  <a:gd name="T53" fmla="*/ 2147483647 h 406"/>
                  <a:gd name="T54" fmla="*/ 2147483647 w 394"/>
                  <a:gd name="T55" fmla="*/ 2147483647 h 406"/>
                  <a:gd name="T56" fmla="*/ 2147483647 w 394"/>
                  <a:gd name="T57" fmla="*/ 2147483647 h 406"/>
                  <a:gd name="T58" fmla="*/ 2147483647 w 394"/>
                  <a:gd name="T59" fmla="*/ 2147483647 h 406"/>
                  <a:gd name="T60" fmla="*/ 2147483647 w 394"/>
                  <a:gd name="T61" fmla="*/ 2147483647 h 406"/>
                  <a:gd name="T62" fmla="*/ 2147483647 w 394"/>
                  <a:gd name="T63" fmla="*/ 2147483647 h 406"/>
                  <a:gd name="T64" fmla="*/ 2147483647 w 394"/>
                  <a:gd name="T65" fmla="*/ 2147483647 h 406"/>
                  <a:gd name="T66" fmla="*/ 2147483647 w 394"/>
                  <a:gd name="T67" fmla="*/ 2147483647 h 406"/>
                  <a:gd name="T68" fmla="*/ 2147483647 w 394"/>
                  <a:gd name="T69" fmla="*/ 2147483647 h 406"/>
                  <a:gd name="T70" fmla="*/ 2147483647 w 394"/>
                  <a:gd name="T71" fmla="*/ 2147483647 h 406"/>
                  <a:gd name="T72" fmla="*/ 2147483647 w 394"/>
                  <a:gd name="T73" fmla="*/ 2147483647 h 406"/>
                  <a:gd name="T74" fmla="*/ 2147483647 w 394"/>
                  <a:gd name="T75" fmla="*/ 2147483647 h 406"/>
                  <a:gd name="T76" fmla="*/ 2147483647 w 394"/>
                  <a:gd name="T77" fmla="*/ 2147483647 h 406"/>
                  <a:gd name="T78" fmla="*/ 2147483647 w 394"/>
                  <a:gd name="T79" fmla="*/ 2147483647 h 406"/>
                  <a:gd name="T80" fmla="*/ 2147483647 w 394"/>
                  <a:gd name="T81" fmla="*/ 2147483647 h 406"/>
                  <a:gd name="T82" fmla="*/ 2147483647 w 394"/>
                  <a:gd name="T83" fmla="*/ 2147483647 h 406"/>
                  <a:gd name="T84" fmla="*/ 2147483647 w 394"/>
                  <a:gd name="T85" fmla="*/ 2147483647 h 406"/>
                  <a:gd name="T86" fmla="*/ 2147483647 w 394"/>
                  <a:gd name="T87" fmla="*/ 2147483647 h 406"/>
                  <a:gd name="T88" fmla="*/ 2147483647 w 394"/>
                  <a:gd name="T89" fmla="*/ 2147483647 h 406"/>
                  <a:gd name="T90" fmla="*/ 2147483647 w 394"/>
                  <a:gd name="T91" fmla="*/ 2147483647 h 406"/>
                  <a:gd name="T92" fmla="*/ 2147483647 w 394"/>
                  <a:gd name="T93" fmla="*/ 2147483647 h 406"/>
                  <a:gd name="T94" fmla="*/ 2147483647 w 394"/>
                  <a:gd name="T95" fmla="*/ 2147483647 h 406"/>
                  <a:gd name="T96" fmla="*/ 2147483647 w 394"/>
                  <a:gd name="T97" fmla="*/ 2147483647 h 406"/>
                  <a:gd name="T98" fmla="*/ 2147483647 w 394"/>
                  <a:gd name="T99" fmla="*/ 2147483647 h 406"/>
                  <a:gd name="T100" fmla="*/ 0 w 394"/>
                  <a:gd name="T101" fmla="*/ 2147483647 h 4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4"/>
                  <a:gd name="T154" fmla="*/ 0 h 406"/>
                  <a:gd name="T155" fmla="*/ 394 w 394"/>
                  <a:gd name="T156" fmla="*/ 406 h 4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4" h="406">
                    <a:moveTo>
                      <a:pt x="0" y="208"/>
                    </a:moveTo>
                    <a:lnTo>
                      <a:pt x="0" y="208"/>
                    </a:lnTo>
                    <a:lnTo>
                      <a:pt x="4" y="204"/>
                    </a:lnTo>
                    <a:lnTo>
                      <a:pt x="16" y="194"/>
                    </a:lnTo>
                    <a:lnTo>
                      <a:pt x="24" y="186"/>
                    </a:lnTo>
                    <a:lnTo>
                      <a:pt x="34" y="174"/>
                    </a:lnTo>
                    <a:lnTo>
                      <a:pt x="42" y="160"/>
                    </a:lnTo>
                    <a:lnTo>
                      <a:pt x="50" y="144"/>
                    </a:lnTo>
                    <a:lnTo>
                      <a:pt x="50" y="134"/>
                    </a:lnTo>
                    <a:lnTo>
                      <a:pt x="52" y="124"/>
                    </a:lnTo>
                    <a:lnTo>
                      <a:pt x="58" y="110"/>
                    </a:lnTo>
                    <a:lnTo>
                      <a:pt x="68" y="94"/>
                    </a:lnTo>
                    <a:lnTo>
                      <a:pt x="82" y="76"/>
                    </a:lnTo>
                    <a:lnTo>
                      <a:pt x="102" y="56"/>
                    </a:lnTo>
                    <a:lnTo>
                      <a:pt x="130" y="36"/>
                    </a:lnTo>
                    <a:lnTo>
                      <a:pt x="146" y="26"/>
                    </a:lnTo>
                    <a:lnTo>
                      <a:pt x="162" y="16"/>
                    </a:lnTo>
                    <a:lnTo>
                      <a:pt x="178" y="10"/>
                    </a:lnTo>
                    <a:lnTo>
                      <a:pt x="194" y="6"/>
                    </a:lnTo>
                    <a:lnTo>
                      <a:pt x="210" y="2"/>
                    </a:lnTo>
                    <a:lnTo>
                      <a:pt x="226" y="0"/>
                    </a:lnTo>
                    <a:lnTo>
                      <a:pt x="242" y="2"/>
                    </a:lnTo>
                    <a:lnTo>
                      <a:pt x="258" y="4"/>
                    </a:lnTo>
                    <a:lnTo>
                      <a:pt x="272" y="8"/>
                    </a:lnTo>
                    <a:lnTo>
                      <a:pt x="288" y="16"/>
                    </a:lnTo>
                    <a:lnTo>
                      <a:pt x="302" y="24"/>
                    </a:lnTo>
                    <a:lnTo>
                      <a:pt x="316" y="36"/>
                    </a:lnTo>
                    <a:lnTo>
                      <a:pt x="330" y="50"/>
                    </a:lnTo>
                    <a:lnTo>
                      <a:pt x="342" y="66"/>
                    </a:lnTo>
                    <a:lnTo>
                      <a:pt x="354" y="84"/>
                    </a:lnTo>
                    <a:lnTo>
                      <a:pt x="366" y="104"/>
                    </a:lnTo>
                    <a:lnTo>
                      <a:pt x="382" y="142"/>
                    </a:lnTo>
                    <a:lnTo>
                      <a:pt x="392" y="172"/>
                    </a:lnTo>
                    <a:lnTo>
                      <a:pt x="394" y="182"/>
                    </a:lnTo>
                    <a:lnTo>
                      <a:pt x="394" y="192"/>
                    </a:lnTo>
                    <a:lnTo>
                      <a:pt x="394" y="198"/>
                    </a:lnTo>
                    <a:lnTo>
                      <a:pt x="392" y="204"/>
                    </a:lnTo>
                    <a:lnTo>
                      <a:pt x="386" y="212"/>
                    </a:lnTo>
                    <a:lnTo>
                      <a:pt x="380" y="216"/>
                    </a:lnTo>
                    <a:lnTo>
                      <a:pt x="372" y="218"/>
                    </a:lnTo>
                    <a:lnTo>
                      <a:pt x="364" y="214"/>
                    </a:lnTo>
                    <a:lnTo>
                      <a:pt x="352" y="224"/>
                    </a:lnTo>
                    <a:lnTo>
                      <a:pt x="342" y="232"/>
                    </a:lnTo>
                    <a:lnTo>
                      <a:pt x="334" y="244"/>
                    </a:lnTo>
                    <a:lnTo>
                      <a:pt x="330" y="256"/>
                    </a:lnTo>
                    <a:lnTo>
                      <a:pt x="322" y="268"/>
                    </a:lnTo>
                    <a:lnTo>
                      <a:pt x="318" y="274"/>
                    </a:lnTo>
                    <a:lnTo>
                      <a:pt x="310" y="280"/>
                    </a:lnTo>
                    <a:lnTo>
                      <a:pt x="302" y="284"/>
                    </a:lnTo>
                    <a:lnTo>
                      <a:pt x="290" y="288"/>
                    </a:lnTo>
                    <a:lnTo>
                      <a:pt x="284" y="312"/>
                    </a:lnTo>
                    <a:lnTo>
                      <a:pt x="280" y="334"/>
                    </a:lnTo>
                    <a:lnTo>
                      <a:pt x="280" y="354"/>
                    </a:lnTo>
                    <a:lnTo>
                      <a:pt x="278" y="358"/>
                    </a:lnTo>
                    <a:lnTo>
                      <a:pt x="276" y="360"/>
                    </a:lnTo>
                    <a:lnTo>
                      <a:pt x="270" y="364"/>
                    </a:lnTo>
                    <a:lnTo>
                      <a:pt x="268" y="364"/>
                    </a:lnTo>
                    <a:lnTo>
                      <a:pt x="262" y="362"/>
                    </a:lnTo>
                    <a:lnTo>
                      <a:pt x="252" y="356"/>
                    </a:lnTo>
                    <a:lnTo>
                      <a:pt x="242" y="352"/>
                    </a:lnTo>
                    <a:lnTo>
                      <a:pt x="240" y="350"/>
                    </a:lnTo>
                    <a:lnTo>
                      <a:pt x="238" y="352"/>
                    </a:lnTo>
                    <a:lnTo>
                      <a:pt x="234" y="356"/>
                    </a:lnTo>
                    <a:lnTo>
                      <a:pt x="234" y="360"/>
                    </a:lnTo>
                    <a:lnTo>
                      <a:pt x="232" y="366"/>
                    </a:lnTo>
                    <a:lnTo>
                      <a:pt x="222" y="364"/>
                    </a:lnTo>
                    <a:lnTo>
                      <a:pt x="224" y="368"/>
                    </a:lnTo>
                    <a:lnTo>
                      <a:pt x="222" y="372"/>
                    </a:lnTo>
                    <a:lnTo>
                      <a:pt x="220" y="376"/>
                    </a:lnTo>
                    <a:lnTo>
                      <a:pt x="206" y="372"/>
                    </a:lnTo>
                    <a:lnTo>
                      <a:pt x="194" y="380"/>
                    </a:lnTo>
                    <a:lnTo>
                      <a:pt x="194" y="384"/>
                    </a:lnTo>
                    <a:lnTo>
                      <a:pt x="192" y="392"/>
                    </a:lnTo>
                    <a:lnTo>
                      <a:pt x="188" y="400"/>
                    </a:lnTo>
                    <a:lnTo>
                      <a:pt x="184" y="402"/>
                    </a:lnTo>
                    <a:lnTo>
                      <a:pt x="180" y="404"/>
                    </a:lnTo>
                    <a:lnTo>
                      <a:pt x="174" y="406"/>
                    </a:lnTo>
                    <a:lnTo>
                      <a:pt x="166" y="404"/>
                    </a:lnTo>
                    <a:lnTo>
                      <a:pt x="150" y="398"/>
                    </a:lnTo>
                    <a:lnTo>
                      <a:pt x="136" y="390"/>
                    </a:lnTo>
                    <a:lnTo>
                      <a:pt x="124" y="380"/>
                    </a:lnTo>
                    <a:lnTo>
                      <a:pt x="116" y="370"/>
                    </a:lnTo>
                    <a:lnTo>
                      <a:pt x="108" y="364"/>
                    </a:lnTo>
                    <a:lnTo>
                      <a:pt x="102" y="362"/>
                    </a:lnTo>
                    <a:lnTo>
                      <a:pt x="96" y="362"/>
                    </a:lnTo>
                    <a:lnTo>
                      <a:pt x="90" y="362"/>
                    </a:lnTo>
                    <a:lnTo>
                      <a:pt x="80" y="364"/>
                    </a:lnTo>
                    <a:lnTo>
                      <a:pt x="0" y="2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7"/>
              <p:cNvSpPr>
                <a:spLocks/>
              </p:cNvSpPr>
              <p:nvPr/>
            </p:nvSpPr>
            <p:spPr bwMode="auto">
              <a:xfrm>
                <a:off x="2700337" y="5683250"/>
                <a:ext cx="31750" cy="19050"/>
              </a:xfrm>
              <a:custGeom>
                <a:avLst/>
                <a:gdLst>
                  <a:gd name="T0" fmla="*/ 2147483647 w 20"/>
                  <a:gd name="T1" fmla="*/ 0 h 12"/>
                  <a:gd name="T2" fmla="*/ 2147483647 w 20"/>
                  <a:gd name="T3" fmla="*/ 0 h 12"/>
                  <a:gd name="T4" fmla="*/ 2147483647 w 20"/>
                  <a:gd name="T5" fmla="*/ 2147483647 h 12"/>
                  <a:gd name="T6" fmla="*/ 2147483647 w 20"/>
                  <a:gd name="T7" fmla="*/ 2147483647 h 12"/>
                  <a:gd name="T8" fmla="*/ 2147483647 w 20"/>
                  <a:gd name="T9" fmla="*/ 2147483647 h 12"/>
                  <a:gd name="T10" fmla="*/ 2147483647 w 20"/>
                  <a:gd name="T11" fmla="*/ 2147483647 h 12"/>
                  <a:gd name="T12" fmla="*/ 2147483647 w 20"/>
                  <a:gd name="T13" fmla="*/ 2147483647 h 12"/>
                  <a:gd name="T14" fmla="*/ 2147483647 w 20"/>
                  <a:gd name="T15" fmla="*/ 2147483647 h 12"/>
                  <a:gd name="T16" fmla="*/ 0 w 20"/>
                  <a:gd name="T17" fmla="*/ 2147483647 h 12"/>
                  <a:gd name="T18" fmla="*/ 2147483647 w 20"/>
                  <a:gd name="T19" fmla="*/ 0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2"/>
                  <a:gd name="T32" fmla="*/ 20 w 20"/>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2">
                    <a:moveTo>
                      <a:pt x="4" y="0"/>
                    </a:moveTo>
                    <a:lnTo>
                      <a:pt x="4" y="0"/>
                    </a:lnTo>
                    <a:lnTo>
                      <a:pt x="8" y="6"/>
                    </a:lnTo>
                    <a:lnTo>
                      <a:pt x="14" y="8"/>
                    </a:lnTo>
                    <a:lnTo>
                      <a:pt x="20" y="12"/>
                    </a:lnTo>
                    <a:lnTo>
                      <a:pt x="18" y="12"/>
                    </a:lnTo>
                    <a:lnTo>
                      <a:pt x="10" y="10"/>
                    </a:lnTo>
                    <a:lnTo>
                      <a:pt x="0" y="4"/>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8"/>
              <p:cNvSpPr>
                <a:spLocks/>
              </p:cNvSpPr>
              <p:nvPr/>
            </p:nvSpPr>
            <p:spPr bwMode="auto">
              <a:xfrm>
                <a:off x="2246312" y="5819775"/>
                <a:ext cx="206375" cy="825500"/>
              </a:xfrm>
              <a:custGeom>
                <a:avLst/>
                <a:gdLst>
                  <a:gd name="T0" fmla="*/ 2147483647 w 130"/>
                  <a:gd name="T1" fmla="*/ 0 h 520"/>
                  <a:gd name="T2" fmla="*/ 2147483647 w 130"/>
                  <a:gd name="T3" fmla="*/ 0 h 520"/>
                  <a:gd name="T4" fmla="*/ 2147483647 w 130"/>
                  <a:gd name="T5" fmla="*/ 2147483647 h 520"/>
                  <a:gd name="T6" fmla="*/ 2147483647 w 130"/>
                  <a:gd name="T7" fmla="*/ 2147483647 h 520"/>
                  <a:gd name="T8" fmla="*/ 2147483647 w 130"/>
                  <a:gd name="T9" fmla="*/ 2147483647 h 520"/>
                  <a:gd name="T10" fmla="*/ 2147483647 w 130"/>
                  <a:gd name="T11" fmla="*/ 2147483647 h 520"/>
                  <a:gd name="T12" fmla="*/ 2147483647 w 130"/>
                  <a:gd name="T13" fmla="*/ 2147483647 h 520"/>
                  <a:gd name="T14" fmla="*/ 2147483647 w 130"/>
                  <a:gd name="T15" fmla="*/ 2147483647 h 520"/>
                  <a:gd name="T16" fmla="*/ 2147483647 w 130"/>
                  <a:gd name="T17" fmla="*/ 2147483647 h 520"/>
                  <a:gd name="T18" fmla="*/ 2147483647 w 130"/>
                  <a:gd name="T19" fmla="*/ 2147483647 h 520"/>
                  <a:gd name="T20" fmla="*/ 2147483647 w 130"/>
                  <a:gd name="T21" fmla="*/ 2147483647 h 520"/>
                  <a:gd name="T22" fmla="*/ 2147483647 w 130"/>
                  <a:gd name="T23" fmla="*/ 2147483647 h 520"/>
                  <a:gd name="T24" fmla="*/ 2147483647 w 130"/>
                  <a:gd name="T25" fmla="*/ 2147483647 h 520"/>
                  <a:gd name="T26" fmla="*/ 2147483647 w 130"/>
                  <a:gd name="T27" fmla="*/ 2147483647 h 520"/>
                  <a:gd name="T28" fmla="*/ 2147483647 w 130"/>
                  <a:gd name="T29" fmla="*/ 2147483647 h 520"/>
                  <a:gd name="T30" fmla="*/ 2147483647 w 130"/>
                  <a:gd name="T31" fmla="*/ 2147483647 h 520"/>
                  <a:gd name="T32" fmla="*/ 2147483647 w 130"/>
                  <a:gd name="T33" fmla="*/ 2147483647 h 520"/>
                  <a:gd name="T34" fmla="*/ 2147483647 w 130"/>
                  <a:gd name="T35" fmla="*/ 2147483647 h 520"/>
                  <a:gd name="T36" fmla="*/ 2147483647 w 130"/>
                  <a:gd name="T37" fmla="*/ 2147483647 h 520"/>
                  <a:gd name="T38" fmla="*/ 2147483647 w 130"/>
                  <a:gd name="T39" fmla="*/ 2147483647 h 520"/>
                  <a:gd name="T40" fmla="*/ 2147483647 w 130"/>
                  <a:gd name="T41" fmla="*/ 2147483647 h 520"/>
                  <a:gd name="T42" fmla="*/ 2147483647 w 130"/>
                  <a:gd name="T43" fmla="*/ 2147483647 h 520"/>
                  <a:gd name="T44" fmla="*/ 2147483647 w 130"/>
                  <a:gd name="T45" fmla="*/ 2147483647 h 520"/>
                  <a:gd name="T46" fmla="*/ 2147483647 w 130"/>
                  <a:gd name="T47" fmla="*/ 2147483647 h 520"/>
                  <a:gd name="T48" fmla="*/ 2147483647 w 130"/>
                  <a:gd name="T49" fmla="*/ 2147483647 h 520"/>
                  <a:gd name="T50" fmla="*/ 2147483647 w 130"/>
                  <a:gd name="T51" fmla="*/ 2147483647 h 520"/>
                  <a:gd name="T52" fmla="*/ 2147483647 w 130"/>
                  <a:gd name="T53" fmla="*/ 2147483647 h 520"/>
                  <a:gd name="T54" fmla="*/ 2147483647 w 130"/>
                  <a:gd name="T55" fmla="*/ 2147483647 h 520"/>
                  <a:gd name="T56" fmla="*/ 2147483647 w 130"/>
                  <a:gd name="T57" fmla="*/ 2147483647 h 520"/>
                  <a:gd name="T58" fmla="*/ 0 w 130"/>
                  <a:gd name="T59" fmla="*/ 2147483647 h 520"/>
                  <a:gd name="T60" fmla="*/ 2147483647 w 130"/>
                  <a:gd name="T61" fmla="*/ 0 h 5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0"/>
                  <a:gd name="T94" fmla="*/ 0 h 520"/>
                  <a:gd name="T95" fmla="*/ 130 w 130"/>
                  <a:gd name="T96" fmla="*/ 520 h 52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0" h="520">
                    <a:moveTo>
                      <a:pt x="84" y="0"/>
                    </a:moveTo>
                    <a:lnTo>
                      <a:pt x="84" y="0"/>
                    </a:lnTo>
                    <a:lnTo>
                      <a:pt x="96" y="56"/>
                    </a:lnTo>
                    <a:lnTo>
                      <a:pt x="108" y="118"/>
                    </a:lnTo>
                    <a:lnTo>
                      <a:pt x="118" y="192"/>
                    </a:lnTo>
                    <a:lnTo>
                      <a:pt x="128" y="272"/>
                    </a:lnTo>
                    <a:lnTo>
                      <a:pt x="130" y="314"/>
                    </a:lnTo>
                    <a:lnTo>
                      <a:pt x="130" y="354"/>
                    </a:lnTo>
                    <a:lnTo>
                      <a:pt x="130" y="394"/>
                    </a:lnTo>
                    <a:lnTo>
                      <a:pt x="126" y="430"/>
                    </a:lnTo>
                    <a:lnTo>
                      <a:pt x="120" y="464"/>
                    </a:lnTo>
                    <a:lnTo>
                      <a:pt x="110" y="494"/>
                    </a:lnTo>
                    <a:lnTo>
                      <a:pt x="110" y="496"/>
                    </a:lnTo>
                    <a:lnTo>
                      <a:pt x="104" y="508"/>
                    </a:lnTo>
                    <a:lnTo>
                      <a:pt x="98" y="514"/>
                    </a:lnTo>
                    <a:lnTo>
                      <a:pt x="92" y="518"/>
                    </a:lnTo>
                    <a:lnTo>
                      <a:pt x="88" y="520"/>
                    </a:lnTo>
                    <a:lnTo>
                      <a:pt x="82" y="516"/>
                    </a:lnTo>
                    <a:lnTo>
                      <a:pt x="76" y="510"/>
                    </a:lnTo>
                    <a:lnTo>
                      <a:pt x="72" y="502"/>
                    </a:lnTo>
                    <a:lnTo>
                      <a:pt x="66" y="490"/>
                    </a:lnTo>
                    <a:lnTo>
                      <a:pt x="58" y="460"/>
                    </a:lnTo>
                    <a:lnTo>
                      <a:pt x="48" y="424"/>
                    </a:lnTo>
                    <a:lnTo>
                      <a:pt x="40" y="380"/>
                    </a:lnTo>
                    <a:lnTo>
                      <a:pt x="32" y="334"/>
                    </a:lnTo>
                    <a:lnTo>
                      <a:pt x="18" y="240"/>
                    </a:lnTo>
                    <a:lnTo>
                      <a:pt x="8" y="152"/>
                    </a:lnTo>
                    <a:lnTo>
                      <a:pt x="0" y="64"/>
                    </a:lnTo>
                    <a:lnTo>
                      <a:pt x="8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9"/>
              <p:cNvSpPr>
                <a:spLocks/>
              </p:cNvSpPr>
              <p:nvPr/>
            </p:nvSpPr>
            <p:spPr bwMode="auto">
              <a:xfrm>
                <a:off x="2179637" y="5527675"/>
                <a:ext cx="254000" cy="977900"/>
              </a:xfrm>
              <a:custGeom>
                <a:avLst/>
                <a:gdLst>
                  <a:gd name="T0" fmla="*/ 0 w 160"/>
                  <a:gd name="T1" fmla="*/ 2147483647 h 616"/>
                  <a:gd name="T2" fmla="*/ 2147483647 w 160"/>
                  <a:gd name="T3" fmla="*/ 0 h 616"/>
                  <a:gd name="T4" fmla="*/ 2147483647 w 160"/>
                  <a:gd name="T5" fmla="*/ 0 h 616"/>
                  <a:gd name="T6" fmla="*/ 2147483647 w 160"/>
                  <a:gd name="T7" fmla="*/ 2147483647 h 616"/>
                  <a:gd name="T8" fmla="*/ 2147483647 w 160"/>
                  <a:gd name="T9" fmla="*/ 2147483647 h 616"/>
                  <a:gd name="T10" fmla="*/ 2147483647 w 160"/>
                  <a:gd name="T11" fmla="*/ 2147483647 h 616"/>
                  <a:gd name="T12" fmla="*/ 2147483647 w 160"/>
                  <a:gd name="T13" fmla="*/ 2147483647 h 616"/>
                  <a:gd name="T14" fmla="*/ 2147483647 w 160"/>
                  <a:gd name="T15" fmla="*/ 2147483647 h 616"/>
                  <a:gd name="T16" fmla="*/ 2147483647 w 160"/>
                  <a:gd name="T17" fmla="*/ 2147483647 h 616"/>
                  <a:gd name="T18" fmla="*/ 2147483647 w 160"/>
                  <a:gd name="T19" fmla="*/ 2147483647 h 616"/>
                  <a:gd name="T20" fmla="*/ 2147483647 w 160"/>
                  <a:gd name="T21" fmla="*/ 2147483647 h 616"/>
                  <a:gd name="T22" fmla="*/ 2147483647 w 160"/>
                  <a:gd name="T23" fmla="*/ 2147483647 h 616"/>
                  <a:gd name="T24" fmla="*/ 2147483647 w 160"/>
                  <a:gd name="T25" fmla="*/ 2147483647 h 616"/>
                  <a:gd name="T26" fmla="*/ 2147483647 w 160"/>
                  <a:gd name="T27" fmla="*/ 2147483647 h 616"/>
                  <a:gd name="T28" fmla="*/ 2147483647 w 160"/>
                  <a:gd name="T29" fmla="*/ 2147483647 h 616"/>
                  <a:gd name="T30" fmla="*/ 2147483647 w 160"/>
                  <a:gd name="T31" fmla="*/ 2147483647 h 616"/>
                  <a:gd name="T32" fmla="*/ 2147483647 w 160"/>
                  <a:gd name="T33" fmla="*/ 2147483647 h 616"/>
                  <a:gd name="T34" fmla="*/ 2147483647 w 160"/>
                  <a:gd name="T35" fmla="*/ 2147483647 h 616"/>
                  <a:gd name="T36" fmla="*/ 2147483647 w 160"/>
                  <a:gd name="T37" fmla="*/ 2147483647 h 616"/>
                  <a:gd name="T38" fmla="*/ 2147483647 w 160"/>
                  <a:gd name="T39" fmla="*/ 2147483647 h 616"/>
                  <a:gd name="T40" fmla="*/ 2147483647 w 160"/>
                  <a:gd name="T41" fmla="*/ 2147483647 h 616"/>
                  <a:gd name="T42" fmla="*/ 2147483647 w 160"/>
                  <a:gd name="T43" fmla="*/ 2147483647 h 616"/>
                  <a:gd name="T44" fmla="*/ 2147483647 w 160"/>
                  <a:gd name="T45" fmla="*/ 2147483647 h 616"/>
                  <a:gd name="T46" fmla="*/ 2147483647 w 160"/>
                  <a:gd name="T47" fmla="*/ 2147483647 h 616"/>
                  <a:gd name="T48" fmla="*/ 2147483647 w 160"/>
                  <a:gd name="T49" fmla="*/ 2147483647 h 616"/>
                  <a:gd name="T50" fmla="*/ 2147483647 w 160"/>
                  <a:gd name="T51" fmla="*/ 2147483647 h 616"/>
                  <a:gd name="T52" fmla="*/ 2147483647 w 160"/>
                  <a:gd name="T53" fmla="*/ 2147483647 h 616"/>
                  <a:gd name="T54" fmla="*/ 2147483647 w 160"/>
                  <a:gd name="T55" fmla="*/ 2147483647 h 616"/>
                  <a:gd name="T56" fmla="*/ 2147483647 w 160"/>
                  <a:gd name="T57" fmla="*/ 2147483647 h 616"/>
                  <a:gd name="T58" fmla="*/ 0 w 160"/>
                  <a:gd name="T59" fmla="*/ 2147483647 h 61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0"/>
                  <a:gd name="T91" fmla="*/ 0 h 616"/>
                  <a:gd name="T92" fmla="*/ 160 w 160"/>
                  <a:gd name="T93" fmla="*/ 616 h 61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0" h="616">
                    <a:moveTo>
                      <a:pt x="0" y="24"/>
                    </a:moveTo>
                    <a:lnTo>
                      <a:pt x="46" y="0"/>
                    </a:lnTo>
                    <a:lnTo>
                      <a:pt x="62" y="26"/>
                    </a:lnTo>
                    <a:lnTo>
                      <a:pt x="78" y="54"/>
                    </a:lnTo>
                    <a:lnTo>
                      <a:pt x="96" y="86"/>
                    </a:lnTo>
                    <a:lnTo>
                      <a:pt x="112" y="120"/>
                    </a:lnTo>
                    <a:lnTo>
                      <a:pt x="126" y="152"/>
                    </a:lnTo>
                    <a:lnTo>
                      <a:pt x="130" y="168"/>
                    </a:lnTo>
                    <a:lnTo>
                      <a:pt x="132" y="180"/>
                    </a:lnTo>
                    <a:lnTo>
                      <a:pt x="132" y="192"/>
                    </a:lnTo>
                    <a:lnTo>
                      <a:pt x="130" y="200"/>
                    </a:lnTo>
                    <a:lnTo>
                      <a:pt x="126" y="208"/>
                    </a:lnTo>
                    <a:lnTo>
                      <a:pt x="122" y="214"/>
                    </a:lnTo>
                    <a:lnTo>
                      <a:pt x="114" y="222"/>
                    </a:lnTo>
                    <a:lnTo>
                      <a:pt x="106" y="224"/>
                    </a:lnTo>
                    <a:lnTo>
                      <a:pt x="104" y="224"/>
                    </a:lnTo>
                    <a:lnTo>
                      <a:pt x="118" y="272"/>
                    </a:lnTo>
                    <a:lnTo>
                      <a:pt x="130" y="322"/>
                    </a:lnTo>
                    <a:lnTo>
                      <a:pt x="142" y="382"/>
                    </a:lnTo>
                    <a:lnTo>
                      <a:pt x="154" y="448"/>
                    </a:lnTo>
                    <a:lnTo>
                      <a:pt x="156" y="480"/>
                    </a:lnTo>
                    <a:lnTo>
                      <a:pt x="160" y="512"/>
                    </a:lnTo>
                    <a:lnTo>
                      <a:pt x="160" y="542"/>
                    </a:lnTo>
                    <a:lnTo>
                      <a:pt x="158" y="570"/>
                    </a:lnTo>
                    <a:lnTo>
                      <a:pt x="154" y="594"/>
                    </a:lnTo>
                    <a:lnTo>
                      <a:pt x="146" y="616"/>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10"/>
              <p:cNvSpPr>
                <a:spLocks/>
              </p:cNvSpPr>
              <p:nvPr/>
            </p:nvSpPr>
            <p:spPr bwMode="auto">
              <a:xfrm>
                <a:off x="2332037" y="6813550"/>
                <a:ext cx="279400" cy="282575"/>
              </a:xfrm>
              <a:custGeom>
                <a:avLst/>
                <a:gdLst>
                  <a:gd name="T0" fmla="*/ 2147483647 w 176"/>
                  <a:gd name="T1" fmla="*/ 2147483647 h 178"/>
                  <a:gd name="T2" fmla="*/ 2147483647 w 176"/>
                  <a:gd name="T3" fmla="*/ 2147483647 h 178"/>
                  <a:gd name="T4" fmla="*/ 2147483647 w 176"/>
                  <a:gd name="T5" fmla="*/ 2147483647 h 178"/>
                  <a:gd name="T6" fmla="*/ 2147483647 w 176"/>
                  <a:gd name="T7" fmla="*/ 2147483647 h 178"/>
                  <a:gd name="T8" fmla="*/ 2147483647 w 176"/>
                  <a:gd name="T9" fmla="*/ 2147483647 h 178"/>
                  <a:gd name="T10" fmla="*/ 2147483647 w 176"/>
                  <a:gd name="T11" fmla="*/ 2147483647 h 178"/>
                  <a:gd name="T12" fmla="*/ 2147483647 w 176"/>
                  <a:gd name="T13" fmla="*/ 2147483647 h 178"/>
                  <a:gd name="T14" fmla="*/ 2147483647 w 176"/>
                  <a:gd name="T15" fmla="*/ 2147483647 h 178"/>
                  <a:gd name="T16" fmla="*/ 2147483647 w 176"/>
                  <a:gd name="T17" fmla="*/ 2147483647 h 178"/>
                  <a:gd name="T18" fmla="*/ 2147483647 w 176"/>
                  <a:gd name="T19" fmla="*/ 2147483647 h 178"/>
                  <a:gd name="T20" fmla="*/ 2147483647 w 176"/>
                  <a:gd name="T21" fmla="*/ 2147483647 h 178"/>
                  <a:gd name="T22" fmla="*/ 2147483647 w 176"/>
                  <a:gd name="T23" fmla="*/ 0 h 178"/>
                  <a:gd name="T24" fmla="*/ 2147483647 w 176"/>
                  <a:gd name="T25" fmla="*/ 2147483647 h 178"/>
                  <a:gd name="T26" fmla="*/ 2147483647 w 176"/>
                  <a:gd name="T27" fmla="*/ 2147483647 h 178"/>
                  <a:gd name="T28" fmla="*/ 2147483647 w 176"/>
                  <a:gd name="T29" fmla="*/ 2147483647 h 178"/>
                  <a:gd name="T30" fmla="*/ 0 w 176"/>
                  <a:gd name="T31" fmla="*/ 2147483647 h 178"/>
                  <a:gd name="T32" fmla="*/ 2147483647 w 176"/>
                  <a:gd name="T33" fmla="*/ 2147483647 h 178"/>
                  <a:gd name="T34" fmla="*/ 2147483647 w 176"/>
                  <a:gd name="T35" fmla="*/ 2147483647 h 178"/>
                  <a:gd name="T36" fmla="*/ 2147483647 w 176"/>
                  <a:gd name="T37" fmla="*/ 2147483647 h 178"/>
                  <a:gd name="T38" fmla="*/ 2147483647 w 176"/>
                  <a:gd name="T39" fmla="*/ 2147483647 h 178"/>
                  <a:gd name="T40" fmla="*/ 2147483647 w 176"/>
                  <a:gd name="T41" fmla="*/ 2147483647 h 178"/>
                  <a:gd name="T42" fmla="*/ 2147483647 w 176"/>
                  <a:gd name="T43" fmla="*/ 2147483647 h 178"/>
                  <a:gd name="T44" fmla="*/ 2147483647 w 176"/>
                  <a:gd name="T45" fmla="*/ 2147483647 h 178"/>
                  <a:gd name="T46" fmla="*/ 2147483647 w 176"/>
                  <a:gd name="T47" fmla="*/ 2147483647 h 178"/>
                  <a:gd name="T48" fmla="*/ 2147483647 w 176"/>
                  <a:gd name="T49" fmla="*/ 2147483647 h 178"/>
                  <a:gd name="T50" fmla="*/ 2147483647 w 176"/>
                  <a:gd name="T51" fmla="*/ 2147483647 h 178"/>
                  <a:gd name="T52" fmla="*/ 2147483647 w 176"/>
                  <a:gd name="T53" fmla="*/ 2147483647 h 178"/>
                  <a:gd name="T54" fmla="*/ 2147483647 w 176"/>
                  <a:gd name="T55" fmla="*/ 2147483647 h 178"/>
                  <a:gd name="T56" fmla="*/ 2147483647 w 176"/>
                  <a:gd name="T57" fmla="*/ 2147483647 h 178"/>
                  <a:gd name="T58" fmla="*/ 2147483647 w 176"/>
                  <a:gd name="T59" fmla="*/ 2147483647 h 178"/>
                  <a:gd name="T60" fmla="*/ 2147483647 w 176"/>
                  <a:gd name="T61" fmla="*/ 2147483647 h 178"/>
                  <a:gd name="T62" fmla="*/ 2147483647 w 176"/>
                  <a:gd name="T63" fmla="*/ 2147483647 h 178"/>
                  <a:gd name="T64" fmla="*/ 2147483647 w 176"/>
                  <a:gd name="T65" fmla="*/ 2147483647 h 178"/>
                  <a:gd name="T66" fmla="*/ 2147483647 w 176"/>
                  <a:gd name="T67" fmla="*/ 2147483647 h 178"/>
                  <a:gd name="T68" fmla="*/ 2147483647 w 176"/>
                  <a:gd name="T69" fmla="*/ 2147483647 h 178"/>
                  <a:gd name="T70" fmla="*/ 2147483647 w 176"/>
                  <a:gd name="T71" fmla="*/ 2147483647 h 178"/>
                  <a:gd name="T72" fmla="*/ 2147483647 w 176"/>
                  <a:gd name="T73" fmla="*/ 2147483647 h 178"/>
                  <a:gd name="T74" fmla="*/ 2147483647 w 176"/>
                  <a:gd name="T75" fmla="*/ 2147483647 h 178"/>
                  <a:gd name="T76" fmla="*/ 2147483647 w 176"/>
                  <a:gd name="T77" fmla="*/ 2147483647 h 178"/>
                  <a:gd name="T78" fmla="*/ 2147483647 w 176"/>
                  <a:gd name="T79" fmla="*/ 2147483647 h 178"/>
                  <a:gd name="T80" fmla="*/ 2147483647 w 176"/>
                  <a:gd name="T81" fmla="*/ 2147483647 h 178"/>
                  <a:gd name="T82" fmla="*/ 2147483647 w 176"/>
                  <a:gd name="T83" fmla="*/ 2147483647 h 178"/>
                  <a:gd name="T84" fmla="*/ 2147483647 w 176"/>
                  <a:gd name="T85" fmla="*/ 2147483647 h 178"/>
                  <a:gd name="T86" fmla="*/ 2147483647 w 176"/>
                  <a:gd name="T87" fmla="*/ 2147483647 h 178"/>
                  <a:gd name="T88" fmla="*/ 2147483647 w 176"/>
                  <a:gd name="T89" fmla="*/ 2147483647 h 1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6"/>
                  <a:gd name="T136" fmla="*/ 0 h 178"/>
                  <a:gd name="T137" fmla="*/ 176 w 176"/>
                  <a:gd name="T138" fmla="*/ 178 h 1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6" h="178">
                    <a:moveTo>
                      <a:pt x="164" y="122"/>
                    </a:moveTo>
                    <a:lnTo>
                      <a:pt x="164" y="122"/>
                    </a:lnTo>
                    <a:lnTo>
                      <a:pt x="170" y="118"/>
                    </a:lnTo>
                    <a:lnTo>
                      <a:pt x="174" y="112"/>
                    </a:lnTo>
                    <a:lnTo>
                      <a:pt x="176" y="104"/>
                    </a:lnTo>
                    <a:lnTo>
                      <a:pt x="176" y="94"/>
                    </a:lnTo>
                    <a:lnTo>
                      <a:pt x="172" y="84"/>
                    </a:lnTo>
                    <a:lnTo>
                      <a:pt x="166" y="76"/>
                    </a:lnTo>
                    <a:lnTo>
                      <a:pt x="156" y="68"/>
                    </a:lnTo>
                    <a:lnTo>
                      <a:pt x="156" y="58"/>
                    </a:lnTo>
                    <a:lnTo>
                      <a:pt x="154" y="48"/>
                    </a:lnTo>
                    <a:lnTo>
                      <a:pt x="150" y="42"/>
                    </a:lnTo>
                    <a:lnTo>
                      <a:pt x="142" y="36"/>
                    </a:lnTo>
                    <a:lnTo>
                      <a:pt x="130" y="30"/>
                    </a:lnTo>
                    <a:lnTo>
                      <a:pt x="120" y="22"/>
                    </a:lnTo>
                    <a:lnTo>
                      <a:pt x="112" y="16"/>
                    </a:lnTo>
                    <a:lnTo>
                      <a:pt x="104" y="12"/>
                    </a:lnTo>
                    <a:lnTo>
                      <a:pt x="92" y="6"/>
                    </a:lnTo>
                    <a:lnTo>
                      <a:pt x="80" y="2"/>
                    </a:lnTo>
                    <a:lnTo>
                      <a:pt x="66" y="0"/>
                    </a:lnTo>
                    <a:lnTo>
                      <a:pt x="62" y="12"/>
                    </a:lnTo>
                    <a:lnTo>
                      <a:pt x="48" y="40"/>
                    </a:lnTo>
                    <a:lnTo>
                      <a:pt x="38" y="56"/>
                    </a:lnTo>
                    <a:lnTo>
                      <a:pt x="28" y="74"/>
                    </a:lnTo>
                    <a:lnTo>
                      <a:pt x="14" y="92"/>
                    </a:lnTo>
                    <a:lnTo>
                      <a:pt x="0" y="108"/>
                    </a:lnTo>
                    <a:lnTo>
                      <a:pt x="18" y="128"/>
                    </a:lnTo>
                    <a:lnTo>
                      <a:pt x="34" y="144"/>
                    </a:lnTo>
                    <a:lnTo>
                      <a:pt x="42" y="150"/>
                    </a:lnTo>
                    <a:lnTo>
                      <a:pt x="50" y="154"/>
                    </a:lnTo>
                    <a:lnTo>
                      <a:pt x="54" y="160"/>
                    </a:lnTo>
                    <a:lnTo>
                      <a:pt x="66" y="168"/>
                    </a:lnTo>
                    <a:lnTo>
                      <a:pt x="72" y="174"/>
                    </a:lnTo>
                    <a:lnTo>
                      <a:pt x="80" y="176"/>
                    </a:lnTo>
                    <a:lnTo>
                      <a:pt x="86" y="178"/>
                    </a:lnTo>
                    <a:lnTo>
                      <a:pt x="92" y="176"/>
                    </a:lnTo>
                    <a:lnTo>
                      <a:pt x="98" y="170"/>
                    </a:lnTo>
                    <a:lnTo>
                      <a:pt x="100" y="166"/>
                    </a:lnTo>
                    <a:lnTo>
                      <a:pt x="100" y="164"/>
                    </a:lnTo>
                    <a:lnTo>
                      <a:pt x="94" y="156"/>
                    </a:lnTo>
                    <a:lnTo>
                      <a:pt x="88" y="148"/>
                    </a:lnTo>
                    <a:lnTo>
                      <a:pt x="82" y="142"/>
                    </a:lnTo>
                    <a:lnTo>
                      <a:pt x="92" y="152"/>
                    </a:lnTo>
                    <a:lnTo>
                      <a:pt x="100" y="158"/>
                    </a:lnTo>
                    <a:lnTo>
                      <a:pt x="102" y="164"/>
                    </a:lnTo>
                    <a:lnTo>
                      <a:pt x="110" y="168"/>
                    </a:lnTo>
                    <a:lnTo>
                      <a:pt x="116" y="168"/>
                    </a:lnTo>
                    <a:lnTo>
                      <a:pt x="120" y="166"/>
                    </a:lnTo>
                    <a:lnTo>
                      <a:pt x="124" y="164"/>
                    </a:lnTo>
                    <a:lnTo>
                      <a:pt x="128" y="158"/>
                    </a:lnTo>
                    <a:lnTo>
                      <a:pt x="130" y="154"/>
                    </a:lnTo>
                    <a:lnTo>
                      <a:pt x="130" y="150"/>
                    </a:lnTo>
                    <a:lnTo>
                      <a:pt x="120" y="138"/>
                    </a:lnTo>
                    <a:lnTo>
                      <a:pt x="112" y="128"/>
                    </a:lnTo>
                    <a:lnTo>
                      <a:pt x="106" y="120"/>
                    </a:lnTo>
                    <a:lnTo>
                      <a:pt x="118" y="132"/>
                    </a:lnTo>
                    <a:lnTo>
                      <a:pt x="130" y="142"/>
                    </a:lnTo>
                    <a:lnTo>
                      <a:pt x="136" y="150"/>
                    </a:lnTo>
                    <a:lnTo>
                      <a:pt x="142" y="150"/>
                    </a:lnTo>
                    <a:lnTo>
                      <a:pt x="148" y="148"/>
                    </a:lnTo>
                    <a:lnTo>
                      <a:pt x="154" y="144"/>
                    </a:lnTo>
                    <a:lnTo>
                      <a:pt x="158" y="138"/>
                    </a:lnTo>
                    <a:lnTo>
                      <a:pt x="160" y="132"/>
                    </a:lnTo>
                    <a:lnTo>
                      <a:pt x="160" y="128"/>
                    </a:lnTo>
                    <a:lnTo>
                      <a:pt x="150" y="114"/>
                    </a:lnTo>
                    <a:lnTo>
                      <a:pt x="140" y="104"/>
                    </a:lnTo>
                    <a:lnTo>
                      <a:pt x="132" y="96"/>
                    </a:lnTo>
                    <a:lnTo>
                      <a:pt x="146" y="106"/>
                    </a:lnTo>
                    <a:lnTo>
                      <a:pt x="158" y="114"/>
                    </a:lnTo>
                    <a:lnTo>
                      <a:pt x="16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11"/>
              <p:cNvSpPr>
                <a:spLocks/>
              </p:cNvSpPr>
              <p:nvPr/>
            </p:nvSpPr>
            <p:spPr bwMode="auto">
              <a:xfrm>
                <a:off x="1509712" y="5540375"/>
                <a:ext cx="927100" cy="2108200"/>
              </a:xfrm>
              <a:custGeom>
                <a:avLst/>
                <a:gdLst>
                  <a:gd name="T0" fmla="*/ 2147483647 w 584"/>
                  <a:gd name="T1" fmla="*/ 0 h 1328"/>
                  <a:gd name="T2" fmla="*/ 2147483647 w 584"/>
                  <a:gd name="T3" fmla="*/ 2147483647 h 1328"/>
                  <a:gd name="T4" fmla="*/ 2147483647 w 584"/>
                  <a:gd name="T5" fmla="*/ 2147483647 h 1328"/>
                  <a:gd name="T6" fmla="*/ 2147483647 w 584"/>
                  <a:gd name="T7" fmla="*/ 2147483647 h 1328"/>
                  <a:gd name="T8" fmla="*/ 2147483647 w 584"/>
                  <a:gd name="T9" fmla="*/ 2147483647 h 1328"/>
                  <a:gd name="T10" fmla="*/ 2147483647 w 584"/>
                  <a:gd name="T11" fmla="*/ 2147483647 h 1328"/>
                  <a:gd name="T12" fmla="*/ 2147483647 w 584"/>
                  <a:gd name="T13" fmla="*/ 2147483647 h 1328"/>
                  <a:gd name="T14" fmla="*/ 2147483647 w 584"/>
                  <a:gd name="T15" fmla="*/ 2147483647 h 1328"/>
                  <a:gd name="T16" fmla="*/ 2147483647 w 584"/>
                  <a:gd name="T17" fmla="*/ 2147483647 h 1328"/>
                  <a:gd name="T18" fmla="*/ 2147483647 w 584"/>
                  <a:gd name="T19" fmla="*/ 2147483647 h 1328"/>
                  <a:gd name="T20" fmla="*/ 2147483647 w 584"/>
                  <a:gd name="T21" fmla="*/ 2147483647 h 1328"/>
                  <a:gd name="T22" fmla="*/ 2147483647 w 584"/>
                  <a:gd name="T23" fmla="*/ 2147483647 h 1328"/>
                  <a:gd name="T24" fmla="*/ 2147483647 w 584"/>
                  <a:gd name="T25" fmla="*/ 2147483647 h 1328"/>
                  <a:gd name="T26" fmla="*/ 2147483647 w 584"/>
                  <a:gd name="T27" fmla="*/ 2147483647 h 1328"/>
                  <a:gd name="T28" fmla="*/ 2147483647 w 584"/>
                  <a:gd name="T29" fmla="*/ 2147483647 h 1328"/>
                  <a:gd name="T30" fmla="*/ 2147483647 w 584"/>
                  <a:gd name="T31" fmla="*/ 2147483647 h 1328"/>
                  <a:gd name="T32" fmla="*/ 2147483647 w 584"/>
                  <a:gd name="T33" fmla="*/ 2147483647 h 1328"/>
                  <a:gd name="T34" fmla="*/ 2147483647 w 584"/>
                  <a:gd name="T35" fmla="*/ 2147483647 h 1328"/>
                  <a:gd name="T36" fmla="*/ 2147483647 w 584"/>
                  <a:gd name="T37" fmla="*/ 2147483647 h 1328"/>
                  <a:gd name="T38" fmla="*/ 2147483647 w 584"/>
                  <a:gd name="T39" fmla="*/ 2147483647 h 1328"/>
                  <a:gd name="T40" fmla="*/ 2147483647 w 584"/>
                  <a:gd name="T41" fmla="*/ 2147483647 h 1328"/>
                  <a:gd name="T42" fmla="*/ 2147483647 w 584"/>
                  <a:gd name="T43" fmla="*/ 2147483647 h 1328"/>
                  <a:gd name="T44" fmla="*/ 0 w 584"/>
                  <a:gd name="T45" fmla="*/ 2147483647 h 1328"/>
                  <a:gd name="T46" fmla="*/ 2147483647 w 584"/>
                  <a:gd name="T47" fmla="*/ 2147483647 h 1328"/>
                  <a:gd name="T48" fmla="*/ 2147483647 w 584"/>
                  <a:gd name="T49" fmla="*/ 2147483647 h 1328"/>
                  <a:gd name="T50" fmla="*/ 2147483647 w 584"/>
                  <a:gd name="T51" fmla="*/ 2147483647 h 1328"/>
                  <a:gd name="T52" fmla="*/ 2147483647 w 584"/>
                  <a:gd name="T53" fmla="*/ 2147483647 h 1328"/>
                  <a:gd name="T54" fmla="*/ 2147483647 w 584"/>
                  <a:gd name="T55" fmla="*/ 2147483647 h 1328"/>
                  <a:gd name="T56" fmla="*/ 2147483647 w 584"/>
                  <a:gd name="T57" fmla="*/ 2147483647 h 1328"/>
                  <a:gd name="T58" fmla="*/ 2147483647 w 584"/>
                  <a:gd name="T59" fmla="*/ 2147483647 h 1328"/>
                  <a:gd name="T60" fmla="*/ 2147483647 w 584"/>
                  <a:gd name="T61" fmla="*/ 2147483647 h 1328"/>
                  <a:gd name="T62" fmla="*/ 2147483647 w 584"/>
                  <a:gd name="T63" fmla="*/ 2147483647 h 1328"/>
                  <a:gd name="T64" fmla="*/ 2147483647 w 584"/>
                  <a:gd name="T65" fmla="*/ 2147483647 h 1328"/>
                  <a:gd name="T66" fmla="*/ 2147483647 w 584"/>
                  <a:gd name="T67" fmla="*/ 2147483647 h 1328"/>
                  <a:gd name="T68" fmla="*/ 2147483647 w 584"/>
                  <a:gd name="T69" fmla="*/ 2147483647 h 1328"/>
                  <a:gd name="T70" fmla="*/ 2147483647 w 584"/>
                  <a:gd name="T71" fmla="*/ 2147483647 h 1328"/>
                  <a:gd name="T72" fmla="*/ 2147483647 w 584"/>
                  <a:gd name="T73" fmla="*/ 2147483647 h 1328"/>
                  <a:gd name="T74" fmla="*/ 2147483647 w 584"/>
                  <a:gd name="T75" fmla="*/ 2147483647 h 1328"/>
                  <a:gd name="T76" fmla="*/ 2147483647 w 584"/>
                  <a:gd name="T77" fmla="*/ 2147483647 h 1328"/>
                  <a:gd name="T78" fmla="*/ 2147483647 w 584"/>
                  <a:gd name="T79" fmla="*/ 2147483647 h 1328"/>
                  <a:gd name="T80" fmla="*/ 2147483647 w 584"/>
                  <a:gd name="T81" fmla="*/ 0 h 13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84"/>
                  <a:gd name="T124" fmla="*/ 0 h 1328"/>
                  <a:gd name="T125" fmla="*/ 584 w 584"/>
                  <a:gd name="T126" fmla="*/ 1328 h 13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84" h="1328">
                    <a:moveTo>
                      <a:pt x="422" y="0"/>
                    </a:moveTo>
                    <a:lnTo>
                      <a:pt x="422" y="0"/>
                    </a:lnTo>
                    <a:lnTo>
                      <a:pt x="434" y="28"/>
                    </a:lnTo>
                    <a:lnTo>
                      <a:pt x="448" y="62"/>
                    </a:lnTo>
                    <a:lnTo>
                      <a:pt x="466" y="108"/>
                    </a:lnTo>
                    <a:lnTo>
                      <a:pt x="486" y="164"/>
                    </a:lnTo>
                    <a:lnTo>
                      <a:pt x="506" y="232"/>
                    </a:lnTo>
                    <a:lnTo>
                      <a:pt x="528" y="310"/>
                    </a:lnTo>
                    <a:lnTo>
                      <a:pt x="546" y="396"/>
                    </a:lnTo>
                    <a:lnTo>
                      <a:pt x="564" y="490"/>
                    </a:lnTo>
                    <a:lnTo>
                      <a:pt x="570" y="540"/>
                    </a:lnTo>
                    <a:lnTo>
                      <a:pt x="576" y="592"/>
                    </a:lnTo>
                    <a:lnTo>
                      <a:pt x="580" y="646"/>
                    </a:lnTo>
                    <a:lnTo>
                      <a:pt x="582" y="702"/>
                    </a:lnTo>
                    <a:lnTo>
                      <a:pt x="584" y="758"/>
                    </a:lnTo>
                    <a:lnTo>
                      <a:pt x="584" y="816"/>
                    </a:lnTo>
                    <a:lnTo>
                      <a:pt x="582" y="874"/>
                    </a:lnTo>
                    <a:lnTo>
                      <a:pt x="578" y="934"/>
                    </a:lnTo>
                    <a:lnTo>
                      <a:pt x="570" y="996"/>
                    </a:lnTo>
                    <a:lnTo>
                      <a:pt x="562" y="1058"/>
                    </a:lnTo>
                    <a:lnTo>
                      <a:pt x="550" y="1122"/>
                    </a:lnTo>
                    <a:lnTo>
                      <a:pt x="536" y="1186"/>
                    </a:lnTo>
                    <a:lnTo>
                      <a:pt x="518" y="1250"/>
                    </a:lnTo>
                    <a:lnTo>
                      <a:pt x="498" y="1314"/>
                    </a:lnTo>
                    <a:lnTo>
                      <a:pt x="494" y="1320"/>
                    </a:lnTo>
                    <a:lnTo>
                      <a:pt x="486" y="1322"/>
                    </a:lnTo>
                    <a:lnTo>
                      <a:pt x="478" y="1326"/>
                    </a:lnTo>
                    <a:lnTo>
                      <a:pt x="466" y="1328"/>
                    </a:lnTo>
                    <a:lnTo>
                      <a:pt x="450" y="1328"/>
                    </a:lnTo>
                    <a:lnTo>
                      <a:pt x="432" y="1326"/>
                    </a:lnTo>
                    <a:lnTo>
                      <a:pt x="410" y="1318"/>
                    </a:lnTo>
                    <a:lnTo>
                      <a:pt x="334" y="1290"/>
                    </a:lnTo>
                    <a:lnTo>
                      <a:pt x="278" y="1270"/>
                    </a:lnTo>
                    <a:lnTo>
                      <a:pt x="218" y="1244"/>
                    </a:lnTo>
                    <a:lnTo>
                      <a:pt x="156" y="1216"/>
                    </a:lnTo>
                    <a:lnTo>
                      <a:pt x="126" y="1200"/>
                    </a:lnTo>
                    <a:lnTo>
                      <a:pt x="98" y="1182"/>
                    </a:lnTo>
                    <a:lnTo>
                      <a:pt x="70" y="1164"/>
                    </a:lnTo>
                    <a:lnTo>
                      <a:pt x="44" y="1146"/>
                    </a:lnTo>
                    <a:lnTo>
                      <a:pt x="22" y="1126"/>
                    </a:lnTo>
                    <a:lnTo>
                      <a:pt x="4" y="1104"/>
                    </a:lnTo>
                    <a:lnTo>
                      <a:pt x="2" y="1104"/>
                    </a:lnTo>
                    <a:lnTo>
                      <a:pt x="0" y="1096"/>
                    </a:lnTo>
                    <a:lnTo>
                      <a:pt x="0" y="1090"/>
                    </a:lnTo>
                    <a:lnTo>
                      <a:pt x="2" y="1082"/>
                    </a:lnTo>
                    <a:lnTo>
                      <a:pt x="6" y="1072"/>
                    </a:lnTo>
                    <a:lnTo>
                      <a:pt x="14" y="1058"/>
                    </a:lnTo>
                    <a:lnTo>
                      <a:pt x="36" y="1016"/>
                    </a:lnTo>
                    <a:lnTo>
                      <a:pt x="70" y="950"/>
                    </a:lnTo>
                    <a:lnTo>
                      <a:pt x="86" y="908"/>
                    </a:lnTo>
                    <a:lnTo>
                      <a:pt x="104" y="864"/>
                    </a:lnTo>
                    <a:lnTo>
                      <a:pt x="122" y="814"/>
                    </a:lnTo>
                    <a:lnTo>
                      <a:pt x="138" y="762"/>
                    </a:lnTo>
                    <a:lnTo>
                      <a:pt x="142" y="748"/>
                    </a:lnTo>
                    <a:lnTo>
                      <a:pt x="142" y="732"/>
                    </a:lnTo>
                    <a:lnTo>
                      <a:pt x="144" y="696"/>
                    </a:lnTo>
                    <a:lnTo>
                      <a:pt x="142" y="656"/>
                    </a:lnTo>
                    <a:lnTo>
                      <a:pt x="138" y="610"/>
                    </a:lnTo>
                    <a:lnTo>
                      <a:pt x="130" y="510"/>
                    </a:lnTo>
                    <a:lnTo>
                      <a:pt x="128" y="458"/>
                    </a:lnTo>
                    <a:lnTo>
                      <a:pt x="128" y="404"/>
                    </a:lnTo>
                    <a:lnTo>
                      <a:pt x="132" y="350"/>
                    </a:lnTo>
                    <a:lnTo>
                      <a:pt x="136" y="324"/>
                    </a:lnTo>
                    <a:lnTo>
                      <a:pt x="142" y="298"/>
                    </a:lnTo>
                    <a:lnTo>
                      <a:pt x="150" y="272"/>
                    </a:lnTo>
                    <a:lnTo>
                      <a:pt x="158" y="246"/>
                    </a:lnTo>
                    <a:lnTo>
                      <a:pt x="170" y="222"/>
                    </a:lnTo>
                    <a:lnTo>
                      <a:pt x="182" y="198"/>
                    </a:lnTo>
                    <a:lnTo>
                      <a:pt x="196" y="174"/>
                    </a:lnTo>
                    <a:lnTo>
                      <a:pt x="214" y="152"/>
                    </a:lnTo>
                    <a:lnTo>
                      <a:pt x="234" y="132"/>
                    </a:lnTo>
                    <a:lnTo>
                      <a:pt x="256" y="112"/>
                    </a:lnTo>
                    <a:lnTo>
                      <a:pt x="280" y="92"/>
                    </a:lnTo>
                    <a:lnTo>
                      <a:pt x="308" y="76"/>
                    </a:lnTo>
                    <a:lnTo>
                      <a:pt x="340" y="60"/>
                    </a:lnTo>
                    <a:lnTo>
                      <a:pt x="374" y="46"/>
                    </a:lnTo>
                    <a:lnTo>
                      <a:pt x="4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12"/>
              <p:cNvSpPr>
                <a:spLocks/>
              </p:cNvSpPr>
              <p:nvPr/>
            </p:nvSpPr>
            <p:spPr bwMode="auto">
              <a:xfrm>
                <a:off x="1423987" y="7397750"/>
                <a:ext cx="698500" cy="1692275"/>
              </a:xfrm>
              <a:custGeom>
                <a:avLst/>
                <a:gdLst>
                  <a:gd name="T0" fmla="*/ 2147483647 w 440"/>
                  <a:gd name="T1" fmla="*/ 2147483647 h 1066"/>
                  <a:gd name="T2" fmla="*/ 2147483647 w 440"/>
                  <a:gd name="T3" fmla="*/ 2147483647 h 1066"/>
                  <a:gd name="T4" fmla="*/ 2147483647 w 440"/>
                  <a:gd name="T5" fmla="*/ 2147483647 h 1066"/>
                  <a:gd name="T6" fmla="*/ 2147483647 w 440"/>
                  <a:gd name="T7" fmla="*/ 2147483647 h 1066"/>
                  <a:gd name="T8" fmla="*/ 2147483647 w 440"/>
                  <a:gd name="T9" fmla="*/ 2147483647 h 1066"/>
                  <a:gd name="T10" fmla="*/ 2147483647 w 440"/>
                  <a:gd name="T11" fmla="*/ 2147483647 h 1066"/>
                  <a:gd name="T12" fmla="*/ 2147483647 w 440"/>
                  <a:gd name="T13" fmla="*/ 2147483647 h 1066"/>
                  <a:gd name="T14" fmla="*/ 2147483647 w 440"/>
                  <a:gd name="T15" fmla="*/ 2147483647 h 1066"/>
                  <a:gd name="T16" fmla="*/ 2147483647 w 440"/>
                  <a:gd name="T17" fmla="*/ 2147483647 h 1066"/>
                  <a:gd name="T18" fmla="*/ 2147483647 w 440"/>
                  <a:gd name="T19" fmla="*/ 2147483647 h 1066"/>
                  <a:gd name="T20" fmla="*/ 2147483647 w 440"/>
                  <a:gd name="T21" fmla="*/ 2147483647 h 1066"/>
                  <a:gd name="T22" fmla="*/ 2147483647 w 440"/>
                  <a:gd name="T23" fmla="*/ 2147483647 h 1066"/>
                  <a:gd name="T24" fmla="*/ 2147483647 w 440"/>
                  <a:gd name="T25" fmla="*/ 2147483647 h 1066"/>
                  <a:gd name="T26" fmla="*/ 2147483647 w 440"/>
                  <a:gd name="T27" fmla="*/ 2147483647 h 1066"/>
                  <a:gd name="T28" fmla="*/ 2147483647 w 440"/>
                  <a:gd name="T29" fmla="*/ 2147483647 h 1066"/>
                  <a:gd name="T30" fmla="*/ 2147483647 w 440"/>
                  <a:gd name="T31" fmla="*/ 2147483647 h 1066"/>
                  <a:gd name="T32" fmla="*/ 2147483647 w 440"/>
                  <a:gd name="T33" fmla="*/ 2147483647 h 1066"/>
                  <a:gd name="T34" fmla="*/ 2147483647 w 440"/>
                  <a:gd name="T35" fmla="*/ 2147483647 h 1066"/>
                  <a:gd name="T36" fmla="*/ 2147483647 w 440"/>
                  <a:gd name="T37" fmla="*/ 2147483647 h 1066"/>
                  <a:gd name="T38" fmla="*/ 2147483647 w 440"/>
                  <a:gd name="T39" fmla="*/ 2147483647 h 1066"/>
                  <a:gd name="T40" fmla="*/ 2147483647 w 440"/>
                  <a:gd name="T41" fmla="*/ 2147483647 h 1066"/>
                  <a:gd name="T42" fmla="*/ 2147483647 w 440"/>
                  <a:gd name="T43" fmla="*/ 2147483647 h 1066"/>
                  <a:gd name="T44" fmla="*/ 2147483647 w 440"/>
                  <a:gd name="T45" fmla="*/ 2147483647 h 1066"/>
                  <a:gd name="T46" fmla="*/ 2147483647 w 440"/>
                  <a:gd name="T47" fmla="*/ 2147483647 h 1066"/>
                  <a:gd name="T48" fmla="*/ 2147483647 w 440"/>
                  <a:gd name="T49" fmla="*/ 2147483647 h 1066"/>
                  <a:gd name="T50" fmla="*/ 2147483647 w 440"/>
                  <a:gd name="T51" fmla="*/ 2147483647 h 1066"/>
                  <a:gd name="T52" fmla="*/ 2147483647 w 440"/>
                  <a:gd name="T53" fmla="*/ 2147483647 h 1066"/>
                  <a:gd name="T54" fmla="*/ 2147483647 w 440"/>
                  <a:gd name="T55" fmla="*/ 2147483647 h 1066"/>
                  <a:gd name="T56" fmla="*/ 2147483647 w 440"/>
                  <a:gd name="T57" fmla="*/ 2147483647 h 1066"/>
                  <a:gd name="T58" fmla="*/ 2147483647 w 440"/>
                  <a:gd name="T59" fmla="*/ 2147483647 h 1066"/>
                  <a:gd name="T60" fmla="*/ 2147483647 w 440"/>
                  <a:gd name="T61" fmla="*/ 2147483647 h 1066"/>
                  <a:gd name="T62" fmla="*/ 2147483647 w 440"/>
                  <a:gd name="T63" fmla="*/ 2147483647 h 1066"/>
                  <a:gd name="T64" fmla="*/ 2147483647 w 440"/>
                  <a:gd name="T65" fmla="*/ 2147483647 h 1066"/>
                  <a:gd name="T66" fmla="*/ 2147483647 w 440"/>
                  <a:gd name="T67" fmla="*/ 2147483647 h 1066"/>
                  <a:gd name="T68" fmla="*/ 2147483647 w 440"/>
                  <a:gd name="T69" fmla="*/ 2147483647 h 1066"/>
                  <a:gd name="T70" fmla="*/ 2147483647 w 440"/>
                  <a:gd name="T71" fmla="*/ 2147483647 h 1066"/>
                  <a:gd name="T72" fmla="*/ 0 w 440"/>
                  <a:gd name="T73" fmla="*/ 2147483647 h 1066"/>
                  <a:gd name="T74" fmla="*/ 0 w 440"/>
                  <a:gd name="T75" fmla="*/ 2147483647 h 1066"/>
                  <a:gd name="T76" fmla="*/ 2147483647 w 440"/>
                  <a:gd name="T77" fmla="*/ 2147483647 h 1066"/>
                  <a:gd name="T78" fmla="*/ 2147483647 w 440"/>
                  <a:gd name="T79" fmla="*/ 2147483647 h 1066"/>
                  <a:gd name="T80" fmla="*/ 2147483647 w 440"/>
                  <a:gd name="T81" fmla="*/ 2147483647 h 1066"/>
                  <a:gd name="T82" fmla="*/ 2147483647 w 440"/>
                  <a:gd name="T83" fmla="*/ 2147483647 h 1066"/>
                  <a:gd name="T84" fmla="*/ 2147483647 w 440"/>
                  <a:gd name="T85" fmla="*/ 2147483647 h 1066"/>
                  <a:gd name="T86" fmla="*/ 2147483647 w 440"/>
                  <a:gd name="T87" fmla="*/ 2147483647 h 1066"/>
                  <a:gd name="T88" fmla="*/ 2147483647 w 440"/>
                  <a:gd name="T89" fmla="*/ 2147483647 h 1066"/>
                  <a:gd name="T90" fmla="*/ 2147483647 w 440"/>
                  <a:gd name="T91" fmla="*/ 2147483647 h 1066"/>
                  <a:gd name="T92" fmla="*/ 2147483647 w 440"/>
                  <a:gd name="T93" fmla="*/ 2147483647 h 1066"/>
                  <a:gd name="T94" fmla="*/ 2147483647 w 440"/>
                  <a:gd name="T95" fmla="*/ 2147483647 h 1066"/>
                  <a:gd name="T96" fmla="*/ 2147483647 w 440"/>
                  <a:gd name="T97" fmla="*/ 2147483647 h 1066"/>
                  <a:gd name="T98" fmla="*/ 2147483647 w 440"/>
                  <a:gd name="T99" fmla="*/ 0 h 1066"/>
                  <a:gd name="T100" fmla="*/ 2147483647 w 440"/>
                  <a:gd name="T101" fmla="*/ 2147483647 h 10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40"/>
                  <a:gd name="T154" fmla="*/ 0 h 1066"/>
                  <a:gd name="T155" fmla="*/ 440 w 440"/>
                  <a:gd name="T156" fmla="*/ 1066 h 10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40" h="1066">
                    <a:moveTo>
                      <a:pt x="440" y="110"/>
                    </a:moveTo>
                    <a:lnTo>
                      <a:pt x="440" y="110"/>
                    </a:lnTo>
                    <a:lnTo>
                      <a:pt x="422" y="166"/>
                    </a:lnTo>
                    <a:lnTo>
                      <a:pt x="404" y="226"/>
                    </a:lnTo>
                    <a:lnTo>
                      <a:pt x="382" y="296"/>
                    </a:lnTo>
                    <a:lnTo>
                      <a:pt x="356" y="368"/>
                    </a:lnTo>
                    <a:lnTo>
                      <a:pt x="330" y="434"/>
                    </a:lnTo>
                    <a:lnTo>
                      <a:pt x="316" y="464"/>
                    </a:lnTo>
                    <a:lnTo>
                      <a:pt x="304" y="488"/>
                    </a:lnTo>
                    <a:lnTo>
                      <a:pt x="290" y="508"/>
                    </a:lnTo>
                    <a:lnTo>
                      <a:pt x="278" y="520"/>
                    </a:lnTo>
                    <a:lnTo>
                      <a:pt x="274" y="590"/>
                    </a:lnTo>
                    <a:lnTo>
                      <a:pt x="270" y="662"/>
                    </a:lnTo>
                    <a:lnTo>
                      <a:pt x="266" y="746"/>
                    </a:lnTo>
                    <a:lnTo>
                      <a:pt x="264" y="834"/>
                    </a:lnTo>
                    <a:lnTo>
                      <a:pt x="264" y="914"/>
                    </a:lnTo>
                    <a:lnTo>
                      <a:pt x="266" y="948"/>
                    </a:lnTo>
                    <a:lnTo>
                      <a:pt x="270" y="978"/>
                    </a:lnTo>
                    <a:lnTo>
                      <a:pt x="274" y="1002"/>
                    </a:lnTo>
                    <a:lnTo>
                      <a:pt x="278" y="1016"/>
                    </a:lnTo>
                    <a:lnTo>
                      <a:pt x="282" y="1020"/>
                    </a:lnTo>
                    <a:lnTo>
                      <a:pt x="288" y="1030"/>
                    </a:lnTo>
                    <a:lnTo>
                      <a:pt x="288" y="1036"/>
                    </a:lnTo>
                    <a:lnTo>
                      <a:pt x="288" y="1040"/>
                    </a:lnTo>
                    <a:lnTo>
                      <a:pt x="284" y="1042"/>
                    </a:lnTo>
                    <a:lnTo>
                      <a:pt x="276" y="1044"/>
                    </a:lnTo>
                    <a:lnTo>
                      <a:pt x="238" y="1050"/>
                    </a:lnTo>
                    <a:lnTo>
                      <a:pt x="206" y="1056"/>
                    </a:lnTo>
                    <a:lnTo>
                      <a:pt x="170" y="1060"/>
                    </a:lnTo>
                    <a:lnTo>
                      <a:pt x="130" y="1064"/>
                    </a:lnTo>
                    <a:lnTo>
                      <a:pt x="88" y="1066"/>
                    </a:lnTo>
                    <a:lnTo>
                      <a:pt x="44" y="1064"/>
                    </a:lnTo>
                    <a:lnTo>
                      <a:pt x="22" y="1060"/>
                    </a:lnTo>
                    <a:lnTo>
                      <a:pt x="0" y="1056"/>
                    </a:lnTo>
                    <a:lnTo>
                      <a:pt x="8" y="976"/>
                    </a:lnTo>
                    <a:lnTo>
                      <a:pt x="18" y="890"/>
                    </a:lnTo>
                    <a:lnTo>
                      <a:pt x="32" y="784"/>
                    </a:lnTo>
                    <a:lnTo>
                      <a:pt x="50" y="668"/>
                    </a:lnTo>
                    <a:lnTo>
                      <a:pt x="70" y="548"/>
                    </a:lnTo>
                    <a:lnTo>
                      <a:pt x="80" y="492"/>
                    </a:lnTo>
                    <a:lnTo>
                      <a:pt x="92" y="436"/>
                    </a:lnTo>
                    <a:lnTo>
                      <a:pt x="106" y="386"/>
                    </a:lnTo>
                    <a:lnTo>
                      <a:pt x="118" y="340"/>
                    </a:lnTo>
                    <a:lnTo>
                      <a:pt x="152" y="166"/>
                    </a:lnTo>
                    <a:lnTo>
                      <a:pt x="184" y="0"/>
                    </a:lnTo>
                    <a:lnTo>
                      <a:pt x="440" y="1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13"/>
              <p:cNvSpPr>
                <a:spLocks/>
              </p:cNvSpPr>
              <p:nvPr/>
            </p:nvSpPr>
            <p:spPr bwMode="auto">
              <a:xfrm>
                <a:off x="2243137" y="7096125"/>
                <a:ext cx="717550" cy="1612900"/>
              </a:xfrm>
              <a:custGeom>
                <a:avLst/>
                <a:gdLst>
                  <a:gd name="T0" fmla="*/ 2147483647 w 452"/>
                  <a:gd name="T1" fmla="*/ 0 h 1016"/>
                  <a:gd name="T2" fmla="*/ 2147483647 w 452"/>
                  <a:gd name="T3" fmla="*/ 0 h 1016"/>
                  <a:gd name="T4" fmla="*/ 2147483647 w 452"/>
                  <a:gd name="T5" fmla="*/ 2147483647 h 1016"/>
                  <a:gd name="T6" fmla="*/ 2147483647 w 452"/>
                  <a:gd name="T7" fmla="*/ 2147483647 h 1016"/>
                  <a:gd name="T8" fmla="*/ 2147483647 w 452"/>
                  <a:gd name="T9" fmla="*/ 2147483647 h 1016"/>
                  <a:gd name="T10" fmla="*/ 2147483647 w 452"/>
                  <a:gd name="T11" fmla="*/ 2147483647 h 1016"/>
                  <a:gd name="T12" fmla="*/ 2147483647 w 452"/>
                  <a:gd name="T13" fmla="*/ 2147483647 h 1016"/>
                  <a:gd name="T14" fmla="*/ 2147483647 w 452"/>
                  <a:gd name="T15" fmla="*/ 2147483647 h 1016"/>
                  <a:gd name="T16" fmla="*/ 2147483647 w 452"/>
                  <a:gd name="T17" fmla="*/ 2147483647 h 1016"/>
                  <a:gd name="T18" fmla="*/ 2147483647 w 452"/>
                  <a:gd name="T19" fmla="*/ 2147483647 h 1016"/>
                  <a:gd name="T20" fmla="*/ 2147483647 w 452"/>
                  <a:gd name="T21" fmla="*/ 2147483647 h 1016"/>
                  <a:gd name="T22" fmla="*/ 2147483647 w 452"/>
                  <a:gd name="T23" fmla="*/ 2147483647 h 1016"/>
                  <a:gd name="T24" fmla="*/ 2147483647 w 452"/>
                  <a:gd name="T25" fmla="*/ 2147483647 h 1016"/>
                  <a:gd name="T26" fmla="*/ 2147483647 w 452"/>
                  <a:gd name="T27" fmla="*/ 2147483647 h 1016"/>
                  <a:gd name="T28" fmla="*/ 2147483647 w 452"/>
                  <a:gd name="T29" fmla="*/ 2147483647 h 1016"/>
                  <a:gd name="T30" fmla="*/ 2147483647 w 452"/>
                  <a:gd name="T31" fmla="*/ 2147483647 h 1016"/>
                  <a:gd name="T32" fmla="*/ 2147483647 w 452"/>
                  <a:gd name="T33" fmla="*/ 2147483647 h 1016"/>
                  <a:gd name="T34" fmla="*/ 2147483647 w 452"/>
                  <a:gd name="T35" fmla="*/ 2147483647 h 1016"/>
                  <a:gd name="T36" fmla="*/ 2147483647 w 452"/>
                  <a:gd name="T37" fmla="*/ 2147483647 h 1016"/>
                  <a:gd name="T38" fmla="*/ 2147483647 w 452"/>
                  <a:gd name="T39" fmla="*/ 2147483647 h 1016"/>
                  <a:gd name="T40" fmla="*/ 2147483647 w 452"/>
                  <a:gd name="T41" fmla="*/ 2147483647 h 1016"/>
                  <a:gd name="T42" fmla="*/ 2147483647 w 452"/>
                  <a:gd name="T43" fmla="*/ 2147483647 h 1016"/>
                  <a:gd name="T44" fmla="*/ 2147483647 w 452"/>
                  <a:gd name="T45" fmla="*/ 2147483647 h 1016"/>
                  <a:gd name="T46" fmla="*/ 2147483647 w 452"/>
                  <a:gd name="T47" fmla="*/ 2147483647 h 1016"/>
                  <a:gd name="T48" fmla="*/ 2147483647 w 452"/>
                  <a:gd name="T49" fmla="*/ 2147483647 h 1016"/>
                  <a:gd name="T50" fmla="*/ 2147483647 w 452"/>
                  <a:gd name="T51" fmla="*/ 2147483647 h 1016"/>
                  <a:gd name="T52" fmla="*/ 2147483647 w 452"/>
                  <a:gd name="T53" fmla="*/ 2147483647 h 1016"/>
                  <a:gd name="T54" fmla="*/ 2147483647 w 452"/>
                  <a:gd name="T55" fmla="*/ 2147483647 h 1016"/>
                  <a:gd name="T56" fmla="*/ 2147483647 w 452"/>
                  <a:gd name="T57" fmla="*/ 2147483647 h 1016"/>
                  <a:gd name="T58" fmla="*/ 2147483647 w 452"/>
                  <a:gd name="T59" fmla="*/ 2147483647 h 1016"/>
                  <a:gd name="T60" fmla="*/ 2147483647 w 452"/>
                  <a:gd name="T61" fmla="*/ 2147483647 h 1016"/>
                  <a:gd name="T62" fmla="*/ 2147483647 w 452"/>
                  <a:gd name="T63" fmla="*/ 2147483647 h 1016"/>
                  <a:gd name="T64" fmla="*/ 2147483647 w 452"/>
                  <a:gd name="T65" fmla="*/ 2147483647 h 1016"/>
                  <a:gd name="T66" fmla="*/ 2147483647 w 452"/>
                  <a:gd name="T67" fmla="*/ 2147483647 h 1016"/>
                  <a:gd name="T68" fmla="*/ 2147483647 w 452"/>
                  <a:gd name="T69" fmla="*/ 2147483647 h 1016"/>
                  <a:gd name="T70" fmla="*/ 2147483647 w 452"/>
                  <a:gd name="T71" fmla="*/ 2147483647 h 1016"/>
                  <a:gd name="T72" fmla="*/ 2147483647 w 452"/>
                  <a:gd name="T73" fmla="*/ 2147483647 h 1016"/>
                  <a:gd name="T74" fmla="*/ 2147483647 w 452"/>
                  <a:gd name="T75" fmla="*/ 2147483647 h 1016"/>
                  <a:gd name="T76" fmla="*/ 2147483647 w 452"/>
                  <a:gd name="T77" fmla="*/ 2147483647 h 1016"/>
                  <a:gd name="T78" fmla="*/ 2147483647 w 452"/>
                  <a:gd name="T79" fmla="*/ 2147483647 h 1016"/>
                  <a:gd name="T80" fmla="*/ 2147483647 w 452"/>
                  <a:gd name="T81" fmla="*/ 2147483647 h 1016"/>
                  <a:gd name="T82" fmla="*/ 2147483647 w 452"/>
                  <a:gd name="T83" fmla="*/ 2147483647 h 1016"/>
                  <a:gd name="T84" fmla="*/ 2147483647 w 452"/>
                  <a:gd name="T85" fmla="*/ 2147483647 h 1016"/>
                  <a:gd name="T86" fmla="*/ 2147483647 w 452"/>
                  <a:gd name="T87" fmla="*/ 2147483647 h 1016"/>
                  <a:gd name="T88" fmla="*/ 2147483647 w 452"/>
                  <a:gd name="T89" fmla="*/ 2147483647 h 1016"/>
                  <a:gd name="T90" fmla="*/ 2147483647 w 452"/>
                  <a:gd name="T91" fmla="*/ 2147483647 h 1016"/>
                  <a:gd name="T92" fmla="*/ 2147483647 w 452"/>
                  <a:gd name="T93" fmla="*/ 2147483647 h 1016"/>
                  <a:gd name="T94" fmla="*/ 2147483647 w 452"/>
                  <a:gd name="T95" fmla="*/ 2147483647 h 1016"/>
                  <a:gd name="T96" fmla="*/ 2147483647 w 452"/>
                  <a:gd name="T97" fmla="*/ 2147483647 h 1016"/>
                  <a:gd name="T98" fmla="*/ 0 w 452"/>
                  <a:gd name="T99" fmla="*/ 2147483647 h 1016"/>
                  <a:gd name="T100" fmla="*/ 2147483647 w 452"/>
                  <a:gd name="T101" fmla="*/ 0 h 10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52"/>
                  <a:gd name="T154" fmla="*/ 0 h 1016"/>
                  <a:gd name="T155" fmla="*/ 452 w 452"/>
                  <a:gd name="T156" fmla="*/ 1016 h 10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52" h="1016">
                    <a:moveTo>
                      <a:pt x="84" y="0"/>
                    </a:moveTo>
                    <a:lnTo>
                      <a:pt x="84" y="0"/>
                    </a:lnTo>
                    <a:lnTo>
                      <a:pt x="140" y="30"/>
                    </a:lnTo>
                    <a:lnTo>
                      <a:pt x="196" y="64"/>
                    </a:lnTo>
                    <a:lnTo>
                      <a:pt x="262" y="106"/>
                    </a:lnTo>
                    <a:lnTo>
                      <a:pt x="296" y="130"/>
                    </a:lnTo>
                    <a:lnTo>
                      <a:pt x="328" y="156"/>
                    </a:lnTo>
                    <a:lnTo>
                      <a:pt x="360" y="180"/>
                    </a:lnTo>
                    <a:lnTo>
                      <a:pt x="388" y="208"/>
                    </a:lnTo>
                    <a:lnTo>
                      <a:pt x="412" y="234"/>
                    </a:lnTo>
                    <a:lnTo>
                      <a:pt x="432" y="260"/>
                    </a:lnTo>
                    <a:lnTo>
                      <a:pt x="440" y="272"/>
                    </a:lnTo>
                    <a:lnTo>
                      <a:pt x="446" y="286"/>
                    </a:lnTo>
                    <a:lnTo>
                      <a:pt x="450" y="298"/>
                    </a:lnTo>
                    <a:lnTo>
                      <a:pt x="452" y="310"/>
                    </a:lnTo>
                    <a:lnTo>
                      <a:pt x="452" y="320"/>
                    </a:lnTo>
                    <a:lnTo>
                      <a:pt x="450" y="334"/>
                    </a:lnTo>
                    <a:lnTo>
                      <a:pt x="424" y="430"/>
                    </a:lnTo>
                    <a:lnTo>
                      <a:pt x="398" y="528"/>
                    </a:lnTo>
                    <a:lnTo>
                      <a:pt x="372" y="642"/>
                    </a:lnTo>
                    <a:lnTo>
                      <a:pt x="346" y="760"/>
                    </a:lnTo>
                    <a:lnTo>
                      <a:pt x="336" y="818"/>
                    </a:lnTo>
                    <a:lnTo>
                      <a:pt x="326" y="870"/>
                    </a:lnTo>
                    <a:lnTo>
                      <a:pt x="322" y="918"/>
                    </a:lnTo>
                    <a:lnTo>
                      <a:pt x="320" y="960"/>
                    </a:lnTo>
                    <a:lnTo>
                      <a:pt x="320" y="994"/>
                    </a:lnTo>
                    <a:lnTo>
                      <a:pt x="324" y="1006"/>
                    </a:lnTo>
                    <a:lnTo>
                      <a:pt x="326" y="1016"/>
                    </a:lnTo>
                    <a:lnTo>
                      <a:pt x="290" y="1014"/>
                    </a:lnTo>
                    <a:lnTo>
                      <a:pt x="204" y="1008"/>
                    </a:lnTo>
                    <a:lnTo>
                      <a:pt x="154" y="1002"/>
                    </a:lnTo>
                    <a:lnTo>
                      <a:pt x="108" y="996"/>
                    </a:lnTo>
                    <a:lnTo>
                      <a:pt x="68" y="988"/>
                    </a:lnTo>
                    <a:lnTo>
                      <a:pt x="52" y="984"/>
                    </a:lnTo>
                    <a:lnTo>
                      <a:pt x="40" y="980"/>
                    </a:lnTo>
                    <a:lnTo>
                      <a:pt x="60" y="890"/>
                    </a:lnTo>
                    <a:lnTo>
                      <a:pt x="80" y="798"/>
                    </a:lnTo>
                    <a:lnTo>
                      <a:pt x="106" y="690"/>
                    </a:lnTo>
                    <a:lnTo>
                      <a:pt x="134" y="582"/>
                    </a:lnTo>
                    <a:lnTo>
                      <a:pt x="162" y="484"/>
                    </a:lnTo>
                    <a:lnTo>
                      <a:pt x="176" y="444"/>
                    </a:lnTo>
                    <a:lnTo>
                      <a:pt x="190" y="412"/>
                    </a:lnTo>
                    <a:lnTo>
                      <a:pt x="202" y="388"/>
                    </a:lnTo>
                    <a:lnTo>
                      <a:pt x="206" y="382"/>
                    </a:lnTo>
                    <a:lnTo>
                      <a:pt x="212" y="376"/>
                    </a:lnTo>
                    <a:lnTo>
                      <a:pt x="0" y="304"/>
                    </a:lnTo>
                    <a:lnTo>
                      <a:pt x="8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14"/>
              <p:cNvSpPr>
                <a:spLocks/>
              </p:cNvSpPr>
              <p:nvPr/>
            </p:nvSpPr>
            <p:spPr bwMode="auto">
              <a:xfrm>
                <a:off x="1490662" y="9058275"/>
                <a:ext cx="647700" cy="187325"/>
              </a:xfrm>
              <a:custGeom>
                <a:avLst/>
                <a:gdLst>
                  <a:gd name="T0" fmla="*/ 2147483647 w 408"/>
                  <a:gd name="T1" fmla="*/ 2147483647 h 118"/>
                  <a:gd name="T2" fmla="*/ 2147483647 w 408"/>
                  <a:gd name="T3" fmla="*/ 2147483647 h 118"/>
                  <a:gd name="T4" fmla="*/ 2147483647 w 408"/>
                  <a:gd name="T5" fmla="*/ 2147483647 h 118"/>
                  <a:gd name="T6" fmla="*/ 2147483647 w 408"/>
                  <a:gd name="T7" fmla="*/ 2147483647 h 118"/>
                  <a:gd name="T8" fmla="*/ 2147483647 w 408"/>
                  <a:gd name="T9" fmla="*/ 2147483647 h 118"/>
                  <a:gd name="T10" fmla="*/ 2147483647 w 408"/>
                  <a:gd name="T11" fmla="*/ 2147483647 h 118"/>
                  <a:gd name="T12" fmla="*/ 2147483647 w 408"/>
                  <a:gd name="T13" fmla="*/ 2147483647 h 118"/>
                  <a:gd name="T14" fmla="*/ 2147483647 w 408"/>
                  <a:gd name="T15" fmla="*/ 2147483647 h 118"/>
                  <a:gd name="T16" fmla="*/ 2147483647 w 408"/>
                  <a:gd name="T17" fmla="*/ 2147483647 h 118"/>
                  <a:gd name="T18" fmla="*/ 2147483647 w 408"/>
                  <a:gd name="T19" fmla="*/ 2147483647 h 118"/>
                  <a:gd name="T20" fmla="*/ 2147483647 w 408"/>
                  <a:gd name="T21" fmla="*/ 2147483647 h 118"/>
                  <a:gd name="T22" fmla="*/ 2147483647 w 408"/>
                  <a:gd name="T23" fmla="*/ 2147483647 h 118"/>
                  <a:gd name="T24" fmla="*/ 2147483647 w 408"/>
                  <a:gd name="T25" fmla="*/ 2147483647 h 118"/>
                  <a:gd name="T26" fmla="*/ 2147483647 w 408"/>
                  <a:gd name="T27" fmla="*/ 2147483647 h 118"/>
                  <a:gd name="T28" fmla="*/ 2147483647 w 408"/>
                  <a:gd name="T29" fmla="*/ 2147483647 h 118"/>
                  <a:gd name="T30" fmla="*/ 2147483647 w 408"/>
                  <a:gd name="T31" fmla="*/ 2147483647 h 118"/>
                  <a:gd name="T32" fmla="*/ 2147483647 w 408"/>
                  <a:gd name="T33" fmla="*/ 2147483647 h 118"/>
                  <a:gd name="T34" fmla="*/ 2147483647 w 408"/>
                  <a:gd name="T35" fmla="*/ 2147483647 h 118"/>
                  <a:gd name="T36" fmla="*/ 2147483647 w 408"/>
                  <a:gd name="T37" fmla="*/ 2147483647 h 118"/>
                  <a:gd name="T38" fmla="*/ 2147483647 w 408"/>
                  <a:gd name="T39" fmla="*/ 2147483647 h 118"/>
                  <a:gd name="T40" fmla="*/ 2147483647 w 408"/>
                  <a:gd name="T41" fmla="*/ 2147483647 h 118"/>
                  <a:gd name="T42" fmla="*/ 2147483647 w 408"/>
                  <a:gd name="T43" fmla="*/ 2147483647 h 118"/>
                  <a:gd name="T44" fmla="*/ 2147483647 w 408"/>
                  <a:gd name="T45" fmla="*/ 2147483647 h 118"/>
                  <a:gd name="T46" fmla="*/ 2147483647 w 408"/>
                  <a:gd name="T47" fmla="*/ 2147483647 h 118"/>
                  <a:gd name="T48" fmla="*/ 2147483647 w 408"/>
                  <a:gd name="T49" fmla="*/ 2147483647 h 118"/>
                  <a:gd name="T50" fmla="*/ 2147483647 w 408"/>
                  <a:gd name="T51" fmla="*/ 2147483647 h 118"/>
                  <a:gd name="T52" fmla="*/ 2147483647 w 408"/>
                  <a:gd name="T53" fmla="*/ 2147483647 h 118"/>
                  <a:gd name="T54" fmla="*/ 2147483647 w 408"/>
                  <a:gd name="T55" fmla="*/ 2147483647 h 118"/>
                  <a:gd name="T56" fmla="*/ 2147483647 w 408"/>
                  <a:gd name="T57" fmla="*/ 2147483647 h 118"/>
                  <a:gd name="T58" fmla="*/ 2147483647 w 408"/>
                  <a:gd name="T59" fmla="*/ 2147483647 h 118"/>
                  <a:gd name="T60" fmla="*/ 2147483647 w 408"/>
                  <a:gd name="T61" fmla="*/ 2147483647 h 118"/>
                  <a:gd name="T62" fmla="*/ 2147483647 w 408"/>
                  <a:gd name="T63" fmla="*/ 2147483647 h 118"/>
                  <a:gd name="T64" fmla="*/ 2147483647 w 408"/>
                  <a:gd name="T65" fmla="*/ 2147483647 h 118"/>
                  <a:gd name="T66" fmla="*/ 2147483647 w 408"/>
                  <a:gd name="T67" fmla="*/ 2147483647 h 118"/>
                  <a:gd name="T68" fmla="*/ 2147483647 w 408"/>
                  <a:gd name="T69" fmla="*/ 2147483647 h 118"/>
                  <a:gd name="T70" fmla="*/ 2147483647 w 408"/>
                  <a:gd name="T71" fmla="*/ 2147483647 h 118"/>
                  <a:gd name="T72" fmla="*/ 2147483647 w 408"/>
                  <a:gd name="T73" fmla="*/ 2147483647 h 118"/>
                  <a:gd name="T74" fmla="*/ 2147483647 w 408"/>
                  <a:gd name="T75" fmla="*/ 2147483647 h 118"/>
                  <a:gd name="T76" fmla="*/ 2147483647 w 408"/>
                  <a:gd name="T77" fmla="*/ 2147483647 h 118"/>
                  <a:gd name="T78" fmla="*/ 2147483647 w 408"/>
                  <a:gd name="T79" fmla="*/ 2147483647 h 118"/>
                  <a:gd name="T80" fmla="*/ 2147483647 w 408"/>
                  <a:gd name="T81" fmla="*/ 0 h 118"/>
                  <a:gd name="T82" fmla="*/ 2147483647 w 408"/>
                  <a:gd name="T83" fmla="*/ 0 h 118"/>
                  <a:gd name="T84" fmla="*/ 2147483647 w 408"/>
                  <a:gd name="T85" fmla="*/ 2147483647 h 118"/>
                  <a:gd name="T86" fmla="*/ 2147483647 w 408"/>
                  <a:gd name="T87" fmla="*/ 2147483647 h 118"/>
                  <a:gd name="T88" fmla="*/ 2147483647 w 408"/>
                  <a:gd name="T89" fmla="*/ 2147483647 h 118"/>
                  <a:gd name="T90" fmla="*/ 2147483647 w 408"/>
                  <a:gd name="T91" fmla="*/ 2147483647 h 118"/>
                  <a:gd name="T92" fmla="*/ 2147483647 w 408"/>
                  <a:gd name="T93" fmla="*/ 2147483647 h 118"/>
                  <a:gd name="T94" fmla="*/ 2147483647 w 408"/>
                  <a:gd name="T95" fmla="*/ 2147483647 h 118"/>
                  <a:gd name="T96" fmla="*/ 2147483647 w 408"/>
                  <a:gd name="T97" fmla="*/ 2147483647 h 118"/>
                  <a:gd name="T98" fmla="*/ 0 w 408"/>
                  <a:gd name="T99" fmla="*/ 2147483647 h 118"/>
                  <a:gd name="T100" fmla="*/ 0 w 408"/>
                  <a:gd name="T101" fmla="*/ 2147483647 h 118"/>
                  <a:gd name="T102" fmla="*/ 0 w 408"/>
                  <a:gd name="T103" fmla="*/ 2147483647 h 118"/>
                  <a:gd name="T104" fmla="*/ 2147483647 w 408"/>
                  <a:gd name="T105" fmla="*/ 2147483647 h 118"/>
                  <a:gd name="T106" fmla="*/ 2147483647 w 408"/>
                  <a:gd name="T107" fmla="*/ 2147483647 h 118"/>
                  <a:gd name="T108" fmla="*/ 2147483647 w 408"/>
                  <a:gd name="T109" fmla="*/ 2147483647 h 118"/>
                  <a:gd name="T110" fmla="*/ 2147483647 w 408"/>
                  <a:gd name="T111" fmla="*/ 2147483647 h 11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08"/>
                  <a:gd name="T169" fmla="*/ 0 h 118"/>
                  <a:gd name="T170" fmla="*/ 408 w 408"/>
                  <a:gd name="T171" fmla="*/ 118 h 11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08" h="118">
                    <a:moveTo>
                      <a:pt x="10" y="76"/>
                    </a:moveTo>
                    <a:lnTo>
                      <a:pt x="16" y="106"/>
                    </a:lnTo>
                    <a:lnTo>
                      <a:pt x="34" y="112"/>
                    </a:lnTo>
                    <a:lnTo>
                      <a:pt x="50" y="116"/>
                    </a:lnTo>
                    <a:lnTo>
                      <a:pt x="66" y="118"/>
                    </a:lnTo>
                    <a:lnTo>
                      <a:pt x="82" y="118"/>
                    </a:lnTo>
                    <a:lnTo>
                      <a:pt x="104" y="114"/>
                    </a:lnTo>
                    <a:lnTo>
                      <a:pt x="112" y="110"/>
                    </a:lnTo>
                    <a:lnTo>
                      <a:pt x="112" y="96"/>
                    </a:lnTo>
                    <a:lnTo>
                      <a:pt x="132" y="96"/>
                    </a:lnTo>
                    <a:lnTo>
                      <a:pt x="150" y="96"/>
                    </a:lnTo>
                    <a:lnTo>
                      <a:pt x="164" y="98"/>
                    </a:lnTo>
                    <a:lnTo>
                      <a:pt x="178" y="100"/>
                    </a:lnTo>
                    <a:lnTo>
                      <a:pt x="210" y="108"/>
                    </a:lnTo>
                    <a:lnTo>
                      <a:pt x="230" y="110"/>
                    </a:lnTo>
                    <a:lnTo>
                      <a:pt x="258" y="114"/>
                    </a:lnTo>
                    <a:lnTo>
                      <a:pt x="288" y="116"/>
                    </a:lnTo>
                    <a:lnTo>
                      <a:pt x="318" y="112"/>
                    </a:lnTo>
                    <a:lnTo>
                      <a:pt x="342" y="108"/>
                    </a:lnTo>
                    <a:lnTo>
                      <a:pt x="364" y="100"/>
                    </a:lnTo>
                    <a:lnTo>
                      <a:pt x="384" y="92"/>
                    </a:lnTo>
                    <a:lnTo>
                      <a:pt x="396" y="82"/>
                    </a:lnTo>
                    <a:lnTo>
                      <a:pt x="406" y="74"/>
                    </a:lnTo>
                    <a:lnTo>
                      <a:pt x="408" y="70"/>
                    </a:lnTo>
                    <a:lnTo>
                      <a:pt x="408" y="66"/>
                    </a:lnTo>
                    <a:lnTo>
                      <a:pt x="406" y="60"/>
                    </a:lnTo>
                    <a:lnTo>
                      <a:pt x="400" y="54"/>
                    </a:lnTo>
                    <a:lnTo>
                      <a:pt x="392" y="50"/>
                    </a:lnTo>
                    <a:lnTo>
                      <a:pt x="380" y="46"/>
                    </a:lnTo>
                    <a:lnTo>
                      <a:pt x="352" y="38"/>
                    </a:lnTo>
                    <a:lnTo>
                      <a:pt x="320" y="32"/>
                    </a:lnTo>
                    <a:lnTo>
                      <a:pt x="304" y="30"/>
                    </a:lnTo>
                    <a:lnTo>
                      <a:pt x="288" y="24"/>
                    </a:lnTo>
                    <a:lnTo>
                      <a:pt x="264" y="14"/>
                    </a:lnTo>
                    <a:lnTo>
                      <a:pt x="248" y="4"/>
                    </a:lnTo>
                    <a:lnTo>
                      <a:pt x="242" y="0"/>
                    </a:lnTo>
                    <a:lnTo>
                      <a:pt x="214" y="6"/>
                    </a:lnTo>
                    <a:lnTo>
                      <a:pt x="148" y="18"/>
                    </a:lnTo>
                    <a:lnTo>
                      <a:pt x="108" y="24"/>
                    </a:lnTo>
                    <a:lnTo>
                      <a:pt x="70" y="28"/>
                    </a:lnTo>
                    <a:lnTo>
                      <a:pt x="32" y="32"/>
                    </a:lnTo>
                    <a:lnTo>
                      <a:pt x="2" y="30"/>
                    </a:lnTo>
                    <a:lnTo>
                      <a:pt x="0" y="38"/>
                    </a:lnTo>
                    <a:lnTo>
                      <a:pt x="0" y="52"/>
                    </a:lnTo>
                    <a:lnTo>
                      <a:pt x="0" y="60"/>
                    </a:lnTo>
                    <a:lnTo>
                      <a:pt x="2" y="68"/>
                    </a:lnTo>
                    <a:lnTo>
                      <a:pt x="6" y="72"/>
                    </a:lnTo>
                    <a:lnTo>
                      <a:pt x="10"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15"/>
              <p:cNvSpPr>
                <a:spLocks/>
              </p:cNvSpPr>
              <p:nvPr/>
            </p:nvSpPr>
            <p:spPr bwMode="auto">
              <a:xfrm>
                <a:off x="2297112" y="8670925"/>
                <a:ext cx="676275" cy="250825"/>
              </a:xfrm>
              <a:custGeom>
                <a:avLst/>
                <a:gdLst>
                  <a:gd name="T0" fmla="*/ 2147483647 w 426"/>
                  <a:gd name="T1" fmla="*/ 0 h 158"/>
                  <a:gd name="T2" fmla="*/ 2147483647 w 426"/>
                  <a:gd name="T3" fmla="*/ 0 h 158"/>
                  <a:gd name="T4" fmla="*/ 2147483647 w 426"/>
                  <a:gd name="T5" fmla="*/ 2147483647 h 158"/>
                  <a:gd name="T6" fmla="*/ 2147483647 w 426"/>
                  <a:gd name="T7" fmla="*/ 2147483647 h 158"/>
                  <a:gd name="T8" fmla="*/ 2147483647 w 426"/>
                  <a:gd name="T9" fmla="*/ 2147483647 h 158"/>
                  <a:gd name="T10" fmla="*/ 2147483647 w 426"/>
                  <a:gd name="T11" fmla="*/ 2147483647 h 158"/>
                  <a:gd name="T12" fmla="*/ 2147483647 w 426"/>
                  <a:gd name="T13" fmla="*/ 2147483647 h 158"/>
                  <a:gd name="T14" fmla="*/ 2147483647 w 426"/>
                  <a:gd name="T15" fmla="*/ 2147483647 h 158"/>
                  <a:gd name="T16" fmla="*/ 2147483647 w 426"/>
                  <a:gd name="T17" fmla="*/ 2147483647 h 158"/>
                  <a:gd name="T18" fmla="*/ 2147483647 w 426"/>
                  <a:gd name="T19" fmla="*/ 2147483647 h 158"/>
                  <a:gd name="T20" fmla="*/ 2147483647 w 426"/>
                  <a:gd name="T21" fmla="*/ 2147483647 h 158"/>
                  <a:gd name="T22" fmla="*/ 2147483647 w 426"/>
                  <a:gd name="T23" fmla="*/ 2147483647 h 158"/>
                  <a:gd name="T24" fmla="*/ 2147483647 w 426"/>
                  <a:gd name="T25" fmla="*/ 2147483647 h 158"/>
                  <a:gd name="T26" fmla="*/ 2147483647 w 426"/>
                  <a:gd name="T27" fmla="*/ 2147483647 h 158"/>
                  <a:gd name="T28" fmla="*/ 2147483647 w 426"/>
                  <a:gd name="T29" fmla="*/ 2147483647 h 158"/>
                  <a:gd name="T30" fmla="*/ 2147483647 w 426"/>
                  <a:gd name="T31" fmla="*/ 2147483647 h 158"/>
                  <a:gd name="T32" fmla="*/ 2147483647 w 426"/>
                  <a:gd name="T33" fmla="*/ 2147483647 h 158"/>
                  <a:gd name="T34" fmla="*/ 2147483647 w 426"/>
                  <a:gd name="T35" fmla="*/ 2147483647 h 158"/>
                  <a:gd name="T36" fmla="*/ 2147483647 w 426"/>
                  <a:gd name="T37" fmla="*/ 2147483647 h 158"/>
                  <a:gd name="T38" fmla="*/ 2147483647 w 426"/>
                  <a:gd name="T39" fmla="*/ 2147483647 h 158"/>
                  <a:gd name="T40" fmla="*/ 2147483647 w 426"/>
                  <a:gd name="T41" fmla="*/ 2147483647 h 158"/>
                  <a:gd name="T42" fmla="*/ 2147483647 w 426"/>
                  <a:gd name="T43" fmla="*/ 2147483647 h 158"/>
                  <a:gd name="T44" fmla="*/ 2147483647 w 426"/>
                  <a:gd name="T45" fmla="*/ 2147483647 h 158"/>
                  <a:gd name="T46" fmla="*/ 2147483647 w 426"/>
                  <a:gd name="T47" fmla="*/ 2147483647 h 158"/>
                  <a:gd name="T48" fmla="*/ 2147483647 w 426"/>
                  <a:gd name="T49" fmla="*/ 2147483647 h 158"/>
                  <a:gd name="T50" fmla="*/ 2147483647 w 426"/>
                  <a:gd name="T51" fmla="*/ 2147483647 h 158"/>
                  <a:gd name="T52" fmla="*/ 2147483647 w 426"/>
                  <a:gd name="T53" fmla="*/ 2147483647 h 158"/>
                  <a:gd name="T54" fmla="*/ 2147483647 w 426"/>
                  <a:gd name="T55" fmla="*/ 2147483647 h 158"/>
                  <a:gd name="T56" fmla="*/ 2147483647 w 426"/>
                  <a:gd name="T57" fmla="*/ 2147483647 h 158"/>
                  <a:gd name="T58" fmla="*/ 2147483647 w 426"/>
                  <a:gd name="T59" fmla="*/ 2147483647 h 158"/>
                  <a:gd name="T60" fmla="*/ 2147483647 w 426"/>
                  <a:gd name="T61" fmla="*/ 2147483647 h 158"/>
                  <a:gd name="T62" fmla="*/ 2147483647 w 426"/>
                  <a:gd name="T63" fmla="*/ 2147483647 h 158"/>
                  <a:gd name="T64" fmla="*/ 2147483647 w 426"/>
                  <a:gd name="T65" fmla="*/ 2147483647 h 158"/>
                  <a:gd name="T66" fmla="*/ 2147483647 w 426"/>
                  <a:gd name="T67" fmla="*/ 2147483647 h 158"/>
                  <a:gd name="T68" fmla="*/ 2147483647 w 426"/>
                  <a:gd name="T69" fmla="*/ 2147483647 h 158"/>
                  <a:gd name="T70" fmla="*/ 2147483647 w 426"/>
                  <a:gd name="T71" fmla="*/ 2147483647 h 158"/>
                  <a:gd name="T72" fmla="*/ 2147483647 w 426"/>
                  <a:gd name="T73" fmla="*/ 2147483647 h 158"/>
                  <a:gd name="T74" fmla="*/ 2147483647 w 426"/>
                  <a:gd name="T75" fmla="*/ 2147483647 h 158"/>
                  <a:gd name="T76" fmla="*/ 2147483647 w 426"/>
                  <a:gd name="T77" fmla="*/ 2147483647 h 158"/>
                  <a:gd name="T78" fmla="*/ 2147483647 w 426"/>
                  <a:gd name="T79" fmla="*/ 2147483647 h 158"/>
                  <a:gd name="T80" fmla="*/ 2147483647 w 426"/>
                  <a:gd name="T81" fmla="*/ 2147483647 h 158"/>
                  <a:gd name="T82" fmla="*/ 2147483647 w 426"/>
                  <a:gd name="T83" fmla="*/ 2147483647 h 158"/>
                  <a:gd name="T84" fmla="*/ 2147483647 w 426"/>
                  <a:gd name="T85" fmla="*/ 2147483647 h 158"/>
                  <a:gd name="T86" fmla="*/ 2147483647 w 426"/>
                  <a:gd name="T87" fmla="*/ 2147483647 h 158"/>
                  <a:gd name="T88" fmla="*/ 2147483647 w 426"/>
                  <a:gd name="T89" fmla="*/ 2147483647 h 158"/>
                  <a:gd name="T90" fmla="*/ 2147483647 w 426"/>
                  <a:gd name="T91" fmla="*/ 2147483647 h 158"/>
                  <a:gd name="T92" fmla="*/ 2147483647 w 426"/>
                  <a:gd name="T93" fmla="*/ 2147483647 h 158"/>
                  <a:gd name="T94" fmla="*/ 2147483647 w 426"/>
                  <a:gd name="T95" fmla="*/ 2147483647 h 158"/>
                  <a:gd name="T96" fmla="*/ 2147483647 w 426"/>
                  <a:gd name="T97" fmla="*/ 2147483647 h 158"/>
                  <a:gd name="T98" fmla="*/ 2147483647 w 426"/>
                  <a:gd name="T99" fmla="*/ 2147483647 h 158"/>
                  <a:gd name="T100" fmla="*/ 2147483647 w 426"/>
                  <a:gd name="T101" fmla="*/ 2147483647 h 158"/>
                  <a:gd name="T102" fmla="*/ 0 w 426"/>
                  <a:gd name="T103" fmla="*/ 2147483647 h 158"/>
                  <a:gd name="T104" fmla="*/ 0 w 426"/>
                  <a:gd name="T105" fmla="*/ 2147483647 h 158"/>
                  <a:gd name="T106" fmla="*/ 0 w 426"/>
                  <a:gd name="T107" fmla="*/ 2147483647 h 158"/>
                  <a:gd name="T108" fmla="*/ 2147483647 w 426"/>
                  <a:gd name="T109" fmla="*/ 2147483647 h 158"/>
                  <a:gd name="T110" fmla="*/ 2147483647 w 426"/>
                  <a:gd name="T111" fmla="*/ 0 h 158"/>
                  <a:gd name="T112" fmla="*/ 2147483647 w 426"/>
                  <a:gd name="T113" fmla="*/ 0 h 1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26"/>
                  <a:gd name="T172" fmla="*/ 0 h 158"/>
                  <a:gd name="T173" fmla="*/ 426 w 426"/>
                  <a:gd name="T174" fmla="*/ 158 h 15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26" h="158">
                    <a:moveTo>
                      <a:pt x="10" y="0"/>
                    </a:moveTo>
                    <a:lnTo>
                      <a:pt x="10" y="0"/>
                    </a:lnTo>
                    <a:lnTo>
                      <a:pt x="30" y="4"/>
                    </a:lnTo>
                    <a:lnTo>
                      <a:pt x="88" y="12"/>
                    </a:lnTo>
                    <a:lnTo>
                      <a:pt x="126" y="18"/>
                    </a:lnTo>
                    <a:lnTo>
                      <a:pt x="170" y="22"/>
                    </a:lnTo>
                    <a:lnTo>
                      <a:pt x="218" y="24"/>
                    </a:lnTo>
                    <a:lnTo>
                      <a:pt x="268" y="26"/>
                    </a:lnTo>
                    <a:lnTo>
                      <a:pt x="280" y="34"/>
                    </a:lnTo>
                    <a:lnTo>
                      <a:pt x="310" y="56"/>
                    </a:lnTo>
                    <a:lnTo>
                      <a:pt x="330" y="68"/>
                    </a:lnTo>
                    <a:lnTo>
                      <a:pt x="352" y="80"/>
                    </a:lnTo>
                    <a:lnTo>
                      <a:pt x="372" y="90"/>
                    </a:lnTo>
                    <a:lnTo>
                      <a:pt x="394" y="96"/>
                    </a:lnTo>
                    <a:lnTo>
                      <a:pt x="400" y="98"/>
                    </a:lnTo>
                    <a:lnTo>
                      <a:pt x="412" y="104"/>
                    </a:lnTo>
                    <a:lnTo>
                      <a:pt x="418" y="110"/>
                    </a:lnTo>
                    <a:lnTo>
                      <a:pt x="422" y="114"/>
                    </a:lnTo>
                    <a:lnTo>
                      <a:pt x="426" y="122"/>
                    </a:lnTo>
                    <a:lnTo>
                      <a:pt x="426" y="130"/>
                    </a:lnTo>
                    <a:lnTo>
                      <a:pt x="424" y="138"/>
                    </a:lnTo>
                    <a:lnTo>
                      <a:pt x="420" y="144"/>
                    </a:lnTo>
                    <a:lnTo>
                      <a:pt x="416" y="150"/>
                    </a:lnTo>
                    <a:lnTo>
                      <a:pt x="410" y="152"/>
                    </a:lnTo>
                    <a:lnTo>
                      <a:pt x="400" y="156"/>
                    </a:lnTo>
                    <a:lnTo>
                      <a:pt x="396" y="156"/>
                    </a:lnTo>
                    <a:lnTo>
                      <a:pt x="366" y="158"/>
                    </a:lnTo>
                    <a:lnTo>
                      <a:pt x="334" y="158"/>
                    </a:lnTo>
                    <a:lnTo>
                      <a:pt x="292" y="156"/>
                    </a:lnTo>
                    <a:lnTo>
                      <a:pt x="248" y="150"/>
                    </a:lnTo>
                    <a:lnTo>
                      <a:pt x="224" y="146"/>
                    </a:lnTo>
                    <a:lnTo>
                      <a:pt x="200" y="140"/>
                    </a:lnTo>
                    <a:lnTo>
                      <a:pt x="176" y="132"/>
                    </a:lnTo>
                    <a:lnTo>
                      <a:pt x="152" y="124"/>
                    </a:lnTo>
                    <a:lnTo>
                      <a:pt x="130" y="112"/>
                    </a:lnTo>
                    <a:lnTo>
                      <a:pt x="108" y="100"/>
                    </a:lnTo>
                    <a:lnTo>
                      <a:pt x="96" y="120"/>
                    </a:lnTo>
                    <a:lnTo>
                      <a:pt x="86" y="118"/>
                    </a:lnTo>
                    <a:lnTo>
                      <a:pt x="62" y="114"/>
                    </a:lnTo>
                    <a:lnTo>
                      <a:pt x="32" y="104"/>
                    </a:lnTo>
                    <a:lnTo>
                      <a:pt x="20" y="98"/>
                    </a:lnTo>
                    <a:lnTo>
                      <a:pt x="8" y="92"/>
                    </a:lnTo>
                    <a:lnTo>
                      <a:pt x="6" y="66"/>
                    </a:lnTo>
                    <a:lnTo>
                      <a:pt x="4" y="64"/>
                    </a:lnTo>
                    <a:lnTo>
                      <a:pt x="2" y="60"/>
                    </a:lnTo>
                    <a:lnTo>
                      <a:pt x="0" y="52"/>
                    </a:lnTo>
                    <a:lnTo>
                      <a:pt x="0" y="44"/>
                    </a:lnTo>
                    <a:lnTo>
                      <a:pt x="0" y="32"/>
                    </a:lnTo>
                    <a:lnTo>
                      <a:pt x="4" y="18"/>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16"/>
              <p:cNvSpPr>
                <a:spLocks/>
              </p:cNvSpPr>
              <p:nvPr/>
            </p:nvSpPr>
            <p:spPr bwMode="auto">
              <a:xfrm>
                <a:off x="1789112" y="7378700"/>
                <a:ext cx="269875" cy="292100"/>
              </a:xfrm>
              <a:custGeom>
                <a:avLst/>
                <a:gdLst>
                  <a:gd name="T0" fmla="*/ 2147483647 w 170"/>
                  <a:gd name="T1" fmla="*/ 2147483647 h 184"/>
                  <a:gd name="T2" fmla="*/ 2147483647 w 170"/>
                  <a:gd name="T3" fmla="*/ 2147483647 h 184"/>
                  <a:gd name="T4" fmla="*/ 2147483647 w 170"/>
                  <a:gd name="T5" fmla="*/ 2147483647 h 184"/>
                  <a:gd name="T6" fmla="*/ 2147483647 w 170"/>
                  <a:gd name="T7" fmla="*/ 2147483647 h 184"/>
                  <a:gd name="T8" fmla="*/ 2147483647 w 170"/>
                  <a:gd name="T9" fmla="*/ 2147483647 h 184"/>
                  <a:gd name="T10" fmla="*/ 2147483647 w 170"/>
                  <a:gd name="T11" fmla="*/ 2147483647 h 184"/>
                  <a:gd name="T12" fmla="*/ 2147483647 w 170"/>
                  <a:gd name="T13" fmla="*/ 2147483647 h 184"/>
                  <a:gd name="T14" fmla="*/ 2147483647 w 170"/>
                  <a:gd name="T15" fmla="*/ 2147483647 h 184"/>
                  <a:gd name="T16" fmla="*/ 2147483647 w 170"/>
                  <a:gd name="T17" fmla="*/ 2147483647 h 184"/>
                  <a:gd name="T18" fmla="*/ 2147483647 w 170"/>
                  <a:gd name="T19" fmla="*/ 2147483647 h 184"/>
                  <a:gd name="T20" fmla="*/ 2147483647 w 170"/>
                  <a:gd name="T21" fmla="*/ 2147483647 h 184"/>
                  <a:gd name="T22" fmla="*/ 2147483647 w 170"/>
                  <a:gd name="T23" fmla="*/ 2147483647 h 184"/>
                  <a:gd name="T24" fmla="*/ 2147483647 w 170"/>
                  <a:gd name="T25" fmla="*/ 0 h 184"/>
                  <a:gd name="T26" fmla="*/ 2147483647 w 170"/>
                  <a:gd name="T27" fmla="*/ 2147483647 h 184"/>
                  <a:gd name="T28" fmla="*/ 2147483647 w 170"/>
                  <a:gd name="T29" fmla="*/ 2147483647 h 184"/>
                  <a:gd name="T30" fmla="*/ 2147483647 w 170"/>
                  <a:gd name="T31" fmla="*/ 2147483647 h 184"/>
                  <a:gd name="T32" fmla="*/ 0 w 170"/>
                  <a:gd name="T33" fmla="*/ 2147483647 h 184"/>
                  <a:gd name="T34" fmla="*/ 0 w 170"/>
                  <a:gd name="T35" fmla="*/ 2147483647 h 184"/>
                  <a:gd name="T36" fmla="*/ 2147483647 w 170"/>
                  <a:gd name="T37" fmla="*/ 2147483647 h 184"/>
                  <a:gd name="T38" fmla="*/ 2147483647 w 170"/>
                  <a:gd name="T39" fmla="*/ 2147483647 h 184"/>
                  <a:gd name="T40" fmla="*/ 2147483647 w 170"/>
                  <a:gd name="T41" fmla="*/ 2147483647 h 184"/>
                  <a:gd name="T42" fmla="*/ 2147483647 w 170"/>
                  <a:gd name="T43" fmla="*/ 2147483647 h 184"/>
                  <a:gd name="T44" fmla="*/ 2147483647 w 170"/>
                  <a:gd name="T45" fmla="*/ 2147483647 h 184"/>
                  <a:gd name="T46" fmla="*/ 2147483647 w 170"/>
                  <a:gd name="T47" fmla="*/ 2147483647 h 184"/>
                  <a:gd name="T48" fmla="*/ 2147483647 w 170"/>
                  <a:gd name="T49" fmla="*/ 2147483647 h 184"/>
                  <a:gd name="T50" fmla="*/ 2147483647 w 170"/>
                  <a:gd name="T51" fmla="*/ 2147483647 h 184"/>
                  <a:gd name="T52" fmla="*/ 2147483647 w 170"/>
                  <a:gd name="T53" fmla="*/ 2147483647 h 184"/>
                  <a:gd name="T54" fmla="*/ 2147483647 w 170"/>
                  <a:gd name="T55" fmla="*/ 2147483647 h 184"/>
                  <a:gd name="T56" fmla="*/ 2147483647 w 170"/>
                  <a:gd name="T57" fmla="*/ 2147483647 h 184"/>
                  <a:gd name="T58" fmla="*/ 2147483647 w 170"/>
                  <a:gd name="T59" fmla="*/ 2147483647 h 184"/>
                  <a:gd name="T60" fmla="*/ 2147483647 w 170"/>
                  <a:gd name="T61" fmla="*/ 2147483647 h 184"/>
                  <a:gd name="T62" fmla="*/ 2147483647 w 170"/>
                  <a:gd name="T63" fmla="*/ 2147483647 h 184"/>
                  <a:gd name="T64" fmla="*/ 2147483647 w 170"/>
                  <a:gd name="T65" fmla="*/ 2147483647 h 184"/>
                  <a:gd name="T66" fmla="*/ 2147483647 w 170"/>
                  <a:gd name="T67" fmla="*/ 2147483647 h 184"/>
                  <a:gd name="T68" fmla="*/ 2147483647 w 170"/>
                  <a:gd name="T69" fmla="*/ 2147483647 h 184"/>
                  <a:gd name="T70" fmla="*/ 2147483647 w 170"/>
                  <a:gd name="T71" fmla="*/ 2147483647 h 184"/>
                  <a:gd name="T72" fmla="*/ 2147483647 w 170"/>
                  <a:gd name="T73" fmla="*/ 2147483647 h 184"/>
                  <a:gd name="T74" fmla="*/ 2147483647 w 170"/>
                  <a:gd name="T75" fmla="*/ 2147483647 h 184"/>
                  <a:gd name="T76" fmla="*/ 2147483647 w 170"/>
                  <a:gd name="T77" fmla="*/ 2147483647 h 184"/>
                  <a:gd name="T78" fmla="*/ 2147483647 w 170"/>
                  <a:gd name="T79" fmla="*/ 2147483647 h 184"/>
                  <a:gd name="T80" fmla="*/ 2147483647 w 170"/>
                  <a:gd name="T81" fmla="*/ 2147483647 h 184"/>
                  <a:gd name="T82" fmla="*/ 2147483647 w 170"/>
                  <a:gd name="T83" fmla="*/ 2147483647 h 184"/>
                  <a:gd name="T84" fmla="*/ 2147483647 w 170"/>
                  <a:gd name="T85" fmla="*/ 2147483647 h 184"/>
                  <a:gd name="T86" fmla="*/ 2147483647 w 170"/>
                  <a:gd name="T87" fmla="*/ 2147483647 h 184"/>
                  <a:gd name="T88" fmla="*/ 2147483647 w 170"/>
                  <a:gd name="T89" fmla="*/ 2147483647 h 1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0"/>
                  <a:gd name="T136" fmla="*/ 0 h 184"/>
                  <a:gd name="T137" fmla="*/ 170 w 170"/>
                  <a:gd name="T138" fmla="*/ 184 h 18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0" h="184">
                    <a:moveTo>
                      <a:pt x="116" y="176"/>
                    </a:moveTo>
                    <a:lnTo>
                      <a:pt x="116" y="176"/>
                    </a:lnTo>
                    <a:lnTo>
                      <a:pt x="124" y="178"/>
                    </a:lnTo>
                    <a:lnTo>
                      <a:pt x="132" y="176"/>
                    </a:lnTo>
                    <a:lnTo>
                      <a:pt x="140" y="172"/>
                    </a:lnTo>
                    <a:lnTo>
                      <a:pt x="144" y="170"/>
                    </a:lnTo>
                    <a:lnTo>
                      <a:pt x="148" y="166"/>
                    </a:lnTo>
                    <a:lnTo>
                      <a:pt x="152" y="156"/>
                    </a:lnTo>
                    <a:lnTo>
                      <a:pt x="154" y="144"/>
                    </a:lnTo>
                    <a:lnTo>
                      <a:pt x="152" y="128"/>
                    </a:lnTo>
                    <a:lnTo>
                      <a:pt x="160" y="120"/>
                    </a:lnTo>
                    <a:lnTo>
                      <a:pt x="166" y="112"/>
                    </a:lnTo>
                    <a:lnTo>
                      <a:pt x="170" y="104"/>
                    </a:lnTo>
                    <a:lnTo>
                      <a:pt x="168" y="92"/>
                    </a:lnTo>
                    <a:lnTo>
                      <a:pt x="164" y="78"/>
                    </a:lnTo>
                    <a:lnTo>
                      <a:pt x="162" y="62"/>
                    </a:lnTo>
                    <a:lnTo>
                      <a:pt x="160" y="52"/>
                    </a:lnTo>
                    <a:lnTo>
                      <a:pt x="158" y="40"/>
                    </a:lnTo>
                    <a:lnTo>
                      <a:pt x="154" y="26"/>
                    </a:lnTo>
                    <a:lnTo>
                      <a:pt x="148" y="12"/>
                    </a:lnTo>
                    <a:lnTo>
                      <a:pt x="138" y="0"/>
                    </a:lnTo>
                    <a:lnTo>
                      <a:pt x="126" y="4"/>
                    </a:lnTo>
                    <a:lnTo>
                      <a:pt x="94" y="14"/>
                    </a:lnTo>
                    <a:lnTo>
                      <a:pt x="74" y="18"/>
                    </a:lnTo>
                    <a:lnTo>
                      <a:pt x="50" y="22"/>
                    </a:lnTo>
                    <a:lnTo>
                      <a:pt x="26" y="24"/>
                    </a:lnTo>
                    <a:lnTo>
                      <a:pt x="2" y="24"/>
                    </a:lnTo>
                    <a:lnTo>
                      <a:pt x="0" y="56"/>
                    </a:lnTo>
                    <a:lnTo>
                      <a:pt x="0" y="82"/>
                    </a:lnTo>
                    <a:lnTo>
                      <a:pt x="0" y="92"/>
                    </a:lnTo>
                    <a:lnTo>
                      <a:pt x="4" y="102"/>
                    </a:lnTo>
                    <a:lnTo>
                      <a:pt x="2" y="110"/>
                    </a:lnTo>
                    <a:lnTo>
                      <a:pt x="4" y="126"/>
                    </a:lnTo>
                    <a:lnTo>
                      <a:pt x="4" y="136"/>
                    </a:lnTo>
                    <a:lnTo>
                      <a:pt x="8" y="144"/>
                    </a:lnTo>
                    <a:lnTo>
                      <a:pt x="12" y="150"/>
                    </a:lnTo>
                    <a:lnTo>
                      <a:pt x="18" y="154"/>
                    </a:lnTo>
                    <a:lnTo>
                      <a:pt x="28" y="156"/>
                    </a:lnTo>
                    <a:lnTo>
                      <a:pt x="32" y="154"/>
                    </a:lnTo>
                    <a:lnTo>
                      <a:pt x="34" y="154"/>
                    </a:lnTo>
                    <a:lnTo>
                      <a:pt x="34" y="152"/>
                    </a:lnTo>
                    <a:lnTo>
                      <a:pt x="36" y="140"/>
                    </a:lnTo>
                    <a:lnTo>
                      <a:pt x="38" y="130"/>
                    </a:lnTo>
                    <a:lnTo>
                      <a:pt x="38" y="120"/>
                    </a:lnTo>
                    <a:lnTo>
                      <a:pt x="38" y="136"/>
                    </a:lnTo>
                    <a:lnTo>
                      <a:pt x="38" y="148"/>
                    </a:lnTo>
                    <a:lnTo>
                      <a:pt x="36" y="156"/>
                    </a:lnTo>
                    <a:lnTo>
                      <a:pt x="38" y="164"/>
                    </a:lnTo>
                    <a:lnTo>
                      <a:pt x="44" y="170"/>
                    </a:lnTo>
                    <a:lnTo>
                      <a:pt x="46" y="172"/>
                    </a:lnTo>
                    <a:lnTo>
                      <a:pt x="52" y="172"/>
                    </a:lnTo>
                    <a:lnTo>
                      <a:pt x="60" y="172"/>
                    </a:lnTo>
                    <a:lnTo>
                      <a:pt x="64" y="172"/>
                    </a:lnTo>
                    <a:lnTo>
                      <a:pt x="68" y="168"/>
                    </a:lnTo>
                    <a:lnTo>
                      <a:pt x="70" y="150"/>
                    </a:lnTo>
                    <a:lnTo>
                      <a:pt x="72" y="136"/>
                    </a:lnTo>
                    <a:lnTo>
                      <a:pt x="72" y="124"/>
                    </a:lnTo>
                    <a:lnTo>
                      <a:pt x="74" y="146"/>
                    </a:lnTo>
                    <a:lnTo>
                      <a:pt x="74" y="160"/>
                    </a:lnTo>
                    <a:lnTo>
                      <a:pt x="72" y="172"/>
                    </a:lnTo>
                    <a:lnTo>
                      <a:pt x="76" y="178"/>
                    </a:lnTo>
                    <a:lnTo>
                      <a:pt x="82" y="182"/>
                    </a:lnTo>
                    <a:lnTo>
                      <a:pt x="90" y="184"/>
                    </a:lnTo>
                    <a:lnTo>
                      <a:pt x="98" y="182"/>
                    </a:lnTo>
                    <a:lnTo>
                      <a:pt x="104" y="180"/>
                    </a:lnTo>
                    <a:lnTo>
                      <a:pt x="108" y="176"/>
                    </a:lnTo>
                    <a:lnTo>
                      <a:pt x="110" y="158"/>
                    </a:lnTo>
                    <a:lnTo>
                      <a:pt x="112" y="142"/>
                    </a:lnTo>
                    <a:lnTo>
                      <a:pt x="112" y="128"/>
                    </a:lnTo>
                    <a:lnTo>
                      <a:pt x="116" y="148"/>
                    </a:lnTo>
                    <a:lnTo>
                      <a:pt x="116" y="164"/>
                    </a:lnTo>
                    <a:lnTo>
                      <a:pt x="116" y="1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3" name="Gruppe 64"/>
            <p:cNvGrpSpPr/>
            <p:nvPr/>
          </p:nvGrpSpPr>
          <p:grpSpPr>
            <a:xfrm>
              <a:off x="2092036" y="2396836"/>
              <a:ext cx="104179" cy="533400"/>
              <a:chOff x="2092036" y="2396836"/>
              <a:chExt cx="104179" cy="533400"/>
            </a:xfr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0800000" scaled="1"/>
              <a:tileRect/>
            </a:gradFill>
          </p:grpSpPr>
          <p:sp>
            <p:nvSpPr>
              <p:cNvPr id="34" name="Kombinationstegning 71"/>
              <p:cNvSpPr/>
              <p:nvPr/>
            </p:nvSpPr>
            <p:spPr>
              <a:xfrm>
                <a:off x="2126673" y="2417618"/>
                <a:ext cx="69542" cy="512618"/>
              </a:xfrm>
              <a:custGeom>
                <a:avLst/>
                <a:gdLst>
                  <a:gd name="connsiteX0" fmla="*/ 13854 w 69542"/>
                  <a:gd name="connsiteY0" fmla="*/ 0 h 512618"/>
                  <a:gd name="connsiteX1" fmla="*/ 0 w 69542"/>
                  <a:gd name="connsiteY1" fmla="*/ 83127 h 512618"/>
                  <a:gd name="connsiteX2" fmla="*/ 62345 w 69542"/>
                  <a:gd name="connsiteY2" fmla="*/ 394855 h 512618"/>
                  <a:gd name="connsiteX3" fmla="*/ 55418 w 69542"/>
                  <a:gd name="connsiteY3" fmla="*/ 512618 h 512618"/>
                  <a:gd name="connsiteX4" fmla="*/ 69272 w 69542"/>
                  <a:gd name="connsiteY4" fmla="*/ 387927 h 512618"/>
                  <a:gd name="connsiteX5" fmla="*/ 41563 w 69542"/>
                  <a:gd name="connsiteY5" fmla="*/ 173182 h 512618"/>
                  <a:gd name="connsiteX6" fmla="*/ 6927 w 69542"/>
                  <a:gd name="connsiteY6" fmla="*/ 62346 h 512618"/>
                  <a:gd name="connsiteX7" fmla="*/ 13854 w 69542"/>
                  <a:gd name="connsiteY7" fmla="*/ 0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542" h="512618">
                    <a:moveTo>
                      <a:pt x="13854" y="0"/>
                    </a:moveTo>
                    <a:lnTo>
                      <a:pt x="0" y="83127"/>
                    </a:lnTo>
                    <a:lnTo>
                      <a:pt x="62345" y="394855"/>
                    </a:lnTo>
                    <a:lnTo>
                      <a:pt x="55418" y="512618"/>
                    </a:lnTo>
                    <a:cubicBezTo>
                      <a:pt x="69542" y="392561"/>
                      <a:pt x="69272" y="434380"/>
                      <a:pt x="69272" y="387927"/>
                    </a:cubicBezTo>
                    <a:lnTo>
                      <a:pt x="41563" y="173182"/>
                    </a:lnTo>
                    <a:lnTo>
                      <a:pt x="6927" y="62346"/>
                    </a:lnTo>
                    <a:lnTo>
                      <a:pt x="13854" y="0"/>
                    </a:lnTo>
                    <a:close/>
                  </a:path>
                </a:pathLst>
              </a:custGeom>
              <a:grp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p>
            </p:txBody>
          </p:sp>
          <p:sp>
            <p:nvSpPr>
              <p:cNvPr id="35" name="Kombinationstegning 72"/>
              <p:cNvSpPr/>
              <p:nvPr/>
            </p:nvSpPr>
            <p:spPr>
              <a:xfrm>
                <a:off x="2092036" y="2396836"/>
                <a:ext cx="83128" cy="96982"/>
              </a:xfrm>
              <a:custGeom>
                <a:avLst/>
                <a:gdLst>
                  <a:gd name="connsiteX0" fmla="*/ 48491 w 83128"/>
                  <a:gd name="connsiteY0" fmla="*/ 96982 h 96982"/>
                  <a:gd name="connsiteX1" fmla="*/ 83128 w 83128"/>
                  <a:gd name="connsiteY1" fmla="*/ 41564 h 96982"/>
                  <a:gd name="connsiteX2" fmla="*/ 48491 w 83128"/>
                  <a:gd name="connsiteY2" fmla="*/ 0 h 96982"/>
                  <a:gd name="connsiteX3" fmla="*/ 0 w 83128"/>
                  <a:gd name="connsiteY3" fmla="*/ 27709 h 96982"/>
                  <a:gd name="connsiteX4" fmla="*/ 48491 w 83128"/>
                  <a:gd name="connsiteY4" fmla="*/ 96982 h 96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28" h="96982">
                    <a:moveTo>
                      <a:pt x="48491" y="96982"/>
                    </a:moveTo>
                    <a:lnTo>
                      <a:pt x="83128" y="41564"/>
                    </a:lnTo>
                    <a:lnTo>
                      <a:pt x="48491" y="0"/>
                    </a:lnTo>
                    <a:lnTo>
                      <a:pt x="0" y="27709"/>
                    </a:lnTo>
                    <a:lnTo>
                      <a:pt x="48491" y="96982"/>
                    </a:lnTo>
                    <a:close/>
                  </a:path>
                </a:pathLst>
              </a:custGeom>
              <a:grp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p>
            </p:txBody>
          </p:sp>
        </p:grpSp>
      </p:grpSp>
    </p:spTree>
    <p:extLst>
      <p:ext uri="{BB962C8B-B14F-4D97-AF65-F5344CB8AC3E}">
        <p14:creationId xmlns:p14="http://schemas.microsoft.com/office/powerpoint/2010/main" val="60802471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558331853"/>
              </p:ext>
            </p:extLst>
          </p:nvPr>
        </p:nvGraphicFramePr>
        <p:xfrm>
          <a:off x="718885" y="1317618"/>
          <a:ext cx="8035952" cy="4373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ight Arrow 1"/>
          <p:cNvSpPr/>
          <p:nvPr/>
        </p:nvSpPr>
        <p:spPr>
          <a:xfrm>
            <a:off x="2286000" y="2819400"/>
            <a:ext cx="533400" cy="3810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56719"/>
            <a:ext cx="8458200" cy="600164"/>
          </a:xfrm>
        </p:spPr>
        <p:txBody>
          <a:bodyPr/>
          <a:lstStyle/>
          <a:p>
            <a:r>
              <a:rPr lang="en-US" sz="3600" dirty="0" smtClean="0"/>
              <a:t>BI Team Organization History</a:t>
            </a:r>
            <a:endParaRPr lang="en-US" sz="3600" dirty="0"/>
          </a:p>
        </p:txBody>
      </p:sp>
      <p:graphicFrame>
        <p:nvGraphicFramePr>
          <p:cNvPr id="4" name="Diagram 3"/>
          <p:cNvGraphicFramePr/>
          <p:nvPr>
            <p:extLst>
              <p:ext uri="{D42A27DB-BD31-4B8C-83A1-F6EECF244321}">
                <p14:modId xmlns:p14="http://schemas.microsoft.com/office/powerpoint/2010/main" val="266212672"/>
              </p:ext>
            </p:extLst>
          </p:nvPr>
        </p:nvGraphicFramePr>
        <p:xfrm>
          <a:off x="408664" y="1241881"/>
          <a:ext cx="4038600" cy="297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949451902"/>
              </p:ext>
            </p:extLst>
          </p:nvPr>
        </p:nvGraphicFramePr>
        <p:xfrm>
          <a:off x="4724400" y="1371600"/>
          <a:ext cx="4191000" cy="2590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Diagram 5"/>
          <p:cNvGraphicFramePr/>
          <p:nvPr>
            <p:extLst>
              <p:ext uri="{D42A27DB-BD31-4B8C-83A1-F6EECF244321}">
                <p14:modId xmlns:p14="http://schemas.microsoft.com/office/powerpoint/2010/main" val="1450322053"/>
              </p:ext>
            </p:extLst>
          </p:nvPr>
        </p:nvGraphicFramePr>
        <p:xfrm>
          <a:off x="397324" y="4148821"/>
          <a:ext cx="3810000" cy="22098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7" name="Diagram 6"/>
          <p:cNvGraphicFramePr/>
          <p:nvPr>
            <p:extLst>
              <p:ext uri="{D42A27DB-BD31-4B8C-83A1-F6EECF244321}">
                <p14:modId xmlns:p14="http://schemas.microsoft.com/office/powerpoint/2010/main" val="340803762"/>
              </p:ext>
            </p:extLst>
          </p:nvPr>
        </p:nvGraphicFramePr>
        <p:xfrm>
          <a:off x="4956178" y="3813182"/>
          <a:ext cx="3795482" cy="2694659"/>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8" name="TextBox 7"/>
          <p:cNvSpPr txBox="1"/>
          <p:nvPr/>
        </p:nvSpPr>
        <p:spPr>
          <a:xfrm>
            <a:off x="685800" y="1752600"/>
            <a:ext cx="1363061" cy="369332"/>
          </a:xfrm>
          <a:prstGeom prst="rect">
            <a:avLst/>
          </a:prstGeom>
          <a:noFill/>
        </p:spPr>
        <p:txBody>
          <a:bodyPr wrap="none" rtlCol="0">
            <a:spAutoFit/>
          </a:bodyPr>
          <a:lstStyle/>
          <a:p>
            <a:r>
              <a:rPr lang="en-US" dirty="0" smtClean="0">
                <a:latin typeface="Calibri"/>
              </a:rPr>
              <a:t>1. 4/10-3/11</a:t>
            </a:r>
            <a:endParaRPr lang="en-US" dirty="0">
              <a:latin typeface="Calibri"/>
            </a:endParaRPr>
          </a:p>
        </p:txBody>
      </p:sp>
      <p:sp>
        <p:nvSpPr>
          <p:cNvPr id="9" name="TextBox 8"/>
          <p:cNvSpPr txBox="1"/>
          <p:nvPr/>
        </p:nvSpPr>
        <p:spPr>
          <a:xfrm>
            <a:off x="5029200" y="1752600"/>
            <a:ext cx="1363061" cy="369332"/>
          </a:xfrm>
          <a:prstGeom prst="rect">
            <a:avLst/>
          </a:prstGeom>
          <a:noFill/>
        </p:spPr>
        <p:txBody>
          <a:bodyPr wrap="none" rtlCol="0">
            <a:spAutoFit/>
          </a:bodyPr>
          <a:lstStyle/>
          <a:p>
            <a:r>
              <a:rPr lang="en-US" dirty="0" smtClean="0">
                <a:latin typeface="Calibri"/>
              </a:rPr>
              <a:t>2. 4/11-8/11</a:t>
            </a:r>
            <a:endParaRPr lang="en-US" dirty="0">
              <a:latin typeface="Calibri"/>
            </a:endParaRPr>
          </a:p>
        </p:txBody>
      </p:sp>
      <p:sp>
        <p:nvSpPr>
          <p:cNvPr id="10" name="TextBox 9"/>
          <p:cNvSpPr txBox="1"/>
          <p:nvPr/>
        </p:nvSpPr>
        <p:spPr>
          <a:xfrm>
            <a:off x="762000" y="4191000"/>
            <a:ext cx="1480055" cy="369332"/>
          </a:xfrm>
          <a:prstGeom prst="rect">
            <a:avLst/>
          </a:prstGeom>
          <a:noFill/>
        </p:spPr>
        <p:txBody>
          <a:bodyPr wrap="none" rtlCol="0">
            <a:spAutoFit/>
          </a:bodyPr>
          <a:lstStyle/>
          <a:p>
            <a:r>
              <a:rPr lang="en-US" dirty="0" smtClean="0">
                <a:latin typeface="Calibri"/>
              </a:rPr>
              <a:t>3. 9/11-12/11</a:t>
            </a:r>
            <a:endParaRPr lang="en-US" dirty="0">
              <a:latin typeface="Calibri"/>
            </a:endParaRPr>
          </a:p>
        </p:txBody>
      </p:sp>
      <p:sp>
        <p:nvSpPr>
          <p:cNvPr id="11" name="TextBox 10"/>
          <p:cNvSpPr txBox="1"/>
          <p:nvPr/>
        </p:nvSpPr>
        <p:spPr>
          <a:xfrm>
            <a:off x="4953000" y="4191000"/>
            <a:ext cx="1646605" cy="369332"/>
          </a:xfrm>
          <a:prstGeom prst="rect">
            <a:avLst/>
          </a:prstGeom>
          <a:noFill/>
        </p:spPr>
        <p:txBody>
          <a:bodyPr wrap="none" rtlCol="0">
            <a:spAutoFit/>
          </a:bodyPr>
          <a:lstStyle/>
          <a:p>
            <a:r>
              <a:rPr lang="en-US" dirty="0" smtClean="0">
                <a:latin typeface="Calibri"/>
              </a:rPr>
              <a:t>4. 1/12-Current</a:t>
            </a:r>
            <a:endParaRPr lang="en-US" dirty="0">
              <a:latin typeface="Calibri"/>
            </a:endParaRPr>
          </a:p>
        </p:txBody>
      </p:sp>
      <p:sp>
        <p:nvSpPr>
          <p:cNvPr id="13" name="Rounded Rectangle 12"/>
          <p:cNvSpPr/>
          <p:nvPr/>
        </p:nvSpPr>
        <p:spPr>
          <a:xfrm>
            <a:off x="7368720" y="1066800"/>
            <a:ext cx="762000" cy="3810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000" b="1" dirty="0" smtClean="0">
                <a:latin typeface="Calibri"/>
              </a:rPr>
              <a:t>New</a:t>
            </a:r>
            <a:endParaRPr lang="en-US" sz="1000" b="1" dirty="0">
              <a:latin typeface="Calibri"/>
            </a:endParaRPr>
          </a:p>
        </p:txBody>
      </p:sp>
      <p:sp>
        <p:nvSpPr>
          <p:cNvPr id="14" name="Rounded Rectangle 13"/>
          <p:cNvSpPr/>
          <p:nvPr/>
        </p:nvSpPr>
        <p:spPr>
          <a:xfrm>
            <a:off x="8229600" y="1066800"/>
            <a:ext cx="762000" cy="381000"/>
          </a:xfrm>
          <a:prstGeom prst="roundRect">
            <a:avLst/>
          </a:prstGeom>
          <a:solidFill>
            <a:schemeClr val="bg1">
              <a:lumMod val="5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000" b="1" dirty="0" smtClean="0">
                <a:latin typeface="Calibri"/>
              </a:rPr>
              <a:t>Vacant</a:t>
            </a:r>
            <a:endParaRPr lang="en-US" sz="1000" b="1" dirty="0">
              <a:latin typeface="Calibri"/>
            </a:endParaRPr>
          </a:p>
        </p:txBody>
      </p:sp>
      <p:sp>
        <p:nvSpPr>
          <p:cNvPr id="15" name="Rounded Rectangle 14"/>
          <p:cNvSpPr/>
          <p:nvPr/>
        </p:nvSpPr>
        <p:spPr>
          <a:xfrm>
            <a:off x="6400800" y="1066800"/>
            <a:ext cx="838200" cy="3810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000" b="1" dirty="0" smtClean="0">
                <a:solidFill>
                  <a:schemeClr val="bg1"/>
                </a:solidFill>
                <a:latin typeface="Calibri"/>
              </a:rPr>
              <a:t>Existing</a:t>
            </a:r>
            <a:endParaRPr lang="en-US" sz="1000" b="1" dirty="0">
              <a:solidFill>
                <a:schemeClr val="bg1"/>
              </a:solidFill>
              <a:latin typeface="Calibri"/>
            </a:endParaRPr>
          </a:p>
        </p:txBody>
      </p:sp>
      <p:sp>
        <p:nvSpPr>
          <p:cNvPr id="16" name="Title 1"/>
          <p:cNvSpPr txBox="1">
            <a:spLocks/>
          </p:cNvSpPr>
          <p:nvPr/>
        </p:nvSpPr>
        <p:spPr bwMode="auto">
          <a:xfrm>
            <a:off x="228600" y="152400"/>
            <a:ext cx="4495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algn="l" rtl="0" eaLnBrk="1" fontAlgn="base" hangingPunct="1">
              <a:lnSpc>
                <a:spcPct val="90000"/>
              </a:lnSpc>
              <a:spcBef>
                <a:spcPct val="0"/>
              </a:spcBef>
              <a:spcAft>
                <a:spcPct val="0"/>
              </a:spcAft>
              <a:defRPr sz="4200">
                <a:solidFill>
                  <a:schemeClr val="tx2"/>
                </a:solidFill>
                <a:latin typeface="+mj-lt"/>
                <a:ea typeface="+mj-ea"/>
                <a:cs typeface="+mj-cs"/>
              </a:defRPr>
            </a:lvl1pPr>
            <a:lvl2pPr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2pPr>
            <a:lvl3pPr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3pPr>
            <a:lvl4pPr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4pPr>
            <a:lvl5pPr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5pPr>
            <a:lvl6pPr marL="457200"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6pPr>
            <a:lvl7pPr marL="914400"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7pPr>
            <a:lvl8pPr marL="1371600"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8pPr>
            <a:lvl9pPr marL="1828800"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9pPr>
          </a:lstStyle>
          <a:p>
            <a:r>
              <a:rPr lang="en-US" sz="2800" dirty="0">
                <a:solidFill>
                  <a:srgbClr val="FFFFFF"/>
                </a:solidFill>
                <a:latin typeface="Calibri"/>
                <a:cs typeface="Calibri"/>
              </a:rPr>
              <a:t>Successes and Challenges</a:t>
            </a:r>
            <a:endParaRPr lang="en-US" sz="2800" b="1" dirty="0">
              <a:solidFill>
                <a:srgbClr val="FFFFFF"/>
              </a:solidFill>
              <a:latin typeface="Calibri"/>
              <a:cs typeface="Calibri"/>
            </a:endParaRPr>
          </a:p>
        </p:txBody>
      </p:sp>
    </p:spTree>
    <p:extLst>
      <p:ext uri="{BB962C8B-B14F-4D97-AF65-F5344CB8AC3E}">
        <p14:creationId xmlns:p14="http://schemas.microsoft.com/office/powerpoint/2010/main" val="65832940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8600" y="152400"/>
            <a:ext cx="3276600" cy="685800"/>
          </a:xfrm>
        </p:spPr>
        <p:txBody>
          <a:bodyPr>
            <a:noAutofit/>
          </a:bodyPr>
          <a:lstStyle/>
          <a:p>
            <a:r>
              <a:rPr lang="en-US" sz="3200" dirty="0" smtClean="0">
                <a:solidFill>
                  <a:srgbClr val="FFFFFF"/>
                </a:solidFill>
              </a:rPr>
              <a:t>Lessons Learned</a:t>
            </a:r>
            <a:endParaRPr lang="en-US" sz="3200" b="1" dirty="0">
              <a:solidFill>
                <a:srgbClr val="FFFFFF"/>
              </a:solidFill>
            </a:endParaRPr>
          </a:p>
        </p:txBody>
      </p:sp>
      <p:sp>
        <p:nvSpPr>
          <p:cNvPr id="4" name="Freeform 3"/>
          <p:cNvSpPr/>
          <p:nvPr/>
        </p:nvSpPr>
        <p:spPr>
          <a:xfrm rot="180388">
            <a:off x="543340" y="3803772"/>
            <a:ext cx="8478838" cy="3100388"/>
          </a:xfrm>
          <a:custGeom>
            <a:avLst/>
            <a:gdLst>
              <a:gd name="connsiteX0" fmla="*/ 0 w 8478684"/>
              <a:gd name="connsiteY0" fmla="*/ 3099872 h 3099872"/>
              <a:gd name="connsiteX1" fmla="*/ 4556826 w 8478684"/>
              <a:gd name="connsiteY1" fmla="*/ 2801089 h 3099872"/>
              <a:gd name="connsiteX2" fmla="*/ 8478684 w 8478684"/>
              <a:gd name="connsiteY2" fmla="*/ 2390263 h 3099872"/>
              <a:gd name="connsiteX3" fmla="*/ 4724905 w 8478684"/>
              <a:gd name="connsiteY3" fmla="*/ 0 h 3099872"/>
              <a:gd name="connsiteX4" fmla="*/ 0 w 8478684"/>
              <a:gd name="connsiteY4" fmla="*/ 3099872 h 309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8684" h="3099872">
                <a:moveTo>
                  <a:pt x="0" y="3099872"/>
                </a:moveTo>
                <a:lnTo>
                  <a:pt x="4556826" y="2801089"/>
                </a:lnTo>
                <a:lnTo>
                  <a:pt x="8478684" y="2390263"/>
                </a:lnTo>
                <a:lnTo>
                  <a:pt x="4724905" y="0"/>
                </a:lnTo>
                <a:lnTo>
                  <a:pt x="0" y="3099872"/>
                </a:lnTo>
                <a:close/>
              </a:path>
            </a:pathLst>
          </a:custGeom>
          <a:gradFill flip="none" rotWithShape="1">
            <a:gsLst>
              <a:gs pos="0">
                <a:schemeClr val="bg2">
                  <a:lumMod val="75000"/>
                  <a:alpha val="0"/>
                </a:schemeClr>
              </a:gs>
              <a:gs pos="90000">
                <a:schemeClr val="tx1">
                  <a:lumMod val="95000"/>
                  <a:lumOff val="5000"/>
                  <a:alpha val="31000"/>
                </a:schemeClr>
              </a:gs>
            </a:gsLst>
            <a:lin ang="1044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a typeface="ＭＳ Ｐゴシック" charset="0"/>
              <a:cs typeface="ＭＳ Ｐゴシック" charset="0"/>
            </a:endParaRPr>
          </a:p>
        </p:txBody>
      </p:sp>
      <p:sp>
        <p:nvSpPr>
          <p:cNvPr id="5" name="Freeform 4"/>
          <p:cNvSpPr>
            <a:spLocks/>
          </p:cNvSpPr>
          <p:nvPr/>
        </p:nvSpPr>
        <p:spPr bwMode="auto">
          <a:xfrm rot="422899">
            <a:off x="757653" y="1716210"/>
            <a:ext cx="8434387" cy="5416550"/>
          </a:xfrm>
          <a:custGeom>
            <a:avLst/>
            <a:gdLst>
              <a:gd name="T0" fmla="*/ 255216 w 10962529"/>
              <a:gd name="T1" fmla="*/ 307551 h 7040071"/>
              <a:gd name="T2" fmla="*/ 0 w 10962529"/>
              <a:gd name="T3" fmla="*/ 2466947 h 7040071"/>
              <a:gd name="T4" fmla="*/ 975057 w 10962529"/>
              <a:gd name="T5" fmla="*/ 2179029 h 7040071"/>
              <a:gd name="T6" fmla="*/ 2067906 w 10962529"/>
              <a:gd name="T7" fmla="*/ 2165942 h 7040071"/>
              <a:gd name="T8" fmla="*/ 3029875 w 10962529"/>
              <a:gd name="T9" fmla="*/ 1871478 h 7040071"/>
              <a:gd name="T10" fmla="*/ 3841332 w 10962529"/>
              <a:gd name="T11" fmla="*/ 1864934 h 7040071"/>
              <a:gd name="T12" fmla="*/ 2885906 w 10962529"/>
              <a:gd name="T13" fmla="*/ 65436 h 7040071"/>
              <a:gd name="T14" fmla="*/ 2290403 w 10962529"/>
              <a:gd name="T15" fmla="*/ 0 h 7040071"/>
              <a:gd name="T16" fmla="*/ 1622913 w 10962529"/>
              <a:gd name="T17" fmla="*/ 196309 h 7040071"/>
              <a:gd name="T18" fmla="*/ 903074 w 10962529"/>
              <a:gd name="T19" fmla="*/ 104698 h 7040071"/>
              <a:gd name="T20" fmla="*/ 255216 w 10962529"/>
              <a:gd name="T21" fmla="*/ 307551 h 70400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962529"/>
              <a:gd name="T34" fmla="*/ 0 h 7040071"/>
              <a:gd name="T35" fmla="*/ 10962529 w 10962529"/>
              <a:gd name="T36" fmla="*/ 7040071 h 70400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962529" h="7040071">
                <a:moveTo>
                  <a:pt x="728345" y="877674"/>
                </a:moveTo>
                <a:lnTo>
                  <a:pt x="0" y="7040071"/>
                </a:lnTo>
                <a:lnTo>
                  <a:pt x="2782652" y="6218418"/>
                </a:lnTo>
                <a:lnTo>
                  <a:pt x="5901464" y="6181070"/>
                </a:lnTo>
                <a:lnTo>
                  <a:pt x="8646765" y="5340743"/>
                </a:lnTo>
                <a:lnTo>
                  <a:pt x="10962529" y="5322069"/>
                </a:lnTo>
                <a:lnTo>
                  <a:pt x="8235903" y="186739"/>
                </a:lnTo>
                <a:lnTo>
                  <a:pt x="6536431" y="0"/>
                </a:lnTo>
                <a:lnTo>
                  <a:pt x="4631528" y="560218"/>
                </a:lnTo>
                <a:lnTo>
                  <a:pt x="2577222" y="298783"/>
                </a:lnTo>
                <a:lnTo>
                  <a:pt x="728345" y="877674"/>
                </a:lnTo>
                <a:close/>
              </a:path>
            </a:pathLst>
          </a:custGeom>
          <a:gradFill rotWithShape="1">
            <a:gsLst>
              <a:gs pos="0">
                <a:srgbClr val="3480AE"/>
              </a:gs>
              <a:gs pos="100000">
                <a:srgbClr val="28659A"/>
              </a:gs>
            </a:gsLst>
            <a:lin ang="21000000"/>
          </a:gradFill>
          <a:ln w="142875">
            <a:solidFill>
              <a:srgbClr val="FFFFFF"/>
            </a:solidFill>
            <a:round/>
            <a:headEnd/>
            <a:tailEnd/>
          </a:ln>
          <a:effectLst>
            <a:outerShdw blurRad="63500" dist="23000" dir="5400000" rotWithShape="0">
              <a:srgbClr val="000000">
                <a:alpha val="34998"/>
              </a:srgbClr>
            </a:outerShdw>
          </a:effectLst>
        </p:spPr>
        <p:txBody>
          <a:bodyPr anchor="ctr"/>
          <a:lstStyle/>
          <a:p>
            <a:endParaRPr lang="en-US"/>
          </a:p>
        </p:txBody>
      </p:sp>
      <p:sp>
        <p:nvSpPr>
          <p:cNvPr id="6" name="Freeform 5"/>
          <p:cNvSpPr/>
          <p:nvPr/>
        </p:nvSpPr>
        <p:spPr>
          <a:xfrm>
            <a:off x="3864390" y="2073397"/>
            <a:ext cx="1276350" cy="1028700"/>
          </a:xfrm>
          <a:custGeom>
            <a:avLst/>
            <a:gdLst>
              <a:gd name="connsiteX0" fmla="*/ 186755 w 1269935"/>
              <a:gd name="connsiteY0" fmla="*/ 0 h 1083088"/>
              <a:gd name="connsiteX1" fmla="*/ 821723 w 1269935"/>
              <a:gd name="connsiteY1" fmla="*/ 130717 h 1083088"/>
              <a:gd name="connsiteX2" fmla="*/ 1269935 w 1269935"/>
              <a:gd name="connsiteY2" fmla="*/ 74696 h 1083088"/>
              <a:gd name="connsiteX3" fmla="*/ 952451 w 1269935"/>
              <a:gd name="connsiteY3" fmla="*/ 989718 h 1083088"/>
              <a:gd name="connsiteX4" fmla="*/ 410861 w 1269935"/>
              <a:gd name="connsiteY4" fmla="*/ 1083088 h 1083088"/>
              <a:gd name="connsiteX5" fmla="*/ 0 w 1269935"/>
              <a:gd name="connsiteY5" fmla="*/ 952370 h 1083088"/>
              <a:gd name="connsiteX6" fmla="*/ 392186 w 1269935"/>
              <a:gd name="connsiteY6" fmla="*/ 56022 h 1083088"/>
              <a:gd name="connsiteX7" fmla="*/ 392186 w 1269935"/>
              <a:gd name="connsiteY7" fmla="*/ 56022 h 1083088"/>
              <a:gd name="connsiteX0" fmla="*/ 821723 w 1269935"/>
              <a:gd name="connsiteY0" fmla="*/ 74695 h 1027066"/>
              <a:gd name="connsiteX1" fmla="*/ 1269935 w 1269935"/>
              <a:gd name="connsiteY1" fmla="*/ 18674 h 1027066"/>
              <a:gd name="connsiteX2" fmla="*/ 952451 w 1269935"/>
              <a:gd name="connsiteY2" fmla="*/ 933696 h 1027066"/>
              <a:gd name="connsiteX3" fmla="*/ 410861 w 1269935"/>
              <a:gd name="connsiteY3" fmla="*/ 1027066 h 1027066"/>
              <a:gd name="connsiteX4" fmla="*/ 0 w 1269935"/>
              <a:gd name="connsiteY4" fmla="*/ 896348 h 1027066"/>
              <a:gd name="connsiteX5" fmla="*/ 392186 w 1269935"/>
              <a:gd name="connsiteY5" fmla="*/ 0 h 1027066"/>
              <a:gd name="connsiteX6" fmla="*/ 392186 w 1269935"/>
              <a:gd name="connsiteY6" fmla="*/ 0 h 1027066"/>
              <a:gd name="connsiteX0" fmla="*/ 821723 w 1276550"/>
              <a:gd name="connsiteY0" fmla="*/ 75864 h 1028235"/>
              <a:gd name="connsiteX1" fmla="*/ 1276550 w 1276550"/>
              <a:gd name="connsiteY1" fmla="*/ 0 h 1028235"/>
              <a:gd name="connsiteX2" fmla="*/ 952451 w 1276550"/>
              <a:gd name="connsiteY2" fmla="*/ 934865 h 1028235"/>
              <a:gd name="connsiteX3" fmla="*/ 410861 w 1276550"/>
              <a:gd name="connsiteY3" fmla="*/ 1028235 h 1028235"/>
              <a:gd name="connsiteX4" fmla="*/ 0 w 1276550"/>
              <a:gd name="connsiteY4" fmla="*/ 897517 h 1028235"/>
              <a:gd name="connsiteX5" fmla="*/ 392186 w 1276550"/>
              <a:gd name="connsiteY5" fmla="*/ 1169 h 1028235"/>
              <a:gd name="connsiteX6" fmla="*/ 392186 w 1276550"/>
              <a:gd name="connsiteY6" fmla="*/ 1169 h 1028235"/>
              <a:gd name="connsiteX0" fmla="*/ 808494 w 1276550"/>
              <a:gd name="connsiteY0" fmla="*/ 69249 h 1028235"/>
              <a:gd name="connsiteX1" fmla="*/ 1276550 w 1276550"/>
              <a:gd name="connsiteY1" fmla="*/ 0 h 1028235"/>
              <a:gd name="connsiteX2" fmla="*/ 952451 w 1276550"/>
              <a:gd name="connsiteY2" fmla="*/ 934865 h 1028235"/>
              <a:gd name="connsiteX3" fmla="*/ 410861 w 1276550"/>
              <a:gd name="connsiteY3" fmla="*/ 1028235 h 1028235"/>
              <a:gd name="connsiteX4" fmla="*/ 0 w 1276550"/>
              <a:gd name="connsiteY4" fmla="*/ 897517 h 1028235"/>
              <a:gd name="connsiteX5" fmla="*/ 392186 w 1276550"/>
              <a:gd name="connsiteY5" fmla="*/ 1169 h 1028235"/>
              <a:gd name="connsiteX6" fmla="*/ 392186 w 1276550"/>
              <a:gd name="connsiteY6" fmla="*/ 1169 h 1028235"/>
              <a:gd name="connsiteX0" fmla="*/ 808494 w 1276550"/>
              <a:gd name="connsiteY0" fmla="*/ 69249 h 1028235"/>
              <a:gd name="connsiteX1" fmla="*/ 1276550 w 1276550"/>
              <a:gd name="connsiteY1" fmla="*/ 0 h 1028235"/>
              <a:gd name="connsiteX2" fmla="*/ 952451 w 1276550"/>
              <a:gd name="connsiteY2" fmla="*/ 934865 h 1028235"/>
              <a:gd name="connsiteX3" fmla="*/ 410861 w 1276550"/>
              <a:gd name="connsiteY3" fmla="*/ 1028235 h 1028235"/>
              <a:gd name="connsiteX4" fmla="*/ 0 w 1276550"/>
              <a:gd name="connsiteY4" fmla="*/ 897517 h 1028235"/>
              <a:gd name="connsiteX5" fmla="*/ 392186 w 1276550"/>
              <a:gd name="connsiteY5" fmla="*/ 1169 h 1028235"/>
              <a:gd name="connsiteX6" fmla="*/ 392186 w 1276550"/>
              <a:gd name="connsiteY6" fmla="*/ 1169 h 102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6550" h="1028235">
                <a:moveTo>
                  <a:pt x="808494" y="69249"/>
                </a:moveTo>
                <a:lnTo>
                  <a:pt x="1276550" y="0"/>
                </a:lnTo>
                <a:lnTo>
                  <a:pt x="952451" y="934865"/>
                </a:lnTo>
                <a:lnTo>
                  <a:pt x="410861" y="1028235"/>
                </a:lnTo>
                <a:lnTo>
                  <a:pt x="0" y="897517"/>
                </a:lnTo>
                <a:lnTo>
                  <a:pt x="392186" y="1169"/>
                </a:lnTo>
                <a:lnTo>
                  <a:pt x="392186" y="1169"/>
                </a:lnTo>
              </a:path>
            </a:pathLst>
          </a:custGeom>
          <a:solidFill>
            <a:srgbClr val="DDD9C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a typeface="ＭＳ Ｐゴシック" charset="0"/>
              <a:cs typeface="ＭＳ Ｐゴシック" charset="0"/>
            </a:endParaRPr>
          </a:p>
        </p:txBody>
      </p:sp>
      <p:sp>
        <p:nvSpPr>
          <p:cNvPr id="8" name="Freeform 5"/>
          <p:cNvSpPr>
            <a:spLocks/>
          </p:cNvSpPr>
          <p:nvPr/>
        </p:nvSpPr>
        <p:spPr bwMode="auto">
          <a:xfrm rot="422899">
            <a:off x="725903" y="1995610"/>
            <a:ext cx="2759075" cy="4770437"/>
          </a:xfrm>
          <a:custGeom>
            <a:avLst/>
            <a:gdLst>
              <a:gd name="T0" fmla="*/ 346352 w 3585700"/>
              <a:gd name="T1" fmla="*/ 69240 h 6199744"/>
              <a:gd name="T2" fmla="*/ 0 w 3585700"/>
              <a:gd name="T3" fmla="*/ 2824405 h 6199744"/>
              <a:gd name="T4" fmla="*/ 867843 w 3585700"/>
              <a:gd name="T5" fmla="*/ 2577695 h 6199744"/>
              <a:gd name="T6" fmla="*/ 1633588 w 3585700"/>
              <a:gd name="T7" fmla="*/ 782666 h 6199744"/>
              <a:gd name="T8" fmla="*/ 570054 w 3585700"/>
              <a:gd name="T9" fmla="*/ 0 h 61997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85700" h="6199744">
                <a:moveTo>
                  <a:pt x="760238" y="151988"/>
                </a:moveTo>
                <a:lnTo>
                  <a:pt x="0" y="6199744"/>
                </a:lnTo>
                <a:lnTo>
                  <a:pt x="1904903" y="5658200"/>
                </a:lnTo>
                <a:lnTo>
                  <a:pt x="3585700" y="1718001"/>
                </a:lnTo>
                <a:lnTo>
                  <a:pt x="1251260" y="0"/>
                </a:lnTo>
              </a:path>
            </a:pathLst>
          </a:custGeom>
          <a:pattFill prst="lgConfetti">
            <a:fgClr>
              <a:srgbClr val="75A516"/>
            </a:fgClr>
            <a:bgClr>
              <a:srgbClr val="689313"/>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US"/>
          </a:p>
        </p:txBody>
      </p:sp>
      <p:sp>
        <p:nvSpPr>
          <p:cNvPr id="9" name="Oval 8"/>
          <p:cNvSpPr/>
          <p:nvPr/>
        </p:nvSpPr>
        <p:spPr>
          <a:xfrm rot="422899">
            <a:off x="1430753" y="3032247"/>
            <a:ext cx="1450975" cy="1522413"/>
          </a:xfrm>
          <a:prstGeom prst="ellipse">
            <a:avLst/>
          </a:prstGeom>
          <a:gradFill flip="none" rotWithShape="1">
            <a:gsLst>
              <a:gs pos="0">
                <a:srgbClr val="FFFF00">
                  <a:alpha val="48000"/>
                </a:srgbClr>
              </a:gs>
              <a:gs pos="100000">
                <a:srgbClr val="FFFFFF">
                  <a:alpha val="0"/>
                </a:srgb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000000"/>
              </a:solidFill>
              <a:latin typeface="Calibri" charset="0"/>
              <a:ea typeface="ＭＳ Ｐゴシック" charset="0"/>
              <a:cs typeface="ＭＳ Ｐゴシック" charset="0"/>
            </a:endParaRPr>
          </a:p>
        </p:txBody>
      </p:sp>
      <p:sp>
        <p:nvSpPr>
          <p:cNvPr id="10" name="Freeform 9"/>
          <p:cNvSpPr/>
          <p:nvPr/>
        </p:nvSpPr>
        <p:spPr>
          <a:xfrm rot="422899">
            <a:off x="4369215" y="2065460"/>
            <a:ext cx="4799013" cy="4625975"/>
          </a:xfrm>
          <a:custGeom>
            <a:avLst/>
            <a:gdLst>
              <a:gd name="connsiteX0" fmla="*/ 3567024 w 6237623"/>
              <a:gd name="connsiteY0" fmla="*/ 0 h 6013004"/>
              <a:gd name="connsiteX1" fmla="*/ 3305567 w 6237623"/>
              <a:gd name="connsiteY1" fmla="*/ 0 h 6013004"/>
              <a:gd name="connsiteX2" fmla="*/ 1848876 w 6237623"/>
              <a:gd name="connsiteY2" fmla="*/ 1512588 h 6013004"/>
              <a:gd name="connsiteX3" fmla="*/ 0 w 6237623"/>
              <a:gd name="connsiteY3" fmla="*/ 2259545 h 6013004"/>
              <a:gd name="connsiteX4" fmla="*/ 803047 w 6237623"/>
              <a:gd name="connsiteY4" fmla="*/ 6013004 h 6013004"/>
              <a:gd name="connsiteX5" fmla="*/ 1139207 w 6237623"/>
              <a:gd name="connsiteY5" fmla="*/ 6013004 h 6013004"/>
              <a:gd name="connsiteX6" fmla="*/ 3828481 w 6237623"/>
              <a:gd name="connsiteY6" fmla="*/ 5172678 h 6013004"/>
              <a:gd name="connsiteX7" fmla="*/ 6237623 w 6237623"/>
              <a:gd name="connsiteY7" fmla="*/ 5135330 h 6013004"/>
              <a:gd name="connsiteX8" fmla="*/ 3567024 w 6237623"/>
              <a:gd name="connsiteY8" fmla="*/ 0 h 601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7623" h="6013004">
                <a:moveTo>
                  <a:pt x="3567024" y="0"/>
                </a:moveTo>
                <a:lnTo>
                  <a:pt x="3305567" y="0"/>
                </a:lnTo>
                <a:lnTo>
                  <a:pt x="1848876" y="1512588"/>
                </a:lnTo>
                <a:lnTo>
                  <a:pt x="0" y="2259545"/>
                </a:lnTo>
                <a:lnTo>
                  <a:pt x="803047" y="6013004"/>
                </a:lnTo>
                <a:lnTo>
                  <a:pt x="1139207" y="6013004"/>
                </a:lnTo>
                <a:lnTo>
                  <a:pt x="3828481" y="5172678"/>
                </a:lnTo>
                <a:lnTo>
                  <a:pt x="6237623" y="5135330"/>
                </a:lnTo>
                <a:lnTo>
                  <a:pt x="3567024" y="0"/>
                </a:lnTo>
                <a:close/>
              </a:path>
            </a:pathLst>
          </a:custGeom>
          <a:solidFill>
            <a:schemeClr val="tx2">
              <a:lumMod val="60000"/>
              <a:lumOff val="40000"/>
            </a:schemeClr>
          </a:solidFill>
          <a:ln>
            <a:noFill/>
          </a:ln>
          <a:effectLst/>
        </p:spPr>
        <p:style>
          <a:lnRef idx="2">
            <a:schemeClr val="accent1"/>
          </a:lnRef>
          <a:fillRef idx="0">
            <a:schemeClr val="accent1"/>
          </a:fillRef>
          <a:effectRef idx="1">
            <a:schemeClr val="accent1"/>
          </a:effectRef>
          <a:fontRef idx="minor">
            <a:schemeClr val="tx1"/>
          </a:fontRef>
        </p:style>
        <p:txBody>
          <a:bodyPr anchor="ctr"/>
          <a:lstStyle/>
          <a:p>
            <a:pPr algn="ctr" defTabSz="457200">
              <a:defRPr/>
            </a:pPr>
            <a:endParaRPr lang="en-US" sz="2400">
              <a:solidFill>
                <a:prstClr val="black"/>
              </a:solidFill>
            </a:endParaRPr>
          </a:p>
        </p:txBody>
      </p:sp>
      <p:sp>
        <p:nvSpPr>
          <p:cNvPr id="11" name="Freeform 10"/>
          <p:cNvSpPr/>
          <p:nvPr/>
        </p:nvSpPr>
        <p:spPr bwMode="auto">
          <a:xfrm rot="422899">
            <a:off x="1522828" y="1740022"/>
            <a:ext cx="5551487" cy="4913313"/>
          </a:xfrm>
          <a:custGeom>
            <a:avLst/>
            <a:gdLst>
              <a:gd name="connsiteX0" fmla="*/ 1449511 w 8338141"/>
              <a:gd name="connsiteY0" fmla="*/ 6005495 h 6005495"/>
              <a:gd name="connsiteX1" fmla="*/ 5232046 w 8338141"/>
              <a:gd name="connsiteY1" fmla="*/ 6005495 h 6005495"/>
              <a:gd name="connsiteX2" fmla="*/ 4210485 w 8338141"/>
              <a:gd name="connsiteY2" fmla="*/ 2595478 h 6005495"/>
              <a:gd name="connsiteX3" fmla="*/ 8324336 w 8338141"/>
              <a:gd name="connsiteY3" fmla="*/ 1573854 h 6005495"/>
              <a:gd name="connsiteX4" fmla="*/ 8338141 w 8338141"/>
              <a:gd name="connsiteY4" fmla="*/ 1145876 h 6005495"/>
              <a:gd name="connsiteX5" fmla="*/ 7675507 w 8338141"/>
              <a:gd name="connsiteY5" fmla="*/ 1187293 h 6005495"/>
              <a:gd name="connsiteX6" fmla="*/ 3603071 w 8338141"/>
              <a:gd name="connsiteY6" fmla="*/ 1988026 h 6005495"/>
              <a:gd name="connsiteX7" fmla="*/ 1076780 w 8338141"/>
              <a:gd name="connsiteY7" fmla="*/ 0 h 6005495"/>
              <a:gd name="connsiteX8" fmla="*/ 0 w 8338141"/>
              <a:gd name="connsiteY8" fmla="*/ 27611 h 6005495"/>
              <a:gd name="connsiteX9" fmla="*/ 2926632 w 8338141"/>
              <a:gd name="connsiteY9" fmla="*/ 2319364 h 6005495"/>
              <a:gd name="connsiteX10" fmla="*/ 1449511 w 8338141"/>
              <a:gd name="connsiteY10" fmla="*/ 6005495 h 6005495"/>
              <a:gd name="connsiteX0" fmla="*/ 1449511 w 8338141"/>
              <a:gd name="connsiteY0" fmla="*/ 6005495 h 6005495"/>
              <a:gd name="connsiteX1" fmla="*/ 5232046 w 8338141"/>
              <a:gd name="connsiteY1" fmla="*/ 6005495 h 6005495"/>
              <a:gd name="connsiteX2" fmla="*/ 4210485 w 8338141"/>
              <a:gd name="connsiteY2" fmla="*/ 2595478 h 6005495"/>
              <a:gd name="connsiteX3" fmla="*/ 8324336 w 8338141"/>
              <a:gd name="connsiteY3" fmla="*/ 1573854 h 6005495"/>
              <a:gd name="connsiteX4" fmla="*/ 8338141 w 8338141"/>
              <a:gd name="connsiteY4" fmla="*/ 1145876 h 6005495"/>
              <a:gd name="connsiteX5" fmla="*/ 7675507 w 8338141"/>
              <a:gd name="connsiteY5" fmla="*/ 1187293 h 6005495"/>
              <a:gd name="connsiteX6" fmla="*/ 3685900 w 8338141"/>
              <a:gd name="connsiteY6" fmla="*/ 1822358 h 6005495"/>
              <a:gd name="connsiteX7" fmla="*/ 1076780 w 8338141"/>
              <a:gd name="connsiteY7" fmla="*/ 0 h 6005495"/>
              <a:gd name="connsiteX8" fmla="*/ 0 w 8338141"/>
              <a:gd name="connsiteY8" fmla="*/ 27611 h 6005495"/>
              <a:gd name="connsiteX9" fmla="*/ 2926632 w 8338141"/>
              <a:gd name="connsiteY9" fmla="*/ 2319364 h 6005495"/>
              <a:gd name="connsiteX10" fmla="*/ 1449511 w 8338141"/>
              <a:gd name="connsiteY10" fmla="*/ 6005495 h 6005495"/>
              <a:gd name="connsiteX0" fmla="*/ 1449511 w 8338141"/>
              <a:gd name="connsiteY0" fmla="*/ 6005495 h 6005495"/>
              <a:gd name="connsiteX1" fmla="*/ 5232046 w 8338141"/>
              <a:gd name="connsiteY1" fmla="*/ 6005495 h 6005495"/>
              <a:gd name="connsiteX2" fmla="*/ 4210485 w 8338141"/>
              <a:gd name="connsiteY2" fmla="*/ 2595478 h 6005495"/>
              <a:gd name="connsiteX3" fmla="*/ 8324336 w 8338141"/>
              <a:gd name="connsiteY3" fmla="*/ 1573854 h 6005495"/>
              <a:gd name="connsiteX4" fmla="*/ 8338141 w 8338141"/>
              <a:gd name="connsiteY4" fmla="*/ 1145876 h 6005495"/>
              <a:gd name="connsiteX5" fmla="*/ 7537459 w 8338141"/>
              <a:gd name="connsiteY5" fmla="*/ 55222 h 6005495"/>
              <a:gd name="connsiteX6" fmla="*/ 3685900 w 8338141"/>
              <a:gd name="connsiteY6" fmla="*/ 1822358 h 6005495"/>
              <a:gd name="connsiteX7" fmla="*/ 1076780 w 8338141"/>
              <a:gd name="connsiteY7" fmla="*/ 0 h 6005495"/>
              <a:gd name="connsiteX8" fmla="*/ 0 w 8338141"/>
              <a:gd name="connsiteY8" fmla="*/ 27611 h 6005495"/>
              <a:gd name="connsiteX9" fmla="*/ 2926632 w 8338141"/>
              <a:gd name="connsiteY9" fmla="*/ 2319364 h 6005495"/>
              <a:gd name="connsiteX10" fmla="*/ 1449511 w 8338141"/>
              <a:gd name="connsiteY10" fmla="*/ 6005495 h 6005495"/>
              <a:gd name="connsiteX0" fmla="*/ 1449511 w 8338141"/>
              <a:gd name="connsiteY0" fmla="*/ 6005495 h 6005495"/>
              <a:gd name="connsiteX1" fmla="*/ 5232046 w 8338141"/>
              <a:gd name="connsiteY1" fmla="*/ 6005495 h 6005495"/>
              <a:gd name="connsiteX2" fmla="*/ 4210485 w 8338141"/>
              <a:gd name="connsiteY2" fmla="*/ 2595478 h 6005495"/>
              <a:gd name="connsiteX3" fmla="*/ 7799751 w 8338141"/>
              <a:gd name="connsiteY3" fmla="*/ 938790 h 6005495"/>
              <a:gd name="connsiteX4" fmla="*/ 8338141 w 8338141"/>
              <a:gd name="connsiteY4" fmla="*/ 1145876 h 6005495"/>
              <a:gd name="connsiteX5" fmla="*/ 7537459 w 8338141"/>
              <a:gd name="connsiteY5" fmla="*/ 55222 h 6005495"/>
              <a:gd name="connsiteX6" fmla="*/ 3685900 w 8338141"/>
              <a:gd name="connsiteY6" fmla="*/ 1822358 h 6005495"/>
              <a:gd name="connsiteX7" fmla="*/ 1076780 w 8338141"/>
              <a:gd name="connsiteY7" fmla="*/ 0 h 6005495"/>
              <a:gd name="connsiteX8" fmla="*/ 0 w 8338141"/>
              <a:gd name="connsiteY8" fmla="*/ 27611 h 6005495"/>
              <a:gd name="connsiteX9" fmla="*/ 2926632 w 8338141"/>
              <a:gd name="connsiteY9" fmla="*/ 2319364 h 6005495"/>
              <a:gd name="connsiteX10" fmla="*/ 1449511 w 8338141"/>
              <a:gd name="connsiteY10" fmla="*/ 6005495 h 6005495"/>
              <a:gd name="connsiteX0" fmla="*/ 1449511 w 7799751"/>
              <a:gd name="connsiteY0" fmla="*/ 6005495 h 6005495"/>
              <a:gd name="connsiteX1" fmla="*/ 5232046 w 7799751"/>
              <a:gd name="connsiteY1" fmla="*/ 6005495 h 6005495"/>
              <a:gd name="connsiteX2" fmla="*/ 4210485 w 7799751"/>
              <a:gd name="connsiteY2" fmla="*/ 2595478 h 6005495"/>
              <a:gd name="connsiteX3" fmla="*/ 7799751 w 7799751"/>
              <a:gd name="connsiteY3" fmla="*/ 938790 h 6005495"/>
              <a:gd name="connsiteX4" fmla="*/ 7537459 w 7799751"/>
              <a:gd name="connsiteY4" fmla="*/ 55222 h 6005495"/>
              <a:gd name="connsiteX5" fmla="*/ 3685900 w 7799751"/>
              <a:gd name="connsiteY5" fmla="*/ 1822358 h 6005495"/>
              <a:gd name="connsiteX6" fmla="*/ 1076780 w 7799751"/>
              <a:gd name="connsiteY6" fmla="*/ 0 h 6005495"/>
              <a:gd name="connsiteX7" fmla="*/ 0 w 7799751"/>
              <a:gd name="connsiteY7" fmla="*/ 27611 h 6005495"/>
              <a:gd name="connsiteX8" fmla="*/ 2926632 w 7799751"/>
              <a:gd name="connsiteY8" fmla="*/ 2319364 h 6005495"/>
              <a:gd name="connsiteX9" fmla="*/ 1449511 w 7799751"/>
              <a:gd name="connsiteY9" fmla="*/ 6005495 h 6005495"/>
              <a:gd name="connsiteX0" fmla="*/ 1449511 w 7854971"/>
              <a:gd name="connsiteY0" fmla="*/ 6005495 h 6005495"/>
              <a:gd name="connsiteX1" fmla="*/ 5232046 w 7854971"/>
              <a:gd name="connsiteY1" fmla="*/ 6005495 h 6005495"/>
              <a:gd name="connsiteX2" fmla="*/ 4210485 w 7854971"/>
              <a:gd name="connsiteY2" fmla="*/ 2595478 h 6005495"/>
              <a:gd name="connsiteX3" fmla="*/ 7854971 w 7854971"/>
              <a:gd name="connsiteY3" fmla="*/ 469395 h 6005495"/>
              <a:gd name="connsiteX4" fmla="*/ 7537459 w 7854971"/>
              <a:gd name="connsiteY4" fmla="*/ 55222 h 6005495"/>
              <a:gd name="connsiteX5" fmla="*/ 3685900 w 7854971"/>
              <a:gd name="connsiteY5" fmla="*/ 1822358 h 6005495"/>
              <a:gd name="connsiteX6" fmla="*/ 1076780 w 7854971"/>
              <a:gd name="connsiteY6" fmla="*/ 0 h 6005495"/>
              <a:gd name="connsiteX7" fmla="*/ 0 w 7854971"/>
              <a:gd name="connsiteY7" fmla="*/ 27611 h 6005495"/>
              <a:gd name="connsiteX8" fmla="*/ 2926632 w 7854971"/>
              <a:gd name="connsiteY8" fmla="*/ 2319364 h 6005495"/>
              <a:gd name="connsiteX9" fmla="*/ 1449511 w 7854971"/>
              <a:gd name="connsiteY9" fmla="*/ 6005495 h 6005495"/>
              <a:gd name="connsiteX0" fmla="*/ 1449511 w 7854971"/>
              <a:gd name="connsiteY0" fmla="*/ 6005495 h 6005495"/>
              <a:gd name="connsiteX1" fmla="*/ 5232046 w 7854971"/>
              <a:gd name="connsiteY1" fmla="*/ 6005495 h 6005495"/>
              <a:gd name="connsiteX2" fmla="*/ 4210485 w 7854971"/>
              <a:gd name="connsiteY2" fmla="*/ 2595478 h 6005495"/>
              <a:gd name="connsiteX3" fmla="*/ 7854971 w 7854971"/>
              <a:gd name="connsiteY3" fmla="*/ 469395 h 6005495"/>
              <a:gd name="connsiteX4" fmla="*/ 6861020 w 7854971"/>
              <a:gd name="connsiteY4" fmla="*/ 386559 h 6005495"/>
              <a:gd name="connsiteX5" fmla="*/ 3685900 w 7854971"/>
              <a:gd name="connsiteY5" fmla="*/ 1822358 h 6005495"/>
              <a:gd name="connsiteX6" fmla="*/ 1076780 w 7854971"/>
              <a:gd name="connsiteY6" fmla="*/ 0 h 6005495"/>
              <a:gd name="connsiteX7" fmla="*/ 0 w 7854971"/>
              <a:gd name="connsiteY7" fmla="*/ 27611 h 6005495"/>
              <a:gd name="connsiteX8" fmla="*/ 2926632 w 7854971"/>
              <a:gd name="connsiteY8" fmla="*/ 2319364 h 6005495"/>
              <a:gd name="connsiteX9" fmla="*/ 1449511 w 7854971"/>
              <a:gd name="connsiteY9" fmla="*/ 6005495 h 6005495"/>
              <a:gd name="connsiteX0" fmla="*/ 1449511 w 7854971"/>
              <a:gd name="connsiteY0" fmla="*/ 6005495 h 6005495"/>
              <a:gd name="connsiteX1" fmla="*/ 5232046 w 7854971"/>
              <a:gd name="connsiteY1" fmla="*/ 6005495 h 6005495"/>
              <a:gd name="connsiteX2" fmla="*/ 4555607 w 7854971"/>
              <a:gd name="connsiteY2" fmla="*/ 2416003 h 6005495"/>
              <a:gd name="connsiteX3" fmla="*/ 7854971 w 7854971"/>
              <a:gd name="connsiteY3" fmla="*/ 469395 h 6005495"/>
              <a:gd name="connsiteX4" fmla="*/ 6861020 w 7854971"/>
              <a:gd name="connsiteY4" fmla="*/ 386559 h 6005495"/>
              <a:gd name="connsiteX5" fmla="*/ 3685900 w 7854971"/>
              <a:gd name="connsiteY5" fmla="*/ 1822358 h 6005495"/>
              <a:gd name="connsiteX6" fmla="*/ 1076780 w 7854971"/>
              <a:gd name="connsiteY6" fmla="*/ 0 h 6005495"/>
              <a:gd name="connsiteX7" fmla="*/ 0 w 7854971"/>
              <a:gd name="connsiteY7" fmla="*/ 27611 h 6005495"/>
              <a:gd name="connsiteX8" fmla="*/ 2926632 w 7854971"/>
              <a:gd name="connsiteY8" fmla="*/ 2319364 h 6005495"/>
              <a:gd name="connsiteX9" fmla="*/ 1449511 w 7854971"/>
              <a:gd name="connsiteY9" fmla="*/ 6005495 h 6005495"/>
              <a:gd name="connsiteX0" fmla="*/ 1449511 w 7854971"/>
              <a:gd name="connsiteY0" fmla="*/ 6005495 h 6005495"/>
              <a:gd name="connsiteX1" fmla="*/ 5232046 w 7854971"/>
              <a:gd name="connsiteY1" fmla="*/ 6005495 h 6005495"/>
              <a:gd name="connsiteX2" fmla="*/ 4555607 w 7854971"/>
              <a:gd name="connsiteY2" fmla="*/ 2416003 h 6005495"/>
              <a:gd name="connsiteX3" fmla="*/ 7854971 w 7854971"/>
              <a:gd name="connsiteY3" fmla="*/ 469395 h 6005495"/>
              <a:gd name="connsiteX4" fmla="*/ 6861020 w 7854971"/>
              <a:gd name="connsiteY4" fmla="*/ 386559 h 6005495"/>
              <a:gd name="connsiteX5" fmla="*/ 3906778 w 7854971"/>
              <a:gd name="connsiteY5" fmla="*/ 1808552 h 6005495"/>
              <a:gd name="connsiteX6" fmla="*/ 1076780 w 7854971"/>
              <a:gd name="connsiteY6" fmla="*/ 0 h 6005495"/>
              <a:gd name="connsiteX7" fmla="*/ 0 w 7854971"/>
              <a:gd name="connsiteY7" fmla="*/ 27611 h 6005495"/>
              <a:gd name="connsiteX8" fmla="*/ 2926632 w 7854971"/>
              <a:gd name="connsiteY8" fmla="*/ 2319364 h 6005495"/>
              <a:gd name="connsiteX9" fmla="*/ 1449511 w 7854971"/>
              <a:gd name="connsiteY9" fmla="*/ 6005495 h 6005495"/>
              <a:gd name="connsiteX0" fmla="*/ 1449511 w 7854971"/>
              <a:gd name="connsiteY0" fmla="*/ 6005495 h 6005495"/>
              <a:gd name="connsiteX1" fmla="*/ 5232046 w 7854971"/>
              <a:gd name="connsiteY1" fmla="*/ 6005495 h 6005495"/>
              <a:gd name="connsiteX2" fmla="*/ 4555607 w 7854971"/>
              <a:gd name="connsiteY2" fmla="*/ 2416003 h 6005495"/>
              <a:gd name="connsiteX3" fmla="*/ 7854971 w 7854971"/>
              <a:gd name="connsiteY3" fmla="*/ 469395 h 6005495"/>
              <a:gd name="connsiteX4" fmla="*/ 6861020 w 7854971"/>
              <a:gd name="connsiteY4" fmla="*/ 386559 h 6005495"/>
              <a:gd name="connsiteX5" fmla="*/ 3906778 w 7854971"/>
              <a:gd name="connsiteY5" fmla="*/ 1808552 h 6005495"/>
              <a:gd name="connsiteX6" fmla="*/ 788372 w 7854971"/>
              <a:gd name="connsiteY6" fmla="*/ 265982 h 6005495"/>
              <a:gd name="connsiteX7" fmla="*/ 1076780 w 7854971"/>
              <a:gd name="connsiteY7" fmla="*/ 0 h 6005495"/>
              <a:gd name="connsiteX8" fmla="*/ 0 w 7854971"/>
              <a:gd name="connsiteY8" fmla="*/ 27611 h 6005495"/>
              <a:gd name="connsiteX9" fmla="*/ 2926632 w 7854971"/>
              <a:gd name="connsiteY9" fmla="*/ 2319364 h 6005495"/>
              <a:gd name="connsiteX10" fmla="*/ 1449511 w 7854971"/>
              <a:gd name="connsiteY10" fmla="*/ 6005495 h 6005495"/>
              <a:gd name="connsiteX0" fmla="*/ 1449511 w 7854971"/>
              <a:gd name="connsiteY0" fmla="*/ 5977884 h 5977884"/>
              <a:gd name="connsiteX1" fmla="*/ 5232046 w 7854971"/>
              <a:gd name="connsiteY1" fmla="*/ 5977884 h 5977884"/>
              <a:gd name="connsiteX2" fmla="*/ 4555607 w 7854971"/>
              <a:gd name="connsiteY2" fmla="*/ 2388392 h 5977884"/>
              <a:gd name="connsiteX3" fmla="*/ 7854971 w 7854971"/>
              <a:gd name="connsiteY3" fmla="*/ 441784 h 5977884"/>
              <a:gd name="connsiteX4" fmla="*/ 6861020 w 7854971"/>
              <a:gd name="connsiteY4" fmla="*/ 358948 h 5977884"/>
              <a:gd name="connsiteX5" fmla="*/ 3906778 w 7854971"/>
              <a:gd name="connsiteY5" fmla="*/ 1780941 h 5977884"/>
              <a:gd name="connsiteX6" fmla="*/ 788372 w 7854971"/>
              <a:gd name="connsiteY6" fmla="*/ 238371 h 5977884"/>
              <a:gd name="connsiteX7" fmla="*/ 0 w 7854971"/>
              <a:gd name="connsiteY7" fmla="*/ 0 h 5977884"/>
              <a:gd name="connsiteX8" fmla="*/ 2926632 w 7854971"/>
              <a:gd name="connsiteY8" fmla="*/ 2291753 h 5977884"/>
              <a:gd name="connsiteX9" fmla="*/ 1449511 w 7854971"/>
              <a:gd name="connsiteY9" fmla="*/ 5977884 h 5977884"/>
              <a:gd name="connsiteX0" fmla="*/ 1449511 w 7854971"/>
              <a:gd name="connsiteY0" fmla="*/ 5977884 h 5977884"/>
              <a:gd name="connsiteX1" fmla="*/ 5232046 w 7854971"/>
              <a:gd name="connsiteY1" fmla="*/ 5977884 h 5977884"/>
              <a:gd name="connsiteX2" fmla="*/ 4555607 w 7854971"/>
              <a:gd name="connsiteY2" fmla="*/ 2388392 h 5977884"/>
              <a:gd name="connsiteX3" fmla="*/ 7854971 w 7854971"/>
              <a:gd name="connsiteY3" fmla="*/ 441784 h 5977884"/>
              <a:gd name="connsiteX4" fmla="*/ 7391197 w 7854971"/>
              <a:gd name="connsiteY4" fmla="*/ 420593 h 5977884"/>
              <a:gd name="connsiteX5" fmla="*/ 3906778 w 7854971"/>
              <a:gd name="connsiteY5" fmla="*/ 1780941 h 5977884"/>
              <a:gd name="connsiteX6" fmla="*/ 788372 w 7854971"/>
              <a:gd name="connsiteY6" fmla="*/ 238371 h 5977884"/>
              <a:gd name="connsiteX7" fmla="*/ 0 w 7854971"/>
              <a:gd name="connsiteY7" fmla="*/ 0 h 5977884"/>
              <a:gd name="connsiteX8" fmla="*/ 2926632 w 7854971"/>
              <a:gd name="connsiteY8" fmla="*/ 2291753 h 5977884"/>
              <a:gd name="connsiteX9" fmla="*/ 1449511 w 7854971"/>
              <a:gd name="connsiteY9" fmla="*/ 5977884 h 5977884"/>
              <a:gd name="connsiteX0" fmla="*/ 1449511 w 7854971"/>
              <a:gd name="connsiteY0" fmla="*/ 5977884 h 5977884"/>
              <a:gd name="connsiteX1" fmla="*/ 5232046 w 7854971"/>
              <a:gd name="connsiteY1" fmla="*/ 5977884 h 5977884"/>
              <a:gd name="connsiteX2" fmla="*/ 4555607 w 7854971"/>
              <a:gd name="connsiteY2" fmla="*/ 2388392 h 5977884"/>
              <a:gd name="connsiteX3" fmla="*/ 7854971 w 7854971"/>
              <a:gd name="connsiteY3" fmla="*/ 441784 h 5977884"/>
              <a:gd name="connsiteX4" fmla="*/ 7391197 w 7854971"/>
              <a:gd name="connsiteY4" fmla="*/ 420593 h 5977884"/>
              <a:gd name="connsiteX5" fmla="*/ 3906778 w 7854971"/>
              <a:gd name="connsiteY5" fmla="*/ 1780941 h 5977884"/>
              <a:gd name="connsiteX6" fmla="*/ 788372 w 7854971"/>
              <a:gd name="connsiteY6" fmla="*/ 238371 h 5977884"/>
              <a:gd name="connsiteX7" fmla="*/ 0 w 7854971"/>
              <a:gd name="connsiteY7" fmla="*/ 0 h 5977884"/>
              <a:gd name="connsiteX8" fmla="*/ 2926632 w 7854971"/>
              <a:gd name="connsiteY8" fmla="*/ 2291753 h 5977884"/>
              <a:gd name="connsiteX9" fmla="*/ 1449511 w 7854971"/>
              <a:gd name="connsiteY9" fmla="*/ 5977884 h 5977884"/>
              <a:gd name="connsiteX0" fmla="*/ 1449511 w 7854971"/>
              <a:gd name="connsiteY0" fmla="*/ 5977884 h 5977884"/>
              <a:gd name="connsiteX1" fmla="*/ 5232046 w 7854971"/>
              <a:gd name="connsiteY1" fmla="*/ 5977884 h 5977884"/>
              <a:gd name="connsiteX2" fmla="*/ 4555607 w 7854971"/>
              <a:gd name="connsiteY2" fmla="*/ 2388392 h 5977884"/>
              <a:gd name="connsiteX3" fmla="*/ 7854971 w 7854971"/>
              <a:gd name="connsiteY3" fmla="*/ 441784 h 5977884"/>
              <a:gd name="connsiteX4" fmla="*/ 7391197 w 7854971"/>
              <a:gd name="connsiteY4" fmla="*/ 420593 h 5977884"/>
              <a:gd name="connsiteX5" fmla="*/ 3906778 w 7854971"/>
              <a:gd name="connsiteY5" fmla="*/ 1780941 h 5977884"/>
              <a:gd name="connsiteX6" fmla="*/ 966173 w 7854971"/>
              <a:gd name="connsiteY6" fmla="*/ 352659 h 5977884"/>
              <a:gd name="connsiteX7" fmla="*/ 0 w 7854971"/>
              <a:gd name="connsiteY7" fmla="*/ 0 h 5977884"/>
              <a:gd name="connsiteX8" fmla="*/ 2926632 w 7854971"/>
              <a:gd name="connsiteY8" fmla="*/ 2291753 h 5977884"/>
              <a:gd name="connsiteX9" fmla="*/ 1449511 w 7854971"/>
              <a:gd name="connsiteY9" fmla="*/ 5977884 h 5977884"/>
              <a:gd name="connsiteX0" fmla="*/ 1132010 w 7537470"/>
              <a:gd name="connsiteY0" fmla="*/ 5625225 h 5625225"/>
              <a:gd name="connsiteX1" fmla="*/ 4914545 w 7537470"/>
              <a:gd name="connsiteY1" fmla="*/ 5625225 h 5625225"/>
              <a:gd name="connsiteX2" fmla="*/ 4238106 w 7537470"/>
              <a:gd name="connsiteY2" fmla="*/ 2035733 h 5625225"/>
              <a:gd name="connsiteX3" fmla="*/ 7537470 w 7537470"/>
              <a:gd name="connsiteY3" fmla="*/ 89125 h 5625225"/>
              <a:gd name="connsiteX4" fmla="*/ 7073696 w 7537470"/>
              <a:gd name="connsiteY4" fmla="*/ 67934 h 5625225"/>
              <a:gd name="connsiteX5" fmla="*/ 3589277 w 7537470"/>
              <a:gd name="connsiteY5" fmla="*/ 1428282 h 5625225"/>
              <a:gd name="connsiteX6" fmla="*/ 648672 w 7537470"/>
              <a:gd name="connsiteY6" fmla="*/ 0 h 5625225"/>
              <a:gd name="connsiteX7" fmla="*/ 0 w 7537470"/>
              <a:gd name="connsiteY7" fmla="*/ 28300 h 5625225"/>
              <a:gd name="connsiteX8" fmla="*/ 2609131 w 7537470"/>
              <a:gd name="connsiteY8" fmla="*/ 1939094 h 5625225"/>
              <a:gd name="connsiteX9" fmla="*/ 1132010 w 7537470"/>
              <a:gd name="connsiteY9" fmla="*/ 5625225 h 5625225"/>
              <a:gd name="connsiteX0" fmla="*/ 1132010 w 7537470"/>
              <a:gd name="connsiteY0" fmla="*/ 5596925 h 5596925"/>
              <a:gd name="connsiteX1" fmla="*/ 4914545 w 7537470"/>
              <a:gd name="connsiteY1" fmla="*/ 5596925 h 5596925"/>
              <a:gd name="connsiteX2" fmla="*/ 4238106 w 7537470"/>
              <a:gd name="connsiteY2" fmla="*/ 2007433 h 5596925"/>
              <a:gd name="connsiteX3" fmla="*/ 7537470 w 7537470"/>
              <a:gd name="connsiteY3" fmla="*/ 60825 h 5596925"/>
              <a:gd name="connsiteX4" fmla="*/ 7073696 w 7537470"/>
              <a:gd name="connsiteY4" fmla="*/ 39634 h 5596925"/>
              <a:gd name="connsiteX5" fmla="*/ 3589277 w 7537470"/>
              <a:gd name="connsiteY5" fmla="*/ 1399982 h 5596925"/>
              <a:gd name="connsiteX6" fmla="*/ 686772 w 7537470"/>
              <a:gd name="connsiteY6" fmla="*/ 9796 h 5596925"/>
              <a:gd name="connsiteX7" fmla="*/ 0 w 7537470"/>
              <a:gd name="connsiteY7" fmla="*/ 0 h 5596925"/>
              <a:gd name="connsiteX8" fmla="*/ 2609131 w 7537470"/>
              <a:gd name="connsiteY8" fmla="*/ 1910794 h 5596925"/>
              <a:gd name="connsiteX9" fmla="*/ 1132010 w 7537470"/>
              <a:gd name="connsiteY9" fmla="*/ 5596925 h 5596925"/>
              <a:gd name="connsiteX0" fmla="*/ 1132010 w 7537470"/>
              <a:gd name="connsiteY0" fmla="*/ 5596925 h 5596925"/>
              <a:gd name="connsiteX1" fmla="*/ 4914545 w 7537470"/>
              <a:gd name="connsiteY1" fmla="*/ 5596925 h 5596925"/>
              <a:gd name="connsiteX2" fmla="*/ 4238106 w 7537470"/>
              <a:gd name="connsiteY2" fmla="*/ 2007433 h 5596925"/>
              <a:gd name="connsiteX3" fmla="*/ 7537470 w 7537470"/>
              <a:gd name="connsiteY3" fmla="*/ 60825 h 5596925"/>
              <a:gd name="connsiteX4" fmla="*/ 7073696 w 7537470"/>
              <a:gd name="connsiteY4" fmla="*/ 39634 h 5596925"/>
              <a:gd name="connsiteX5" fmla="*/ 3589277 w 7537470"/>
              <a:gd name="connsiteY5" fmla="*/ 1399982 h 5596925"/>
              <a:gd name="connsiteX6" fmla="*/ 686772 w 7537470"/>
              <a:gd name="connsiteY6" fmla="*/ 9796 h 5596925"/>
              <a:gd name="connsiteX7" fmla="*/ 0 w 7537470"/>
              <a:gd name="connsiteY7" fmla="*/ 0 h 5596925"/>
              <a:gd name="connsiteX8" fmla="*/ 2609131 w 7537470"/>
              <a:gd name="connsiteY8" fmla="*/ 1910794 h 5596925"/>
              <a:gd name="connsiteX9" fmla="*/ 1132010 w 7537470"/>
              <a:gd name="connsiteY9" fmla="*/ 5596925 h 5596925"/>
              <a:gd name="connsiteX0" fmla="*/ 1132010 w 7537470"/>
              <a:gd name="connsiteY0" fmla="*/ 5596925 h 5596925"/>
              <a:gd name="connsiteX1" fmla="*/ 4914545 w 7537470"/>
              <a:gd name="connsiteY1" fmla="*/ 5596925 h 5596925"/>
              <a:gd name="connsiteX2" fmla="*/ 4238106 w 7537470"/>
              <a:gd name="connsiteY2" fmla="*/ 2007433 h 5596925"/>
              <a:gd name="connsiteX3" fmla="*/ 7537470 w 7537470"/>
              <a:gd name="connsiteY3" fmla="*/ 60825 h 5596925"/>
              <a:gd name="connsiteX4" fmla="*/ 7073696 w 7537470"/>
              <a:gd name="connsiteY4" fmla="*/ 39634 h 5596925"/>
              <a:gd name="connsiteX5" fmla="*/ 3589277 w 7537470"/>
              <a:gd name="connsiteY5" fmla="*/ 1399982 h 5596925"/>
              <a:gd name="connsiteX6" fmla="*/ 686772 w 7537470"/>
              <a:gd name="connsiteY6" fmla="*/ 9796 h 5596925"/>
              <a:gd name="connsiteX7" fmla="*/ 0 w 7537470"/>
              <a:gd name="connsiteY7" fmla="*/ 0 h 5596925"/>
              <a:gd name="connsiteX8" fmla="*/ 2609131 w 7537470"/>
              <a:gd name="connsiteY8" fmla="*/ 1910794 h 5596925"/>
              <a:gd name="connsiteX9" fmla="*/ 1132010 w 7537470"/>
              <a:gd name="connsiteY9" fmla="*/ 5596925 h 5596925"/>
              <a:gd name="connsiteX0" fmla="*/ 1132010 w 7537470"/>
              <a:gd name="connsiteY0" fmla="*/ 5596925 h 5596925"/>
              <a:gd name="connsiteX1" fmla="*/ 4914545 w 7537470"/>
              <a:gd name="connsiteY1" fmla="*/ 5596925 h 5596925"/>
              <a:gd name="connsiteX2" fmla="*/ 4238106 w 7537470"/>
              <a:gd name="connsiteY2" fmla="*/ 2007433 h 5596925"/>
              <a:gd name="connsiteX3" fmla="*/ 7537470 w 7537470"/>
              <a:gd name="connsiteY3" fmla="*/ 60825 h 5596925"/>
              <a:gd name="connsiteX4" fmla="*/ 7073696 w 7537470"/>
              <a:gd name="connsiteY4" fmla="*/ 39634 h 5596925"/>
              <a:gd name="connsiteX5" fmla="*/ 3589277 w 7537470"/>
              <a:gd name="connsiteY5" fmla="*/ 1399982 h 5596925"/>
              <a:gd name="connsiteX6" fmla="*/ 686772 w 7537470"/>
              <a:gd name="connsiteY6" fmla="*/ 9796 h 5596925"/>
              <a:gd name="connsiteX7" fmla="*/ 0 w 7537470"/>
              <a:gd name="connsiteY7" fmla="*/ 0 h 5596925"/>
              <a:gd name="connsiteX8" fmla="*/ 2609131 w 7537470"/>
              <a:gd name="connsiteY8" fmla="*/ 1910794 h 5596925"/>
              <a:gd name="connsiteX9" fmla="*/ 1132010 w 7537470"/>
              <a:gd name="connsiteY9" fmla="*/ 5596925 h 5596925"/>
              <a:gd name="connsiteX0" fmla="*/ 1132010 w 7537470"/>
              <a:gd name="connsiteY0" fmla="*/ 5596925 h 5596925"/>
              <a:gd name="connsiteX1" fmla="*/ 4914545 w 7537470"/>
              <a:gd name="connsiteY1" fmla="*/ 5596925 h 5596925"/>
              <a:gd name="connsiteX2" fmla="*/ 4238106 w 7537470"/>
              <a:gd name="connsiteY2" fmla="*/ 2007433 h 5596925"/>
              <a:gd name="connsiteX3" fmla="*/ 7537470 w 7537470"/>
              <a:gd name="connsiteY3" fmla="*/ 60825 h 5596925"/>
              <a:gd name="connsiteX4" fmla="*/ 7073696 w 7537470"/>
              <a:gd name="connsiteY4" fmla="*/ 39634 h 5596925"/>
              <a:gd name="connsiteX5" fmla="*/ 3589277 w 7537470"/>
              <a:gd name="connsiteY5" fmla="*/ 1399982 h 5596925"/>
              <a:gd name="connsiteX6" fmla="*/ 686772 w 7537470"/>
              <a:gd name="connsiteY6" fmla="*/ 9796 h 5596925"/>
              <a:gd name="connsiteX7" fmla="*/ 0 w 7537470"/>
              <a:gd name="connsiteY7" fmla="*/ 0 h 5596925"/>
              <a:gd name="connsiteX8" fmla="*/ 2609131 w 7537470"/>
              <a:gd name="connsiteY8" fmla="*/ 1910794 h 5596925"/>
              <a:gd name="connsiteX9" fmla="*/ 1132010 w 7537470"/>
              <a:gd name="connsiteY9" fmla="*/ 5596925 h 5596925"/>
              <a:gd name="connsiteX0" fmla="*/ 1132010 w 7537470"/>
              <a:gd name="connsiteY0" fmla="*/ 5596925 h 5596925"/>
              <a:gd name="connsiteX1" fmla="*/ 4914545 w 7537470"/>
              <a:gd name="connsiteY1" fmla="*/ 5596925 h 5596925"/>
              <a:gd name="connsiteX2" fmla="*/ 4238106 w 7537470"/>
              <a:gd name="connsiteY2" fmla="*/ 2007433 h 5596925"/>
              <a:gd name="connsiteX3" fmla="*/ 7537470 w 7537470"/>
              <a:gd name="connsiteY3" fmla="*/ 60825 h 5596925"/>
              <a:gd name="connsiteX4" fmla="*/ 7073696 w 7537470"/>
              <a:gd name="connsiteY4" fmla="*/ 39634 h 5596925"/>
              <a:gd name="connsiteX5" fmla="*/ 3589277 w 7537470"/>
              <a:gd name="connsiteY5" fmla="*/ 1399982 h 5596925"/>
              <a:gd name="connsiteX6" fmla="*/ 686772 w 7537470"/>
              <a:gd name="connsiteY6" fmla="*/ 9796 h 5596925"/>
              <a:gd name="connsiteX7" fmla="*/ 0 w 7537470"/>
              <a:gd name="connsiteY7" fmla="*/ 0 h 5596925"/>
              <a:gd name="connsiteX8" fmla="*/ 2609131 w 7537470"/>
              <a:gd name="connsiteY8" fmla="*/ 1910794 h 5596925"/>
              <a:gd name="connsiteX9" fmla="*/ 1132010 w 7537470"/>
              <a:gd name="connsiteY9" fmla="*/ 5596925 h 5596925"/>
              <a:gd name="connsiteX0" fmla="*/ 1132010 w 7537470"/>
              <a:gd name="connsiteY0" fmla="*/ 5596925 h 5596925"/>
              <a:gd name="connsiteX1" fmla="*/ 4914545 w 7537470"/>
              <a:gd name="connsiteY1" fmla="*/ 5596925 h 5596925"/>
              <a:gd name="connsiteX2" fmla="*/ 4238106 w 7537470"/>
              <a:gd name="connsiteY2" fmla="*/ 2007433 h 5596925"/>
              <a:gd name="connsiteX3" fmla="*/ 7537470 w 7537470"/>
              <a:gd name="connsiteY3" fmla="*/ 60825 h 5596925"/>
              <a:gd name="connsiteX4" fmla="*/ 7073696 w 7537470"/>
              <a:gd name="connsiteY4" fmla="*/ 39634 h 5596925"/>
              <a:gd name="connsiteX5" fmla="*/ 3589277 w 7537470"/>
              <a:gd name="connsiteY5" fmla="*/ 1399982 h 5596925"/>
              <a:gd name="connsiteX6" fmla="*/ 686772 w 7537470"/>
              <a:gd name="connsiteY6" fmla="*/ 9796 h 5596925"/>
              <a:gd name="connsiteX7" fmla="*/ 0 w 7537470"/>
              <a:gd name="connsiteY7" fmla="*/ 0 h 5596925"/>
              <a:gd name="connsiteX8" fmla="*/ 2609131 w 7537470"/>
              <a:gd name="connsiteY8" fmla="*/ 1910794 h 5596925"/>
              <a:gd name="connsiteX9" fmla="*/ 1132010 w 7537470"/>
              <a:gd name="connsiteY9" fmla="*/ 5596925 h 5596925"/>
              <a:gd name="connsiteX0" fmla="*/ 1132010 w 7537470"/>
              <a:gd name="connsiteY0" fmla="*/ 5596925 h 5596925"/>
              <a:gd name="connsiteX1" fmla="*/ 4914545 w 7537470"/>
              <a:gd name="connsiteY1" fmla="*/ 5596925 h 5596925"/>
              <a:gd name="connsiteX2" fmla="*/ 4238106 w 7537470"/>
              <a:gd name="connsiteY2" fmla="*/ 2007433 h 5596925"/>
              <a:gd name="connsiteX3" fmla="*/ 7537470 w 7537470"/>
              <a:gd name="connsiteY3" fmla="*/ 60825 h 5596925"/>
              <a:gd name="connsiteX4" fmla="*/ 7073696 w 7537470"/>
              <a:gd name="connsiteY4" fmla="*/ 39634 h 5596925"/>
              <a:gd name="connsiteX5" fmla="*/ 3640077 w 7537470"/>
              <a:gd name="connsiteY5" fmla="*/ 1120612 h 5596925"/>
              <a:gd name="connsiteX6" fmla="*/ 686772 w 7537470"/>
              <a:gd name="connsiteY6" fmla="*/ 9796 h 5596925"/>
              <a:gd name="connsiteX7" fmla="*/ 0 w 7537470"/>
              <a:gd name="connsiteY7" fmla="*/ 0 h 5596925"/>
              <a:gd name="connsiteX8" fmla="*/ 2609131 w 7537470"/>
              <a:gd name="connsiteY8" fmla="*/ 1910794 h 5596925"/>
              <a:gd name="connsiteX9" fmla="*/ 1132010 w 7537470"/>
              <a:gd name="connsiteY9" fmla="*/ 5596925 h 5596925"/>
              <a:gd name="connsiteX0" fmla="*/ 1132010 w 7613670"/>
              <a:gd name="connsiteY0" fmla="*/ 5596925 h 5596925"/>
              <a:gd name="connsiteX1" fmla="*/ 4914545 w 7613670"/>
              <a:gd name="connsiteY1" fmla="*/ 5596925 h 5596925"/>
              <a:gd name="connsiteX2" fmla="*/ 4238106 w 7613670"/>
              <a:gd name="connsiteY2" fmla="*/ 2007433 h 5596925"/>
              <a:gd name="connsiteX3" fmla="*/ 7613670 w 7613670"/>
              <a:gd name="connsiteY3" fmla="*/ 10031 h 5596925"/>
              <a:gd name="connsiteX4" fmla="*/ 7073696 w 7613670"/>
              <a:gd name="connsiteY4" fmla="*/ 39634 h 5596925"/>
              <a:gd name="connsiteX5" fmla="*/ 3640077 w 7613670"/>
              <a:gd name="connsiteY5" fmla="*/ 1120612 h 5596925"/>
              <a:gd name="connsiteX6" fmla="*/ 686772 w 7613670"/>
              <a:gd name="connsiteY6" fmla="*/ 9796 h 5596925"/>
              <a:gd name="connsiteX7" fmla="*/ 0 w 7613670"/>
              <a:gd name="connsiteY7" fmla="*/ 0 h 5596925"/>
              <a:gd name="connsiteX8" fmla="*/ 2609131 w 7613670"/>
              <a:gd name="connsiteY8" fmla="*/ 1910794 h 5596925"/>
              <a:gd name="connsiteX9" fmla="*/ 1132010 w 7613670"/>
              <a:gd name="connsiteY9" fmla="*/ 5596925 h 5596925"/>
              <a:gd name="connsiteX0" fmla="*/ 1132010 w 7613670"/>
              <a:gd name="connsiteY0" fmla="*/ 5596925 h 5596925"/>
              <a:gd name="connsiteX1" fmla="*/ 4914545 w 7613670"/>
              <a:gd name="connsiteY1" fmla="*/ 5596925 h 5596925"/>
              <a:gd name="connsiteX2" fmla="*/ 4238106 w 7613670"/>
              <a:gd name="connsiteY2" fmla="*/ 2007433 h 5596925"/>
              <a:gd name="connsiteX3" fmla="*/ 7613670 w 7613670"/>
              <a:gd name="connsiteY3" fmla="*/ 10031 h 5596925"/>
              <a:gd name="connsiteX4" fmla="*/ 6908596 w 7613670"/>
              <a:gd name="connsiteY4" fmla="*/ 26935 h 5596925"/>
              <a:gd name="connsiteX5" fmla="*/ 3640077 w 7613670"/>
              <a:gd name="connsiteY5" fmla="*/ 1120612 h 5596925"/>
              <a:gd name="connsiteX6" fmla="*/ 686772 w 7613670"/>
              <a:gd name="connsiteY6" fmla="*/ 9796 h 5596925"/>
              <a:gd name="connsiteX7" fmla="*/ 0 w 7613670"/>
              <a:gd name="connsiteY7" fmla="*/ 0 h 5596925"/>
              <a:gd name="connsiteX8" fmla="*/ 2609131 w 7613670"/>
              <a:gd name="connsiteY8" fmla="*/ 1910794 h 5596925"/>
              <a:gd name="connsiteX9" fmla="*/ 1132010 w 7613670"/>
              <a:gd name="connsiteY9" fmla="*/ 5596925 h 5596925"/>
              <a:gd name="connsiteX0" fmla="*/ 1132010 w 7613670"/>
              <a:gd name="connsiteY0" fmla="*/ 5596925 h 5596925"/>
              <a:gd name="connsiteX1" fmla="*/ 4914545 w 7613670"/>
              <a:gd name="connsiteY1" fmla="*/ 5596925 h 5596925"/>
              <a:gd name="connsiteX2" fmla="*/ 4238106 w 7613670"/>
              <a:gd name="connsiteY2" fmla="*/ 2007433 h 5596925"/>
              <a:gd name="connsiteX3" fmla="*/ 7613670 w 7613670"/>
              <a:gd name="connsiteY3" fmla="*/ 10031 h 5596925"/>
              <a:gd name="connsiteX4" fmla="*/ 6972096 w 7613670"/>
              <a:gd name="connsiteY4" fmla="*/ 1538 h 5596925"/>
              <a:gd name="connsiteX5" fmla="*/ 3640077 w 7613670"/>
              <a:gd name="connsiteY5" fmla="*/ 1120612 h 5596925"/>
              <a:gd name="connsiteX6" fmla="*/ 686772 w 7613670"/>
              <a:gd name="connsiteY6" fmla="*/ 9796 h 5596925"/>
              <a:gd name="connsiteX7" fmla="*/ 0 w 7613670"/>
              <a:gd name="connsiteY7" fmla="*/ 0 h 5596925"/>
              <a:gd name="connsiteX8" fmla="*/ 2609131 w 7613670"/>
              <a:gd name="connsiteY8" fmla="*/ 1910794 h 5596925"/>
              <a:gd name="connsiteX9" fmla="*/ 1132010 w 7613670"/>
              <a:gd name="connsiteY9" fmla="*/ 5596925 h 5596925"/>
              <a:gd name="connsiteX0" fmla="*/ 1094659 w 7576319"/>
              <a:gd name="connsiteY0" fmla="*/ 5595387 h 5595387"/>
              <a:gd name="connsiteX1" fmla="*/ 4877194 w 7576319"/>
              <a:gd name="connsiteY1" fmla="*/ 5595387 h 5595387"/>
              <a:gd name="connsiteX2" fmla="*/ 4200755 w 7576319"/>
              <a:gd name="connsiteY2" fmla="*/ 2005895 h 5595387"/>
              <a:gd name="connsiteX3" fmla="*/ 7576319 w 7576319"/>
              <a:gd name="connsiteY3" fmla="*/ 8493 h 5595387"/>
              <a:gd name="connsiteX4" fmla="*/ 6934745 w 7576319"/>
              <a:gd name="connsiteY4" fmla="*/ 0 h 5595387"/>
              <a:gd name="connsiteX5" fmla="*/ 3602726 w 7576319"/>
              <a:gd name="connsiteY5" fmla="*/ 1119074 h 5595387"/>
              <a:gd name="connsiteX6" fmla="*/ 649421 w 7576319"/>
              <a:gd name="connsiteY6" fmla="*/ 8258 h 5595387"/>
              <a:gd name="connsiteX7" fmla="*/ 0 w 7576319"/>
              <a:gd name="connsiteY7" fmla="*/ 222525 h 5595387"/>
              <a:gd name="connsiteX8" fmla="*/ 2571780 w 7576319"/>
              <a:gd name="connsiteY8" fmla="*/ 1909256 h 5595387"/>
              <a:gd name="connsiteX9" fmla="*/ 1094659 w 7576319"/>
              <a:gd name="connsiteY9" fmla="*/ 5595387 h 5595387"/>
              <a:gd name="connsiteX0" fmla="*/ 1094659 w 7576319"/>
              <a:gd name="connsiteY0" fmla="*/ 5595387 h 5595387"/>
              <a:gd name="connsiteX1" fmla="*/ 4877194 w 7576319"/>
              <a:gd name="connsiteY1" fmla="*/ 5595387 h 5595387"/>
              <a:gd name="connsiteX2" fmla="*/ 4200755 w 7576319"/>
              <a:gd name="connsiteY2" fmla="*/ 2005895 h 5595387"/>
              <a:gd name="connsiteX3" fmla="*/ 7576319 w 7576319"/>
              <a:gd name="connsiteY3" fmla="*/ 8493 h 5595387"/>
              <a:gd name="connsiteX4" fmla="*/ 6934745 w 7576319"/>
              <a:gd name="connsiteY4" fmla="*/ 0 h 5595387"/>
              <a:gd name="connsiteX5" fmla="*/ 3602726 w 7576319"/>
              <a:gd name="connsiteY5" fmla="*/ 1119074 h 5595387"/>
              <a:gd name="connsiteX6" fmla="*/ 761474 w 7576319"/>
              <a:gd name="connsiteY6" fmla="*/ 8258 h 5595387"/>
              <a:gd name="connsiteX7" fmla="*/ 0 w 7576319"/>
              <a:gd name="connsiteY7" fmla="*/ 222525 h 5595387"/>
              <a:gd name="connsiteX8" fmla="*/ 2571780 w 7576319"/>
              <a:gd name="connsiteY8" fmla="*/ 1909256 h 5595387"/>
              <a:gd name="connsiteX9" fmla="*/ 1094659 w 7576319"/>
              <a:gd name="connsiteY9" fmla="*/ 5595387 h 5595387"/>
              <a:gd name="connsiteX0" fmla="*/ 1019957 w 7501617"/>
              <a:gd name="connsiteY0" fmla="*/ 5595387 h 5595387"/>
              <a:gd name="connsiteX1" fmla="*/ 4802492 w 7501617"/>
              <a:gd name="connsiteY1" fmla="*/ 5595387 h 5595387"/>
              <a:gd name="connsiteX2" fmla="*/ 4126053 w 7501617"/>
              <a:gd name="connsiteY2" fmla="*/ 2005895 h 5595387"/>
              <a:gd name="connsiteX3" fmla="*/ 7501617 w 7501617"/>
              <a:gd name="connsiteY3" fmla="*/ 8493 h 5595387"/>
              <a:gd name="connsiteX4" fmla="*/ 6860043 w 7501617"/>
              <a:gd name="connsiteY4" fmla="*/ 0 h 5595387"/>
              <a:gd name="connsiteX5" fmla="*/ 3528024 w 7501617"/>
              <a:gd name="connsiteY5" fmla="*/ 1119074 h 5595387"/>
              <a:gd name="connsiteX6" fmla="*/ 686772 w 7501617"/>
              <a:gd name="connsiteY6" fmla="*/ 8258 h 5595387"/>
              <a:gd name="connsiteX7" fmla="*/ 0 w 7501617"/>
              <a:gd name="connsiteY7" fmla="*/ 222525 h 5595387"/>
              <a:gd name="connsiteX8" fmla="*/ 2497078 w 7501617"/>
              <a:gd name="connsiteY8" fmla="*/ 1909256 h 5595387"/>
              <a:gd name="connsiteX9" fmla="*/ 1019957 w 7501617"/>
              <a:gd name="connsiteY9" fmla="*/ 5595387 h 5595387"/>
              <a:gd name="connsiteX0" fmla="*/ 1019957 w 7501617"/>
              <a:gd name="connsiteY0" fmla="*/ 6099529 h 6099529"/>
              <a:gd name="connsiteX1" fmla="*/ 4802492 w 7501617"/>
              <a:gd name="connsiteY1" fmla="*/ 6099529 h 6099529"/>
              <a:gd name="connsiteX2" fmla="*/ 4126053 w 7501617"/>
              <a:gd name="connsiteY2" fmla="*/ 2510037 h 6099529"/>
              <a:gd name="connsiteX3" fmla="*/ 7501617 w 7501617"/>
              <a:gd name="connsiteY3" fmla="*/ 512635 h 6099529"/>
              <a:gd name="connsiteX4" fmla="*/ 6561234 w 7501617"/>
              <a:gd name="connsiteY4" fmla="*/ 0 h 6099529"/>
              <a:gd name="connsiteX5" fmla="*/ 3528024 w 7501617"/>
              <a:gd name="connsiteY5" fmla="*/ 1623216 h 6099529"/>
              <a:gd name="connsiteX6" fmla="*/ 686772 w 7501617"/>
              <a:gd name="connsiteY6" fmla="*/ 512400 h 6099529"/>
              <a:gd name="connsiteX7" fmla="*/ 0 w 7501617"/>
              <a:gd name="connsiteY7" fmla="*/ 726667 h 6099529"/>
              <a:gd name="connsiteX8" fmla="*/ 2497078 w 7501617"/>
              <a:gd name="connsiteY8" fmla="*/ 2413398 h 6099529"/>
              <a:gd name="connsiteX9" fmla="*/ 1019957 w 7501617"/>
              <a:gd name="connsiteY9" fmla="*/ 6099529 h 6099529"/>
              <a:gd name="connsiteX0" fmla="*/ 1019957 w 7184132"/>
              <a:gd name="connsiteY0" fmla="*/ 6099529 h 6099529"/>
              <a:gd name="connsiteX1" fmla="*/ 4802492 w 7184132"/>
              <a:gd name="connsiteY1" fmla="*/ 6099529 h 6099529"/>
              <a:gd name="connsiteX2" fmla="*/ 4126053 w 7184132"/>
              <a:gd name="connsiteY2" fmla="*/ 2510037 h 6099529"/>
              <a:gd name="connsiteX3" fmla="*/ 7184132 w 7184132"/>
              <a:gd name="connsiteY3" fmla="*/ 64508 h 6099529"/>
              <a:gd name="connsiteX4" fmla="*/ 6561234 w 7184132"/>
              <a:gd name="connsiteY4" fmla="*/ 0 h 6099529"/>
              <a:gd name="connsiteX5" fmla="*/ 3528024 w 7184132"/>
              <a:gd name="connsiteY5" fmla="*/ 1623216 h 6099529"/>
              <a:gd name="connsiteX6" fmla="*/ 686772 w 7184132"/>
              <a:gd name="connsiteY6" fmla="*/ 512400 h 6099529"/>
              <a:gd name="connsiteX7" fmla="*/ 0 w 7184132"/>
              <a:gd name="connsiteY7" fmla="*/ 726667 h 6099529"/>
              <a:gd name="connsiteX8" fmla="*/ 2497078 w 7184132"/>
              <a:gd name="connsiteY8" fmla="*/ 2413398 h 6099529"/>
              <a:gd name="connsiteX9" fmla="*/ 1019957 w 7184132"/>
              <a:gd name="connsiteY9" fmla="*/ 6099529 h 6099529"/>
              <a:gd name="connsiteX0" fmla="*/ 1019957 w 7184132"/>
              <a:gd name="connsiteY0" fmla="*/ 6099529 h 6099529"/>
              <a:gd name="connsiteX1" fmla="*/ 1868916 w 7184132"/>
              <a:gd name="connsiteY1" fmla="*/ 6073180 h 6099529"/>
              <a:gd name="connsiteX2" fmla="*/ 4802492 w 7184132"/>
              <a:gd name="connsiteY2" fmla="*/ 6099529 h 6099529"/>
              <a:gd name="connsiteX3" fmla="*/ 4126053 w 7184132"/>
              <a:gd name="connsiteY3" fmla="*/ 2510037 h 6099529"/>
              <a:gd name="connsiteX4" fmla="*/ 7184132 w 7184132"/>
              <a:gd name="connsiteY4" fmla="*/ 64508 h 6099529"/>
              <a:gd name="connsiteX5" fmla="*/ 6561234 w 7184132"/>
              <a:gd name="connsiteY5" fmla="*/ 0 h 6099529"/>
              <a:gd name="connsiteX6" fmla="*/ 3528024 w 7184132"/>
              <a:gd name="connsiteY6" fmla="*/ 1623216 h 6099529"/>
              <a:gd name="connsiteX7" fmla="*/ 686772 w 7184132"/>
              <a:gd name="connsiteY7" fmla="*/ 512400 h 6099529"/>
              <a:gd name="connsiteX8" fmla="*/ 0 w 7184132"/>
              <a:gd name="connsiteY8" fmla="*/ 726667 h 6099529"/>
              <a:gd name="connsiteX9" fmla="*/ 2497078 w 7184132"/>
              <a:gd name="connsiteY9" fmla="*/ 2413398 h 6099529"/>
              <a:gd name="connsiteX10" fmla="*/ 1019957 w 7184132"/>
              <a:gd name="connsiteY10" fmla="*/ 6099529 h 6099529"/>
              <a:gd name="connsiteX0" fmla="*/ 1057308 w 7184132"/>
              <a:gd name="connsiteY0" fmla="*/ 5614059 h 6099529"/>
              <a:gd name="connsiteX1" fmla="*/ 1868916 w 7184132"/>
              <a:gd name="connsiteY1" fmla="*/ 6073180 h 6099529"/>
              <a:gd name="connsiteX2" fmla="*/ 4802492 w 7184132"/>
              <a:gd name="connsiteY2" fmla="*/ 6099529 h 6099529"/>
              <a:gd name="connsiteX3" fmla="*/ 4126053 w 7184132"/>
              <a:gd name="connsiteY3" fmla="*/ 2510037 h 6099529"/>
              <a:gd name="connsiteX4" fmla="*/ 7184132 w 7184132"/>
              <a:gd name="connsiteY4" fmla="*/ 64508 h 6099529"/>
              <a:gd name="connsiteX5" fmla="*/ 6561234 w 7184132"/>
              <a:gd name="connsiteY5" fmla="*/ 0 h 6099529"/>
              <a:gd name="connsiteX6" fmla="*/ 3528024 w 7184132"/>
              <a:gd name="connsiteY6" fmla="*/ 1623216 h 6099529"/>
              <a:gd name="connsiteX7" fmla="*/ 686772 w 7184132"/>
              <a:gd name="connsiteY7" fmla="*/ 512400 h 6099529"/>
              <a:gd name="connsiteX8" fmla="*/ 0 w 7184132"/>
              <a:gd name="connsiteY8" fmla="*/ 726667 h 6099529"/>
              <a:gd name="connsiteX9" fmla="*/ 2497078 w 7184132"/>
              <a:gd name="connsiteY9" fmla="*/ 2413398 h 6099529"/>
              <a:gd name="connsiteX10" fmla="*/ 1057308 w 7184132"/>
              <a:gd name="connsiteY10" fmla="*/ 5614059 h 6099529"/>
              <a:gd name="connsiteX0" fmla="*/ 851876 w 7184132"/>
              <a:gd name="connsiteY0" fmla="*/ 6416952 h 6416952"/>
              <a:gd name="connsiteX1" fmla="*/ 1868916 w 7184132"/>
              <a:gd name="connsiteY1" fmla="*/ 6073180 h 6416952"/>
              <a:gd name="connsiteX2" fmla="*/ 4802492 w 7184132"/>
              <a:gd name="connsiteY2" fmla="*/ 6099529 h 6416952"/>
              <a:gd name="connsiteX3" fmla="*/ 4126053 w 7184132"/>
              <a:gd name="connsiteY3" fmla="*/ 2510037 h 6416952"/>
              <a:gd name="connsiteX4" fmla="*/ 7184132 w 7184132"/>
              <a:gd name="connsiteY4" fmla="*/ 64508 h 6416952"/>
              <a:gd name="connsiteX5" fmla="*/ 6561234 w 7184132"/>
              <a:gd name="connsiteY5" fmla="*/ 0 h 6416952"/>
              <a:gd name="connsiteX6" fmla="*/ 3528024 w 7184132"/>
              <a:gd name="connsiteY6" fmla="*/ 1623216 h 6416952"/>
              <a:gd name="connsiteX7" fmla="*/ 686772 w 7184132"/>
              <a:gd name="connsiteY7" fmla="*/ 512400 h 6416952"/>
              <a:gd name="connsiteX8" fmla="*/ 0 w 7184132"/>
              <a:gd name="connsiteY8" fmla="*/ 726667 h 6416952"/>
              <a:gd name="connsiteX9" fmla="*/ 2497078 w 7184132"/>
              <a:gd name="connsiteY9" fmla="*/ 2413398 h 6416952"/>
              <a:gd name="connsiteX10" fmla="*/ 851876 w 7184132"/>
              <a:gd name="connsiteY10" fmla="*/ 6416952 h 6416952"/>
              <a:gd name="connsiteX0" fmla="*/ 851876 w 7184132"/>
              <a:gd name="connsiteY0" fmla="*/ 6416952 h 6416952"/>
              <a:gd name="connsiteX1" fmla="*/ 1868916 w 7184132"/>
              <a:gd name="connsiteY1" fmla="*/ 6073180 h 6416952"/>
              <a:gd name="connsiteX2" fmla="*/ 4895870 w 7184132"/>
              <a:gd name="connsiteY2" fmla="*/ 6024842 h 6416952"/>
              <a:gd name="connsiteX3" fmla="*/ 4126053 w 7184132"/>
              <a:gd name="connsiteY3" fmla="*/ 2510037 h 6416952"/>
              <a:gd name="connsiteX4" fmla="*/ 7184132 w 7184132"/>
              <a:gd name="connsiteY4" fmla="*/ 64508 h 6416952"/>
              <a:gd name="connsiteX5" fmla="*/ 6561234 w 7184132"/>
              <a:gd name="connsiteY5" fmla="*/ 0 h 6416952"/>
              <a:gd name="connsiteX6" fmla="*/ 3528024 w 7184132"/>
              <a:gd name="connsiteY6" fmla="*/ 1623216 h 6416952"/>
              <a:gd name="connsiteX7" fmla="*/ 686772 w 7184132"/>
              <a:gd name="connsiteY7" fmla="*/ 512400 h 6416952"/>
              <a:gd name="connsiteX8" fmla="*/ 0 w 7184132"/>
              <a:gd name="connsiteY8" fmla="*/ 726667 h 6416952"/>
              <a:gd name="connsiteX9" fmla="*/ 2497078 w 7184132"/>
              <a:gd name="connsiteY9" fmla="*/ 2413398 h 6416952"/>
              <a:gd name="connsiteX10" fmla="*/ 851876 w 7184132"/>
              <a:gd name="connsiteY10" fmla="*/ 6416952 h 6416952"/>
              <a:gd name="connsiteX0" fmla="*/ 851876 w 7184132"/>
              <a:gd name="connsiteY0" fmla="*/ 6416952 h 6416952"/>
              <a:gd name="connsiteX1" fmla="*/ 1868916 w 7184132"/>
              <a:gd name="connsiteY1" fmla="*/ 6073180 h 6416952"/>
              <a:gd name="connsiteX2" fmla="*/ 4895870 w 7184132"/>
              <a:gd name="connsiteY2" fmla="*/ 6024842 h 6416952"/>
              <a:gd name="connsiteX3" fmla="*/ 4126053 w 7184132"/>
              <a:gd name="connsiteY3" fmla="*/ 2510037 h 6416952"/>
              <a:gd name="connsiteX4" fmla="*/ 7184132 w 7184132"/>
              <a:gd name="connsiteY4" fmla="*/ 64508 h 6416952"/>
              <a:gd name="connsiteX5" fmla="*/ 6561234 w 7184132"/>
              <a:gd name="connsiteY5" fmla="*/ 0 h 6416952"/>
              <a:gd name="connsiteX6" fmla="*/ 3528024 w 7184132"/>
              <a:gd name="connsiteY6" fmla="*/ 1623216 h 6416952"/>
              <a:gd name="connsiteX7" fmla="*/ 780150 w 7184132"/>
              <a:gd name="connsiteY7" fmla="*/ 568416 h 6416952"/>
              <a:gd name="connsiteX8" fmla="*/ 0 w 7184132"/>
              <a:gd name="connsiteY8" fmla="*/ 726667 h 6416952"/>
              <a:gd name="connsiteX9" fmla="*/ 2497078 w 7184132"/>
              <a:gd name="connsiteY9" fmla="*/ 2413398 h 6416952"/>
              <a:gd name="connsiteX10" fmla="*/ 851876 w 7184132"/>
              <a:gd name="connsiteY10" fmla="*/ 6416952 h 6416952"/>
              <a:gd name="connsiteX0" fmla="*/ 851876 w 7184132"/>
              <a:gd name="connsiteY0" fmla="*/ 6352444 h 6352444"/>
              <a:gd name="connsiteX1" fmla="*/ 1868916 w 7184132"/>
              <a:gd name="connsiteY1" fmla="*/ 6008672 h 6352444"/>
              <a:gd name="connsiteX2" fmla="*/ 4895870 w 7184132"/>
              <a:gd name="connsiteY2" fmla="*/ 5960334 h 6352444"/>
              <a:gd name="connsiteX3" fmla="*/ 4126053 w 7184132"/>
              <a:gd name="connsiteY3" fmla="*/ 2445529 h 6352444"/>
              <a:gd name="connsiteX4" fmla="*/ 7184132 w 7184132"/>
              <a:gd name="connsiteY4" fmla="*/ 0 h 6352444"/>
              <a:gd name="connsiteX5" fmla="*/ 6486532 w 7184132"/>
              <a:gd name="connsiteY5" fmla="*/ 10180 h 6352444"/>
              <a:gd name="connsiteX6" fmla="*/ 3528024 w 7184132"/>
              <a:gd name="connsiteY6" fmla="*/ 1558708 h 6352444"/>
              <a:gd name="connsiteX7" fmla="*/ 780150 w 7184132"/>
              <a:gd name="connsiteY7" fmla="*/ 503908 h 6352444"/>
              <a:gd name="connsiteX8" fmla="*/ 0 w 7184132"/>
              <a:gd name="connsiteY8" fmla="*/ 662159 h 6352444"/>
              <a:gd name="connsiteX9" fmla="*/ 2497078 w 7184132"/>
              <a:gd name="connsiteY9" fmla="*/ 2348890 h 6352444"/>
              <a:gd name="connsiteX10" fmla="*/ 851876 w 7184132"/>
              <a:gd name="connsiteY10" fmla="*/ 6352444 h 6352444"/>
              <a:gd name="connsiteX0" fmla="*/ 851876 w 7184132"/>
              <a:gd name="connsiteY0" fmla="*/ 6352444 h 6352444"/>
              <a:gd name="connsiteX1" fmla="*/ 1868916 w 7184132"/>
              <a:gd name="connsiteY1" fmla="*/ 6008672 h 6352444"/>
              <a:gd name="connsiteX2" fmla="*/ 4916780 w 7184132"/>
              <a:gd name="connsiteY2" fmla="*/ 6023051 h 6352444"/>
              <a:gd name="connsiteX3" fmla="*/ 4126053 w 7184132"/>
              <a:gd name="connsiteY3" fmla="*/ 2445529 h 6352444"/>
              <a:gd name="connsiteX4" fmla="*/ 7184132 w 7184132"/>
              <a:gd name="connsiteY4" fmla="*/ 0 h 6352444"/>
              <a:gd name="connsiteX5" fmla="*/ 6486532 w 7184132"/>
              <a:gd name="connsiteY5" fmla="*/ 10180 h 6352444"/>
              <a:gd name="connsiteX6" fmla="*/ 3528024 w 7184132"/>
              <a:gd name="connsiteY6" fmla="*/ 1558708 h 6352444"/>
              <a:gd name="connsiteX7" fmla="*/ 780150 w 7184132"/>
              <a:gd name="connsiteY7" fmla="*/ 503908 h 6352444"/>
              <a:gd name="connsiteX8" fmla="*/ 0 w 7184132"/>
              <a:gd name="connsiteY8" fmla="*/ 662159 h 6352444"/>
              <a:gd name="connsiteX9" fmla="*/ 2497078 w 7184132"/>
              <a:gd name="connsiteY9" fmla="*/ 2348890 h 6352444"/>
              <a:gd name="connsiteX10" fmla="*/ 851876 w 7184132"/>
              <a:gd name="connsiteY10" fmla="*/ 6352444 h 6352444"/>
              <a:gd name="connsiteX0" fmla="*/ 851876 w 7267770"/>
              <a:gd name="connsiteY0" fmla="*/ 6342264 h 6342264"/>
              <a:gd name="connsiteX1" fmla="*/ 1868916 w 7267770"/>
              <a:gd name="connsiteY1" fmla="*/ 5998492 h 6342264"/>
              <a:gd name="connsiteX2" fmla="*/ 4916780 w 7267770"/>
              <a:gd name="connsiteY2" fmla="*/ 6012871 h 6342264"/>
              <a:gd name="connsiteX3" fmla="*/ 4126053 w 7267770"/>
              <a:gd name="connsiteY3" fmla="*/ 2435349 h 6342264"/>
              <a:gd name="connsiteX4" fmla="*/ 7267770 w 7267770"/>
              <a:gd name="connsiteY4" fmla="*/ 763324 h 6342264"/>
              <a:gd name="connsiteX5" fmla="*/ 6486532 w 7267770"/>
              <a:gd name="connsiteY5" fmla="*/ 0 h 6342264"/>
              <a:gd name="connsiteX6" fmla="*/ 3528024 w 7267770"/>
              <a:gd name="connsiteY6" fmla="*/ 1548528 h 6342264"/>
              <a:gd name="connsiteX7" fmla="*/ 780150 w 7267770"/>
              <a:gd name="connsiteY7" fmla="*/ 493728 h 6342264"/>
              <a:gd name="connsiteX8" fmla="*/ 0 w 7267770"/>
              <a:gd name="connsiteY8" fmla="*/ 651979 h 6342264"/>
              <a:gd name="connsiteX9" fmla="*/ 2497078 w 7267770"/>
              <a:gd name="connsiteY9" fmla="*/ 2338710 h 6342264"/>
              <a:gd name="connsiteX10" fmla="*/ 851876 w 7267770"/>
              <a:gd name="connsiteY10" fmla="*/ 6342264 h 6342264"/>
              <a:gd name="connsiteX0" fmla="*/ 851876 w 7288679"/>
              <a:gd name="connsiteY0" fmla="*/ 6342264 h 6342264"/>
              <a:gd name="connsiteX1" fmla="*/ 1868916 w 7288679"/>
              <a:gd name="connsiteY1" fmla="*/ 5998492 h 6342264"/>
              <a:gd name="connsiteX2" fmla="*/ 4916780 w 7288679"/>
              <a:gd name="connsiteY2" fmla="*/ 6012871 h 6342264"/>
              <a:gd name="connsiteX3" fmla="*/ 4126053 w 7288679"/>
              <a:gd name="connsiteY3" fmla="*/ 2435349 h 6342264"/>
              <a:gd name="connsiteX4" fmla="*/ 7288679 w 7288679"/>
              <a:gd name="connsiteY4" fmla="*/ 10726 h 6342264"/>
              <a:gd name="connsiteX5" fmla="*/ 6486532 w 7288679"/>
              <a:gd name="connsiteY5" fmla="*/ 0 h 6342264"/>
              <a:gd name="connsiteX6" fmla="*/ 3528024 w 7288679"/>
              <a:gd name="connsiteY6" fmla="*/ 1548528 h 6342264"/>
              <a:gd name="connsiteX7" fmla="*/ 780150 w 7288679"/>
              <a:gd name="connsiteY7" fmla="*/ 493728 h 6342264"/>
              <a:gd name="connsiteX8" fmla="*/ 0 w 7288679"/>
              <a:gd name="connsiteY8" fmla="*/ 651979 h 6342264"/>
              <a:gd name="connsiteX9" fmla="*/ 2497078 w 7288679"/>
              <a:gd name="connsiteY9" fmla="*/ 2338710 h 6342264"/>
              <a:gd name="connsiteX10" fmla="*/ 851876 w 7288679"/>
              <a:gd name="connsiteY10" fmla="*/ 6342264 h 6342264"/>
              <a:gd name="connsiteX0" fmla="*/ 851876 w 7288679"/>
              <a:gd name="connsiteY0" fmla="*/ 6384075 h 6384075"/>
              <a:gd name="connsiteX1" fmla="*/ 1868916 w 7288679"/>
              <a:gd name="connsiteY1" fmla="*/ 6040303 h 6384075"/>
              <a:gd name="connsiteX2" fmla="*/ 4916780 w 7288679"/>
              <a:gd name="connsiteY2" fmla="*/ 6054682 h 6384075"/>
              <a:gd name="connsiteX3" fmla="*/ 4126053 w 7288679"/>
              <a:gd name="connsiteY3" fmla="*/ 2477160 h 6384075"/>
              <a:gd name="connsiteX4" fmla="*/ 7288679 w 7288679"/>
              <a:gd name="connsiteY4" fmla="*/ 52537 h 6384075"/>
              <a:gd name="connsiteX5" fmla="*/ 6423805 w 7288679"/>
              <a:gd name="connsiteY5" fmla="*/ 0 h 6384075"/>
              <a:gd name="connsiteX6" fmla="*/ 3528024 w 7288679"/>
              <a:gd name="connsiteY6" fmla="*/ 1590339 h 6384075"/>
              <a:gd name="connsiteX7" fmla="*/ 780150 w 7288679"/>
              <a:gd name="connsiteY7" fmla="*/ 535539 h 6384075"/>
              <a:gd name="connsiteX8" fmla="*/ 0 w 7288679"/>
              <a:gd name="connsiteY8" fmla="*/ 693790 h 6384075"/>
              <a:gd name="connsiteX9" fmla="*/ 2497078 w 7288679"/>
              <a:gd name="connsiteY9" fmla="*/ 2380521 h 6384075"/>
              <a:gd name="connsiteX10" fmla="*/ 851876 w 7288679"/>
              <a:gd name="connsiteY10" fmla="*/ 6384075 h 6384075"/>
              <a:gd name="connsiteX0" fmla="*/ 851876 w 7267770"/>
              <a:gd name="connsiteY0" fmla="*/ 6384075 h 6384075"/>
              <a:gd name="connsiteX1" fmla="*/ 1868916 w 7267770"/>
              <a:gd name="connsiteY1" fmla="*/ 6040303 h 6384075"/>
              <a:gd name="connsiteX2" fmla="*/ 4916780 w 7267770"/>
              <a:gd name="connsiteY2" fmla="*/ 6054682 h 6384075"/>
              <a:gd name="connsiteX3" fmla="*/ 4126053 w 7267770"/>
              <a:gd name="connsiteY3" fmla="*/ 2477160 h 6384075"/>
              <a:gd name="connsiteX4" fmla="*/ 7267770 w 7267770"/>
              <a:gd name="connsiteY4" fmla="*/ 31632 h 6384075"/>
              <a:gd name="connsiteX5" fmla="*/ 6423805 w 7267770"/>
              <a:gd name="connsiteY5" fmla="*/ 0 h 6384075"/>
              <a:gd name="connsiteX6" fmla="*/ 3528024 w 7267770"/>
              <a:gd name="connsiteY6" fmla="*/ 1590339 h 6384075"/>
              <a:gd name="connsiteX7" fmla="*/ 780150 w 7267770"/>
              <a:gd name="connsiteY7" fmla="*/ 535539 h 6384075"/>
              <a:gd name="connsiteX8" fmla="*/ 0 w 7267770"/>
              <a:gd name="connsiteY8" fmla="*/ 693790 h 6384075"/>
              <a:gd name="connsiteX9" fmla="*/ 2497078 w 7267770"/>
              <a:gd name="connsiteY9" fmla="*/ 2380521 h 6384075"/>
              <a:gd name="connsiteX10" fmla="*/ 851876 w 7267770"/>
              <a:gd name="connsiteY10" fmla="*/ 6384075 h 6384075"/>
              <a:gd name="connsiteX0" fmla="*/ 851876 w 7267770"/>
              <a:gd name="connsiteY0" fmla="*/ 6384075 h 6384075"/>
              <a:gd name="connsiteX1" fmla="*/ 1868916 w 7267770"/>
              <a:gd name="connsiteY1" fmla="*/ 6040303 h 6384075"/>
              <a:gd name="connsiteX2" fmla="*/ 4916780 w 7267770"/>
              <a:gd name="connsiteY2" fmla="*/ 6054682 h 6384075"/>
              <a:gd name="connsiteX3" fmla="*/ 4126053 w 7267770"/>
              <a:gd name="connsiteY3" fmla="*/ 2477160 h 6384075"/>
              <a:gd name="connsiteX4" fmla="*/ 7267770 w 7267770"/>
              <a:gd name="connsiteY4" fmla="*/ 31632 h 6384075"/>
              <a:gd name="connsiteX5" fmla="*/ 6423805 w 7267770"/>
              <a:gd name="connsiteY5" fmla="*/ 0 h 6384075"/>
              <a:gd name="connsiteX6" fmla="*/ 3528024 w 7267770"/>
              <a:gd name="connsiteY6" fmla="*/ 1590339 h 6384075"/>
              <a:gd name="connsiteX7" fmla="*/ 792997 w 7267770"/>
              <a:gd name="connsiteY7" fmla="*/ 499311 h 6384075"/>
              <a:gd name="connsiteX8" fmla="*/ 0 w 7267770"/>
              <a:gd name="connsiteY8" fmla="*/ 693790 h 6384075"/>
              <a:gd name="connsiteX9" fmla="*/ 2497078 w 7267770"/>
              <a:gd name="connsiteY9" fmla="*/ 2380521 h 6384075"/>
              <a:gd name="connsiteX10" fmla="*/ 851876 w 7267770"/>
              <a:gd name="connsiteY10" fmla="*/ 6384075 h 6384075"/>
              <a:gd name="connsiteX0" fmla="*/ 851876 w 7267770"/>
              <a:gd name="connsiteY0" fmla="*/ 6384075 h 6384075"/>
              <a:gd name="connsiteX1" fmla="*/ 1868916 w 7267770"/>
              <a:gd name="connsiteY1" fmla="*/ 6040303 h 6384075"/>
              <a:gd name="connsiteX2" fmla="*/ 4916780 w 7267770"/>
              <a:gd name="connsiteY2" fmla="*/ 6054682 h 6384075"/>
              <a:gd name="connsiteX3" fmla="*/ 4126053 w 7267770"/>
              <a:gd name="connsiteY3" fmla="*/ 2477160 h 6384075"/>
              <a:gd name="connsiteX4" fmla="*/ 7267770 w 7267770"/>
              <a:gd name="connsiteY4" fmla="*/ 31632 h 6384075"/>
              <a:gd name="connsiteX5" fmla="*/ 6423805 w 7267770"/>
              <a:gd name="connsiteY5" fmla="*/ 0 h 6384075"/>
              <a:gd name="connsiteX6" fmla="*/ 3528024 w 7267770"/>
              <a:gd name="connsiteY6" fmla="*/ 1590339 h 6384075"/>
              <a:gd name="connsiteX7" fmla="*/ 831349 w 7267770"/>
              <a:gd name="connsiteY7" fmla="*/ 529214 h 6384075"/>
              <a:gd name="connsiteX8" fmla="*/ 0 w 7267770"/>
              <a:gd name="connsiteY8" fmla="*/ 693790 h 6384075"/>
              <a:gd name="connsiteX9" fmla="*/ 2497078 w 7267770"/>
              <a:gd name="connsiteY9" fmla="*/ 2380521 h 6384075"/>
              <a:gd name="connsiteX10" fmla="*/ 851876 w 7267770"/>
              <a:gd name="connsiteY10" fmla="*/ 6384075 h 6384075"/>
              <a:gd name="connsiteX0" fmla="*/ 800769 w 7216663"/>
              <a:gd name="connsiteY0" fmla="*/ 6384075 h 6384075"/>
              <a:gd name="connsiteX1" fmla="*/ 1817809 w 7216663"/>
              <a:gd name="connsiteY1" fmla="*/ 6040303 h 6384075"/>
              <a:gd name="connsiteX2" fmla="*/ 4865673 w 7216663"/>
              <a:gd name="connsiteY2" fmla="*/ 6054682 h 6384075"/>
              <a:gd name="connsiteX3" fmla="*/ 4074946 w 7216663"/>
              <a:gd name="connsiteY3" fmla="*/ 2477160 h 6384075"/>
              <a:gd name="connsiteX4" fmla="*/ 7216663 w 7216663"/>
              <a:gd name="connsiteY4" fmla="*/ 31632 h 6384075"/>
              <a:gd name="connsiteX5" fmla="*/ 6372698 w 7216663"/>
              <a:gd name="connsiteY5" fmla="*/ 0 h 6384075"/>
              <a:gd name="connsiteX6" fmla="*/ 3476917 w 7216663"/>
              <a:gd name="connsiteY6" fmla="*/ 1590339 h 6384075"/>
              <a:gd name="connsiteX7" fmla="*/ 780242 w 7216663"/>
              <a:gd name="connsiteY7" fmla="*/ 529214 h 6384075"/>
              <a:gd name="connsiteX8" fmla="*/ 0 w 7216663"/>
              <a:gd name="connsiteY8" fmla="*/ 756759 h 6384075"/>
              <a:gd name="connsiteX9" fmla="*/ 2445971 w 7216663"/>
              <a:gd name="connsiteY9" fmla="*/ 2380521 h 6384075"/>
              <a:gd name="connsiteX10" fmla="*/ 800769 w 7216663"/>
              <a:gd name="connsiteY10" fmla="*/ 6384075 h 6384075"/>
              <a:gd name="connsiteX0" fmla="*/ 800769 w 7216663"/>
              <a:gd name="connsiteY0" fmla="*/ 6384075 h 6384075"/>
              <a:gd name="connsiteX1" fmla="*/ 1817809 w 7216663"/>
              <a:gd name="connsiteY1" fmla="*/ 6040303 h 6384075"/>
              <a:gd name="connsiteX2" fmla="*/ 4865673 w 7216663"/>
              <a:gd name="connsiteY2" fmla="*/ 6054682 h 6384075"/>
              <a:gd name="connsiteX3" fmla="*/ 4074946 w 7216663"/>
              <a:gd name="connsiteY3" fmla="*/ 2477160 h 6384075"/>
              <a:gd name="connsiteX4" fmla="*/ 7216663 w 7216663"/>
              <a:gd name="connsiteY4" fmla="*/ 31632 h 6384075"/>
              <a:gd name="connsiteX5" fmla="*/ 6372698 w 7216663"/>
              <a:gd name="connsiteY5" fmla="*/ 0 h 6384075"/>
              <a:gd name="connsiteX6" fmla="*/ 3476917 w 7216663"/>
              <a:gd name="connsiteY6" fmla="*/ 1590339 h 6384075"/>
              <a:gd name="connsiteX7" fmla="*/ 754641 w 7216663"/>
              <a:gd name="connsiteY7" fmla="*/ 532378 h 6384075"/>
              <a:gd name="connsiteX8" fmla="*/ 0 w 7216663"/>
              <a:gd name="connsiteY8" fmla="*/ 756759 h 6384075"/>
              <a:gd name="connsiteX9" fmla="*/ 2445971 w 7216663"/>
              <a:gd name="connsiteY9" fmla="*/ 2380521 h 6384075"/>
              <a:gd name="connsiteX10" fmla="*/ 800769 w 7216663"/>
              <a:gd name="connsiteY10" fmla="*/ 6384075 h 638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16663" h="6384075">
                <a:moveTo>
                  <a:pt x="800769" y="6384075"/>
                </a:moveTo>
                <a:lnTo>
                  <a:pt x="1817809" y="6040303"/>
                </a:lnTo>
                <a:lnTo>
                  <a:pt x="4865673" y="6054682"/>
                </a:lnTo>
                <a:lnTo>
                  <a:pt x="4074946" y="2477160"/>
                </a:lnTo>
                <a:cubicBezTo>
                  <a:pt x="6139937" y="1942579"/>
                  <a:pt x="6535976" y="642405"/>
                  <a:pt x="7216663" y="31632"/>
                </a:cubicBezTo>
                <a:lnTo>
                  <a:pt x="6372698" y="0"/>
                </a:lnTo>
                <a:cubicBezTo>
                  <a:pt x="5554126" y="555038"/>
                  <a:pt x="5324192" y="1581342"/>
                  <a:pt x="3476917" y="1590339"/>
                </a:cubicBezTo>
                <a:cubicBezTo>
                  <a:pt x="1612054" y="1541977"/>
                  <a:pt x="1683143" y="1128761"/>
                  <a:pt x="754641" y="532378"/>
                </a:cubicBezTo>
                <a:lnTo>
                  <a:pt x="0" y="756759"/>
                </a:lnTo>
                <a:cubicBezTo>
                  <a:pt x="869710" y="1393690"/>
                  <a:pt x="915859" y="1807084"/>
                  <a:pt x="2445971" y="2380521"/>
                </a:cubicBezTo>
                <a:lnTo>
                  <a:pt x="800769" y="6384075"/>
                </a:lnTo>
                <a:close/>
              </a:path>
            </a:pathLst>
          </a:cu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a typeface="ＭＳ Ｐゴシック" charset="0"/>
              <a:cs typeface="ＭＳ Ｐゴシック" charset="0"/>
            </a:endParaRPr>
          </a:p>
        </p:txBody>
      </p:sp>
      <p:sp>
        <p:nvSpPr>
          <p:cNvPr id="12" name="Oval 11"/>
          <p:cNvSpPr/>
          <p:nvPr/>
        </p:nvSpPr>
        <p:spPr>
          <a:xfrm rot="422899">
            <a:off x="4942303" y="3554535"/>
            <a:ext cx="2820987" cy="2384425"/>
          </a:xfrm>
          <a:prstGeom prst="ellipse">
            <a:avLst/>
          </a:prstGeom>
          <a:gradFill flip="none" rotWithShape="1">
            <a:gsLst>
              <a:gs pos="0">
                <a:schemeClr val="bg1">
                  <a:alpha val="48000"/>
                </a:schemeClr>
              </a:gs>
              <a:gs pos="100000">
                <a:srgbClr val="FFFFFF">
                  <a:alpha val="0"/>
                </a:srgb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000000"/>
              </a:solidFill>
              <a:latin typeface="Calibri" charset="0"/>
              <a:ea typeface="ＭＳ Ｐゴシック" charset="0"/>
              <a:cs typeface="ＭＳ Ｐゴシック" charset="0"/>
            </a:endParaRPr>
          </a:p>
        </p:txBody>
      </p:sp>
      <p:sp>
        <p:nvSpPr>
          <p:cNvPr id="13" name="Freeform 12"/>
          <p:cNvSpPr/>
          <p:nvPr/>
        </p:nvSpPr>
        <p:spPr>
          <a:xfrm rot="422899">
            <a:off x="4359582" y="2004754"/>
            <a:ext cx="2434477" cy="4513714"/>
          </a:xfrm>
          <a:custGeom>
            <a:avLst/>
            <a:gdLst>
              <a:gd name="connsiteX0" fmla="*/ 0 w 3174838"/>
              <a:gd name="connsiteY0" fmla="*/ 0 h 5751570"/>
              <a:gd name="connsiteX1" fmla="*/ 1232584 w 3174838"/>
              <a:gd name="connsiteY1" fmla="*/ 5751570 h 5751570"/>
              <a:gd name="connsiteX2" fmla="*/ 3174838 w 3174838"/>
              <a:gd name="connsiteY2" fmla="*/ 5154004 h 5751570"/>
              <a:gd name="connsiteX3" fmla="*/ 0 w 3174838"/>
              <a:gd name="connsiteY3" fmla="*/ 0 h 5751570"/>
              <a:gd name="connsiteX0" fmla="*/ 0 w 3174838"/>
              <a:gd name="connsiteY0" fmla="*/ 0 h 5751570"/>
              <a:gd name="connsiteX1" fmla="*/ 1232584 w 3174838"/>
              <a:gd name="connsiteY1" fmla="*/ 5751570 h 5751570"/>
              <a:gd name="connsiteX2" fmla="*/ 3174838 w 3174838"/>
              <a:gd name="connsiteY2" fmla="*/ 5154004 h 5751570"/>
              <a:gd name="connsiteX3" fmla="*/ 522914 w 3174838"/>
              <a:gd name="connsiteY3" fmla="*/ 859001 h 5751570"/>
              <a:gd name="connsiteX4" fmla="*/ 0 w 3174838"/>
              <a:gd name="connsiteY4" fmla="*/ 0 h 5751570"/>
              <a:gd name="connsiteX0" fmla="*/ 0 w 3174838"/>
              <a:gd name="connsiteY0" fmla="*/ 224087 h 5975657"/>
              <a:gd name="connsiteX1" fmla="*/ 1232584 w 3174838"/>
              <a:gd name="connsiteY1" fmla="*/ 5975657 h 5975657"/>
              <a:gd name="connsiteX2" fmla="*/ 3174838 w 3174838"/>
              <a:gd name="connsiteY2" fmla="*/ 5378091 h 5975657"/>
              <a:gd name="connsiteX3" fmla="*/ 709669 w 3174838"/>
              <a:gd name="connsiteY3" fmla="*/ 0 h 5975657"/>
              <a:gd name="connsiteX4" fmla="*/ 0 w 3174838"/>
              <a:gd name="connsiteY4" fmla="*/ 224087 h 5975657"/>
              <a:gd name="connsiteX0" fmla="*/ 0 w 3174838"/>
              <a:gd name="connsiteY0" fmla="*/ 224087 h 5866839"/>
              <a:gd name="connsiteX1" fmla="*/ 1201805 w 3174838"/>
              <a:gd name="connsiteY1" fmla="*/ 5866839 h 5866839"/>
              <a:gd name="connsiteX2" fmla="*/ 3174838 w 3174838"/>
              <a:gd name="connsiteY2" fmla="*/ 5378091 h 5866839"/>
              <a:gd name="connsiteX3" fmla="*/ 709669 w 3174838"/>
              <a:gd name="connsiteY3" fmla="*/ 0 h 5866839"/>
              <a:gd name="connsiteX4" fmla="*/ 0 w 3174838"/>
              <a:gd name="connsiteY4" fmla="*/ 224087 h 5866839"/>
              <a:gd name="connsiteX0" fmla="*/ 0 w 3164286"/>
              <a:gd name="connsiteY0" fmla="*/ 224087 h 5866839"/>
              <a:gd name="connsiteX1" fmla="*/ 1201805 w 3164286"/>
              <a:gd name="connsiteY1" fmla="*/ 5866839 h 5866839"/>
              <a:gd name="connsiteX2" fmla="*/ 3164287 w 3164286"/>
              <a:gd name="connsiteY2" fmla="*/ 5292763 h 5866839"/>
              <a:gd name="connsiteX3" fmla="*/ 709669 w 3164286"/>
              <a:gd name="connsiteY3" fmla="*/ 0 h 5866839"/>
              <a:gd name="connsiteX4" fmla="*/ 0 w 3164286"/>
              <a:gd name="connsiteY4" fmla="*/ 224087 h 5866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4286" h="5866839">
                <a:moveTo>
                  <a:pt x="0" y="224087"/>
                </a:moveTo>
                <a:lnTo>
                  <a:pt x="1201805" y="5866839"/>
                </a:lnTo>
                <a:lnTo>
                  <a:pt x="3164287" y="5292763"/>
                </a:lnTo>
                <a:lnTo>
                  <a:pt x="709669" y="0"/>
                </a:lnTo>
                <a:lnTo>
                  <a:pt x="0" y="224087"/>
                </a:lnTo>
                <a:close/>
              </a:path>
            </a:pathLst>
          </a:custGeom>
          <a:gradFill flip="none" rotWithShape="1">
            <a:gsLst>
              <a:gs pos="55000">
                <a:schemeClr val="bg2">
                  <a:lumMod val="75000"/>
                  <a:alpha val="0"/>
                </a:schemeClr>
              </a:gs>
              <a:gs pos="100000">
                <a:schemeClr val="tx2">
                  <a:lumMod val="75000"/>
                  <a:alpha val="79000"/>
                </a:schemeClr>
              </a:gs>
            </a:gsLst>
            <a:lin ang="966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defTabSz="457200">
              <a:defRPr>
                <a:solidFill>
                  <a:schemeClr val="tx1"/>
                </a:solidFill>
                <a:latin typeface="Calibri" charset="0"/>
                <a:ea typeface="ＭＳ Ｐゴシック" charset="0"/>
              </a:defRPr>
            </a:lvl1pPr>
            <a:lvl2pPr marL="742950" indent="-285750" defTabSz="457200">
              <a:defRPr>
                <a:solidFill>
                  <a:schemeClr val="tx1"/>
                </a:solidFill>
                <a:latin typeface="Calibri" charset="0"/>
                <a:ea typeface="ＭＳ Ｐゴシック" charset="0"/>
              </a:defRPr>
            </a:lvl2pPr>
            <a:lvl3pPr marL="1143000" indent="-228600" defTabSz="457200">
              <a:defRPr>
                <a:solidFill>
                  <a:schemeClr val="tx1"/>
                </a:solidFill>
                <a:latin typeface="Calibri" charset="0"/>
                <a:ea typeface="ＭＳ Ｐゴシック" charset="0"/>
              </a:defRPr>
            </a:lvl3pPr>
            <a:lvl4pPr marL="1600200" indent="-228600" defTabSz="457200">
              <a:defRPr>
                <a:solidFill>
                  <a:schemeClr val="tx1"/>
                </a:solidFill>
                <a:latin typeface="Calibri" charset="0"/>
                <a:ea typeface="ＭＳ Ｐゴシック" charset="0"/>
              </a:defRPr>
            </a:lvl4pPr>
            <a:lvl5pPr marL="2057400" indent="-228600" defTabSz="4572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endParaRPr lang="en-US">
              <a:solidFill>
                <a:srgbClr val="FFFFFF"/>
              </a:solidFill>
              <a:cs typeface="ＭＳ Ｐゴシック" charset="0"/>
            </a:endParaRPr>
          </a:p>
        </p:txBody>
      </p:sp>
      <p:sp>
        <p:nvSpPr>
          <p:cNvPr id="14" name="Freeform 13"/>
          <p:cNvSpPr/>
          <p:nvPr/>
        </p:nvSpPr>
        <p:spPr>
          <a:xfrm rot="422899">
            <a:off x="3785930" y="1973659"/>
            <a:ext cx="1489350" cy="4445535"/>
          </a:xfrm>
          <a:custGeom>
            <a:avLst/>
            <a:gdLst>
              <a:gd name="connsiteX0" fmla="*/ 0 w 3174838"/>
              <a:gd name="connsiteY0" fmla="*/ 0 h 5751570"/>
              <a:gd name="connsiteX1" fmla="*/ 1232584 w 3174838"/>
              <a:gd name="connsiteY1" fmla="*/ 5751570 h 5751570"/>
              <a:gd name="connsiteX2" fmla="*/ 3174838 w 3174838"/>
              <a:gd name="connsiteY2" fmla="*/ 5154004 h 5751570"/>
              <a:gd name="connsiteX3" fmla="*/ 0 w 3174838"/>
              <a:gd name="connsiteY3" fmla="*/ 0 h 5751570"/>
              <a:gd name="connsiteX0" fmla="*/ 578941 w 1811525"/>
              <a:gd name="connsiteY0" fmla="*/ 0 h 5751570"/>
              <a:gd name="connsiteX1" fmla="*/ 1811525 w 1811525"/>
              <a:gd name="connsiteY1" fmla="*/ 5751570 h 5751570"/>
              <a:gd name="connsiteX2" fmla="*/ 0 w 1811525"/>
              <a:gd name="connsiteY2" fmla="*/ 5751569 h 5751570"/>
              <a:gd name="connsiteX3" fmla="*/ 578941 w 1811525"/>
              <a:gd name="connsiteY3" fmla="*/ 0 h 5751570"/>
              <a:gd name="connsiteX0" fmla="*/ 578941 w 1811525"/>
              <a:gd name="connsiteY0" fmla="*/ 0 h 5751570"/>
              <a:gd name="connsiteX1" fmla="*/ 1811525 w 1811525"/>
              <a:gd name="connsiteY1" fmla="*/ 5751570 h 5751570"/>
              <a:gd name="connsiteX2" fmla="*/ 0 w 1811525"/>
              <a:gd name="connsiteY2" fmla="*/ 5751569 h 5751570"/>
              <a:gd name="connsiteX3" fmla="*/ 448214 w 1811525"/>
              <a:gd name="connsiteY3" fmla="*/ 1157784 h 5751570"/>
              <a:gd name="connsiteX4" fmla="*/ 578941 w 1811525"/>
              <a:gd name="connsiteY4" fmla="*/ 0 h 5751570"/>
              <a:gd name="connsiteX0" fmla="*/ 709668 w 1942252"/>
              <a:gd name="connsiteY0" fmla="*/ 74695 h 5826265"/>
              <a:gd name="connsiteX1" fmla="*/ 1942252 w 1942252"/>
              <a:gd name="connsiteY1" fmla="*/ 5826265 h 5826265"/>
              <a:gd name="connsiteX2" fmla="*/ 130727 w 1942252"/>
              <a:gd name="connsiteY2" fmla="*/ 5826264 h 5826265"/>
              <a:gd name="connsiteX3" fmla="*/ 0 w 1942252"/>
              <a:gd name="connsiteY3" fmla="*/ 0 h 5826265"/>
              <a:gd name="connsiteX4" fmla="*/ 709668 w 1942252"/>
              <a:gd name="connsiteY4" fmla="*/ 74695 h 5826265"/>
              <a:gd name="connsiteX0" fmla="*/ 747019 w 1942252"/>
              <a:gd name="connsiteY0" fmla="*/ 149390 h 5826265"/>
              <a:gd name="connsiteX1" fmla="*/ 1942252 w 1942252"/>
              <a:gd name="connsiteY1" fmla="*/ 5826265 h 5826265"/>
              <a:gd name="connsiteX2" fmla="*/ 130727 w 1942252"/>
              <a:gd name="connsiteY2" fmla="*/ 5826264 h 5826265"/>
              <a:gd name="connsiteX3" fmla="*/ 0 w 1942252"/>
              <a:gd name="connsiteY3" fmla="*/ 0 h 5826265"/>
              <a:gd name="connsiteX4" fmla="*/ 747019 w 1942252"/>
              <a:gd name="connsiteY4" fmla="*/ 149390 h 5826265"/>
              <a:gd name="connsiteX0" fmla="*/ 747019 w 1942252"/>
              <a:gd name="connsiteY0" fmla="*/ 74694 h 5751569"/>
              <a:gd name="connsiteX1" fmla="*/ 1942252 w 1942252"/>
              <a:gd name="connsiteY1" fmla="*/ 5751569 h 5751569"/>
              <a:gd name="connsiteX2" fmla="*/ 130727 w 1942252"/>
              <a:gd name="connsiteY2" fmla="*/ 5751568 h 5751569"/>
              <a:gd name="connsiteX3" fmla="*/ 0 w 1942252"/>
              <a:gd name="connsiteY3" fmla="*/ 0 h 5751569"/>
              <a:gd name="connsiteX4" fmla="*/ 747019 w 1942252"/>
              <a:gd name="connsiteY4" fmla="*/ 74694 h 5751569"/>
              <a:gd name="connsiteX0" fmla="*/ 747019 w 1942252"/>
              <a:gd name="connsiteY0" fmla="*/ 74694 h 5778221"/>
              <a:gd name="connsiteX1" fmla="*/ 1942252 w 1942252"/>
              <a:gd name="connsiteY1" fmla="*/ 5751569 h 5778221"/>
              <a:gd name="connsiteX2" fmla="*/ 125360 w 1942252"/>
              <a:gd name="connsiteY2" fmla="*/ 5778221 h 5778221"/>
              <a:gd name="connsiteX3" fmla="*/ 0 w 1942252"/>
              <a:gd name="connsiteY3" fmla="*/ 0 h 5778221"/>
              <a:gd name="connsiteX4" fmla="*/ 747019 w 1942252"/>
              <a:gd name="connsiteY4" fmla="*/ 74694 h 5778221"/>
              <a:gd name="connsiteX0" fmla="*/ 747019 w 1935828"/>
              <a:gd name="connsiteY0" fmla="*/ 74694 h 5778221"/>
              <a:gd name="connsiteX1" fmla="*/ 1935828 w 1935828"/>
              <a:gd name="connsiteY1" fmla="*/ 5769689 h 5778221"/>
              <a:gd name="connsiteX2" fmla="*/ 125360 w 1935828"/>
              <a:gd name="connsiteY2" fmla="*/ 5778221 h 5778221"/>
              <a:gd name="connsiteX3" fmla="*/ 0 w 1935828"/>
              <a:gd name="connsiteY3" fmla="*/ 0 h 5778221"/>
              <a:gd name="connsiteX4" fmla="*/ 747019 w 1935828"/>
              <a:gd name="connsiteY4" fmla="*/ 74694 h 5778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5828" h="5778221">
                <a:moveTo>
                  <a:pt x="747019" y="74694"/>
                </a:moveTo>
                <a:lnTo>
                  <a:pt x="1935828" y="5769689"/>
                </a:lnTo>
                <a:lnTo>
                  <a:pt x="125360" y="5778221"/>
                </a:lnTo>
                <a:lnTo>
                  <a:pt x="0" y="0"/>
                </a:lnTo>
                <a:lnTo>
                  <a:pt x="747019" y="74694"/>
                </a:lnTo>
                <a:close/>
              </a:path>
            </a:pathLst>
          </a:custGeom>
          <a:gradFill flip="none" rotWithShape="1">
            <a:gsLst>
              <a:gs pos="63000">
                <a:schemeClr val="bg2">
                  <a:lumMod val="75000"/>
                  <a:alpha val="0"/>
                </a:schemeClr>
              </a:gs>
              <a:gs pos="0">
                <a:schemeClr val="tx2">
                  <a:lumMod val="75000"/>
                  <a:alpha val="79000"/>
                </a:schemeClr>
              </a:gs>
            </a:gsLst>
            <a:lin ang="10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defTabSz="457200">
              <a:defRPr>
                <a:solidFill>
                  <a:schemeClr val="tx1"/>
                </a:solidFill>
                <a:latin typeface="Calibri" charset="0"/>
                <a:ea typeface="ＭＳ Ｐゴシック" charset="0"/>
              </a:defRPr>
            </a:lvl1pPr>
            <a:lvl2pPr marL="742950" indent="-285750" defTabSz="457200">
              <a:defRPr>
                <a:solidFill>
                  <a:schemeClr val="tx1"/>
                </a:solidFill>
                <a:latin typeface="Calibri" charset="0"/>
                <a:ea typeface="ＭＳ Ｐゴシック" charset="0"/>
              </a:defRPr>
            </a:lvl2pPr>
            <a:lvl3pPr marL="1143000" indent="-228600" defTabSz="457200">
              <a:defRPr>
                <a:solidFill>
                  <a:schemeClr val="tx1"/>
                </a:solidFill>
                <a:latin typeface="Calibri" charset="0"/>
                <a:ea typeface="ＭＳ Ｐゴシック" charset="0"/>
              </a:defRPr>
            </a:lvl3pPr>
            <a:lvl4pPr marL="1600200" indent="-228600" defTabSz="457200">
              <a:defRPr>
                <a:solidFill>
                  <a:schemeClr val="tx1"/>
                </a:solidFill>
                <a:latin typeface="Calibri" charset="0"/>
                <a:ea typeface="ＭＳ Ｐゴシック" charset="0"/>
              </a:defRPr>
            </a:lvl4pPr>
            <a:lvl5pPr marL="2057400" indent="-228600" defTabSz="4572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endParaRPr lang="en-US">
              <a:solidFill>
                <a:srgbClr val="FFFFFF"/>
              </a:solidFill>
              <a:cs typeface="ＭＳ Ｐゴシック" charset="0"/>
            </a:endParaRPr>
          </a:p>
        </p:txBody>
      </p:sp>
      <p:sp>
        <p:nvSpPr>
          <p:cNvPr id="15" name="Freeform 14"/>
          <p:cNvSpPr/>
          <p:nvPr/>
        </p:nvSpPr>
        <p:spPr>
          <a:xfrm rot="422899">
            <a:off x="2790649" y="1687688"/>
            <a:ext cx="1284482" cy="4666412"/>
          </a:xfrm>
          <a:custGeom>
            <a:avLst/>
            <a:gdLst>
              <a:gd name="connsiteX0" fmla="*/ 0 w 3174838"/>
              <a:gd name="connsiteY0" fmla="*/ 0 h 5751570"/>
              <a:gd name="connsiteX1" fmla="*/ 1232584 w 3174838"/>
              <a:gd name="connsiteY1" fmla="*/ 5751570 h 5751570"/>
              <a:gd name="connsiteX2" fmla="*/ 3174838 w 3174838"/>
              <a:gd name="connsiteY2" fmla="*/ 5154004 h 5751570"/>
              <a:gd name="connsiteX3" fmla="*/ 0 w 3174838"/>
              <a:gd name="connsiteY3" fmla="*/ 0 h 5751570"/>
              <a:gd name="connsiteX0" fmla="*/ 0 w 3174838"/>
              <a:gd name="connsiteY0" fmla="*/ 0 h 5751570"/>
              <a:gd name="connsiteX1" fmla="*/ 1232584 w 3174838"/>
              <a:gd name="connsiteY1" fmla="*/ 5751570 h 5751570"/>
              <a:gd name="connsiteX2" fmla="*/ 3174838 w 3174838"/>
              <a:gd name="connsiteY2" fmla="*/ 5154004 h 5751570"/>
              <a:gd name="connsiteX3" fmla="*/ 522914 w 3174838"/>
              <a:gd name="connsiteY3" fmla="*/ 859001 h 5751570"/>
              <a:gd name="connsiteX4" fmla="*/ 0 w 3174838"/>
              <a:gd name="connsiteY4" fmla="*/ 0 h 5751570"/>
              <a:gd name="connsiteX0" fmla="*/ 0 w 3174838"/>
              <a:gd name="connsiteY0" fmla="*/ 224087 h 5975657"/>
              <a:gd name="connsiteX1" fmla="*/ 1232584 w 3174838"/>
              <a:gd name="connsiteY1" fmla="*/ 5975657 h 5975657"/>
              <a:gd name="connsiteX2" fmla="*/ 3174838 w 3174838"/>
              <a:gd name="connsiteY2" fmla="*/ 5378091 h 5975657"/>
              <a:gd name="connsiteX3" fmla="*/ 709669 w 3174838"/>
              <a:gd name="connsiteY3" fmla="*/ 0 h 5975657"/>
              <a:gd name="connsiteX4" fmla="*/ 0 w 3174838"/>
              <a:gd name="connsiteY4" fmla="*/ 224087 h 5975657"/>
              <a:gd name="connsiteX0" fmla="*/ 0 w 3174838"/>
              <a:gd name="connsiteY0" fmla="*/ 224087 h 5994331"/>
              <a:gd name="connsiteX1" fmla="*/ 0 w 3174838"/>
              <a:gd name="connsiteY1" fmla="*/ 5994331 h 5994331"/>
              <a:gd name="connsiteX2" fmla="*/ 3174838 w 3174838"/>
              <a:gd name="connsiteY2" fmla="*/ 5378091 h 5994331"/>
              <a:gd name="connsiteX3" fmla="*/ 709669 w 3174838"/>
              <a:gd name="connsiteY3" fmla="*/ 0 h 5994331"/>
              <a:gd name="connsiteX4" fmla="*/ 0 w 3174838"/>
              <a:gd name="connsiteY4" fmla="*/ 224087 h 5994331"/>
              <a:gd name="connsiteX0" fmla="*/ 0 w 3380269"/>
              <a:gd name="connsiteY0" fmla="*/ 0 h 6050353"/>
              <a:gd name="connsiteX1" fmla="*/ 205431 w 3380269"/>
              <a:gd name="connsiteY1" fmla="*/ 6050353 h 6050353"/>
              <a:gd name="connsiteX2" fmla="*/ 3380269 w 3380269"/>
              <a:gd name="connsiteY2" fmla="*/ 5434113 h 6050353"/>
              <a:gd name="connsiteX3" fmla="*/ 915100 w 3380269"/>
              <a:gd name="connsiteY3" fmla="*/ 56022 h 6050353"/>
              <a:gd name="connsiteX4" fmla="*/ 0 w 3380269"/>
              <a:gd name="connsiteY4" fmla="*/ 0 h 6050353"/>
              <a:gd name="connsiteX0" fmla="*/ 0 w 1624770"/>
              <a:gd name="connsiteY0" fmla="*/ 0 h 6050353"/>
              <a:gd name="connsiteX1" fmla="*/ 205431 w 1624770"/>
              <a:gd name="connsiteY1" fmla="*/ 6050353 h 6050353"/>
              <a:gd name="connsiteX2" fmla="*/ 1624770 w 1624770"/>
              <a:gd name="connsiteY2" fmla="*/ 6050353 h 6050353"/>
              <a:gd name="connsiteX3" fmla="*/ 915100 w 1624770"/>
              <a:gd name="connsiteY3" fmla="*/ 56022 h 6050353"/>
              <a:gd name="connsiteX4" fmla="*/ 0 w 1624770"/>
              <a:gd name="connsiteY4" fmla="*/ 0 h 6050353"/>
              <a:gd name="connsiteX0" fmla="*/ 0 w 1624770"/>
              <a:gd name="connsiteY0" fmla="*/ 0 h 6053521"/>
              <a:gd name="connsiteX1" fmla="*/ 179833 w 1624770"/>
              <a:gd name="connsiteY1" fmla="*/ 6053520 h 6053521"/>
              <a:gd name="connsiteX2" fmla="*/ 1624770 w 1624770"/>
              <a:gd name="connsiteY2" fmla="*/ 6050353 h 6053521"/>
              <a:gd name="connsiteX3" fmla="*/ 915100 w 1624770"/>
              <a:gd name="connsiteY3" fmla="*/ 56022 h 6053521"/>
              <a:gd name="connsiteX4" fmla="*/ 0 w 1624770"/>
              <a:gd name="connsiteY4" fmla="*/ 0 h 6053521"/>
              <a:gd name="connsiteX0" fmla="*/ 0 w 1658901"/>
              <a:gd name="connsiteY0" fmla="*/ 1 h 6049303"/>
              <a:gd name="connsiteX1" fmla="*/ 213964 w 1658901"/>
              <a:gd name="connsiteY1" fmla="*/ 6049304 h 6049303"/>
              <a:gd name="connsiteX2" fmla="*/ 1658901 w 1658901"/>
              <a:gd name="connsiteY2" fmla="*/ 6046137 h 6049303"/>
              <a:gd name="connsiteX3" fmla="*/ 949231 w 1658901"/>
              <a:gd name="connsiteY3" fmla="*/ 51806 h 6049303"/>
              <a:gd name="connsiteX4" fmla="*/ 0 w 1658901"/>
              <a:gd name="connsiteY4" fmla="*/ 1 h 6049303"/>
              <a:gd name="connsiteX0" fmla="*/ 0 w 1669545"/>
              <a:gd name="connsiteY0" fmla="*/ 0 h 6065314"/>
              <a:gd name="connsiteX1" fmla="*/ 224608 w 1669545"/>
              <a:gd name="connsiteY1" fmla="*/ 6065313 h 6065314"/>
              <a:gd name="connsiteX2" fmla="*/ 1669545 w 1669545"/>
              <a:gd name="connsiteY2" fmla="*/ 6062146 h 6065314"/>
              <a:gd name="connsiteX3" fmla="*/ 959875 w 1669545"/>
              <a:gd name="connsiteY3" fmla="*/ 67815 h 6065314"/>
              <a:gd name="connsiteX4" fmla="*/ 0 w 1669545"/>
              <a:gd name="connsiteY4" fmla="*/ 0 h 6065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9545" h="6065314">
                <a:moveTo>
                  <a:pt x="0" y="0"/>
                </a:moveTo>
                <a:lnTo>
                  <a:pt x="224608" y="6065313"/>
                </a:lnTo>
                <a:lnTo>
                  <a:pt x="1669545" y="6062146"/>
                </a:lnTo>
                <a:lnTo>
                  <a:pt x="959875" y="67815"/>
                </a:lnTo>
                <a:lnTo>
                  <a:pt x="0" y="0"/>
                </a:lnTo>
                <a:close/>
              </a:path>
            </a:pathLst>
          </a:custGeom>
          <a:gradFill flip="none" rotWithShape="1">
            <a:gsLst>
              <a:gs pos="55000">
                <a:schemeClr val="bg2">
                  <a:lumMod val="75000"/>
                  <a:alpha val="0"/>
                </a:schemeClr>
              </a:gs>
              <a:gs pos="100000">
                <a:schemeClr val="tx1">
                  <a:lumMod val="75000"/>
                  <a:lumOff val="25000"/>
                  <a:alpha val="37000"/>
                </a:schemeClr>
              </a:gs>
            </a:gsLst>
            <a:lin ang="1044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defTabSz="457200">
              <a:defRPr>
                <a:solidFill>
                  <a:schemeClr val="tx1"/>
                </a:solidFill>
                <a:latin typeface="Calibri" charset="0"/>
                <a:ea typeface="ＭＳ Ｐゴシック" charset="0"/>
              </a:defRPr>
            </a:lvl1pPr>
            <a:lvl2pPr marL="742950" indent="-285750" defTabSz="457200">
              <a:defRPr>
                <a:solidFill>
                  <a:schemeClr val="tx1"/>
                </a:solidFill>
                <a:latin typeface="Calibri" charset="0"/>
                <a:ea typeface="ＭＳ Ｐゴシック" charset="0"/>
              </a:defRPr>
            </a:lvl2pPr>
            <a:lvl3pPr marL="1143000" indent="-228600" defTabSz="457200">
              <a:defRPr>
                <a:solidFill>
                  <a:schemeClr val="tx1"/>
                </a:solidFill>
                <a:latin typeface="Calibri" charset="0"/>
                <a:ea typeface="ＭＳ Ｐゴシック" charset="0"/>
              </a:defRPr>
            </a:lvl3pPr>
            <a:lvl4pPr marL="1600200" indent="-228600" defTabSz="457200">
              <a:defRPr>
                <a:solidFill>
                  <a:schemeClr val="tx1"/>
                </a:solidFill>
                <a:latin typeface="Calibri" charset="0"/>
                <a:ea typeface="ＭＳ Ｐゴシック" charset="0"/>
              </a:defRPr>
            </a:lvl4pPr>
            <a:lvl5pPr marL="2057400" indent="-228600" defTabSz="4572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endParaRPr lang="en-US">
              <a:solidFill>
                <a:srgbClr val="FFFFFF"/>
              </a:solidFill>
              <a:cs typeface="ＭＳ Ｐゴシック" charset="0"/>
            </a:endParaRPr>
          </a:p>
        </p:txBody>
      </p:sp>
      <p:sp>
        <p:nvSpPr>
          <p:cNvPr id="16" name="Freeform 15"/>
          <p:cNvSpPr/>
          <p:nvPr/>
        </p:nvSpPr>
        <p:spPr>
          <a:xfrm rot="422899">
            <a:off x="5851589" y="1931603"/>
            <a:ext cx="2500068" cy="4223893"/>
          </a:xfrm>
          <a:custGeom>
            <a:avLst/>
            <a:gdLst>
              <a:gd name="connsiteX0" fmla="*/ 0 w 3174838"/>
              <a:gd name="connsiteY0" fmla="*/ 0 h 5751570"/>
              <a:gd name="connsiteX1" fmla="*/ 1232584 w 3174838"/>
              <a:gd name="connsiteY1" fmla="*/ 5751570 h 5751570"/>
              <a:gd name="connsiteX2" fmla="*/ 3174838 w 3174838"/>
              <a:gd name="connsiteY2" fmla="*/ 5154004 h 5751570"/>
              <a:gd name="connsiteX3" fmla="*/ 0 w 3174838"/>
              <a:gd name="connsiteY3" fmla="*/ 0 h 5751570"/>
              <a:gd name="connsiteX0" fmla="*/ 0 w 3174838"/>
              <a:gd name="connsiteY0" fmla="*/ 0 h 5751570"/>
              <a:gd name="connsiteX1" fmla="*/ 1232584 w 3174838"/>
              <a:gd name="connsiteY1" fmla="*/ 5751570 h 5751570"/>
              <a:gd name="connsiteX2" fmla="*/ 3174838 w 3174838"/>
              <a:gd name="connsiteY2" fmla="*/ 5154004 h 5751570"/>
              <a:gd name="connsiteX3" fmla="*/ 522914 w 3174838"/>
              <a:gd name="connsiteY3" fmla="*/ 859001 h 5751570"/>
              <a:gd name="connsiteX4" fmla="*/ 0 w 3174838"/>
              <a:gd name="connsiteY4" fmla="*/ 0 h 5751570"/>
              <a:gd name="connsiteX0" fmla="*/ 0 w 3174838"/>
              <a:gd name="connsiteY0" fmla="*/ 224087 h 5975657"/>
              <a:gd name="connsiteX1" fmla="*/ 1232584 w 3174838"/>
              <a:gd name="connsiteY1" fmla="*/ 5975657 h 5975657"/>
              <a:gd name="connsiteX2" fmla="*/ 3174838 w 3174838"/>
              <a:gd name="connsiteY2" fmla="*/ 5378091 h 5975657"/>
              <a:gd name="connsiteX3" fmla="*/ 709669 w 3174838"/>
              <a:gd name="connsiteY3" fmla="*/ 0 h 5975657"/>
              <a:gd name="connsiteX4" fmla="*/ 0 w 3174838"/>
              <a:gd name="connsiteY4" fmla="*/ 224087 h 5975657"/>
              <a:gd name="connsiteX0" fmla="*/ 0 w 3174838"/>
              <a:gd name="connsiteY0" fmla="*/ 224087 h 5994331"/>
              <a:gd name="connsiteX1" fmla="*/ 0 w 3174838"/>
              <a:gd name="connsiteY1" fmla="*/ 5994331 h 5994331"/>
              <a:gd name="connsiteX2" fmla="*/ 3174838 w 3174838"/>
              <a:gd name="connsiteY2" fmla="*/ 5378091 h 5994331"/>
              <a:gd name="connsiteX3" fmla="*/ 709669 w 3174838"/>
              <a:gd name="connsiteY3" fmla="*/ 0 h 5994331"/>
              <a:gd name="connsiteX4" fmla="*/ 0 w 3174838"/>
              <a:gd name="connsiteY4" fmla="*/ 224087 h 5994331"/>
              <a:gd name="connsiteX0" fmla="*/ 0 w 3380269"/>
              <a:gd name="connsiteY0" fmla="*/ 0 h 6050353"/>
              <a:gd name="connsiteX1" fmla="*/ 205431 w 3380269"/>
              <a:gd name="connsiteY1" fmla="*/ 6050353 h 6050353"/>
              <a:gd name="connsiteX2" fmla="*/ 3380269 w 3380269"/>
              <a:gd name="connsiteY2" fmla="*/ 5434113 h 6050353"/>
              <a:gd name="connsiteX3" fmla="*/ 915100 w 3380269"/>
              <a:gd name="connsiteY3" fmla="*/ 56022 h 6050353"/>
              <a:gd name="connsiteX4" fmla="*/ 0 w 3380269"/>
              <a:gd name="connsiteY4" fmla="*/ 0 h 6050353"/>
              <a:gd name="connsiteX0" fmla="*/ 0 w 1624770"/>
              <a:gd name="connsiteY0" fmla="*/ 0 h 6050353"/>
              <a:gd name="connsiteX1" fmla="*/ 205431 w 1624770"/>
              <a:gd name="connsiteY1" fmla="*/ 6050353 h 6050353"/>
              <a:gd name="connsiteX2" fmla="*/ 1624770 w 1624770"/>
              <a:gd name="connsiteY2" fmla="*/ 6050353 h 6050353"/>
              <a:gd name="connsiteX3" fmla="*/ 915100 w 1624770"/>
              <a:gd name="connsiteY3" fmla="*/ 56022 h 6050353"/>
              <a:gd name="connsiteX4" fmla="*/ 0 w 1624770"/>
              <a:gd name="connsiteY4" fmla="*/ 0 h 6050353"/>
              <a:gd name="connsiteX0" fmla="*/ 0 w 2969408"/>
              <a:gd name="connsiteY0" fmla="*/ 0 h 6330462"/>
              <a:gd name="connsiteX1" fmla="*/ 1550069 w 2969408"/>
              <a:gd name="connsiteY1" fmla="*/ 6330462 h 6330462"/>
              <a:gd name="connsiteX2" fmla="*/ 2969408 w 2969408"/>
              <a:gd name="connsiteY2" fmla="*/ 6330462 h 6330462"/>
              <a:gd name="connsiteX3" fmla="*/ 2259738 w 2969408"/>
              <a:gd name="connsiteY3" fmla="*/ 336131 h 6330462"/>
              <a:gd name="connsiteX4" fmla="*/ 0 w 2969408"/>
              <a:gd name="connsiteY4" fmla="*/ 0 h 6330462"/>
              <a:gd name="connsiteX0" fmla="*/ 0 w 2969408"/>
              <a:gd name="connsiteY0" fmla="*/ 0 h 6330462"/>
              <a:gd name="connsiteX1" fmla="*/ 2072984 w 2969408"/>
              <a:gd name="connsiteY1" fmla="*/ 5490135 h 6330462"/>
              <a:gd name="connsiteX2" fmla="*/ 2969408 w 2969408"/>
              <a:gd name="connsiteY2" fmla="*/ 6330462 h 6330462"/>
              <a:gd name="connsiteX3" fmla="*/ 2259738 w 2969408"/>
              <a:gd name="connsiteY3" fmla="*/ 336131 h 6330462"/>
              <a:gd name="connsiteX4" fmla="*/ 0 w 2969408"/>
              <a:gd name="connsiteY4" fmla="*/ 0 h 6330462"/>
              <a:gd name="connsiteX0" fmla="*/ 0 w 3249541"/>
              <a:gd name="connsiteY0" fmla="*/ 0 h 5490135"/>
              <a:gd name="connsiteX1" fmla="*/ 2072984 w 3249541"/>
              <a:gd name="connsiteY1" fmla="*/ 5490135 h 5490135"/>
              <a:gd name="connsiteX2" fmla="*/ 3249541 w 3249541"/>
              <a:gd name="connsiteY2" fmla="*/ 5452787 h 5490135"/>
              <a:gd name="connsiteX3" fmla="*/ 2259738 w 3249541"/>
              <a:gd name="connsiteY3" fmla="*/ 336131 h 5490135"/>
              <a:gd name="connsiteX4" fmla="*/ 0 w 3249541"/>
              <a:gd name="connsiteY4" fmla="*/ 0 h 5490135"/>
              <a:gd name="connsiteX0" fmla="*/ 0 w 3249541"/>
              <a:gd name="connsiteY0" fmla="*/ 0 h 5490135"/>
              <a:gd name="connsiteX1" fmla="*/ 2072984 w 3249541"/>
              <a:gd name="connsiteY1" fmla="*/ 5490135 h 5490135"/>
              <a:gd name="connsiteX2" fmla="*/ 3249541 w 3249541"/>
              <a:gd name="connsiteY2" fmla="*/ 5452787 h 5490135"/>
              <a:gd name="connsiteX3" fmla="*/ 1288611 w 3249541"/>
              <a:gd name="connsiteY3" fmla="*/ 205414 h 5490135"/>
              <a:gd name="connsiteX4" fmla="*/ 0 w 3249541"/>
              <a:gd name="connsiteY4" fmla="*/ 0 h 5490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9541" h="5490135">
                <a:moveTo>
                  <a:pt x="0" y="0"/>
                </a:moveTo>
                <a:lnTo>
                  <a:pt x="2072984" y="5490135"/>
                </a:lnTo>
                <a:lnTo>
                  <a:pt x="3249541" y="5452787"/>
                </a:lnTo>
                <a:lnTo>
                  <a:pt x="1288611" y="205414"/>
                </a:lnTo>
                <a:lnTo>
                  <a:pt x="0" y="0"/>
                </a:lnTo>
                <a:close/>
              </a:path>
            </a:pathLst>
          </a:custGeom>
          <a:gradFill flip="none" rotWithShape="1">
            <a:gsLst>
              <a:gs pos="55000">
                <a:schemeClr val="bg2">
                  <a:lumMod val="75000"/>
                  <a:alpha val="0"/>
                </a:schemeClr>
              </a:gs>
              <a:gs pos="100000">
                <a:schemeClr val="tx1">
                  <a:lumMod val="75000"/>
                  <a:lumOff val="25000"/>
                  <a:alpha val="37000"/>
                </a:schemeClr>
              </a:gs>
            </a:gsLst>
            <a:lin ang="1044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defTabSz="457200">
              <a:defRPr>
                <a:solidFill>
                  <a:schemeClr val="tx1"/>
                </a:solidFill>
                <a:latin typeface="Calibri" charset="0"/>
                <a:ea typeface="ＭＳ Ｐゴシック" charset="0"/>
              </a:defRPr>
            </a:lvl1pPr>
            <a:lvl2pPr marL="742950" indent="-285750" defTabSz="457200">
              <a:defRPr>
                <a:solidFill>
                  <a:schemeClr val="tx1"/>
                </a:solidFill>
                <a:latin typeface="Calibri" charset="0"/>
                <a:ea typeface="ＭＳ Ｐゴシック" charset="0"/>
              </a:defRPr>
            </a:lvl2pPr>
            <a:lvl3pPr marL="1143000" indent="-228600" defTabSz="457200">
              <a:defRPr>
                <a:solidFill>
                  <a:schemeClr val="tx1"/>
                </a:solidFill>
                <a:latin typeface="Calibri" charset="0"/>
                <a:ea typeface="ＭＳ Ｐゴシック" charset="0"/>
              </a:defRPr>
            </a:lvl3pPr>
            <a:lvl4pPr marL="1600200" indent="-228600" defTabSz="457200">
              <a:defRPr>
                <a:solidFill>
                  <a:schemeClr val="tx1"/>
                </a:solidFill>
                <a:latin typeface="Calibri" charset="0"/>
                <a:ea typeface="ＭＳ Ｐゴシック" charset="0"/>
              </a:defRPr>
            </a:lvl4pPr>
            <a:lvl5pPr marL="2057400" indent="-228600" defTabSz="4572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endParaRPr lang="en-US">
              <a:solidFill>
                <a:srgbClr val="FFFFFF"/>
              </a:solidFill>
              <a:cs typeface="ＭＳ Ｐゴシック" charset="0"/>
            </a:endParaRPr>
          </a:p>
        </p:txBody>
      </p:sp>
      <p:sp>
        <p:nvSpPr>
          <p:cNvPr id="17" name="Freeform 16"/>
          <p:cNvSpPr>
            <a:spLocks/>
          </p:cNvSpPr>
          <p:nvPr/>
        </p:nvSpPr>
        <p:spPr bwMode="auto">
          <a:xfrm rot="180388" flipH="1">
            <a:off x="4075528" y="2408360"/>
            <a:ext cx="2433637" cy="1306512"/>
          </a:xfrm>
          <a:custGeom>
            <a:avLst/>
            <a:gdLst>
              <a:gd name="T0" fmla="*/ 5623510 w 1840794"/>
              <a:gd name="T1" fmla="*/ 1304525 h 1307175"/>
              <a:gd name="T2" fmla="*/ 1825683 w 1840794"/>
              <a:gd name="T3" fmla="*/ 596354 h 1307175"/>
              <a:gd name="T4" fmla="*/ 0 w 1840794"/>
              <a:gd name="T5" fmla="*/ 0 h 1307175"/>
              <a:gd name="T6" fmla="*/ 0 60000 65536"/>
              <a:gd name="T7" fmla="*/ 0 60000 65536"/>
              <a:gd name="T8" fmla="*/ 0 60000 65536"/>
              <a:gd name="T9" fmla="*/ 0 w 1840794"/>
              <a:gd name="T10" fmla="*/ 0 h 1307175"/>
              <a:gd name="T11" fmla="*/ 1840794 w 1840794"/>
              <a:gd name="T12" fmla="*/ 1307175 h 1307175"/>
            </a:gdLst>
            <a:ahLst/>
            <a:cxnLst>
              <a:cxn ang="T6">
                <a:pos x="T0" y="T1"/>
              </a:cxn>
              <a:cxn ang="T7">
                <a:pos x="T2" y="T3"/>
              </a:cxn>
              <a:cxn ang="T8">
                <a:pos x="T4" y="T5"/>
              </a:cxn>
            </a:cxnLst>
            <a:rect l="T9" t="T10" r="T11" b="T12"/>
            <a:pathLst>
              <a:path w="1840794" h="1307175">
                <a:moveTo>
                  <a:pt x="1840794" y="1307175"/>
                </a:moveTo>
                <a:cubicBezTo>
                  <a:pt x="1624853" y="843439"/>
                  <a:pt x="904416" y="815428"/>
                  <a:pt x="597617" y="597566"/>
                </a:cubicBezTo>
                <a:cubicBezTo>
                  <a:pt x="290818" y="379704"/>
                  <a:pt x="0" y="0"/>
                  <a:pt x="0" y="0"/>
                </a:cubicBezTo>
              </a:path>
            </a:pathLst>
          </a:custGeom>
          <a:noFill/>
          <a:ln w="76200">
            <a:solidFill>
              <a:srgbClr val="FFA900"/>
            </a:solidFill>
            <a:round/>
            <a:headEnd/>
            <a:tailEnd type="triangle" w="med" len="med"/>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8" name="Freeform 17"/>
          <p:cNvSpPr>
            <a:spLocks/>
          </p:cNvSpPr>
          <p:nvPr/>
        </p:nvSpPr>
        <p:spPr bwMode="auto">
          <a:xfrm>
            <a:off x="4026315" y="2319460"/>
            <a:ext cx="508000" cy="1212850"/>
          </a:xfrm>
          <a:custGeom>
            <a:avLst/>
            <a:gdLst>
              <a:gd name="T0" fmla="*/ 0 w 508429"/>
              <a:gd name="T1" fmla="*/ 1209990 h 1213805"/>
              <a:gd name="T2" fmla="*/ 465314 w 508429"/>
              <a:gd name="T3" fmla="*/ 390919 h 1213805"/>
              <a:gd name="T4" fmla="*/ 483927 w 508429"/>
              <a:gd name="T5" fmla="*/ 0 h 1213805"/>
              <a:gd name="T6" fmla="*/ 0 60000 65536"/>
              <a:gd name="T7" fmla="*/ 0 60000 65536"/>
              <a:gd name="T8" fmla="*/ 0 60000 65536"/>
              <a:gd name="T9" fmla="*/ 0 w 508429"/>
              <a:gd name="T10" fmla="*/ 0 h 1213805"/>
              <a:gd name="T11" fmla="*/ 508429 w 508429"/>
              <a:gd name="T12" fmla="*/ 1213805 h 1213805"/>
            </a:gdLst>
            <a:ahLst/>
            <a:cxnLst>
              <a:cxn ang="T6">
                <a:pos x="T0" y="T1"/>
              </a:cxn>
              <a:cxn ang="T7">
                <a:pos x="T2" y="T3"/>
              </a:cxn>
              <a:cxn ang="T8">
                <a:pos x="T4" y="T5"/>
              </a:cxn>
            </a:cxnLst>
            <a:rect l="T9" t="T10" r="T11" b="T12"/>
            <a:pathLst>
              <a:path w="508429" h="1213805">
                <a:moveTo>
                  <a:pt x="0" y="1213805"/>
                </a:moveTo>
                <a:cubicBezTo>
                  <a:pt x="192980" y="904129"/>
                  <a:pt x="385961" y="594453"/>
                  <a:pt x="466888" y="392152"/>
                </a:cubicBezTo>
                <a:cubicBezTo>
                  <a:pt x="547815" y="189851"/>
                  <a:pt x="485564" y="0"/>
                  <a:pt x="485564" y="0"/>
                </a:cubicBezTo>
              </a:path>
            </a:pathLst>
          </a:custGeom>
          <a:noFill/>
          <a:ln w="76200">
            <a:solidFill>
              <a:srgbClr val="604A7B"/>
            </a:solidFill>
            <a:round/>
            <a:headEnd/>
            <a:tailEnd type="triangle" w="med" len="med"/>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9" name="Freeform 18"/>
          <p:cNvSpPr>
            <a:spLocks/>
          </p:cNvSpPr>
          <p:nvPr/>
        </p:nvSpPr>
        <p:spPr bwMode="auto">
          <a:xfrm rot="180388">
            <a:off x="2322928" y="2298822"/>
            <a:ext cx="1712912" cy="3641725"/>
          </a:xfrm>
          <a:custGeom>
            <a:avLst/>
            <a:gdLst>
              <a:gd name="T0" fmla="*/ 1103216 w 1712384"/>
              <a:gd name="T1" fmla="*/ 3642651 h 3641416"/>
              <a:gd name="T2" fmla="*/ 1701569 w 1712384"/>
              <a:gd name="T3" fmla="*/ 1270259 h 3641416"/>
              <a:gd name="T4" fmla="*/ 598353 w 1712384"/>
              <a:gd name="T5" fmla="*/ 504368 h 3641416"/>
              <a:gd name="T6" fmla="*/ 0 w 1712384"/>
              <a:gd name="T7" fmla="*/ 0 h 3641416"/>
              <a:gd name="T8" fmla="*/ 0 60000 65536"/>
              <a:gd name="T9" fmla="*/ 0 60000 65536"/>
              <a:gd name="T10" fmla="*/ 0 60000 65536"/>
              <a:gd name="T11" fmla="*/ 0 60000 65536"/>
              <a:gd name="T12" fmla="*/ 0 w 1712384"/>
              <a:gd name="T13" fmla="*/ 0 h 3641416"/>
              <a:gd name="T14" fmla="*/ 1712384 w 1712384"/>
              <a:gd name="T15" fmla="*/ 3641416 h 3641416"/>
            </a:gdLst>
            <a:ahLst/>
            <a:cxnLst>
              <a:cxn ang="T8">
                <a:pos x="T0" y="T1"/>
              </a:cxn>
              <a:cxn ang="T9">
                <a:pos x="T2" y="T3"/>
              </a:cxn>
              <a:cxn ang="T10">
                <a:pos x="T4" y="T5"/>
              </a:cxn>
              <a:cxn ang="T11">
                <a:pos x="T6" y="T7"/>
              </a:cxn>
            </a:cxnLst>
            <a:rect l="T12" t="T13" r="T14" b="T15"/>
            <a:pathLst>
              <a:path w="1712384" h="3641416">
                <a:moveTo>
                  <a:pt x="1101856" y="3641416"/>
                </a:moveTo>
                <a:cubicBezTo>
                  <a:pt x="1442684" y="2717056"/>
                  <a:pt x="1783512" y="1792697"/>
                  <a:pt x="1699472" y="1269827"/>
                </a:cubicBezTo>
                <a:cubicBezTo>
                  <a:pt x="1615432" y="746957"/>
                  <a:pt x="880862" y="715834"/>
                  <a:pt x="597617" y="504196"/>
                </a:cubicBezTo>
                <a:cubicBezTo>
                  <a:pt x="314372" y="292558"/>
                  <a:pt x="0" y="0"/>
                  <a:pt x="0" y="0"/>
                </a:cubicBezTo>
              </a:path>
            </a:pathLst>
          </a:custGeom>
          <a:noFill/>
          <a:ln w="76200">
            <a:solidFill>
              <a:srgbClr val="953735"/>
            </a:solidFill>
            <a:round/>
            <a:headEnd/>
            <a:tailEnd type="triangle" w="med" len="med"/>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grpSp>
        <p:nvGrpSpPr>
          <p:cNvPr id="20" name="Group 45"/>
          <p:cNvGrpSpPr>
            <a:grpSpLocks/>
          </p:cNvGrpSpPr>
          <p:nvPr/>
        </p:nvGrpSpPr>
        <p:grpSpPr bwMode="auto">
          <a:xfrm flipH="1">
            <a:off x="6375815" y="4280022"/>
            <a:ext cx="1289050" cy="2573338"/>
            <a:chOff x="1778045" y="1923414"/>
            <a:chExt cx="1895963" cy="3663777"/>
          </a:xfrm>
        </p:grpSpPr>
        <p:grpSp>
          <p:nvGrpSpPr>
            <p:cNvPr id="21" name="Group 46"/>
            <p:cNvGrpSpPr>
              <a:grpSpLocks/>
            </p:cNvGrpSpPr>
            <p:nvPr/>
          </p:nvGrpSpPr>
          <p:grpSpPr bwMode="auto">
            <a:xfrm>
              <a:off x="1778045" y="1923414"/>
              <a:ext cx="1895963" cy="3663777"/>
              <a:chOff x="1778045" y="1923414"/>
              <a:chExt cx="1895963" cy="3663777"/>
            </a:xfrm>
          </p:grpSpPr>
          <p:sp>
            <p:nvSpPr>
              <p:cNvPr id="23" name="Oval 22"/>
              <p:cNvSpPr/>
              <p:nvPr/>
            </p:nvSpPr>
            <p:spPr bwMode="auto">
              <a:xfrm>
                <a:off x="2067576" y="5358911"/>
                <a:ext cx="674794" cy="228280"/>
              </a:xfrm>
              <a:prstGeom prst="ellipse">
                <a:avLst/>
              </a:prstGeom>
              <a:gradFill flip="none" rotWithShape="1">
                <a:gsLst>
                  <a:gs pos="0">
                    <a:schemeClr val="tx1">
                      <a:alpha val="52000"/>
                    </a:schemeClr>
                  </a:gs>
                  <a:gs pos="100000">
                    <a:srgbClr val="FFFFFF">
                      <a:alpha val="0"/>
                    </a:srgb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000000"/>
                  </a:solidFill>
                  <a:latin typeface="Calibri" charset="0"/>
                  <a:ea typeface="ＭＳ Ｐゴシック" charset="0"/>
                  <a:cs typeface="ＭＳ Ｐゴシック" charset="0"/>
                </a:endParaRPr>
              </a:p>
            </p:txBody>
          </p:sp>
          <p:sp>
            <p:nvSpPr>
              <p:cNvPr id="24" name="Oval 23"/>
              <p:cNvSpPr/>
              <p:nvPr/>
            </p:nvSpPr>
            <p:spPr bwMode="auto">
              <a:xfrm>
                <a:off x="2700342" y="5358911"/>
                <a:ext cx="674795" cy="228280"/>
              </a:xfrm>
              <a:prstGeom prst="ellipse">
                <a:avLst/>
              </a:prstGeom>
              <a:gradFill flip="none" rotWithShape="1">
                <a:gsLst>
                  <a:gs pos="0">
                    <a:schemeClr val="tx1">
                      <a:alpha val="52000"/>
                    </a:schemeClr>
                  </a:gs>
                  <a:gs pos="100000">
                    <a:srgbClr val="FFFFFF">
                      <a:alpha val="0"/>
                    </a:srgb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000000"/>
                  </a:solidFill>
                  <a:latin typeface="Calibri" charset="0"/>
                  <a:ea typeface="ＭＳ Ｐゴシック" charset="0"/>
                  <a:cs typeface="ＭＳ Ｐゴシック" charset="0"/>
                </a:endParaRPr>
              </a:p>
            </p:txBody>
          </p:sp>
          <p:sp>
            <p:nvSpPr>
              <p:cNvPr id="25" name="Freeform 24"/>
              <p:cNvSpPr/>
              <p:nvPr/>
            </p:nvSpPr>
            <p:spPr>
              <a:xfrm>
                <a:off x="1778045" y="1923414"/>
                <a:ext cx="1895963" cy="3560204"/>
              </a:xfrm>
              <a:custGeom>
                <a:avLst/>
                <a:gdLst>
                  <a:gd name="connsiteX0" fmla="*/ 1401263 w 2840700"/>
                  <a:gd name="connsiteY0" fmla="*/ 36185 h 5581155"/>
                  <a:gd name="connsiteX1" fmla="*/ 803646 w 2840700"/>
                  <a:gd name="connsiteY1" fmla="*/ 278946 h 5581155"/>
                  <a:gd name="connsiteX2" fmla="*/ 878348 w 2840700"/>
                  <a:gd name="connsiteY2" fmla="*/ 1044577 h 5581155"/>
                  <a:gd name="connsiteX3" fmla="*/ 1214508 w 2840700"/>
                  <a:gd name="connsiteY3" fmla="*/ 1343360 h 5581155"/>
                  <a:gd name="connsiteX4" fmla="*/ 635567 w 2840700"/>
                  <a:gd name="connsiteY4" fmla="*/ 1642143 h 5581155"/>
                  <a:gd name="connsiteX5" fmla="*/ 599 w 2840700"/>
                  <a:gd name="connsiteY5" fmla="*/ 2333078 h 5581155"/>
                  <a:gd name="connsiteX6" fmla="*/ 523514 w 2840700"/>
                  <a:gd name="connsiteY6" fmla="*/ 3248100 h 5581155"/>
                  <a:gd name="connsiteX7" fmla="*/ 710269 w 2840700"/>
                  <a:gd name="connsiteY7" fmla="*/ 3098709 h 5581155"/>
                  <a:gd name="connsiteX8" fmla="*/ 523514 w 2840700"/>
                  <a:gd name="connsiteY8" fmla="*/ 2519817 h 5581155"/>
                  <a:gd name="connsiteX9" fmla="*/ 822322 w 2840700"/>
                  <a:gd name="connsiteY9" fmla="*/ 2351752 h 5581155"/>
                  <a:gd name="connsiteX10" fmla="*/ 710269 w 2840700"/>
                  <a:gd name="connsiteY10" fmla="*/ 3509535 h 5581155"/>
                  <a:gd name="connsiteX11" fmla="*/ 710269 w 2840700"/>
                  <a:gd name="connsiteY11" fmla="*/ 5283559 h 5581155"/>
                  <a:gd name="connsiteX12" fmla="*/ 1065104 w 2840700"/>
                  <a:gd name="connsiteY12" fmla="*/ 5432950 h 5581155"/>
                  <a:gd name="connsiteX13" fmla="*/ 1494641 w 2840700"/>
                  <a:gd name="connsiteY13" fmla="*/ 4144449 h 5581155"/>
                  <a:gd name="connsiteX14" fmla="*/ 1886826 w 2840700"/>
                  <a:gd name="connsiteY14" fmla="*/ 5451624 h 5581155"/>
                  <a:gd name="connsiteX15" fmla="*/ 2148284 w 2840700"/>
                  <a:gd name="connsiteY15" fmla="*/ 5470298 h 5581155"/>
                  <a:gd name="connsiteX16" fmla="*/ 2279012 w 2840700"/>
                  <a:gd name="connsiteY16" fmla="*/ 4891406 h 5581155"/>
                  <a:gd name="connsiteX17" fmla="*/ 2185635 w 2840700"/>
                  <a:gd name="connsiteY17" fmla="*/ 2202360 h 5581155"/>
                  <a:gd name="connsiteX18" fmla="*/ 2839278 w 2840700"/>
                  <a:gd name="connsiteY18" fmla="*/ 1063251 h 5581155"/>
                  <a:gd name="connsiteX19" fmla="*/ 1980204 w 2840700"/>
                  <a:gd name="connsiteY19" fmla="*/ 110881 h 5581155"/>
                  <a:gd name="connsiteX20" fmla="*/ 1774773 w 2840700"/>
                  <a:gd name="connsiteY20" fmla="*/ 222924 h 5581155"/>
                  <a:gd name="connsiteX21" fmla="*/ 2110933 w 2840700"/>
                  <a:gd name="connsiteY21" fmla="*/ 783142 h 5581155"/>
                  <a:gd name="connsiteX22" fmla="*/ 2166959 w 2840700"/>
                  <a:gd name="connsiteY22" fmla="*/ 1081925 h 5581155"/>
                  <a:gd name="connsiteX23" fmla="*/ 1718747 w 2840700"/>
                  <a:gd name="connsiteY23" fmla="*/ 1268664 h 5581155"/>
                  <a:gd name="connsiteX24" fmla="*/ 1756098 w 2840700"/>
                  <a:gd name="connsiteY24" fmla="*/ 1156620 h 5581155"/>
                  <a:gd name="connsiteX25" fmla="*/ 1924177 w 2840700"/>
                  <a:gd name="connsiteY25" fmla="*/ 876512 h 5581155"/>
                  <a:gd name="connsiteX26" fmla="*/ 1700071 w 2840700"/>
                  <a:gd name="connsiteY26" fmla="*/ 92207 h 5581155"/>
                  <a:gd name="connsiteX27" fmla="*/ 1401263 w 2840700"/>
                  <a:gd name="connsiteY27" fmla="*/ 36185 h 5581155"/>
                  <a:gd name="connsiteX0" fmla="*/ 1401263 w 2840707"/>
                  <a:gd name="connsiteY0" fmla="*/ 36185 h 5604632"/>
                  <a:gd name="connsiteX1" fmla="*/ 803646 w 2840707"/>
                  <a:gd name="connsiteY1" fmla="*/ 278946 h 5604632"/>
                  <a:gd name="connsiteX2" fmla="*/ 878348 w 2840707"/>
                  <a:gd name="connsiteY2" fmla="*/ 1044577 h 5604632"/>
                  <a:gd name="connsiteX3" fmla="*/ 1214508 w 2840707"/>
                  <a:gd name="connsiteY3" fmla="*/ 1343360 h 5604632"/>
                  <a:gd name="connsiteX4" fmla="*/ 635567 w 2840707"/>
                  <a:gd name="connsiteY4" fmla="*/ 1642143 h 5604632"/>
                  <a:gd name="connsiteX5" fmla="*/ 599 w 2840707"/>
                  <a:gd name="connsiteY5" fmla="*/ 2333078 h 5604632"/>
                  <a:gd name="connsiteX6" fmla="*/ 523514 w 2840707"/>
                  <a:gd name="connsiteY6" fmla="*/ 3248100 h 5604632"/>
                  <a:gd name="connsiteX7" fmla="*/ 710269 w 2840707"/>
                  <a:gd name="connsiteY7" fmla="*/ 3098709 h 5604632"/>
                  <a:gd name="connsiteX8" fmla="*/ 523514 w 2840707"/>
                  <a:gd name="connsiteY8" fmla="*/ 2519817 h 5604632"/>
                  <a:gd name="connsiteX9" fmla="*/ 822322 w 2840707"/>
                  <a:gd name="connsiteY9" fmla="*/ 2351752 h 5604632"/>
                  <a:gd name="connsiteX10" fmla="*/ 710269 w 2840707"/>
                  <a:gd name="connsiteY10" fmla="*/ 3509535 h 5604632"/>
                  <a:gd name="connsiteX11" fmla="*/ 710269 w 2840707"/>
                  <a:gd name="connsiteY11" fmla="*/ 5283559 h 5604632"/>
                  <a:gd name="connsiteX12" fmla="*/ 1065104 w 2840707"/>
                  <a:gd name="connsiteY12" fmla="*/ 5432950 h 5604632"/>
                  <a:gd name="connsiteX13" fmla="*/ 1494641 w 2840707"/>
                  <a:gd name="connsiteY13" fmla="*/ 4144449 h 5604632"/>
                  <a:gd name="connsiteX14" fmla="*/ 1886826 w 2840707"/>
                  <a:gd name="connsiteY14" fmla="*/ 5451624 h 5604632"/>
                  <a:gd name="connsiteX15" fmla="*/ 2148284 w 2840707"/>
                  <a:gd name="connsiteY15" fmla="*/ 5470298 h 5604632"/>
                  <a:gd name="connsiteX16" fmla="*/ 2260336 w 2840707"/>
                  <a:gd name="connsiteY16" fmla="*/ 4480580 h 5604632"/>
                  <a:gd name="connsiteX17" fmla="*/ 2185635 w 2840707"/>
                  <a:gd name="connsiteY17" fmla="*/ 2202360 h 5604632"/>
                  <a:gd name="connsiteX18" fmla="*/ 2839278 w 2840707"/>
                  <a:gd name="connsiteY18" fmla="*/ 1063251 h 5604632"/>
                  <a:gd name="connsiteX19" fmla="*/ 1980204 w 2840707"/>
                  <a:gd name="connsiteY19" fmla="*/ 110881 h 5604632"/>
                  <a:gd name="connsiteX20" fmla="*/ 1774773 w 2840707"/>
                  <a:gd name="connsiteY20" fmla="*/ 222924 h 5604632"/>
                  <a:gd name="connsiteX21" fmla="*/ 2110933 w 2840707"/>
                  <a:gd name="connsiteY21" fmla="*/ 783142 h 5604632"/>
                  <a:gd name="connsiteX22" fmla="*/ 2166959 w 2840707"/>
                  <a:gd name="connsiteY22" fmla="*/ 1081925 h 5604632"/>
                  <a:gd name="connsiteX23" fmla="*/ 1718747 w 2840707"/>
                  <a:gd name="connsiteY23" fmla="*/ 1268664 h 5604632"/>
                  <a:gd name="connsiteX24" fmla="*/ 1756098 w 2840707"/>
                  <a:gd name="connsiteY24" fmla="*/ 1156620 h 5604632"/>
                  <a:gd name="connsiteX25" fmla="*/ 1924177 w 2840707"/>
                  <a:gd name="connsiteY25" fmla="*/ 876512 h 5604632"/>
                  <a:gd name="connsiteX26" fmla="*/ 1700071 w 2840707"/>
                  <a:gd name="connsiteY26" fmla="*/ 92207 h 5604632"/>
                  <a:gd name="connsiteX27" fmla="*/ 1401263 w 2840707"/>
                  <a:gd name="connsiteY27" fmla="*/ 36185 h 5604632"/>
                  <a:gd name="connsiteX0" fmla="*/ 1401263 w 2840707"/>
                  <a:gd name="connsiteY0" fmla="*/ 36185 h 5631845"/>
                  <a:gd name="connsiteX1" fmla="*/ 803646 w 2840707"/>
                  <a:gd name="connsiteY1" fmla="*/ 278946 h 5631845"/>
                  <a:gd name="connsiteX2" fmla="*/ 878348 w 2840707"/>
                  <a:gd name="connsiteY2" fmla="*/ 1044577 h 5631845"/>
                  <a:gd name="connsiteX3" fmla="*/ 1214508 w 2840707"/>
                  <a:gd name="connsiteY3" fmla="*/ 1343360 h 5631845"/>
                  <a:gd name="connsiteX4" fmla="*/ 635567 w 2840707"/>
                  <a:gd name="connsiteY4" fmla="*/ 1642143 h 5631845"/>
                  <a:gd name="connsiteX5" fmla="*/ 599 w 2840707"/>
                  <a:gd name="connsiteY5" fmla="*/ 2333078 h 5631845"/>
                  <a:gd name="connsiteX6" fmla="*/ 523514 w 2840707"/>
                  <a:gd name="connsiteY6" fmla="*/ 3248100 h 5631845"/>
                  <a:gd name="connsiteX7" fmla="*/ 710269 w 2840707"/>
                  <a:gd name="connsiteY7" fmla="*/ 3098709 h 5631845"/>
                  <a:gd name="connsiteX8" fmla="*/ 523514 w 2840707"/>
                  <a:gd name="connsiteY8" fmla="*/ 2519817 h 5631845"/>
                  <a:gd name="connsiteX9" fmla="*/ 822322 w 2840707"/>
                  <a:gd name="connsiteY9" fmla="*/ 2351752 h 5631845"/>
                  <a:gd name="connsiteX10" fmla="*/ 710269 w 2840707"/>
                  <a:gd name="connsiteY10" fmla="*/ 3509535 h 5631845"/>
                  <a:gd name="connsiteX11" fmla="*/ 710269 w 2840707"/>
                  <a:gd name="connsiteY11" fmla="*/ 5283559 h 5631845"/>
                  <a:gd name="connsiteX12" fmla="*/ 1065104 w 2840707"/>
                  <a:gd name="connsiteY12" fmla="*/ 5432950 h 5631845"/>
                  <a:gd name="connsiteX13" fmla="*/ 1494641 w 2840707"/>
                  <a:gd name="connsiteY13" fmla="*/ 3733622 h 5631845"/>
                  <a:gd name="connsiteX14" fmla="*/ 1886826 w 2840707"/>
                  <a:gd name="connsiteY14" fmla="*/ 5451624 h 5631845"/>
                  <a:gd name="connsiteX15" fmla="*/ 2148284 w 2840707"/>
                  <a:gd name="connsiteY15" fmla="*/ 5470298 h 5631845"/>
                  <a:gd name="connsiteX16" fmla="*/ 2260336 w 2840707"/>
                  <a:gd name="connsiteY16" fmla="*/ 4480580 h 5631845"/>
                  <a:gd name="connsiteX17" fmla="*/ 2185635 w 2840707"/>
                  <a:gd name="connsiteY17" fmla="*/ 2202360 h 5631845"/>
                  <a:gd name="connsiteX18" fmla="*/ 2839278 w 2840707"/>
                  <a:gd name="connsiteY18" fmla="*/ 1063251 h 5631845"/>
                  <a:gd name="connsiteX19" fmla="*/ 1980204 w 2840707"/>
                  <a:gd name="connsiteY19" fmla="*/ 110881 h 5631845"/>
                  <a:gd name="connsiteX20" fmla="*/ 1774773 w 2840707"/>
                  <a:gd name="connsiteY20" fmla="*/ 222924 h 5631845"/>
                  <a:gd name="connsiteX21" fmla="*/ 2110933 w 2840707"/>
                  <a:gd name="connsiteY21" fmla="*/ 783142 h 5631845"/>
                  <a:gd name="connsiteX22" fmla="*/ 2166959 w 2840707"/>
                  <a:gd name="connsiteY22" fmla="*/ 1081925 h 5631845"/>
                  <a:gd name="connsiteX23" fmla="*/ 1718747 w 2840707"/>
                  <a:gd name="connsiteY23" fmla="*/ 1268664 h 5631845"/>
                  <a:gd name="connsiteX24" fmla="*/ 1756098 w 2840707"/>
                  <a:gd name="connsiteY24" fmla="*/ 1156620 h 5631845"/>
                  <a:gd name="connsiteX25" fmla="*/ 1924177 w 2840707"/>
                  <a:gd name="connsiteY25" fmla="*/ 876512 h 5631845"/>
                  <a:gd name="connsiteX26" fmla="*/ 1700071 w 2840707"/>
                  <a:gd name="connsiteY26" fmla="*/ 92207 h 5631845"/>
                  <a:gd name="connsiteX27" fmla="*/ 1401263 w 2840707"/>
                  <a:gd name="connsiteY27" fmla="*/ 36185 h 5631845"/>
                  <a:gd name="connsiteX0" fmla="*/ 1289210 w 2840707"/>
                  <a:gd name="connsiteY0" fmla="*/ 17982 h 5669664"/>
                  <a:gd name="connsiteX1" fmla="*/ 803646 w 2840707"/>
                  <a:gd name="connsiteY1" fmla="*/ 316765 h 5669664"/>
                  <a:gd name="connsiteX2" fmla="*/ 878348 w 2840707"/>
                  <a:gd name="connsiteY2" fmla="*/ 1082396 h 5669664"/>
                  <a:gd name="connsiteX3" fmla="*/ 1214508 w 2840707"/>
                  <a:gd name="connsiteY3" fmla="*/ 1381179 h 5669664"/>
                  <a:gd name="connsiteX4" fmla="*/ 635567 w 2840707"/>
                  <a:gd name="connsiteY4" fmla="*/ 1679962 h 5669664"/>
                  <a:gd name="connsiteX5" fmla="*/ 599 w 2840707"/>
                  <a:gd name="connsiteY5" fmla="*/ 2370897 h 5669664"/>
                  <a:gd name="connsiteX6" fmla="*/ 523514 w 2840707"/>
                  <a:gd name="connsiteY6" fmla="*/ 3285919 h 5669664"/>
                  <a:gd name="connsiteX7" fmla="*/ 710269 w 2840707"/>
                  <a:gd name="connsiteY7" fmla="*/ 3136528 h 5669664"/>
                  <a:gd name="connsiteX8" fmla="*/ 523514 w 2840707"/>
                  <a:gd name="connsiteY8" fmla="*/ 2557636 h 5669664"/>
                  <a:gd name="connsiteX9" fmla="*/ 822322 w 2840707"/>
                  <a:gd name="connsiteY9" fmla="*/ 2389571 h 5669664"/>
                  <a:gd name="connsiteX10" fmla="*/ 710269 w 2840707"/>
                  <a:gd name="connsiteY10" fmla="*/ 3547354 h 5669664"/>
                  <a:gd name="connsiteX11" fmla="*/ 710269 w 2840707"/>
                  <a:gd name="connsiteY11" fmla="*/ 5321378 h 5669664"/>
                  <a:gd name="connsiteX12" fmla="*/ 1065104 w 2840707"/>
                  <a:gd name="connsiteY12" fmla="*/ 5470769 h 5669664"/>
                  <a:gd name="connsiteX13" fmla="*/ 1494641 w 2840707"/>
                  <a:gd name="connsiteY13" fmla="*/ 3771441 h 5669664"/>
                  <a:gd name="connsiteX14" fmla="*/ 1886826 w 2840707"/>
                  <a:gd name="connsiteY14" fmla="*/ 5489443 h 5669664"/>
                  <a:gd name="connsiteX15" fmla="*/ 2148284 w 2840707"/>
                  <a:gd name="connsiteY15" fmla="*/ 5508117 h 5669664"/>
                  <a:gd name="connsiteX16" fmla="*/ 2260336 w 2840707"/>
                  <a:gd name="connsiteY16" fmla="*/ 4518399 h 5669664"/>
                  <a:gd name="connsiteX17" fmla="*/ 2185635 w 2840707"/>
                  <a:gd name="connsiteY17" fmla="*/ 2240179 h 5669664"/>
                  <a:gd name="connsiteX18" fmla="*/ 2839278 w 2840707"/>
                  <a:gd name="connsiteY18" fmla="*/ 1101070 h 5669664"/>
                  <a:gd name="connsiteX19" fmla="*/ 1980204 w 2840707"/>
                  <a:gd name="connsiteY19" fmla="*/ 148700 h 5669664"/>
                  <a:gd name="connsiteX20" fmla="*/ 1774773 w 2840707"/>
                  <a:gd name="connsiteY20" fmla="*/ 260743 h 5669664"/>
                  <a:gd name="connsiteX21" fmla="*/ 2110933 w 2840707"/>
                  <a:gd name="connsiteY21" fmla="*/ 820961 h 5669664"/>
                  <a:gd name="connsiteX22" fmla="*/ 2166959 w 2840707"/>
                  <a:gd name="connsiteY22" fmla="*/ 1119744 h 5669664"/>
                  <a:gd name="connsiteX23" fmla="*/ 1718747 w 2840707"/>
                  <a:gd name="connsiteY23" fmla="*/ 1306483 h 5669664"/>
                  <a:gd name="connsiteX24" fmla="*/ 1756098 w 2840707"/>
                  <a:gd name="connsiteY24" fmla="*/ 1194439 h 5669664"/>
                  <a:gd name="connsiteX25" fmla="*/ 1924177 w 2840707"/>
                  <a:gd name="connsiteY25" fmla="*/ 914331 h 5669664"/>
                  <a:gd name="connsiteX26" fmla="*/ 1700071 w 2840707"/>
                  <a:gd name="connsiteY26" fmla="*/ 130026 h 5669664"/>
                  <a:gd name="connsiteX27" fmla="*/ 1289210 w 2840707"/>
                  <a:gd name="connsiteY27" fmla="*/ 17982 h 5669664"/>
                  <a:gd name="connsiteX0" fmla="*/ 1289210 w 2840707"/>
                  <a:gd name="connsiteY0" fmla="*/ 17982 h 5669664"/>
                  <a:gd name="connsiteX1" fmla="*/ 803646 w 2840707"/>
                  <a:gd name="connsiteY1" fmla="*/ 316765 h 5669664"/>
                  <a:gd name="connsiteX2" fmla="*/ 878348 w 2840707"/>
                  <a:gd name="connsiteY2" fmla="*/ 1082396 h 5669664"/>
                  <a:gd name="connsiteX3" fmla="*/ 1214508 w 2840707"/>
                  <a:gd name="connsiteY3" fmla="*/ 1381179 h 5669664"/>
                  <a:gd name="connsiteX4" fmla="*/ 635567 w 2840707"/>
                  <a:gd name="connsiteY4" fmla="*/ 1679962 h 5669664"/>
                  <a:gd name="connsiteX5" fmla="*/ 599 w 2840707"/>
                  <a:gd name="connsiteY5" fmla="*/ 2370897 h 5669664"/>
                  <a:gd name="connsiteX6" fmla="*/ 523514 w 2840707"/>
                  <a:gd name="connsiteY6" fmla="*/ 3285919 h 5669664"/>
                  <a:gd name="connsiteX7" fmla="*/ 710269 w 2840707"/>
                  <a:gd name="connsiteY7" fmla="*/ 3136528 h 5669664"/>
                  <a:gd name="connsiteX8" fmla="*/ 523514 w 2840707"/>
                  <a:gd name="connsiteY8" fmla="*/ 2557636 h 5669664"/>
                  <a:gd name="connsiteX9" fmla="*/ 822322 w 2840707"/>
                  <a:gd name="connsiteY9" fmla="*/ 2389571 h 5669664"/>
                  <a:gd name="connsiteX10" fmla="*/ 710269 w 2840707"/>
                  <a:gd name="connsiteY10" fmla="*/ 3547354 h 5669664"/>
                  <a:gd name="connsiteX11" fmla="*/ 710269 w 2840707"/>
                  <a:gd name="connsiteY11" fmla="*/ 5321378 h 5669664"/>
                  <a:gd name="connsiteX12" fmla="*/ 1065104 w 2840707"/>
                  <a:gd name="connsiteY12" fmla="*/ 5470769 h 5669664"/>
                  <a:gd name="connsiteX13" fmla="*/ 1494641 w 2840707"/>
                  <a:gd name="connsiteY13" fmla="*/ 3771441 h 5669664"/>
                  <a:gd name="connsiteX14" fmla="*/ 1886826 w 2840707"/>
                  <a:gd name="connsiteY14" fmla="*/ 5489443 h 5669664"/>
                  <a:gd name="connsiteX15" fmla="*/ 2148284 w 2840707"/>
                  <a:gd name="connsiteY15" fmla="*/ 5508117 h 5669664"/>
                  <a:gd name="connsiteX16" fmla="*/ 2260336 w 2840707"/>
                  <a:gd name="connsiteY16" fmla="*/ 4518399 h 5669664"/>
                  <a:gd name="connsiteX17" fmla="*/ 2185635 w 2840707"/>
                  <a:gd name="connsiteY17" fmla="*/ 2240179 h 5669664"/>
                  <a:gd name="connsiteX18" fmla="*/ 2839278 w 2840707"/>
                  <a:gd name="connsiteY18" fmla="*/ 1101070 h 5669664"/>
                  <a:gd name="connsiteX19" fmla="*/ 1980204 w 2840707"/>
                  <a:gd name="connsiteY19" fmla="*/ 148700 h 5669664"/>
                  <a:gd name="connsiteX20" fmla="*/ 1774773 w 2840707"/>
                  <a:gd name="connsiteY20" fmla="*/ 260743 h 5669664"/>
                  <a:gd name="connsiteX21" fmla="*/ 2110933 w 2840707"/>
                  <a:gd name="connsiteY21" fmla="*/ 820961 h 5669664"/>
                  <a:gd name="connsiteX22" fmla="*/ 2166959 w 2840707"/>
                  <a:gd name="connsiteY22" fmla="*/ 1119744 h 5669664"/>
                  <a:gd name="connsiteX23" fmla="*/ 1718747 w 2840707"/>
                  <a:gd name="connsiteY23" fmla="*/ 1306483 h 5669664"/>
                  <a:gd name="connsiteX24" fmla="*/ 1924177 w 2840707"/>
                  <a:gd name="connsiteY24" fmla="*/ 914331 h 5669664"/>
                  <a:gd name="connsiteX25" fmla="*/ 1700071 w 2840707"/>
                  <a:gd name="connsiteY25" fmla="*/ 130026 h 5669664"/>
                  <a:gd name="connsiteX26" fmla="*/ 1289210 w 2840707"/>
                  <a:gd name="connsiteY26" fmla="*/ 17982 h 5669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40707" h="5669664">
                    <a:moveTo>
                      <a:pt x="1289210" y="17982"/>
                    </a:moveTo>
                    <a:cubicBezTo>
                      <a:pt x="1139806" y="49105"/>
                      <a:pt x="872123" y="139363"/>
                      <a:pt x="803646" y="316765"/>
                    </a:cubicBezTo>
                    <a:cubicBezTo>
                      <a:pt x="735169" y="494167"/>
                      <a:pt x="809871" y="904994"/>
                      <a:pt x="878348" y="1082396"/>
                    </a:cubicBezTo>
                    <a:cubicBezTo>
                      <a:pt x="946825" y="1259798"/>
                      <a:pt x="1254971" y="1281585"/>
                      <a:pt x="1214508" y="1381179"/>
                    </a:cubicBezTo>
                    <a:cubicBezTo>
                      <a:pt x="1174045" y="1480773"/>
                      <a:pt x="837885" y="1515009"/>
                      <a:pt x="635567" y="1679962"/>
                    </a:cubicBezTo>
                    <a:cubicBezTo>
                      <a:pt x="433249" y="1844915"/>
                      <a:pt x="19274" y="2103238"/>
                      <a:pt x="599" y="2370897"/>
                    </a:cubicBezTo>
                    <a:cubicBezTo>
                      <a:pt x="-18076" y="2638556"/>
                      <a:pt x="405236" y="3158314"/>
                      <a:pt x="523514" y="3285919"/>
                    </a:cubicBezTo>
                    <a:cubicBezTo>
                      <a:pt x="641792" y="3413524"/>
                      <a:pt x="710269" y="3257908"/>
                      <a:pt x="710269" y="3136528"/>
                    </a:cubicBezTo>
                    <a:cubicBezTo>
                      <a:pt x="710269" y="3015148"/>
                      <a:pt x="504839" y="2682129"/>
                      <a:pt x="523514" y="2557636"/>
                    </a:cubicBezTo>
                    <a:cubicBezTo>
                      <a:pt x="542189" y="2433143"/>
                      <a:pt x="791196" y="2224618"/>
                      <a:pt x="822322" y="2389571"/>
                    </a:cubicBezTo>
                    <a:cubicBezTo>
                      <a:pt x="853448" y="2554524"/>
                      <a:pt x="728944" y="3058720"/>
                      <a:pt x="710269" y="3547354"/>
                    </a:cubicBezTo>
                    <a:cubicBezTo>
                      <a:pt x="691593" y="4035989"/>
                      <a:pt x="651130" y="5000809"/>
                      <a:pt x="710269" y="5321378"/>
                    </a:cubicBezTo>
                    <a:cubicBezTo>
                      <a:pt x="769408" y="5641947"/>
                      <a:pt x="934375" y="5729092"/>
                      <a:pt x="1065104" y="5470769"/>
                    </a:cubicBezTo>
                    <a:cubicBezTo>
                      <a:pt x="1195833" y="5212446"/>
                      <a:pt x="1357687" y="3768329"/>
                      <a:pt x="1494641" y="3771441"/>
                    </a:cubicBezTo>
                    <a:cubicBezTo>
                      <a:pt x="1631595" y="3774553"/>
                      <a:pt x="1777886" y="5199997"/>
                      <a:pt x="1886826" y="5489443"/>
                    </a:cubicBezTo>
                    <a:cubicBezTo>
                      <a:pt x="1995766" y="5778889"/>
                      <a:pt x="2086032" y="5669958"/>
                      <a:pt x="2148284" y="5508117"/>
                    </a:cubicBezTo>
                    <a:cubicBezTo>
                      <a:pt x="2210536" y="5346276"/>
                      <a:pt x="2254111" y="5063055"/>
                      <a:pt x="2260336" y="4518399"/>
                    </a:cubicBezTo>
                    <a:cubicBezTo>
                      <a:pt x="2266561" y="3973743"/>
                      <a:pt x="2089145" y="2809734"/>
                      <a:pt x="2185635" y="2240179"/>
                    </a:cubicBezTo>
                    <a:cubicBezTo>
                      <a:pt x="2282125" y="1670624"/>
                      <a:pt x="2873516" y="1449650"/>
                      <a:pt x="2839278" y="1101070"/>
                    </a:cubicBezTo>
                    <a:cubicBezTo>
                      <a:pt x="2805040" y="752490"/>
                      <a:pt x="2157621" y="288754"/>
                      <a:pt x="1980204" y="148700"/>
                    </a:cubicBezTo>
                    <a:cubicBezTo>
                      <a:pt x="1802787" y="8646"/>
                      <a:pt x="1752985" y="148700"/>
                      <a:pt x="1774773" y="260743"/>
                    </a:cubicBezTo>
                    <a:cubicBezTo>
                      <a:pt x="1796561" y="372786"/>
                      <a:pt x="2045569" y="677794"/>
                      <a:pt x="2110933" y="820961"/>
                    </a:cubicBezTo>
                    <a:cubicBezTo>
                      <a:pt x="2176297" y="964128"/>
                      <a:pt x="2232323" y="1038824"/>
                      <a:pt x="2166959" y="1119744"/>
                    </a:cubicBezTo>
                    <a:cubicBezTo>
                      <a:pt x="2101595" y="1200664"/>
                      <a:pt x="1759211" y="1340718"/>
                      <a:pt x="1718747" y="1306483"/>
                    </a:cubicBezTo>
                    <a:cubicBezTo>
                      <a:pt x="1678283" y="1272248"/>
                      <a:pt x="1927290" y="1110407"/>
                      <a:pt x="1924177" y="914331"/>
                    </a:cubicBezTo>
                    <a:cubicBezTo>
                      <a:pt x="1921064" y="718255"/>
                      <a:pt x="1805899" y="279417"/>
                      <a:pt x="1700071" y="130026"/>
                    </a:cubicBezTo>
                    <a:cubicBezTo>
                      <a:pt x="1594243" y="-19365"/>
                      <a:pt x="1438614" y="-13141"/>
                      <a:pt x="1289210" y="17982"/>
                    </a:cubicBezTo>
                    <a:close/>
                  </a:path>
                </a:pathLst>
              </a:custGeom>
              <a:gradFill flip="none" rotWithShape="1">
                <a:gsLst>
                  <a:gs pos="34000">
                    <a:schemeClr val="tx1">
                      <a:lumMod val="85000"/>
                      <a:lumOff val="15000"/>
                    </a:schemeClr>
                  </a:gs>
                  <a:gs pos="83000">
                    <a:schemeClr val="tx1">
                      <a:lumMod val="95000"/>
                      <a:lumOff val="5000"/>
                    </a:schemeClr>
                  </a:gs>
                  <a:gs pos="1000">
                    <a:schemeClr val="tx1">
                      <a:lumMod val="65000"/>
                      <a:lumOff val="35000"/>
                    </a:schemeClr>
                  </a:gs>
                  <a:gs pos="100000">
                    <a:schemeClr val="tx1">
                      <a:lumMod val="75000"/>
                      <a:lumOff val="25000"/>
                      <a:alpha val="62000"/>
                    </a:schemeClr>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defTabSz="457200">
                  <a:defRPr>
                    <a:solidFill>
                      <a:schemeClr val="tx1"/>
                    </a:solidFill>
                    <a:latin typeface="Calibri" charset="0"/>
                    <a:ea typeface="ＭＳ Ｐゴシック" charset="0"/>
                  </a:defRPr>
                </a:lvl1pPr>
                <a:lvl2pPr marL="742950" indent="-285750" defTabSz="457200">
                  <a:defRPr>
                    <a:solidFill>
                      <a:schemeClr val="tx1"/>
                    </a:solidFill>
                    <a:latin typeface="Calibri" charset="0"/>
                    <a:ea typeface="ＭＳ Ｐゴシック" charset="0"/>
                  </a:defRPr>
                </a:lvl2pPr>
                <a:lvl3pPr marL="1143000" indent="-228600" defTabSz="457200">
                  <a:defRPr>
                    <a:solidFill>
                      <a:schemeClr val="tx1"/>
                    </a:solidFill>
                    <a:latin typeface="Calibri" charset="0"/>
                    <a:ea typeface="ＭＳ Ｐゴシック" charset="0"/>
                  </a:defRPr>
                </a:lvl3pPr>
                <a:lvl4pPr marL="1600200" indent="-228600" defTabSz="457200">
                  <a:defRPr>
                    <a:solidFill>
                      <a:schemeClr val="tx1"/>
                    </a:solidFill>
                    <a:latin typeface="Calibri" charset="0"/>
                    <a:ea typeface="ＭＳ Ｐゴシック" charset="0"/>
                  </a:defRPr>
                </a:lvl4pPr>
                <a:lvl5pPr marL="2057400" indent="-228600" defTabSz="4572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endParaRPr lang="en-US" sz="2400">
                  <a:solidFill>
                    <a:srgbClr val="FFFFFF"/>
                  </a:solidFill>
                  <a:cs typeface="ＭＳ Ｐゴシック" charset="0"/>
                </a:endParaRPr>
              </a:p>
            </p:txBody>
          </p:sp>
        </p:grpSp>
        <p:sp>
          <p:nvSpPr>
            <p:cNvPr id="22" name="Oval 21"/>
            <p:cNvSpPr/>
            <p:nvPr/>
          </p:nvSpPr>
          <p:spPr>
            <a:xfrm rot="21396429">
              <a:off x="2294064" y="1950536"/>
              <a:ext cx="600078" cy="700660"/>
            </a:xfrm>
            <a:prstGeom prst="ellipse">
              <a:avLst/>
            </a:prstGeom>
            <a:gradFill flip="none" rotWithShape="1">
              <a:gsLst>
                <a:gs pos="0">
                  <a:schemeClr val="tx1">
                    <a:lumMod val="50000"/>
                    <a:lumOff val="50000"/>
                    <a:alpha val="48000"/>
                  </a:schemeClr>
                </a:gs>
                <a:gs pos="100000">
                  <a:srgbClr val="FFFFFF">
                    <a:alpha val="0"/>
                  </a:srgb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000000"/>
                </a:solidFill>
                <a:latin typeface="Calibri" charset="0"/>
                <a:ea typeface="ＭＳ Ｐゴシック" charset="0"/>
                <a:cs typeface="ＭＳ Ｐゴシック" charset="0"/>
              </a:endParaRPr>
            </a:p>
          </p:txBody>
        </p:sp>
      </p:grpSp>
      <p:grpSp>
        <p:nvGrpSpPr>
          <p:cNvPr id="26" name="Group 43"/>
          <p:cNvGrpSpPr>
            <a:grpSpLocks/>
          </p:cNvGrpSpPr>
          <p:nvPr/>
        </p:nvGrpSpPr>
        <p:grpSpPr bwMode="auto">
          <a:xfrm>
            <a:off x="1905000" y="1752600"/>
            <a:ext cx="4846637" cy="642938"/>
            <a:chOff x="2614613" y="2825750"/>
            <a:chExt cx="4846637" cy="642938"/>
          </a:xfrm>
        </p:grpSpPr>
        <p:sp>
          <p:nvSpPr>
            <p:cNvPr id="31" name="Freeform 30"/>
            <p:cNvSpPr/>
            <p:nvPr/>
          </p:nvSpPr>
          <p:spPr>
            <a:xfrm>
              <a:off x="4976813" y="2978150"/>
              <a:ext cx="512763" cy="317500"/>
            </a:xfrm>
            <a:custGeom>
              <a:avLst/>
              <a:gdLst>
                <a:gd name="connsiteX0" fmla="*/ 0 w 2988082"/>
                <a:gd name="connsiteY0" fmla="*/ 802979 h 1848719"/>
                <a:gd name="connsiteX1" fmla="*/ 597616 w 2988082"/>
                <a:gd name="connsiteY1" fmla="*/ 1848719 h 1848719"/>
                <a:gd name="connsiteX2" fmla="*/ 2988082 w 2988082"/>
                <a:gd name="connsiteY2" fmla="*/ 0 h 1848719"/>
                <a:gd name="connsiteX3" fmla="*/ 2539870 w 2988082"/>
                <a:gd name="connsiteY3" fmla="*/ 205414 h 1848719"/>
                <a:gd name="connsiteX4" fmla="*/ 2539870 w 2988082"/>
                <a:gd name="connsiteY4" fmla="*/ 18674 h 1848719"/>
                <a:gd name="connsiteX5" fmla="*/ 1792849 w 2988082"/>
                <a:gd name="connsiteY5" fmla="*/ 578892 h 1848719"/>
                <a:gd name="connsiteX6" fmla="*/ 1774174 w 2988082"/>
                <a:gd name="connsiteY6" fmla="*/ 298783 h 1848719"/>
                <a:gd name="connsiteX7" fmla="*/ 784371 w 2988082"/>
                <a:gd name="connsiteY7" fmla="*/ 1195132 h 1848719"/>
                <a:gd name="connsiteX8" fmla="*/ 522914 w 2988082"/>
                <a:gd name="connsiteY8" fmla="*/ 802979 h 1848719"/>
                <a:gd name="connsiteX9" fmla="*/ 0 w 2988082"/>
                <a:gd name="connsiteY9" fmla="*/ 802979 h 1848719"/>
                <a:gd name="connsiteX0" fmla="*/ 0 w 2988082"/>
                <a:gd name="connsiteY0" fmla="*/ 802979 h 1848719"/>
                <a:gd name="connsiteX1" fmla="*/ 597616 w 2988082"/>
                <a:gd name="connsiteY1" fmla="*/ 1848719 h 1848719"/>
                <a:gd name="connsiteX2" fmla="*/ 2988082 w 2988082"/>
                <a:gd name="connsiteY2" fmla="*/ 0 h 1848719"/>
                <a:gd name="connsiteX3" fmla="*/ 2539870 w 2988082"/>
                <a:gd name="connsiteY3" fmla="*/ 205414 h 1848719"/>
                <a:gd name="connsiteX4" fmla="*/ 2539870 w 2988082"/>
                <a:gd name="connsiteY4" fmla="*/ 18674 h 1848719"/>
                <a:gd name="connsiteX5" fmla="*/ 1792849 w 2988082"/>
                <a:gd name="connsiteY5" fmla="*/ 578892 h 1848719"/>
                <a:gd name="connsiteX6" fmla="*/ 784371 w 2988082"/>
                <a:gd name="connsiteY6" fmla="*/ 1195132 h 1848719"/>
                <a:gd name="connsiteX7" fmla="*/ 522914 w 2988082"/>
                <a:gd name="connsiteY7" fmla="*/ 802979 h 1848719"/>
                <a:gd name="connsiteX8" fmla="*/ 0 w 2988082"/>
                <a:gd name="connsiteY8" fmla="*/ 802979 h 1848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8082" h="1848719">
                  <a:moveTo>
                    <a:pt x="0" y="802979"/>
                  </a:moveTo>
                  <a:lnTo>
                    <a:pt x="597616" y="1848719"/>
                  </a:lnTo>
                  <a:lnTo>
                    <a:pt x="2988082" y="0"/>
                  </a:lnTo>
                  <a:lnTo>
                    <a:pt x="2539870" y="205414"/>
                  </a:lnTo>
                  <a:lnTo>
                    <a:pt x="2539870" y="18674"/>
                  </a:lnTo>
                  <a:lnTo>
                    <a:pt x="1792849" y="578892"/>
                  </a:lnTo>
                  <a:lnTo>
                    <a:pt x="784371" y="1195132"/>
                  </a:lnTo>
                  <a:lnTo>
                    <a:pt x="522914" y="802979"/>
                  </a:lnTo>
                  <a:lnTo>
                    <a:pt x="0" y="802979"/>
                  </a:lnTo>
                  <a:close/>
                </a:path>
              </a:pathLst>
            </a:custGeom>
            <a:solidFill>
              <a:srgbClr val="68931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2400">
                <a:solidFill>
                  <a:prstClr val="white"/>
                </a:solidFill>
              </a:endParaRPr>
            </a:p>
          </p:txBody>
        </p:sp>
        <p:grpSp>
          <p:nvGrpSpPr>
            <p:cNvPr id="32" name="Group 22"/>
            <p:cNvGrpSpPr>
              <a:grpSpLocks/>
            </p:cNvGrpSpPr>
            <p:nvPr/>
          </p:nvGrpSpPr>
          <p:grpSpPr bwMode="auto">
            <a:xfrm>
              <a:off x="7339013" y="2978151"/>
              <a:ext cx="122237" cy="490537"/>
              <a:chOff x="7251224" y="16723121"/>
              <a:chExt cx="784374" cy="3156960"/>
            </a:xfrm>
          </p:grpSpPr>
          <p:sp>
            <p:nvSpPr>
              <p:cNvPr id="38" name="Freeform 37"/>
              <p:cNvSpPr/>
              <p:nvPr/>
            </p:nvSpPr>
            <p:spPr>
              <a:xfrm>
                <a:off x="7251224" y="16723121"/>
                <a:ext cx="784374" cy="2043342"/>
              </a:xfrm>
              <a:custGeom>
                <a:avLst/>
                <a:gdLst>
                  <a:gd name="connsiteX0" fmla="*/ 0 w 784372"/>
                  <a:gd name="connsiteY0" fmla="*/ 261435 h 3286611"/>
                  <a:gd name="connsiteX1" fmla="*/ 37351 w 784372"/>
                  <a:gd name="connsiteY1" fmla="*/ 205413 h 3286611"/>
                  <a:gd name="connsiteX2" fmla="*/ 784372 w 784372"/>
                  <a:gd name="connsiteY2" fmla="*/ 0 h 3286611"/>
                  <a:gd name="connsiteX3" fmla="*/ 485563 w 784372"/>
                  <a:gd name="connsiteY3" fmla="*/ 3286611 h 3286611"/>
                  <a:gd name="connsiteX4" fmla="*/ 224106 w 784372"/>
                  <a:gd name="connsiteY4" fmla="*/ 3211915 h 3286611"/>
                  <a:gd name="connsiteX5" fmla="*/ 74702 w 784372"/>
                  <a:gd name="connsiteY5" fmla="*/ 2819763 h 3286611"/>
                  <a:gd name="connsiteX6" fmla="*/ 0 w 784372"/>
                  <a:gd name="connsiteY6" fmla="*/ 261435 h 3286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4372" h="3286611">
                    <a:moveTo>
                      <a:pt x="0" y="261435"/>
                    </a:moveTo>
                    <a:lnTo>
                      <a:pt x="37351" y="205413"/>
                    </a:lnTo>
                    <a:lnTo>
                      <a:pt x="784372" y="0"/>
                    </a:lnTo>
                    <a:lnTo>
                      <a:pt x="485563" y="3286611"/>
                    </a:lnTo>
                    <a:lnTo>
                      <a:pt x="224106" y="3211915"/>
                    </a:lnTo>
                    <a:lnTo>
                      <a:pt x="74702" y="2819763"/>
                    </a:lnTo>
                    <a:lnTo>
                      <a:pt x="0" y="261435"/>
                    </a:lnTo>
                    <a:close/>
                  </a:path>
                </a:pathLst>
              </a:custGeom>
              <a:solidFill>
                <a:srgbClr val="FF9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2400">
                  <a:solidFill>
                    <a:prstClr val="white"/>
                  </a:solidFill>
                </a:endParaRPr>
              </a:p>
            </p:txBody>
          </p:sp>
          <p:sp>
            <p:nvSpPr>
              <p:cNvPr id="39" name="Oval 38"/>
              <p:cNvSpPr/>
              <p:nvPr/>
            </p:nvSpPr>
            <p:spPr>
              <a:xfrm>
                <a:off x="7251224" y="19175131"/>
                <a:ext cx="651950" cy="704950"/>
              </a:xfrm>
              <a:prstGeom prst="ellipse">
                <a:avLst/>
              </a:prstGeom>
              <a:solidFill>
                <a:srgbClr val="FF9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sz="2400">
                  <a:solidFill>
                    <a:srgbClr val="FFFFFF"/>
                  </a:solidFill>
                  <a:latin typeface="Calibri" charset="0"/>
                  <a:ea typeface="ＭＳ Ｐゴシック" charset="0"/>
                  <a:cs typeface="ＭＳ Ｐゴシック" charset="0"/>
                </a:endParaRPr>
              </a:p>
            </p:txBody>
          </p:sp>
        </p:grpSp>
        <p:grpSp>
          <p:nvGrpSpPr>
            <p:cNvPr id="35" name="Group 11"/>
            <p:cNvGrpSpPr>
              <a:grpSpLocks/>
            </p:cNvGrpSpPr>
            <p:nvPr/>
          </p:nvGrpSpPr>
          <p:grpSpPr bwMode="auto">
            <a:xfrm>
              <a:off x="2614613" y="2825750"/>
              <a:ext cx="473075" cy="419100"/>
              <a:chOff x="3780221" y="25954767"/>
              <a:chExt cx="5767409" cy="5107045"/>
            </a:xfrm>
          </p:grpSpPr>
          <p:sp>
            <p:nvSpPr>
              <p:cNvPr id="36" name="Freeform 35"/>
              <p:cNvSpPr/>
              <p:nvPr/>
            </p:nvSpPr>
            <p:spPr>
              <a:xfrm>
                <a:off x="4709200" y="25954767"/>
                <a:ext cx="4838430" cy="5107045"/>
              </a:xfrm>
              <a:custGeom>
                <a:avLst/>
                <a:gdLst>
                  <a:gd name="connsiteX0" fmla="*/ 952451 w 4836959"/>
                  <a:gd name="connsiteY0" fmla="*/ 616240 h 5097983"/>
                  <a:gd name="connsiteX1" fmla="*/ 4836959 w 4836959"/>
                  <a:gd name="connsiteY1" fmla="*/ 5097983 h 5097983"/>
                  <a:gd name="connsiteX2" fmla="*/ 4071262 w 4836959"/>
                  <a:gd name="connsiteY2" fmla="*/ 4556439 h 5097983"/>
                  <a:gd name="connsiteX3" fmla="*/ 4071262 w 4836959"/>
                  <a:gd name="connsiteY3" fmla="*/ 4817874 h 5097983"/>
                  <a:gd name="connsiteX4" fmla="*/ 2969407 w 4836959"/>
                  <a:gd name="connsiteY4" fmla="*/ 3753460 h 5097983"/>
                  <a:gd name="connsiteX5" fmla="*/ 2241062 w 4836959"/>
                  <a:gd name="connsiteY5" fmla="*/ 3286612 h 5097983"/>
                  <a:gd name="connsiteX6" fmla="*/ 0 w 4836959"/>
                  <a:gd name="connsiteY6" fmla="*/ 802979 h 5097983"/>
                  <a:gd name="connsiteX7" fmla="*/ 392186 w 4836959"/>
                  <a:gd name="connsiteY7" fmla="*/ 0 h 5097983"/>
                  <a:gd name="connsiteX8" fmla="*/ 896424 w 4836959"/>
                  <a:gd name="connsiteY8" fmla="*/ 429501 h 5097983"/>
                  <a:gd name="connsiteX9" fmla="*/ 952451 w 4836959"/>
                  <a:gd name="connsiteY9" fmla="*/ 616240 h 509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6959" h="5097983">
                    <a:moveTo>
                      <a:pt x="952451" y="616240"/>
                    </a:moveTo>
                    <a:lnTo>
                      <a:pt x="4836959" y="5097983"/>
                    </a:lnTo>
                    <a:lnTo>
                      <a:pt x="4071262" y="4556439"/>
                    </a:lnTo>
                    <a:lnTo>
                      <a:pt x="4071262" y="4817874"/>
                    </a:lnTo>
                    <a:lnTo>
                      <a:pt x="2969407" y="3753460"/>
                    </a:lnTo>
                    <a:lnTo>
                      <a:pt x="2241062" y="3286612"/>
                    </a:lnTo>
                    <a:lnTo>
                      <a:pt x="0" y="802979"/>
                    </a:lnTo>
                    <a:lnTo>
                      <a:pt x="392186" y="0"/>
                    </a:lnTo>
                    <a:lnTo>
                      <a:pt x="896424" y="429501"/>
                    </a:lnTo>
                    <a:lnTo>
                      <a:pt x="952451" y="616240"/>
                    </a:lnTo>
                    <a:close/>
                  </a:path>
                </a:pathLst>
              </a:custGeom>
              <a:solidFill>
                <a:srgbClr val="AE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2400">
                  <a:solidFill>
                    <a:prstClr val="white"/>
                  </a:solidFill>
                </a:endParaRPr>
              </a:p>
            </p:txBody>
          </p:sp>
          <p:sp>
            <p:nvSpPr>
              <p:cNvPr id="37" name="Freeform 36"/>
              <p:cNvSpPr/>
              <p:nvPr/>
            </p:nvSpPr>
            <p:spPr>
              <a:xfrm flipH="1">
                <a:off x="3780221" y="25954767"/>
                <a:ext cx="4838430" cy="5107045"/>
              </a:xfrm>
              <a:custGeom>
                <a:avLst/>
                <a:gdLst>
                  <a:gd name="connsiteX0" fmla="*/ 952451 w 4836959"/>
                  <a:gd name="connsiteY0" fmla="*/ 616240 h 5097983"/>
                  <a:gd name="connsiteX1" fmla="*/ 4836959 w 4836959"/>
                  <a:gd name="connsiteY1" fmla="*/ 5097983 h 5097983"/>
                  <a:gd name="connsiteX2" fmla="*/ 4071262 w 4836959"/>
                  <a:gd name="connsiteY2" fmla="*/ 4556439 h 5097983"/>
                  <a:gd name="connsiteX3" fmla="*/ 4071262 w 4836959"/>
                  <a:gd name="connsiteY3" fmla="*/ 4817874 h 5097983"/>
                  <a:gd name="connsiteX4" fmla="*/ 2969407 w 4836959"/>
                  <a:gd name="connsiteY4" fmla="*/ 3753460 h 5097983"/>
                  <a:gd name="connsiteX5" fmla="*/ 2241062 w 4836959"/>
                  <a:gd name="connsiteY5" fmla="*/ 3286612 h 5097983"/>
                  <a:gd name="connsiteX6" fmla="*/ 0 w 4836959"/>
                  <a:gd name="connsiteY6" fmla="*/ 802979 h 5097983"/>
                  <a:gd name="connsiteX7" fmla="*/ 392186 w 4836959"/>
                  <a:gd name="connsiteY7" fmla="*/ 0 h 5097983"/>
                  <a:gd name="connsiteX8" fmla="*/ 896424 w 4836959"/>
                  <a:gd name="connsiteY8" fmla="*/ 429501 h 5097983"/>
                  <a:gd name="connsiteX9" fmla="*/ 952451 w 4836959"/>
                  <a:gd name="connsiteY9" fmla="*/ 616240 h 509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6959" h="5097983">
                    <a:moveTo>
                      <a:pt x="952451" y="616240"/>
                    </a:moveTo>
                    <a:lnTo>
                      <a:pt x="4836959" y="5097983"/>
                    </a:lnTo>
                    <a:lnTo>
                      <a:pt x="4071262" y="4556439"/>
                    </a:lnTo>
                    <a:lnTo>
                      <a:pt x="4071262" y="4817874"/>
                    </a:lnTo>
                    <a:lnTo>
                      <a:pt x="2969407" y="3753460"/>
                    </a:lnTo>
                    <a:lnTo>
                      <a:pt x="2241062" y="3286612"/>
                    </a:lnTo>
                    <a:lnTo>
                      <a:pt x="0" y="802979"/>
                    </a:lnTo>
                    <a:lnTo>
                      <a:pt x="392186" y="0"/>
                    </a:lnTo>
                    <a:lnTo>
                      <a:pt x="896424" y="429501"/>
                    </a:lnTo>
                    <a:lnTo>
                      <a:pt x="952451" y="616240"/>
                    </a:lnTo>
                    <a:close/>
                  </a:path>
                </a:pathLst>
              </a:custGeom>
              <a:solidFill>
                <a:srgbClr val="AE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2400">
                  <a:solidFill>
                    <a:prstClr val="white"/>
                  </a:solidFill>
                </a:endParaRPr>
              </a:p>
            </p:txBody>
          </p:sp>
        </p:grpSp>
      </p:grpSp>
      <p:sp>
        <p:nvSpPr>
          <p:cNvPr id="40" name="Oval 39"/>
          <p:cNvSpPr>
            <a:spLocks noChangeArrowheads="1"/>
          </p:cNvSpPr>
          <p:nvPr/>
        </p:nvSpPr>
        <p:spPr bwMode="auto">
          <a:xfrm rot="408148">
            <a:off x="2513428" y="5503985"/>
            <a:ext cx="1766887" cy="628650"/>
          </a:xfrm>
          <a:prstGeom prst="ellipse">
            <a:avLst/>
          </a:prstGeom>
          <a:solidFill>
            <a:srgbClr val="10253F"/>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457200">
              <a:defRPr/>
            </a:pPr>
            <a:r>
              <a:rPr lang="en-US" b="1" dirty="0">
                <a:solidFill>
                  <a:prstClr val="white"/>
                </a:solidFill>
                <a:latin typeface="+mn-lt"/>
                <a:ea typeface="ＭＳ Ｐゴシック" charset="-128"/>
                <a:cs typeface="+mn-cs"/>
              </a:rPr>
              <a:t>Plan</a:t>
            </a:r>
          </a:p>
        </p:txBody>
      </p:sp>
      <p:sp>
        <p:nvSpPr>
          <p:cNvPr id="41" name="Rectangle 3"/>
          <p:cNvSpPr txBox="1">
            <a:spLocks noChangeArrowheads="1"/>
          </p:cNvSpPr>
          <p:nvPr/>
        </p:nvSpPr>
        <p:spPr bwMode="auto">
          <a:xfrm>
            <a:off x="304800" y="1066800"/>
            <a:ext cx="8458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defRPr sz="2800">
                <a:solidFill>
                  <a:schemeClr val="tx1"/>
                </a:solidFill>
                <a:latin typeface="Calibri"/>
                <a:ea typeface="+mn-ea"/>
                <a:cs typeface="+mn-cs"/>
              </a:defRPr>
            </a:lvl1pPr>
            <a:lvl2pPr marL="742950" indent="-285750" algn="l" rtl="0" eaLnBrk="1" fontAlgn="base" hangingPunct="1">
              <a:spcBef>
                <a:spcPct val="20000"/>
              </a:spcBef>
              <a:spcAft>
                <a:spcPct val="0"/>
              </a:spcAft>
              <a:defRPr sz="2800">
                <a:solidFill>
                  <a:schemeClr val="tx1"/>
                </a:solidFill>
                <a:latin typeface="Calibri"/>
                <a:ea typeface="+mn-ea"/>
              </a:defRPr>
            </a:lvl2pPr>
            <a:lvl3pPr marL="1085850" indent="-228600" algn="l" rtl="0" eaLnBrk="1" fontAlgn="base" hangingPunct="1">
              <a:spcBef>
                <a:spcPct val="20000"/>
              </a:spcBef>
              <a:spcAft>
                <a:spcPct val="0"/>
              </a:spcAft>
              <a:defRPr sz="2800">
                <a:solidFill>
                  <a:schemeClr val="tx1"/>
                </a:solidFill>
                <a:latin typeface="Calibri"/>
                <a:ea typeface="+mn-ea"/>
              </a:defRPr>
            </a:lvl3pPr>
            <a:lvl4pPr marL="1428750" indent="-228600" algn="l" rtl="0" eaLnBrk="1" fontAlgn="base" hangingPunct="1">
              <a:spcBef>
                <a:spcPct val="20000"/>
              </a:spcBef>
              <a:spcAft>
                <a:spcPct val="0"/>
              </a:spcAft>
              <a:defRPr sz="2800">
                <a:solidFill>
                  <a:schemeClr val="tx1"/>
                </a:solidFill>
                <a:latin typeface="Calibri"/>
                <a:ea typeface="+mn-ea"/>
              </a:defRPr>
            </a:lvl4pPr>
            <a:lvl5pPr marL="1771650" indent="-228600" algn="l" rtl="0" eaLnBrk="1" fontAlgn="base" hangingPunct="1">
              <a:spcBef>
                <a:spcPct val="20000"/>
              </a:spcBef>
              <a:spcAft>
                <a:spcPct val="0"/>
              </a:spcAft>
              <a:defRPr sz="2800">
                <a:solidFill>
                  <a:schemeClr val="tx1"/>
                </a:solidFill>
                <a:latin typeface="Calibri"/>
                <a:ea typeface="+mn-ea"/>
              </a:defRPr>
            </a:lvl5pPr>
            <a:lvl6pPr marL="2228850" indent="-228600" algn="l" rtl="0" eaLnBrk="1" fontAlgn="base" hangingPunct="1">
              <a:spcBef>
                <a:spcPct val="20000"/>
              </a:spcBef>
              <a:spcAft>
                <a:spcPct val="0"/>
              </a:spcAft>
              <a:defRPr sz="2800">
                <a:solidFill>
                  <a:schemeClr val="tx1"/>
                </a:solidFill>
                <a:latin typeface="+mn-lt"/>
                <a:ea typeface="+mn-ea"/>
              </a:defRPr>
            </a:lvl6pPr>
            <a:lvl7pPr marL="2686050" indent="-228600" algn="l" rtl="0" eaLnBrk="1" fontAlgn="base" hangingPunct="1">
              <a:spcBef>
                <a:spcPct val="20000"/>
              </a:spcBef>
              <a:spcAft>
                <a:spcPct val="0"/>
              </a:spcAft>
              <a:defRPr sz="2800">
                <a:solidFill>
                  <a:schemeClr val="tx1"/>
                </a:solidFill>
                <a:latin typeface="+mn-lt"/>
                <a:ea typeface="+mn-ea"/>
              </a:defRPr>
            </a:lvl7pPr>
            <a:lvl8pPr marL="3143250" indent="-228600" algn="l" rtl="0" eaLnBrk="1" fontAlgn="base" hangingPunct="1">
              <a:spcBef>
                <a:spcPct val="20000"/>
              </a:spcBef>
              <a:spcAft>
                <a:spcPct val="0"/>
              </a:spcAft>
              <a:defRPr sz="2800">
                <a:solidFill>
                  <a:schemeClr val="tx1"/>
                </a:solidFill>
                <a:latin typeface="+mn-lt"/>
                <a:ea typeface="+mn-ea"/>
              </a:defRPr>
            </a:lvl8pPr>
            <a:lvl9pPr marL="3600450" indent="-228600" algn="l" rtl="0" eaLnBrk="1" fontAlgn="base" hangingPunct="1">
              <a:spcBef>
                <a:spcPct val="20000"/>
              </a:spcBef>
              <a:spcAft>
                <a:spcPct val="0"/>
              </a:spcAft>
              <a:defRPr sz="2800">
                <a:solidFill>
                  <a:schemeClr val="tx1"/>
                </a:solidFill>
                <a:latin typeface="+mn-lt"/>
                <a:ea typeface="+mn-ea"/>
              </a:defRPr>
            </a:lvl9pPr>
          </a:lstStyle>
          <a:p>
            <a:pPr algn="ctr"/>
            <a:r>
              <a:rPr lang="en-US" b="1" dirty="0" smtClean="0">
                <a:cs typeface="Calibri"/>
              </a:rPr>
              <a:t>Lesson #1: BI projects run by IT tend to fail</a:t>
            </a:r>
          </a:p>
          <a:p>
            <a:pPr>
              <a:buFont typeface="Arial"/>
              <a:buChar char="•"/>
            </a:pPr>
            <a:endParaRPr lang="en-US" sz="1400" dirty="0" smtClean="0">
              <a:cs typeface="Calibri"/>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Rectangle 3"/>
          <p:cNvSpPr>
            <a:spLocks noGrp="1" noChangeArrowheads="1"/>
          </p:cNvSpPr>
          <p:nvPr>
            <p:ph idx="1"/>
          </p:nvPr>
        </p:nvSpPr>
        <p:spPr>
          <a:xfrm>
            <a:off x="0" y="2514600"/>
            <a:ext cx="4572000" cy="5257800"/>
          </a:xfrm>
        </p:spPr>
        <p:txBody>
          <a:bodyPr>
            <a:noAutofit/>
          </a:bodyPr>
          <a:lstStyle/>
          <a:p>
            <a:pPr algn="ctr"/>
            <a:r>
              <a:rPr lang="en-US" sz="3600" b="1" dirty="0" smtClean="0">
                <a:latin typeface="Calibri"/>
                <a:cs typeface="Calibri"/>
              </a:rPr>
              <a:t>Lesson #2:</a:t>
            </a:r>
          </a:p>
          <a:p>
            <a:pPr algn="ctr"/>
            <a:r>
              <a:rPr lang="en-US" sz="3600" b="1" dirty="0" smtClean="0">
                <a:latin typeface="Calibri"/>
                <a:cs typeface="Calibri"/>
              </a:rPr>
              <a:t> Project sponsorship can’t be in name only</a:t>
            </a:r>
          </a:p>
          <a:p>
            <a:pPr marL="457200" indent="-457200">
              <a:buFont typeface="Arial"/>
              <a:buChar char="•"/>
            </a:pPr>
            <a:endParaRPr lang="en-US" sz="2400" dirty="0" smtClean="0">
              <a:cs typeface="Calibri"/>
            </a:endParaRPr>
          </a:p>
        </p:txBody>
      </p:sp>
      <p:sp>
        <p:nvSpPr>
          <p:cNvPr id="7" name="Title 1"/>
          <p:cNvSpPr>
            <a:spLocks noGrp="1"/>
          </p:cNvSpPr>
          <p:nvPr>
            <p:ph type="title"/>
          </p:nvPr>
        </p:nvSpPr>
        <p:spPr>
          <a:xfrm>
            <a:off x="228600" y="152400"/>
            <a:ext cx="3276600" cy="685800"/>
          </a:xfrm>
        </p:spPr>
        <p:txBody>
          <a:bodyPr>
            <a:noAutofit/>
          </a:bodyPr>
          <a:lstStyle/>
          <a:p>
            <a:r>
              <a:rPr lang="en-US" sz="3200" dirty="0" smtClean="0">
                <a:solidFill>
                  <a:srgbClr val="FFFFFF"/>
                </a:solidFill>
              </a:rPr>
              <a:t>Lessons Learned</a:t>
            </a:r>
            <a:endParaRPr lang="en-US" sz="3200" b="1" dirty="0">
              <a:solidFill>
                <a:srgbClr val="FFFFFF"/>
              </a:solidFill>
            </a:endParaRPr>
          </a:p>
        </p:txBody>
      </p:sp>
      <p:sp>
        <p:nvSpPr>
          <p:cNvPr id="4" name="Freeform 8"/>
          <p:cNvSpPr>
            <a:spLocks noEditPoints="1"/>
          </p:cNvSpPr>
          <p:nvPr/>
        </p:nvSpPr>
        <p:spPr bwMode="auto">
          <a:xfrm>
            <a:off x="4667250" y="3359722"/>
            <a:ext cx="400050" cy="965200"/>
          </a:xfrm>
          <a:custGeom>
            <a:avLst/>
            <a:gdLst>
              <a:gd name="T0" fmla="*/ 2147483647 w 1652"/>
              <a:gd name="T1" fmla="*/ 2147483647 h 3968"/>
              <a:gd name="T2" fmla="*/ 2147483647 w 1652"/>
              <a:gd name="T3" fmla="*/ 2147483647 h 3968"/>
              <a:gd name="T4" fmla="*/ 2147483647 w 1652"/>
              <a:gd name="T5" fmla="*/ 2147483647 h 3968"/>
              <a:gd name="T6" fmla="*/ 2147483647 w 1652"/>
              <a:gd name="T7" fmla="*/ 2147483647 h 3968"/>
              <a:gd name="T8" fmla="*/ 2147483647 w 1652"/>
              <a:gd name="T9" fmla="*/ 2147483647 h 3968"/>
              <a:gd name="T10" fmla="*/ 2147483647 w 1652"/>
              <a:gd name="T11" fmla="*/ 2147483647 h 3968"/>
              <a:gd name="T12" fmla="*/ 2147483647 w 1652"/>
              <a:gd name="T13" fmla="*/ 2147483647 h 3968"/>
              <a:gd name="T14" fmla="*/ 2147483647 w 1652"/>
              <a:gd name="T15" fmla="*/ 2147483647 h 3968"/>
              <a:gd name="T16" fmla="*/ 2147483647 w 1652"/>
              <a:gd name="T17" fmla="*/ 2147483647 h 3968"/>
              <a:gd name="T18" fmla="*/ 2147483647 w 1652"/>
              <a:gd name="T19" fmla="*/ 2147483647 h 3968"/>
              <a:gd name="T20" fmla="*/ 2147483647 w 1652"/>
              <a:gd name="T21" fmla="*/ 2147483647 h 3968"/>
              <a:gd name="T22" fmla="*/ 2147483647 w 1652"/>
              <a:gd name="T23" fmla="*/ 2147483647 h 3968"/>
              <a:gd name="T24" fmla="*/ 2147483647 w 1652"/>
              <a:gd name="T25" fmla="*/ 2147483647 h 3968"/>
              <a:gd name="T26" fmla="*/ 2147483647 w 1652"/>
              <a:gd name="T27" fmla="*/ 2147483647 h 3968"/>
              <a:gd name="T28" fmla="*/ 2147483647 w 1652"/>
              <a:gd name="T29" fmla="*/ 2147483647 h 3968"/>
              <a:gd name="T30" fmla="*/ 2147483647 w 1652"/>
              <a:gd name="T31" fmla="*/ 2147483647 h 3968"/>
              <a:gd name="T32" fmla="*/ 2147483647 w 1652"/>
              <a:gd name="T33" fmla="*/ 2147483647 h 3968"/>
              <a:gd name="T34" fmla="*/ 2147483647 w 1652"/>
              <a:gd name="T35" fmla="*/ 2147483647 h 3968"/>
              <a:gd name="T36" fmla="*/ 2147483647 w 1652"/>
              <a:gd name="T37" fmla="*/ 2147483647 h 3968"/>
              <a:gd name="T38" fmla="*/ 2147483647 w 1652"/>
              <a:gd name="T39" fmla="*/ 2147483647 h 3968"/>
              <a:gd name="T40" fmla="*/ 2147483647 w 1652"/>
              <a:gd name="T41" fmla="*/ 2147483647 h 3968"/>
              <a:gd name="T42" fmla="*/ 2147483647 w 1652"/>
              <a:gd name="T43" fmla="*/ 2147483647 h 3968"/>
              <a:gd name="T44" fmla="*/ 2147483647 w 1652"/>
              <a:gd name="T45" fmla="*/ 2147483647 h 3968"/>
              <a:gd name="T46" fmla="*/ 2147483647 w 1652"/>
              <a:gd name="T47" fmla="*/ 2147483647 h 3968"/>
              <a:gd name="T48" fmla="*/ 2147483647 w 1652"/>
              <a:gd name="T49" fmla="*/ 2147483647 h 3968"/>
              <a:gd name="T50" fmla="*/ 2147483647 w 1652"/>
              <a:gd name="T51" fmla="*/ 2147483647 h 3968"/>
              <a:gd name="T52" fmla="*/ 2147483647 w 1652"/>
              <a:gd name="T53" fmla="*/ 2147483647 h 3968"/>
              <a:gd name="T54" fmla="*/ 2147483647 w 1652"/>
              <a:gd name="T55" fmla="*/ 2147483647 h 3968"/>
              <a:gd name="T56" fmla="*/ 2147483647 w 1652"/>
              <a:gd name="T57" fmla="*/ 2147483647 h 3968"/>
              <a:gd name="T58" fmla="*/ 2147483647 w 1652"/>
              <a:gd name="T59" fmla="*/ 2147483647 h 3968"/>
              <a:gd name="T60" fmla="*/ 2147483647 w 1652"/>
              <a:gd name="T61" fmla="*/ 2147483647 h 3968"/>
              <a:gd name="T62" fmla="*/ 2147483647 w 1652"/>
              <a:gd name="T63" fmla="*/ 2147483647 h 3968"/>
              <a:gd name="T64" fmla="*/ 2147483647 w 1652"/>
              <a:gd name="T65" fmla="*/ 2147483647 h 3968"/>
              <a:gd name="T66" fmla="*/ 2147483647 w 1652"/>
              <a:gd name="T67" fmla="*/ 2147483647 h 3968"/>
              <a:gd name="T68" fmla="*/ 2147483647 w 1652"/>
              <a:gd name="T69" fmla="*/ 2147483647 h 3968"/>
              <a:gd name="T70" fmla="*/ 2147483647 w 1652"/>
              <a:gd name="T71" fmla="*/ 2147483647 h 3968"/>
              <a:gd name="T72" fmla="*/ 2147483647 w 1652"/>
              <a:gd name="T73" fmla="*/ 2147483647 h 3968"/>
              <a:gd name="T74" fmla="*/ 2147483647 w 1652"/>
              <a:gd name="T75" fmla="*/ 2147483647 h 3968"/>
              <a:gd name="T76" fmla="*/ 2147483647 w 1652"/>
              <a:gd name="T77" fmla="*/ 2147483647 h 3968"/>
              <a:gd name="T78" fmla="*/ 2147483647 w 1652"/>
              <a:gd name="T79" fmla="*/ 2147483647 h 3968"/>
              <a:gd name="T80" fmla="*/ 2147483647 w 1652"/>
              <a:gd name="T81" fmla="*/ 2147483647 h 3968"/>
              <a:gd name="T82" fmla="*/ 2147483647 w 1652"/>
              <a:gd name="T83" fmla="*/ 2147483647 h 3968"/>
              <a:gd name="T84" fmla="*/ 2147483647 w 1652"/>
              <a:gd name="T85" fmla="*/ 2147483647 h 3968"/>
              <a:gd name="T86" fmla="*/ 2147483647 w 1652"/>
              <a:gd name="T87" fmla="*/ 2147483647 h 3968"/>
              <a:gd name="T88" fmla="*/ 2147483647 w 1652"/>
              <a:gd name="T89" fmla="*/ 2147483647 h 3968"/>
              <a:gd name="T90" fmla="*/ 2147483647 w 1652"/>
              <a:gd name="T91" fmla="*/ 2147483647 h 3968"/>
              <a:gd name="T92" fmla="*/ 2147483647 w 1652"/>
              <a:gd name="T93" fmla="*/ 2147483647 h 3968"/>
              <a:gd name="T94" fmla="*/ 2147483647 w 1652"/>
              <a:gd name="T95" fmla="*/ 2147483647 h 3968"/>
              <a:gd name="T96" fmla="*/ 2147483647 w 1652"/>
              <a:gd name="T97" fmla="*/ 2147483647 h 3968"/>
              <a:gd name="T98" fmla="*/ 2147483647 w 1652"/>
              <a:gd name="T99" fmla="*/ 2147483647 h 3968"/>
              <a:gd name="T100" fmla="*/ 2147483647 w 1652"/>
              <a:gd name="T101" fmla="*/ 2147483647 h 3968"/>
              <a:gd name="T102" fmla="*/ 2147483647 w 1652"/>
              <a:gd name="T103" fmla="*/ 2147483647 h 3968"/>
              <a:gd name="T104" fmla="*/ 2147483647 w 1652"/>
              <a:gd name="T105" fmla="*/ 2147483647 h 3968"/>
              <a:gd name="T106" fmla="*/ 2147483647 w 1652"/>
              <a:gd name="T107" fmla="*/ 2147483647 h 3968"/>
              <a:gd name="T108" fmla="*/ 2147483647 w 1652"/>
              <a:gd name="T109" fmla="*/ 2147483647 h 3968"/>
              <a:gd name="T110" fmla="*/ 2147483647 w 1652"/>
              <a:gd name="T111" fmla="*/ 2147483647 h 3968"/>
              <a:gd name="T112" fmla="*/ 2147483647 w 1652"/>
              <a:gd name="T113" fmla="*/ 2147483647 h 3968"/>
              <a:gd name="T114" fmla="*/ 2147483647 w 1652"/>
              <a:gd name="T115" fmla="*/ 2147483647 h 3968"/>
              <a:gd name="T116" fmla="*/ 2147483647 w 1652"/>
              <a:gd name="T117" fmla="*/ 2147483647 h 39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52"/>
              <a:gd name="T178" fmla="*/ 0 h 3968"/>
              <a:gd name="T179" fmla="*/ 1652 w 1652"/>
              <a:gd name="T180" fmla="*/ 3968 h 396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52" h="3968">
                <a:moveTo>
                  <a:pt x="2" y="1216"/>
                </a:moveTo>
                <a:lnTo>
                  <a:pt x="2" y="1216"/>
                </a:lnTo>
                <a:lnTo>
                  <a:pt x="16" y="1246"/>
                </a:lnTo>
                <a:lnTo>
                  <a:pt x="32" y="1288"/>
                </a:lnTo>
                <a:lnTo>
                  <a:pt x="70" y="1382"/>
                </a:lnTo>
                <a:lnTo>
                  <a:pt x="86" y="1426"/>
                </a:lnTo>
                <a:lnTo>
                  <a:pt x="94" y="1444"/>
                </a:lnTo>
                <a:lnTo>
                  <a:pt x="106" y="1462"/>
                </a:lnTo>
                <a:lnTo>
                  <a:pt x="120" y="1478"/>
                </a:lnTo>
                <a:lnTo>
                  <a:pt x="134" y="1492"/>
                </a:lnTo>
                <a:lnTo>
                  <a:pt x="146" y="1500"/>
                </a:lnTo>
                <a:lnTo>
                  <a:pt x="154" y="1504"/>
                </a:lnTo>
                <a:lnTo>
                  <a:pt x="156" y="1504"/>
                </a:lnTo>
                <a:lnTo>
                  <a:pt x="158" y="1506"/>
                </a:lnTo>
                <a:lnTo>
                  <a:pt x="154" y="1510"/>
                </a:lnTo>
                <a:lnTo>
                  <a:pt x="152" y="1512"/>
                </a:lnTo>
                <a:lnTo>
                  <a:pt x="152" y="1516"/>
                </a:lnTo>
                <a:lnTo>
                  <a:pt x="152" y="1520"/>
                </a:lnTo>
                <a:lnTo>
                  <a:pt x="154" y="1522"/>
                </a:lnTo>
                <a:lnTo>
                  <a:pt x="162" y="1528"/>
                </a:lnTo>
                <a:lnTo>
                  <a:pt x="170" y="1530"/>
                </a:lnTo>
                <a:lnTo>
                  <a:pt x="174" y="1532"/>
                </a:lnTo>
                <a:lnTo>
                  <a:pt x="180" y="1536"/>
                </a:lnTo>
                <a:lnTo>
                  <a:pt x="194" y="1552"/>
                </a:lnTo>
                <a:lnTo>
                  <a:pt x="242" y="1614"/>
                </a:lnTo>
                <a:lnTo>
                  <a:pt x="256" y="1634"/>
                </a:lnTo>
                <a:lnTo>
                  <a:pt x="264" y="1648"/>
                </a:lnTo>
                <a:lnTo>
                  <a:pt x="268" y="1654"/>
                </a:lnTo>
                <a:lnTo>
                  <a:pt x="274" y="1660"/>
                </a:lnTo>
                <a:lnTo>
                  <a:pt x="280" y="1664"/>
                </a:lnTo>
                <a:lnTo>
                  <a:pt x="286" y="1666"/>
                </a:lnTo>
                <a:lnTo>
                  <a:pt x="314" y="1678"/>
                </a:lnTo>
                <a:lnTo>
                  <a:pt x="328" y="1682"/>
                </a:lnTo>
                <a:lnTo>
                  <a:pt x="342" y="1684"/>
                </a:lnTo>
                <a:lnTo>
                  <a:pt x="348" y="1684"/>
                </a:lnTo>
                <a:lnTo>
                  <a:pt x="356" y="1688"/>
                </a:lnTo>
                <a:lnTo>
                  <a:pt x="364" y="1692"/>
                </a:lnTo>
                <a:lnTo>
                  <a:pt x="370" y="1696"/>
                </a:lnTo>
                <a:lnTo>
                  <a:pt x="386" y="1708"/>
                </a:lnTo>
                <a:lnTo>
                  <a:pt x="406" y="1720"/>
                </a:lnTo>
                <a:lnTo>
                  <a:pt x="446" y="1744"/>
                </a:lnTo>
                <a:lnTo>
                  <a:pt x="480" y="1768"/>
                </a:lnTo>
                <a:lnTo>
                  <a:pt x="486" y="1774"/>
                </a:lnTo>
                <a:lnTo>
                  <a:pt x="490" y="1782"/>
                </a:lnTo>
                <a:lnTo>
                  <a:pt x="494" y="1790"/>
                </a:lnTo>
                <a:lnTo>
                  <a:pt x="494" y="1798"/>
                </a:lnTo>
                <a:lnTo>
                  <a:pt x="494" y="1818"/>
                </a:lnTo>
                <a:lnTo>
                  <a:pt x="490" y="1844"/>
                </a:lnTo>
                <a:lnTo>
                  <a:pt x="486" y="1874"/>
                </a:lnTo>
                <a:lnTo>
                  <a:pt x="484" y="1900"/>
                </a:lnTo>
                <a:lnTo>
                  <a:pt x="482" y="1928"/>
                </a:lnTo>
                <a:lnTo>
                  <a:pt x="482" y="1968"/>
                </a:lnTo>
                <a:lnTo>
                  <a:pt x="484" y="2024"/>
                </a:lnTo>
                <a:lnTo>
                  <a:pt x="492" y="2138"/>
                </a:lnTo>
                <a:lnTo>
                  <a:pt x="494" y="2192"/>
                </a:lnTo>
                <a:lnTo>
                  <a:pt x="494" y="2464"/>
                </a:lnTo>
                <a:lnTo>
                  <a:pt x="494" y="2514"/>
                </a:lnTo>
                <a:lnTo>
                  <a:pt x="492" y="2540"/>
                </a:lnTo>
                <a:lnTo>
                  <a:pt x="488" y="2566"/>
                </a:lnTo>
                <a:lnTo>
                  <a:pt x="488" y="2570"/>
                </a:lnTo>
                <a:lnTo>
                  <a:pt x="484" y="2598"/>
                </a:lnTo>
                <a:lnTo>
                  <a:pt x="482" y="2624"/>
                </a:lnTo>
                <a:lnTo>
                  <a:pt x="482" y="2690"/>
                </a:lnTo>
                <a:lnTo>
                  <a:pt x="482" y="2746"/>
                </a:lnTo>
                <a:lnTo>
                  <a:pt x="482" y="2800"/>
                </a:lnTo>
                <a:lnTo>
                  <a:pt x="484" y="2820"/>
                </a:lnTo>
                <a:lnTo>
                  <a:pt x="486" y="2826"/>
                </a:lnTo>
                <a:lnTo>
                  <a:pt x="488" y="2828"/>
                </a:lnTo>
                <a:lnTo>
                  <a:pt x="490" y="2830"/>
                </a:lnTo>
                <a:lnTo>
                  <a:pt x="492" y="2836"/>
                </a:lnTo>
                <a:lnTo>
                  <a:pt x="492" y="2854"/>
                </a:lnTo>
                <a:lnTo>
                  <a:pt x="486" y="2908"/>
                </a:lnTo>
                <a:lnTo>
                  <a:pt x="484" y="2934"/>
                </a:lnTo>
                <a:lnTo>
                  <a:pt x="486" y="2962"/>
                </a:lnTo>
                <a:lnTo>
                  <a:pt x="490" y="3004"/>
                </a:lnTo>
                <a:lnTo>
                  <a:pt x="498" y="3058"/>
                </a:lnTo>
                <a:lnTo>
                  <a:pt x="504" y="3112"/>
                </a:lnTo>
                <a:lnTo>
                  <a:pt x="512" y="3166"/>
                </a:lnTo>
                <a:lnTo>
                  <a:pt x="532" y="3268"/>
                </a:lnTo>
                <a:lnTo>
                  <a:pt x="540" y="3322"/>
                </a:lnTo>
                <a:lnTo>
                  <a:pt x="548" y="3424"/>
                </a:lnTo>
                <a:lnTo>
                  <a:pt x="552" y="3480"/>
                </a:lnTo>
                <a:lnTo>
                  <a:pt x="560" y="3592"/>
                </a:lnTo>
                <a:lnTo>
                  <a:pt x="560" y="3620"/>
                </a:lnTo>
                <a:lnTo>
                  <a:pt x="558" y="3648"/>
                </a:lnTo>
                <a:lnTo>
                  <a:pt x="542" y="3750"/>
                </a:lnTo>
                <a:lnTo>
                  <a:pt x="536" y="3776"/>
                </a:lnTo>
                <a:lnTo>
                  <a:pt x="528" y="3802"/>
                </a:lnTo>
                <a:lnTo>
                  <a:pt x="504" y="3870"/>
                </a:lnTo>
                <a:lnTo>
                  <a:pt x="500" y="3882"/>
                </a:lnTo>
                <a:lnTo>
                  <a:pt x="500" y="3892"/>
                </a:lnTo>
                <a:lnTo>
                  <a:pt x="500" y="3902"/>
                </a:lnTo>
                <a:lnTo>
                  <a:pt x="502" y="3908"/>
                </a:lnTo>
                <a:lnTo>
                  <a:pt x="506" y="3920"/>
                </a:lnTo>
                <a:lnTo>
                  <a:pt x="508" y="3934"/>
                </a:lnTo>
                <a:lnTo>
                  <a:pt x="510" y="3940"/>
                </a:lnTo>
                <a:lnTo>
                  <a:pt x="514" y="3946"/>
                </a:lnTo>
                <a:lnTo>
                  <a:pt x="520" y="3952"/>
                </a:lnTo>
                <a:lnTo>
                  <a:pt x="528" y="3958"/>
                </a:lnTo>
                <a:lnTo>
                  <a:pt x="538" y="3962"/>
                </a:lnTo>
                <a:lnTo>
                  <a:pt x="550" y="3966"/>
                </a:lnTo>
                <a:lnTo>
                  <a:pt x="560" y="3968"/>
                </a:lnTo>
                <a:lnTo>
                  <a:pt x="570" y="3968"/>
                </a:lnTo>
                <a:lnTo>
                  <a:pt x="598" y="3968"/>
                </a:lnTo>
                <a:lnTo>
                  <a:pt x="632" y="3968"/>
                </a:lnTo>
                <a:lnTo>
                  <a:pt x="648" y="3968"/>
                </a:lnTo>
                <a:lnTo>
                  <a:pt x="660" y="3968"/>
                </a:lnTo>
                <a:lnTo>
                  <a:pt x="672" y="3966"/>
                </a:lnTo>
                <a:lnTo>
                  <a:pt x="682" y="3962"/>
                </a:lnTo>
                <a:lnTo>
                  <a:pt x="690" y="3958"/>
                </a:lnTo>
                <a:lnTo>
                  <a:pt x="700" y="3946"/>
                </a:lnTo>
                <a:lnTo>
                  <a:pt x="710" y="3934"/>
                </a:lnTo>
                <a:lnTo>
                  <a:pt x="714" y="3922"/>
                </a:lnTo>
                <a:lnTo>
                  <a:pt x="716" y="3916"/>
                </a:lnTo>
                <a:lnTo>
                  <a:pt x="716" y="3882"/>
                </a:lnTo>
                <a:lnTo>
                  <a:pt x="716" y="3732"/>
                </a:lnTo>
                <a:lnTo>
                  <a:pt x="716" y="3722"/>
                </a:lnTo>
                <a:lnTo>
                  <a:pt x="718" y="3712"/>
                </a:lnTo>
                <a:lnTo>
                  <a:pt x="720" y="3706"/>
                </a:lnTo>
                <a:lnTo>
                  <a:pt x="724" y="3704"/>
                </a:lnTo>
                <a:lnTo>
                  <a:pt x="726" y="3702"/>
                </a:lnTo>
                <a:lnTo>
                  <a:pt x="728" y="3696"/>
                </a:lnTo>
                <a:lnTo>
                  <a:pt x="726" y="3688"/>
                </a:lnTo>
                <a:lnTo>
                  <a:pt x="724" y="3678"/>
                </a:lnTo>
                <a:lnTo>
                  <a:pt x="722" y="3672"/>
                </a:lnTo>
                <a:lnTo>
                  <a:pt x="718" y="3650"/>
                </a:lnTo>
                <a:lnTo>
                  <a:pt x="716" y="3632"/>
                </a:lnTo>
                <a:lnTo>
                  <a:pt x="714" y="3628"/>
                </a:lnTo>
                <a:lnTo>
                  <a:pt x="712" y="3622"/>
                </a:lnTo>
                <a:lnTo>
                  <a:pt x="708" y="3618"/>
                </a:lnTo>
                <a:lnTo>
                  <a:pt x="702" y="3614"/>
                </a:lnTo>
                <a:lnTo>
                  <a:pt x="698" y="3610"/>
                </a:lnTo>
                <a:lnTo>
                  <a:pt x="692" y="3602"/>
                </a:lnTo>
                <a:lnTo>
                  <a:pt x="690" y="3592"/>
                </a:lnTo>
                <a:lnTo>
                  <a:pt x="688" y="3582"/>
                </a:lnTo>
                <a:lnTo>
                  <a:pt x="688" y="3574"/>
                </a:lnTo>
                <a:lnTo>
                  <a:pt x="688" y="3520"/>
                </a:lnTo>
                <a:lnTo>
                  <a:pt x="688" y="3516"/>
                </a:lnTo>
                <a:lnTo>
                  <a:pt x="692" y="3460"/>
                </a:lnTo>
                <a:lnTo>
                  <a:pt x="700" y="3384"/>
                </a:lnTo>
                <a:lnTo>
                  <a:pt x="704" y="3356"/>
                </a:lnTo>
                <a:lnTo>
                  <a:pt x="710" y="3330"/>
                </a:lnTo>
                <a:lnTo>
                  <a:pt x="750" y="3166"/>
                </a:lnTo>
                <a:lnTo>
                  <a:pt x="756" y="3140"/>
                </a:lnTo>
                <a:lnTo>
                  <a:pt x="758" y="3112"/>
                </a:lnTo>
                <a:lnTo>
                  <a:pt x="758" y="3082"/>
                </a:lnTo>
                <a:lnTo>
                  <a:pt x="758" y="3028"/>
                </a:lnTo>
                <a:lnTo>
                  <a:pt x="758" y="2986"/>
                </a:lnTo>
                <a:lnTo>
                  <a:pt x="756" y="2960"/>
                </a:lnTo>
                <a:lnTo>
                  <a:pt x="754" y="2932"/>
                </a:lnTo>
                <a:lnTo>
                  <a:pt x="748" y="2866"/>
                </a:lnTo>
                <a:lnTo>
                  <a:pt x="748" y="2856"/>
                </a:lnTo>
                <a:lnTo>
                  <a:pt x="754" y="2846"/>
                </a:lnTo>
                <a:lnTo>
                  <a:pt x="762" y="2840"/>
                </a:lnTo>
                <a:lnTo>
                  <a:pt x="772" y="2838"/>
                </a:lnTo>
                <a:lnTo>
                  <a:pt x="912" y="2830"/>
                </a:lnTo>
                <a:lnTo>
                  <a:pt x="966" y="2824"/>
                </a:lnTo>
                <a:lnTo>
                  <a:pt x="1010" y="2818"/>
                </a:lnTo>
                <a:lnTo>
                  <a:pt x="1020" y="2818"/>
                </a:lnTo>
                <a:lnTo>
                  <a:pt x="1028" y="2822"/>
                </a:lnTo>
                <a:lnTo>
                  <a:pt x="1034" y="2828"/>
                </a:lnTo>
                <a:lnTo>
                  <a:pt x="1036" y="2838"/>
                </a:lnTo>
                <a:lnTo>
                  <a:pt x="1036" y="2862"/>
                </a:lnTo>
                <a:lnTo>
                  <a:pt x="1032" y="2888"/>
                </a:lnTo>
                <a:lnTo>
                  <a:pt x="1028" y="2918"/>
                </a:lnTo>
                <a:lnTo>
                  <a:pt x="1024" y="2946"/>
                </a:lnTo>
                <a:lnTo>
                  <a:pt x="1022" y="2974"/>
                </a:lnTo>
                <a:lnTo>
                  <a:pt x="1022" y="3028"/>
                </a:lnTo>
                <a:lnTo>
                  <a:pt x="1024" y="3054"/>
                </a:lnTo>
                <a:lnTo>
                  <a:pt x="1026" y="3082"/>
                </a:lnTo>
                <a:lnTo>
                  <a:pt x="1032" y="3124"/>
                </a:lnTo>
                <a:lnTo>
                  <a:pt x="1038" y="3152"/>
                </a:lnTo>
                <a:lnTo>
                  <a:pt x="1044" y="3178"/>
                </a:lnTo>
                <a:lnTo>
                  <a:pt x="1054" y="3210"/>
                </a:lnTo>
                <a:lnTo>
                  <a:pt x="1062" y="3236"/>
                </a:lnTo>
                <a:lnTo>
                  <a:pt x="1068" y="3262"/>
                </a:lnTo>
                <a:lnTo>
                  <a:pt x="1072" y="3292"/>
                </a:lnTo>
                <a:lnTo>
                  <a:pt x="1082" y="3346"/>
                </a:lnTo>
                <a:lnTo>
                  <a:pt x="1088" y="3388"/>
                </a:lnTo>
                <a:lnTo>
                  <a:pt x="1090" y="3416"/>
                </a:lnTo>
                <a:lnTo>
                  <a:pt x="1092" y="3442"/>
                </a:lnTo>
                <a:lnTo>
                  <a:pt x="1092" y="3508"/>
                </a:lnTo>
                <a:lnTo>
                  <a:pt x="1090" y="3530"/>
                </a:lnTo>
                <a:lnTo>
                  <a:pt x="1088" y="3538"/>
                </a:lnTo>
                <a:lnTo>
                  <a:pt x="1084" y="3542"/>
                </a:lnTo>
                <a:lnTo>
                  <a:pt x="1060" y="3568"/>
                </a:lnTo>
                <a:lnTo>
                  <a:pt x="1054" y="3574"/>
                </a:lnTo>
                <a:lnTo>
                  <a:pt x="1048" y="3584"/>
                </a:lnTo>
                <a:lnTo>
                  <a:pt x="1042" y="3594"/>
                </a:lnTo>
                <a:lnTo>
                  <a:pt x="1038" y="3604"/>
                </a:lnTo>
                <a:lnTo>
                  <a:pt x="1036" y="3614"/>
                </a:lnTo>
                <a:lnTo>
                  <a:pt x="1036" y="3644"/>
                </a:lnTo>
                <a:lnTo>
                  <a:pt x="1038" y="3650"/>
                </a:lnTo>
                <a:lnTo>
                  <a:pt x="1040" y="3658"/>
                </a:lnTo>
                <a:lnTo>
                  <a:pt x="1050" y="3674"/>
                </a:lnTo>
                <a:lnTo>
                  <a:pt x="1070" y="3704"/>
                </a:lnTo>
                <a:lnTo>
                  <a:pt x="1074" y="3710"/>
                </a:lnTo>
                <a:lnTo>
                  <a:pt x="1076" y="3720"/>
                </a:lnTo>
                <a:lnTo>
                  <a:pt x="1078" y="3744"/>
                </a:lnTo>
                <a:lnTo>
                  <a:pt x="1078" y="3810"/>
                </a:lnTo>
                <a:lnTo>
                  <a:pt x="1080" y="3820"/>
                </a:lnTo>
                <a:lnTo>
                  <a:pt x="1086" y="3828"/>
                </a:lnTo>
                <a:lnTo>
                  <a:pt x="1094" y="3834"/>
                </a:lnTo>
                <a:lnTo>
                  <a:pt x="1106" y="3836"/>
                </a:lnTo>
                <a:lnTo>
                  <a:pt x="1116" y="3836"/>
                </a:lnTo>
                <a:lnTo>
                  <a:pt x="1126" y="3832"/>
                </a:lnTo>
                <a:lnTo>
                  <a:pt x="1130" y="3826"/>
                </a:lnTo>
                <a:lnTo>
                  <a:pt x="1134" y="3818"/>
                </a:lnTo>
                <a:lnTo>
                  <a:pt x="1134" y="3812"/>
                </a:lnTo>
                <a:lnTo>
                  <a:pt x="1136" y="3810"/>
                </a:lnTo>
                <a:lnTo>
                  <a:pt x="1138" y="3810"/>
                </a:lnTo>
                <a:lnTo>
                  <a:pt x="1140" y="3812"/>
                </a:lnTo>
                <a:lnTo>
                  <a:pt x="1142" y="3820"/>
                </a:lnTo>
                <a:lnTo>
                  <a:pt x="1144" y="3830"/>
                </a:lnTo>
                <a:lnTo>
                  <a:pt x="1146" y="3852"/>
                </a:lnTo>
                <a:lnTo>
                  <a:pt x="1146" y="3856"/>
                </a:lnTo>
                <a:lnTo>
                  <a:pt x="1148" y="3868"/>
                </a:lnTo>
                <a:lnTo>
                  <a:pt x="1150" y="3880"/>
                </a:lnTo>
                <a:lnTo>
                  <a:pt x="1156" y="3890"/>
                </a:lnTo>
                <a:lnTo>
                  <a:pt x="1162" y="3898"/>
                </a:lnTo>
                <a:lnTo>
                  <a:pt x="1176" y="3908"/>
                </a:lnTo>
                <a:lnTo>
                  <a:pt x="1188" y="3916"/>
                </a:lnTo>
                <a:lnTo>
                  <a:pt x="1206" y="3920"/>
                </a:lnTo>
                <a:lnTo>
                  <a:pt x="1228" y="3926"/>
                </a:lnTo>
                <a:lnTo>
                  <a:pt x="1246" y="3928"/>
                </a:lnTo>
                <a:lnTo>
                  <a:pt x="1272" y="3930"/>
                </a:lnTo>
                <a:lnTo>
                  <a:pt x="1300" y="3932"/>
                </a:lnTo>
                <a:lnTo>
                  <a:pt x="1314" y="3932"/>
                </a:lnTo>
                <a:lnTo>
                  <a:pt x="1362" y="3932"/>
                </a:lnTo>
                <a:lnTo>
                  <a:pt x="1378" y="3930"/>
                </a:lnTo>
                <a:lnTo>
                  <a:pt x="1386" y="3928"/>
                </a:lnTo>
                <a:lnTo>
                  <a:pt x="1390" y="3926"/>
                </a:lnTo>
                <a:lnTo>
                  <a:pt x="1394" y="3918"/>
                </a:lnTo>
                <a:lnTo>
                  <a:pt x="1396" y="3908"/>
                </a:lnTo>
                <a:lnTo>
                  <a:pt x="1394" y="3896"/>
                </a:lnTo>
                <a:lnTo>
                  <a:pt x="1390" y="3884"/>
                </a:lnTo>
                <a:lnTo>
                  <a:pt x="1374" y="3854"/>
                </a:lnTo>
                <a:lnTo>
                  <a:pt x="1366" y="3838"/>
                </a:lnTo>
                <a:lnTo>
                  <a:pt x="1354" y="3824"/>
                </a:lnTo>
                <a:lnTo>
                  <a:pt x="1340" y="3808"/>
                </a:lnTo>
                <a:lnTo>
                  <a:pt x="1324" y="3790"/>
                </a:lnTo>
                <a:lnTo>
                  <a:pt x="1314" y="3774"/>
                </a:lnTo>
                <a:lnTo>
                  <a:pt x="1300" y="3752"/>
                </a:lnTo>
                <a:lnTo>
                  <a:pt x="1288" y="3726"/>
                </a:lnTo>
                <a:lnTo>
                  <a:pt x="1266" y="3670"/>
                </a:lnTo>
                <a:lnTo>
                  <a:pt x="1248" y="3620"/>
                </a:lnTo>
                <a:lnTo>
                  <a:pt x="1238" y="3588"/>
                </a:lnTo>
                <a:lnTo>
                  <a:pt x="1234" y="3560"/>
                </a:lnTo>
                <a:lnTo>
                  <a:pt x="1230" y="3534"/>
                </a:lnTo>
                <a:lnTo>
                  <a:pt x="1230" y="3480"/>
                </a:lnTo>
                <a:lnTo>
                  <a:pt x="1232" y="3452"/>
                </a:lnTo>
                <a:lnTo>
                  <a:pt x="1236" y="3424"/>
                </a:lnTo>
                <a:lnTo>
                  <a:pt x="1268" y="3262"/>
                </a:lnTo>
                <a:lnTo>
                  <a:pt x="1276" y="3208"/>
                </a:lnTo>
                <a:lnTo>
                  <a:pt x="1284" y="3120"/>
                </a:lnTo>
                <a:lnTo>
                  <a:pt x="1286" y="3064"/>
                </a:lnTo>
                <a:lnTo>
                  <a:pt x="1286" y="2974"/>
                </a:lnTo>
                <a:lnTo>
                  <a:pt x="1286" y="2918"/>
                </a:lnTo>
                <a:lnTo>
                  <a:pt x="1286" y="2818"/>
                </a:lnTo>
                <a:lnTo>
                  <a:pt x="1288" y="2808"/>
                </a:lnTo>
                <a:lnTo>
                  <a:pt x="1294" y="2800"/>
                </a:lnTo>
                <a:lnTo>
                  <a:pt x="1302" y="2794"/>
                </a:lnTo>
                <a:lnTo>
                  <a:pt x="1314" y="2792"/>
                </a:lnTo>
                <a:lnTo>
                  <a:pt x="1336" y="2790"/>
                </a:lnTo>
                <a:lnTo>
                  <a:pt x="1354" y="2786"/>
                </a:lnTo>
                <a:lnTo>
                  <a:pt x="1366" y="2782"/>
                </a:lnTo>
                <a:lnTo>
                  <a:pt x="1374" y="2780"/>
                </a:lnTo>
                <a:lnTo>
                  <a:pt x="1378" y="2780"/>
                </a:lnTo>
                <a:lnTo>
                  <a:pt x="1378" y="2778"/>
                </a:lnTo>
                <a:lnTo>
                  <a:pt x="1374" y="2772"/>
                </a:lnTo>
                <a:lnTo>
                  <a:pt x="1372" y="2768"/>
                </a:lnTo>
                <a:lnTo>
                  <a:pt x="1370" y="2762"/>
                </a:lnTo>
                <a:lnTo>
                  <a:pt x="1368" y="2748"/>
                </a:lnTo>
                <a:lnTo>
                  <a:pt x="1366" y="2728"/>
                </a:lnTo>
                <a:lnTo>
                  <a:pt x="1362" y="2702"/>
                </a:lnTo>
                <a:lnTo>
                  <a:pt x="1358" y="2672"/>
                </a:lnTo>
                <a:lnTo>
                  <a:pt x="1354" y="2644"/>
                </a:lnTo>
                <a:lnTo>
                  <a:pt x="1354" y="2618"/>
                </a:lnTo>
                <a:lnTo>
                  <a:pt x="1354" y="2422"/>
                </a:lnTo>
                <a:lnTo>
                  <a:pt x="1354" y="2368"/>
                </a:lnTo>
                <a:lnTo>
                  <a:pt x="1354" y="2074"/>
                </a:lnTo>
                <a:lnTo>
                  <a:pt x="1352" y="2062"/>
                </a:lnTo>
                <a:lnTo>
                  <a:pt x="1346" y="2056"/>
                </a:lnTo>
                <a:lnTo>
                  <a:pt x="1338" y="2050"/>
                </a:lnTo>
                <a:lnTo>
                  <a:pt x="1326" y="2050"/>
                </a:lnTo>
                <a:lnTo>
                  <a:pt x="1300" y="2054"/>
                </a:lnTo>
                <a:lnTo>
                  <a:pt x="1288" y="2054"/>
                </a:lnTo>
                <a:lnTo>
                  <a:pt x="1278" y="2048"/>
                </a:lnTo>
                <a:lnTo>
                  <a:pt x="1270" y="2042"/>
                </a:lnTo>
                <a:lnTo>
                  <a:pt x="1264" y="2032"/>
                </a:lnTo>
                <a:lnTo>
                  <a:pt x="1114" y="1604"/>
                </a:lnTo>
                <a:lnTo>
                  <a:pt x="1106" y="1582"/>
                </a:lnTo>
                <a:lnTo>
                  <a:pt x="1104" y="1564"/>
                </a:lnTo>
                <a:lnTo>
                  <a:pt x="1106" y="1560"/>
                </a:lnTo>
                <a:lnTo>
                  <a:pt x="1110" y="1554"/>
                </a:lnTo>
                <a:lnTo>
                  <a:pt x="1118" y="1550"/>
                </a:lnTo>
                <a:lnTo>
                  <a:pt x="1126" y="1546"/>
                </a:lnTo>
                <a:lnTo>
                  <a:pt x="1134" y="1546"/>
                </a:lnTo>
                <a:lnTo>
                  <a:pt x="1142" y="1550"/>
                </a:lnTo>
                <a:lnTo>
                  <a:pt x="1150" y="1556"/>
                </a:lnTo>
                <a:lnTo>
                  <a:pt x="1156" y="1566"/>
                </a:lnTo>
                <a:lnTo>
                  <a:pt x="1304" y="2006"/>
                </a:lnTo>
                <a:lnTo>
                  <a:pt x="1308" y="2016"/>
                </a:lnTo>
                <a:lnTo>
                  <a:pt x="1316" y="2024"/>
                </a:lnTo>
                <a:lnTo>
                  <a:pt x="1324" y="2030"/>
                </a:lnTo>
                <a:lnTo>
                  <a:pt x="1332" y="2032"/>
                </a:lnTo>
                <a:lnTo>
                  <a:pt x="1356" y="2030"/>
                </a:lnTo>
                <a:lnTo>
                  <a:pt x="1380" y="2028"/>
                </a:lnTo>
                <a:lnTo>
                  <a:pt x="1398" y="2026"/>
                </a:lnTo>
                <a:lnTo>
                  <a:pt x="1452" y="2016"/>
                </a:lnTo>
                <a:lnTo>
                  <a:pt x="1466" y="2014"/>
                </a:lnTo>
                <a:lnTo>
                  <a:pt x="1486" y="2012"/>
                </a:lnTo>
                <a:lnTo>
                  <a:pt x="1490" y="2014"/>
                </a:lnTo>
                <a:lnTo>
                  <a:pt x="1494" y="2016"/>
                </a:lnTo>
                <a:lnTo>
                  <a:pt x="1494" y="2026"/>
                </a:lnTo>
                <a:lnTo>
                  <a:pt x="1492" y="2030"/>
                </a:lnTo>
                <a:lnTo>
                  <a:pt x="1486" y="2032"/>
                </a:lnTo>
                <a:lnTo>
                  <a:pt x="1454" y="2036"/>
                </a:lnTo>
                <a:lnTo>
                  <a:pt x="1424" y="2042"/>
                </a:lnTo>
                <a:lnTo>
                  <a:pt x="1404" y="2046"/>
                </a:lnTo>
                <a:lnTo>
                  <a:pt x="1398" y="2050"/>
                </a:lnTo>
                <a:lnTo>
                  <a:pt x="1396" y="2052"/>
                </a:lnTo>
                <a:lnTo>
                  <a:pt x="1398" y="2054"/>
                </a:lnTo>
                <a:lnTo>
                  <a:pt x="1404" y="2058"/>
                </a:lnTo>
                <a:lnTo>
                  <a:pt x="1424" y="2062"/>
                </a:lnTo>
                <a:lnTo>
                  <a:pt x="1438" y="2064"/>
                </a:lnTo>
                <a:lnTo>
                  <a:pt x="1464" y="2068"/>
                </a:lnTo>
                <a:lnTo>
                  <a:pt x="1492" y="2070"/>
                </a:lnTo>
                <a:lnTo>
                  <a:pt x="1534" y="2070"/>
                </a:lnTo>
                <a:lnTo>
                  <a:pt x="1556" y="2068"/>
                </a:lnTo>
                <a:lnTo>
                  <a:pt x="1564" y="2066"/>
                </a:lnTo>
                <a:lnTo>
                  <a:pt x="1570" y="2064"/>
                </a:lnTo>
                <a:lnTo>
                  <a:pt x="1584" y="2052"/>
                </a:lnTo>
                <a:lnTo>
                  <a:pt x="1590" y="2042"/>
                </a:lnTo>
                <a:lnTo>
                  <a:pt x="1598" y="2028"/>
                </a:lnTo>
                <a:lnTo>
                  <a:pt x="1602" y="2012"/>
                </a:lnTo>
                <a:lnTo>
                  <a:pt x="1604" y="2002"/>
                </a:lnTo>
                <a:lnTo>
                  <a:pt x="1606" y="2000"/>
                </a:lnTo>
                <a:lnTo>
                  <a:pt x="1612" y="1996"/>
                </a:lnTo>
                <a:lnTo>
                  <a:pt x="1630" y="1990"/>
                </a:lnTo>
                <a:lnTo>
                  <a:pt x="1632" y="1990"/>
                </a:lnTo>
                <a:lnTo>
                  <a:pt x="1642" y="1986"/>
                </a:lnTo>
                <a:lnTo>
                  <a:pt x="1648" y="1978"/>
                </a:lnTo>
                <a:lnTo>
                  <a:pt x="1652" y="1968"/>
                </a:lnTo>
                <a:lnTo>
                  <a:pt x="1652" y="1958"/>
                </a:lnTo>
                <a:lnTo>
                  <a:pt x="1610" y="1758"/>
                </a:lnTo>
                <a:lnTo>
                  <a:pt x="1598" y="1708"/>
                </a:lnTo>
                <a:lnTo>
                  <a:pt x="1592" y="1686"/>
                </a:lnTo>
                <a:lnTo>
                  <a:pt x="1590" y="1666"/>
                </a:lnTo>
                <a:lnTo>
                  <a:pt x="1590" y="1636"/>
                </a:lnTo>
                <a:lnTo>
                  <a:pt x="1588" y="1620"/>
                </a:lnTo>
                <a:lnTo>
                  <a:pt x="1582" y="1598"/>
                </a:lnTo>
                <a:lnTo>
                  <a:pt x="1570" y="1556"/>
                </a:lnTo>
                <a:lnTo>
                  <a:pt x="1564" y="1534"/>
                </a:lnTo>
                <a:lnTo>
                  <a:pt x="1562" y="1516"/>
                </a:lnTo>
                <a:lnTo>
                  <a:pt x="1560" y="1502"/>
                </a:lnTo>
                <a:lnTo>
                  <a:pt x="1554" y="1486"/>
                </a:lnTo>
                <a:lnTo>
                  <a:pt x="1550" y="1468"/>
                </a:lnTo>
                <a:lnTo>
                  <a:pt x="1548" y="1450"/>
                </a:lnTo>
                <a:lnTo>
                  <a:pt x="1546" y="1428"/>
                </a:lnTo>
                <a:lnTo>
                  <a:pt x="1544" y="1404"/>
                </a:lnTo>
                <a:lnTo>
                  <a:pt x="1540" y="1388"/>
                </a:lnTo>
                <a:lnTo>
                  <a:pt x="1534" y="1362"/>
                </a:lnTo>
                <a:lnTo>
                  <a:pt x="1524" y="1336"/>
                </a:lnTo>
                <a:lnTo>
                  <a:pt x="1518" y="1324"/>
                </a:lnTo>
                <a:lnTo>
                  <a:pt x="1496" y="1274"/>
                </a:lnTo>
                <a:lnTo>
                  <a:pt x="1490" y="1254"/>
                </a:lnTo>
                <a:lnTo>
                  <a:pt x="1482" y="1228"/>
                </a:lnTo>
                <a:lnTo>
                  <a:pt x="1474" y="1202"/>
                </a:lnTo>
                <a:lnTo>
                  <a:pt x="1470" y="1182"/>
                </a:lnTo>
                <a:lnTo>
                  <a:pt x="1458" y="1132"/>
                </a:lnTo>
                <a:lnTo>
                  <a:pt x="1454" y="1106"/>
                </a:lnTo>
                <a:lnTo>
                  <a:pt x="1452" y="1080"/>
                </a:lnTo>
                <a:lnTo>
                  <a:pt x="1452" y="1062"/>
                </a:lnTo>
                <a:lnTo>
                  <a:pt x="1452" y="1024"/>
                </a:lnTo>
                <a:lnTo>
                  <a:pt x="1450" y="1008"/>
                </a:lnTo>
                <a:lnTo>
                  <a:pt x="1446" y="986"/>
                </a:lnTo>
                <a:lnTo>
                  <a:pt x="1442" y="966"/>
                </a:lnTo>
                <a:lnTo>
                  <a:pt x="1434" y="912"/>
                </a:lnTo>
                <a:lnTo>
                  <a:pt x="1430" y="882"/>
                </a:lnTo>
                <a:lnTo>
                  <a:pt x="1424" y="856"/>
                </a:lnTo>
                <a:lnTo>
                  <a:pt x="1418" y="828"/>
                </a:lnTo>
                <a:lnTo>
                  <a:pt x="1404" y="772"/>
                </a:lnTo>
                <a:lnTo>
                  <a:pt x="1396" y="750"/>
                </a:lnTo>
                <a:lnTo>
                  <a:pt x="1390" y="734"/>
                </a:lnTo>
                <a:lnTo>
                  <a:pt x="1386" y="730"/>
                </a:lnTo>
                <a:lnTo>
                  <a:pt x="1380" y="724"/>
                </a:lnTo>
                <a:lnTo>
                  <a:pt x="1368" y="716"/>
                </a:lnTo>
                <a:lnTo>
                  <a:pt x="1356" y="714"/>
                </a:lnTo>
                <a:lnTo>
                  <a:pt x="1348" y="712"/>
                </a:lnTo>
                <a:lnTo>
                  <a:pt x="1334" y="712"/>
                </a:lnTo>
                <a:lnTo>
                  <a:pt x="1332" y="710"/>
                </a:lnTo>
                <a:lnTo>
                  <a:pt x="1328" y="708"/>
                </a:lnTo>
                <a:lnTo>
                  <a:pt x="1320" y="698"/>
                </a:lnTo>
                <a:lnTo>
                  <a:pt x="1306" y="674"/>
                </a:lnTo>
                <a:lnTo>
                  <a:pt x="1298" y="664"/>
                </a:lnTo>
                <a:lnTo>
                  <a:pt x="1292" y="656"/>
                </a:lnTo>
                <a:lnTo>
                  <a:pt x="1280" y="644"/>
                </a:lnTo>
                <a:lnTo>
                  <a:pt x="1272" y="634"/>
                </a:lnTo>
                <a:lnTo>
                  <a:pt x="1264" y="620"/>
                </a:lnTo>
                <a:lnTo>
                  <a:pt x="1250" y="584"/>
                </a:lnTo>
                <a:lnTo>
                  <a:pt x="1238" y="542"/>
                </a:lnTo>
                <a:lnTo>
                  <a:pt x="1234" y="532"/>
                </a:lnTo>
                <a:lnTo>
                  <a:pt x="1230" y="524"/>
                </a:lnTo>
                <a:lnTo>
                  <a:pt x="1226" y="520"/>
                </a:lnTo>
                <a:lnTo>
                  <a:pt x="1222" y="518"/>
                </a:lnTo>
                <a:lnTo>
                  <a:pt x="1220" y="516"/>
                </a:lnTo>
                <a:lnTo>
                  <a:pt x="1218" y="514"/>
                </a:lnTo>
                <a:lnTo>
                  <a:pt x="1216" y="510"/>
                </a:lnTo>
                <a:lnTo>
                  <a:pt x="1216" y="506"/>
                </a:lnTo>
                <a:lnTo>
                  <a:pt x="1214" y="490"/>
                </a:lnTo>
                <a:lnTo>
                  <a:pt x="1210" y="468"/>
                </a:lnTo>
                <a:lnTo>
                  <a:pt x="1194" y="388"/>
                </a:lnTo>
                <a:lnTo>
                  <a:pt x="1182" y="334"/>
                </a:lnTo>
                <a:lnTo>
                  <a:pt x="1166" y="244"/>
                </a:lnTo>
                <a:lnTo>
                  <a:pt x="1158" y="218"/>
                </a:lnTo>
                <a:lnTo>
                  <a:pt x="1148" y="192"/>
                </a:lnTo>
                <a:lnTo>
                  <a:pt x="1128" y="146"/>
                </a:lnTo>
                <a:lnTo>
                  <a:pt x="1116" y="122"/>
                </a:lnTo>
                <a:lnTo>
                  <a:pt x="1098" y="102"/>
                </a:lnTo>
                <a:lnTo>
                  <a:pt x="1080" y="82"/>
                </a:lnTo>
                <a:lnTo>
                  <a:pt x="1060" y="64"/>
                </a:lnTo>
                <a:lnTo>
                  <a:pt x="1040" y="46"/>
                </a:lnTo>
                <a:lnTo>
                  <a:pt x="1030" y="40"/>
                </a:lnTo>
                <a:lnTo>
                  <a:pt x="986" y="12"/>
                </a:lnTo>
                <a:lnTo>
                  <a:pt x="976" y="8"/>
                </a:lnTo>
                <a:lnTo>
                  <a:pt x="966" y="4"/>
                </a:lnTo>
                <a:lnTo>
                  <a:pt x="954" y="2"/>
                </a:lnTo>
                <a:lnTo>
                  <a:pt x="946" y="0"/>
                </a:lnTo>
                <a:lnTo>
                  <a:pt x="926" y="2"/>
                </a:lnTo>
                <a:lnTo>
                  <a:pt x="904" y="6"/>
                </a:lnTo>
                <a:lnTo>
                  <a:pt x="886" y="10"/>
                </a:lnTo>
                <a:lnTo>
                  <a:pt x="870" y="12"/>
                </a:lnTo>
                <a:lnTo>
                  <a:pt x="834" y="12"/>
                </a:lnTo>
                <a:lnTo>
                  <a:pt x="824" y="14"/>
                </a:lnTo>
                <a:lnTo>
                  <a:pt x="814" y="18"/>
                </a:lnTo>
                <a:lnTo>
                  <a:pt x="802" y="22"/>
                </a:lnTo>
                <a:lnTo>
                  <a:pt x="792" y="30"/>
                </a:lnTo>
                <a:lnTo>
                  <a:pt x="774" y="48"/>
                </a:lnTo>
                <a:lnTo>
                  <a:pt x="758" y="66"/>
                </a:lnTo>
                <a:lnTo>
                  <a:pt x="738" y="90"/>
                </a:lnTo>
                <a:lnTo>
                  <a:pt x="730" y="102"/>
                </a:lnTo>
                <a:lnTo>
                  <a:pt x="720" y="122"/>
                </a:lnTo>
                <a:lnTo>
                  <a:pt x="688" y="182"/>
                </a:lnTo>
                <a:lnTo>
                  <a:pt x="678" y="206"/>
                </a:lnTo>
                <a:lnTo>
                  <a:pt x="668" y="232"/>
                </a:lnTo>
                <a:lnTo>
                  <a:pt x="656" y="276"/>
                </a:lnTo>
                <a:lnTo>
                  <a:pt x="648" y="302"/>
                </a:lnTo>
                <a:lnTo>
                  <a:pt x="642" y="328"/>
                </a:lnTo>
                <a:lnTo>
                  <a:pt x="638" y="358"/>
                </a:lnTo>
                <a:lnTo>
                  <a:pt x="636" y="386"/>
                </a:lnTo>
                <a:lnTo>
                  <a:pt x="634" y="414"/>
                </a:lnTo>
                <a:lnTo>
                  <a:pt x="634" y="442"/>
                </a:lnTo>
                <a:lnTo>
                  <a:pt x="632" y="470"/>
                </a:lnTo>
                <a:lnTo>
                  <a:pt x="628" y="496"/>
                </a:lnTo>
                <a:lnTo>
                  <a:pt x="624" y="516"/>
                </a:lnTo>
                <a:lnTo>
                  <a:pt x="612" y="566"/>
                </a:lnTo>
                <a:lnTo>
                  <a:pt x="606" y="586"/>
                </a:lnTo>
                <a:lnTo>
                  <a:pt x="598" y="596"/>
                </a:lnTo>
                <a:lnTo>
                  <a:pt x="586" y="602"/>
                </a:lnTo>
                <a:lnTo>
                  <a:pt x="566" y="608"/>
                </a:lnTo>
                <a:lnTo>
                  <a:pt x="438" y="634"/>
                </a:lnTo>
                <a:lnTo>
                  <a:pt x="416" y="638"/>
                </a:lnTo>
                <a:lnTo>
                  <a:pt x="404" y="644"/>
                </a:lnTo>
                <a:lnTo>
                  <a:pt x="382" y="662"/>
                </a:lnTo>
                <a:lnTo>
                  <a:pt x="368" y="678"/>
                </a:lnTo>
                <a:lnTo>
                  <a:pt x="350" y="696"/>
                </a:lnTo>
                <a:lnTo>
                  <a:pt x="346" y="702"/>
                </a:lnTo>
                <a:lnTo>
                  <a:pt x="330" y="724"/>
                </a:lnTo>
                <a:lnTo>
                  <a:pt x="318" y="748"/>
                </a:lnTo>
                <a:lnTo>
                  <a:pt x="312" y="758"/>
                </a:lnTo>
                <a:lnTo>
                  <a:pt x="288" y="806"/>
                </a:lnTo>
                <a:lnTo>
                  <a:pt x="258" y="866"/>
                </a:lnTo>
                <a:lnTo>
                  <a:pt x="242" y="890"/>
                </a:lnTo>
                <a:lnTo>
                  <a:pt x="226" y="910"/>
                </a:lnTo>
                <a:lnTo>
                  <a:pt x="196" y="942"/>
                </a:lnTo>
                <a:lnTo>
                  <a:pt x="160" y="982"/>
                </a:lnTo>
                <a:lnTo>
                  <a:pt x="152" y="992"/>
                </a:lnTo>
                <a:lnTo>
                  <a:pt x="116" y="1032"/>
                </a:lnTo>
                <a:lnTo>
                  <a:pt x="98" y="1050"/>
                </a:lnTo>
                <a:lnTo>
                  <a:pt x="82" y="1068"/>
                </a:lnTo>
                <a:lnTo>
                  <a:pt x="72" y="1082"/>
                </a:lnTo>
                <a:lnTo>
                  <a:pt x="48" y="1118"/>
                </a:lnTo>
                <a:lnTo>
                  <a:pt x="24" y="1156"/>
                </a:lnTo>
                <a:lnTo>
                  <a:pt x="2" y="1190"/>
                </a:lnTo>
                <a:lnTo>
                  <a:pt x="0" y="1196"/>
                </a:lnTo>
                <a:lnTo>
                  <a:pt x="0" y="1204"/>
                </a:lnTo>
                <a:lnTo>
                  <a:pt x="0" y="1210"/>
                </a:lnTo>
                <a:lnTo>
                  <a:pt x="2" y="1216"/>
                </a:lnTo>
                <a:lnTo>
                  <a:pt x="2" y="1218"/>
                </a:lnTo>
                <a:lnTo>
                  <a:pt x="2" y="1216"/>
                </a:lnTo>
                <a:lnTo>
                  <a:pt x="0" y="1214"/>
                </a:lnTo>
                <a:lnTo>
                  <a:pt x="2" y="1216"/>
                </a:lnTo>
                <a:close/>
                <a:moveTo>
                  <a:pt x="1238" y="1146"/>
                </a:moveTo>
                <a:lnTo>
                  <a:pt x="1238" y="1146"/>
                </a:lnTo>
                <a:lnTo>
                  <a:pt x="1244" y="1126"/>
                </a:lnTo>
                <a:lnTo>
                  <a:pt x="1248" y="1118"/>
                </a:lnTo>
                <a:lnTo>
                  <a:pt x="1250" y="1114"/>
                </a:lnTo>
                <a:lnTo>
                  <a:pt x="1258" y="1106"/>
                </a:lnTo>
                <a:lnTo>
                  <a:pt x="1264" y="1096"/>
                </a:lnTo>
                <a:lnTo>
                  <a:pt x="1268" y="1092"/>
                </a:lnTo>
                <a:lnTo>
                  <a:pt x="1272" y="1094"/>
                </a:lnTo>
                <a:lnTo>
                  <a:pt x="1276" y="1098"/>
                </a:lnTo>
                <a:lnTo>
                  <a:pt x="1280" y="1106"/>
                </a:lnTo>
                <a:lnTo>
                  <a:pt x="1284" y="1128"/>
                </a:lnTo>
                <a:lnTo>
                  <a:pt x="1286" y="1148"/>
                </a:lnTo>
                <a:lnTo>
                  <a:pt x="1286" y="1180"/>
                </a:lnTo>
                <a:lnTo>
                  <a:pt x="1288" y="1196"/>
                </a:lnTo>
                <a:lnTo>
                  <a:pt x="1292" y="1218"/>
                </a:lnTo>
                <a:lnTo>
                  <a:pt x="1306" y="1298"/>
                </a:lnTo>
                <a:lnTo>
                  <a:pt x="1316" y="1352"/>
                </a:lnTo>
                <a:lnTo>
                  <a:pt x="1322" y="1382"/>
                </a:lnTo>
                <a:lnTo>
                  <a:pt x="1330" y="1408"/>
                </a:lnTo>
                <a:lnTo>
                  <a:pt x="1340" y="1432"/>
                </a:lnTo>
                <a:lnTo>
                  <a:pt x="1352" y="1454"/>
                </a:lnTo>
                <a:lnTo>
                  <a:pt x="1360" y="1474"/>
                </a:lnTo>
                <a:lnTo>
                  <a:pt x="1368" y="1490"/>
                </a:lnTo>
                <a:lnTo>
                  <a:pt x="1374" y="1504"/>
                </a:lnTo>
                <a:lnTo>
                  <a:pt x="1380" y="1514"/>
                </a:lnTo>
                <a:lnTo>
                  <a:pt x="1382" y="1522"/>
                </a:lnTo>
                <a:lnTo>
                  <a:pt x="1380" y="1526"/>
                </a:lnTo>
                <a:lnTo>
                  <a:pt x="1374" y="1528"/>
                </a:lnTo>
                <a:lnTo>
                  <a:pt x="1356" y="1530"/>
                </a:lnTo>
                <a:lnTo>
                  <a:pt x="1284" y="1530"/>
                </a:lnTo>
                <a:lnTo>
                  <a:pt x="1274" y="1528"/>
                </a:lnTo>
                <a:lnTo>
                  <a:pt x="1262" y="1524"/>
                </a:lnTo>
                <a:lnTo>
                  <a:pt x="1254" y="1518"/>
                </a:lnTo>
                <a:lnTo>
                  <a:pt x="1250" y="1510"/>
                </a:lnTo>
                <a:lnTo>
                  <a:pt x="1244" y="1490"/>
                </a:lnTo>
                <a:lnTo>
                  <a:pt x="1240" y="1466"/>
                </a:lnTo>
                <a:lnTo>
                  <a:pt x="1234" y="1422"/>
                </a:lnTo>
                <a:lnTo>
                  <a:pt x="1228" y="1368"/>
                </a:lnTo>
                <a:lnTo>
                  <a:pt x="1218" y="1304"/>
                </a:lnTo>
                <a:lnTo>
                  <a:pt x="1218" y="1276"/>
                </a:lnTo>
                <a:lnTo>
                  <a:pt x="1220" y="1250"/>
                </a:lnTo>
                <a:lnTo>
                  <a:pt x="1226" y="1218"/>
                </a:lnTo>
                <a:lnTo>
                  <a:pt x="1236" y="1164"/>
                </a:lnTo>
                <a:lnTo>
                  <a:pt x="1238" y="1146"/>
                </a:lnTo>
                <a:close/>
                <a:moveTo>
                  <a:pt x="202" y="1240"/>
                </a:moveTo>
                <a:lnTo>
                  <a:pt x="202" y="1240"/>
                </a:lnTo>
                <a:lnTo>
                  <a:pt x="198" y="1228"/>
                </a:lnTo>
                <a:lnTo>
                  <a:pt x="200" y="1216"/>
                </a:lnTo>
                <a:lnTo>
                  <a:pt x="204" y="1206"/>
                </a:lnTo>
                <a:lnTo>
                  <a:pt x="210" y="1198"/>
                </a:lnTo>
                <a:lnTo>
                  <a:pt x="266" y="1148"/>
                </a:lnTo>
                <a:lnTo>
                  <a:pt x="308" y="1112"/>
                </a:lnTo>
                <a:lnTo>
                  <a:pt x="348" y="1078"/>
                </a:lnTo>
                <a:lnTo>
                  <a:pt x="366" y="1058"/>
                </a:lnTo>
                <a:lnTo>
                  <a:pt x="382" y="1036"/>
                </a:lnTo>
                <a:lnTo>
                  <a:pt x="412" y="986"/>
                </a:lnTo>
                <a:lnTo>
                  <a:pt x="420" y="976"/>
                </a:lnTo>
                <a:lnTo>
                  <a:pt x="426" y="966"/>
                </a:lnTo>
                <a:lnTo>
                  <a:pt x="434" y="960"/>
                </a:lnTo>
                <a:lnTo>
                  <a:pt x="440" y="956"/>
                </a:lnTo>
                <a:lnTo>
                  <a:pt x="446" y="954"/>
                </a:lnTo>
                <a:lnTo>
                  <a:pt x="454" y="954"/>
                </a:lnTo>
                <a:lnTo>
                  <a:pt x="460" y="954"/>
                </a:lnTo>
                <a:lnTo>
                  <a:pt x="468" y="956"/>
                </a:lnTo>
                <a:lnTo>
                  <a:pt x="482" y="964"/>
                </a:lnTo>
                <a:lnTo>
                  <a:pt x="494" y="974"/>
                </a:lnTo>
                <a:lnTo>
                  <a:pt x="522" y="1004"/>
                </a:lnTo>
                <a:lnTo>
                  <a:pt x="528" y="1014"/>
                </a:lnTo>
                <a:lnTo>
                  <a:pt x="534" y="1024"/>
                </a:lnTo>
                <a:lnTo>
                  <a:pt x="544" y="1046"/>
                </a:lnTo>
                <a:lnTo>
                  <a:pt x="556" y="1098"/>
                </a:lnTo>
                <a:lnTo>
                  <a:pt x="572" y="1166"/>
                </a:lnTo>
                <a:lnTo>
                  <a:pt x="582" y="1218"/>
                </a:lnTo>
                <a:lnTo>
                  <a:pt x="588" y="1260"/>
                </a:lnTo>
                <a:lnTo>
                  <a:pt x="590" y="1288"/>
                </a:lnTo>
                <a:lnTo>
                  <a:pt x="588" y="1314"/>
                </a:lnTo>
                <a:lnTo>
                  <a:pt x="582" y="1346"/>
                </a:lnTo>
                <a:lnTo>
                  <a:pt x="574" y="1400"/>
                </a:lnTo>
                <a:lnTo>
                  <a:pt x="568" y="1430"/>
                </a:lnTo>
                <a:lnTo>
                  <a:pt x="556" y="1482"/>
                </a:lnTo>
                <a:lnTo>
                  <a:pt x="556" y="1488"/>
                </a:lnTo>
                <a:lnTo>
                  <a:pt x="550" y="1510"/>
                </a:lnTo>
                <a:lnTo>
                  <a:pt x="544" y="1522"/>
                </a:lnTo>
                <a:lnTo>
                  <a:pt x="538" y="1536"/>
                </a:lnTo>
                <a:lnTo>
                  <a:pt x="530" y="1556"/>
                </a:lnTo>
                <a:lnTo>
                  <a:pt x="530" y="1562"/>
                </a:lnTo>
                <a:lnTo>
                  <a:pt x="524" y="1582"/>
                </a:lnTo>
                <a:lnTo>
                  <a:pt x="520" y="1590"/>
                </a:lnTo>
                <a:lnTo>
                  <a:pt x="516" y="1594"/>
                </a:lnTo>
                <a:lnTo>
                  <a:pt x="504" y="1600"/>
                </a:lnTo>
                <a:lnTo>
                  <a:pt x="486" y="1606"/>
                </a:lnTo>
                <a:lnTo>
                  <a:pt x="476" y="1608"/>
                </a:lnTo>
                <a:lnTo>
                  <a:pt x="464" y="1608"/>
                </a:lnTo>
                <a:lnTo>
                  <a:pt x="438" y="1608"/>
                </a:lnTo>
                <a:lnTo>
                  <a:pt x="412" y="1604"/>
                </a:lnTo>
                <a:lnTo>
                  <a:pt x="402" y="1602"/>
                </a:lnTo>
                <a:lnTo>
                  <a:pt x="394" y="1600"/>
                </a:lnTo>
                <a:lnTo>
                  <a:pt x="390" y="1596"/>
                </a:lnTo>
                <a:lnTo>
                  <a:pt x="390" y="1594"/>
                </a:lnTo>
                <a:lnTo>
                  <a:pt x="392" y="1590"/>
                </a:lnTo>
                <a:lnTo>
                  <a:pt x="390" y="1584"/>
                </a:lnTo>
                <a:lnTo>
                  <a:pt x="386" y="1576"/>
                </a:lnTo>
                <a:lnTo>
                  <a:pt x="380" y="1566"/>
                </a:lnTo>
                <a:lnTo>
                  <a:pt x="318" y="1490"/>
                </a:lnTo>
                <a:lnTo>
                  <a:pt x="306" y="1470"/>
                </a:lnTo>
                <a:lnTo>
                  <a:pt x="302" y="1462"/>
                </a:lnTo>
                <a:lnTo>
                  <a:pt x="300" y="1456"/>
                </a:lnTo>
                <a:lnTo>
                  <a:pt x="298" y="1440"/>
                </a:lnTo>
                <a:lnTo>
                  <a:pt x="294" y="1420"/>
                </a:lnTo>
                <a:lnTo>
                  <a:pt x="286" y="1396"/>
                </a:lnTo>
                <a:lnTo>
                  <a:pt x="274" y="1372"/>
                </a:lnTo>
                <a:lnTo>
                  <a:pt x="272" y="1370"/>
                </a:lnTo>
                <a:lnTo>
                  <a:pt x="246" y="1322"/>
                </a:lnTo>
                <a:lnTo>
                  <a:pt x="202" y="1240"/>
                </a:lnTo>
                <a:close/>
              </a:path>
            </a:pathLst>
          </a:custGeom>
          <a:solidFill>
            <a:srgbClr val="69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5" name="Freeform 8"/>
          <p:cNvSpPr>
            <a:spLocks noEditPoints="1"/>
          </p:cNvSpPr>
          <p:nvPr/>
        </p:nvSpPr>
        <p:spPr bwMode="auto">
          <a:xfrm>
            <a:off x="6173788" y="3386709"/>
            <a:ext cx="401637" cy="965200"/>
          </a:xfrm>
          <a:custGeom>
            <a:avLst/>
            <a:gdLst>
              <a:gd name="T0" fmla="*/ 2147483647 w 1652"/>
              <a:gd name="T1" fmla="*/ 2147483647 h 3968"/>
              <a:gd name="T2" fmla="*/ 2147483647 w 1652"/>
              <a:gd name="T3" fmla="*/ 2147483647 h 3968"/>
              <a:gd name="T4" fmla="*/ 2147483647 w 1652"/>
              <a:gd name="T5" fmla="*/ 2147483647 h 3968"/>
              <a:gd name="T6" fmla="*/ 2147483647 w 1652"/>
              <a:gd name="T7" fmla="*/ 2147483647 h 3968"/>
              <a:gd name="T8" fmla="*/ 2147483647 w 1652"/>
              <a:gd name="T9" fmla="*/ 2147483647 h 3968"/>
              <a:gd name="T10" fmla="*/ 2147483647 w 1652"/>
              <a:gd name="T11" fmla="*/ 2147483647 h 3968"/>
              <a:gd name="T12" fmla="*/ 2147483647 w 1652"/>
              <a:gd name="T13" fmla="*/ 2147483647 h 3968"/>
              <a:gd name="T14" fmla="*/ 2147483647 w 1652"/>
              <a:gd name="T15" fmla="*/ 2147483647 h 3968"/>
              <a:gd name="T16" fmla="*/ 2147483647 w 1652"/>
              <a:gd name="T17" fmla="*/ 2147483647 h 3968"/>
              <a:gd name="T18" fmla="*/ 2147483647 w 1652"/>
              <a:gd name="T19" fmla="*/ 2147483647 h 3968"/>
              <a:gd name="T20" fmla="*/ 2147483647 w 1652"/>
              <a:gd name="T21" fmla="*/ 2147483647 h 3968"/>
              <a:gd name="T22" fmla="*/ 2147483647 w 1652"/>
              <a:gd name="T23" fmla="*/ 2147483647 h 3968"/>
              <a:gd name="T24" fmla="*/ 2147483647 w 1652"/>
              <a:gd name="T25" fmla="*/ 2147483647 h 3968"/>
              <a:gd name="T26" fmla="*/ 2147483647 w 1652"/>
              <a:gd name="T27" fmla="*/ 2147483647 h 3968"/>
              <a:gd name="T28" fmla="*/ 2147483647 w 1652"/>
              <a:gd name="T29" fmla="*/ 2147483647 h 3968"/>
              <a:gd name="T30" fmla="*/ 2147483647 w 1652"/>
              <a:gd name="T31" fmla="*/ 2147483647 h 3968"/>
              <a:gd name="T32" fmla="*/ 2147483647 w 1652"/>
              <a:gd name="T33" fmla="*/ 2147483647 h 3968"/>
              <a:gd name="T34" fmla="*/ 2147483647 w 1652"/>
              <a:gd name="T35" fmla="*/ 2147483647 h 3968"/>
              <a:gd name="T36" fmla="*/ 2147483647 w 1652"/>
              <a:gd name="T37" fmla="*/ 2147483647 h 3968"/>
              <a:gd name="T38" fmla="*/ 2147483647 w 1652"/>
              <a:gd name="T39" fmla="*/ 2147483647 h 3968"/>
              <a:gd name="T40" fmla="*/ 2147483647 w 1652"/>
              <a:gd name="T41" fmla="*/ 2147483647 h 3968"/>
              <a:gd name="T42" fmla="*/ 2147483647 w 1652"/>
              <a:gd name="T43" fmla="*/ 2147483647 h 3968"/>
              <a:gd name="T44" fmla="*/ 2147483647 w 1652"/>
              <a:gd name="T45" fmla="*/ 2147483647 h 3968"/>
              <a:gd name="T46" fmla="*/ 2147483647 w 1652"/>
              <a:gd name="T47" fmla="*/ 2147483647 h 3968"/>
              <a:gd name="T48" fmla="*/ 2147483647 w 1652"/>
              <a:gd name="T49" fmla="*/ 2147483647 h 3968"/>
              <a:gd name="T50" fmla="*/ 2147483647 w 1652"/>
              <a:gd name="T51" fmla="*/ 2147483647 h 3968"/>
              <a:gd name="T52" fmla="*/ 2147483647 w 1652"/>
              <a:gd name="T53" fmla="*/ 2147483647 h 3968"/>
              <a:gd name="T54" fmla="*/ 2147483647 w 1652"/>
              <a:gd name="T55" fmla="*/ 2147483647 h 3968"/>
              <a:gd name="T56" fmla="*/ 2147483647 w 1652"/>
              <a:gd name="T57" fmla="*/ 2147483647 h 3968"/>
              <a:gd name="T58" fmla="*/ 2147483647 w 1652"/>
              <a:gd name="T59" fmla="*/ 2147483647 h 3968"/>
              <a:gd name="T60" fmla="*/ 2147483647 w 1652"/>
              <a:gd name="T61" fmla="*/ 2147483647 h 3968"/>
              <a:gd name="T62" fmla="*/ 2147483647 w 1652"/>
              <a:gd name="T63" fmla="*/ 2147483647 h 3968"/>
              <a:gd name="T64" fmla="*/ 2147483647 w 1652"/>
              <a:gd name="T65" fmla="*/ 2147483647 h 3968"/>
              <a:gd name="T66" fmla="*/ 2147483647 w 1652"/>
              <a:gd name="T67" fmla="*/ 2147483647 h 3968"/>
              <a:gd name="T68" fmla="*/ 2147483647 w 1652"/>
              <a:gd name="T69" fmla="*/ 2147483647 h 3968"/>
              <a:gd name="T70" fmla="*/ 2147483647 w 1652"/>
              <a:gd name="T71" fmla="*/ 2147483647 h 3968"/>
              <a:gd name="T72" fmla="*/ 2147483647 w 1652"/>
              <a:gd name="T73" fmla="*/ 2147483647 h 3968"/>
              <a:gd name="T74" fmla="*/ 2147483647 w 1652"/>
              <a:gd name="T75" fmla="*/ 2147483647 h 3968"/>
              <a:gd name="T76" fmla="*/ 2147483647 w 1652"/>
              <a:gd name="T77" fmla="*/ 2147483647 h 3968"/>
              <a:gd name="T78" fmla="*/ 2147483647 w 1652"/>
              <a:gd name="T79" fmla="*/ 2147483647 h 3968"/>
              <a:gd name="T80" fmla="*/ 2147483647 w 1652"/>
              <a:gd name="T81" fmla="*/ 2147483647 h 3968"/>
              <a:gd name="T82" fmla="*/ 2147483647 w 1652"/>
              <a:gd name="T83" fmla="*/ 2147483647 h 3968"/>
              <a:gd name="T84" fmla="*/ 2147483647 w 1652"/>
              <a:gd name="T85" fmla="*/ 2147483647 h 3968"/>
              <a:gd name="T86" fmla="*/ 2147483647 w 1652"/>
              <a:gd name="T87" fmla="*/ 2147483647 h 3968"/>
              <a:gd name="T88" fmla="*/ 2147483647 w 1652"/>
              <a:gd name="T89" fmla="*/ 2147483647 h 3968"/>
              <a:gd name="T90" fmla="*/ 2147483647 w 1652"/>
              <a:gd name="T91" fmla="*/ 2147483647 h 3968"/>
              <a:gd name="T92" fmla="*/ 2147483647 w 1652"/>
              <a:gd name="T93" fmla="*/ 2147483647 h 3968"/>
              <a:gd name="T94" fmla="*/ 2147483647 w 1652"/>
              <a:gd name="T95" fmla="*/ 2147483647 h 3968"/>
              <a:gd name="T96" fmla="*/ 2147483647 w 1652"/>
              <a:gd name="T97" fmla="*/ 2147483647 h 3968"/>
              <a:gd name="T98" fmla="*/ 2147483647 w 1652"/>
              <a:gd name="T99" fmla="*/ 2147483647 h 3968"/>
              <a:gd name="T100" fmla="*/ 2147483647 w 1652"/>
              <a:gd name="T101" fmla="*/ 2147483647 h 3968"/>
              <a:gd name="T102" fmla="*/ 2147483647 w 1652"/>
              <a:gd name="T103" fmla="*/ 2147483647 h 3968"/>
              <a:gd name="T104" fmla="*/ 2147483647 w 1652"/>
              <a:gd name="T105" fmla="*/ 2147483647 h 3968"/>
              <a:gd name="T106" fmla="*/ 2147483647 w 1652"/>
              <a:gd name="T107" fmla="*/ 2147483647 h 3968"/>
              <a:gd name="T108" fmla="*/ 2147483647 w 1652"/>
              <a:gd name="T109" fmla="*/ 2147483647 h 3968"/>
              <a:gd name="T110" fmla="*/ 2147483647 w 1652"/>
              <a:gd name="T111" fmla="*/ 2147483647 h 3968"/>
              <a:gd name="T112" fmla="*/ 2147483647 w 1652"/>
              <a:gd name="T113" fmla="*/ 2147483647 h 3968"/>
              <a:gd name="T114" fmla="*/ 2147483647 w 1652"/>
              <a:gd name="T115" fmla="*/ 2147483647 h 3968"/>
              <a:gd name="T116" fmla="*/ 2147483647 w 1652"/>
              <a:gd name="T117" fmla="*/ 2147483647 h 39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52"/>
              <a:gd name="T178" fmla="*/ 0 h 3968"/>
              <a:gd name="T179" fmla="*/ 1652 w 1652"/>
              <a:gd name="T180" fmla="*/ 3968 h 396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52" h="3968">
                <a:moveTo>
                  <a:pt x="2" y="1216"/>
                </a:moveTo>
                <a:lnTo>
                  <a:pt x="2" y="1216"/>
                </a:lnTo>
                <a:lnTo>
                  <a:pt x="16" y="1246"/>
                </a:lnTo>
                <a:lnTo>
                  <a:pt x="32" y="1288"/>
                </a:lnTo>
                <a:lnTo>
                  <a:pt x="70" y="1382"/>
                </a:lnTo>
                <a:lnTo>
                  <a:pt x="86" y="1426"/>
                </a:lnTo>
                <a:lnTo>
                  <a:pt x="94" y="1444"/>
                </a:lnTo>
                <a:lnTo>
                  <a:pt x="106" y="1462"/>
                </a:lnTo>
                <a:lnTo>
                  <a:pt x="120" y="1478"/>
                </a:lnTo>
                <a:lnTo>
                  <a:pt x="134" y="1492"/>
                </a:lnTo>
                <a:lnTo>
                  <a:pt x="146" y="1500"/>
                </a:lnTo>
                <a:lnTo>
                  <a:pt x="154" y="1504"/>
                </a:lnTo>
                <a:lnTo>
                  <a:pt x="156" y="1504"/>
                </a:lnTo>
                <a:lnTo>
                  <a:pt x="158" y="1506"/>
                </a:lnTo>
                <a:lnTo>
                  <a:pt x="154" y="1510"/>
                </a:lnTo>
                <a:lnTo>
                  <a:pt x="152" y="1512"/>
                </a:lnTo>
                <a:lnTo>
                  <a:pt x="152" y="1516"/>
                </a:lnTo>
                <a:lnTo>
                  <a:pt x="152" y="1520"/>
                </a:lnTo>
                <a:lnTo>
                  <a:pt x="154" y="1522"/>
                </a:lnTo>
                <a:lnTo>
                  <a:pt x="162" y="1528"/>
                </a:lnTo>
                <a:lnTo>
                  <a:pt x="170" y="1530"/>
                </a:lnTo>
                <a:lnTo>
                  <a:pt x="174" y="1532"/>
                </a:lnTo>
                <a:lnTo>
                  <a:pt x="180" y="1536"/>
                </a:lnTo>
                <a:lnTo>
                  <a:pt x="194" y="1552"/>
                </a:lnTo>
                <a:lnTo>
                  <a:pt x="242" y="1614"/>
                </a:lnTo>
                <a:lnTo>
                  <a:pt x="256" y="1634"/>
                </a:lnTo>
                <a:lnTo>
                  <a:pt x="264" y="1648"/>
                </a:lnTo>
                <a:lnTo>
                  <a:pt x="268" y="1654"/>
                </a:lnTo>
                <a:lnTo>
                  <a:pt x="274" y="1660"/>
                </a:lnTo>
                <a:lnTo>
                  <a:pt x="280" y="1664"/>
                </a:lnTo>
                <a:lnTo>
                  <a:pt x="286" y="1666"/>
                </a:lnTo>
                <a:lnTo>
                  <a:pt x="314" y="1678"/>
                </a:lnTo>
                <a:lnTo>
                  <a:pt x="328" y="1682"/>
                </a:lnTo>
                <a:lnTo>
                  <a:pt x="342" y="1684"/>
                </a:lnTo>
                <a:lnTo>
                  <a:pt x="348" y="1684"/>
                </a:lnTo>
                <a:lnTo>
                  <a:pt x="356" y="1688"/>
                </a:lnTo>
                <a:lnTo>
                  <a:pt x="364" y="1692"/>
                </a:lnTo>
                <a:lnTo>
                  <a:pt x="370" y="1696"/>
                </a:lnTo>
                <a:lnTo>
                  <a:pt x="386" y="1708"/>
                </a:lnTo>
                <a:lnTo>
                  <a:pt x="406" y="1720"/>
                </a:lnTo>
                <a:lnTo>
                  <a:pt x="446" y="1744"/>
                </a:lnTo>
                <a:lnTo>
                  <a:pt x="480" y="1768"/>
                </a:lnTo>
                <a:lnTo>
                  <a:pt x="486" y="1774"/>
                </a:lnTo>
                <a:lnTo>
                  <a:pt x="490" y="1782"/>
                </a:lnTo>
                <a:lnTo>
                  <a:pt x="494" y="1790"/>
                </a:lnTo>
                <a:lnTo>
                  <a:pt x="494" y="1798"/>
                </a:lnTo>
                <a:lnTo>
                  <a:pt x="494" y="1818"/>
                </a:lnTo>
                <a:lnTo>
                  <a:pt x="490" y="1844"/>
                </a:lnTo>
                <a:lnTo>
                  <a:pt x="486" y="1874"/>
                </a:lnTo>
                <a:lnTo>
                  <a:pt x="484" y="1900"/>
                </a:lnTo>
                <a:lnTo>
                  <a:pt x="482" y="1928"/>
                </a:lnTo>
                <a:lnTo>
                  <a:pt x="482" y="1968"/>
                </a:lnTo>
                <a:lnTo>
                  <a:pt x="484" y="2024"/>
                </a:lnTo>
                <a:lnTo>
                  <a:pt x="492" y="2138"/>
                </a:lnTo>
                <a:lnTo>
                  <a:pt x="494" y="2192"/>
                </a:lnTo>
                <a:lnTo>
                  <a:pt x="494" y="2464"/>
                </a:lnTo>
                <a:lnTo>
                  <a:pt x="494" y="2514"/>
                </a:lnTo>
                <a:lnTo>
                  <a:pt x="492" y="2540"/>
                </a:lnTo>
                <a:lnTo>
                  <a:pt x="488" y="2566"/>
                </a:lnTo>
                <a:lnTo>
                  <a:pt x="488" y="2570"/>
                </a:lnTo>
                <a:lnTo>
                  <a:pt x="484" y="2598"/>
                </a:lnTo>
                <a:lnTo>
                  <a:pt x="482" y="2624"/>
                </a:lnTo>
                <a:lnTo>
                  <a:pt x="482" y="2690"/>
                </a:lnTo>
                <a:lnTo>
                  <a:pt x="482" y="2746"/>
                </a:lnTo>
                <a:lnTo>
                  <a:pt x="482" y="2800"/>
                </a:lnTo>
                <a:lnTo>
                  <a:pt x="484" y="2820"/>
                </a:lnTo>
                <a:lnTo>
                  <a:pt x="486" y="2826"/>
                </a:lnTo>
                <a:lnTo>
                  <a:pt x="488" y="2828"/>
                </a:lnTo>
                <a:lnTo>
                  <a:pt x="490" y="2830"/>
                </a:lnTo>
                <a:lnTo>
                  <a:pt x="492" y="2836"/>
                </a:lnTo>
                <a:lnTo>
                  <a:pt x="492" y="2854"/>
                </a:lnTo>
                <a:lnTo>
                  <a:pt x="486" y="2908"/>
                </a:lnTo>
                <a:lnTo>
                  <a:pt x="484" y="2934"/>
                </a:lnTo>
                <a:lnTo>
                  <a:pt x="486" y="2962"/>
                </a:lnTo>
                <a:lnTo>
                  <a:pt x="490" y="3004"/>
                </a:lnTo>
                <a:lnTo>
                  <a:pt x="498" y="3058"/>
                </a:lnTo>
                <a:lnTo>
                  <a:pt x="504" y="3112"/>
                </a:lnTo>
                <a:lnTo>
                  <a:pt x="512" y="3166"/>
                </a:lnTo>
                <a:lnTo>
                  <a:pt x="532" y="3268"/>
                </a:lnTo>
                <a:lnTo>
                  <a:pt x="540" y="3322"/>
                </a:lnTo>
                <a:lnTo>
                  <a:pt x="548" y="3424"/>
                </a:lnTo>
                <a:lnTo>
                  <a:pt x="552" y="3480"/>
                </a:lnTo>
                <a:lnTo>
                  <a:pt x="560" y="3592"/>
                </a:lnTo>
                <a:lnTo>
                  <a:pt x="560" y="3620"/>
                </a:lnTo>
                <a:lnTo>
                  <a:pt x="558" y="3648"/>
                </a:lnTo>
                <a:lnTo>
                  <a:pt x="542" y="3750"/>
                </a:lnTo>
                <a:lnTo>
                  <a:pt x="536" y="3776"/>
                </a:lnTo>
                <a:lnTo>
                  <a:pt x="528" y="3802"/>
                </a:lnTo>
                <a:lnTo>
                  <a:pt x="504" y="3870"/>
                </a:lnTo>
                <a:lnTo>
                  <a:pt x="500" y="3882"/>
                </a:lnTo>
                <a:lnTo>
                  <a:pt x="500" y="3892"/>
                </a:lnTo>
                <a:lnTo>
                  <a:pt x="500" y="3902"/>
                </a:lnTo>
                <a:lnTo>
                  <a:pt x="502" y="3908"/>
                </a:lnTo>
                <a:lnTo>
                  <a:pt x="506" y="3920"/>
                </a:lnTo>
                <a:lnTo>
                  <a:pt x="508" y="3934"/>
                </a:lnTo>
                <a:lnTo>
                  <a:pt x="510" y="3940"/>
                </a:lnTo>
                <a:lnTo>
                  <a:pt x="514" y="3946"/>
                </a:lnTo>
                <a:lnTo>
                  <a:pt x="520" y="3952"/>
                </a:lnTo>
                <a:lnTo>
                  <a:pt x="528" y="3958"/>
                </a:lnTo>
                <a:lnTo>
                  <a:pt x="538" y="3962"/>
                </a:lnTo>
                <a:lnTo>
                  <a:pt x="550" y="3966"/>
                </a:lnTo>
                <a:lnTo>
                  <a:pt x="560" y="3968"/>
                </a:lnTo>
                <a:lnTo>
                  <a:pt x="570" y="3968"/>
                </a:lnTo>
                <a:lnTo>
                  <a:pt x="598" y="3968"/>
                </a:lnTo>
                <a:lnTo>
                  <a:pt x="632" y="3968"/>
                </a:lnTo>
                <a:lnTo>
                  <a:pt x="648" y="3968"/>
                </a:lnTo>
                <a:lnTo>
                  <a:pt x="660" y="3968"/>
                </a:lnTo>
                <a:lnTo>
                  <a:pt x="672" y="3966"/>
                </a:lnTo>
                <a:lnTo>
                  <a:pt x="682" y="3962"/>
                </a:lnTo>
                <a:lnTo>
                  <a:pt x="690" y="3958"/>
                </a:lnTo>
                <a:lnTo>
                  <a:pt x="700" y="3946"/>
                </a:lnTo>
                <a:lnTo>
                  <a:pt x="710" y="3934"/>
                </a:lnTo>
                <a:lnTo>
                  <a:pt x="714" y="3922"/>
                </a:lnTo>
                <a:lnTo>
                  <a:pt x="716" y="3916"/>
                </a:lnTo>
                <a:lnTo>
                  <a:pt x="716" y="3882"/>
                </a:lnTo>
                <a:lnTo>
                  <a:pt x="716" y="3732"/>
                </a:lnTo>
                <a:lnTo>
                  <a:pt x="716" y="3722"/>
                </a:lnTo>
                <a:lnTo>
                  <a:pt x="718" y="3712"/>
                </a:lnTo>
                <a:lnTo>
                  <a:pt x="720" y="3706"/>
                </a:lnTo>
                <a:lnTo>
                  <a:pt x="724" y="3704"/>
                </a:lnTo>
                <a:lnTo>
                  <a:pt x="726" y="3702"/>
                </a:lnTo>
                <a:lnTo>
                  <a:pt x="728" y="3696"/>
                </a:lnTo>
                <a:lnTo>
                  <a:pt x="726" y="3688"/>
                </a:lnTo>
                <a:lnTo>
                  <a:pt x="724" y="3678"/>
                </a:lnTo>
                <a:lnTo>
                  <a:pt x="722" y="3672"/>
                </a:lnTo>
                <a:lnTo>
                  <a:pt x="718" y="3650"/>
                </a:lnTo>
                <a:lnTo>
                  <a:pt x="716" y="3632"/>
                </a:lnTo>
                <a:lnTo>
                  <a:pt x="714" y="3628"/>
                </a:lnTo>
                <a:lnTo>
                  <a:pt x="712" y="3622"/>
                </a:lnTo>
                <a:lnTo>
                  <a:pt x="708" y="3618"/>
                </a:lnTo>
                <a:lnTo>
                  <a:pt x="702" y="3614"/>
                </a:lnTo>
                <a:lnTo>
                  <a:pt x="698" y="3610"/>
                </a:lnTo>
                <a:lnTo>
                  <a:pt x="692" y="3602"/>
                </a:lnTo>
                <a:lnTo>
                  <a:pt x="690" y="3592"/>
                </a:lnTo>
                <a:lnTo>
                  <a:pt x="688" y="3582"/>
                </a:lnTo>
                <a:lnTo>
                  <a:pt x="688" y="3574"/>
                </a:lnTo>
                <a:lnTo>
                  <a:pt x="688" y="3520"/>
                </a:lnTo>
                <a:lnTo>
                  <a:pt x="688" y="3516"/>
                </a:lnTo>
                <a:lnTo>
                  <a:pt x="692" y="3460"/>
                </a:lnTo>
                <a:lnTo>
                  <a:pt x="700" y="3384"/>
                </a:lnTo>
                <a:lnTo>
                  <a:pt x="704" y="3356"/>
                </a:lnTo>
                <a:lnTo>
                  <a:pt x="710" y="3330"/>
                </a:lnTo>
                <a:lnTo>
                  <a:pt x="750" y="3166"/>
                </a:lnTo>
                <a:lnTo>
                  <a:pt x="756" y="3140"/>
                </a:lnTo>
                <a:lnTo>
                  <a:pt x="758" y="3112"/>
                </a:lnTo>
                <a:lnTo>
                  <a:pt x="758" y="3082"/>
                </a:lnTo>
                <a:lnTo>
                  <a:pt x="758" y="3028"/>
                </a:lnTo>
                <a:lnTo>
                  <a:pt x="758" y="2986"/>
                </a:lnTo>
                <a:lnTo>
                  <a:pt x="756" y="2960"/>
                </a:lnTo>
                <a:lnTo>
                  <a:pt x="754" y="2932"/>
                </a:lnTo>
                <a:lnTo>
                  <a:pt x="748" y="2866"/>
                </a:lnTo>
                <a:lnTo>
                  <a:pt x="748" y="2856"/>
                </a:lnTo>
                <a:lnTo>
                  <a:pt x="754" y="2846"/>
                </a:lnTo>
                <a:lnTo>
                  <a:pt x="762" y="2840"/>
                </a:lnTo>
                <a:lnTo>
                  <a:pt x="772" y="2838"/>
                </a:lnTo>
                <a:lnTo>
                  <a:pt x="912" y="2830"/>
                </a:lnTo>
                <a:lnTo>
                  <a:pt x="966" y="2824"/>
                </a:lnTo>
                <a:lnTo>
                  <a:pt x="1010" y="2818"/>
                </a:lnTo>
                <a:lnTo>
                  <a:pt x="1020" y="2818"/>
                </a:lnTo>
                <a:lnTo>
                  <a:pt x="1028" y="2822"/>
                </a:lnTo>
                <a:lnTo>
                  <a:pt x="1034" y="2828"/>
                </a:lnTo>
                <a:lnTo>
                  <a:pt x="1036" y="2838"/>
                </a:lnTo>
                <a:lnTo>
                  <a:pt x="1036" y="2862"/>
                </a:lnTo>
                <a:lnTo>
                  <a:pt x="1032" y="2888"/>
                </a:lnTo>
                <a:lnTo>
                  <a:pt x="1028" y="2918"/>
                </a:lnTo>
                <a:lnTo>
                  <a:pt x="1024" y="2946"/>
                </a:lnTo>
                <a:lnTo>
                  <a:pt x="1022" y="2974"/>
                </a:lnTo>
                <a:lnTo>
                  <a:pt x="1022" y="3028"/>
                </a:lnTo>
                <a:lnTo>
                  <a:pt x="1024" y="3054"/>
                </a:lnTo>
                <a:lnTo>
                  <a:pt x="1026" y="3082"/>
                </a:lnTo>
                <a:lnTo>
                  <a:pt x="1032" y="3124"/>
                </a:lnTo>
                <a:lnTo>
                  <a:pt x="1038" y="3152"/>
                </a:lnTo>
                <a:lnTo>
                  <a:pt x="1044" y="3178"/>
                </a:lnTo>
                <a:lnTo>
                  <a:pt x="1054" y="3210"/>
                </a:lnTo>
                <a:lnTo>
                  <a:pt x="1062" y="3236"/>
                </a:lnTo>
                <a:lnTo>
                  <a:pt x="1068" y="3262"/>
                </a:lnTo>
                <a:lnTo>
                  <a:pt x="1072" y="3292"/>
                </a:lnTo>
                <a:lnTo>
                  <a:pt x="1082" y="3346"/>
                </a:lnTo>
                <a:lnTo>
                  <a:pt x="1088" y="3388"/>
                </a:lnTo>
                <a:lnTo>
                  <a:pt x="1090" y="3416"/>
                </a:lnTo>
                <a:lnTo>
                  <a:pt x="1092" y="3442"/>
                </a:lnTo>
                <a:lnTo>
                  <a:pt x="1092" y="3508"/>
                </a:lnTo>
                <a:lnTo>
                  <a:pt x="1090" y="3530"/>
                </a:lnTo>
                <a:lnTo>
                  <a:pt x="1088" y="3538"/>
                </a:lnTo>
                <a:lnTo>
                  <a:pt x="1084" y="3542"/>
                </a:lnTo>
                <a:lnTo>
                  <a:pt x="1060" y="3568"/>
                </a:lnTo>
                <a:lnTo>
                  <a:pt x="1054" y="3574"/>
                </a:lnTo>
                <a:lnTo>
                  <a:pt x="1048" y="3584"/>
                </a:lnTo>
                <a:lnTo>
                  <a:pt x="1042" y="3594"/>
                </a:lnTo>
                <a:lnTo>
                  <a:pt x="1038" y="3604"/>
                </a:lnTo>
                <a:lnTo>
                  <a:pt x="1036" y="3614"/>
                </a:lnTo>
                <a:lnTo>
                  <a:pt x="1036" y="3644"/>
                </a:lnTo>
                <a:lnTo>
                  <a:pt x="1038" y="3650"/>
                </a:lnTo>
                <a:lnTo>
                  <a:pt x="1040" y="3658"/>
                </a:lnTo>
                <a:lnTo>
                  <a:pt x="1050" y="3674"/>
                </a:lnTo>
                <a:lnTo>
                  <a:pt x="1070" y="3704"/>
                </a:lnTo>
                <a:lnTo>
                  <a:pt x="1074" y="3710"/>
                </a:lnTo>
                <a:lnTo>
                  <a:pt x="1076" y="3720"/>
                </a:lnTo>
                <a:lnTo>
                  <a:pt x="1078" y="3744"/>
                </a:lnTo>
                <a:lnTo>
                  <a:pt x="1078" y="3810"/>
                </a:lnTo>
                <a:lnTo>
                  <a:pt x="1080" y="3820"/>
                </a:lnTo>
                <a:lnTo>
                  <a:pt x="1086" y="3828"/>
                </a:lnTo>
                <a:lnTo>
                  <a:pt x="1094" y="3834"/>
                </a:lnTo>
                <a:lnTo>
                  <a:pt x="1106" y="3836"/>
                </a:lnTo>
                <a:lnTo>
                  <a:pt x="1116" y="3836"/>
                </a:lnTo>
                <a:lnTo>
                  <a:pt x="1126" y="3832"/>
                </a:lnTo>
                <a:lnTo>
                  <a:pt x="1130" y="3826"/>
                </a:lnTo>
                <a:lnTo>
                  <a:pt x="1134" y="3818"/>
                </a:lnTo>
                <a:lnTo>
                  <a:pt x="1134" y="3812"/>
                </a:lnTo>
                <a:lnTo>
                  <a:pt x="1136" y="3810"/>
                </a:lnTo>
                <a:lnTo>
                  <a:pt x="1138" y="3810"/>
                </a:lnTo>
                <a:lnTo>
                  <a:pt x="1140" y="3812"/>
                </a:lnTo>
                <a:lnTo>
                  <a:pt x="1142" y="3820"/>
                </a:lnTo>
                <a:lnTo>
                  <a:pt x="1144" y="3830"/>
                </a:lnTo>
                <a:lnTo>
                  <a:pt x="1146" y="3852"/>
                </a:lnTo>
                <a:lnTo>
                  <a:pt x="1146" y="3856"/>
                </a:lnTo>
                <a:lnTo>
                  <a:pt x="1148" y="3868"/>
                </a:lnTo>
                <a:lnTo>
                  <a:pt x="1150" y="3880"/>
                </a:lnTo>
                <a:lnTo>
                  <a:pt x="1156" y="3890"/>
                </a:lnTo>
                <a:lnTo>
                  <a:pt x="1162" y="3898"/>
                </a:lnTo>
                <a:lnTo>
                  <a:pt x="1176" y="3908"/>
                </a:lnTo>
                <a:lnTo>
                  <a:pt x="1188" y="3916"/>
                </a:lnTo>
                <a:lnTo>
                  <a:pt x="1206" y="3920"/>
                </a:lnTo>
                <a:lnTo>
                  <a:pt x="1228" y="3926"/>
                </a:lnTo>
                <a:lnTo>
                  <a:pt x="1246" y="3928"/>
                </a:lnTo>
                <a:lnTo>
                  <a:pt x="1272" y="3930"/>
                </a:lnTo>
                <a:lnTo>
                  <a:pt x="1300" y="3932"/>
                </a:lnTo>
                <a:lnTo>
                  <a:pt x="1314" y="3932"/>
                </a:lnTo>
                <a:lnTo>
                  <a:pt x="1362" y="3932"/>
                </a:lnTo>
                <a:lnTo>
                  <a:pt x="1378" y="3930"/>
                </a:lnTo>
                <a:lnTo>
                  <a:pt x="1386" y="3928"/>
                </a:lnTo>
                <a:lnTo>
                  <a:pt x="1390" y="3926"/>
                </a:lnTo>
                <a:lnTo>
                  <a:pt x="1394" y="3918"/>
                </a:lnTo>
                <a:lnTo>
                  <a:pt x="1396" y="3908"/>
                </a:lnTo>
                <a:lnTo>
                  <a:pt x="1394" y="3896"/>
                </a:lnTo>
                <a:lnTo>
                  <a:pt x="1390" y="3884"/>
                </a:lnTo>
                <a:lnTo>
                  <a:pt x="1374" y="3854"/>
                </a:lnTo>
                <a:lnTo>
                  <a:pt x="1366" y="3838"/>
                </a:lnTo>
                <a:lnTo>
                  <a:pt x="1354" y="3824"/>
                </a:lnTo>
                <a:lnTo>
                  <a:pt x="1340" y="3808"/>
                </a:lnTo>
                <a:lnTo>
                  <a:pt x="1324" y="3790"/>
                </a:lnTo>
                <a:lnTo>
                  <a:pt x="1314" y="3774"/>
                </a:lnTo>
                <a:lnTo>
                  <a:pt x="1300" y="3752"/>
                </a:lnTo>
                <a:lnTo>
                  <a:pt x="1288" y="3726"/>
                </a:lnTo>
                <a:lnTo>
                  <a:pt x="1266" y="3670"/>
                </a:lnTo>
                <a:lnTo>
                  <a:pt x="1248" y="3620"/>
                </a:lnTo>
                <a:lnTo>
                  <a:pt x="1238" y="3588"/>
                </a:lnTo>
                <a:lnTo>
                  <a:pt x="1234" y="3560"/>
                </a:lnTo>
                <a:lnTo>
                  <a:pt x="1230" y="3534"/>
                </a:lnTo>
                <a:lnTo>
                  <a:pt x="1230" y="3480"/>
                </a:lnTo>
                <a:lnTo>
                  <a:pt x="1232" y="3452"/>
                </a:lnTo>
                <a:lnTo>
                  <a:pt x="1236" y="3424"/>
                </a:lnTo>
                <a:lnTo>
                  <a:pt x="1268" y="3262"/>
                </a:lnTo>
                <a:lnTo>
                  <a:pt x="1276" y="3208"/>
                </a:lnTo>
                <a:lnTo>
                  <a:pt x="1284" y="3120"/>
                </a:lnTo>
                <a:lnTo>
                  <a:pt x="1286" y="3064"/>
                </a:lnTo>
                <a:lnTo>
                  <a:pt x="1286" y="2974"/>
                </a:lnTo>
                <a:lnTo>
                  <a:pt x="1286" y="2918"/>
                </a:lnTo>
                <a:lnTo>
                  <a:pt x="1286" y="2818"/>
                </a:lnTo>
                <a:lnTo>
                  <a:pt x="1288" y="2808"/>
                </a:lnTo>
                <a:lnTo>
                  <a:pt x="1294" y="2800"/>
                </a:lnTo>
                <a:lnTo>
                  <a:pt x="1302" y="2794"/>
                </a:lnTo>
                <a:lnTo>
                  <a:pt x="1314" y="2792"/>
                </a:lnTo>
                <a:lnTo>
                  <a:pt x="1336" y="2790"/>
                </a:lnTo>
                <a:lnTo>
                  <a:pt x="1354" y="2786"/>
                </a:lnTo>
                <a:lnTo>
                  <a:pt x="1366" y="2782"/>
                </a:lnTo>
                <a:lnTo>
                  <a:pt x="1374" y="2780"/>
                </a:lnTo>
                <a:lnTo>
                  <a:pt x="1378" y="2780"/>
                </a:lnTo>
                <a:lnTo>
                  <a:pt x="1378" y="2778"/>
                </a:lnTo>
                <a:lnTo>
                  <a:pt x="1374" y="2772"/>
                </a:lnTo>
                <a:lnTo>
                  <a:pt x="1372" y="2768"/>
                </a:lnTo>
                <a:lnTo>
                  <a:pt x="1370" y="2762"/>
                </a:lnTo>
                <a:lnTo>
                  <a:pt x="1368" y="2748"/>
                </a:lnTo>
                <a:lnTo>
                  <a:pt x="1366" y="2728"/>
                </a:lnTo>
                <a:lnTo>
                  <a:pt x="1362" y="2702"/>
                </a:lnTo>
                <a:lnTo>
                  <a:pt x="1358" y="2672"/>
                </a:lnTo>
                <a:lnTo>
                  <a:pt x="1354" y="2644"/>
                </a:lnTo>
                <a:lnTo>
                  <a:pt x="1354" y="2618"/>
                </a:lnTo>
                <a:lnTo>
                  <a:pt x="1354" y="2422"/>
                </a:lnTo>
                <a:lnTo>
                  <a:pt x="1354" y="2368"/>
                </a:lnTo>
                <a:lnTo>
                  <a:pt x="1354" y="2074"/>
                </a:lnTo>
                <a:lnTo>
                  <a:pt x="1352" y="2062"/>
                </a:lnTo>
                <a:lnTo>
                  <a:pt x="1346" y="2056"/>
                </a:lnTo>
                <a:lnTo>
                  <a:pt x="1338" y="2050"/>
                </a:lnTo>
                <a:lnTo>
                  <a:pt x="1326" y="2050"/>
                </a:lnTo>
                <a:lnTo>
                  <a:pt x="1300" y="2054"/>
                </a:lnTo>
                <a:lnTo>
                  <a:pt x="1288" y="2054"/>
                </a:lnTo>
                <a:lnTo>
                  <a:pt x="1278" y="2048"/>
                </a:lnTo>
                <a:lnTo>
                  <a:pt x="1270" y="2042"/>
                </a:lnTo>
                <a:lnTo>
                  <a:pt x="1264" y="2032"/>
                </a:lnTo>
                <a:lnTo>
                  <a:pt x="1114" y="1604"/>
                </a:lnTo>
                <a:lnTo>
                  <a:pt x="1106" y="1582"/>
                </a:lnTo>
                <a:lnTo>
                  <a:pt x="1104" y="1564"/>
                </a:lnTo>
                <a:lnTo>
                  <a:pt x="1106" y="1560"/>
                </a:lnTo>
                <a:lnTo>
                  <a:pt x="1110" y="1554"/>
                </a:lnTo>
                <a:lnTo>
                  <a:pt x="1118" y="1550"/>
                </a:lnTo>
                <a:lnTo>
                  <a:pt x="1126" y="1546"/>
                </a:lnTo>
                <a:lnTo>
                  <a:pt x="1134" y="1546"/>
                </a:lnTo>
                <a:lnTo>
                  <a:pt x="1142" y="1550"/>
                </a:lnTo>
                <a:lnTo>
                  <a:pt x="1150" y="1556"/>
                </a:lnTo>
                <a:lnTo>
                  <a:pt x="1156" y="1566"/>
                </a:lnTo>
                <a:lnTo>
                  <a:pt x="1304" y="2006"/>
                </a:lnTo>
                <a:lnTo>
                  <a:pt x="1308" y="2016"/>
                </a:lnTo>
                <a:lnTo>
                  <a:pt x="1316" y="2024"/>
                </a:lnTo>
                <a:lnTo>
                  <a:pt x="1324" y="2030"/>
                </a:lnTo>
                <a:lnTo>
                  <a:pt x="1332" y="2032"/>
                </a:lnTo>
                <a:lnTo>
                  <a:pt x="1356" y="2030"/>
                </a:lnTo>
                <a:lnTo>
                  <a:pt x="1380" y="2028"/>
                </a:lnTo>
                <a:lnTo>
                  <a:pt x="1398" y="2026"/>
                </a:lnTo>
                <a:lnTo>
                  <a:pt x="1452" y="2016"/>
                </a:lnTo>
                <a:lnTo>
                  <a:pt x="1466" y="2014"/>
                </a:lnTo>
                <a:lnTo>
                  <a:pt x="1486" y="2012"/>
                </a:lnTo>
                <a:lnTo>
                  <a:pt x="1490" y="2014"/>
                </a:lnTo>
                <a:lnTo>
                  <a:pt x="1494" y="2016"/>
                </a:lnTo>
                <a:lnTo>
                  <a:pt x="1494" y="2026"/>
                </a:lnTo>
                <a:lnTo>
                  <a:pt x="1492" y="2030"/>
                </a:lnTo>
                <a:lnTo>
                  <a:pt x="1486" y="2032"/>
                </a:lnTo>
                <a:lnTo>
                  <a:pt x="1454" y="2036"/>
                </a:lnTo>
                <a:lnTo>
                  <a:pt x="1424" y="2042"/>
                </a:lnTo>
                <a:lnTo>
                  <a:pt x="1404" y="2046"/>
                </a:lnTo>
                <a:lnTo>
                  <a:pt x="1398" y="2050"/>
                </a:lnTo>
                <a:lnTo>
                  <a:pt x="1396" y="2052"/>
                </a:lnTo>
                <a:lnTo>
                  <a:pt x="1398" y="2054"/>
                </a:lnTo>
                <a:lnTo>
                  <a:pt x="1404" y="2058"/>
                </a:lnTo>
                <a:lnTo>
                  <a:pt x="1424" y="2062"/>
                </a:lnTo>
                <a:lnTo>
                  <a:pt x="1438" y="2064"/>
                </a:lnTo>
                <a:lnTo>
                  <a:pt x="1464" y="2068"/>
                </a:lnTo>
                <a:lnTo>
                  <a:pt x="1492" y="2070"/>
                </a:lnTo>
                <a:lnTo>
                  <a:pt x="1534" y="2070"/>
                </a:lnTo>
                <a:lnTo>
                  <a:pt x="1556" y="2068"/>
                </a:lnTo>
                <a:lnTo>
                  <a:pt x="1564" y="2066"/>
                </a:lnTo>
                <a:lnTo>
                  <a:pt x="1570" y="2064"/>
                </a:lnTo>
                <a:lnTo>
                  <a:pt x="1584" y="2052"/>
                </a:lnTo>
                <a:lnTo>
                  <a:pt x="1590" y="2042"/>
                </a:lnTo>
                <a:lnTo>
                  <a:pt x="1598" y="2028"/>
                </a:lnTo>
                <a:lnTo>
                  <a:pt x="1602" y="2012"/>
                </a:lnTo>
                <a:lnTo>
                  <a:pt x="1604" y="2002"/>
                </a:lnTo>
                <a:lnTo>
                  <a:pt x="1606" y="2000"/>
                </a:lnTo>
                <a:lnTo>
                  <a:pt x="1612" y="1996"/>
                </a:lnTo>
                <a:lnTo>
                  <a:pt x="1630" y="1990"/>
                </a:lnTo>
                <a:lnTo>
                  <a:pt x="1632" y="1990"/>
                </a:lnTo>
                <a:lnTo>
                  <a:pt x="1642" y="1986"/>
                </a:lnTo>
                <a:lnTo>
                  <a:pt x="1648" y="1978"/>
                </a:lnTo>
                <a:lnTo>
                  <a:pt x="1652" y="1968"/>
                </a:lnTo>
                <a:lnTo>
                  <a:pt x="1652" y="1958"/>
                </a:lnTo>
                <a:lnTo>
                  <a:pt x="1610" y="1758"/>
                </a:lnTo>
                <a:lnTo>
                  <a:pt x="1598" y="1708"/>
                </a:lnTo>
                <a:lnTo>
                  <a:pt x="1592" y="1686"/>
                </a:lnTo>
                <a:lnTo>
                  <a:pt x="1590" y="1666"/>
                </a:lnTo>
                <a:lnTo>
                  <a:pt x="1590" y="1636"/>
                </a:lnTo>
                <a:lnTo>
                  <a:pt x="1588" y="1620"/>
                </a:lnTo>
                <a:lnTo>
                  <a:pt x="1582" y="1598"/>
                </a:lnTo>
                <a:lnTo>
                  <a:pt x="1570" y="1556"/>
                </a:lnTo>
                <a:lnTo>
                  <a:pt x="1564" y="1534"/>
                </a:lnTo>
                <a:lnTo>
                  <a:pt x="1562" y="1516"/>
                </a:lnTo>
                <a:lnTo>
                  <a:pt x="1560" y="1502"/>
                </a:lnTo>
                <a:lnTo>
                  <a:pt x="1554" y="1486"/>
                </a:lnTo>
                <a:lnTo>
                  <a:pt x="1550" y="1468"/>
                </a:lnTo>
                <a:lnTo>
                  <a:pt x="1548" y="1450"/>
                </a:lnTo>
                <a:lnTo>
                  <a:pt x="1546" y="1428"/>
                </a:lnTo>
                <a:lnTo>
                  <a:pt x="1544" y="1404"/>
                </a:lnTo>
                <a:lnTo>
                  <a:pt x="1540" y="1388"/>
                </a:lnTo>
                <a:lnTo>
                  <a:pt x="1534" y="1362"/>
                </a:lnTo>
                <a:lnTo>
                  <a:pt x="1524" y="1336"/>
                </a:lnTo>
                <a:lnTo>
                  <a:pt x="1518" y="1324"/>
                </a:lnTo>
                <a:lnTo>
                  <a:pt x="1496" y="1274"/>
                </a:lnTo>
                <a:lnTo>
                  <a:pt x="1490" y="1254"/>
                </a:lnTo>
                <a:lnTo>
                  <a:pt x="1482" y="1228"/>
                </a:lnTo>
                <a:lnTo>
                  <a:pt x="1474" y="1202"/>
                </a:lnTo>
                <a:lnTo>
                  <a:pt x="1470" y="1182"/>
                </a:lnTo>
                <a:lnTo>
                  <a:pt x="1458" y="1132"/>
                </a:lnTo>
                <a:lnTo>
                  <a:pt x="1454" y="1106"/>
                </a:lnTo>
                <a:lnTo>
                  <a:pt x="1452" y="1080"/>
                </a:lnTo>
                <a:lnTo>
                  <a:pt x="1452" y="1062"/>
                </a:lnTo>
                <a:lnTo>
                  <a:pt x="1452" y="1024"/>
                </a:lnTo>
                <a:lnTo>
                  <a:pt x="1450" y="1008"/>
                </a:lnTo>
                <a:lnTo>
                  <a:pt x="1446" y="986"/>
                </a:lnTo>
                <a:lnTo>
                  <a:pt x="1442" y="966"/>
                </a:lnTo>
                <a:lnTo>
                  <a:pt x="1434" y="912"/>
                </a:lnTo>
                <a:lnTo>
                  <a:pt x="1430" y="882"/>
                </a:lnTo>
                <a:lnTo>
                  <a:pt x="1424" y="856"/>
                </a:lnTo>
                <a:lnTo>
                  <a:pt x="1418" y="828"/>
                </a:lnTo>
                <a:lnTo>
                  <a:pt x="1404" y="772"/>
                </a:lnTo>
                <a:lnTo>
                  <a:pt x="1396" y="750"/>
                </a:lnTo>
                <a:lnTo>
                  <a:pt x="1390" y="734"/>
                </a:lnTo>
                <a:lnTo>
                  <a:pt x="1386" y="730"/>
                </a:lnTo>
                <a:lnTo>
                  <a:pt x="1380" y="724"/>
                </a:lnTo>
                <a:lnTo>
                  <a:pt x="1368" y="716"/>
                </a:lnTo>
                <a:lnTo>
                  <a:pt x="1356" y="714"/>
                </a:lnTo>
                <a:lnTo>
                  <a:pt x="1348" y="712"/>
                </a:lnTo>
                <a:lnTo>
                  <a:pt x="1334" y="712"/>
                </a:lnTo>
                <a:lnTo>
                  <a:pt x="1332" y="710"/>
                </a:lnTo>
                <a:lnTo>
                  <a:pt x="1328" y="708"/>
                </a:lnTo>
                <a:lnTo>
                  <a:pt x="1320" y="698"/>
                </a:lnTo>
                <a:lnTo>
                  <a:pt x="1306" y="674"/>
                </a:lnTo>
                <a:lnTo>
                  <a:pt x="1298" y="664"/>
                </a:lnTo>
                <a:lnTo>
                  <a:pt x="1292" y="656"/>
                </a:lnTo>
                <a:lnTo>
                  <a:pt x="1280" y="644"/>
                </a:lnTo>
                <a:lnTo>
                  <a:pt x="1272" y="634"/>
                </a:lnTo>
                <a:lnTo>
                  <a:pt x="1264" y="620"/>
                </a:lnTo>
                <a:lnTo>
                  <a:pt x="1250" y="584"/>
                </a:lnTo>
                <a:lnTo>
                  <a:pt x="1238" y="542"/>
                </a:lnTo>
                <a:lnTo>
                  <a:pt x="1234" y="532"/>
                </a:lnTo>
                <a:lnTo>
                  <a:pt x="1230" y="524"/>
                </a:lnTo>
                <a:lnTo>
                  <a:pt x="1226" y="520"/>
                </a:lnTo>
                <a:lnTo>
                  <a:pt x="1222" y="518"/>
                </a:lnTo>
                <a:lnTo>
                  <a:pt x="1220" y="516"/>
                </a:lnTo>
                <a:lnTo>
                  <a:pt x="1218" y="514"/>
                </a:lnTo>
                <a:lnTo>
                  <a:pt x="1216" y="510"/>
                </a:lnTo>
                <a:lnTo>
                  <a:pt x="1216" y="506"/>
                </a:lnTo>
                <a:lnTo>
                  <a:pt x="1214" y="490"/>
                </a:lnTo>
                <a:lnTo>
                  <a:pt x="1210" y="468"/>
                </a:lnTo>
                <a:lnTo>
                  <a:pt x="1194" y="388"/>
                </a:lnTo>
                <a:lnTo>
                  <a:pt x="1182" y="334"/>
                </a:lnTo>
                <a:lnTo>
                  <a:pt x="1166" y="244"/>
                </a:lnTo>
                <a:lnTo>
                  <a:pt x="1158" y="218"/>
                </a:lnTo>
                <a:lnTo>
                  <a:pt x="1148" y="192"/>
                </a:lnTo>
                <a:lnTo>
                  <a:pt x="1128" y="146"/>
                </a:lnTo>
                <a:lnTo>
                  <a:pt x="1116" y="122"/>
                </a:lnTo>
                <a:lnTo>
                  <a:pt x="1098" y="102"/>
                </a:lnTo>
                <a:lnTo>
                  <a:pt x="1080" y="82"/>
                </a:lnTo>
                <a:lnTo>
                  <a:pt x="1060" y="64"/>
                </a:lnTo>
                <a:lnTo>
                  <a:pt x="1040" y="46"/>
                </a:lnTo>
                <a:lnTo>
                  <a:pt x="1030" y="40"/>
                </a:lnTo>
                <a:lnTo>
                  <a:pt x="986" y="12"/>
                </a:lnTo>
                <a:lnTo>
                  <a:pt x="976" y="8"/>
                </a:lnTo>
                <a:lnTo>
                  <a:pt x="966" y="4"/>
                </a:lnTo>
                <a:lnTo>
                  <a:pt x="954" y="2"/>
                </a:lnTo>
                <a:lnTo>
                  <a:pt x="946" y="0"/>
                </a:lnTo>
                <a:lnTo>
                  <a:pt x="926" y="2"/>
                </a:lnTo>
                <a:lnTo>
                  <a:pt x="904" y="6"/>
                </a:lnTo>
                <a:lnTo>
                  <a:pt x="886" y="10"/>
                </a:lnTo>
                <a:lnTo>
                  <a:pt x="870" y="12"/>
                </a:lnTo>
                <a:lnTo>
                  <a:pt x="834" y="12"/>
                </a:lnTo>
                <a:lnTo>
                  <a:pt x="824" y="14"/>
                </a:lnTo>
                <a:lnTo>
                  <a:pt x="814" y="18"/>
                </a:lnTo>
                <a:lnTo>
                  <a:pt x="802" y="22"/>
                </a:lnTo>
                <a:lnTo>
                  <a:pt x="792" y="30"/>
                </a:lnTo>
                <a:lnTo>
                  <a:pt x="774" y="48"/>
                </a:lnTo>
                <a:lnTo>
                  <a:pt x="758" y="66"/>
                </a:lnTo>
                <a:lnTo>
                  <a:pt x="738" y="90"/>
                </a:lnTo>
                <a:lnTo>
                  <a:pt x="730" y="102"/>
                </a:lnTo>
                <a:lnTo>
                  <a:pt x="720" y="122"/>
                </a:lnTo>
                <a:lnTo>
                  <a:pt x="688" y="182"/>
                </a:lnTo>
                <a:lnTo>
                  <a:pt x="678" y="206"/>
                </a:lnTo>
                <a:lnTo>
                  <a:pt x="668" y="232"/>
                </a:lnTo>
                <a:lnTo>
                  <a:pt x="656" y="276"/>
                </a:lnTo>
                <a:lnTo>
                  <a:pt x="648" y="302"/>
                </a:lnTo>
                <a:lnTo>
                  <a:pt x="642" y="328"/>
                </a:lnTo>
                <a:lnTo>
                  <a:pt x="638" y="358"/>
                </a:lnTo>
                <a:lnTo>
                  <a:pt x="636" y="386"/>
                </a:lnTo>
                <a:lnTo>
                  <a:pt x="634" y="414"/>
                </a:lnTo>
                <a:lnTo>
                  <a:pt x="634" y="442"/>
                </a:lnTo>
                <a:lnTo>
                  <a:pt x="632" y="470"/>
                </a:lnTo>
                <a:lnTo>
                  <a:pt x="628" y="496"/>
                </a:lnTo>
                <a:lnTo>
                  <a:pt x="624" y="516"/>
                </a:lnTo>
                <a:lnTo>
                  <a:pt x="612" y="566"/>
                </a:lnTo>
                <a:lnTo>
                  <a:pt x="606" y="586"/>
                </a:lnTo>
                <a:lnTo>
                  <a:pt x="598" y="596"/>
                </a:lnTo>
                <a:lnTo>
                  <a:pt x="586" y="602"/>
                </a:lnTo>
                <a:lnTo>
                  <a:pt x="566" y="608"/>
                </a:lnTo>
                <a:lnTo>
                  <a:pt x="438" y="634"/>
                </a:lnTo>
                <a:lnTo>
                  <a:pt x="416" y="638"/>
                </a:lnTo>
                <a:lnTo>
                  <a:pt x="404" y="644"/>
                </a:lnTo>
                <a:lnTo>
                  <a:pt x="382" y="662"/>
                </a:lnTo>
                <a:lnTo>
                  <a:pt x="368" y="678"/>
                </a:lnTo>
                <a:lnTo>
                  <a:pt x="350" y="696"/>
                </a:lnTo>
                <a:lnTo>
                  <a:pt x="346" y="702"/>
                </a:lnTo>
                <a:lnTo>
                  <a:pt x="330" y="724"/>
                </a:lnTo>
                <a:lnTo>
                  <a:pt x="318" y="748"/>
                </a:lnTo>
                <a:lnTo>
                  <a:pt x="312" y="758"/>
                </a:lnTo>
                <a:lnTo>
                  <a:pt x="288" y="806"/>
                </a:lnTo>
                <a:lnTo>
                  <a:pt x="258" y="866"/>
                </a:lnTo>
                <a:lnTo>
                  <a:pt x="242" y="890"/>
                </a:lnTo>
                <a:lnTo>
                  <a:pt x="226" y="910"/>
                </a:lnTo>
                <a:lnTo>
                  <a:pt x="196" y="942"/>
                </a:lnTo>
                <a:lnTo>
                  <a:pt x="160" y="982"/>
                </a:lnTo>
                <a:lnTo>
                  <a:pt x="152" y="992"/>
                </a:lnTo>
                <a:lnTo>
                  <a:pt x="116" y="1032"/>
                </a:lnTo>
                <a:lnTo>
                  <a:pt x="98" y="1050"/>
                </a:lnTo>
                <a:lnTo>
                  <a:pt x="82" y="1068"/>
                </a:lnTo>
                <a:lnTo>
                  <a:pt x="72" y="1082"/>
                </a:lnTo>
                <a:lnTo>
                  <a:pt x="48" y="1118"/>
                </a:lnTo>
                <a:lnTo>
                  <a:pt x="24" y="1156"/>
                </a:lnTo>
                <a:lnTo>
                  <a:pt x="2" y="1190"/>
                </a:lnTo>
                <a:lnTo>
                  <a:pt x="0" y="1196"/>
                </a:lnTo>
                <a:lnTo>
                  <a:pt x="0" y="1204"/>
                </a:lnTo>
                <a:lnTo>
                  <a:pt x="0" y="1210"/>
                </a:lnTo>
                <a:lnTo>
                  <a:pt x="2" y="1216"/>
                </a:lnTo>
                <a:lnTo>
                  <a:pt x="2" y="1218"/>
                </a:lnTo>
                <a:lnTo>
                  <a:pt x="2" y="1216"/>
                </a:lnTo>
                <a:lnTo>
                  <a:pt x="0" y="1214"/>
                </a:lnTo>
                <a:lnTo>
                  <a:pt x="2" y="1216"/>
                </a:lnTo>
                <a:close/>
                <a:moveTo>
                  <a:pt x="1238" y="1146"/>
                </a:moveTo>
                <a:lnTo>
                  <a:pt x="1238" y="1146"/>
                </a:lnTo>
                <a:lnTo>
                  <a:pt x="1244" y="1126"/>
                </a:lnTo>
                <a:lnTo>
                  <a:pt x="1248" y="1118"/>
                </a:lnTo>
                <a:lnTo>
                  <a:pt x="1250" y="1114"/>
                </a:lnTo>
                <a:lnTo>
                  <a:pt x="1258" y="1106"/>
                </a:lnTo>
                <a:lnTo>
                  <a:pt x="1264" y="1096"/>
                </a:lnTo>
                <a:lnTo>
                  <a:pt x="1268" y="1092"/>
                </a:lnTo>
                <a:lnTo>
                  <a:pt x="1272" y="1094"/>
                </a:lnTo>
                <a:lnTo>
                  <a:pt x="1276" y="1098"/>
                </a:lnTo>
                <a:lnTo>
                  <a:pt x="1280" y="1106"/>
                </a:lnTo>
                <a:lnTo>
                  <a:pt x="1284" y="1128"/>
                </a:lnTo>
                <a:lnTo>
                  <a:pt x="1286" y="1148"/>
                </a:lnTo>
                <a:lnTo>
                  <a:pt x="1286" y="1180"/>
                </a:lnTo>
                <a:lnTo>
                  <a:pt x="1288" y="1196"/>
                </a:lnTo>
                <a:lnTo>
                  <a:pt x="1292" y="1218"/>
                </a:lnTo>
                <a:lnTo>
                  <a:pt x="1306" y="1298"/>
                </a:lnTo>
                <a:lnTo>
                  <a:pt x="1316" y="1352"/>
                </a:lnTo>
                <a:lnTo>
                  <a:pt x="1322" y="1382"/>
                </a:lnTo>
                <a:lnTo>
                  <a:pt x="1330" y="1408"/>
                </a:lnTo>
                <a:lnTo>
                  <a:pt x="1340" y="1432"/>
                </a:lnTo>
                <a:lnTo>
                  <a:pt x="1352" y="1454"/>
                </a:lnTo>
                <a:lnTo>
                  <a:pt x="1360" y="1474"/>
                </a:lnTo>
                <a:lnTo>
                  <a:pt x="1368" y="1490"/>
                </a:lnTo>
                <a:lnTo>
                  <a:pt x="1374" y="1504"/>
                </a:lnTo>
                <a:lnTo>
                  <a:pt x="1380" y="1514"/>
                </a:lnTo>
                <a:lnTo>
                  <a:pt x="1382" y="1522"/>
                </a:lnTo>
                <a:lnTo>
                  <a:pt x="1380" y="1526"/>
                </a:lnTo>
                <a:lnTo>
                  <a:pt x="1374" y="1528"/>
                </a:lnTo>
                <a:lnTo>
                  <a:pt x="1356" y="1530"/>
                </a:lnTo>
                <a:lnTo>
                  <a:pt x="1284" y="1530"/>
                </a:lnTo>
                <a:lnTo>
                  <a:pt x="1274" y="1528"/>
                </a:lnTo>
                <a:lnTo>
                  <a:pt x="1262" y="1524"/>
                </a:lnTo>
                <a:lnTo>
                  <a:pt x="1254" y="1518"/>
                </a:lnTo>
                <a:lnTo>
                  <a:pt x="1250" y="1510"/>
                </a:lnTo>
                <a:lnTo>
                  <a:pt x="1244" y="1490"/>
                </a:lnTo>
                <a:lnTo>
                  <a:pt x="1240" y="1466"/>
                </a:lnTo>
                <a:lnTo>
                  <a:pt x="1234" y="1422"/>
                </a:lnTo>
                <a:lnTo>
                  <a:pt x="1228" y="1368"/>
                </a:lnTo>
                <a:lnTo>
                  <a:pt x="1218" y="1304"/>
                </a:lnTo>
                <a:lnTo>
                  <a:pt x="1218" y="1276"/>
                </a:lnTo>
                <a:lnTo>
                  <a:pt x="1220" y="1250"/>
                </a:lnTo>
                <a:lnTo>
                  <a:pt x="1226" y="1218"/>
                </a:lnTo>
                <a:lnTo>
                  <a:pt x="1236" y="1164"/>
                </a:lnTo>
                <a:lnTo>
                  <a:pt x="1238" y="1146"/>
                </a:lnTo>
                <a:close/>
                <a:moveTo>
                  <a:pt x="202" y="1240"/>
                </a:moveTo>
                <a:lnTo>
                  <a:pt x="202" y="1240"/>
                </a:lnTo>
                <a:lnTo>
                  <a:pt x="198" y="1228"/>
                </a:lnTo>
                <a:lnTo>
                  <a:pt x="200" y="1216"/>
                </a:lnTo>
                <a:lnTo>
                  <a:pt x="204" y="1206"/>
                </a:lnTo>
                <a:lnTo>
                  <a:pt x="210" y="1198"/>
                </a:lnTo>
                <a:lnTo>
                  <a:pt x="266" y="1148"/>
                </a:lnTo>
                <a:lnTo>
                  <a:pt x="308" y="1112"/>
                </a:lnTo>
                <a:lnTo>
                  <a:pt x="348" y="1078"/>
                </a:lnTo>
                <a:lnTo>
                  <a:pt x="366" y="1058"/>
                </a:lnTo>
                <a:lnTo>
                  <a:pt x="382" y="1036"/>
                </a:lnTo>
                <a:lnTo>
                  <a:pt x="412" y="986"/>
                </a:lnTo>
                <a:lnTo>
                  <a:pt x="420" y="976"/>
                </a:lnTo>
                <a:lnTo>
                  <a:pt x="426" y="966"/>
                </a:lnTo>
                <a:lnTo>
                  <a:pt x="434" y="960"/>
                </a:lnTo>
                <a:lnTo>
                  <a:pt x="440" y="956"/>
                </a:lnTo>
                <a:lnTo>
                  <a:pt x="446" y="954"/>
                </a:lnTo>
                <a:lnTo>
                  <a:pt x="454" y="954"/>
                </a:lnTo>
                <a:lnTo>
                  <a:pt x="460" y="954"/>
                </a:lnTo>
                <a:lnTo>
                  <a:pt x="468" y="956"/>
                </a:lnTo>
                <a:lnTo>
                  <a:pt x="482" y="964"/>
                </a:lnTo>
                <a:lnTo>
                  <a:pt x="494" y="974"/>
                </a:lnTo>
                <a:lnTo>
                  <a:pt x="522" y="1004"/>
                </a:lnTo>
                <a:lnTo>
                  <a:pt x="528" y="1014"/>
                </a:lnTo>
                <a:lnTo>
                  <a:pt x="534" y="1024"/>
                </a:lnTo>
                <a:lnTo>
                  <a:pt x="544" y="1046"/>
                </a:lnTo>
                <a:lnTo>
                  <a:pt x="556" y="1098"/>
                </a:lnTo>
                <a:lnTo>
                  <a:pt x="572" y="1166"/>
                </a:lnTo>
                <a:lnTo>
                  <a:pt x="582" y="1218"/>
                </a:lnTo>
                <a:lnTo>
                  <a:pt x="588" y="1260"/>
                </a:lnTo>
                <a:lnTo>
                  <a:pt x="590" y="1288"/>
                </a:lnTo>
                <a:lnTo>
                  <a:pt x="588" y="1314"/>
                </a:lnTo>
                <a:lnTo>
                  <a:pt x="582" y="1346"/>
                </a:lnTo>
                <a:lnTo>
                  <a:pt x="574" y="1400"/>
                </a:lnTo>
                <a:lnTo>
                  <a:pt x="568" y="1430"/>
                </a:lnTo>
                <a:lnTo>
                  <a:pt x="556" y="1482"/>
                </a:lnTo>
                <a:lnTo>
                  <a:pt x="556" y="1488"/>
                </a:lnTo>
                <a:lnTo>
                  <a:pt x="550" y="1510"/>
                </a:lnTo>
                <a:lnTo>
                  <a:pt x="544" y="1522"/>
                </a:lnTo>
                <a:lnTo>
                  <a:pt x="538" y="1536"/>
                </a:lnTo>
                <a:lnTo>
                  <a:pt x="530" y="1556"/>
                </a:lnTo>
                <a:lnTo>
                  <a:pt x="530" y="1562"/>
                </a:lnTo>
                <a:lnTo>
                  <a:pt x="524" y="1582"/>
                </a:lnTo>
                <a:lnTo>
                  <a:pt x="520" y="1590"/>
                </a:lnTo>
                <a:lnTo>
                  <a:pt x="516" y="1594"/>
                </a:lnTo>
                <a:lnTo>
                  <a:pt x="504" y="1600"/>
                </a:lnTo>
                <a:lnTo>
                  <a:pt x="486" y="1606"/>
                </a:lnTo>
                <a:lnTo>
                  <a:pt x="476" y="1608"/>
                </a:lnTo>
                <a:lnTo>
                  <a:pt x="464" y="1608"/>
                </a:lnTo>
                <a:lnTo>
                  <a:pt x="438" y="1608"/>
                </a:lnTo>
                <a:lnTo>
                  <a:pt x="412" y="1604"/>
                </a:lnTo>
                <a:lnTo>
                  <a:pt x="402" y="1602"/>
                </a:lnTo>
                <a:lnTo>
                  <a:pt x="394" y="1600"/>
                </a:lnTo>
                <a:lnTo>
                  <a:pt x="390" y="1596"/>
                </a:lnTo>
                <a:lnTo>
                  <a:pt x="390" y="1594"/>
                </a:lnTo>
                <a:lnTo>
                  <a:pt x="392" y="1590"/>
                </a:lnTo>
                <a:lnTo>
                  <a:pt x="390" y="1584"/>
                </a:lnTo>
                <a:lnTo>
                  <a:pt x="386" y="1576"/>
                </a:lnTo>
                <a:lnTo>
                  <a:pt x="380" y="1566"/>
                </a:lnTo>
                <a:lnTo>
                  <a:pt x="318" y="1490"/>
                </a:lnTo>
                <a:lnTo>
                  <a:pt x="306" y="1470"/>
                </a:lnTo>
                <a:lnTo>
                  <a:pt x="302" y="1462"/>
                </a:lnTo>
                <a:lnTo>
                  <a:pt x="300" y="1456"/>
                </a:lnTo>
                <a:lnTo>
                  <a:pt x="298" y="1440"/>
                </a:lnTo>
                <a:lnTo>
                  <a:pt x="294" y="1420"/>
                </a:lnTo>
                <a:lnTo>
                  <a:pt x="286" y="1396"/>
                </a:lnTo>
                <a:lnTo>
                  <a:pt x="274" y="1372"/>
                </a:lnTo>
                <a:lnTo>
                  <a:pt x="272" y="1370"/>
                </a:lnTo>
                <a:lnTo>
                  <a:pt x="246" y="1322"/>
                </a:lnTo>
                <a:lnTo>
                  <a:pt x="202" y="124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6" name="Freeform 8"/>
          <p:cNvSpPr>
            <a:spLocks noEditPoints="1"/>
          </p:cNvSpPr>
          <p:nvPr/>
        </p:nvSpPr>
        <p:spPr bwMode="auto">
          <a:xfrm>
            <a:off x="6173788" y="2075434"/>
            <a:ext cx="401637" cy="965200"/>
          </a:xfrm>
          <a:custGeom>
            <a:avLst/>
            <a:gdLst>
              <a:gd name="T0" fmla="*/ 2147483647 w 1652"/>
              <a:gd name="T1" fmla="*/ 2147483647 h 3968"/>
              <a:gd name="T2" fmla="*/ 2147483647 w 1652"/>
              <a:gd name="T3" fmla="*/ 2147483647 h 3968"/>
              <a:gd name="T4" fmla="*/ 2147483647 w 1652"/>
              <a:gd name="T5" fmla="*/ 2147483647 h 3968"/>
              <a:gd name="T6" fmla="*/ 2147483647 w 1652"/>
              <a:gd name="T7" fmla="*/ 2147483647 h 3968"/>
              <a:gd name="T8" fmla="*/ 2147483647 w 1652"/>
              <a:gd name="T9" fmla="*/ 2147483647 h 3968"/>
              <a:gd name="T10" fmla="*/ 2147483647 w 1652"/>
              <a:gd name="T11" fmla="*/ 2147483647 h 3968"/>
              <a:gd name="T12" fmla="*/ 2147483647 w 1652"/>
              <a:gd name="T13" fmla="*/ 2147483647 h 3968"/>
              <a:gd name="T14" fmla="*/ 2147483647 w 1652"/>
              <a:gd name="T15" fmla="*/ 2147483647 h 3968"/>
              <a:gd name="T16" fmla="*/ 2147483647 w 1652"/>
              <a:gd name="T17" fmla="*/ 2147483647 h 3968"/>
              <a:gd name="T18" fmla="*/ 2147483647 w 1652"/>
              <a:gd name="T19" fmla="*/ 2147483647 h 3968"/>
              <a:gd name="T20" fmla="*/ 2147483647 w 1652"/>
              <a:gd name="T21" fmla="*/ 2147483647 h 3968"/>
              <a:gd name="T22" fmla="*/ 2147483647 w 1652"/>
              <a:gd name="T23" fmla="*/ 2147483647 h 3968"/>
              <a:gd name="T24" fmla="*/ 2147483647 w 1652"/>
              <a:gd name="T25" fmla="*/ 2147483647 h 3968"/>
              <a:gd name="T26" fmla="*/ 2147483647 w 1652"/>
              <a:gd name="T27" fmla="*/ 2147483647 h 3968"/>
              <a:gd name="T28" fmla="*/ 2147483647 w 1652"/>
              <a:gd name="T29" fmla="*/ 2147483647 h 3968"/>
              <a:gd name="T30" fmla="*/ 2147483647 w 1652"/>
              <a:gd name="T31" fmla="*/ 2147483647 h 3968"/>
              <a:gd name="T32" fmla="*/ 2147483647 w 1652"/>
              <a:gd name="T33" fmla="*/ 2147483647 h 3968"/>
              <a:gd name="T34" fmla="*/ 2147483647 w 1652"/>
              <a:gd name="T35" fmla="*/ 2147483647 h 3968"/>
              <a:gd name="T36" fmla="*/ 2147483647 w 1652"/>
              <a:gd name="T37" fmla="*/ 2147483647 h 3968"/>
              <a:gd name="T38" fmla="*/ 2147483647 w 1652"/>
              <a:gd name="T39" fmla="*/ 2147483647 h 3968"/>
              <a:gd name="T40" fmla="*/ 2147483647 w 1652"/>
              <a:gd name="T41" fmla="*/ 2147483647 h 3968"/>
              <a:gd name="T42" fmla="*/ 2147483647 w 1652"/>
              <a:gd name="T43" fmla="*/ 2147483647 h 3968"/>
              <a:gd name="T44" fmla="*/ 2147483647 w 1652"/>
              <a:gd name="T45" fmla="*/ 2147483647 h 3968"/>
              <a:gd name="T46" fmla="*/ 2147483647 w 1652"/>
              <a:gd name="T47" fmla="*/ 2147483647 h 3968"/>
              <a:gd name="T48" fmla="*/ 2147483647 w 1652"/>
              <a:gd name="T49" fmla="*/ 2147483647 h 3968"/>
              <a:gd name="T50" fmla="*/ 2147483647 w 1652"/>
              <a:gd name="T51" fmla="*/ 2147483647 h 3968"/>
              <a:gd name="T52" fmla="*/ 2147483647 w 1652"/>
              <a:gd name="T53" fmla="*/ 2147483647 h 3968"/>
              <a:gd name="T54" fmla="*/ 2147483647 w 1652"/>
              <a:gd name="T55" fmla="*/ 2147483647 h 3968"/>
              <a:gd name="T56" fmla="*/ 2147483647 w 1652"/>
              <a:gd name="T57" fmla="*/ 2147483647 h 3968"/>
              <a:gd name="T58" fmla="*/ 2147483647 w 1652"/>
              <a:gd name="T59" fmla="*/ 2147483647 h 3968"/>
              <a:gd name="T60" fmla="*/ 2147483647 w 1652"/>
              <a:gd name="T61" fmla="*/ 2147483647 h 3968"/>
              <a:gd name="T62" fmla="*/ 2147483647 w 1652"/>
              <a:gd name="T63" fmla="*/ 2147483647 h 3968"/>
              <a:gd name="T64" fmla="*/ 2147483647 w 1652"/>
              <a:gd name="T65" fmla="*/ 2147483647 h 3968"/>
              <a:gd name="T66" fmla="*/ 2147483647 w 1652"/>
              <a:gd name="T67" fmla="*/ 2147483647 h 3968"/>
              <a:gd name="T68" fmla="*/ 2147483647 w 1652"/>
              <a:gd name="T69" fmla="*/ 2147483647 h 3968"/>
              <a:gd name="T70" fmla="*/ 2147483647 w 1652"/>
              <a:gd name="T71" fmla="*/ 2147483647 h 3968"/>
              <a:gd name="T72" fmla="*/ 2147483647 w 1652"/>
              <a:gd name="T73" fmla="*/ 2147483647 h 3968"/>
              <a:gd name="T74" fmla="*/ 2147483647 w 1652"/>
              <a:gd name="T75" fmla="*/ 2147483647 h 3968"/>
              <a:gd name="T76" fmla="*/ 2147483647 w 1652"/>
              <a:gd name="T77" fmla="*/ 2147483647 h 3968"/>
              <a:gd name="T78" fmla="*/ 2147483647 w 1652"/>
              <a:gd name="T79" fmla="*/ 2147483647 h 3968"/>
              <a:gd name="T80" fmla="*/ 2147483647 w 1652"/>
              <a:gd name="T81" fmla="*/ 2147483647 h 3968"/>
              <a:gd name="T82" fmla="*/ 2147483647 w 1652"/>
              <a:gd name="T83" fmla="*/ 2147483647 h 3968"/>
              <a:gd name="T84" fmla="*/ 2147483647 w 1652"/>
              <a:gd name="T85" fmla="*/ 2147483647 h 3968"/>
              <a:gd name="T86" fmla="*/ 2147483647 w 1652"/>
              <a:gd name="T87" fmla="*/ 2147483647 h 3968"/>
              <a:gd name="T88" fmla="*/ 2147483647 w 1652"/>
              <a:gd name="T89" fmla="*/ 2147483647 h 3968"/>
              <a:gd name="T90" fmla="*/ 2147483647 w 1652"/>
              <a:gd name="T91" fmla="*/ 2147483647 h 3968"/>
              <a:gd name="T92" fmla="*/ 2147483647 w 1652"/>
              <a:gd name="T93" fmla="*/ 2147483647 h 3968"/>
              <a:gd name="T94" fmla="*/ 2147483647 w 1652"/>
              <a:gd name="T95" fmla="*/ 2147483647 h 3968"/>
              <a:gd name="T96" fmla="*/ 2147483647 w 1652"/>
              <a:gd name="T97" fmla="*/ 2147483647 h 3968"/>
              <a:gd name="T98" fmla="*/ 2147483647 w 1652"/>
              <a:gd name="T99" fmla="*/ 2147483647 h 3968"/>
              <a:gd name="T100" fmla="*/ 2147483647 w 1652"/>
              <a:gd name="T101" fmla="*/ 2147483647 h 3968"/>
              <a:gd name="T102" fmla="*/ 2147483647 w 1652"/>
              <a:gd name="T103" fmla="*/ 2147483647 h 3968"/>
              <a:gd name="T104" fmla="*/ 2147483647 w 1652"/>
              <a:gd name="T105" fmla="*/ 2147483647 h 3968"/>
              <a:gd name="T106" fmla="*/ 2147483647 w 1652"/>
              <a:gd name="T107" fmla="*/ 2147483647 h 3968"/>
              <a:gd name="T108" fmla="*/ 2147483647 w 1652"/>
              <a:gd name="T109" fmla="*/ 2147483647 h 3968"/>
              <a:gd name="T110" fmla="*/ 2147483647 w 1652"/>
              <a:gd name="T111" fmla="*/ 2147483647 h 3968"/>
              <a:gd name="T112" fmla="*/ 2147483647 w 1652"/>
              <a:gd name="T113" fmla="*/ 2147483647 h 3968"/>
              <a:gd name="T114" fmla="*/ 2147483647 w 1652"/>
              <a:gd name="T115" fmla="*/ 2147483647 h 3968"/>
              <a:gd name="T116" fmla="*/ 2147483647 w 1652"/>
              <a:gd name="T117" fmla="*/ 2147483647 h 39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52"/>
              <a:gd name="T178" fmla="*/ 0 h 3968"/>
              <a:gd name="T179" fmla="*/ 1652 w 1652"/>
              <a:gd name="T180" fmla="*/ 3968 h 396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52" h="3968">
                <a:moveTo>
                  <a:pt x="2" y="1216"/>
                </a:moveTo>
                <a:lnTo>
                  <a:pt x="2" y="1216"/>
                </a:lnTo>
                <a:lnTo>
                  <a:pt x="16" y="1246"/>
                </a:lnTo>
                <a:lnTo>
                  <a:pt x="32" y="1288"/>
                </a:lnTo>
                <a:lnTo>
                  <a:pt x="70" y="1382"/>
                </a:lnTo>
                <a:lnTo>
                  <a:pt x="86" y="1426"/>
                </a:lnTo>
                <a:lnTo>
                  <a:pt x="94" y="1444"/>
                </a:lnTo>
                <a:lnTo>
                  <a:pt x="106" y="1462"/>
                </a:lnTo>
                <a:lnTo>
                  <a:pt x="120" y="1478"/>
                </a:lnTo>
                <a:lnTo>
                  <a:pt x="134" y="1492"/>
                </a:lnTo>
                <a:lnTo>
                  <a:pt x="146" y="1500"/>
                </a:lnTo>
                <a:lnTo>
                  <a:pt x="154" y="1504"/>
                </a:lnTo>
                <a:lnTo>
                  <a:pt x="156" y="1504"/>
                </a:lnTo>
                <a:lnTo>
                  <a:pt x="158" y="1506"/>
                </a:lnTo>
                <a:lnTo>
                  <a:pt x="154" y="1510"/>
                </a:lnTo>
                <a:lnTo>
                  <a:pt x="152" y="1512"/>
                </a:lnTo>
                <a:lnTo>
                  <a:pt x="152" y="1516"/>
                </a:lnTo>
                <a:lnTo>
                  <a:pt x="152" y="1520"/>
                </a:lnTo>
                <a:lnTo>
                  <a:pt x="154" y="1522"/>
                </a:lnTo>
                <a:lnTo>
                  <a:pt x="162" y="1528"/>
                </a:lnTo>
                <a:lnTo>
                  <a:pt x="170" y="1530"/>
                </a:lnTo>
                <a:lnTo>
                  <a:pt x="174" y="1532"/>
                </a:lnTo>
                <a:lnTo>
                  <a:pt x="180" y="1536"/>
                </a:lnTo>
                <a:lnTo>
                  <a:pt x="194" y="1552"/>
                </a:lnTo>
                <a:lnTo>
                  <a:pt x="242" y="1614"/>
                </a:lnTo>
                <a:lnTo>
                  <a:pt x="256" y="1634"/>
                </a:lnTo>
                <a:lnTo>
                  <a:pt x="264" y="1648"/>
                </a:lnTo>
                <a:lnTo>
                  <a:pt x="268" y="1654"/>
                </a:lnTo>
                <a:lnTo>
                  <a:pt x="274" y="1660"/>
                </a:lnTo>
                <a:lnTo>
                  <a:pt x="280" y="1664"/>
                </a:lnTo>
                <a:lnTo>
                  <a:pt x="286" y="1666"/>
                </a:lnTo>
                <a:lnTo>
                  <a:pt x="314" y="1678"/>
                </a:lnTo>
                <a:lnTo>
                  <a:pt x="328" y="1682"/>
                </a:lnTo>
                <a:lnTo>
                  <a:pt x="342" y="1684"/>
                </a:lnTo>
                <a:lnTo>
                  <a:pt x="348" y="1684"/>
                </a:lnTo>
                <a:lnTo>
                  <a:pt x="356" y="1688"/>
                </a:lnTo>
                <a:lnTo>
                  <a:pt x="364" y="1692"/>
                </a:lnTo>
                <a:lnTo>
                  <a:pt x="370" y="1696"/>
                </a:lnTo>
                <a:lnTo>
                  <a:pt x="386" y="1708"/>
                </a:lnTo>
                <a:lnTo>
                  <a:pt x="406" y="1720"/>
                </a:lnTo>
                <a:lnTo>
                  <a:pt x="446" y="1744"/>
                </a:lnTo>
                <a:lnTo>
                  <a:pt x="480" y="1768"/>
                </a:lnTo>
                <a:lnTo>
                  <a:pt x="486" y="1774"/>
                </a:lnTo>
                <a:lnTo>
                  <a:pt x="490" y="1782"/>
                </a:lnTo>
                <a:lnTo>
                  <a:pt x="494" y="1790"/>
                </a:lnTo>
                <a:lnTo>
                  <a:pt x="494" y="1798"/>
                </a:lnTo>
                <a:lnTo>
                  <a:pt x="494" y="1818"/>
                </a:lnTo>
                <a:lnTo>
                  <a:pt x="490" y="1844"/>
                </a:lnTo>
                <a:lnTo>
                  <a:pt x="486" y="1874"/>
                </a:lnTo>
                <a:lnTo>
                  <a:pt x="484" y="1900"/>
                </a:lnTo>
                <a:lnTo>
                  <a:pt x="482" y="1928"/>
                </a:lnTo>
                <a:lnTo>
                  <a:pt x="482" y="1968"/>
                </a:lnTo>
                <a:lnTo>
                  <a:pt x="484" y="2024"/>
                </a:lnTo>
                <a:lnTo>
                  <a:pt x="492" y="2138"/>
                </a:lnTo>
                <a:lnTo>
                  <a:pt x="494" y="2192"/>
                </a:lnTo>
                <a:lnTo>
                  <a:pt x="494" y="2464"/>
                </a:lnTo>
                <a:lnTo>
                  <a:pt x="494" y="2514"/>
                </a:lnTo>
                <a:lnTo>
                  <a:pt x="492" y="2540"/>
                </a:lnTo>
                <a:lnTo>
                  <a:pt x="488" y="2566"/>
                </a:lnTo>
                <a:lnTo>
                  <a:pt x="488" y="2570"/>
                </a:lnTo>
                <a:lnTo>
                  <a:pt x="484" y="2598"/>
                </a:lnTo>
                <a:lnTo>
                  <a:pt x="482" y="2624"/>
                </a:lnTo>
                <a:lnTo>
                  <a:pt x="482" y="2690"/>
                </a:lnTo>
                <a:lnTo>
                  <a:pt x="482" y="2746"/>
                </a:lnTo>
                <a:lnTo>
                  <a:pt x="482" y="2800"/>
                </a:lnTo>
                <a:lnTo>
                  <a:pt x="484" y="2820"/>
                </a:lnTo>
                <a:lnTo>
                  <a:pt x="486" y="2826"/>
                </a:lnTo>
                <a:lnTo>
                  <a:pt x="488" y="2828"/>
                </a:lnTo>
                <a:lnTo>
                  <a:pt x="490" y="2830"/>
                </a:lnTo>
                <a:lnTo>
                  <a:pt x="492" y="2836"/>
                </a:lnTo>
                <a:lnTo>
                  <a:pt x="492" y="2854"/>
                </a:lnTo>
                <a:lnTo>
                  <a:pt x="486" y="2908"/>
                </a:lnTo>
                <a:lnTo>
                  <a:pt x="484" y="2934"/>
                </a:lnTo>
                <a:lnTo>
                  <a:pt x="486" y="2962"/>
                </a:lnTo>
                <a:lnTo>
                  <a:pt x="490" y="3004"/>
                </a:lnTo>
                <a:lnTo>
                  <a:pt x="498" y="3058"/>
                </a:lnTo>
                <a:lnTo>
                  <a:pt x="504" y="3112"/>
                </a:lnTo>
                <a:lnTo>
                  <a:pt x="512" y="3166"/>
                </a:lnTo>
                <a:lnTo>
                  <a:pt x="532" y="3268"/>
                </a:lnTo>
                <a:lnTo>
                  <a:pt x="540" y="3322"/>
                </a:lnTo>
                <a:lnTo>
                  <a:pt x="548" y="3424"/>
                </a:lnTo>
                <a:lnTo>
                  <a:pt x="552" y="3480"/>
                </a:lnTo>
                <a:lnTo>
                  <a:pt x="560" y="3592"/>
                </a:lnTo>
                <a:lnTo>
                  <a:pt x="560" y="3620"/>
                </a:lnTo>
                <a:lnTo>
                  <a:pt x="558" y="3648"/>
                </a:lnTo>
                <a:lnTo>
                  <a:pt x="542" y="3750"/>
                </a:lnTo>
                <a:lnTo>
                  <a:pt x="536" y="3776"/>
                </a:lnTo>
                <a:lnTo>
                  <a:pt x="528" y="3802"/>
                </a:lnTo>
                <a:lnTo>
                  <a:pt x="504" y="3870"/>
                </a:lnTo>
                <a:lnTo>
                  <a:pt x="500" y="3882"/>
                </a:lnTo>
                <a:lnTo>
                  <a:pt x="500" y="3892"/>
                </a:lnTo>
                <a:lnTo>
                  <a:pt x="500" y="3902"/>
                </a:lnTo>
                <a:lnTo>
                  <a:pt x="502" y="3908"/>
                </a:lnTo>
                <a:lnTo>
                  <a:pt x="506" y="3920"/>
                </a:lnTo>
                <a:lnTo>
                  <a:pt x="508" y="3934"/>
                </a:lnTo>
                <a:lnTo>
                  <a:pt x="510" y="3940"/>
                </a:lnTo>
                <a:lnTo>
                  <a:pt x="514" y="3946"/>
                </a:lnTo>
                <a:lnTo>
                  <a:pt x="520" y="3952"/>
                </a:lnTo>
                <a:lnTo>
                  <a:pt x="528" y="3958"/>
                </a:lnTo>
                <a:lnTo>
                  <a:pt x="538" y="3962"/>
                </a:lnTo>
                <a:lnTo>
                  <a:pt x="550" y="3966"/>
                </a:lnTo>
                <a:lnTo>
                  <a:pt x="560" y="3968"/>
                </a:lnTo>
                <a:lnTo>
                  <a:pt x="570" y="3968"/>
                </a:lnTo>
                <a:lnTo>
                  <a:pt x="598" y="3968"/>
                </a:lnTo>
                <a:lnTo>
                  <a:pt x="632" y="3968"/>
                </a:lnTo>
                <a:lnTo>
                  <a:pt x="648" y="3968"/>
                </a:lnTo>
                <a:lnTo>
                  <a:pt x="660" y="3968"/>
                </a:lnTo>
                <a:lnTo>
                  <a:pt x="672" y="3966"/>
                </a:lnTo>
                <a:lnTo>
                  <a:pt x="682" y="3962"/>
                </a:lnTo>
                <a:lnTo>
                  <a:pt x="690" y="3958"/>
                </a:lnTo>
                <a:lnTo>
                  <a:pt x="700" y="3946"/>
                </a:lnTo>
                <a:lnTo>
                  <a:pt x="710" y="3934"/>
                </a:lnTo>
                <a:lnTo>
                  <a:pt x="714" y="3922"/>
                </a:lnTo>
                <a:lnTo>
                  <a:pt x="716" y="3916"/>
                </a:lnTo>
                <a:lnTo>
                  <a:pt x="716" y="3882"/>
                </a:lnTo>
                <a:lnTo>
                  <a:pt x="716" y="3732"/>
                </a:lnTo>
                <a:lnTo>
                  <a:pt x="716" y="3722"/>
                </a:lnTo>
                <a:lnTo>
                  <a:pt x="718" y="3712"/>
                </a:lnTo>
                <a:lnTo>
                  <a:pt x="720" y="3706"/>
                </a:lnTo>
                <a:lnTo>
                  <a:pt x="724" y="3704"/>
                </a:lnTo>
                <a:lnTo>
                  <a:pt x="726" y="3702"/>
                </a:lnTo>
                <a:lnTo>
                  <a:pt x="728" y="3696"/>
                </a:lnTo>
                <a:lnTo>
                  <a:pt x="726" y="3688"/>
                </a:lnTo>
                <a:lnTo>
                  <a:pt x="724" y="3678"/>
                </a:lnTo>
                <a:lnTo>
                  <a:pt x="722" y="3672"/>
                </a:lnTo>
                <a:lnTo>
                  <a:pt x="718" y="3650"/>
                </a:lnTo>
                <a:lnTo>
                  <a:pt x="716" y="3632"/>
                </a:lnTo>
                <a:lnTo>
                  <a:pt x="714" y="3628"/>
                </a:lnTo>
                <a:lnTo>
                  <a:pt x="712" y="3622"/>
                </a:lnTo>
                <a:lnTo>
                  <a:pt x="708" y="3618"/>
                </a:lnTo>
                <a:lnTo>
                  <a:pt x="702" y="3614"/>
                </a:lnTo>
                <a:lnTo>
                  <a:pt x="698" y="3610"/>
                </a:lnTo>
                <a:lnTo>
                  <a:pt x="692" y="3602"/>
                </a:lnTo>
                <a:lnTo>
                  <a:pt x="690" y="3592"/>
                </a:lnTo>
                <a:lnTo>
                  <a:pt x="688" y="3582"/>
                </a:lnTo>
                <a:lnTo>
                  <a:pt x="688" y="3574"/>
                </a:lnTo>
                <a:lnTo>
                  <a:pt x="688" y="3520"/>
                </a:lnTo>
                <a:lnTo>
                  <a:pt x="688" y="3516"/>
                </a:lnTo>
                <a:lnTo>
                  <a:pt x="692" y="3460"/>
                </a:lnTo>
                <a:lnTo>
                  <a:pt x="700" y="3384"/>
                </a:lnTo>
                <a:lnTo>
                  <a:pt x="704" y="3356"/>
                </a:lnTo>
                <a:lnTo>
                  <a:pt x="710" y="3330"/>
                </a:lnTo>
                <a:lnTo>
                  <a:pt x="750" y="3166"/>
                </a:lnTo>
                <a:lnTo>
                  <a:pt x="756" y="3140"/>
                </a:lnTo>
                <a:lnTo>
                  <a:pt x="758" y="3112"/>
                </a:lnTo>
                <a:lnTo>
                  <a:pt x="758" y="3082"/>
                </a:lnTo>
                <a:lnTo>
                  <a:pt x="758" y="3028"/>
                </a:lnTo>
                <a:lnTo>
                  <a:pt x="758" y="2986"/>
                </a:lnTo>
                <a:lnTo>
                  <a:pt x="756" y="2960"/>
                </a:lnTo>
                <a:lnTo>
                  <a:pt x="754" y="2932"/>
                </a:lnTo>
                <a:lnTo>
                  <a:pt x="748" y="2866"/>
                </a:lnTo>
                <a:lnTo>
                  <a:pt x="748" y="2856"/>
                </a:lnTo>
                <a:lnTo>
                  <a:pt x="754" y="2846"/>
                </a:lnTo>
                <a:lnTo>
                  <a:pt x="762" y="2840"/>
                </a:lnTo>
                <a:lnTo>
                  <a:pt x="772" y="2838"/>
                </a:lnTo>
                <a:lnTo>
                  <a:pt x="912" y="2830"/>
                </a:lnTo>
                <a:lnTo>
                  <a:pt x="966" y="2824"/>
                </a:lnTo>
                <a:lnTo>
                  <a:pt x="1010" y="2818"/>
                </a:lnTo>
                <a:lnTo>
                  <a:pt x="1020" y="2818"/>
                </a:lnTo>
                <a:lnTo>
                  <a:pt x="1028" y="2822"/>
                </a:lnTo>
                <a:lnTo>
                  <a:pt x="1034" y="2828"/>
                </a:lnTo>
                <a:lnTo>
                  <a:pt x="1036" y="2838"/>
                </a:lnTo>
                <a:lnTo>
                  <a:pt x="1036" y="2862"/>
                </a:lnTo>
                <a:lnTo>
                  <a:pt x="1032" y="2888"/>
                </a:lnTo>
                <a:lnTo>
                  <a:pt x="1028" y="2918"/>
                </a:lnTo>
                <a:lnTo>
                  <a:pt x="1024" y="2946"/>
                </a:lnTo>
                <a:lnTo>
                  <a:pt x="1022" y="2974"/>
                </a:lnTo>
                <a:lnTo>
                  <a:pt x="1022" y="3028"/>
                </a:lnTo>
                <a:lnTo>
                  <a:pt x="1024" y="3054"/>
                </a:lnTo>
                <a:lnTo>
                  <a:pt x="1026" y="3082"/>
                </a:lnTo>
                <a:lnTo>
                  <a:pt x="1032" y="3124"/>
                </a:lnTo>
                <a:lnTo>
                  <a:pt x="1038" y="3152"/>
                </a:lnTo>
                <a:lnTo>
                  <a:pt x="1044" y="3178"/>
                </a:lnTo>
                <a:lnTo>
                  <a:pt x="1054" y="3210"/>
                </a:lnTo>
                <a:lnTo>
                  <a:pt x="1062" y="3236"/>
                </a:lnTo>
                <a:lnTo>
                  <a:pt x="1068" y="3262"/>
                </a:lnTo>
                <a:lnTo>
                  <a:pt x="1072" y="3292"/>
                </a:lnTo>
                <a:lnTo>
                  <a:pt x="1082" y="3346"/>
                </a:lnTo>
                <a:lnTo>
                  <a:pt x="1088" y="3388"/>
                </a:lnTo>
                <a:lnTo>
                  <a:pt x="1090" y="3416"/>
                </a:lnTo>
                <a:lnTo>
                  <a:pt x="1092" y="3442"/>
                </a:lnTo>
                <a:lnTo>
                  <a:pt x="1092" y="3508"/>
                </a:lnTo>
                <a:lnTo>
                  <a:pt x="1090" y="3530"/>
                </a:lnTo>
                <a:lnTo>
                  <a:pt x="1088" y="3538"/>
                </a:lnTo>
                <a:lnTo>
                  <a:pt x="1084" y="3542"/>
                </a:lnTo>
                <a:lnTo>
                  <a:pt x="1060" y="3568"/>
                </a:lnTo>
                <a:lnTo>
                  <a:pt x="1054" y="3574"/>
                </a:lnTo>
                <a:lnTo>
                  <a:pt x="1048" y="3584"/>
                </a:lnTo>
                <a:lnTo>
                  <a:pt x="1042" y="3594"/>
                </a:lnTo>
                <a:lnTo>
                  <a:pt x="1038" y="3604"/>
                </a:lnTo>
                <a:lnTo>
                  <a:pt x="1036" y="3614"/>
                </a:lnTo>
                <a:lnTo>
                  <a:pt x="1036" y="3644"/>
                </a:lnTo>
                <a:lnTo>
                  <a:pt x="1038" y="3650"/>
                </a:lnTo>
                <a:lnTo>
                  <a:pt x="1040" y="3658"/>
                </a:lnTo>
                <a:lnTo>
                  <a:pt x="1050" y="3674"/>
                </a:lnTo>
                <a:lnTo>
                  <a:pt x="1070" y="3704"/>
                </a:lnTo>
                <a:lnTo>
                  <a:pt x="1074" y="3710"/>
                </a:lnTo>
                <a:lnTo>
                  <a:pt x="1076" y="3720"/>
                </a:lnTo>
                <a:lnTo>
                  <a:pt x="1078" y="3744"/>
                </a:lnTo>
                <a:lnTo>
                  <a:pt x="1078" y="3810"/>
                </a:lnTo>
                <a:lnTo>
                  <a:pt x="1080" y="3820"/>
                </a:lnTo>
                <a:lnTo>
                  <a:pt x="1086" y="3828"/>
                </a:lnTo>
                <a:lnTo>
                  <a:pt x="1094" y="3834"/>
                </a:lnTo>
                <a:lnTo>
                  <a:pt x="1106" y="3836"/>
                </a:lnTo>
                <a:lnTo>
                  <a:pt x="1116" y="3836"/>
                </a:lnTo>
                <a:lnTo>
                  <a:pt x="1126" y="3832"/>
                </a:lnTo>
                <a:lnTo>
                  <a:pt x="1130" y="3826"/>
                </a:lnTo>
                <a:lnTo>
                  <a:pt x="1134" y="3818"/>
                </a:lnTo>
                <a:lnTo>
                  <a:pt x="1134" y="3812"/>
                </a:lnTo>
                <a:lnTo>
                  <a:pt x="1136" y="3810"/>
                </a:lnTo>
                <a:lnTo>
                  <a:pt x="1138" y="3810"/>
                </a:lnTo>
                <a:lnTo>
                  <a:pt x="1140" y="3812"/>
                </a:lnTo>
                <a:lnTo>
                  <a:pt x="1142" y="3820"/>
                </a:lnTo>
                <a:lnTo>
                  <a:pt x="1144" y="3830"/>
                </a:lnTo>
                <a:lnTo>
                  <a:pt x="1146" y="3852"/>
                </a:lnTo>
                <a:lnTo>
                  <a:pt x="1146" y="3856"/>
                </a:lnTo>
                <a:lnTo>
                  <a:pt x="1148" y="3868"/>
                </a:lnTo>
                <a:lnTo>
                  <a:pt x="1150" y="3880"/>
                </a:lnTo>
                <a:lnTo>
                  <a:pt x="1156" y="3890"/>
                </a:lnTo>
                <a:lnTo>
                  <a:pt x="1162" y="3898"/>
                </a:lnTo>
                <a:lnTo>
                  <a:pt x="1176" y="3908"/>
                </a:lnTo>
                <a:lnTo>
                  <a:pt x="1188" y="3916"/>
                </a:lnTo>
                <a:lnTo>
                  <a:pt x="1206" y="3920"/>
                </a:lnTo>
                <a:lnTo>
                  <a:pt x="1228" y="3926"/>
                </a:lnTo>
                <a:lnTo>
                  <a:pt x="1246" y="3928"/>
                </a:lnTo>
                <a:lnTo>
                  <a:pt x="1272" y="3930"/>
                </a:lnTo>
                <a:lnTo>
                  <a:pt x="1300" y="3932"/>
                </a:lnTo>
                <a:lnTo>
                  <a:pt x="1314" y="3932"/>
                </a:lnTo>
                <a:lnTo>
                  <a:pt x="1362" y="3932"/>
                </a:lnTo>
                <a:lnTo>
                  <a:pt x="1378" y="3930"/>
                </a:lnTo>
                <a:lnTo>
                  <a:pt x="1386" y="3928"/>
                </a:lnTo>
                <a:lnTo>
                  <a:pt x="1390" y="3926"/>
                </a:lnTo>
                <a:lnTo>
                  <a:pt x="1394" y="3918"/>
                </a:lnTo>
                <a:lnTo>
                  <a:pt x="1396" y="3908"/>
                </a:lnTo>
                <a:lnTo>
                  <a:pt x="1394" y="3896"/>
                </a:lnTo>
                <a:lnTo>
                  <a:pt x="1390" y="3884"/>
                </a:lnTo>
                <a:lnTo>
                  <a:pt x="1374" y="3854"/>
                </a:lnTo>
                <a:lnTo>
                  <a:pt x="1366" y="3838"/>
                </a:lnTo>
                <a:lnTo>
                  <a:pt x="1354" y="3824"/>
                </a:lnTo>
                <a:lnTo>
                  <a:pt x="1340" y="3808"/>
                </a:lnTo>
                <a:lnTo>
                  <a:pt x="1324" y="3790"/>
                </a:lnTo>
                <a:lnTo>
                  <a:pt x="1314" y="3774"/>
                </a:lnTo>
                <a:lnTo>
                  <a:pt x="1300" y="3752"/>
                </a:lnTo>
                <a:lnTo>
                  <a:pt x="1288" y="3726"/>
                </a:lnTo>
                <a:lnTo>
                  <a:pt x="1266" y="3670"/>
                </a:lnTo>
                <a:lnTo>
                  <a:pt x="1248" y="3620"/>
                </a:lnTo>
                <a:lnTo>
                  <a:pt x="1238" y="3588"/>
                </a:lnTo>
                <a:lnTo>
                  <a:pt x="1234" y="3560"/>
                </a:lnTo>
                <a:lnTo>
                  <a:pt x="1230" y="3534"/>
                </a:lnTo>
                <a:lnTo>
                  <a:pt x="1230" y="3480"/>
                </a:lnTo>
                <a:lnTo>
                  <a:pt x="1232" y="3452"/>
                </a:lnTo>
                <a:lnTo>
                  <a:pt x="1236" y="3424"/>
                </a:lnTo>
                <a:lnTo>
                  <a:pt x="1268" y="3262"/>
                </a:lnTo>
                <a:lnTo>
                  <a:pt x="1276" y="3208"/>
                </a:lnTo>
                <a:lnTo>
                  <a:pt x="1284" y="3120"/>
                </a:lnTo>
                <a:lnTo>
                  <a:pt x="1286" y="3064"/>
                </a:lnTo>
                <a:lnTo>
                  <a:pt x="1286" y="2974"/>
                </a:lnTo>
                <a:lnTo>
                  <a:pt x="1286" y="2918"/>
                </a:lnTo>
                <a:lnTo>
                  <a:pt x="1286" y="2818"/>
                </a:lnTo>
                <a:lnTo>
                  <a:pt x="1288" y="2808"/>
                </a:lnTo>
                <a:lnTo>
                  <a:pt x="1294" y="2800"/>
                </a:lnTo>
                <a:lnTo>
                  <a:pt x="1302" y="2794"/>
                </a:lnTo>
                <a:lnTo>
                  <a:pt x="1314" y="2792"/>
                </a:lnTo>
                <a:lnTo>
                  <a:pt x="1336" y="2790"/>
                </a:lnTo>
                <a:lnTo>
                  <a:pt x="1354" y="2786"/>
                </a:lnTo>
                <a:lnTo>
                  <a:pt x="1366" y="2782"/>
                </a:lnTo>
                <a:lnTo>
                  <a:pt x="1374" y="2780"/>
                </a:lnTo>
                <a:lnTo>
                  <a:pt x="1378" y="2780"/>
                </a:lnTo>
                <a:lnTo>
                  <a:pt x="1378" y="2778"/>
                </a:lnTo>
                <a:lnTo>
                  <a:pt x="1374" y="2772"/>
                </a:lnTo>
                <a:lnTo>
                  <a:pt x="1372" y="2768"/>
                </a:lnTo>
                <a:lnTo>
                  <a:pt x="1370" y="2762"/>
                </a:lnTo>
                <a:lnTo>
                  <a:pt x="1368" y="2748"/>
                </a:lnTo>
                <a:lnTo>
                  <a:pt x="1366" y="2728"/>
                </a:lnTo>
                <a:lnTo>
                  <a:pt x="1362" y="2702"/>
                </a:lnTo>
                <a:lnTo>
                  <a:pt x="1358" y="2672"/>
                </a:lnTo>
                <a:lnTo>
                  <a:pt x="1354" y="2644"/>
                </a:lnTo>
                <a:lnTo>
                  <a:pt x="1354" y="2618"/>
                </a:lnTo>
                <a:lnTo>
                  <a:pt x="1354" y="2422"/>
                </a:lnTo>
                <a:lnTo>
                  <a:pt x="1354" y="2368"/>
                </a:lnTo>
                <a:lnTo>
                  <a:pt x="1354" y="2074"/>
                </a:lnTo>
                <a:lnTo>
                  <a:pt x="1352" y="2062"/>
                </a:lnTo>
                <a:lnTo>
                  <a:pt x="1346" y="2056"/>
                </a:lnTo>
                <a:lnTo>
                  <a:pt x="1338" y="2050"/>
                </a:lnTo>
                <a:lnTo>
                  <a:pt x="1326" y="2050"/>
                </a:lnTo>
                <a:lnTo>
                  <a:pt x="1300" y="2054"/>
                </a:lnTo>
                <a:lnTo>
                  <a:pt x="1288" y="2054"/>
                </a:lnTo>
                <a:lnTo>
                  <a:pt x="1278" y="2048"/>
                </a:lnTo>
                <a:lnTo>
                  <a:pt x="1270" y="2042"/>
                </a:lnTo>
                <a:lnTo>
                  <a:pt x="1264" y="2032"/>
                </a:lnTo>
                <a:lnTo>
                  <a:pt x="1114" y="1604"/>
                </a:lnTo>
                <a:lnTo>
                  <a:pt x="1106" y="1582"/>
                </a:lnTo>
                <a:lnTo>
                  <a:pt x="1104" y="1564"/>
                </a:lnTo>
                <a:lnTo>
                  <a:pt x="1106" y="1560"/>
                </a:lnTo>
                <a:lnTo>
                  <a:pt x="1110" y="1554"/>
                </a:lnTo>
                <a:lnTo>
                  <a:pt x="1118" y="1550"/>
                </a:lnTo>
                <a:lnTo>
                  <a:pt x="1126" y="1546"/>
                </a:lnTo>
                <a:lnTo>
                  <a:pt x="1134" y="1546"/>
                </a:lnTo>
                <a:lnTo>
                  <a:pt x="1142" y="1550"/>
                </a:lnTo>
                <a:lnTo>
                  <a:pt x="1150" y="1556"/>
                </a:lnTo>
                <a:lnTo>
                  <a:pt x="1156" y="1566"/>
                </a:lnTo>
                <a:lnTo>
                  <a:pt x="1304" y="2006"/>
                </a:lnTo>
                <a:lnTo>
                  <a:pt x="1308" y="2016"/>
                </a:lnTo>
                <a:lnTo>
                  <a:pt x="1316" y="2024"/>
                </a:lnTo>
                <a:lnTo>
                  <a:pt x="1324" y="2030"/>
                </a:lnTo>
                <a:lnTo>
                  <a:pt x="1332" y="2032"/>
                </a:lnTo>
                <a:lnTo>
                  <a:pt x="1356" y="2030"/>
                </a:lnTo>
                <a:lnTo>
                  <a:pt x="1380" y="2028"/>
                </a:lnTo>
                <a:lnTo>
                  <a:pt x="1398" y="2026"/>
                </a:lnTo>
                <a:lnTo>
                  <a:pt x="1452" y="2016"/>
                </a:lnTo>
                <a:lnTo>
                  <a:pt x="1466" y="2014"/>
                </a:lnTo>
                <a:lnTo>
                  <a:pt x="1486" y="2012"/>
                </a:lnTo>
                <a:lnTo>
                  <a:pt x="1490" y="2014"/>
                </a:lnTo>
                <a:lnTo>
                  <a:pt x="1494" y="2016"/>
                </a:lnTo>
                <a:lnTo>
                  <a:pt x="1494" y="2026"/>
                </a:lnTo>
                <a:lnTo>
                  <a:pt x="1492" y="2030"/>
                </a:lnTo>
                <a:lnTo>
                  <a:pt x="1486" y="2032"/>
                </a:lnTo>
                <a:lnTo>
                  <a:pt x="1454" y="2036"/>
                </a:lnTo>
                <a:lnTo>
                  <a:pt x="1424" y="2042"/>
                </a:lnTo>
                <a:lnTo>
                  <a:pt x="1404" y="2046"/>
                </a:lnTo>
                <a:lnTo>
                  <a:pt x="1398" y="2050"/>
                </a:lnTo>
                <a:lnTo>
                  <a:pt x="1396" y="2052"/>
                </a:lnTo>
                <a:lnTo>
                  <a:pt x="1398" y="2054"/>
                </a:lnTo>
                <a:lnTo>
                  <a:pt x="1404" y="2058"/>
                </a:lnTo>
                <a:lnTo>
                  <a:pt x="1424" y="2062"/>
                </a:lnTo>
                <a:lnTo>
                  <a:pt x="1438" y="2064"/>
                </a:lnTo>
                <a:lnTo>
                  <a:pt x="1464" y="2068"/>
                </a:lnTo>
                <a:lnTo>
                  <a:pt x="1492" y="2070"/>
                </a:lnTo>
                <a:lnTo>
                  <a:pt x="1534" y="2070"/>
                </a:lnTo>
                <a:lnTo>
                  <a:pt x="1556" y="2068"/>
                </a:lnTo>
                <a:lnTo>
                  <a:pt x="1564" y="2066"/>
                </a:lnTo>
                <a:lnTo>
                  <a:pt x="1570" y="2064"/>
                </a:lnTo>
                <a:lnTo>
                  <a:pt x="1584" y="2052"/>
                </a:lnTo>
                <a:lnTo>
                  <a:pt x="1590" y="2042"/>
                </a:lnTo>
                <a:lnTo>
                  <a:pt x="1598" y="2028"/>
                </a:lnTo>
                <a:lnTo>
                  <a:pt x="1602" y="2012"/>
                </a:lnTo>
                <a:lnTo>
                  <a:pt x="1604" y="2002"/>
                </a:lnTo>
                <a:lnTo>
                  <a:pt x="1606" y="2000"/>
                </a:lnTo>
                <a:lnTo>
                  <a:pt x="1612" y="1996"/>
                </a:lnTo>
                <a:lnTo>
                  <a:pt x="1630" y="1990"/>
                </a:lnTo>
                <a:lnTo>
                  <a:pt x="1632" y="1990"/>
                </a:lnTo>
                <a:lnTo>
                  <a:pt x="1642" y="1986"/>
                </a:lnTo>
                <a:lnTo>
                  <a:pt x="1648" y="1978"/>
                </a:lnTo>
                <a:lnTo>
                  <a:pt x="1652" y="1968"/>
                </a:lnTo>
                <a:lnTo>
                  <a:pt x="1652" y="1958"/>
                </a:lnTo>
                <a:lnTo>
                  <a:pt x="1610" y="1758"/>
                </a:lnTo>
                <a:lnTo>
                  <a:pt x="1598" y="1708"/>
                </a:lnTo>
                <a:lnTo>
                  <a:pt x="1592" y="1686"/>
                </a:lnTo>
                <a:lnTo>
                  <a:pt x="1590" y="1666"/>
                </a:lnTo>
                <a:lnTo>
                  <a:pt x="1590" y="1636"/>
                </a:lnTo>
                <a:lnTo>
                  <a:pt x="1588" y="1620"/>
                </a:lnTo>
                <a:lnTo>
                  <a:pt x="1582" y="1598"/>
                </a:lnTo>
                <a:lnTo>
                  <a:pt x="1570" y="1556"/>
                </a:lnTo>
                <a:lnTo>
                  <a:pt x="1564" y="1534"/>
                </a:lnTo>
                <a:lnTo>
                  <a:pt x="1562" y="1516"/>
                </a:lnTo>
                <a:lnTo>
                  <a:pt x="1560" y="1502"/>
                </a:lnTo>
                <a:lnTo>
                  <a:pt x="1554" y="1486"/>
                </a:lnTo>
                <a:lnTo>
                  <a:pt x="1550" y="1468"/>
                </a:lnTo>
                <a:lnTo>
                  <a:pt x="1548" y="1450"/>
                </a:lnTo>
                <a:lnTo>
                  <a:pt x="1546" y="1428"/>
                </a:lnTo>
                <a:lnTo>
                  <a:pt x="1544" y="1404"/>
                </a:lnTo>
                <a:lnTo>
                  <a:pt x="1540" y="1388"/>
                </a:lnTo>
                <a:lnTo>
                  <a:pt x="1534" y="1362"/>
                </a:lnTo>
                <a:lnTo>
                  <a:pt x="1524" y="1336"/>
                </a:lnTo>
                <a:lnTo>
                  <a:pt x="1518" y="1324"/>
                </a:lnTo>
                <a:lnTo>
                  <a:pt x="1496" y="1274"/>
                </a:lnTo>
                <a:lnTo>
                  <a:pt x="1490" y="1254"/>
                </a:lnTo>
                <a:lnTo>
                  <a:pt x="1482" y="1228"/>
                </a:lnTo>
                <a:lnTo>
                  <a:pt x="1474" y="1202"/>
                </a:lnTo>
                <a:lnTo>
                  <a:pt x="1470" y="1182"/>
                </a:lnTo>
                <a:lnTo>
                  <a:pt x="1458" y="1132"/>
                </a:lnTo>
                <a:lnTo>
                  <a:pt x="1454" y="1106"/>
                </a:lnTo>
                <a:lnTo>
                  <a:pt x="1452" y="1080"/>
                </a:lnTo>
                <a:lnTo>
                  <a:pt x="1452" y="1062"/>
                </a:lnTo>
                <a:lnTo>
                  <a:pt x="1452" y="1024"/>
                </a:lnTo>
                <a:lnTo>
                  <a:pt x="1450" y="1008"/>
                </a:lnTo>
                <a:lnTo>
                  <a:pt x="1446" y="986"/>
                </a:lnTo>
                <a:lnTo>
                  <a:pt x="1442" y="966"/>
                </a:lnTo>
                <a:lnTo>
                  <a:pt x="1434" y="912"/>
                </a:lnTo>
                <a:lnTo>
                  <a:pt x="1430" y="882"/>
                </a:lnTo>
                <a:lnTo>
                  <a:pt x="1424" y="856"/>
                </a:lnTo>
                <a:lnTo>
                  <a:pt x="1418" y="828"/>
                </a:lnTo>
                <a:lnTo>
                  <a:pt x="1404" y="772"/>
                </a:lnTo>
                <a:lnTo>
                  <a:pt x="1396" y="750"/>
                </a:lnTo>
                <a:lnTo>
                  <a:pt x="1390" y="734"/>
                </a:lnTo>
                <a:lnTo>
                  <a:pt x="1386" y="730"/>
                </a:lnTo>
                <a:lnTo>
                  <a:pt x="1380" y="724"/>
                </a:lnTo>
                <a:lnTo>
                  <a:pt x="1368" y="716"/>
                </a:lnTo>
                <a:lnTo>
                  <a:pt x="1356" y="714"/>
                </a:lnTo>
                <a:lnTo>
                  <a:pt x="1348" y="712"/>
                </a:lnTo>
                <a:lnTo>
                  <a:pt x="1334" y="712"/>
                </a:lnTo>
                <a:lnTo>
                  <a:pt x="1332" y="710"/>
                </a:lnTo>
                <a:lnTo>
                  <a:pt x="1328" y="708"/>
                </a:lnTo>
                <a:lnTo>
                  <a:pt x="1320" y="698"/>
                </a:lnTo>
                <a:lnTo>
                  <a:pt x="1306" y="674"/>
                </a:lnTo>
                <a:lnTo>
                  <a:pt x="1298" y="664"/>
                </a:lnTo>
                <a:lnTo>
                  <a:pt x="1292" y="656"/>
                </a:lnTo>
                <a:lnTo>
                  <a:pt x="1280" y="644"/>
                </a:lnTo>
                <a:lnTo>
                  <a:pt x="1272" y="634"/>
                </a:lnTo>
                <a:lnTo>
                  <a:pt x="1264" y="620"/>
                </a:lnTo>
                <a:lnTo>
                  <a:pt x="1250" y="584"/>
                </a:lnTo>
                <a:lnTo>
                  <a:pt x="1238" y="542"/>
                </a:lnTo>
                <a:lnTo>
                  <a:pt x="1234" y="532"/>
                </a:lnTo>
                <a:lnTo>
                  <a:pt x="1230" y="524"/>
                </a:lnTo>
                <a:lnTo>
                  <a:pt x="1226" y="520"/>
                </a:lnTo>
                <a:lnTo>
                  <a:pt x="1222" y="518"/>
                </a:lnTo>
                <a:lnTo>
                  <a:pt x="1220" y="516"/>
                </a:lnTo>
                <a:lnTo>
                  <a:pt x="1218" y="514"/>
                </a:lnTo>
                <a:lnTo>
                  <a:pt x="1216" y="510"/>
                </a:lnTo>
                <a:lnTo>
                  <a:pt x="1216" y="506"/>
                </a:lnTo>
                <a:lnTo>
                  <a:pt x="1214" y="490"/>
                </a:lnTo>
                <a:lnTo>
                  <a:pt x="1210" y="468"/>
                </a:lnTo>
                <a:lnTo>
                  <a:pt x="1194" y="388"/>
                </a:lnTo>
                <a:lnTo>
                  <a:pt x="1182" y="334"/>
                </a:lnTo>
                <a:lnTo>
                  <a:pt x="1166" y="244"/>
                </a:lnTo>
                <a:lnTo>
                  <a:pt x="1158" y="218"/>
                </a:lnTo>
                <a:lnTo>
                  <a:pt x="1148" y="192"/>
                </a:lnTo>
                <a:lnTo>
                  <a:pt x="1128" y="146"/>
                </a:lnTo>
                <a:lnTo>
                  <a:pt x="1116" y="122"/>
                </a:lnTo>
                <a:lnTo>
                  <a:pt x="1098" y="102"/>
                </a:lnTo>
                <a:lnTo>
                  <a:pt x="1080" y="82"/>
                </a:lnTo>
                <a:lnTo>
                  <a:pt x="1060" y="64"/>
                </a:lnTo>
                <a:lnTo>
                  <a:pt x="1040" y="46"/>
                </a:lnTo>
                <a:lnTo>
                  <a:pt x="1030" y="40"/>
                </a:lnTo>
                <a:lnTo>
                  <a:pt x="986" y="12"/>
                </a:lnTo>
                <a:lnTo>
                  <a:pt x="976" y="8"/>
                </a:lnTo>
                <a:lnTo>
                  <a:pt x="966" y="4"/>
                </a:lnTo>
                <a:lnTo>
                  <a:pt x="954" y="2"/>
                </a:lnTo>
                <a:lnTo>
                  <a:pt x="946" y="0"/>
                </a:lnTo>
                <a:lnTo>
                  <a:pt x="926" y="2"/>
                </a:lnTo>
                <a:lnTo>
                  <a:pt x="904" y="6"/>
                </a:lnTo>
                <a:lnTo>
                  <a:pt x="886" y="10"/>
                </a:lnTo>
                <a:lnTo>
                  <a:pt x="870" y="12"/>
                </a:lnTo>
                <a:lnTo>
                  <a:pt x="834" y="12"/>
                </a:lnTo>
                <a:lnTo>
                  <a:pt x="824" y="14"/>
                </a:lnTo>
                <a:lnTo>
                  <a:pt x="814" y="18"/>
                </a:lnTo>
                <a:lnTo>
                  <a:pt x="802" y="22"/>
                </a:lnTo>
                <a:lnTo>
                  <a:pt x="792" y="30"/>
                </a:lnTo>
                <a:lnTo>
                  <a:pt x="774" y="48"/>
                </a:lnTo>
                <a:lnTo>
                  <a:pt x="758" y="66"/>
                </a:lnTo>
                <a:lnTo>
                  <a:pt x="738" y="90"/>
                </a:lnTo>
                <a:lnTo>
                  <a:pt x="730" y="102"/>
                </a:lnTo>
                <a:lnTo>
                  <a:pt x="720" y="122"/>
                </a:lnTo>
                <a:lnTo>
                  <a:pt x="688" y="182"/>
                </a:lnTo>
                <a:lnTo>
                  <a:pt x="678" y="206"/>
                </a:lnTo>
                <a:lnTo>
                  <a:pt x="668" y="232"/>
                </a:lnTo>
                <a:lnTo>
                  <a:pt x="656" y="276"/>
                </a:lnTo>
                <a:lnTo>
                  <a:pt x="648" y="302"/>
                </a:lnTo>
                <a:lnTo>
                  <a:pt x="642" y="328"/>
                </a:lnTo>
                <a:lnTo>
                  <a:pt x="638" y="358"/>
                </a:lnTo>
                <a:lnTo>
                  <a:pt x="636" y="386"/>
                </a:lnTo>
                <a:lnTo>
                  <a:pt x="634" y="414"/>
                </a:lnTo>
                <a:lnTo>
                  <a:pt x="634" y="442"/>
                </a:lnTo>
                <a:lnTo>
                  <a:pt x="632" y="470"/>
                </a:lnTo>
                <a:lnTo>
                  <a:pt x="628" y="496"/>
                </a:lnTo>
                <a:lnTo>
                  <a:pt x="624" y="516"/>
                </a:lnTo>
                <a:lnTo>
                  <a:pt x="612" y="566"/>
                </a:lnTo>
                <a:lnTo>
                  <a:pt x="606" y="586"/>
                </a:lnTo>
                <a:lnTo>
                  <a:pt x="598" y="596"/>
                </a:lnTo>
                <a:lnTo>
                  <a:pt x="586" y="602"/>
                </a:lnTo>
                <a:lnTo>
                  <a:pt x="566" y="608"/>
                </a:lnTo>
                <a:lnTo>
                  <a:pt x="438" y="634"/>
                </a:lnTo>
                <a:lnTo>
                  <a:pt x="416" y="638"/>
                </a:lnTo>
                <a:lnTo>
                  <a:pt x="404" y="644"/>
                </a:lnTo>
                <a:lnTo>
                  <a:pt x="382" y="662"/>
                </a:lnTo>
                <a:lnTo>
                  <a:pt x="368" y="678"/>
                </a:lnTo>
                <a:lnTo>
                  <a:pt x="350" y="696"/>
                </a:lnTo>
                <a:lnTo>
                  <a:pt x="346" y="702"/>
                </a:lnTo>
                <a:lnTo>
                  <a:pt x="330" y="724"/>
                </a:lnTo>
                <a:lnTo>
                  <a:pt x="318" y="748"/>
                </a:lnTo>
                <a:lnTo>
                  <a:pt x="312" y="758"/>
                </a:lnTo>
                <a:lnTo>
                  <a:pt x="288" y="806"/>
                </a:lnTo>
                <a:lnTo>
                  <a:pt x="258" y="866"/>
                </a:lnTo>
                <a:lnTo>
                  <a:pt x="242" y="890"/>
                </a:lnTo>
                <a:lnTo>
                  <a:pt x="226" y="910"/>
                </a:lnTo>
                <a:lnTo>
                  <a:pt x="196" y="942"/>
                </a:lnTo>
                <a:lnTo>
                  <a:pt x="160" y="982"/>
                </a:lnTo>
                <a:lnTo>
                  <a:pt x="152" y="992"/>
                </a:lnTo>
                <a:lnTo>
                  <a:pt x="116" y="1032"/>
                </a:lnTo>
                <a:lnTo>
                  <a:pt x="98" y="1050"/>
                </a:lnTo>
                <a:lnTo>
                  <a:pt x="82" y="1068"/>
                </a:lnTo>
                <a:lnTo>
                  <a:pt x="72" y="1082"/>
                </a:lnTo>
                <a:lnTo>
                  <a:pt x="48" y="1118"/>
                </a:lnTo>
                <a:lnTo>
                  <a:pt x="24" y="1156"/>
                </a:lnTo>
                <a:lnTo>
                  <a:pt x="2" y="1190"/>
                </a:lnTo>
                <a:lnTo>
                  <a:pt x="0" y="1196"/>
                </a:lnTo>
                <a:lnTo>
                  <a:pt x="0" y="1204"/>
                </a:lnTo>
                <a:lnTo>
                  <a:pt x="0" y="1210"/>
                </a:lnTo>
                <a:lnTo>
                  <a:pt x="2" y="1216"/>
                </a:lnTo>
                <a:lnTo>
                  <a:pt x="2" y="1218"/>
                </a:lnTo>
                <a:lnTo>
                  <a:pt x="2" y="1216"/>
                </a:lnTo>
                <a:lnTo>
                  <a:pt x="0" y="1214"/>
                </a:lnTo>
                <a:lnTo>
                  <a:pt x="2" y="1216"/>
                </a:lnTo>
                <a:close/>
                <a:moveTo>
                  <a:pt x="1238" y="1146"/>
                </a:moveTo>
                <a:lnTo>
                  <a:pt x="1238" y="1146"/>
                </a:lnTo>
                <a:lnTo>
                  <a:pt x="1244" y="1126"/>
                </a:lnTo>
                <a:lnTo>
                  <a:pt x="1248" y="1118"/>
                </a:lnTo>
                <a:lnTo>
                  <a:pt x="1250" y="1114"/>
                </a:lnTo>
                <a:lnTo>
                  <a:pt x="1258" y="1106"/>
                </a:lnTo>
                <a:lnTo>
                  <a:pt x="1264" y="1096"/>
                </a:lnTo>
                <a:lnTo>
                  <a:pt x="1268" y="1092"/>
                </a:lnTo>
                <a:lnTo>
                  <a:pt x="1272" y="1094"/>
                </a:lnTo>
                <a:lnTo>
                  <a:pt x="1276" y="1098"/>
                </a:lnTo>
                <a:lnTo>
                  <a:pt x="1280" y="1106"/>
                </a:lnTo>
                <a:lnTo>
                  <a:pt x="1284" y="1128"/>
                </a:lnTo>
                <a:lnTo>
                  <a:pt x="1286" y="1148"/>
                </a:lnTo>
                <a:lnTo>
                  <a:pt x="1286" y="1180"/>
                </a:lnTo>
                <a:lnTo>
                  <a:pt x="1288" y="1196"/>
                </a:lnTo>
                <a:lnTo>
                  <a:pt x="1292" y="1218"/>
                </a:lnTo>
                <a:lnTo>
                  <a:pt x="1306" y="1298"/>
                </a:lnTo>
                <a:lnTo>
                  <a:pt x="1316" y="1352"/>
                </a:lnTo>
                <a:lnTo>
                  <a:pt x="1322" y="1382"/>
                </a:lnTo>
                <a:lnTo>
                  <a:pt x="1330" y="1408"/>
                </a:lnTo>
                <a:lnTo>
                  <a:pt x="1340" y="1432"/>
                </a:lnTo>
                <a:lnTo>
                  <a:pt x="1352" y="1454"/>
                </a:lnTo>
                <a:lnTo>
                  <a:pt x="1360" y="1474"/>
                </a:lnTo>
                <a:lnTo>
                  <a:pt x="1368" y="1490"/>
                </a:lnTo>
                <a:lnTo>
                  <a:pt x="1374" y="1504"/>
                </a:lnTo>
                <a:lnTo>
                  <a:pt x="1380" y="1514"/>
                </a:lnTo>
                <a:lnTo>
                  <a:pt x="1382" y="1522"/>
                </a:lnTo>
                <a:lnTo>
                  <a:pt x="1380" y="1526"/>
                </a:lnTo>
                <a:lnTo>
                  <a:pt x="1374" y="1528"/>
                </a:lnTo>
                <a:lnTo>
                  <a:pt x="1356" y="1530"/>
                </a:lnTo>
                <a:lnTo>
                  <a:pt x="1284" y="1530"/>
                </a:lnTo>
                <a:lnTo>
                  <a:pt x="1274" y="1528"/>
                </a:lnTo>
                <a:lnTo>
                  <a:pt x="1262" y="1524"/>
                </a:lnTo>
                <a:lnTo>
                  <a:pt x="1254" y="1518"/>
                </a:lnTo>
                <a:lnTo>
                  <a:pt x="1250" y="1510"/>
                </a:lnTo>
                <a:lnTo>
                  <a:pt x="1244" y="1490"/>
                </a:lnTo>
                <a:lnTo>
                  <a:pt x="1240" y="1466"/>
                </a:lnTo>
                <a:lnTo>
                  <a:pt x="1234" y="1422"/>
                </a:lnTo>
                <a:lnTo>
                  <a:pt x="1228" y="1368"/>
                </a:lnTo>
                <a:lnTo>
                  <a:pt x="1218" y="1304"/>
                </a:lnTo>
                <a:lnTo>
                  <a:pt x="1218" y="1276"/>
                </a:lnTo>
                <a:lnTo>
                  <a:pt x="1220" y="1250"/>
                </a:lnTo>
                <a:lnTo>
                  <a:pt x="1226" y="1218"/>
                </a:lnTo>
                <a:lnTo>
                  <a:pt x="1236" y="1164"/>
                </a:lnTo>
                <a:lnTo>
                  <a:pt x="1238" y="1146"/>
                </a:lnTo>
                <a:close/>
                <a:moveTo>
                  <a:pt x="202" y="1240"/>
                </a:moveTo>
                <a:lnTo>
                  <a:pt x="202" y="1240"/>
                </a:lnTo>
                <a:lnTo>
                  <a:pt x="198" y="1228"/>
                </a:lnTo>
                <a:lnTo>
                  <a:pt x="200" y="1216"/>
                </a:lnTo>
                <a:lnTo>
                  <a:pt x="204" y="1206"/>
                </a:lnTo>
                <a:lnTo>
                  <a:pt x="210" y="1198"/>
                </a:lnTo>
                <a:lnTo>
                  <a:pt x="266" y="1148"/>
                </a:lnTo>
                <a:lnTo>
                  <a:pt x="308" y="1112"/>
                </a:lnTo>
                <a:lnTo>
                  <a:pt x="348" y="1078"/>
                </a:lnTo>
                <a:lnTo>
                  <a:pt x="366" y="1058"/>
                </a:lnTo>
                <a:lnTo>
                  <a:pt x="382" y="1036"/>
                </a:lnTo>
                <a:lnTo>
                  <a:pt x="412" y="986"/>
                </a:lnTo>
                <a:lnTo>
                  <a:pt x="420" y="976"/>
                </a:lnTo>
                <a:lnTo>
                  <a:pt x="426" y="966"/>
                </a:lnTo>
                <a:lnTo>
                  <a:pt x="434" y="960"/>
                </a:lnTo>
                <a:lnTo>
                  <a:pt x="440" y="956"/>
                </a:lnTo>
                <a:lnTo>
                  <a:pt x="446" y="954"/>
                </a:lnTo>
                <a:lnTo>
                  <a:pt x="454" y="954"/>
                </a:lnTo>
                <a:lnTo>
                  <a:pt x="460" y="954"/>
                </a:lnTo>
                <a:lnTo>
                  <a:pt x="468" y="956"/>
                </a:lnTo>
                <a:lnTo>
                  <a:pt x="482" y="964"/>
                </a:lnTo>
                <a:lnTo>
                  <a:pt x="494" y="974"/>
                </a:lnTo>
                <a:lnTo>
                  <a:pt x="522" y="1004"/>
                </a:lnTo>
                <a:lnTo>
                  <a:pt x="528" y="1014"/>
                </a:lnTo>
                <a:lnTo>
                  <a:pt x="534" y="1024"/>
                </a:lnTo>
                <a:lnTo>
                  <a:pt x="544" y="1046"/>
                </a:lnTo>
                <a:lnTo>
                  <a:pt x="556" y="1098"/>
                </a:lnTo>
                <a:lnTo>
                  <a:pt x="572" y="1166"/>
                </a:lnTo>
                <a:lnTo>
                  <a:pt x="582" y="1218"/>
                </a:lnTo>
                <a:lnTo>
                  <a:pt x="588" y="1260"/>
                </a:lnTo>
                <a:lnTo>
                  <a:pt x="590" y="1288"/>
                </a:lnTo>
                <a:lnTo>
                  <a:pt x="588" y="1314"/>
                </a:lnTo>
                <a:lnTo>
                  <a:pt x="582" y="1346"/>
                </a:lnTo>
                <a:lnTo>
                  <a:pt x="574" y="1400"/>
                </a:lnTo>
                <a:lnTo>
                  <a:pt x="568" y="1430"/>
                </a:lnTo>
                <a:lnTo>
                  <a:pt x="556" y="1482"/>
                </a:lnTo>
                <a:lnTo>
                  <a:pt x="556" y="1488"/>
                </a:lnTo>
                <a:lnTo>
                  <a:pt x="550" y="1510"/>
                </a:lnTo>
                <a:lnTo>
                  <a:pt x="544" y="1522"/>
                </a:lnTo>
                <a:lnTo>
                  <a:pt x="538" y="1536"/>
                </a:lnTo>
                <a:lnTo>
                  <a:pt x="530" y="1556"/>
                </a:lnTo>
                <a:lnTo>
                  <a:pt x="530" y="1562"/>
                </a:lnTo>
                <a:lnTo>
                  <a:pt x="524" y="1582"/>
                </a:lnTo>
                <a:lnTo>
                  <a:pt x="520" y="1590"/>
                </a:lnTo>
                <a:lnTo>
                  <a:pt x="516" y="1594"/>
                </a:lnTo>
                <a:lnTo>
                  <a:pt x="504" y="1600"/>
                </a:lnTo>
                <a:lnTo>
                  <a:pt x="486" y="1606"/>
                </a:lnTo>
                <a:lnTo>
                  <a:pt x="476" y="1608"/>
                </a:lnTo>
                <a:lnTo>
                  <a:pt x="464" y="1608"/>
                </a:lnTo>
                <a:lnTo>
                  <a:pt x="438" y="1608"/>
                </a:lnTo>
                <a:lnTo>
                  <a:pt x="412" y="1604"/>
                </a:lnTo>
                <a:lnTo>
                  <a:pt x="402" y="1602"/>
                </a:lnTo>
                <a:lnTo>
                  <a:pt x="394" y="1600"/>
                </a:lnTo>
                <a:lnTo>
                  <a:pt x="390" y="1596"/>
                </a:lnTo>
                <a:lnTo>
                  <a:pt x="390" y="1594"/>
                </a:lnTo>
                <a:lnTo>
                  <a:pt x="392" y="1590"/>
                </a:lnTo>
                <a:lnTo>
                  <a:pt x="390" y="1584"/>
                </a:lnTo>
                <a:lnTo>
                  <a:pt x="386" y="1576"/>
                </a:lnTo>
                <a:lnTo>
                  <a:pt x="380" y="1566"/>
                </a:lnTo>
                <a:lnTo>
                  <a:pt x="318" y="1490"/>
                </a:lnTo>
                <a:lnTo>
                  <a:pt x="306" y="1470"/>
                </a:lnTo>
                <a:lnTo>
                  <a:pt x="302" y="1462"/>
                </a:lnTo>
                <a:lnTo>
                  <a:pt x="300" y="1456"/>
                </a:lnTo>
                <a:lnTo>
                  <a:pt x="298" y="1440"/>
                </a:lnTo>
                <a:lnTo>
                  <a:pt x="294" y="1420"/>
                </a:lnTo>
                <a:lnTo>
                  <a:pt x="286" y="1396"/>
                </a:lnTo>
                <a:lnTo>
                  <a:pt x="274" y="1372"/>
                </a:lnTo>
                <a:lnTo>
                  <a:pt x="272" y="1370"/>
                </a:lnTo>
                <a:lnTo>
                  <a:pt x="246" y="1322"/>
                </a:lnTo>
                <a:lnTo>
                  <a:pt x="202" y="124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8" name="Freeform 8"/>
          <p:cNvSpPr>
            <a:spLocks noEditPoints="1"/>
          </p:cNvSpPr>
          <p:nvPr/>
        </p:nvSpPr>
        <p:spPr bwMode="auto">
          <a:xfrm>
            <a:off x="6173788" y="4647184"/>
            <a:ext cx="401637" cy="963613"/>
          </a:xfrm>
          <a:custGeom>
            <a:avLst/>
            <a:gdLst>
              <a:gd name="T0" fmla="*/ 2147483647 w 1652"/>
              <a:gd name="T1" fmla="*/ 2147483647 h 3968"/>
              <a:gd name="T2" fmla="*/ 2147483647 w 1652"/>
              <a:gd name="T3" fmla="*/ 2147483647 h 3968"/>
              <a:gd name="T4" fmla="*/ 2147483647 w 1652"/>
              <a:gd name="T5" fmla="*/ 2147483647 h 3968"/>
              <a:gd name="T6" fmla="*/ 2147483647 w 1652"/>
              <a:gd name="T7" fmla="*/ 2147483647 h 3968"/>
              <a:gd name="T8" fmla="*/ 2147483647 w 1652"/>
              <a:gd name="T9" fmla="*/ 2147483647 h 3968"/>
              <a:gd name="T10" fmla="*/ 2147483647 w 1652"/>
              <a:gd name="T11" fmla="*/ 2147483647 h 3968"/>
              <a:gd name="T12" fmla="*/ 2147483647 w 1652"/>
              <a:gd name="T13" fmla="*/ 2147483647 h 3968"/>
              <a:gd name="T14" fmla="*/ 2147483647 w 1652"/>
              <a:gd name="T15" fmla="*/ 2147483647 h 3968"/>
              <a:gd name="T16" fmla="*/ 2147483647 w 1652"/>
              <a:gd name="T17" fmla="*/ 2147483647 h 3968"/>
              <a:gd name="T18" fmla="*/ 2147483647 w 1652"/>
              <a:gd name="T19" fmla="*/ 2147483647 h 3968"/>
              <a:gd name="T20" fmla="*/ 2147483647 w 1652"/>
              <a:gd name="T21" fmla="*/ 2147483647 h 3968"/>
              <a:gd name="T22" fmla="*/ 2147483647 w 1652"/>
              <a:gd name="T23" fmla="*/ 2147483647 h 3968"/>
              <a:gd name="T24" fmla="*/ 2147483647 w 1652"/>
              <a:gd name="T25" fmla="*/ 2147483647 h 3968"/>
              <a:gd name="T26" fmla="*/ 2147483647 w 1652"/>
              <a:gd name="T27" fmla="*/ 2147483647 h 3968"/>
              <a:gd name="T28" fmla="*/ 2147483647 w 1652"/>
              <a:gd name="T29" fmla="*/ 2147483647 h 3968"/>
              <a:gd name="T30" fmla="*/ 2147483647 w 1652"/>
              <a:gd name="T31" fmla="*/ 2147483647 h 3968"/>
              <a:gd name="T32" fmla="*/ 2147483647 w 1652"/>
              <a:gd name="T33" fmla="*/ 2147483647 h 3968"/>
              <a:gd name="T34" fmla="*/ 2147483647 w 1652"/>
              <a:gd name="T35" fmla="*/ 2147483647 h 3968"/>
              <a:gd name="T36" fmla="*/ 2147483647 w 1652"/>
              <a:gd name="T37" fmla="*/ 2147483647 h 3968"/>
              <a:gd name="T38" fmla="*/ 2147483647 w 1652"/>
              <a:gd name="T39" fmla="*/ 2147483647 h 3968"/>
              <a:gd name="T40" fmla="*/ 2147483647 w 1652"/>
              <a:gd name="T41" fmla="*/ 2147483647 h 3968"/>
              <a:gd name="T42" fmla="*/ 2147483647 w 1652"/>
              <a:gd name="T43" fmla="*/ 2147483647 h 3968"/>
              <a:gd name="T44" fmla="*/ 2147483647 w 1652"/>
              <a:gd name="T45" fmla="*/ 2147483647 h 3968"/>
              <a:gd name="T46" fmla="*/ 2147483647 w 1652"/>
              <a:gd name="T47" fmla="*/ 2147483647 h 3968"/>
              <a:gd name="T48" fmla="*/ 2147483647 w 1652"/>
              <a:gd name="T49" fmla="*/ 2147483647 h 3968"/>
              <a:gd name="T50" fmla="*/ 2147483647 w 1652"/>
              <a:gd name="T51" fmla="*/ 2147483647 h 3968"/>
              <a:gd name="T52" fmla="*/ 2147483647 w 1652"/>
              <a:gd name="T53" fmla="*/ 2147483647 h 3968"/>
              <a:gd name="T54" fmla="*/ 2147483647 w 1652"/>
              <a:gd name="T55" fmla="*/ 2147483647 h 3968"/>
              <a:gd name="T56" fmla="*/ 2147483647 w 1652"/>
              <a:gd name="T57" fmla="*/ 2147483647 h 3968"/>
              <a:gd name="T58" fmla="*/ 2147483647 w 1652"/>
              <a:gd name="T59" fmla="*/ 2147483647 h 3968"/>
              <a:gd name="T60" fmla="*/ 2147483647 w 1652"/>
              <a:gd name="T61" fmla="*/ 2147483647 h 3968"/>
              <a:gd name="T62" fmla="*/ 2147483647 w 1652"/>
              <a:gd name="T63" fmla="*/ 2147483647 h 3968"/>
              <a:gd name="T64" fmla="*/ 2147483647 w 1652"/>
              <a:gd name="T65" fmla="*/ 2147483647 h 3968"/>
              <a:gd name="T66" fmla="*/ 2147483647 w 1652"/>
              <a:gd name="T67" fmla="*/ 2147483647 h 3968"/>
              <a:gd name="T68" fmla="*/ 2147483647 w 1652"/>
              <a:gd name="T69" fmla="*/ 2147483647 h 3968"/>
              <a:gd name="T70" fmla="*/ 2147483647 w 1652"/>
              <a:gd name="T71" fmla="*/ 2147483647 h 3968"/>
              <a:gd name="T72" fmla="*/ 2147483647 w 1652"/>
              <a:gd name="T73" fmla="*/ 2147483647 h 3968"/>
              <a:gd name="T74" fmla="*/ 2147483647 w 1652"/>
              <a:gd name="T75" fmla="*/ 2147483647 h 3968"/>
              <a:gd name="T76" fmla="*/ 2147483647 w 1652"/>
              <a:gd name="T77" fmla="*/ 2147483647 h 3968"/>
              <a:gd name="T78" fmla="*/ 2147483647 w 1652"/>
              <a:gd name="T79" fmla="*/ 2147483647 h 3968"/>
              <a:gd name="T80" fmla="*/ 2147483647 w 1652"/>
              <a:gd name="T81" fmla="*/ 2147483647 h 3968"/>
              <a:gd name="T82" fmla="*/ 2147483647 w 1652"/>
              <a:gd name="T83" fmla="*/ 2147483647 h 3968"/>
              <a:gd name="T84" fmla="*/ 2147483647 w 1652"/>
              <a:gd name="T85" fmla="*/ 2147483647 h 3968"/>
              <a:gd name="T86" fmla="*/ 2147483647 w 1652"/>
              <a:gd name="T87" fmla="*/ 2147483647 h 3968"/>
              <a:gd name="T88" fmla="*/ 2147483647 w 1652"/>
              <a:gd name="T89" fmla="*/ 2147483647 h 3968"/>
              <a:gd name="T90" fmla="*/ 2147483647 w 1652"/>
              <a:gd name="T91" fmla="*/ 2147483647 h 3968"/>
              <a:gd name="T92" fmla="*/ 2147483647 w 1652"/>
              <a:gd name="T93" fmla="*/ 2147483647 h 3968"/>
              <a:gd name="T94" fmla="*/ 2147483647 w 1652"/>
              <a:gd name="T95" fmla="*/ 2147483647 h 3968"/>
              <a:gd name="T96" fmla="*/ 2147483647 w 1652"/>
              <a:gd name="T97" fmla="*/ 2147483647 h 3968"/>
              <a:gd name="T98" fmla="*/ 2147483647 w 1652"/>
              <a:gd name="T99" fmla="*/ 2147483647 h 3968"/>
              <a:gd name="T100" fmla="*/ 2147483647 w 1652"/>
              <a:gd name="T101" fmla="*/ 2147483647 h 3968"/>
              <a:gd name="T102" fmla="*/ 2147483647 w 1652"/>
              <a:gd name="T103" fmla="*/ 2147483647 h 3968"/>
              <a:gd name="T104" fmla="*/ 2147483647 w 1652"/>
              <a:gd name="T105" fmla="*/ 2147483647 h 3968"/>
              <a:gd name="T106" fmla="*/ 2147483647 w 1652"/>
              <a:gd name="T107" fmla="*/ 2147483647 h 3968"/>
              <a:gd name="T108" fmla="*/ 2147483647 w 1652"/>
              <a:gd name="T109" fmla="*/ 2147483647 h 3968"/>
              <a:gd name="T110" fmla="*/ 2147483647 w 1652"/>
              <a:gd name="T111" fmla="*/ 2147483647 h 3968"/>
              <a:gd name="T112" fmla="*/ 2147483647 w 1652"/>
              <a:gd name="T113" fmla="*/ 2147483647 h 3968"/>
              <a:gd name="T114" fmla="*/ 2147483647 w 1652"/>
              <a:gd name="T115" fmla="*/ 2147483647 h 3968"/>
              <a:gd name="T116" fmla="*/ 2147483647 w 1652"/>
              <a:gd name="T117" fmla="*/ 2147483647 h 39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52"/>
              <a:gd name="T178" fmla="*/ 0 h 3968"/>
              <a:gd name="T179" fmla="*/ 1652 w 1652"/>
              <a:gd name="T180" fmla="*/ 3968 h 396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52" h="3968">
                <a:moveTo>
                  <a:pt x="2" y="1216"/>
                </a:moveTo>
                <a:lnTo>
                  <a:pt x="2" y="1216"/>
                </a:lnTo>
                <a:lnTo>
                  <a:pt x="16" y="1246"/>
                </a:lnTo>
                <a:lnTo>
                  <a:pt x="32" y="1288"/>
                </a:lnTo>
                <a:lnTo>
                  <a:pt x="70" y="1382"/>
                </a:lnTo>
                <a:lnTo>
                  <a:pt x="86" y="1426"/>
                </a:lnTo>
                <a:lnTo>
                  <a:pt x="94" y="1444"/>
                </a:lnTo>
                <a:lnTo>
                  <a:pt x="106" y="1462"/>
                </a:lnTo>
                <a:lnTo>
                  <a:pt x="120" y="1478"/>
                </a:lnTo>
                <a:lnTo>
                  <a:pt x="134" y="1492"/>
                </a:lnTo>
                <a:lnTo>
                  <a:pt x="146" y="1500"/>
                </a:lnTo>
                <a:lnTo>
                  <a:pt x="154" y="1504"/>
                </a:lnTo>
                <a:lnTo>
                  <a:pt x="156" y="1504"/>
                </a:lnTo>
                <a:lnTo>
                  <a:pt x="158" y="1506"/>
                </a:lnTo>
                <a:lnTo>
                  <a:pt x="154" y="1510"/>
                </a:lnTo>
                <a:lnTo>
                  <a:pt x="152" y="1512"/>
                </a:lnTo>
                <a:lnTo>
                  <a:pt x="152" y="1516"/>
                </a:lnTo>
                <a:lnTo>
                  <a:pt x="152" y="1520"/>
                </a:lnTo>
                <a:lnTo>
                  <a:pt x="154" y="1522"/>
                </a:lnTo>
                <a:lnTo>
                  <a:pt x="162" y="1528"/>
                </a:lnTo>
                <a:lnTo>
                  <a:pt x="170" y="1530"/>
                </a:lnTo>
                <a:lnTo>
                  <a:pt x="174" y="1532"/>
                </a:lnTo>
                <a:lnTo>
                  <a:pt x="180" y="1536"/>
                </a:lnTo>
                <a:lnTo>
                  <a:pt x="194" y="1552"/>
                </a:lnTo>
                <a:lnTo>
                  <a:pt x="242" y="1614"/>
                </a:lnTo>
                <a:lnTo>
                  <a:pt x="256" y="1634"/>
                </a:lnTo>
                <a:lnTo>
                  <a:pt x="264" y="1648"/>
                </a:lnTo>
                <a:lnTo>
                  <a:pt x="268" y="1654"/>
                </a:lnTo>
                <a:lnTo>
                  <a:pt x="274" y="1660"/>
                </a:lnTo>
                <a:lnTo>
                  <a:pt x="280" y="1664"/>
                </a:lnTo>
                <a:lnTo>
                  <a:pt x="286" y="1666"/>
                </a:lnTo>
                <a:lnTo>
                  <a:pt x="314" y="1678"/>
                </a:lnTo>
                <a:lnTo>
                  <a:pt x="328" y="1682"/>
                </a:lnTo>
                <a:lnTo>
                  <a:pt x="342" y="1684"/>
                </a:lnTo>
                <a:lnTo>
                  <a:pt x="348" y="1684"/>
                </a:lnTo>
                <a:lnTo>
                  <a:pt x="356" y="1688"/>
                </a:lnTo>
                <a:lnTo>
                  <a:pt x="364" y="1692"/>
                </a:lnTo>
                <a:lnTo>
                  <a:pt x="370" y="1696"/>
                </a:lnTo>
                <a:lnTo>
                  <a:pt x="386" y="1708"/>
                </a:lnTo>
                <a:lnTo>
                  <a:pt x="406" y="1720"/>
                </a:lnTo>
                <a:lnTo>
                  <a:pt x="446" y="1744"/>
                </a:lnTo>
                <a:lnTo>
                  <a:pt x="480" y="1768"/>
                </a:lnTo>
                <a:lnTo>
                  <a:pt x="486" y="1774"/>
                </a:lnTo>
                <a:lnTo>
                  <a:pt x="490" y="1782"/>
                </a:lnTo>
                <a:lnTo>
                  <a:pt x="494" y="1790"/>
                </a:lnTo>
                <a:lnTo>
                  <a:pt x="494" y="1798"/>
                </a:lnTo>
                <a:lnTo>
                  <a:pt x="494" y="1818"/>
                </a:lnTo>
                <a:lnTo>
                  <a:pt x="490" y="1844"/>
                </a:lnTo>
                <a:lnTo>
                  <a:pt x="486" y="1874"/>
                </a:lnTo>
                <a:lnTo>
                  <a:pt x="484" y="1900"/>
                </a:lnTo>
                <a:lnTo>
                  <a:pt x="482" y="1928"/>
                </a:lnTo>
                <a:lnTo>
                  <a:pt x="482" y="1968"/>
                </a:lnTo>
                <a:lnTo>
                  <a:pt x="484" y="2024"/>
                </a:lnTo>
                <a:lnTo>
                  <a:pt x="492" y="2138"/>
                </a:lnTo>
                <a:lnTo>
                  <a:pt x="494" y="2192"/>
                </a:lnTo>
                <a:lnTo>
                  <a:pt x="494" y="2464"/>
                </a:lnTo>
                <a:lnTo>
                  <a:pt x="494" y="2514"/>
                </a:lnTo>
                <a:lnTo>
                  <a:pt x="492" y="2540"/>
                </a:lnTo>
                <a:lnTo>
                  <a:pt x="488" y="2566"/>
                </a:lnTo>
                <a:lnTo>
                  <a:pt x="488" y="2570"/>
                </a:lnTo>
                <a:lnTo>
                  <a:pt x="484" y="2598"/>
                </a:lnTo>
                <a:lnTo>
                  <a:pt x="482" y="2624"/>
                </a:lnTo>
                <a:lnTo>
                  <a:pt x="482" y="2690"/>
                </a:lnTo>
                <a:lnTo>
                  <a:pt x="482" y="2746"/>
                </a:lnTo>
                <a:lnTo>
                  <a:pt x="482" y="2800"/>
                </a:lnTo>
                <a:lnTo>
                  <a:pt x="484" y="2820"/>
                </a:lnTo>
                <a:lnTo>
                  <a:pt x="486" y="2826"/>
                </a:lnTo>
                <a:lnTo>
                  <a:pt x="488" y="2828"/>
                </a:lnTo>
                <a:lnTo>
                  <a:pt x="490" y="2830"/>
                </a:lnTo>
                <a:lnTo>
                  <a:pt x="492" y="2836"/>
                </a:lnTo>
                <a:lnTo>
                  <a:pt x="492" y="2854"/>
                </a:lnTo>
                <a:lnTo>
                  <a:pt x="486" y="2908"/>
                </a:lnTo>
                <a:lnTo>
                  <a:pt x="484" y="2934"/>
                </a:lnTo>
                <a:lnTo>
                  <a:pt x="486" y="2962"/>
                </a:lnTo>
                <a:lnTo>
                  <a:pt x="490" y="3004"/>
                </a:lnTo>
                <a:lnTo>
                  <a:pt x="498" y="3058"/>
                </a:lnTo>
                <a:lnTo>
                  <a:pt x="504" y="3112"/>
                </a:lnTo>
                <a:lnTo>
                  <a:pt x="512" y="3166"/>
                </a:lnTo>
                <a:lnTo>
                  <a:pt x="532" y="3268"/>
                </a:lnTo>
                <a:lnTo>
                  <a:pt x="540" y="3322"/>
                </a:lnTo>
                <a:lnTo>
                  <a:pt x="548" y="3424"/>
                </a:lnTo>
                <a:lnTo>
                  <a:pt x="552" y="3480"/>
                </a:lnTo>
                <a:lnTo>
                  <a:pt x="560" y="3592"/>
                </a:lnTo>
                <a:lnTo>
                  <a:pt x="560" y="3620"/>
                </a:lnTo>
                <a:lnTo>
                  <a:pt x="558" y="3648"/>
                </a:lnTo>
                <a:lnTo>
                  <a:pt x="542" y="3750"/>
                </a:lnTo>
                <a:lnTo>
                  <a:pt x="536" y="3776"/>
                </a:lnTo>
                <a:lnTo>
                  <a:pt x="528" y="3802"/>
                </a:lnTo>
                <a:lnTo>
                  <a:pt x="504" y="3870"/>
                </a:lnTo>
                <a:lnTo>
                  <a:pt x="500" y="3882"/>
                </a:lnTo>
                <a:lnTo>
                  <a:pt x="500" y="3892"/>
                </a:lnTo>
                <a:lnTo>
                  <a:pt x="500" y="3902"/>
                </a:lnTo>
                <a:lnTo>
                  <a:pt x="502" y="3908"/>
                </a:lnTo>
                <a:lnTo>
                  <a:pt x="506" y="3920"/>
                </a:lnTo>
                <a:lnTo>
                  <a:pt x="508" y="3934"/>
                </a:lnTo>
                <a:lnTo>
                  <a:pt x="510" y="3940"/>
                </a:lnTo>
                <a:lnTo>
                  <a:pt x="514" y="3946"/>
                </a:lnTo>
                <a:lnTo>
                  <a:pt x="520" y="3952"/>
                </a:lnTo>
                <a:lnTo>
                  <a:pt x="528" y="3958"/>
                </a:lnTo>
                <a:lnTo>
                  <a:pt x="538" y="3962"/>
                </a:lnTo>
                <a:lnTo>
                  <a:pt x="550" y="3966"/>
                </a:lnTo>
                <a:lnTo>
                  <a:pt x="560" y="3968"/>
                </a:lnTo>
                <a:lnTo>
                  <a:pt x="570" y="3968"/>
                </a:lnTo>
                <a:lnTo>
                  <a:pt x="598" y="3968"/>
                </a:lnTo>
                <a:lnTo>
                  <a:pt x="632" y="3968"/>
                </a:lnTo>
                <a:lnTo>
                  <a:pt x="648" y="3968"/>
                </a:lnTo>
                <a:lnTo>
                  <a:pt x="660" y="3968"/>
                </a:lnTo>
                <a:lnTo>
                  <a:pt x="672" y="3966"/>
                </a:lnTo>
                <a:lnTo>
                  <a:pt x="682" y="3962"/>
                </a:lnTo>
                <a:lnTo>
                  <a:pt x="690" y="3958"/>
                </a:lnTo>
                <a:lnTo>
                  <a:pt x="700" y="3946"/>
                </a:lnTo>
                <a:lnTo>
                  <a:pt x="710" y="3934"/>
                </a:lnTo>
                <a:lnTo>
                  <a:pt x="714" y="3922"/>
                </a:lnTo>
                <a:lnTo>
                  <a:pt x="716" y="3916"/>
                </a:lnTo>
                <a:lnTo>
                  <a:pt x="716" y="3882"/>
                </a:lnTo>
                <a:lnTo>
                  <a:pt x="716" y="3732"/>
                </a:lnTo>
                <a:lnTo>
                  <a:pt x="716" y="3722"/>
                </a:lnTo>
                <a:lnTo>
                  <a:pt x="718" y="3712"/>
                </a:lnTo>
                <a:lnTo>
                  <a:pt x="720" y="3706"/>
                </a:lnTo>
                <a:lnTo>
                  <a:pt x="724" y="3704"/>
                </a:lnTo>
                <a:lnTo>
                  <a:pt x="726" y="3702"/>
                </a:lnTo>
                <a:lnTo>
                  <a:pt x="728" y="3696"/>
                </a:lnTo>
                <a:lnTo>
                  <a:pt x="726" y="3688"/>
                </a:lnTo>
                <a:lnTo>
                  <a:pt x="724" y="3678"/>
                </a:lnTo>
                <a:lnTo>
                  <a:pt x="722" y="3672"/>
                </a:lnTo>
                <a:lnTo>
                  <a:pt x="718" y="3650"/>
                </a:lnTo>
                <a:lnTo>
                  <a:pt x="716" y="3632"/>
                </a:lnTo>
                <a:lnTo>
                  <a:pt x="714" y="3628"/>
                </a:lnTo>
                <a:lnTo>
                  <a:pt x="712" y="3622"/>
                </a:lnTo>
                <a:lnTo>
                  <a:pt x="708" y="3618"/>
                </a:lnTo>
                <a:lnTo>
                  <a:pt x="702" y="3614"/>
                </a:lnTo>
                <a:lnTo>
                  <a:pt x="698" y="3610"/>
                </a:lnTo>
                <a:lnTo>
                  <a:pt x="692" y="3602"/>
                </a:lnTo>
                <a:lnTo>
                  <a:pt x="690" y="3592"/>
                </a:lnTo>
                <a:lnTo>
                  <a:pt x="688" y="3582"/>
                </a:lnTo>
                <a:lnTo>
                  <a:pt x="688" y="3574"/>
                </a:lnTo>
                <a:lnTo>
                  <a:pt x="688" y="3520"/>
                </a:lnTo>
                <a:lnTo>
                  <a:pt x="688" y="3516"/>
                </a:lnTo>
                <a:lnTo>
                  <a:pt x="692" y="3460"/>
                </a:lnTo>
                <a:lnTo>
                  <a:pt x="700" y="3384"/>
                </a:lnTo>
                <a:lnTo>
                  <a:pt x="704" y="3356"/>
                </a:lnTo>
                <a:lnTo>
                  <a:pt x="710" y="3330"/>
                </a:lnTo>
                <a:lnTo>
                  <a:pt x="750" y="3166"/>
                </a:lnTo>
                <a:lnTo>
                  <a:pt x="756" y="3140"/>
                </a:lnTo>
                <a:lnTo>
                  <a:pt x="758" y="3112"/>
                </a:lnTo>
                <a:lnTo>
                  <a:pt x="758" y="3082"/>
                </a:lnTo>
                <a:lnTo>
                  <a:pt x="758" y="3028"/>
                </a:lnTo>
                <a:lnTo>
                  <a:pt x="758" y="2986"/>
                </a:lnTo>
                <a:lnTo>
                  <a:pt x="756" y="2960"/>
                </a:lnTo>
                <a:lnTo>
                  <a:pt x="754" y="2932"/>
                </a:lnTo>
                <a:lnTo>
                  <a:pt x="748" y="2866"/>
                </a:lnTo>
                <a:lnTo>
                  <a:pt x="748" y="2856"/>
                </a:lnTo>
                <a:lnTo>
                  <a:pt x="754" y="2846"/>
                </a:lnTo>
                <a:lnTo>
                  <a:pt x="762" y="2840"/>
                </a:lnTo>
                <a:lnTo>
                  <a:pt x="772" y="2838"/>
                </a:lnTo>
                <a:lnTo>
                  <a:pt x="912" y="2830"/>
                </a:lnTo>
                <a:lnTo>
                  <a:pt x="966" y="2824"/>
                </a:lnTo>
                <a:lnTo>
                  <a:pt x="1010" y="2818"/>
                </a:lnTo>
                <a:lnTo>
                  <a:pt x="1020" y="2818"/>
                </a:lnTo>
                <a:lnTo>
                  <a:pt x="1028" y="2822"/>
                </a:lnTo>
                <a:lnTo>
                  <a:pt x="1034" y="2828"/>
                </a:lnTo>
                <a:lnTo>
                  <a:pt x="1036" y="2838"/>
                </a:lnTo>
                <a:lnTo>
                  <a:pt x="1036" y="2862"/>
                </a:lnTo>
                <a:lnTo>
                  <a:pt x="1032" y="2888"/>
                </a:lnTo>
                <a:lnTo>
                  <a:pt x="1028" y="2918"/>
                </a:lnTo>
                <a:lnTo>
                  <a:pt x="1024" y="2946"/>
                </a:lnTo>
                <a:lnTo>
                  <a:pt x="1022" y="2974"/>
                </a:lnTo>
                <a:lnTo>
                  <a:pt x="1022" y="3028"/>
                </a:lnTo>
                <a:lnTo>
                  <a:pt x="1024" y="3054"/>
                </a:lnTo>
                <a:lnTo>
                  <a:pt x="1026" y="3082"/>
                </a:lnTo>
                <a:lnTo>
                  <a:pt x="1032" y="3124"/>
                </a:lnTo>
                <a:lnTo>
                  <a:pt x="1038" y="3152"/>
                </a:lnTo>
                <a:lnTo>
                  <a:pt x="1044" y="3178"/>
                </a:lnTo>
                <a:lnTo>
                  <a:pt x="1054" y="3210"/>
                </a:lnTo>
                <a:lnTo>
                  <a:pt x="1062" y="3236"/>
                </a:lnTo>
                <a:lnTo>
                  <a:pt x="1068" y="3262"/>
                </a:lnTo>
                <a:lnTo>
                  <a:pt x="1072" y="3292"/>
                </a:lnTo>
                <a:lnTo>
                  <a:pt x="1082" y="3346"/>
                </a:lnTo>
                <a:lnTo>
                  <a:pt x="1088" y="3388"/>
                </a:lnTo>
                <a:lnTo>
                  <a:pt x="1090" y="3416"/>
                </a:lnTo>
                <a:lnTo>
                  <a:pt x="1092" y="3442"/>
                </a:lnTo>
                <a:lnTo>
                  <a:pt x="1092" y="3508"/>
                </a:lnTo>
                <a:lnTo>
                  <a:pt x="1090" y="3530"/>
                </a:lnTo>
                <a:lnTo>
                  <a:pt x="1088" y="3538"/>
                </a:lnTo>
                <a:lnTo>
                  <a:pt x="1084" y="3542"/>
                </a:lnTo>
                <a:lnTo>
                  <a:pt x="1060" y="3568"/>
                </a:lnTo>
                <a:lnTo>
                  <a:pt x="1054" y="3574"/>
                </a:lnTo>
                <a:lnTo>
                  <a:pt x="1048" y="3584"/>
                </a:lnTo>
                <a:lnTo>
                  <a:pt x="1042" y="3594"/>
                </a:lnTo>
                <a:lnTo>
                  <a:pt x="1038" y="3604"/>
                </a:lnTo>
                <a:lnTo>
                  <a:pt x="1036" y="3614"/>
                </a:lnTo>
                <a:lnTo>
                  <a:pt x="1036" y="3644"/>
                </a:lnTo>
                <a:lnTo>
                  <a:pt x="1038" y="3650"/>
                </a:lnTo>
                <a:lnTo>
                  <a:pt x="1040" y="3658"/>
                </a:lnTo>
                <a:lnTo>
                  <a:pt x="1050" y="3674"/>
                </a:lnTo>
                <a:lnTo>
                  <a:pt x="1070" y="3704"/>
                </a:lnTo>
                <a:lnTo>
                  <a:pt x="1074" y="3710"/>
                </a:lnTo>
                <a:lnTo>
                  <a:pt x="1076" y="3720"/>
                </a:lnTo>
                <a:lnTo>
                  <a:pt x="1078" y="3744"/>
                </a:lnTo>
                <a:lnTo>
                  <a:pt x="1078" y="3810"/>
                </a:lnTo>
                <a:lnTo>
                  <a:pt x="1080" y="3820"/>
                </a:lnTo>
                <a:lnTo>
                  <a:pt x="1086" y="3828"/>
                </a:lnTo>
                <a:lnTo>
                  <a:pt x="1094" y="3834"/>
                </a:lnTo>
                <a:lnTo>
                  <a:pt x="1106" y="3836"/>
                </a:lnTo>
                <a:lnTo>
                  <a:pt x="1116" y="3836"/>
                </a:lnTo>
                <a:lnTo>
                  <a:pt x="1126" y="3832"/>
                </a:lnTo>
                <a:lnTo>
                  <a:pt x="1130" y="3826"/>
                </a:lnTo>
                <a:lnTo>
                  <a:pt x="1134" y="3818"/>
                </a:lnTo>
                <a:lnTo>
                  <a:pt x="1134" y="3812"/>
                </a:lnTo>
                <a:lnTo>
                  <a:pt x="1136" y="3810"/>
                </a:lnTo>
                <a:lnTo>
                  <a:pt x="1138" y="3810"/>
                </a:lnTo>
                <a:lnTo>
                  <a:pt x="1140" y="3812"/>
                </a:lnTo>
                <a:lnTo>
                  <a:pt x="1142" y="3820"/>
                </a:lnTo>
                <a:lnTo>
                  <a:pt x="1144" y="3830"/>
                </a:lnTo>
                <a:lnTo>
                  <a:pt x="1146" y="3852"/>
                </a:lnTo>
                <a:lnTo>
                  <a:pt x="1146" y="3856"/>
                </a:lnTo>
                <a:lnTo>
                  <a:pt x="1148" y="3868"/>
                </a:lnTo>
                <a:lnTo>
                  <a:pt x="1150" y="3880"/>
                </a:lnTo>
                <a:lnTo>
                  <a:pt x="1156" y="3890"/>
                </a:lnTo>
                <a:lnTo>
                  <a:pt x="1162" y="3898"/>
                </a:lnTo>
                <a:lnTo>
                  <a:pt x="1176" y="3908"/>
                </a:lnTo>
                <a:lnTo>
                  <a:pt x="1188" y="3916"/>
                </a:lnTo>
                <a:lnTo>
                  <a:pt x="1206" y="3920"/>
                </a:lnTo>
                <a:lnTo>
                  <a:pt x="1228" y="3926"/>
                </a:lnTo>
                <a:lnTo>
                  <a:pt x="1246" y="3928"/>
                </a:lnTo>
                <a:lnTo>
                  <a:pt x="1272" y="3930"/>
                </a:lnTo>
                <a:lnTo>
                  <a:pt x="1300" y="3932"/>
                </a:lnTo>
                <a:lnTo>
                  <a:pt x="1314" y="3932"/>
                </a:lnTo>
                <a:lnTo>
                  <a:pt x="1362" y="3932"/>
                </a:lnTo>
                <a:lnTo>
                  <a:pt x="1378" y="3930"/>
                </a:lnTo>
                <a:lnTo>
                  <a:pt x="1386" y="3928"/>
                </a:lnTo>
                <a:lnTo>
                  <a:pt x="1390" y="3926"/>
                </a:lnTo>
                <a:lnTo>
                  <a:pt x="1394" y="3918"/>
                </a:lnTo>
                <a:lnTo>
                  <a:pt x="1396" y="3908"/>
                </a:lnTo>
                <a:lnTo>
                  <a:pt x="1394" y="3896"/>
                </a:lnTo>
                <a:lnTo>
                  <a:pt x="1390" y="3884"/>
                </a:lnTo>
                <a:lnTo>
                  <a:pt x="1374" y="3854"/>
                </a:lnTo>
                <a:lnTo>
                  <a:pt x="1366" y="3838"/>
                </a:lnTo>
                <a:lnTo>
                  <a:pt x="1354" y="3824"/>
                </a:lnTo>
                <a:lnTo>
                  <a:pt x="1340" y="3808"/>
                </a:lnTo>
                <a:lnTo>
                  <a:pt x="1324" y="3790"/>
                </a:lnTo>
                <a:lnTo>
                  <a:pt x="1314" y="3774"/>
                </a:lnTo>
                <a:lnTo>
                  <a:pt x="1300" y="3752"/>
                </a:lnTo>
                <a:lnTo>
                  <a:pt x="1288" y="3726"/>
                </a:lnTo>
                <a:lnTo>
                  <a:pt x="1266" y="3670"/>
                </a:lnTo>
                <a:lnTo>
                  <a:pt x="1248" y="3620"/>
                </a:lnTo>
                <a:lnTo>
                  <a:pt x="1238" y="3588"/>
                </a:lnTo>
                <a:lnTo>
                  <a:pt x="1234" y="3560"/>
                </a:lnTo>
                <a:lnTo>
                  <a:pt x="1230" y="3534"/>
                </a:lnTo>
                <a:lnTo>
                  <a:pt x="1230" y="3480"/>
                </a:lnTo>
                <a:lnTo>
                  <a:pt x="1232" y="3452"/>
                </a:lnTo>
                <a:lnTo>
                  <a:pt x="1236" y="3424"/>
                </a:lnTo>
                <a:lnTo>
                  <a:pt x="1268" y="3262"/>
                </a:lnTo>
                <a:lnTo>
                  <a:pt x="1276" y="3208"/>
                </a:lnTo>
                <a:lnTo>
                  <a:pt x="1284" y="3120"/>
                </a:lnTo>
                <a:lnTo>
                  <a:pt x="1286" y="3064"/>
                </a:lnTo>
                <a:lnTo>
                  <a:pt x="1286" y="2974"/>
                </a:lnTo>
                <a:lnTo>
                  <a:pt x="1286" y="2918"/>
                </a:lnTo>
                <a:lnTo>
                  <a:pt x="1286" y="2818"/>
                </a:lnTo>
                <a:lnTo>
                  <a:pt x="1288" y="2808"/>
                </a:lnTo>
                <a:lnTo>
                  <a:pt x="1294" y="2800"/>
                </a:lnTo>
                <a:lnTo>
                  <a:pt x="1302" y="2794"/>
                </a:lnTo>
                <a:lnTo>
                  <a:pt x="1314" y="2792"/>
                </a:lnTo>
                <a:lnTo>
                  <a:pt x="1336" y="2790"/>
                </a:lnTo>
                <a:lnTo>
                  <a:pt x="1354" y="2786"/>
                </a:lnTo>
                <a:lnTo>
                  <a:pt x="1366" y="2782"/>
                </a:lnTo>
                <a:lnTo>
                  <a:pt x="1374" y="2780"/>
                </a:lnTo>
                <a:lnTo>
                  <a:pt x="1378" y="2780"/>
                </a:lnTo>
                <a:lnTo>
                  <a:pt x="1378" y="2778"/>
                </a:lnTo>
                <a:lnTo>
                  <a:pt x="1374" y="2772"/>
                </a:lnTo>
                <a:lnTo>
                  <a:pt x="1372" y="2768"/>
                </a:lnTo>
                <a:lnTo>
                  <a:pt x="1370" y="2762"/>
                </a:lnTo>
                <a:lnTo>
                  <a:pt x="1368" y="2748"/>
                </a:lnTo>
                <a:lnTo>
                  <a:pt x="1366" y="2728"/>
                </a:lnTo>
                <a:lnTo>
                  <a:pt x="1362" y="2702"/>
                </a:lnTo>
                <a:lnTo>
                  <a:pt x="1358" y="2672"/>
                </a:lnTo>
                <a:lnTo>
                  <a:pt x="1354" y="2644"/>
                </a:lnTo>
                <a:lnTo>
                  <a:pt x="1354" y="2618"/>
                </a:lnTo>
                <a:lnTo>
                  <a:pt x="1354" y="2422"/>
                </a:lnTo>
                <a:lnTo>
                  <a:pt x="1354" y="2368"/>
                </a:lnTo>
                <a:lnTo>
                  <a:pt x="1354" y="2074"/>
                </a:lnTo>
                <a:lnTo>
                  <a:pt x="1352" y="2062"/>
                </a:lnTo>
                <a:lnTo>
                  <a:pt x="1346" y="2056"/>
                </a:lnTo>
                <a:lnTo>
                  <a:pt x="1338" y="2050"/>
                </a:lnTo>
                <a:lnTo>
                  <a:pt x="1326" y="2050"/>
                </a:lnTo>
                <a:lnTo>
                  <a:pt x="1300" y="2054"/>
                </a:lnTo>
                <a:lnTo>
                  <a:pt x="1288" y="2054"/>
                </a:lnTo>
                <a:lnTo>
                  <a:pt x="1278" y="2048"/>
                </a:lnTo>
                <a:lnTo>
                  <a:pt x="1270" y="2042"/>
                </a:lnTo>
                <a:lnTo>
                  <a:pt x="1264" y="2032"/>
                </a:lnTo>
                <a:lnTo>
                  <a:pt x="1114" y="1604"/>
                </a:lnTo>
                <a:lnTo>
                  <a:pt x="1106" y="1582"/>
                </a:lnTo>
                <a:lnTo>
                  <a:pt x="1104" y="1564"/>
                </a:lnTo>
                <a:lnTo>
                  <a:pt x="1106" y="1560"/>
                </a:lnTo>
                <a:lnTo>
                  <a:pt x="1110" y="1554"/>
                </a:lnTo>
                <a:lnTo>
                  <a:pt x="1118" y="1550"/>
                </a:lnTo>
                <a:lnTo>
                  <a:pt x="1126" y="1546"/>
                </a:lnTo>
                <a:lnTo>
                  <a:pt x="1134" y="1546"/>
                </a:lnTo>
                <a:lnTo>
                  <a:pt x="1142" y="1550"/>
                </a:lnTo>
                <a:lnTo>
                  <a:pt x="1150" y="1556"/>
                </a:lnTo>
                <a:lnTo>
                  <a:pt x="1156" y="1566"/>
                </a:lnTo>
                <a:lnTo>
                  <a:pt x="1304" y="2006"/>
                </a:lnTo>
                <a:lnTo>
                  <a:pt x="1308" y="2016"/>
                </a:lnTo>
                <a:lnTo>
                  <a:pt x="1316" y="2024"/>
                </a:lnTo>
                <a:lnTo>
                  <a:pt x="1324" y="2030"/>
                </a:lnTo>
                <a:lnTo>
                  <a:pt x="1332" y="2032"/>
                </a:lnTo>
                <a:lnTo>
                  <a:pt x="1356" y="2030"/>
                </a:lnTo>
                <a:lnTo>
                  <a:pt x="1380" y="2028"/>
                </a:lnTo>
                <a:lnTo>
                  <a:pt x="1398" y="2026"/>
                </a:lnTo>
                <a:lnTo>
                  <a:pt x="1452" y="2016"/>
                </a:lnTo>
                <a:lnTo>
                  <a:pt x="1466" y="2014"/>
                </a:lnTo>
                <a:lnTo>
                  <a:pt x="1486" y="2012"/>
                </a:lnTo>
                <a:lnTo>
                  <a:pt x="1490" y="2014"/>
                </a:lnTo>
                <a:lnTo>
                  <a:pt x="1494" y="2016"/>
                </a:lnTo>
                <a:lnTo>
                  <a:pt x="1494" y="2026"/>
                </a:lnTo>
                <a:lnTo>
                  <a:pt x="1492" y="2030"/>
                </a:lnTo>
                <a:lnTo>
                  <a:pt x="1486" y="2032"/>
                </a:lnTo>
                <a:lnTo>
                  <a:pt x="1454" y="2036"/>
                </a:lnTo>
                <a:lnTo>
                  <a:pt x="1424" y="2042"/>
                </a:lnTo>
                <a:lnTo>
                  <a:pt x="1404" y="2046"/>
                </a:lnTo>
                <a:lnTo>
                  <a:pt x="1398" y="2050"/>
                </a:lnTo>
                <a:lnTo>
                  <a:pt x="1396" y="2052"/>
                </a:lnTo>
                <a:lnTo>
                  <a:pt x="1398" y="2054"/>
                </a:lnTo>
                <a:lnTo>
                  <a:pt x="1404" y="2058"/>
                </a:lnTo>
                <a:lnTo>
                  <a:pt x="1424" y="2062"/>
                </a:lnTo>
                <a:lnTo>
                  <a:pt x="1438" y="2064"/>
                </a:lnTo>
                <a:lnTo>
                  <a:pt x="1464" y="2068"/>
                </a:lnTo>
                <a:lnTo>
                  <a:pt x="1492" y="2070"/>
                </a:lnTo>
                <a:lnTo>
                  <a:pt x="1534" y="2070"/>
                </a:lnTo>
                <a:lnTo>
                  <a:pt x="1556" y="2068"/>
                </a:lnTo>
                <a:lnTo>
                  <a:pt x="1564" y="2066"/>
                </a:lnTo>
                <a:lnTo>
                  <a:pt x="1570" y="2064"/>
                </a:lnTo>
                <a:lnTo>
                  <a:pt x="1584" y="2052"/>
                </a:lnTo>
                <a:lnTo>
                  <a:pt x="1590" y="2042"/>
                </a:lnTo>
                <a:lnTo>
                  <a:pt x="1598" y="2028"/>
                </a:lnTo>
                <a:lnTo>
                  <a:pt x="1602" y="2012"/>
                </a:lnTo>
                <a:lnTo>
                  <a:pt x="1604" y="2002"/>
                </a:lnTo>
                <a:lnTo>
                  <a:pt x="1606" y="2000"/>
                </a:lnTo>
                <a:lnTo>
                  <a:pt x="1612" y="1996"/>
                </a:lnTo>
                <a:lnTo>
                  <a:pt x="1630" y="1990"/>
                </a:lnTo>
                <a:lnTo>
                  <a:pt x="1632" y="1990"/>
                </a:lnTo>
                <a:lnTo>
                  <a:pt x="1642" y="1986"/>
                </a:lnTo>
                <a:lnTo>
                  <a:pt x="1648" y="1978"/>
                </a:lnTo>
                <a:lnTo>
                  <a:pt x="1652" y="1968"/>
                </a:lnTo>
                <a:lnTo>
                  <a:pt x="1652" y="1958"/>
                </a:lnTo>
                <a:lnTo>
                  <a:pt x="1610" y="1758"/>
                </a:lnTo>
                <a:lnTo>
                  <a:pt x="1598" y="1708"/>
                </a:lnTo>
                <a:lnTo>
                  <a:pt x="1592" y="1686"/>
                </a:lnTo>
                <a:lnTo>
                  <a:pt x="1590" y="1666"/>
                </a:lnTo>
                <a:lnTo>
                  <a:pt x="1590" y="1636"/>
                </a:lnTo>
                <a:lnTo>
                  <a:pt x="1588" y="1620"/>
                </a:lnTo>
                <a:lnTo>
                  <a:pt x="1582" y="1598"/>
                </a:lnTo>
                <a:lnTo>
                  <a:pt x="1570" y="1556"/>
                </a:lnTo>
                <a:lnTo>
                  <a:pt x="1564" y="1534"/>
                </a:lnTo>
                <a:lnTo>
                  <a:pt x="1562" y="1516"/>
                </a:lnTo>
                <a:lnTo>
                  <a:pt x="1560" y="1502"/>
                </a:lnTo>
                <a:lnTo>
                  <a:pt x="1554" y="1486"/>
                </a:lnTo>
                <a:lnTo>
                  <a:pt x="1550" y="1468"/>
                </a:lnTo>
                <a:lnTo>
                  <a:pt x="1548" y="1450"/>
                </a:lnTo>
                <a:lnTo>
                  <a:pt x="1546" y="1428"/>
                </a:lnTo>
                <a:lnTo>
                  <a:pt x="1544" y="1404"/>
                </a:lnTo>
                <a:lnTo>
                  <a:pt x="1540" y="1388"/>
                </a:lnTo>
                <a:lnTo>
                  <a:pt x="1534" y="1362"/>
                </a:lnTo>
                <a:lnTo>
                  <a:pt x="1524" y="1336"/>
                </a:lnTo>
                <a:lnTo>
                  <a:pt x="1518" y="1324"/>
                </a:lnTo>
                <a:lnTo>
                  <a:pt x="1496" y="1274"/>
                </a:lnTo>
                <a:lnTo>
                  <a:pt x="1490" y="1254"/>
                </a:lnTo>
                <a:lnTo>
                  <a:pt x="1482" y="1228"/>
                </a:lnTo>
                <a:lnTo>
                  <a:pt x="1474" y="1202"/>
                </a:lnTo>
                <a:lnTo>
                  <a:pt x="1470" y="1182"/>
                </a:lnTo>
                <a:lnTo>
                  <a:pt x="1458" y="1132"/>
                </a:lnTo>
                <a:lnTo>
                  <a:pt x="1454" y="1106"/>
                </a:lnTo>
                <a:lnTo>
                  <a:pt x="1452" y="1080"/>
                </a:lnTo>
                <a:lnTo>
                  <a:pt x="1452" y="1062"/>
                </a:lnTo>
                <a:lnTo>
                  <a:pt x="1452" y="1024"/>
                </a:lnTo>
                <a:lnTo>
                  <a:pt x="1450" y="1008"/>
                </a:lnTo>
                <a:lnTo>
                  <a:pt x="1446" y="986"/>
                </a:lnTo>
                <a:lnTo>
                  <a:pt x="1442" y="966"/>
                </a:lnTo>
                <a:lnTo>
                  <a:pt x="1434" y="912"/>
                </a:lnTo>
                <a:lnTo>
                  <a:pt x="1430" y="882"/>
                </a:lnTo>
                <a:lnTo>
                  <a:pt x="1424" y="856"/>
                </a:lnTo>
                <a:lnTo>
                  <a:pt x="1418" y="828"/>
                </a:lnTo>
                <a:lnTo>
                  <a:pt x="1404" y="772"/>
                </a:lnTo>
                <a:lnTo>
                  <a:pt x="1396" y="750"/>
                </a:lnTo>
                <a:lnTo>
                  <a:pt x="1390" y="734"/>
                </a:lnTo>
                <a:lnTo>
                  <a:pt x="1386" y="730"/>
                </a:lnTo>
                <a:lnTo>
                  <a:pt x="1380" y="724"/>
                </a:lnTo>
                <a:lnTo>
                  <a:pt x="1368" y="716"/>
                </a:lnTo>
                <a:lnTo>
                  <a:pt x="1356" y="714"/>
                </a:lnTo>
                <a:lnTo>
                  <a:pt x="1348" y="712"/>
                </a:lnTo>
                <a:lnTo>
                  <a:pt x="1334" y="712"/>
                </a:lnTo>
                <a:lnTo>
                  <a:pt x="1332" y="710"/>
                </a:lnTo>
                <a:lnTo>
                  <a:pt x="1328" y="708"/>
                </a:lnTo>
                <a:lnTo>
                  <a:pt x="1320" y="698"/>
                </a:lnTo>
                <a:lnTo>
                  <a:pt x="1306" y="674"/>
                </a:lnTo>
                <a:lnTo>
                  <a:pt x="1298" y="664"/>
                </a:lnTo>
                <a:lnTo>
                  <a:pt x="1292" y="656"/>
                </a:lnTo>
                <a:lnTo>
                  <a:pt x="1280" y="644"/>
                </a:lnTo>
                <a:lnTo>
                  <a:pt x="1272" y="634"/>
                </a:lnTo>
                <a:lnTo>
                  <a:pt x="1264" y="620"/>
                </a:lnTo>
                <a:lnTo>
                  <a:pt x="1250" y="584"/>
                </a:lnTo>
                <a:lnTo>
                  <a:pt x="1238" y="542"/>
                </a:lnTo>
                <a:lnTo>
                  <a:pt x="1234" y="532"/>
                </a:lnTo>
                <a:lnTo>
                  <a:pt x="1230" y="524"/>
                </a:lnTo>
                <a:lnTo>
                  <a:pt x="1226" y="520"/>
                </a:lnTo>
                <a:lnTo>
                  <a:pt x="1222" y="518"/>
                </a:lnTo>
                <a:lnTo>
                  <a:pt x="1220" y="516"/>
                </a:lnTo>
                <a:lnTo>
                  <a:pt x="1218" y="514"/>
                </a:lnTo>
                <a:lnTo>
                  <a:pt x="1216" y="510"/>
                </a:lnTo>
                <a:lnTo>
                  <a:pt x="1216" y="506"/>
                </a:lnTo>
                <a:lnTo>
                  <a:pt x="1214" y="490"/>
                </a:lnTo>
                <a:lnTo>
                  <a:pt x="1210" y="468"/>
                </a:lnTo>
                <a:lnTo>
                  <a:pt x="1194" y="388"/>
                </a:lnTo>
                <a:lnTo>
                  <a:pt x="1182" y="334"/>
                </a:lnTo>
                <a:lnTo>
                  <a:pt x="1166" y="244"/>
                </a:lnTo>
                <a:lnTo>
                  <a:pt x="1158" y="218"/>
                </a:lnTo>
                <a:lnTo>
                  <a:pt x="1148" y="192"/>
                </a:lnTo>
                <a:lnTo>
                  <a:pt x="1128" y="146"/>
                </a:lnTo>
                <a:lnTo>
                  <a:pt x="1116" y="122"/>
                </a:lnTo>
                <a:lnTo>
                  <a:pt x="1098" y="102"/>
                </a:lnTo>
                <a:lnTo>
                  <a:pt x="1080" y="82"/>
                </a:lnTo>
                <a:lnTo>
                  <a:pt x="1060" y="64"/>
                </a:lnTo>
                <a:lnTo>
                  <a:pt x="1040" y="46"/>
                </a:lnTo>
                <a:lnTo>
                  <a:pt x="1030" y="40"/>
                </a:lnTo>
                <a:lnTo>
                  <a:pt x="986" y="12"/>
                </a:lnTo>
                <a:lnTo>
                  <a:pt x="976" y="8"/>
                </a:lnTo>
                <a:lnTo>
                  <a:pt x="966" y="4"/>
                </a:lnTo>
                <a:lnTo>
                  <a:pt x="954" y="2"/>
                </a:lnTo>
                <a:lnTo>
                  <a:pt x="946" y="0"/>
                </a:lnTo>
                <a:lnTo>
                  <a:pt x="926" y="2"/>
                </a:lnTo>
                <a:lnTo>
                  <a:pt x="904" y="6"/>
                </a:lnTo>
                <a:lnTo>
                  <a:pt x="886" y="10"/>
                </a:lnTo>
                <a:lnTo>
                  <a:pt x="870" y="12"/>
                </a:lnTo>
                <a:lnTo>
                  <a:pt x="834" y="12"/>
                </a:lnTo>
                <a:lnTo>
                  <a:pt x="824" y="14"/>
                </a:lnTo>
                <a:lnTo>
                  <a:pt x="814" y="18"/>
                </a:lnTo>
                <a:lnTo>
                  <a:pt x="802" y="22"/>
                </a:lnTo>
                <a:lnTo>
                  <a:pt x="792" y="30"/>
                </a:lnTo>
                <a:lnTo>
                  <a:pt x="774" y="48"/>
                </a:lnTo>
                <a:lnTo>
                  <a:pt x="758" y="66"/>
                </a:lnTo>
                <a:lnTo>
                  <a:pt x="738" y="90"/>
                </a:lnTo>
                <a:lnTo>
                  <a:pt x="730" y="102"/>
                </a:lnTo>
                <a:lnTo>
                  <a:pt x="720" y="122"/>
                </a:lnTo>
                <a:lnTo>
                  <a:pt x="688" y="182"/>
                </a:lnTo>
                <a:lnTo>
                  <a:pt x="678" y="206"/>
                </a:lnTo>
                <a:lnTo>
                  <a:pt x="668" y="232"/>
                </a:lnTo>
                <a:lnTo>
                  <a:pt x="656" y="276"/>
                </a:lnTo>
                <a:lnTo>
                  <a:pt x="648" y="302"/>
                </a:lnTo>
                <a:lnTo>
                  <a:pt x="642" y="328"/>
                </a:lnTo>
                <a:lnTo>
                  <a:pt x="638" y="358"/>
                </a:lnTo>
                <a:lnTo>
                  <a:pt x="636" y="386"/>
                </a:lnTo>
                <a:lnTo>
                  <a:pt x="634" y="414"/>
                </a:lnTo>
                <a:lnTo>
                  <a:pt x="634" y="442"/>
                </a:lnTo>
                <a:lnTo>
                  <a:pt x="632" y="470"/>
                </a:lnTo>
                <a:lnTo>
                  <a:pt x="628" y="496"/>
                </a:lnTo>
                <a:lnTo>
                  <a:pt x="624" y="516"/>
                </a:lnTo>
                <a:lnTo>
                  <a:pt x="612" y="566"/>
                </a:lnTo>
                <a:lnTo>
                  <a:pt x="606" y="586"/>
                </a:lnTo>
                <a:lnTo>
                  <a:pt x="598" y="596"/>
                </a:lnTo>
                <a:lnTo>
                  <a:pt x="586" y="602"/>
                </a:lnTo>
                <a:lnTo>
                  <a:pt x="566" y="608"/>
                </a:lnTo>
                <a:lnTo>
                  <a:pt x="438" y="634"/>
                </a:lnTo>
                <a:lnTo>
                  <a:pt x="416" y="638"/>
                </a:lnTo>
                <a:lnTo>
                  <a:pt x="404" y="644"/>
                </a:lnTo>
                <a:lnTo>
                  <a:pt x="382" y="662"/>
                </a:lnTo>
                <a:lnTo>
                  <a:pt x="368" y="678"/>
                </a:lnTo>
                <a:lnTo>
                  <a:pt x="350" y="696"/>
                </a:lnTo>
                <a:lnTo>
                  <a:pt x="346" y="702"/>
                </a:lnTo>
                <a:lnTo>
                  <a:pt x="330" y="724"/>
                </a:lnTo>
                <a:lnTo>
                  <a:pt x="318" y="748"/>
                </a:lnTo>
                <a:lnTo>
                  <a:pt x="312" y="758"/>
                </a:lnTo>
                <a:lnTo>
                  <a:pt x="288" y="806"/>
                </a:lnTo>
                <a:lnTo>
                  <a:pt x="258" y="866"/>
                </a:lnTo>
                <a:lnTo>
                  <a:pt x="242" y="890"/>
                </a:lnTo>
                <a:lnTo>
                  <a:pt x="226" y="910"/>
                </a:lnTo>
                <a:lnTo>
                  <a:pt x="196" y="942"/>
                </a:lnTo>
                <a:lnTo>
                  <a:pt x="160" y="982"/>
                </a:lnTo>
                <a:lnTo>
                  <a:pt x="152" y="992"/>
                </a:lnTo>
                <a:lnTo>
                  <a:pt x="116" y="1032"/>
                </a:lnTo>
                <a:lnTo>
                  <a:pt x="98" y="1050"/>
                </a:lnTo>
                <a:lnTo>
                  <a:pt x="82" y="1068"/>
                </a:lnTo>
                <a:lnTo>
                  <a:pt x="72" y="1082"/>
                </a:lnTo>
                <a:lnTo>
                  <a:pt x="48" y="1118"/>
                </a:lnTo>
                <a:lnTo>
                  <a:pt x="24" y="1156"/>
                </a:lnTo>
                <a:lnTo>
                  <a:pt x="2" y="1190"/>
                </a:lnTo>
                <a:lnTo>
                  <a:pt x="0" y="1196"/>
                </a:lnTo>
                <a:lnTo>
                  <a:pt x="0" y="1204"/>
                </a:lnTo>
                <a:lnTo>
                  <a:pt x="0" y="1210"/>
                </a:lnTo>
                <a:lnTo>
                  <a:pt x="2" y="1216"/>
                </a:lnTo>
                <a:lnTo>
                  <a:pt x="2" y="1218"/>
                </a:lnTo>
                <a:lnTo>
                  <a:pt x="2" y="1216"/>
                </a:lnTo>
                <a:lnTo>
                  <a:pt x="0" y="1214"/>
                </a:lnTo>
                <a:lnTo>
                  <a:pt x="2" y="1216"/>
                </a:lnTo>
                <a:close/>
                <a:moveTo>
                  <a:pt x="1238" y="1146"/>
                </a:moveTo>
                <a:lnTo>
                  <a:pt x="1238" y="1146"/>
                </a:lnTo>
                <a:lnTo>
                  <a:pt x="1244" y="1126"/>
                </a:lnTo>
                <a:lnTo>
                  <a:pt x="1248" y="1118"/>
                </a:lnTo>
                <a:lnTo>
                  <a:pt x="1250" y="1114"/>
                </a:lnTo>
                <a:lnTo>
                  <a:pt x="1258" y="1106"/>
                </a:lnTo>
                <a:lnTo>
                  <a:pt x="1264" y="1096"/>
                </a:lnTo>
                <a:lnTo>
                  <a:pt x="1268" y="1092"/>
                </a:lnTo>
                <a:lnTo>
                  <a:pt x="1272" y="1094"/>
                </a:lnTo>
                <a:lnTo>
                  <a:pt x="1276" y="1098"/>
                </a:lnTo>
                <a:lnTo>
                  <a:pt x="1280" y="1106"/>
                </a:lnTo>
                <a:lnTo>
                  <a:pt x="1284" y="1128"/>
                </a:lnTo>
                <a:lnTo>
                  <a:pt x="1286" y="1148"/>
                </a:lnTo>
                <a:lnTo>
                  <a:pt x="1286" y="1180"/>
                </a:lnTo>
                <a:lnTo>
                  <a:pt x="1288" y="1196"/>
                </a:lnTo>
                <a:lnTo>
                  <a:pt x="1292" y="1218"/>
                </a:lnTo>
                <a:lnTo>
                  <a:pt x="1306" y="1298"/>
                </a:lnTo>
                <a:lnTo>
                  <a:pt x="1316" y="1352"/>
                </a:lnTo>
                <a:lnTo>
                  <a:pt x="1322" y="1382"/>
                </a:lnTo>
                <a:lnTo>
                  <a:pt x="1330" y="1408"/>
                </a:lnTo>
                <a:lnTo>
                  <a:pt x="1340" y="1432"/>
                </a:lnTo>
                <a:lnTo>
                  <a:pt x="1352" y="1454"/>
                </a:lnTo>
                <a:lnTo>
                  <a:pt x="1360" y="1474"/>
                </a:lnTo>
                <a:lnTo>
                  <a:pt x="1368" y="1490"/>
                </a:lnTo>
                <a:lnTo>
                  <a:pt x="1374" y="1504"/>
                </a:lnTo>
                <a:lnTo>
                  <a:pt x="1380" y="1514"/>
                </a:lnTo>
                <a:lnTo>
                  <a:pt x="1382" y="1522"/>
                </a:lnTo>
                <a:lnTo>
                  <a:pt x="1380" y="1526"/>
                </a:lnTo>
                <a:lnTo>
                  <a:pt x="1374" y="1528"/>
                </a:lnTo>
                <a:lnTo>
                  <a:pt x="1356" y="1530"/>
                </a:lnTo>
                <a:lnTo>
                  <a:pt x="1284" y="1530"/>
                </a:lnTo>
                <a:lnTo>
                  <a:pt x="1274" y="1528"/>
                </a:lnTo>
                <a:lnTo>
                  <a:pt x="1262" y="1524"/>
                </a:lnTo>
                <a:lnTo>
                  <a:pt x="1254" y="1518"/>
                </a:lnTo>
                <a:lnTo>
                  <a:pt x="1250" y="1510"/>
                </a:lnTo>
                <a:lnTo>
                  <a:pt x="1244" y="1490"/>
                </a:lnTo>
                <a:lnTo>
                  <a:pt x="1240" y="1466"/>
                </a:lnTo>
                <a:lnTo>
                  <a:pt x="1234" y="1422"/>
                </a:lnTo>
                <a:lnTo>
                  <a:pt x="1228" y="1368"/>
                </a:lnTo>
                <a:lnTo>
                  <a:pt x="1218" y="1304"/>
                </a:lnTo>
                <a:lnTo>
                  <a:pt x="1218" y="1276"/>
                </a:lnTo>
                <a:lnTo>
                  <a:pt x="1220" y="1250"/>
                </a:lnTo>
                <a:lnTo>
                  <a:pt x="1226" y="1218"/>
                </a:lnTo>
                <a:lnTo>
                  <a:pt x="1236" y="1164"/>
                </a:lnTo>
                <a:lnTo>
                  <a:pt x="1238" y="1146"/>
                </a:lnTo>
                <a:close/>
                <a:moveTo>
                  <a:pt x="202" y="1240"/>
                </a:moveTo>
                <a:lnTo>
                  <a:pt x="202" y="1240"/>
                </a:lnTo>
                <a:lnTo>
                  <a:pt x="198" y="1228"/>
                </a:lnTo>
                <a:lnTo>
                  <a:pt x="200" y="1216"/>
                </a:lnTo>
                <a:lnTo>
                  <a:pt x="204" y="1206"/>
                </a:lnTo>
                <a:lnTo>
                  <a:pt x="210" y="1198"/>
                </a:lnTo>
                <a:lnTo>
                  <a:pt x="266" y="1148"/>
                </a:lnTo>
                <a:lnTo>
                  <a:pt x="308" y="1112"/>
                </a:lnTo>
                <a:lnTo>
                  <a:pt x="348" y="1078"/>
                </a:lnTo>
                <a:lnTo>
                  <a:pt x="366" y="1058"/>
                </a:lnTo>
                <a:lnTo>
                  <a:pt x="382" y="1036"/>
                </a:lnTo>
                <a:lnTo>
                  <a:pt x="412" y="986"/>
                </a:lnTo>
                <a:lnTo>
                  <a:pt x="420" y="976"/>
                </a:lnTo>
                <a:lnTo>
                  <a:pt x="426" y="966"/>
                </a:lnTo>
                <a:lnTo>
                  <a:pt x="434" y="960"/>
                </a:lnTo>
                <a:lnTo>
                  <a:pt x="440" y="956"/>
                </a:lnTo>
                <a:lnTo>
                  <a:pt x="446" y="954"/>
                </a:lnTo>
                <a:lnTo>
                  <a:pt x="454" y="954"/>
                </a:lnTo>
                <a:lnTo>
                  <a:pt x="460" y="954"/>
                </a:lnTo>
                <a:lnTo>
                  <a:pt x="468" y="956"/>
                </a:lnTo>
                <a:lnTo>
                  <a:pt x="482" y="964"/>
                </a:lnTo>
                <a:lnTo>
                  <a:pt x="494" y="974"/>
                </a:lnTo>
                <a:lnTo>
                  <a:pt x="522" y="1004"/>
                </a:lnTo>
                <a:lnTo>
                  <a:pt x="528" y="1014"/>
                </a:lnTo>
                <a:lnTo>
                  <a:pt x="534" y="1024"/>
                </a:lnTo>
                <a:lnTo>
                  <a:pt x="544" y="1046"/>
                </a:lnTo>
                <a:lnTo>
                  <a:pt x="556" y="1098"/>
                </a:lnTo>
                <a:lnTo>
                  <a:pt x="572" y="1166"/>
                </a:lnTo>
                <a:lnTo>
                  <a:pt x="582" y="1218"/>
                </a:lnTo>
                <a:lnTo>
                  <a:pt x="588" y="1260"/>
                </a:lnTo>
                <a:lnTo>
                  <a:pt x="590" y="1288"/>
                </a:lnTo>
                <a:lnTo>
                  <a:pt x="588" y="1314"/>
                </a:lnTo>
                <a:lnTo>
                  <a:pt x="582" y="1346"/>
                </a:lnTo>
                <a:lnTo>
                  <a:pt x="574" y="1400"/>
                </a:lnTo>
                <a:lnTo>
                  <a:pt x="568" y="1430"/>
                </a:lnTo>
                <a:lnTo>
                  <a:pt x="556" y="1482"/>
                </a:lnTo>
                <a:lnTo>
                  <a:pt x="556" y="1488"/>
                </a:lnTo>
                <a:lnTo>
                  <a:pt x="550" y="1510"/>
                </a:lnTo>
                <a:lnTo>
                  <a:pt x="544" y="1522"/>
                </a:lnTo>
                <a:lnTo>
                  <a:pt x="538" y="1536"/>
                </a:lnTo>
                <a:lnTo>
                  <a:pt x="530" y="1556"/>
                </a:lnTo>
                <a:lnTo>
                  <a:pt x="530" y="1562"/>
                </a:lnTo>
                <a:lnTo>
                  <a:pt x="524" y="1582"/>
                </a:lnTo>
                <a:lnTo>
                  <a:pt x="520" y="1590"/>
                </a:lnTo>
                <a:lnTo>
                  <a:pt x="516" y="1594"/>
                </a:lnTo>
                <a:lnTo>
                  <a:pt x="504" y="1600"/>
                </a:lnTo>
                <a:lnTo>
                  <a:pt x="486" y="1606"/>
                </a:lnTo>
                <a:lnTo>
                  <a:pt x="476" y="1608"/>
                </a:lnTo>
                <a:lnTo>
                  <a:pt x="464" y="1608"/>
                </a:lnTo>
                <a:lnTo>
                  <a:pt x="438" y="1608"/>
                </a:lnTo>
                <a:lnTo>
                  <a:pt x="412" y="1604"/>
                </a:lnTo>
                <a:lnTo>
                  <a:pt x="402" y="1602"/>
                </a:lnTo>
                <a:lnTo>
                  <a:pt x="394" y="1600"/>
                </a:lnTo>
                <a:lnTo>
                  <a:pt x="390" y="1596"/>
                </a:lnTo>
                <a:lnTo>
                  <a:pt x="390" y="1594"/>
                </a:lnTo>
                <a:lnTo>
                  <a:pt x="392" y="1590"/>
                </a:lnTo>
                <a:lnTo>
                  <a:pt x="390" y="1584"/>
                </a:lnTo>
                <a:lnTo>
                  <a:pt x="386" y="1576"/>
                </a:lnTo>
                <a:lnTo>
                  <a:pt x="380" y="1566"/>
                </a:lnTo>
                <a:lnTo>
                  <a:pt x="318" y="1490"/>
                </a:lnTo>
                <a:lnTo>
                  <a:pt x="306" y="1470"/>
                </a:lnTo>
                <a:lnTo>
                  <a:pt x="302" y="1462"/>
                </a:lnTo>
                <a:lnTo>
                  <a:pt x="300" y="1456"/>
                </a:lnTo>
                <a:lnTo>
                  <a:pt x="298" y="1440"/>
                </a:lnTo>
                <a:lnTo>
                  <a:pt x="294" y="1420"/>
                </a:lnTo>
                <a:lnTo>
                  <a:pt x="286" y="1396"/>
                </a:lnTo>
                <a:lnTo>
                  <a:pt x="274" y="1372"/>
                </a:lnTo>
                <a:lnTo>
                  <a:pt x="272" y="1370"/>
                </a:lnTo>
                <a:lnTo>
                  <a:pt x="246" y="1322"/>
                </a:lnTo>
                <a:lnTo>
                  <a:pt x="202" y="124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9" name="Freeform 8"/>
          <p:cNvSpPr>
            <a:spLocks noEditPoints="1"/>
          </p:cNvSpPr>
          <p:nvPr/>
        </p:nvSpPr>
        <p:spPr bwMode="auto">
          <a:xfrm>
            <a:off x="6942138" y="3915347"/>
            <a:ext cx="401637" cy="965200"/>
          </a:xfrm>
          <a:custGeom>
            <a:avLst/>
            <a:gdLst>
              <a:gd name="T0" fmla="*/ 2147483647 w 1652"/>
              <a:gd name="T1" fmla="*/ 2147483647 h 3968"/>
              <a:gd name="T2" fmla="*/ 2147483647 w 1652"/>
              <a:gd name="T3" fmla="*/ 2147483647 h 3968"/>
              <a:gd name="T4" fmla="*/ 2147483647 w 1652"/>
              <a:gd name="T5" fmla="*/ 2147483647 h 3968"/>
              <a:gd name="T6" fmla="*/ 2147483647 w 1652"/>
              <a:gd name="T7" fmla="*/ 2147483647 h 3968"/>
              <a:gd name="T8" fmla="*/ 2147483647 w 1652"/>
              <a:gd name="T9" fmla="*/ 2147483647 h 3968"/>
              <a:gd name="T10" fmla="*/ 2147483647 w 1652"/>
              <a:gd name="T11" fmla="*/ 2147483647 h 3968"/>
              <a:gd name="T12" fmla="*/ 2147483647 w 1652"/>
              <a:gd name="T13" fmla="*/ 2147483647 h 3968"/>
              <a:gd name="T14" fmla="*/ 2147483647 w 1652"/>
              <a:gd name="T15" fmla="*/ 2147483647 h 3968"/>
              <a:gd name="T16" fmla="*/ 2147483647 w 1652"/>
              <a:gd name="T17" fmla="*/ 2147483647 h 3968"/>
              <a:gd name="T18" fmla="*/ 2147483647 w 1652"/>
              <a:gd name="T19" fmla="*/ 2147483647 h 3968"/>
              <a:gd name="T20" fmla="*/ 2147483647 w 1652"/>
              <a:gd name="T21" fmla="*/ 2147483647 h 3968"/>
              <a:gd name="T22" fmla="*/ 2147483647 w 1652"/>
              <a:gd name="T23" fmla="*/ 2147483647 h 3968"/>
              <a:gd name="T24" fmla="*/ 2147483647 w 1652"/>
              <a:gd name="T25" fmla="*/ 2147483647 h 3968"/>
              <a:gd name="T26" fmla="*/ 2147483647 w 1652"/>
              <a:gd name="T27" fmla="*/ 2147483647 h 3968"/>
              <a:gd name="T28" fmla="*/ 2147483647 w 1652"/>
              <a:gd name="T29" fmla="*/ 2147483647 h 3968"/>
              <a:gd name="T30" fmla="*/ 2147483647 w 1652"/>
              <a:gd name="T31" fmla="*/ 2147483647 h 3968"/>
              <a:gd name="T32" fmla="*/ 2147483647 w 1652"/>
              <a:gd name="T33" fmla="*/ 2147483647 h 3968"/>
              <a:gd name="T34" fmla="*/ 2147483647 w 1652"/>
              <a:gd name="T35" fmla="*/ 2147483647 h 3968"/>
              <a:gd name="T36" fmla="*/ 2147483647 w 1652"/>
              <a:gd name="T37" fmla="*/ 2147483647 h 3968"/>
              <a:gd name="T38" fmla="*/ 2147483647 w 1652"/>
              <a:gd name="T39" fmla="*/ 2147483647 h 3968"/>
              <a:gd name="T40" fmla="*/ 2147483647 w 1652"/>
              <a:gd name="T41" fmla="*/ 2147483647 h 3968"/>
              <a:gd name="T42" fmla="*/ 2147483647 w 1652"/>
              <a:gd name="T43" fmla="*/ 2147483647 h 3968"/>
              <a:gd name="T44" fmla="*/ 2147483647 w 1652"/>
              <a:gd name="T45" fmla="*/ 2147483647 h 3968"/>
              <a:gd name="T46" fmla="*/ 2147483647 w 1652"/>
              <a:gd name="T47" fmla="*/ 2147483647 h 3968"/>
              <a:gd name="T48" fmla="*/ 2147483647 w 1652"/>
              <a:gd name="T49" fmla="*/ 2147483647 h 3968"/>
              <a:gd name="T50" fmla="*/ 2147483647 w 1652"/>
              <a:gd name="T51" fmla="*/ 2147483647 h 3968"/>
              <a:gd name="T52" fmla="*/ 2147483647 w 1652"/>
              <a:gd name="T53" fmla="*/ 2147483647 h 3968"/>
              <a:gd name="T54" fmla="*/ 2147483647 w 1652"/>
              <a:gd name="T55" fmla="*/ 2147483647 h 3968"/>
              <a:gd name="T56" fmla="*/ 2147483647 w 1652"/>
              <a:gd name="T57" fmla="*/ 2147483647 h 3968"/>
              <a:gd name="T58" fmla="*/ 2147483647 w 1652"/>
              <a:gd name="T59" fmla="*/ 2147483647 h 3968"/>
              <a:gd name="T60" fmla="*/ 2147483647 w 1652"/>
              <a:gd name="T61" fmla="*/ 2147483647 h 3968"/>
              <a:gd name="T62" fmla="*/ 2147483647 w 1652"/>
              <a:gd name="T63" fmla="*/ 2147483647 h 3968"/>
              <a:gd name="T64" fmla="*/ 2147483647 w 1652"/>
              <a:gd name="T65" fmla="*/ 2147483647 h 3968"/>
              <a:gd name="T66" fmla="*/ 2147483647 w 1652"/>
              <a:gd name="T67" fmla="*/ 2147483647 h 3968"/>
              <a:gd name="T68" fmla="*/ 2147483647 w 1652"/>
              <a:gd name="T69" fmla="*/ 2147483647 h 3968"/>
              <a:gd name="T70" fmla="*/ 2147483647 w 1652"/>
              <a:gd name="T71" fmla="*/ 2147483647 h 3968"/>
              <a:gd name="T72" fmla="*/ 2147483647 w 1652"/>
              <a:gd name="T73" fmla="*/ 2147483647 h 3968"/>
              <a:gd name="T74" fmla="*/ 2147483647 w 1652"/>
              <a:gd name="T75" fmla="*/ 2147483647 h 3968"/>
              <a:gd name="T76" fmla="*/ 2147483647 w 1652"/>
              <a:gd name="T77" fmla="*/ 2147483647 h 3968"/>
              <a:gd name="T78" fmla="*/ 2147483647 w 1652"/>
              <a:gd name="T79" fmla="*/ 2147483647 h 3968"/>
              <a:gd name="T80" fmla="*/ 2147483647 w 1652"/>
              <a:gd name="T81" fmla="*/ 2147483647 h 3968"/>
              <a:gd name="T82" fmla="*/ 2147483647 w 1652"/>
              <a:gd name="T83" fmla="*/ 2147483647 h 3968"/>
              <a:gd name="T84" fmla="*/ 2147483647 w 1652"/>
              <a:gd name="T85" fmla="*/ 2147483647 h 3968"/>
              <a:gd name="T86" fmla="*/ 2147483647 w 1652"/>
              <a:gd name="T87" fmla="*/ 2147483647 h 3968"/>
              <a:gd name="T88" fmla="*/ 2147483647 w 1652"/>
              <a:gd name="T89" fmla="*/ 2147483647 h 3968"/>
              <a:gd name="T90" fmla="*/ 2147483647 w 1652"/>
              <a:gd name="T91" fmla="*/ 2147483647 h 3968"/>
              <a:gd name="T92" fmla="*/ 2147483647 w 1652"/>
              <a:gd name="T93" fmla="*/ 2147483647 h 3968"/>
              <a:gd name="T94" fmla="*/ 2147483647 w 1652"/>
              <a:gd name="T95" fmla="*/ 2147483647 h 3968"/>
              <a:gd name="T96" fmla="*/ 2147483647 w 1652"/>
              <a:gd name="T97" fmla="*/ 2147483647 h 3968"/>
              <a:gd name="T98" fmla="*/ 2147483647 w 1652"/>
              <a:gd name="T99" fmla="*/ 2147483647 h 3968"/>
              <a:gd name="T100" fmla="*/ 2147483647 w 1652"/>
              <a:gd name="T101" fmla="*/ 2147483647 h 3968"/>
              <a:gd name="T102" fmla="*/ 2147483647 w 1652"/>
              <a:gd name="T103" fmla="*/ 2147483647 h 3968"/>
              <a:gd name="T104" fmla="*/ 2147483647 w 1652"/>
              <a:gd name="T105" fmla="*/ 2147483647 h 3968"/>
              <a:gd name="T106" fmla="*/ 2147483647 w 1652"/>
              <a:gd name="T107" fmla="*/ 2147483647 h 3968"/>
              <a:gd name="T108" fmla="*/ 2147483647 w 1652"/>
              <a:gd name="T109" fmla="*/ 2147483647 h 3968"/>
              <a:gd name="T110" fmla="*/ 2147483647 w 1652"/>
              <a:gd name="T111" fmla="*/ 2147483647 h 3968"/>
              <a:gd name="T112" fmla="*/ 2147483647 w 1652"/>
              <a:gd name="T113" fmla="*/ 2147483647 h 3968"/>
              <a:gd name="T114" fmla="*/ 2147483647 w 1652"/>
              <a:gd name="T115" fmla="*/ 2147483647 h 3968"/>
              <a:gd name="T116" fmla="*/ 2147483647 w 1652"/>
              <a:gd name="T117" fmla="*/ 2147483647 h 39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52"/>
              <a:gd name="T178" fmla="*/ 0 h 3968"/>
              <a:gd name="T179" fmla="*/ 1652 w 1652"/>
              <a:gd name="T180" fmla="*/ 3968 h 396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52" h="3968">
                <a:moveTo>
                  <a:pt x="2" y="1216"/>
                </a:moveTo>
                <a:lnTo>
                  <a:pt x="2" y="1216"/>
                </a:lnTo>
                <a:lnTo>
                  <a:pt x="16" y="1246"/>
                </a:lnTo>
                <a:lnTo>
                  <a:pt x="32" y="1288"/>
                </a:lnTo>
                <a:lnTo>
                  <a:pt x="70" y="1382"/>
                </a:lnTo>
                <a:lnTo>
                  <a:pt x="86" y="1426"/>
                </a:lnTo>
                <a:lnTo>
                  <a:pt x="94" y="1444"/>
                </a:lnTo>
                <a:lnTo>
                  <a:pt x="106" y="1462"/>
                </a:lnTo>
                <a:lnTo>
                  <a:pt x="120" y="1478"/>
                </a:lnTo>
                <a:lnTo>
                  <a:pt x="134" y="1492"/>
                </a:lnTo>
                <a:lnTo>
                  <a:pt x="146" y="1500"/>
                </a:lnTo>
                <a:lnTo>
                  <a:pt x="154" y="1504"/>
                </a:lnTo>
                <a:lnTo>
                  <a:pt x="156" y="1504"/>
                </a:lnTo>
                <a:lnTo>
                  <a:pt x="158" y="1506"/>
                </a:lnTo>
                <a:lnTo>
                  <a:pt x="154" y="1510"/>
                </a:lnTo>
                <a:lnTo>
                  <a:pt x="152" y="1512"/>
                </a:lnTo>
                <a:lnTo>
                  <a:pt x="152" y="1516"/>
                </a:lnTo>
                <a:lnTo>
                  <a:pt x="152" y="1520"/>
                </a:lnTo>
                <a:lnTo>
                  <a:pt x="154" y="1522"/>
                </a:lnTo>
                <a:lnTo>
                  <a:pt x="162" y="1528"/>
                </a:lnTo>
                <a:lnTo>
                  <a:pt x="170" y="1530"/>
                </a:lnTo>
                <a:lnTo>
                  <a:pt x="174" y="1532"/>
                </a:lnTo>
                <a:lnTo>
                  <a:pt x="180" y="1536"/>
                </a:lnTo>
                <a:lnTo>
                  <a:pt x="194" y="1552"/>
                </a:lnTo>
                <a:lnTo>
                  <a:pt x="242" y="1614"/>
                </a:lnTo>
                <a:lnTo>
                  <a:pt x="256" y="1634"/>
                </a:lnTo>
                <a:lnTo>
                  <a:pt x="264" y="1648"/>
                </a:lnTo>
                <a:lnTo>
                  <a:pt x="268" y="1654"/>
                </a:lnTo>
                <a:lnTo>
                  <a:pt x="274" y="1660"/>
                </a:lnTo>
                <a:lnTo>
                  <a:pt x="280" y="1664"/>
                </a:lnTo>
                <a:lnTo>
                  <a:pt x="286" y="1666"/>
                </a:lnTo>
                <a:lnTo>
                  <a:pt x="314" y="1678"/>
                </a:lnTo>
                <a:lnTo>
                  <a:pt x="328" y="1682"/>
                </a:lnTo>
                <a:lnTo>
                  <a:pt x="342" y="1684"/>
                </a:lnTo>
                <a:lnTo>
                  <a:pt x="348" y="1684"/>
                </a:lnTo>
                <a:lnTo>
                  <a:pt x="356" y="1688"/>
                </a:lnTo>
                <a:lnTo>
                  <a:pt x="364" y="1692"/>
                </a:lnTo>
                <a:lnTo>
                  <a:pt x="370" y="1696"/>
                </a:lnTo>
                <a:lnTo>
                  <a:pt x="386" y="1708"/>
                </a:lnTo>
                <a:lnTo>
                  <a:pt x="406" y="1720"/>
                </a:lnTo>
                <a:lnTo>
                  <a:pt x="446" y="1744"/>
                </a:lnTo>
                <a:lnTo>
                  <a:pt x="480" y="1768"/>
                </a:lnTo>
                <a:lnTo>
                  <a:pt x="486" y="1774"/>
                </a:lnTo>
                <a:lnTo>
                  <a:pt x="490" y="1782"/>
                </a:lnTo>
                <a:lnTo>
                  <a:pt x="494" y="1790"/>
                </a:lnTo>
                <a:lnTo>
                  <a:pt x="494" y="1798"/>
                </a:lnTo>
                <a:lnTo>
                  <a:pt x="494" y="1818"/>
                </a:lnTo>
                <a:lnTo>
                  <a:pt x="490" y="1844"/>
                </a:lnTo>
                <a:lnTo>
                  <a:pt x="486" y="1874"/>
                </a:lnTo>
                <a:lnTo>
                  <a:pt x="484" y="1900"/>
                </a:lnTo>
                <a:lnTo>
                  <a:pt x="482" y="1928"/>
                </a:lnTo>
                <a:lnTo>
                  <a:pt x="482" y="1968"/>
                </a:lnTo>
                <a:lnTo>
                  <a:pt x="484" y="2024"/>
                </a:lnTo>
                <a:lnTo>
                  <a:pt x="492" y="2138"/>
                </a:lnTo>
                <a:lnTo>
                  <a:pt x="494" y="2192"/>
                </a:lnTo>
                <a:lnTo>
                  <a:pt x="494" y="2464"/>
                </a:lnTo>
                <a:lnTo>
                  <a:pt x="494" y="2514"/>
                </a:lnTo>
                <a:lnTo>
                  <a:pt x="492" y="2540"/>
                </a:lnTo>
                <a:lnTo>
                  <a:pt x="488" y="2566"/>
                </a:lnTo>
                <a:lnTo>
                  <a:pt x="488" y="2570"/>
                </a:lnTo>
                <a:lnTo>
                  <a:pt x="484" y="2598"/>
                </a:lnTo>
                <a:lnTo>
                  <a:pt x="482" y="2624"/>
                </a:lnTo>
                <a:lnTo>
                  <a:pt x="482" y="2690"/>
                </a:lnTo>
                <a:lnTo>
                  <a:pt x="482" y="2746"/>
                </a:lnTo>
                <a:lnTo>
                  <a:pt x="482" y="2800"/>
                </a:lnTo>
                <a:lnTo>
                  <a:pt x="484" y="2820"/>
                </a:lnTo>
                <a:lnTo>
                  <a:pt x="486" y="2826"/>
                </a:lnTo>
                <a:lnTo>
                  <a:pt x="488" y="2828"/>
                </a:lnTo>
                <a:lnTo>
                  <a:pt x="490" y="2830"/>
                </a:lnTo>
                <a:lnTo>
                  <a:pt x="492" y="2836"/>
                </a:lnTo>
                <a:lnTo>
                  <a:pt x="492" y="2854"/>
                </a:lnTo>
                <a:lnTo>
                  <a:pt x="486" y="2908"/>
                </a:lnTo>
                <a:lnTo>
                  <a:pt x="484" y="2934"/>
                </a:lnTo>
                <a:lnTo>
                  <a:pt x="486" y="2962"/>
                </a:lnTo>
                <a:lnTo>
                  <a:pt x="490" y="3004"/>
                </a:lnTo>
                <a:lnTo>
                  <a:pt x="498" y="3058"/>
                </a:lnTo>
                <a:lnTo>
                  <a:pt x="504" y="3112"/>
                </a:lnTo>
                <a:lnTo>
                  <a:pt x="512" y="3166"/>
                </a:lnTo>
                <a:lnTo>
                  <a:pt x="532" y="3268"/>
                </a:lnTo>
                <a:lnTo>
                  <a:pt x="540" y="3322"/>
                </a:lnTo>
                <a:lnTo>
                  <a:pt x="548" y="3424"/>
                </a:lnTo>
                <a:lnTo>
                  <a:pt x="552" y="3480"/>
                </a:lnTo>
                <a:lnTo>
                  <a:pt x="560" y="3592"/>
                </a:lnTo>
                <a:lnTo>
                  <a:pt x="560" y="3620"/>
                </a:lnTo>
                <a:lnTo>
                  <a:pt x="558" y="3648"/>
                </a:lnTo>
                <a:lnTo>
                  <a:pt x="542" y="3750"/>
                </a:lnTo>
                <a:lnTo>
                  <a:pt x="536" y="3776"/>
                </a:lnTo>
                <a:lnTo>
                  <a:pt x="528" y="3802"/>
                </a:lnTo>
                <a:lnTo>
                  <a:pt x="504" y="3870"/>
                </a:lnTo>
                <a:lnTo>
                  <a:pt x="500" y="3882"/>
                </a:lnTo>
                <a:lnTo>
                  <a:pt x="500" y="3892"/>
                </a:lnTo>
                <a:lnTo>
                  <a:pt x="500" y="3902"/>
                </a:lnTo>
                <a:lnTo>
                  <a:pt x="502" y="3908"/>
                </a:lnTo>
                <a:lnTo>
                  <a:pt x="506" y="3920"/>
                </a:lnTo>
                <a:lnTo>
                  <a:pt x="508" y="3934"/>
                </a:lnTo>
                <a:lnTo>
                  <a:pt x="510" y="3940"/>
                </a:lnTo>
                <a:lnTo>
                  <a:pt x="514" y="3946"/>
                </a:lnTo>
                <a:lnTo>
                  <a:pt x="520" y="3952"/>
                </a:lnTo>
                <a:lnTo>
                  <a:pt x="528" y="3958"/>
                </a:lnTo>
                <a:lnTo>
                  <a:pt x="538" y="3962"/>
                </a:lnTo>
                <a:lnTo>
                  <a:pt x="550" y="3966"/>
                </a:lnTo>
                <a:lnTo>
                  <a:pt x="560" y="3968"/>
                </a:lnTo>
                <a:lnTo>
                  <a:pt x="570" y="3968"/>
                </a:lnTo>
                <a:lnTo>
                  <a:pt x="598" y="3968"/>
                </a:lnTo>
                <a:lnTo>
                  <a:pt x="632" y="3968"/>
                </a:lnTo>
                <a:lnTo>
                  <a:pt x="648" y="3968"/>
                </a:lnTo>
                <a:lnTo>
                  <a:pt x="660" y="3968"/>
                </a:lnTo>
                <a:lnTo>
                  <a:pt x="672" y="3966"/>
                </a:lnTo>
                <a:lnTo>
                  <a:pt x="682" y="3962"/>
                </a:lnTo>
                <a:lnTo>
                  <a:pt x="690" y="3958"/>
                </a:lnTo>
                <a:lnTo>
                  <a:pt x="700" y="3946"/>
                </a:lnTo>
                <a:lnTo>
                  <a:pt x="710" y="3934"/>
                </a:lnTo>
                <a:lnTo>
                  <a:pt x="714" y="3922"/>
                </a:lnTo>
                <a:lnTo>
                  <a:pt x="716" y="3916"/>
                </a:lnTo>
                <a:lnTo>
                  <a:pt x="716" y="3882"/>
                </a:lnTo>
                <a:lnTo>
                  <a:pt x="716" y="3732"/>
                </a:lnTo>
                <a:lnTo>
                  <a:pt x="716" y="3722"/>
                </a:lnTo>
                <a:lnTo>
                  <a:pt x="718" y="3712"/>
                </a:lnTo>
                <a:lnTo>
                  <a:pt x="720" y="3706"/>
                </a:lnTo>
                <a:lnTo>
                  <a:pt x="724" y="3704"/>
                </a:lnTo>
                <a:lnTo>
                  <a:pt x="726" y="3702"/>
                </a:lnTo>
                <a:lnTo>
                  <a:pt x="728" y="3696"/>
                </a:lnTo>
                <a:lnTo>
                  <a:pt x="726" y="3688"/>
                </a:lnTo>
                <a:lnTo>
                  <a:pt x="724" y="3678"/>
                </a:lnTo>
                <a:lnTo>
                  <a:pt x="722" y="3672"/>
                </a:lnTo>
                <a:lnTo>
                  <a:pt x="718" y="3650"/>
                </a:lnTo>
                <a:lnTo>
                  <a:pt x="716" y="3632"/>
                </a:lnTo>
                <a:lnTo>
                  <a:pt x="714" y="3628"/>
                </a:lnTo>
                <a:lnTo>
                  <a:pt x="712" y="3622"/>
                </a:lnTo>
                <a:lnTo>
                  <a:pt x="708" y="3618"/>
                </a:lnTo>
                <a:lnTo>
                  <a:pt x="702" y="3614"/>
                </a:lnTo>
                <a:lnTo>
                  <a:pt x="698" y="3610"/>
                </a:lnTo>
                <a:lnTo>
                  <a:pt x="692" y="3602"/>
                </a:lnTo>
                <a:lnTo>
                  <a:pt x="690" y="3592"/>
                </a:lnTo>
                <a:lnTo>
                  <a:pt x="688" y="3582"/>
                </a:lnTo>
                <a:lnTo>
                  <a:pt x="688" y="3574"/>
                </a:lnTo>
                <a:lnTo>
                  <a:pt x="688" y="3520"/>
                </a:lnTo>
                <a:lnTo>
                  <a:pt x="688" y="3516"/>
                </a:lnTo>
                <a:lnTo>
                  <a:pt x="692" y="3460"/>
                </a:lnTo>
                <a:lnTo>
                  <a:pt x="700" y="3384"/>
                </a:lnTo>
                <a:lnTo>
                  <a:pt x="704" y="3356"/>
                </a:lnTo>
                <a:lnTo>
                  <a:pt x="710" y="3330"/>
                </a:lnTo>
                <a:lnTo>
                  <a:pt x="750" y="3166"/>
                </a:lnTo>
                <a:lnTo>
                  <a:pt x="756" y="3140"/>
                </a:lnTo>
                <a:lnTo>
                  <a:pt x="758" y="3112"/>
                </a:lnTo>
                <a:lnTo>
                  <a:pt x="758" y="3082"/>
                </a:lnTo>
                <a:lnTo>
                  <a:pt x="758" y="3028"/>
                </a:lnTo>
                <a:lnTo>
                  <a:pt x="758" y="2986"/>
                </a:lnTo>
                <a:lnTo>
                  <a:pt x="756" y="2960"/>
                </a:lnTo>
                <a:lnTo>
                  <a:pt x="754" y="2932"/>
                </a:lnTo>
                <a:lnTo>
                  <a:pt x="748" y="2866"/>
                </a:lnTo>
                <a:lnTo>
                  <a:pt x="748" y="2856"/>
                </a:lnTo>
                <a:lnTo>
                  <a:pt x="754" y="2846"/>
                </a:lnTo>
                <a:lnTo>
                  <a:pt x="762" y="2840"/>
                </a:lnTo>
                <a:lnTo>
                  <a:pt x="772" y="2838"/>
                </a:lnTo>
                <a:lnTo>
                  <a:pt x="912" y="2830"/>
                </a:lnTo>
                <a:lnTo>
                  <a:pt x="966" y="2824"/>
                </a:lnTo>
                <a:lnTo>
                  <a:pt x="1010" y="2818"/>
                </a:lnTo>
                <a:lnTo>
                  <a:pt x="1020" y="2818"/>
                </a:lnTo>
                <a:lnTo>
                  <a:pt x="1028" y="2822"/>
                </a:lnTo>
                <a:lnTo>
                  <a:pt x="1034" y="2828"/>
                </a:lnTo>
                <a:lnTo>
                  <a:pt x="1036" y="2838"/>
                </a:lnTo>
                <a:lnTo>
                  <a:pt x="1036" y="2862"/>
                </a:lnTo>
                <a:lnTo>
                  <a:pt x="1032" y="2888"/>
                </a:lnTo>
                <a:lnTo>
                  <a:pt x="1028" y="2918"/>
                </a:lnTo>
                <a:lnTo>
                  <a:pt x="1024" y="2946"/>
                </a:lnTo>
                <a:lnTo>
                  <a:pt x="1022" y="2974"/>
                </a:lnTo>
                <a:lnTo>
                  <a:pt x="1022" y="3028"/>
                </a:lnTo>
                <a:lnTo>
                  <a:pt x="1024" y="3054"/>
                </a:lnTo>
                <a:lnTo>
                  <a:pt x="1026" y="3082"/>
                </a:lnTo>
                <a:lnTo>
                  <a:pt x="1032" y="3124"/>
                </a:lnTo>
                <a:lnTo>
                  <a:pt x="1038" y="3152"/>
                </a:lnTo>
                <a:lnTo>
                  <a:pt x="1044" y="3178"/>
                </a:lnTo>
                <a:lnTo>
                  <a:pt x="1054" y="3210"/>
                </a:lnTo>
                <a:lnTo>
                  <a:pt x="1062" y="3236"/>
                </a:lnTo>
                <a:lnTo>
                  <a:pt x="1068" y="3262"/>
                </a:lnTo>
                <a:lnTo>
                  <a:pt x="1072" y="3292"/>
                </a:lnTo>
                <a:lnTo>
                  <a:pt x="1082" y="3346"/>
                </a:lnTo>
                <a:lnTo>
                  <a:pt x="1088" y="3388"/>
                </a:lnTo>
                <a:lnTo>
                  <a:pt x="1090" y="3416"/>
                </a:lnTo>
                <a:lnTo>
                  <a:pt x="1092" y="3442"/>
                </a:lnTo>
                <a:lnTo>
                  <a:pt x="1092" y="3508"/>
                </a:lnTo>
                <a:lnTo>
                  <a:pt x="1090" y="3530"/>
                </a:lnTo>
                <a:lnTo>
                  <a:pt x="1088" y="3538"/>
                </a:lnTo>
                <a:lnTo>
                  <a:pt x="1084" y="3542"/>
                </a:lnTo>
                <a:lnTo>
                  <a:pt x="1060" y="3568"/>
                </a:lnTo>
                <a:lnTo>
                  <a:pt x="1054" y="3574"/>
                </a:lnTo>
                <a:lnTo>
                  <a:pt x="1048" y="3584"/>
                </a:lnTo>
                <a:lnTo>
                  <a:pt x="1042" y="3594"/>
                </a:lnTo>
                <a:lnTo>
                  <a:pt x="1038" y="3604"/>
                </a:lnTo>
                <a:lnTo>
                  <a:pt x="1036" y="3614"/>
                </a:lnTo>
                <a:lnTo>
                  <a:pt x="1036" y="3644"/>
                </a:lnTo>
                <a:lnTo>
                  <a:pt x="1038" y="3650"/>
                </a:lnTo>
                <a:lnTo>
                  <a:pt x="1040" y="3658"/>
                </a:lnTo>
                <a:lnTo>
                  <a:pt x="1050" y="3674"/>
                </a:lnTo>
                <a:lnTo>
                  <a:pt x="1070" y="3704"/>
                </a:lnTo>
                <a:lnTo>
                  <a:pt x="1074" y="3710"/>
                </a:lnTo>
                <a:lnTo>
                  <a:pt x="1076" y="3720"/>
                </a:lnTo>
                <a:lnTo>
                  <a:pt x="1078" y="3744"/>
                </a:lnTo>
                <a:lnTo>
                  <a:pt x="1078" y="3810"/>
                </a:lnTo>
                <a:lnTo>
                  <a:pt x="1080" y="3820"/>
                </a:lnTo>
                <a:lnTo>
                  <a:pt x="1086" y="3828"/>
                </a:lnTo>
                <a:lnTo>
                  <a:pt x="1094" y="3834"/>
                </a:lnTo>
                <a:lnTo>
                  <a:pt x="1106" y="3836"/>
                </a:lnTo>
                <a:lnTo>
                  <a:pt x="1116" y="3836"/>
                </a:lnTo>
                <a:lnTo>
                  <a:pt x="1126" y="3832"/>
                </a:lnTo>
                <a:lnTo>
                  <a:pt x="1130" y="3826"/>
                </a:lnTo>
                <a:lnTo>
                  <a:pt x="1134" y="3818"/>
                </a:lnTo>
                <a:lnTo>
                  <a:pt x="1134" y="3812"/>
                </a:lnTo>
                <a:lnTo>
                  <a:pt x="1136" y="3810"/>
                </a:lnTo>
                <a:lnTo>
                  <a:pt x="1138" y="3810"/>
                </a:lnTo>
                <a:lnTo>
                  <a:pt x="1140" y="3812"/>
                </a:lnTo>
                <a:lnTo>
                  <a:pt x="1142" y="3820"/>
                </a:lnTo>
                <a:lnTo>
                  <a:pt x="1144" y="3830"/>
                </a:lnTo>
                <a:lnTo>
                  <a:pt x="1146" y="3852"/>
                </a:lnTo>
                <a:lnTo>
                  <a:pt x="1146" y="3856"/>
                </a:lnTo>
                <a:lnTo>
                  <a:pt x="1148" y="3868"/>
                </a:lnTo>
                <a:lnTo>
                  <a:pt x="1150" y="3880"/>
                </a:lnTo>
                <a:lnTo>
                  <a:pt x="1156" y="3890"/>
                </a:lnTo>
                <a:lnTo>
                  <a:pt x="1162" y="3898"/>
                </a:lnTo>
                <a:lnTo>
                  <a:pt x="1176" y="3908"/>
                </a:lnTo>
                <a:lnTo>
                  <a:pt x="1188" y="3916"/>
                </a:lnTo>
                <a:lnTo>
                  <a:pt x="1206" y="3920"/>
                </a:lnTo>
                <a:lnTo>
                  <a:pt x="1228" y="3926"/>
                </a:lnTo>
                <a:lnTo>
                  <a:pt x="1246" y="3928"/>
                </a:lnTo>
                <a:lnTo>
                  <a:pt x="1272" y="3930"/>
                </a:lnTo>
                <a:lnTo>
                  <a:pt x="1300" y="3932"/>
                </a:lnTo>
                <a:lnTo>
                  <a:pt x="1314" y="3932"/>
                </a:lnTo>
                <a:lnTo>
                  <a:pt x="1362" y="3932"/>
                </a:lnTo>
                <a:lnTo>
                  <a:pt x="1378" y="3930"/>
                </a:lnTo>
                <a:lnTo>
                  <a:pt x="1386" y="3928"/>
                </a:lnTo>
                <a:lnTo>
                  <a:pt x="1390" y="3926"/>
                </a:lnTo>
                <a:lnTo>
                  <a:pt x="1394" y="3918"/>
                </a:lnTo>
                <a:lnTo>
                  <a:pt x="1396" y="3908"/>
                </a:lnTo>
                <a:lnTo>
                  <a:pt x="1394" y="3896"/>
                </a:lnTo>
                <a:lnTo>
                  <a:pt x="1390" y="3884"/>
                </a:lnTo>
                <a:lnTo>
                  <a:pt x="1374" y="3854"/>
                </a:lnTo>
                <a:lnTo>
                  <a:pt x="1366" y="3838"/>
                </a:lnTo>
                <a:lnTo>
                  <a:pt x="1354" y="3824"/>
                </a:lnTo>
                <a:lnTo>
                  <a:pt x="1340" y="3808"/>
                </a:lnTo>
                <a:lnTo>
                  <a:pt x="1324" y="3790"/>
                </a:lnTo>
                <a:lnTo>
                  <a:pt x="1314" y="3774"/>
                </a:lnTo>
                <a:lnTo>
                  <a:pt x="1300" y="3752"/>
                </a:lnTo>
                <a:lnTo>
                  <a:pt x="1288" y="3726"/>
                </a:lnTo>
                <a:lnTo>
                  <a:pt x="1266" y="3670"/>
                </a:lnTo>
                <a:lnTo>
                  <a:pt x="1248" y="3620"/>
                </a:lnTo>
                <a:lnTo>
                  <a:pt x="1238" y="3588"/>
                </a:lnTo>
                <a:lnTo>
                  <a:pt x="1234" y="3560"/>
                </a:lnTo>
                <a:lnTo>
                  <a:pt x="1230" y="3534"/>
                </a:lnTo>
                <a:lnTo>
                  <a:pt x="1230" y="3480"/>
                </a:lnTo>
                <a:lnTo>
                  <a:pt x="1232" y="3452"/>
                </a:lnTo>
                <a:lnTo>
                  <a:pt x="1236" y="3424"/>
                </a:lnTo>
                <a:lnTo>
                  <a:pt x="1268" y="3262"/>
                </a:lnTo>
                <a:lnTo>
                  <a:pt x="1276" y="3208"/>
                </a:lnTo>
                <a:lnTo>
                  <a:pt x="1284" y="3120"/>
                </a:lnTo>
                <a:lnTo>
                  <a:pt x="1286" y="3064"/>
                </a:lnTo>
                <a:lnTo>
                  <a:pt x="1286" y="2974"/>
                </a:lnTo>
                <a:lnTo>
                  <a:pt x="1286" y="2918"/>
                </a:lnTo>
                <a:lnTo>
                  <a:pt x="1286" y="2818"/>
                </a:lnTo>
                <a:lnTo>
                  <a:pt x="1288" y="2808"/>
                </a:lnTo>
                <a:lnTo>
                  <a:pt x="1294" y="2800"/>
                </a:lnTo>
                <a:lnTo>
                  <a:pt x="1302" y="2794"/>
                </a:lnTo>
                <a:lnTo>
                  <a:pt x="1314" y="2792"/>
                </a:lnTo>
                <a:lnTo>
                  <a:pt x="1336" y="2790"/>
                </a:lnTo>
                <a:lnTo>
                  <a:pt x="1354" y="2786"/>
                </a:lnTo>
                <a:lnTo>
                  <a:pt x="1366" y="2782"/>
                </a:lnTo>
                <a:lnTo>
                  <a:pt x="1374" y="2780"/>
                </a:lnTo>
                <a:lnTo>
                  <a:pt x="1378" y="2780"/>
                </a:lnTo>
                <a:lnTo>
                  <a:pt x="1378" y="2778"/>
                </a:lnTo>
                <a:lnTo>
                  <a:pt x="1374" y="2772"/>
                </a:lnTo>
                <a:lnTo>
                  <a:pt x="1372" y="2768"/>
                </a:lnTo>
                <a:lnTo>
                  <a:pt x="1370" y="2762"/>
                </a:lnTo>
                <a:lnTo>
                  <a:pt x="1368" y="2748"/>
                </a:lnTo>
                <a:lnTo>
                  <a:pt x="1366" y="2728"/>
                </a:lnTo>
                <a:lnTo>
                  <a:pt x="1362" y="2702"/>
                </a:lnTo>
                <a:lnTo>
                  <a:pt x="1358" y="2672"/>
                </a:lnTo>
                <a:lnTo>
                  <a:pt x="1354" y="2644"/>
                </a:lnTo>
                <a:lnTo>
                  <a:pt x="1354" y="2618"/>
                </a:lnTo>
                <a:lnTo>
                  <a:pt x="1354" y="2422"/>
                </a:lnTo>
                <a:lnTo>
                  <a:pt x="1354" y="2368"/>
                </a:lnTo>
                <a:lnTo>
                  <a:pt x="1354" y="2074"/>
                </a:lnTo>
                <a:lnTo>
                  <a:pt x="1352" y="2062"/>
                </a:lnTo>
                <a:lnTo>
                  <a:pt x="1346" y="2056"/>
                </a:lnTo>
                <a:lnTo>
                  <a:pt x="1338" y="2050"/>
                </a:lnTo>
                <a:lnTo>
                  <a:pt x="1326" y="2050"/>
                </a:lnTo>
                <a:lnTo>
                  <a:pt x="1300" y="2054"/>
                </a:lnTo>
                <a:lnTo>
                  <a:pt x="1288" y="2054"/>
                </a:lnTo>
                <a:lnTo>
                  <a:pt x="1278" y="2048"/>
                </a:lnTo>
                <a:lnTo>
                  <a:pt x="1270" y="2042"/>
                </a:lnTo>
                <a:lnTo>
                  <a:pt x="1264" y="2032"/>
                </a:lnTo>
                <a:lnTo>
                  <a:pt x="1114" y="1604"/>
                </a:lnTo>
                <a:lnTo>
                  <a:pt x="1106" y="1582"/>
                </a:lnTo>
                <a:lnTo>
                  <a:pt x="1104" y="1564"/>
                </a:lnTo>
                <a:lnTo>
                  <a:pt x="1106" y="1560"/>
                </a:lnTo>
                <a:lnTo>
                  <a:pt x="1110" y="1554"/>
                </a:lnTo>
                <a:lnTo>
                  <a:pt x="1118" y="1550"/>
                </a:lnTo>
                <a:lnTo>
                  <a:pt x="1126" y="1546"/>
                </a:lnTo>
                <a:lnTo>
                  <a:pt x="1134" y="1546"/>
                </a:lnTo>
                <a:lnTo>
                  <a:pt x="1142" y="1550"/>
                </a:lnTo>
                <a:lnTo>
                  <a:pt x="1150" y="1556"/>
                </a:lnTo>
                <a:lnTo>
                  <a:pt x="1156" y="1566"/>
                </a:lnTo>
                <a:lnTo>
                  <a:pt x="1304" y="2006"/>
                </a:lnTo>
                <a:lnTo>
                  <a:pt x="1308" y="2016"/>
                </a:lnTo>
                <a:lnTo>
                  <a:pt x="1316" y="2024"/>
                </a:lnTo>
                <a:lnTo>
                  <a:pt x="1324" y="2030"/>
                </a:lnTo>
                <a:lnTo>
                  <a:pt x="1332" y="2032"/>
                </a:lnTo>
                <a:lnTo>
                  <a:pt x="1356" y="2030"/>
                </a:lnTo>
                <a:lnTo>
                  <a:pt x="1380" y="2028"/>
                </a:lnTo>
                <a:lnTo>
                  <a:pt x="1398" y="2026"/>
                </a:lnTo>
                <a:lnTo>
                  <a:pt x="1452" y="2016"/>
                </a:lnTo>
                <a:lnTo>
                  <a:pt x="1466" y="2014"/>
                </a:lnTo>
                <a:lnTo>
                  <a:pt x="1486" y="2012"/>
                </a:lnTo>
                <a:lnTo>
                  <a:pt x="1490" y="2014"/>
                </a:lnTo>
                <a:lnTo>
                  <a:pt x="1494" y="2016"/>
                </a:lnTo>
                <a:lnTo>
                  <a:pt x="1494" y="2026"/>
                </a:lnTo>
                <a:lnTo>
                  <a:pt x="1492" y="2030"/>
                </a:lnTo>
                <a:lnTo>
                  <a:pt x="1486" y="2032"/>
                </a:lnTo>
                <a:lnTo>
                  <a:pt x="1454" y="2036"/>
                </a:lnTo>
                <a:lnTo>
                  <a:pt x="1424" y="2042"/>
                </a:lnTo>
                <a:lnTo>
                  <a:pt x="1404" y="2046"/>
                </a:lnTo>
                <a:lnTo>
                  <a:pt x="1398" y="2050"/>
                </a:lnTo>
                <a:lnTo>
                  <a:pt x="1396" y="2052"/>
                </a:lnTo>
                <a:lnTo>
                  <a:pt x="1398" y="2054"/>
                </a:lnTo>
                <a:lnTo>
                  <a:pt x="1404" y="2058"/>
                </a:lnTo>
                <a:lnTo>
                  <a:pt x="1424" y="2062"/>
                </a:lnTo>
                <a:lnTo>
                  <a:pt x="1438" y="2064"/>
                </a:lnTo>
                <a:lnTo>
                  <a:pt x="1464" y="2068"/>
                </a:lnTo>
                <a:lnTo>
                  <a:pt x="1492" y="2070"/>
                </a:lnTo>
                <a:lnTo>
                  <a:pt x="1534" y="2070"/>
                </a:lnTo>
                <a:lnTo>
                  <a:pt x="1556" y="2068"/>
                </a:lnTo>
                <a:lnTo>
                  <a:pt x="1564" y="2066"/>
                </a:lnTo>
                <a:lnTo>
                  <a:pt x="1570" y="2064"/>
                </a:lnTo>
                <a:lnTo>
                  <a:pt x="1584" y="2052"/>
                </a:lnTo>
                <a:lnTo>
                  <a:pt x="1590" y="2042"/>
                </a:lnTo>
                <a:lnTo>
                  <a:pt x="1598" y="2028"/>
                </a:lnTo>
                <a:lnTo>
                  <a:pt x="1602" y="2012"/>
                </a:lnTo>
                <a:lnTo>
                  <a:pt x="1604" y="2002"/>
                </a:lnTo>
                <a:lnTo>
                  <a:pt x="1606" y="2000"/>
                </a:lnTo>
                <a:lnTo>
                  <a:pt x="1612" y="1996"/>
                </a:lnTo>
                <a:lnTo>
                  <a:pt x="1630" y="1990"/>
                </a:lnTo>
                <a:lnTo>
                  <a:pt x="1632" y="1990"/>
                </a:lnTo>
                <a:lnTo>
                  <a:pt x="1642" y="1986"/>
                </a:lnTo>
                <a:lnTo>
                  <a:pt x="1648" y="1978"/>
                </a:lnTo>
                <a:lnTo>
                  <a:pt x="1652" y="1968"/>
                </a:lnTo>
                <a:lnTo>
                  <a:pt x="1652" y="1958"/>
                </a:lnTo>
                <a:lnTo>
                  <a:pt x="1610" y="1758"/>
                </a:lnTo>
                <a:lnTo>
                  <a:pt x="1598" y="1708"/>
                </a:lnTo>
                <a:lnTo>
                  <a:pt x="1592" y="1686"/>
                </a:lnTo>
                <a:lnTo>
                  <a:pt x="1590" y="1666"/>
                </a:lnTo>
                <a:lnTo>
                  <a:pt x="1590" y="1636"/>
                </a:lnTo>
                <a:lnTo>
                  <a:pt x="1588" y="1620"/>
                </a:lnTo>
                <a:lnTo>
                  <a:pt x="1582" y="1598"/>
                </a:lnTo>
                <a:lnTo>
                  <a:pt x="1570" y="1556"/>
                </a:lnTo>
                <a:lnTo>
                  <a:pt x="1564" y="1534"/>
                </a:lnTo>
                <a:lnTo>
                  <a:pt x="1562" y="1516"/>
                </a:lnTo>
                <a:lnTo>
                  <a:pt x="1560" y="1502"/>
                </a:lnTo>
                <a:lnTo>
                  <a:pt x="1554" y="1486"/>
                </a:lnTo>
                <a:lnTo>
                  <a:pt x="1550" y="1468"/>
                </a:lnTo>
                <a:lnTo>
                  <a:pt x="1548" y="1450"/>
                </a:lnTo>
                <a:lnTo>
                  <a:pt x="1546" y="1428"/>
                </a:lnTo>
                <a:lnTo>
                  <a:pt x="1544" y="1404"/>
                </a:lnTo>
                <a:lnTo>
                  <a:pt x="1540" y="1388"/>
                </a:lnTo>
                <a:lnTo>
                  <a:pt x="1534" y="1362"/>
                </a:lnTo>
                <a:lnTo>
                  <a:pt x="1524" y="1336"/>
                </a:lnTo>
                <a:lnTo>
                  <a:pt x="1518" y="1324"/>
                </a:lnTo>
                <a:lnTo>
                  <a:pt x="1496" y="1274"/>
                </a:lnTo>
                <a:lnTo>
                  <a:pt x="1490" y="1254"/>
                </a:lnTo>
                <a:lnTo>
                  <a:pt x="1482" y="1228"/>
                </a:lnTo>
                <a:lnTo>
                  <a:pt x="1474" y="1202"/>
                </a:lnTo>
                <a:lnTo>
                  <a:pt x="1470" y="1182"/>
                </a:lnTo>
                <a:lnTo>
                  <a:pt x="1458" y="1132"/>
                </a:lnTo>
                <a:lnTo>
                  <a:pt x="1454" y="1106"/>
                </a:lnTo>
                <a:lnTo>
                  <a:pt x="1452" y="1080"/>
                </a:lnTo>
                <a:lnTo>
                  <a:pt x="1452" y="1062"/>
                </a:lnTo>
                <a:lnTo>
                  <a:pt x="1452" y="1024"/>
                </a:lnTo>
                <a:lnTo>
                  <a:pt x="1450" y="1008"/>
                </a:lnTo>
                <a:lnTo>
                  <a:pt x="1446" y="986"/>
                </a:lnTo>
                <a:lnTo>
                  <a:pt x="1442" y="966"/>
                </a:lnTo>
                <a:lnTo>
                  <a:pt x="1434" y="912"/>
                </a:lnTo>
                <a:lnTo>
                  <a:pt x="1430" y="882"/>
                </a:lnTo>
                <a:lnTo>
                  <a:pt x="1424" y="856"/>
                </a:lnTo>
                <a:lnTo>
                  <a:pt x="1418" y="828"/>
                </a:lnTo>
                <a:lnTo>
                  <a:pt x="1404" y="772"/>
                </a:lnTo>
                <a:lnTo>
                  <a:pt x="1396" y="750"/>
                </a:lnTo>
                <a:lnTo>
                  <a:pt x="1390" y="734"/>
                </a:lnTo>
                <a:lnTo>
                  <a:pt x="1386" y="730"/>
                </a:lnTo>
                <a:lnTo>
                  <a:pt x="1380" y="724"/>
                </a:lnTo>
                <a:lnTo>
                  <a:pt x="1368" y="716"/>
                </a:lnTo>
                <a:lnTo>
                  <a:pt x="1356" y="714"/>
                </a:lnTo>
                <a:lnTo>
                  <a:pt x="1348" y="712"/>
                </a:lnTo>
                <a:lnTo>
                  <a:pt x="1334" y="712"/>
                </a:lnTo>
                <a:lnTo>
                  <a:pt x="1332" y="710"/>
                </a:lnTo>
                <a:lnTo>
                  <a:pt x="1328" y="708"/>
                </a:lnTo>
                <a:lnTo>
                  <a:pt x="1320" y="698"/>
                </a:lnTo>
                <a:lnTo>
                  <a:pt x="1306" y="674"/>
                </a:lnTo>
                <a:lnTo>
                  <a:pt x="1298" y="664"/>
                </a:lnTo>
                <a:lnTo>
                  <a:pt x="1292" y="656"/>
                </a:lnTo>
                <a:lnTo>
                  <a:pt x="1280" y="644"/>
                </a:lnTo>
                <a:lnTo>
                  <a:pt x="1272" y="634"/>
                </a:lnTo>
                <a:lnTo>
                  <a:pt x="1264" y="620"/>
                </a:lnTo>
                <a:lnTo>
                  <a:pt x="1250" y="584"/>
                </a:lnTo>
                <a:lnTo>
                  <a:pt x="1238" y="542"/>
                </a:lnTo>
                <a:lnTo>
                  <a:pt x="1234" y="532"/>
                </a:lnTo>
                <a:lnTo>
                  <a:pt x="1230" y="524"/>
                </a:lnTo>
                <a:lnTo>
                  <a:pt x="1226" y="520"/>
                </a:lnTo>
                <a:lnTo>
                  <a:pt x="1222" y="518"/>
                </a:lnTo>
                <a:lnTo>
                  <a:pt x="1220" y="516"/>
                </a:lnTo>
                <a:lnTo>
                  <a:pt x="1218" y="514"/>
                </a:lnTo>
                <a:lnTo>
                  <a:pt x="1216" y="510"/>
                </a:lnTo>
                <a:lnTo>
                  <a:pt x="1216" y="506"/>
                </a:lnTo>
                <a:lnTo>
                  <a:pt x="1214" y="490"/>
                </a:lnTo>
                <a:lnTo>
                  <a:pt x="1210" y="468"/>
                </a:lnTo>
                <a:lnTo>
                  <a:pt x="1194" y="388"/>
                </a:lnTo>
                <a:lnTo>
                  <a:pt x="1182" y="334"/>
                </a:lnTo>
                <a:lnTo>
                  <a:pt x="1166" y="244"/>
                </a:lnTo>
                <a:lnTo>
                  <a:pt x="1158" y="218"/>
                </a:lnTo>
                <a:lnTo>
                  <a:pt x="1148" y="192"/>
                </a:lnTo>
                <a:lnTo>
                  <a:pt x="1128" y="146"/>
                </a:lnTo>
                <a:lnTo>
                  <a:pt x="1116" y="122"/>
                </a:lnTo>
                <a:lnTo>
                  <a:pt x="1098" y="102"/>
                </a:lnTo>
                <a:lnTo>
                  <a:pt x="1080" y="82"/>
                </a:lnTo>
                <a:lnTo>
                  <a:pt x="1060" y="64"/>
                </a:lnTo>
                <a:lnTo>
                  <a:pt x="1040" y="46"/>
                </a:lnTo>
                <a:lnTo>
                  <a:pt x="1030" y="40"/>
                </a:lnTo>
                <a:lnTo>
                  <a:pt x="986" y="12"/>
                </a:lnTo>
                <a:lnTo>
                  <a:pt x="976" y="8"/>
                </a:lnTo>
                <a:lnTo>
                  <a:pt x="966" y="4"/>
                </a:lnTo>
                <a:lnTo>
                  <a:pt x="954" y="2"/>
                </a:lnTo>
                <a:lnTo>
                  <a:pt x="946" y="0"/>
                </a:lnTo>
                <a:lnTo>
                  <a:pt x="926" y="2"/>
                </a:lnTo>
                <a:lnTo>
                  <a:pt x="904" y="6"/>
                </a:lnTo>
                <a:lnTo>
                  <a:pt x="886" y="10"/>
                </a:lnTo>
                <a:lnTo>
                  <a:pt x="870" y="12"/>
                </a:lnTo>
                <a:lnTo>
                  <a:pt x="834" y="12"/>
                </a:lnTo>
                <a:lnTo>
                  <a:pt x="824" y="14"/>
                </a:lnTo>
                <a:lnTo>
                  <a:pt x="814" y="18"/>
                </a:lnTo>
                <a:lnTo>
                  <a:pt x="802" y="22"/>
                </a:lnTo>
                <a:lnTo>
                  <a:pt x="792" y="30"/>
                </a:lnTo>
                <a:lnTo>
                  <a:pt x="774" y="48"/>
                </a:lnTo>
                <a:lnTo>
                  <a:pt x="758" y="66"/>
                </a:lnTo>
                <a:lnTo>
                  <a:pt x="738" y="90"/>
                </a:lnTo>
                <a:lnTo>
                  <a:pt x="730" y="102"/>
                </a:lnTo>
                <a:lnTo>
                  <a:pt x="720" y="122"/>
                </a:lnTo>
                <a:lnTo>
                  <a:pt x="688" y="182"/>
                </a:lnTo>
                <a:lnTo>
                  <a:pt x="678" y="206"/>
                </a:lnTo>
                <a:lnTo>
                  <a:pt x="668" y="232"/>
                </a:lnTo>
                <a:lnTo>
                  <a:pt x="656" y="276"/>
                </a:lnTo>
                <a:lnTo>
                  <a:pt x="648" y="302"/>
                </a:lnTo>
                <a:lnTo>
                  <a:pt x="642" y="328"/>
                </a:lnTo>
                <a:lnTo>
                  <a:pt x="638" y="358"/>
                </a:lnTo>
                <a:lnTo>
                  <a:pt x="636" y="386"/>
                </a:lnTo>
                <a:lnTo>
                  <a:pt x="634" y="414"/>
                </a:lnTo>
                <a:lnTo>
                  <a:pt x="634" y="442"/>
                </a:lnTo>
                <a:lnTo>
                  <a:pt x="632" y="470"/>
                </a:lnTo>
                <a:lnTo>
                  <a:pt x="628" y="496"/>
                </a:lnTo>
                <a:lnTo>
                  <a:pt x="624" y="516"/>
                </a:lnTo>
                <a:lnTo>
                  <a:pt x="612" y="566"/>
                </a:lnTo>
                <a:lnTo>
                  <a:pt x="606" y="586"/>
                </a:lnTo>
                <a:lnTo>
                  <a:pt x="598" y="596"/>
                </a:lnTo>
                <a:lnTo>
                  <a:pt x="586" y="602"/>
                </a:lnTo>
                <a:lnTo>
                  <a:pt x="566" y="608"/>
                </a:lnTo>
                <a:lnTo>
                  <a:pt x="438" y="634"/>
                </a:lnTo>
                <a:lnTo>
                  <a:pt x="416" y="638"/>
                </a:lnTo>
                <a:lnTo>
                  <a:pt x="404" y="644"/>
                </a:lnTo>
                <a:lnTo>
                  <a:pt x="382" y="662"/>
                </a:lnTo>
                <a:lnTo>
                  <a:pt x="368" y="678"/>
                </a:lnTo>
                <a:lnTo>
                  <a:pt x="350" y="696"/>
                </a:lnTo>
                <a:lnTo>
                  <a:pt x="346" y="702"/>
                </a:lnTo>
                <a:lnTo>
                  <a:pt x="330" y="724"/>
                </a:lnTo>
                <a:lnTo>
                  <a:pt x="318" y="748"/>
                </a:lnTo>
                <a:lnTo>
                  <a:pt x="312" y="758"/>
                </a:lnTo>
                <a:lnTo>
                  <a:pt x="288" y="806"/>
                </a:lnTo>
                <a:lnTo>
                  <a:pt x="258" y="866"/>
                </a:lnTo>
                <a:lnTo>
                  <a:pt x="242" y="890"/>
                </a:lnTo>
                <a:lnTo>
                  <a:pt x="226" y="910"/>
                </a:lnTo>
                <a:lnTo>
                  <a:pt x="196" y="942"/>
                </a:lnTo>
                <a:lnTo>
                  <a:pt x="160" y="982"/>
                </a:lnTo>
                <a:lnTo>
                  <a:pt x="152" y="992"/>
                </a:lnTo>
                <a:lnTo>
                  <a:pt x="116" y="1032"/>
                </a:lnTo>
                <a:lnTo>
                  <a:pt x="98" y="1050"/>
                </a:lnTo>
                <a:lnTo>
                  <a:pt x="82" y="1068"/>
                </a:lnTo>
                <a:lnTo>
                  <a:pt x="72" y="1082"/>
                </a:lnTo>
                <a:lnTo>
                  <a:pt x="48" y="1118"/>
                </a:lnTo>
                <a:lnTo>
                  <a:pt x="24" y="1156"/>
                </a:lnTo>
                <a:lnTo>
                  <a:pt x="2" y="1190"/>
                </a:lnTo>
                <a:lnTo>
                  <a:pt x="0" y="1196"/>
                </a:lnTo>
                <a:lnTo>
                  <a:pt x="0" y="1204"/>
                </a:lnTo>
                <a:lnTo>
                  <a:pt x="0" y="1210"/>
                </a:lnTo>
                <a:lnTo>
                  <a:pt x="2" y="1216"/>
                </a:lnTo>
                <a:lnTo>
                  <a:pt x="2" y="1218"/>
                </a:lnTo>
                <a:lnTo>
                  <a:pt x="2" y="1216"/>
                </a:lnTo>
                <a:lnTo>
                  <a:pt x="0" y="1214"/>
                </a:lnTo>
                <a:lnTo>
                  <a:pt x="2" y="1216"/>
                </a:lnTo>
                <a:close/>
                <a:moveTo>
                  <a:pt x="1238" y="1146"/>
                </a:moveTo>
                <a:lnTo>
                  <a:pt x="1238" y="1146"/>
                </a:lnTo>
                <a:lnTo>
                  <a:pt x="1244" y="1126"/>
                </a:lnTo>
                <a:lnTo>
                  <a:pt x="1248" y="1118"/>
                </a:lnTo>
                <a:lnTo>
                  <a:pt x="1250" y="1114"/>
                </a:lnTo>
                <a:lnTo>
                  <a:pt x="1258" y="1106"/>
                </a:lnTo>
                <a:lnTo>
                  <a:pt x="1264" y="1096"/>
                </a:lnTo>
                <a:lnTo>
                  <a:pt x="1268" y="1092"/>
                </a:lnTo>
                <a:lnTo>
                  <a:pt x="1272" y="1094"/>
                </a:lnTo>
                <a:lnTo>
                  <a:pt x="1276" y="1098"/>
                </a:lnTo>
                <a:lnTo>
                  <a:pt x="1280" y="1106"/>
                </a:lnTo>
                <a:lnTo>
                  <a:pt x="1284" y="1128"/>
                </a:lnTo>
                <a:lnTo>
                  <a:pt x="1286" y="1148"/>
                </a:lnTo>
                <a:lnTo>
                  <a:pt x="1286" y="1180"/>
                </a:lnTo>
                <a:lnTo>
                  <a:pt x="1288" y="1196"/>
                </a:lnTo>
                <a:lnTo>
                  <a:pt x="1292" y="1218"/>
                </a:lnTo>
                <a:lnTo>
                  <a:pt x="1306" y="1298"/>
                </a:lnTo>
                <a:lnTo>
                  <a:pt x="1316" y="1352"/>
                </a:lnTo>
                <a:lnTo>
                  <a:pt x="1322" y="1382"/>
                </a:lnTo>
                <a:lnTo>
                  <a:pt x="1330" y="1408"/>
                </a:lnTo>
                <a:lnTo>
                  <a:pt x="1340" y="1432"/>
                </a:lnTo>
                <a:lnTo>
                  <a:pt x="1352" y="1454"/>
                </a:lnTo>
                <a:lnTo>
                  <a:pt x="1360" y="1474"/>
                </a:lnTo>
                <a:lnTo>
                  <a:pt x="1368" y="1490"/>
                </a:lnTo>
                <a:lnTo>
                  <a:pt x="1374" y="1504"/>
                </a:lnTo>
                <a:lnTo>
                  <a:pt x="1380" y="1514"/>
                </a:lnTo>
                <a:lnTo>
                  <a:pt x="1382" y="1522"/>
                </a:lnTo>
                <a:lnTo>
                  <a:pt x="1380" y="1526"/>
                </a:lnTo>
                <a:lnTo>
                  <a:pt x="1374" y="1528"/>
                </a:lnTo>
                <a:lnTo>
                  <a:pt x="1356" y="1530"/>
                </a:lnTo>
                <a:lnTo>
                  <a:pt x="1284" y="1530"/>
                </a:lnTo>
                <a:lnTo>
                  <a:pt x="1274" y="1528"/>
                </a:lnTo>
                <a:lnTo>
                  <a:pt x="1262" y="1524"/>
                </a:lnTo>
                <a:lnTo>
                  <a:pt x="1254" y="1518"/>
                </a:lnTo>
                <a:lnTo>
                  <a:pt x="1250" y="1510"/>
                </a:lnTo>
                <a:lnTo>
                  <a:pt x="1244" y="1490"/>
                </a:lnTo>
                <a:lnTo>
                  <a:pt x="1240" y="1466"/>
                </a:lnTo>
                <a:lnTo>
                  <a:pt x="1234" y="1422"/>
                </a:lnTo>
                <a:lnTo>
                  <a:pt x="1228" y="1368"/>
                </a:lnTo>
                <a:lnTo>
                  <a:pt x="1218" y="1304"/>
                </a:lnTo>
                <a:lnTo>
                  <a:pt x="1218" y="1276"/>
                </a:lnTo>
                <a:lnTo>
                  <a:pt x="1220" y="1250"/>
                </a:lnTo>
                <a:lnTo>
                  <a:pt x="1226" y="1218"/>
                </a:lnTo>
                <a:lnTo>
                  <a:pt x="1236" y="1164"/>
                </a:lnTo>
                <a:lnTo>
                  <a:pt x="1238" y="1146"/>
                </a:lnTo>
                <a:close/>
                <a:moveTo>
                  <a:pt x="202" y="1240"/>
                </a:moveTo>
                <a:lnTo>
                  <a:pt x="202" y="1240"/>
                </a:lnTo>
                <a:lnTo>
                  <a:pt x="198" y="1228"/>
                </a:lnTo>
                <a:lnTo>
                  <a:pt x="200" y="1216"/>
                </a:lnTo>
                <a:lnTo>
                  <a:pt x="204" y="1206"/>
                </a:lnTo>
                <a:lnTo>
                  <a:pt x="210" y="1198"/>
                </a:lnTo>
                <a:lnTo>
                  <a:pt x="266" y="1148"/>
                </a:lnTo>
                <a:lnTo>
                  <a:pt x="308" y="1112"/>
                </a:lnTo>
                <a:lnTo>
                  <a:pt x="348" y="1078"/>
                </a:lnTo>
                <a:lnTo>
                  <a:pt x="366" y="1058"/>
                </a:lnTo>
                <a:lnTo>
                  <a:pt x="382" y="1036"/>
                </a:lnTo>
                <a:lnTo>
                  <a:pt x="412" y="986"/>
                </a:lnTo>
                <a:lnTo>
                  <a:pt x="420" y="976"/>
                </a:lnTo>
                <a:lnTo>
                  <a:pt x="426" y="966"/>
                </a:lnTo>
                <a:lnTo>
                  <a:pt x="434" y="960"/>
                </a:lnTo>
                <a:lnTo>
                  <a:pt x="440" y="956"/>
                </a:lnTo>
                <a:lnTo>
                  <a:pt x="446" y="954"/>
                </a:lnTo>
                <a:lnTo>
                  <a:pt x="454" y="954"/>
                </a:lnTo>
                <a:lnTo>
                  <a:pt x="460" y="954"/>
                </a:lnTo>
                <a:lnTo>
                  <a:pt x="468" y="956"/>
                </a:lnTo>
                <a:lnTo>
                  <a:pt x="482" y="964"/>
                </a:lnTo>
                <a:lnTo>
                  <a:pt x="494" y="974"/>
                </a:lnTo>
                <a:lnTo>
                  <a:pt x="522" y="1004"/>
                </a:lnTo>
                <a:lnTo>
                  <a:pt x="528" y="1014"/>
                </a:lnTo>
                <a:lnTo>
                  <a:pt x="534" y="1024"/>
                </a:lnTo>
                <a:lnTo>
                  <a:pt x="544" y="1046"/>
                </a:lnTo>
                <a:lnTo>
                  <a:pt x="556" y="1098"/>
                </a:lnTo>
                <a:lnTo>
                  <a:pt x="572" y="1166"/>
                </a:lnTo>
                <a:lnTo>
                  <a:pt x="582" y="1218"/>
                </a:lnTo>
                <a:lnTo>
                  <a:pt x="588" y="1260"/>
                </a:lnTo>
                <a:lnTo>
                  <a:pt x="590" y="1288"/>
                </a:lnTo>
                <a:lnTo>
                  <a:pt x="588" y="1314"/>
                </a:lnTo>
                <a:lnTo>
                  <a:pt x="582" y="1346"/>
                </a:lnTo>
                <a:lnTo>
                  <a:pt x="574" y="1400"/>
                </a:lnTo>
                <a:lnTo>
                  <a:pt x="568" y="1430"/>
                </a:lnTo>
                <a:lnTo>
                  <a:pt x="556" y="1482"/>
                </a:lnTo>
                <a:lnTo>
                  <a:pt x="556" y="1488"/>
                </a:lnTo>
                <a:lnTo>
                  <a:pt x="550" y="1510"/>
                </a:lnTo>
                <a:lnTo>
                  <a:pt x="544" y="1522"/>
                </a:lnTo>
                <a:lnTo>
                  <a:pt x="538" y="1536"/>
                </a:lnTo>
                <a:lnTo>
                  <a:pt x="530" y="1556"/>
                </a:lnTo>
                <a:lnTo>
                  <a:pt x="530" y="1562"/>
                </a:lnTo>
                <a:lnTo>
                  <a:pt x="524" y="1582"/>
                </a:lnTo>
                <a:lnTo>
                  <a:pt x="520" y="1590"/>
                </a:lnTo>
                <a:lnTo>
                  <a:pt x="516" y="1594"/>
                </a:lnTo>
                <a:lnTo>
                  <a:pt x="504" y="1600"/>
                </a:lnTo>
                <a:lnTo>
                  <a:pt x="486" y="1606"/>
                </a:lnTo>
                <a:lnTo>
                  <a:pt x="476" y="1608"/>
                </a:lnTo>
                <a:lnTo>
                  <a:pt x="464" y="1608"/>
                </a:lnTo>
                <a:lnTo>
                  <a:pt x="438" y="1608"/>
                </a:lnTo>
                <a:lnTo>
                  <a:pt x="412" y="1604"/>
                </a:lnTo>
                <a:lnTo>
                  <a:pt x="402" y="1602"/>
                </a:lnTo>
                <a:lnTo>
                  <a:pt x="394" y="1600"/>
                </a:lnTo>
                <a:lnTo>
                  <a:pt x="390" y="1596"/>
                </a:lnTo>
                <a:lnTo>
                  <a:pt x="390" y="1594"/>
                </a:lnTo>
                <a:lnTo>
                  <a:pt x="392" y="1590"/>
                </a:lnTo>
                <a:lnTo>
                  <a:pt x="390" y="1584"/>
                </a:lnTo>
                <a:lnTo>
                  <a:pt x="386" y="1576"/>
                </a:lnTo>
                <a:lnTo>
                  <a:pt x="380" y="1566"/>
                </a:lnTo>
                <a:lnTo>
                  <a:pt x="318" y="1490"/>
                </a:lnTo>
                <a:lnTo>
                  <a:pt x="306" y="1470"/>
                </a:lnTo>
                <a:lnTo>
                  <a:pt x="302" y="1462"/>
                </a:lnTo>
                <a:lnTo>
                  <a:pt x="300" y="1456"/>
                </a:lnTo>
                <a:lnTo>
                  <a:pt x="298" y="1440"/>
                </a:lnTo>
                <a:lnTo>
                  <a:pt x="294" y="1420"/>
                </a:lnTo>
                <a:lnTo>
                  <a:pt x="286" y="1396"/>
                </a:lnTo>
                <a:lnTo>
                  <a:pt x="274" y="1372"/>
                </a:lnTo>
                <a:lnTo>
                  <a:pt x="272" y="1370"/>
                </a:lnTo>
                <a:lnTo>
                  <a:pt x="246" y="1322"/>
                </a:lnTo>
                <a:lnTo>
                  <a:pt x="202" y="124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0" name="Freeform 8"/>
          <p:cNvSpPr>
            <a:spLocks noEditPoints="1"/>
          </p:cNvSpPr>
          <p:nvPr/>
        </p:nvSpPr>
        <p:spPr bwMode="auto">
          <a:xfrm>
            <a:off x="6926263" y="5217097"/>
            <a:ext cx="400050" cy="965200"/>
          </a:xfrm>
          <a:custGeom>
            <a:avLst/>
            <a:gdLst>
              <a:gd name="T0" fmla="*/ 2147483647 w 1652"/>
              <a:gd name="T1" fmla="*/ 2147483647 h 3968"/>
              <a:gd name="T2" fmla="*/ 2147483647 w 1652"/>
              <a:gd name="T3" fmla="*/ 2147483647 h 3968"/>
              <a:gd name="T4" fmla="*/ 2147483647 w 1652"/>
              <a:gd name="T5" fmla="*/ 2147483647 h 3968"/>
              <a:gd name="T6" fmla="*/ 2147483647 w 1652"/>
              <a:gd name="T7" fmla="*/ 2147483647 h 3968"/>
              <a:gd name="T8" fmla="*/ 2147483647 w 1652"/>
              <a:gd name="T9" fmla="*/ 2147483647 h 3968"/>
              <a:gd name="T10" fmla="*/ 2147483647 w 1652"/>
              <a:gd name="T11" fmla="*/ 2147483647 h 3968"/>
              <a:gd name="T12" fmla="*/ 2147483647 w 1652"/>
              <a:gd name="T13" fmla="*/ 2147483647 h 3968"/>
              <a:gd name="T14" fmla="*/ 2147483647 w 1652"/>
              <a:gd name="T15" fmla="*/ 2147483647 h 3968"/>
              <a:gd name="T16" fmla="*/ 2147483647 w 1652"/>
              <a:gd name="T17" fmla="*/ 2147483647 h 3968"/>
              <a:gd name="T18" fmla="*/ 2147483647 w 1652"/>
              <a:gd name="T19" fmla="*/ 2147483647 h 3968"/>
              <a:gd name="T20" fmla="*/ 2147483647 w 1652"/>
              <a:gd name="T21" fmla="*/ 2147483647 h 3968"/>
              <a:gd name="T22" fmla="*/ 2147483647 w 1652"/>
              <a:gd name="T23" fmla="*/ 2147483647 h 3968"/>
              <a:gd name="T24" fmla="*/ 2147483647 w 1652"/>
              <a:gd name="T25" fmla="*/ 2147483647 h 3968"/>
              <a:gd name="T26" fmla="*/ 2147483647 w 1652"/>
              <a:gd name="T27" fmla="*/ 2147483647 h 3968"/>
              <a:gd name="T28" fmla="*/ 2147483647 w 1652"/>
              <a:gd name="T29" fmla="*/ 2147483647 h 3968"/>
              <a:gd name="T30" fmla="*/ 2147483647 w 1652"/>
              <a:gd name="T31" fmla="*/ 2147483647 h 3968"/>
              <a:gd name="T32" fmla="*/ 2147483647 w 1652"/>
              <a:gd name="T33" fmla="*/ 2147483647 h 3968"/>
              <a:gd name="T34" fmla="*/ 2147483647 w 1652"/>
              <a:gd name="T35" fmla="*/ 2147483647 h 3968"/>
              <a:gd name="T36" fmla="*/ 2147483647 w 1652"/>
              <a:gd name="T37" fmla="*/ 2147483647 h 3968"/>
              <a:gd name="T38" fmla="*/ 2147483647 w 1652"/>
              <a:gd name="T39" fmla="*/ 2147483647 h 3968"/>
              <a:gd name="T40" fmla="*/ 2147483647 w 1652"/>
              <a:gd name="T41" fmla="*/ 2147483647 h 3968"/>
              <a:gd name="T42" fmla="*/ 2147483647 w 1652"/>
              <a:gd name="T43" fmla="*/ 2147483647 h 3968"/>
              <a:gd name="T44" fmla="*/ 2147483647 w 1652"/>
              <a:gd name="T45" fmla="*/ 2147483647 h 3968"/>
              <a:gd name="T46" fmla="*/ 2147483647 w 1652"/>
              <a:gd name="T47" fmla="*/ 2147483647 h 3968"/>
              <a:gd name="T48" fmla="*/ 2147483647 w 1652"/>
              <a:gd name="T49" fmla="*/ 2147483647 h 3968"/>
              <a:gd name="T50" fmla="*/ 2147483647 w 1652"/>
              <a:gd name="T51" fmla="*/ 2147483647 h 3968"/>
              <a:gd name="T52" fmla="*/ 2147483647 w 1652"/>
              <a:gd name="T53" fmla="*/ 2147483647 h 3968"/>
              <a:gd name="T54" fmla="*/ 2147483647 w 1652"/>
              <a:gd name="T55" fmla="*/ 2147483647 h 3968"/>
              <a:gd name="T56" fmla="*/ 2147483647 w 1652"/>
              <a:gd name="T57" fmla="*/ 2147483647 h 3968"/>
              <a:gd name="T58" fmla="*/ 2147483647 w 1652"/>
              <a:gd name="T59" fmla="*/ 2147483647 h 3968"/>
              <a:gd name="T60" fmla="*/ 2147483647 w 1652"/>
              <a:gd name="T61" fmla="*/ 2147483647 h 3968"/>
              <a:gd name="T62" fmla="*/ 2147483647 w 1652"/>
              <a:gd name="T63" fmla="*/ 2147483647 h 3968"/>
              <a:gd name="T64" fmla="*/ 2147483647 w 1652"/>
              <a:gd name="T65" fmla="*/ 2147483647 h 3968"/>
              <a:gd name="T66" fmla="*/ 2147483647 w 1652"/>
              <a:gd name="T67" fmla="*/ 2147483647 h 3968"/>
              <a:gd name="T68" fmla="*/ 2147483647 w 1652"/>
              <a:gd name="T69" fmla="*/ 2147483647 h 3968"/>
              <a:gd name="T70" fmla="*/ 2147483647 w 1652"/>
              <a:gd name="T71" fmla="*/ 2147483647 h 3968"/>
              <a:gd name="T72" fmla="*/ 2147483647 w 1652"/>
              <a:gd name="T73" fmla="*/ 2147483647 h 3968"/>
              <a:gd name="T74" fmla="*/ 2147483647 w 1652"/>
              <a:gd name="T75" fmla="*/ 2147483647 h 3968"/>
              <a:gd name="T76" fmla="*/ 2147483647 w 1652"/>
              <a:gd name="T77" fmla="*/ 2147483647 h 3968"/>
              <a:gd name="T78" fmla="*/ 2147483647 w 1652"/>
              <a:gd name="T79" fmla="*/ 2147483647 h 3968"/>
              <a:gd name="T80" fmla="*/ 2147483647 w 1652"/>
              <a:gd name="T81" fmla="*/ 2147483647 h 3968"/>
              <a:gd name="T82" fmla="*/ 2147483647 w 1652"/>
              <a:gd name="T83" fmla="*/ 2147483647 h 3968"/>
              <a:gd name="T84" fmla="*/ 2147483647 w 1652"/>
              <a:gd name="T85" fmla="*/ 2147483647 h 3968"/>
              <a:gd name="T86" fmla="*/ 2147483647 w 1652"/>
              <a:gd name="T87" fmla="*/ 2147483647 h 3968"/>
              <a:gd name="T88" fmla="*/ 2147483647 w 1652"/>
              <a:gd name="T89" fmla="*/ 2147483647 h 3968"/>
              <a:gd name="T90" fmla="*/ 2147483647 w 1652"/>
              <a:gd name="T91" fmla="*/ 2147483647 h 3968"/>
              <a:gd name="T92" fmla="*/ 2147483647 w 1652"/>
              <a:gd name="T93" fmla="*/ 2147483647 h 3968"/>
              <a:gd name="T94" fmla="*/ 2147483647 w 1652"/>
              <a:gd name="T95" fmla="*/ 2147483647 h 3968"/>
              <a:gd name="T96" fmla="*/ 2147483647 w 1652"/>
              <a:gd name="T97" fmla="*/ 2147483647 h 3968"/>
              <a:gd name="T98" fmla="*/ 2147483647 w 1652"/>
              <a:gd name="T99" fmla="*/ 2147483647 h 3968"/>
              <a:gd name="T100" fmla="*/ 2147483647 w 1652"/>
              <a:gd name="T101" fmla="*/ 2147483647 h 3968"/>
              <a:gd name="T102" fmla="*/ 2147483647 w 1652"/>
              <a:gd name="T103" fmla="*/ 2147483647 h 3968"/>
              <a:gd name="T104" fmla="*/ 2147483647 w 1652"/>
              <a:gd name="T105" fmla="*/ 2147483647 h 3968"/>
              <a:gd name="T106" fmla="*/ 2147483647 w 1652"/>
              <a:gd name="T107" fmla="*/ 2147483647 h 3968"/>
              <a:gd name="T108" fmla="*/ 2147483647 w 1652"/>
              <a:gd name="T109" fmla="*/ 2147483647 h 3968"/>
              <a:gd name="T110" fmla="*/ 2147483647 w 1652"/>
              <a:gd name="T111" fmla="*/ 2147483647 h 3968"/>
              <a:gd name="T112" fmla="*/ 2147483647 w 1652"/>
              <a:gd name="T113" fmla="*/ 2147483647 h 3968"/>
              <a:gd name="T114" fmla="*/ 2147483647 w 1652"/>
              <a:gd name="T115" fmla="*/ 2147483647 h 3968"/>
              <a:gd name="T116" fmla="*/ 2147483647 w 1652"/>
              <a:gd name="T117" fmla="*/ 2147483647 h 39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52"/>
              <a:gd name="T178" fmla="*/ 0 h 3968"/>
              <a:gd name="T179" fmla="*/ 1652 w 1652"/>
              <a:gd name="T180" fmla="*/ 3968 h 396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52" h="3968">
                <a:moveTo>
                  <a:pt x="2" y="1216"/>
                </a:moveTo>
                <a:lnTo>
                  <a:pt x="2" y="1216"/>
                </a:lnTo>
                <a:lnTo>
                  <a:pt x="16" y="1246"/>
                </a:lnTo>
                <a:lnTo>
                  <a:pt x="32" y="1288"/>
                </a:lnTo>
                <a:lnTo>
                  <a:pt x="70" y="1382"/>
                </a:lnTo>
                <a:lnTo>
                  <a:pt x="86" y="1426"/>
                </a:lnTo>
                <a:lnTo>
                  <a:pt x="94" y="1444"/>
                </a:lnTo>
                <a:lnTo>
                  <a:pt x="106" y="1462"/>
                </a:lnTo>
                <a:lnTo>
                  <a:pt x="120" y="1478"/>
                </a:lnTo>
                <a:lnTo>
                  <a:pt x="134" y="1492"/>
                </a:lnTo>
                <a:lnTo>
                  <a:pt x="146" y="1500"/>
                </a:lnTo>
                <a:lnTo>
                  <a:pt x="154" y="1504"/>
                </a:lnTo>
                <a:lnTo>
                  <a:pt x="156" y="1504"/>
                </a:lnTo>
                <a:lnTo>
                  <a:pt x="158" y="1506"/>
                </a:lnTo>
                <a:lnTo>
                  <a:pt x="154" y="1510"/>
                </a:lnTo>
                <a:lnTo>
                  <a:pt x="152" y="1512"/>
                </a:lnTo>
                <a:lnTo>
                  <a:pt x="152" y="1516"/>
                </a:lnTo>
                <a:lnTo>
                  <a:pt x="152" y="1520"/>
                </a:lnTo>
                <a:lnTo>
                  <a:pt x="154" y="1522"/>
                </a:lnTo>
                <a:lnTo>
                  <a:pt x="162" y="1528"/>
                </a:lnTo>
                <a:lnTo>
                  <a:pt x="170" y="1530"/>
                </a:lnTo>
                <a:lnTo>
                  <a:pt x="174" y="1532"/>
                </a:lnTo>
                <a:lnTo>
                  <a:pt x="180" y="1536"/>
                </a:lnTo>
                <a:lnTo>
                  <a:pt x="194" y="1552"/>
                </a:lnTo>
                <a:lnTo>
                  <a:pt x="242" y="1614"/>
                </a:lnTo>
                <a:lnTo>
                  <a:pt x="256" y="1634"/>
                </a:lnTo>
                <a:lnTo>
                  <a:pt x="264" y="1648"/>
                </a:lnTo>
                <a:lnTo>
                  <a:pt x="268" y="1654"/>
                </a:lnTo>
                <a:lnTo>
                  <a:pt x="274" y="1660"/>
                </a:lnTo>
                <a:lnTo>
                  <a:pt x="280" y="1664"/>
                </a:lnTo>
                <a:lnTo>
                  <a:pt x="286" y="1666"/>
                </a:lnTo>
                <a:lnTo>
                  <a:pt x="314" y="1678"/>
                </a:lnTo>
                <a:lnTo>
                  <a:pt x="328" y="1682"/>
                </a:lnTo>
                <a:lnTo>
                  <a:pt x="342" y="1684"/>
                </a:lnTo>
                <a:lnTo>
                  <a:pt x="348" y="1684"/>
                </a:lnTo>
                <a:lnTo>
                  <a:pt x="356" y="1688"/>
                </a:lnTo>
                <a:lnTo>
                  <a:pt x="364" y="1692"/>
                </a:lnTo>
                <a:lnTo>
                  <a:pt x="370" y="1696"/>
                </a:lnTo>
                <a:lnTo>
                  <a:pt x="386" y="1708"/>
                </a:lnTo>
                <a:lnTo>
                  <a:pt x="406" y="1720"/>
                </a:lnTo>
                <a:lnTo>
                  <a:pt x="446" y="1744"/>
                </a:lnTo>
                <a:lnTo>
                  <a:pt x="480" y="1768"/>
                </a:lnTo>
                <a:lnTo>
                  <a:pt x="486" y="1774"/>
                </a:lnTo>
                <a:lnTo>
                  <a:pt x="490" y="1782"/>
                </a:lnTo>
                <a:lnTo>
                  <a:pt x="494" y="1790"/>
                </a:lnTo>
                <a:lnTo>
                  <a:pt x="494" y="1798"/>
                </a:lnTo>
                <a:lnTo>
                  <a:pt x="494" y="1818"/>
                </a:lnTo>
                <a:lnTo>
                  <a:pt x="490" y="1844"/>
                </a:lnTo>
                <a:lnTo>
                  <a:pt x="486" y="1874"/>
                </a:lnTo>
                <a:lnTo>
                  <a:pt x="484" y="1900"/>
                </a:lnTo>
                <a:lnTo>
                  <a:pt x="482" y="1928"/>
                </a:lnTo>
                <a:lnTo>
                  <a:pt x="482" y="1968"/>
                </a:lnTo>
                <a:lnTo>
                  <a:pt x="484" y="2024"/>
                </a:lnTo>
                <a:lnTo>
                  <a:pt x="492" y="2138"/>
                </a:lnTo>
                <a:lnTo>
                  <a:pt x="494" y="2192"/>
                </a:lnTo>
                <a:lnTo>
                  <a:pt x="494" y="2464"/>
                </a:lnTo>
                <a:lnTo>
                  <a:pt x="494" y="2514"/>
                </a:lnTo>
                <a:lnTo>
                  <a:pt x="492" y="2540"/>
                </a:lnTo>
                <a:lnTo>
                  <a:pt x="488" y="2566"/>
                </a:lnTo>
                <a:lnTo>
                  <a:pt x="488" y="2570"/>
                </a:lnTo>
                <a:lnTo>
                  <a:pt x="484" y="2598"/>
                </a:lnTo>
                <a:lnTo>
                  <a:pt x="482" y="2624"/>
                </a:lnTo>
                <a:lnTo>
                  <a:pt x="482" y="2690"/>
                </a:lnTo>
                <a:lnTo>
                  <a:pt x="482" y="2746"/>
                </a:lnTo>
                <a:lnTo>
                  <a:pt x="482" y="2800"/>
                </a:lnTo>
                <a:lnTo>
                  <a:pt x="484" y="2820"/>
                </a:lnTo>
                <a:lnTo>
                  <a:pt x="486" y="2826"/>
                </a:lnTo>
                <a:lnTo>
                  <a:pt x="488" y="2828"/>
                </a:lnTo>
                <a:lnTo>
                  <a:pt x="490" y="2830"/>
                </a:lnTo>
                <a:lnTo>
                  <a:pt x="492" y="2836"/>
                </a:lnTo>
                <a:lnTo>
                  <a:pt x="492" y="2854"/>
                </a:lnTo>
                <a:lnTo>
                  <a:pt x="486" y="2908"/>
                </a:lnTo>
                <a:lnTo>
                  <a:pt x="484" y="2934"/>
                </a:lnTo>
                <a:lnTo>
                  <a:pt x="486" y="2962"/>
                </a:lnTo>
                <a:lnTo>
                  <a:pt x="490" y="3004"/>
                </a:lnTo>
                <a:lnTo>
                  <a:pt x="498" y="3058"/>
                </a:lnTo>
                <a:lnTo>
                  <a:pt x="504" y="3112"/>
                </a:lnTo>
                <a:lnTo>
                  <a:pt x="512" y="3166"/>
                </a:lnTo>
                <a:lnTo>
                  <a:pt x="532" y="3268"/>
                </a:lnTo>
                <a:lnTo>
                  <a:pt x="540" y="3322"/>
                </a:lnTo>
                <a:lnTo>
                  <a:pt x="548" y="3424"/>
                </a:lnTo>
                <a:lnTo>
                  <a:pt x="552" y="3480"/>
                </a:lnTo>
                <a:lnTo>
                  <a:pt x="560" y="3592"/>
                </a:lnTo>
                <a:lnTo>
                  <a:pt x="560" y="3620"/>
                </a:lnTo>
                <a:lnTo>
                  <a:pt x="558" y="3648"/>
                </a:lnTo>
                <a:lnTo>
                  <a:pt x="542" y="3750"/>
                </a:lnTo>
                <a:lnTo>
                  <a:pt x="536" y="3776"/>
                </a:lnTo>
                <a:lnTo>
                  <a:pt x="528" y="3802"/>
                </a:lnTo>
                <a:lnTo>
                  <a:pt x="504" y="3870"/>
                </a:lnTo>
                <a:lnTo>
                  <a:pt x="500" y="3882"/>
                </a:lnTo>
                <a:lnTo>
                  <a:pt x="500" y="3892"/>
                </a:lnTo>
                <a:lnTo>
                  <a:pt x="500" y="3902"/>
                </a:lnTo>
                <a:lnTo>
                  <a:pt x="502" y="3908"/>
                </a:lnTo>
                <a:lnTo>
                  <a:pt x="506" y="3920"/>
                </a:lnTo>
                <a:lnTo>
                  <a:pt x="508" y="3934"/>
                </a:lnTo>
                <a:lnTo>
                  <a:pt x="510" y="3940"/>
                </a:lnTo>
                <a:lnTo>
                  <a:pt x="514" y="3946"/>
                </a:lnTo>
                <a:lnTo>
                  <a:pt x="520" y="3952"/>
                </a:lnTo>
                <a:lnTo>
                  <a:pt x="528" y="3958"/>
                </a:lnTo>
                <a:lnTo>
                  <a:pt x="538" y="3962"/>
                </a:lnTo>
                <a:lnTo>
                  <a:pt x="550" y="3966"/>
                </a:lnTo>
                <a:lnTo>
                  <a:pt x="560" y="3968"/>
                </a:lnTo>
                <a:lnTo>
                  <a:pt x="570" y="3968"/>
                </a:lnTo>
                <a:lnTo>
                  <a:pt x="598" y="3968"/>
                </a:lnTo>
                <a:lnTo>
                  <a:pt x="632" y="3968"/>
                </a:lnTo>
                <a:lnTo>
                  <a:pt x="648" y="3968"/>
                </a:lnTo>
                <a:lnTo>
                  <a:pt x="660" y="3968"/>
                </a:lnTo>
                <a:lnTo>
                  <a:pt x="672" y="3966"/>
                </a:lnTo>
                <a:lnTo>
                  <a:pt x="682" y="3962"/>
                </a:lnTo>
                <a:lnTo>
                  <a:pt x="690" y="3958"/>
                </a:lnTo>
                <a:lnTo>
                  <a:pt x="700" y="3946"/>
                </a:lnTo>
                <a:lnTo>
                  <a:pt x="710" y="3934"/>
                </a:lnTo>
                <a:lnTo>
                  <a:pt x="714" y="3922"/>
                </a:lnTo>
                <a:lnTo>
                  <a:pt x="716" y="3916"/>
                </a:lnTo>
                <a:lnTo>
                  <a:pt x="716" y="3882"/>
                </a:lnTo>
                <a:lnTo>
                  <a:pt x="716" y="3732"/>
                </a:lnTo>
                <a:lnTo>
                  <a:pt x="716" y="3722"/>
                </a:lnTo>
                <a:lnTo>
                  <a:pt x="718" y="3712"/>
                </a:lnTo>
                <a:lnTo>
                  <a:pt x="720" y="3706"/>
                </a:lnTo>
                <a:lnTo>
                  <a:pt x="724" y="3704"/>
                </a:lnTo>
                <a:lnTo>
                  <a:pt x="726" y="3702"/>
                </a:lnTo>
                <a:lnTo>
                  <a:pt x="728" y="3696"/>
                </a:lnTo>
                <a:lnTo>
                  <a:pt x="726" y="3688"/>
                </a:lnTo>
                <a:lnTo>
                  <a:pt x="724" y="3678"/>
                </a:lnTo>
                <a:lnTo>
                  <a:pt x="722" y="3672"/>
                </a:lnTo>
                <a:lnTo>
                  <a:pt x="718" y="3650"/>
                </a:lnTo>
                <a:lnTo>
                  <a:pt x="716" y="3632"/>
                </a:lnTo>
                <a:lnTo>
                  <a:pt x="714" y="3628"/>
                </a:lnTo>
                <a:lnTo>
                  <a:pt x="712" y="3622"/>
                </a:lnTo>
                <a:lnTo>
                  <a:pt x="708" y="3618"/>
                </a:lnTo>
                <a:lnTo>
                  <a:pt x="702" y="3614"/>
                </a:lnTo>
                <a:lnTo>
                  <a:pt x="698" y="3610"/>
                </a:lnTo>
                <a:lnTo>
                  <a:pt x="692" y="3602"/>
                </a:lnTo>
                <a:lnTo>
                  <a:pt x="690" y="3592"/>
                </a:lnTo>
                <a:lnTo>
                  <a:pt x="688" y="3582"/>
                </a:lnTo>
                <a:lnTo>
                  <a:pt x="688" y="3574"/>
                </a:lnTo>
                <a:lnTo>
                  <a:pt x="688" y="3520"/>
                </a:lnTo>
                <a:lnTo>
                  <a:pt x="688" y="3516"/>
                </a:lnTo>
                <a:lnTo>
                  <a:pt x="692" y="3460"/>
                </a:lnTo>
                <a:lnTo>
                  <a:pt x="700" y="3384"/>
                </a:lnTo>
                <a:lnTo>
                  <a:pt x="704" y="3356"/>
                </a:lnTo>
                <a:lnTo>
                  <a:pt x="710" y="3330"/>
                </a:lnTo>
                <a:lnTo>
                  <a:pt x="750" y="3166"/>
                </a:lnTo>
                <a:lnTo>
                  <a:pt x="756" y="3140"/>
                </a:lnTo>
                <a:lnTo>
                  <a:pt x="758" y="3112"/>
                </a:lnTo>
                <a:lnTo>
                  <a:pt x="758" y="3082"/>
                </a:lnTo>
                <a:lnTo>
                  <a:pt x="758" y="3028"/>
                </a:lnTo>
                <a:lnTo>
                  <a:pt x="758" y="2986"/>
                </a:lnTo>
                <a:lnTo>
                  <a:pt x="756" y="2960"/>
                </a:lnTo>
                <a:lnTo>
                  <a:pt x="754" y="2932"/>
                </a:lnTo>
                <a:lnTo>
                  <a:pt x="748" y="2866"/>
                </a:lnTo>
                <a:lnTo>
                  <a:pt x="748" y="2856"/>
                </a:lnTo>
                <a:lnTo>
                  <a:pt x="754" y="2846"/>
                </a:lnTo>
                <a:lnTo>
                  <a:pt x="762" y="2840"/>
                </a:lnTo>
                <a:lnTo>
                  <a:pt x="772" y="2838"/>
                </a:lnTo>
                <a:lnTo>
                  <a:pt x="912" y="2830"/>
                </a:lnTo>
                <a:lnTo>
                  <a:pt x="966" y="2824"/>
                </a:lnTo>
                <a:lnTo>
                  <a:pt x="1010" y="2818"/>
                </a:lnTo>
                <a:lnTo>
                  <a:pt x="1020" y="2818"/>
                </a:lnTo>
                <a:lnTo>
                  <a:pt x="1028" y="2822"/>
                </a:lnTo>
                <a:lnTo>
                  <a:pt x="1034" y="2828"/>
                </a:lnTo>
                <a:lnTo>
                  <a:pt x="1036" y="2838"/>
                </a:lnTo>
                <a:lnTo>
                  <a:pt x="1036" y="2862"/>
                </a:lnTo>
                <a:lnTo>
                  <a:pt x="1032" y="2888"/>
                </a:lnTo>
                <a:lnTo>
                  <a:pt x="1028" y="2918"/>
                </a:lnTo>
                <a:lnTo>
                  <a:pt x="1024" y="2946"/>
                </a:lnTo>
                <a:lnTo>
                  <a:pt x="1022" y="2974"/>
                </a:lnTo>
                <a:lnTo>
                  <a:pt x="1022" y="3028"/>
                </a:lnTo>
                <a:lnTo>
                  <a:pt x="1024" y="3054"/>
                </a:lnTo>
                <a:lnTo>
                  <a:pt x="1026" y="3082"/>
                </a:lnTo>
                <a:lnTo>
                  <a:pt x="1032" y="3124"/>
                </a:lnTo>
                <a:lnTo>
                  <a:pt x="1038" y="3152"/>
                </a:lnTo>
                <a:lnTo>
                  <a:pt x="1044" y="3178"/>
                </a:lnTo>
                <a:lnTo>
                  <a:pt x="1054" y="3210"/>
                </a:lnTo>
                <a:lnTo>
                  <a:pt x="1062" y="3236"/>
                </a:lnTo>
                <a:lnTo>
                  <a:pt x="1068" y="3262"/>
                </a:lnTo>
                <a:lnTo>
                  <a:pt x="1072" y="3292"/>
                </a:lnTo>
                <a:lnTo>
                  <a:pt x="1082" y="3346"/>
                </a:lnTo>
                <a:lnTo>
                  <a:pt x="1088" y="3388"/>
                </a:lnTo>
                <a:lnTo>
                  <a:pt x="1090" y="3416"/>
                </a:lnTo>
                <a:lnTo>
                  <a:pt x="1092" y="3442"/>
                </a:lnTo>
                <a:lnTo>
                  <a:pt x="1092" y="3508"/>
                </a:lnTo>
                <a:lnTo>
                  <a:pt x="1090" y="3530"/>
                </a:lnTo>
                <a:lnTo>
                  <a:pt x="1088" y="3538"/>
                </a:lnTo>
                <a:lnTo>
                  <a:pt x="1084" y="3542"/>
                </a:lnTo>
                <a:lnTo>
                  <a:pt x="1060" y="3568"/>
                </a:lnTo>
                <a:lnTo>
                  <a:pt x="1054" y="3574"/>
                </a:lnTo>
                <a:lnTo>
                  <a:pt x="1048" y="3584"/>
                </a:lnTo>
                <a:lnTo>
                  <a:pt x="1042" y="3594"/>
                </a:lnTo>
                <a:lnTo>
                  <a:pt x="1038" y="3604"/>
                </a:lnTo>
                <a:lnTo>
                  <a:pt x="1036" y="3614"/>
                </a:lnTo>
                <a:lnTo>
                  <a:pt x="1036" y="3644"/>
                </a:lnTo>
                <a:lnTo>
                  <a:pt x="1038" y="3650"/>
                </a:lnTo>
                <a:lnTo>
                  <a:pt x="1040" y="3658"/>
                </a:lnTo>
                <a:lnTo>
                  <a:pt x="1050" y="3674"/>
                </a:lnTo>
                <a:lnTo>
                  <a:pt x="1070" y="3704"/>
                </a:lnTo>
                <a:lnTo>
                  <a:pt x="1074" y="3710"/>
                </a:lnTo>
                <a:lnTo>
                  <a:pt x="1076" y="3720"/>
                </a:lnTo>
                <a:lnTo>
                  <a:pt x="1078" y="3744"/>
                </a:lnTo>
                <a:lnTo>
                  <a:pt x="1078" y="3810"/>
                </a:lnTo>
                <a:lnTo>
                  <a:pt x="1080" y="3820"/>
                </a:lnTo>
                <a:lnTo>
                  <a:pt x="1086" y="3828"/>
                </a:lnTo>
                <a:lnTo>
                  <a:pt x="1094" y="3834"/>
                </a:lnTo>
                <a:lnTo>
                  <a:pt x="1106" y="3836"/>
                </a:lnTo>
                <a:lnTo>
                  <a:pt x="1116" y="3836"/>
                </a:lnTo>
                <a:lnTo>
                  <a:pt x="1126" y="3832"/>
                </a:lnTo>
                <a:lnTo>
                  <a:pt x="1130" y="3826"/>
                </a:lnTo>
                <a:lnTo>
                  <a:pt x="1134" y="3818"/>
                </a:lnTo>
                <a:lnTo>
                  <a:pt x="1134" y="3812"/>
                </a:lnTo>
                <a:lnTo>
                  <a:pt x="1136" y="3810"/>
                </a:lnTo>
                <a:lnTo>
                  <a:pt x="1138" y="3810"/>
                </a:lnTo>
                <a:lnTo>
                  <a:pt x="1140" y="3812"/>
                </a:lnTo>
                <a:lnTo>
                  <a:pt x="1142" y="3820"/>
                </a:lnTo>
                <a:lnTo>
                  <a:pt x="1144" y="3830"/>
                </a:lnTo>
                <a:lnTo>
                  <a:pt x="1146" y="3852"/>
                </a:lnTo>
                <a:lnTo>
                  <a:pt x="1146" y="3856"/>
                </a:lnTo>
                <a:lnTo>
                  <a:pt x="1148" y="3868"/>
                </a:lnTo>
                <a:lnTo>
                  <a:pt x="1150" y="3880"/>
                </a:lnTo>
                <a:lnTo>
                  <a:pt x="1156" y="3890"/>
                </a:lnTo>
                <a:lnTo>
                  <a:pt x="1162" y="3898"/>
                </a:lnTo>
                <a:lnTo>
                  <a:pt x="1176" y="3908"/>
                </a:lnTo>
                <a:lnTo>
                  <a:pt x="1188" y="3916"/>
                </a:lnTo>
                <a:lnTo>
                  <a:pt x="1206" y="3920"/>
                </a:lnTo>
                <a:lnTo>
                  <a:pt x="1228" y="3926"/>
                </a:lnTo>
                <a:lnTo>
                  <a:pt x="1246" y="3928"/>
                </a:lnTo>
                <a:lnTo>
                  <a:pt x="1272" y="3930"/>
                </a:lnTo>
                <a:lnTo>
                  <a:pt x="1300" y="3932"/>
                </a:lnTo>
                <a:lnTo>
                  <a:pt x="1314" y="3932"/>
                </a:lnTo>
                <a:lnTo>
                  <a:pt x="1362" y="3932"/>
                </a:lnTo>
                <a:lnTo>
                  <a:pt x="1378" y="3930"/>
                </a:lnTo>
                <a:lnTo>
                  <a:pt x="1386" y="3928"/>
                </a:lnTo>
                <a:lnTo>
                  <a:pt x="1390" y="3926"/>
                </a:lnTo>
                <a:lnTo>
                  <a:pt x="1394" y="3918"/>
                </a:lnTo>
                <a:lnTo>
                  <a:pt x="1396" y="3908"/>
                </a:lnTo>
                <a:lnTo>
                  <a:pt x="1394" y="3896"/>
                </a:lnTo>
                <a:lnTo>
                  <a:pt x="1390" y="3884"/>
                </a:lnTo>
                <a:lnTo>
                  <a:pt x="1374" y="3854"/>
                </a:lnTo>
                <a:lnTo>
                  <a:pt x="1366" y="3838"/>
                </a:lnTo>
                <a:lnTo>
                  <a:pt x="1354" y="3824"/>
                </a:lnTo>
                <a:lnTo>
                  <a:pt x="1340" y="3808"/>
                </a:lnTo>
                <a:lnTo>
                  <a:pt x="1324" y="3790"/>
                </a:lnTo>
                <a:lnTo>
                  <a:pt x="1314" y="3774"/>
                </a:lnTo>
                <a:lnTo>
                  <a:pt x="1300" y="3752"/>
                </a:lnTo>
                <a:lnTo>
                  <a:pt x="1288" y="3726"/>
                </a:lnTo>
                <a:lnTo>
                  <a:pt x="1266" y="3670"/>
                </a:lnTo>
                <a:lnTo>
                  <a:pt x="1248" y="3620"/>
                </a:lnTo>
                <a:lnTo>
                  <a:pt x="1238" y="3588"/>
                </a:lnTo>
                <a:lnTo>
                  <a:pt x="1234" y="3560"/>
                </a:lnTo>
                <a:lnTo>
                  <a:pt x="1230" y="3534"/>
                </a:lnTo>
                <a:lnTo>
                  <a:pt x="1230" y="3480"/>
                </a:lnTo>
                <a:lnTo>
                  <a:pt x="1232" y="3452"/>
                </a:lnTo>
                <a:lnTo>
                  <a:pt x="1236" y="3424"/>
                </a:lnTo>
                <a:lnTo>
                  <a:pt x="1268" y="3262"/>
                </a:lnTo>
                <a:lnTo>
                  <a:pt x="1276" y="3208"/>
                </a:lnTo>
                <a:lnTo>
                  <a:pt x="1284" y="3120"/>
                </a:lnTo>
                <a:lnTo>
                  <a:pt x="1286" y="3064"/>
                </a:lnTo>
                <a:lnTo>
                  <a:pt x="1286" y="2974"/>
                </a:lnTo>
                <a:lnTo>
                  <a:pt x="1286" y="2918"/>
                </a:lnTo>
                <a:lnTo>
                  <a:pt x="1286" y="2818"/>
                </a:lnTo>
                <a:lnTo>
                  <a:pt x="1288" y="2808"/>
                </a:lnTo>
                <a:lnTo>
                  <a:pt x="1294" y="2800"/>
                </a:lnTo>
                <a:lnTo>
                  <a:pt x="1302" y="2794"/>
                </a:lnTo>
                <a:lnTo>
                  <a:pt x="1314" y="2792"/>
                </a:lnTo>
                <a:lnTo>
                  <a:pt x="1336" y="2790"/>
                </a:lnTo>
                <a:lnTo>
                  <a:pt x="1354" y="2786"/>
                </a:lnTo>
                <a:lnTo>
                  <a:pt x="1366" y="2782"/>
                </a:lnTo>
                <a:lnTo>
                  <a:pt x="1374" y="2780"/>
                </a:lnTo>
                <a:lnTo>
                  <a:pt x="1378" y="2780"/>
                </a:lnTo>
                <a:lnTo>
                  <a:pt x="1378" y="2778"/>
                </a:lnTo>
                <a:lnTo>
                  <a:pt x="1374" y="2772"/>
                </a:lnTo>
                <a:lnTo>
                  <a:pt x="1372" y="2768"/>
                </a:lnTo>
                <a:lnTo>
                  <a:pt x="1370" y="2762"/>
                </a:lnTo>
                <a:lnTo>
                  <a:pt x="1368" y="2748"/>
                </a:lnTo>
                <a:lnTo>
                  <a:pt x="1366" y="2728"/>
                </a:lnTo>
                <a:lnTo>
                  <a:pt x="1362" y="2702"/>
                </a:lnTo>
                <a:lnTo>
                  <a:pt x="1358" y="2672"/>
                </a:lnTo>
                <a:lnTo>
                  <a:pt x="1354" y="2644"/>
                </a:lnTo>
                <a:lnTo>
                  <a:pt x="1354" y="2618"/>
                </a:lnTo>
                <a:lnTo>
                  <a:pt x="1354" y="2422"/>
                </a:lnTo>
                <a:lnTo>
                  <a:pt x="1354" y="2368"/>
                </a:lnTo>
                <a:lnTo>
                  <a:pt x="1354" y="2074"/>
                </a:lnTo>
                <a:lnTo>
                  <a:pt x="1352" y="2062"/>
                </a:lnTo>
                <a:lnTo>
                  <a:pt x="1346" y="2056"/>
                </a:lnTo>
                <a:lnTo>
                  <a:pt x="1338" y="2050"/>
                </a:lnTo>
                <a:lnTo>
                  <a:pt x="1326" y="2050"/>
                </a:lnTo>
                <a:lnTo>
                  <a:pt x="1300" y="2054"/>
                </a:lnTo>
                <a:lnTo>
                  <a:pt x="1288" y="2054"/>
                </a:lnTo>
                <a:lnTo>
                  <a:pt x="1278" y="2048"/>
                </a:lnTo>
                <a:lnTo>
                  <a:pt x="1270" y="2042"/>
                </a:lnTo>
                <a:lnTo>
                  <a:pt x="1264" y="2032"/>
                </a:lnTo>
                <a:lnTo>
                  <a:pt x="1114" y="1604"/>
                </a:lnTo>
                <a:lnTo>
                  <a:pt x="1106" y="1582"/>
                </a:lnTo>
                <a:lnTo>
                  <a:pt x="1104" y="1564"/>
                </a:lnTo>
                <a:lnTo>
                  <a:pt x="1106" y="1560"/>
                </a:lnTo>
                <a:lnTo>
                  <a:pt x="1110" y="1554"/>
                </a:lnTo>
                <a:lnTo>
                  <a:pt x="1118" y="1550"/>
                </a:lnTo>
                <a:lnTo>
                  <a:pt x="1126" y="1546"/>
                </a:lnTo>
                <a:lnTo>
                  <a:pt x="1134" y="1546"/>
                </a:lnTo>
                <a:lnTo>
                  <a:pt x="1142" y="1550"/>
                </a:lnTo>
                <a:lnTo>
                  <a:pt x="1150" y="1556"/>
                </a:lnTo>
                <a:lnTo>
                  <a:pt x="1156" y="1566"/>
                </a:lnTo>
                <a:lnTo>
                  <a:pt x="1304" y="2006"/>
                </a:lnTo>
                <a:lnTo>
                  <a:pt x="1308" y="2016"/>
                </a:lnTo>
                <a:lnTo>
                  <a:pt x="1316" y="2024"/>
                </a:lnTo>
                <a:lnTo>
                  <a:pt x="1324" y="2030"/>
                </a:lnTo>
                <a:lnTo>
                  <a:pt x="1332" y="2032"/>
                </a:lnTo>
                <a:lnTo>
                  <a:pt x="1356" y="2030"/>
                </a:lnTo>
                <a:lnTo>
                  <a:pt x="1380" y="2028"/>
                </a:lnTo>
                <a:lnTo>
                  <a:pt x="1398" y="2026"/>
                </a:lnTo>
                <a:lnTo>
                  <a:pt x="1452" y="2016"/>
                </a:lnTo>
                <a:lnTo>
                  <a:pt x="1466" y="2014"/>
                </a:lnTo>
                <a:lnTo>
                  <a:pt x="1486" y="2012"/>
                </a:lnTo>
                <a:lnTo>
                  <a:pt x="1490" y="2014"/>
                </a:lnTo>
                <a:lnTo>
                  <a:pt x="1494" y="2016"/>
                </a:lnTo>
                <a:lnTo>
                  <a:pt x="1494" y="2026"/>
                </a:lnTo>
                <a:lnTo>
                  <a:pt x="1492" y="2030"/>
                </a:lnTo>
                <a:lnTo>
                  <a:pt x="1486" y="2032"/>
                </a:lnTo>
                <a:lnTo>
                  <a:pt x="1454" y="2036"/>
                </a:lnTo>
                <a:lnTo>
                  <a:pt x="1424" y="2042"/>
                </a:lnTo>
                <a:lnTo>
                  <a:pt x="1404" y="2046"/>
                </a:lnTo>
                <a:lnTo>
                  <a:pt x="1398" y="2050"/>
                </a:lnTo>
                <a:lnTo>
                  <a:pt x="1396" y="2052"/>
                </a:lnTo>
                <a:lnTo>
                  <a:pt x="1398" y="2054"/>
                </a:lnTo>
                <a:lnTo>
                  <a:pt x="1404" y="2058"/>
                </a:lnTo>
                <a:lnTo>
                  <a:pt x="1424" y="2062"/>
                </a:lnTo>
                <a:lnTo>
                  <a:pt x="1438" y="2064"/>
                </a:lnTo>
                <a:lnTo>
                  <a:pt x="1464" y="2068"/>
                </a:lnTo>
                <a:lnTo>
                  <a:pt x="1492" y="2070"/>
                </a:lnTo>
                <a:lnTo>
                  <a:pt x="1534" y="2070"/>
                </a:lnTo>
                <a:lnTo>
                  <a:pt x="1556" y="2068"/>
                </a:lnTo>
                <a:lnTo>
                  <a:pt x="1564" y="2066"/>
                </a:lnTo>
                <a:lnTo>
                  <a:pt x="1570" y="2064"/>
                </a:lnTo>
                <a:lnTo>
                  <a:pt x="1584" y="2052"/>
                </a:lnTo>
                <a:lnTo>
                  <a:pt x="1590" y="2042"/>
                </a:lnTo>
                <a:lnTo>
                  <a:pt x="1598" y="2028"/>
                </a:lnTo>
                <a:lnTo>
                  <a:pt x="1602" y="2012"/>
                </a:lnTo>
                <a:lnTo>
                  <a:pt x="1604" y="2002"/>
                </a:lnTo>
                <a:lnTo>
                  <a:pt x="1606" y="2000"/>
                </a:lnTo>
                <a:lnTo>
                  <a:pt x="1612" y="1996"/>
                </a:lnTo>
                <a:lnTo>
                  <a:pt x="1630" y="1990"/>
                </a:lnTo>
                <a:lnTo>
                  <a:pt x="1632" y="1990"/>
                </a:lnTo>
                <a:lnTo>
                  <a:pt x="1642" y="1986"/>
                </a:lnTo>
                <a:lnTo>
                  <a:pt x="1648" y="1978"/>
                </a:lnTo>
                <a:lnTo>
                  <a:pt x="1652" y="1968"/>
                </a:lnTo>
                <a:lnTo>
                  <a:pt x="1652" y="1958"/>
                </a:lnTo>
                <a:lnTo>
                  <a:pt x="1610" y="1758"/>
                </a:lnTo>
                <a:lnTo>
                  <a:pt x="1598" y="1708"/>
                </a:lnTo>
                <a:lnTo>
                  <a:pt x="1592" y="1686"/>
                </a:lnTo>
                <a:lnTo>
                  <a:pt x="1590" y="1666"/>
                </a:lnTo>
                <a:lnTo>
                  <a:pt x="1590" y="1636"/>
                </a:lnTo>
                <a:lnTo>
                  <a:pt x="1588" y="1620"/>
                </a:lnTo>
                <a:lnTo>
                  <a:pt x="1582" y="1598"/>
                </a:lnTo>
                <a:lnTo>
                  <a:pt x="1570" y="1556"/>
                </a:lnTo>
                <a:lnTo>
                  <a:pt x="1564" y="1534"/>
                </a:lnTo>
                <a:lnTo>
                  <a:pt x="1562" y="1516"/>
                </a:lnTo>
                <a:lnTo>
                  <a:pt x="1560" y="1502"/>
                </a:lnTo>
                <a:lnTo>
                  <a:pt x="1554" y="1486"/>
                </a:lnTo>
                <a:lnTo>
                  <a:pt x="1550" y="1468"/>
                </a:lnTo>
                <a:lnTo>
                  <a:pt x="1548" y="1450"/>
                </a:lnTo>
                <a:lnTo>
                  <a:pt x="1546" y="1428"/>
                </a:lnTo>
                <a:lnTo>
                  <a:pt x="1544" y="1404"/>
                </a:lnTo>
                <a:lnTo>
                  <a:pt x="1540" y="1388"/>
                </a:lnTo>
                <a:lnTo>
                  <a:pt x="1534" y="1362"/>
                </a:lnTo>
                <a:lnTo>
                  <a:pt x="1524" y="1336"/>
                </a:lnTo>
                <a:lnTo>
                  <a:pt x="1518" y="1324"/>
                </a:lnTo>
                <a:lnTo>
                  <a:pt x="1496" y="1274"/>
                </a:lnTo>
                <a:lnTo>
                  <a:pt x="1490" y="1254"/>
                </a:lnTo>
                <a:lnTo>
                  <a:pt x="1482" y="1228"/>
                </a:lnTo>
                <a:lnTo>
                  <a:pt x="1474" y="1202"/>
                </a:lnTo>
                <a:lnTo>
                  <a:pt x="1470" y="1182"/>
                </a:lnTo>
                <a:lnTo>
                  <a:pt x="1458" y="1132"/>
                </a:lnTo>
                <a:lnTo>
                  <a:pt x="1454" y="1106"/>
                </a:lnTo>
                <a:lnTo>
                  <a:pt x="1452" y="1080"/>
                </a:lnTo>
                <a:lnTo>
                  <a:pt x="1452" y="1062"/>
                </a:lnTo>
                <a:lnTo>
                  <a:pt x="1452" y="1024"/>
                </a:lnTo>
                <a:lnTo>
                  <a:pt x="1450" y="1008"/>
                </a:lnTo>
                <a:lnTo>
                  <a:pt x="1446" y="986"/>
                </a:lnTo>
                <a:lnTo>
                  <a:pt x="1442" y="966"/>
                </a:lnTo>
                <a:lnTo>
                  <a:pt x="1434" y="912"/>
                </a:lnTo>
                <a:lnTo>
                  <a:pt x="1430" y="882"/>
                </a:lnTo>
                <a:lnTo>
                  <a:pt x="1424" y="856"/>
                </a:lnTo>
                <a:lnTo>
                  <a:pt x="1418" y="828"/>
                </a:lnTo>
                <a:lnTo>
                  <a:pt x="1404" y="772"/>
                </a:lnTo>
                <a:lnTo>
                  <a:pt x="1396" y="750"/>
                </a:lnTo>
                <a:lnTo>
                  <a:pt x="1390" y="734"/>
                </a:lnTo>
                <a:lnTo>
                  <a:pt x="1386" y="730"/>
                </a:lnTo>
                <a:lnTo>
                  <a:pt x="1380" y="724"/>
                </a:lnTo>
                <a:lnTo>
                  <a:pt x="1368" y="716"/>
                </a:lnTo>
                <a:lnTo>
                  <a:pt x="1356" y="714"/>
                </a:lnTo>
                <a:lnTo>
                  <a:pt x="1348" y="712"/>
                </a:lnTo>
                <a:lnTo>
                  <a:pt x="1334" y="712"/>
                </a:lnTo>
                <a:lnTo>
                  <a:pt x="1332" y="710"/>
                </a:lnTo>
                <a:lnTo>
                  <a:pt x="1328" y="708"/>
                </a:lnTo>
                <a:lnTo>
                  <a:pt x="1320" y="698"/>
                </a:lnTo>
                <a:lnTo>
                  <a:pt x="1306" y="674"/>
                </a:lnTo>
                <a:lnTo>
                  <a:pt x="1298" y="664"/>
                </a:lnTo>
                <a:lnTo>
                  <a:pt x="1292" y="656"/>
                </a:lnTo>
                <a:lnTo>
                  <a:pt x="1280" y="644"/>
                </a:lnTo>
                <a:lnTo>
                  <a:pt x="1272" y="634"/>
                </a:lnTo>
                <a:lnTo>
                  <a:pt x="1264" y="620"/>
                </a:lnTo>
                <a:lnTo>
                  <a:pt x="1250" y="584"/>
                </a:lnTo>
                <a:lnTo>
                  <a:pt x="1238" y="542"/>
                </a:lnTo>
                <a:lnTo>
                  <a:pt x="1234" y="532"/>
                </a:lnTo>
                <a:lnTo>
                  <a:pt x="1230" y="524"/>
                </a:lnTo>
                <a:lnTo>
                  <a:pt x="1226" y="520"/>
                </a:lnTo>
                <a:lnTo>
                  <a:pt x="1222" y="518"/>
                </a:lnTo>
                <a:lnTo>
                  <a:pt x="1220" y="516"/>
                </a:lnTo>
                <a:lnTo>
                  <a:pt x="1218" y="514"/>
                </a:lnTo>
                <a:lnTo>
                  <a:pt x="1216" y="510"/>
                </a:lnTo>
                <a:lnTo>
                  <a:pt x="1216" y="506"/>
                </a:lnTo>
                <a:lnTo>
                  <a:pt x="1214" y="490"/>
                </a:lnTo>
                <a:lnTo>
                  <a:pt x="1210" y="468"/>
                </a:lnTo>
                <a:lnTo>
                  <a:pt x="1194" y="388"/>
                </a:lnTo>
                <a:lnTo>
                  <a:pt x="1182" y="334"/>
                </a:lnTo>
                <a:lnTo>
                  <a:pt x="1166" y="244"/>
                </a:lnTo>
                <a:lnTo>
                  <a:pt x="1158" y="218"/>
                </a:lnTo>
                <a:lnTo>
                  <a:pt x="1148" y="192"/>
                </a:lnTo>
                <a:lnTo>
                  <a:pt x="1128" y="146"/>
                </a:lnTo>
                <a:lnTo>
                  <a:pt x="1116" y="122"/>
                </a:lnTo>
                <a:lnTo>
                  <a:pt x="1098" y="102"/>
                </a:lnTo>
                <a:lnTo>
                  <a:pt x="1080" y="82"/>
                </a:lnTo>
                <a:lnTo>
                  <a:pt x="1060" y="64"/>
                </a:lnTo>
                <a:lnTo>
                  <a:pt x="1040" y="46"/>
                </a:lnTo>
                <a:lnTo>
                  <a:pt x="1030" y="40"/>
                </a:lnTo>
                <a:lnTo>
                  <a:pt x="986" y="12"/>
                </a:lnTo>
                <a:lnTo>
                  <a:pt x="976" y="8"/>
                </a:lnTo>
                <a:lnTo>
                  <a:pt x="966" y="4"/>
                </a:lnTo>
                <a:lnTo>
                  <a:pt x="954" y="2"/>
                </a:lnTo>
                <a:lnTo>
                  <a:pt x="946" y="0"/>
                </a:lnTo>
                <a:lnTo>
                  <a:pt x="926" y="2"/>
                </a:lnTo>
                <a:lnTo>
                  <a:pt x="904" y="6"/>
                </a:lnTo>
                <a:lnTo>
                  <a:pt x="886" y="10"/>
                </a:lnTo>
                <a:lnTo>
                  <a:pt x="870" y="12"/>
                </a:lnTo>
                <a:lnTo>
                  <a:pt x="834" y="12"/>
                </a:lnTo>
                <a:lnTo>
                  <a:pt x="824" y="14"/>
                </a:lnTo>
                <a:lnTo>
                  <a:pt x="814" y="18"/>
                </a:lnTo>
                <a:lnTo>
                  <a:pt x="802" y="22"/>
                </a:lnTo>
                <a:lnTo>
                  <a:pt x="792" y="30"/>
                </a:lnTo>
                <a:lnTo>
                  <a:pt x="774" y="48"/>
                </a:lnTo>
                <a:lnTo>
                  <a:pt x="758" y="66"/>
                </a:lnTo>
                <a:lnTo>
                  <a:pt x="738" y="90"/>
                </a:lnTo>
                <a:lnTo>
                  <a:pt x="730" y="102"/>
                </a:lnTo>
                <a:lnTo>
                  <a:pt x="720" y="122"/>
                </a:lnTo>
                <a:lnTo>
                  <a:pt x="688" y="182"/>
                </a:lnTo>
                <a:lnTo>
                  <a:pt x="678" y="206"/>
                </a:lnTo>
                <a:lnTo>
                  <a:pt x="668" y="232"/>
                </a:lnTo>
                <a:lnTo>
                  <a:pt x="656" y="276"/>
                </a:lnTo>
                <a:lnTo>
                  <a:pt x="648" y="302"/>
                </a:lnTo>
                <a:lnTo>
                  <a:pt x="642" y="328"/>
                </a:lnTo>
                <a:lnTo>
                  <a:pt x="638" y="358"/>
                </a:lnTo>
                <a:lnTo>
                  <a:pt x="636" y="386"/>
                </a:lnTo>
                <a:lnTo>
                  <a:pt x="634" y="414"/>
                </a:lnTo>
                <a:lnTo>
                  <a:pt x="634" y="442"/>
                </a:lnTo>
                <a:lnTo>
                  <a:pt x="632" y="470"/>
                </a:lnTo>
                <a:lnTo>
                  <a:pt x="628" y="496"/>
                </a:lnTo>
                <a:lnTo>
                  <a:pt x="624" y="516"/>
                </a:lnTo>
                <a:lnTo>
                  <a:pt x="612" y="566"/>
                </a:lnTo>
                <a:lnTo>
                  <a:pt x="606" y="586"/>
                </a:lnTo>
                <a:lnTo>
                  <a:pt x="598" y="596"/>
                </a:lnTo>
                <a:lnTo>
                  <a:pt x="586" y="602"/>
                </a:lnTo>
                <a:lnTo>
                  <a:pt x="566" y="608"/>
                </a:lnTo>
                <a:lnTo>
                  <a:pt x="438" y="634"/>
                </a:lnTo>
                <a:lnTo>
                  <a:pt x="416" y="638"/>
                </a:lnTo>
                <a:lnTo>
                  <a:pt x="404" y="644"/>
                </a:lnTo>
                <a:lnTo>
                  <a:pt x="382" y="662"/>
                </a:lnTo>
                <a:lnTo>
                  <a:pt x="368" y="678"/>
                </a:lnTo>
                <a:lnTo>
                  <a:pt x="350" y="696"/>
                </a:lnTo>
                <a:lnTo>
                  <a:pt x="346" y="702"/>
                </a:lnTo>
                <a:lnTo>
                  <a:pt x="330" y="724"/>
                </a:lnTo>
                <a:lnTo>
                  <a:pt x="318" y="748"/>
                </a:lnTo>
                <a:lnTo>
                  <a:pt x="312" y="758"/>
                </a:lnTo>
                <a:lnTo>
                  <a:pt x="288" y="806"/>
                </a:lnTo>
                <a:lnTo>
                  <a:pt x="258" y="866"/>
                </a:lnTo>
                <a:lnTo>
                  <a:pt x="242" y="890"/>
                </a:lnTo>
                <a:lnTo>
                  <a:pt x="226" y="910"/>
                </a:lnTo>
                <a:lnTo>
                  <a:pt x="196" y="942"/>
                </a:lnTo>
                <a:lnTo>
                  <a:pt x="160" y="982"/>
                </a:lnTo>
                <a:lnTo>
                  <a:pt x="152" y="992"/>
                </a:lnTo>
                <a:lnTo>
                  <a:pt x="116" y="1032"/>
                </a:lnTo>
                <a:lnTo>
                  <a:pt x="98" y="1050"/>
                </a:lnTo>
                <a:lnTo>
                  <a:pt x="82" y="1068"/>
                </a:lnTo>
                <a:lnTo>
                  <a:pt x="72" y="1082"/>
                </a:lnTo>
                <a:lnTo>
                  <a:pt x="48" y="1118"/>
                </a:lnTo>
                <a:lnTo>
                  <a:pt x="24" y="1156"/>
                </a:lnTo>
                <a:lnTo>
                  <a:pt x="2" y="1190"/>
                </a:lnTo>
                <a:lnTo>
                  <a:pt x="0" y="1196"/>
                </a:lnTo>
                <a:lnTo>
                  <a:pt x="0" y="1204"/>
                </a:lnTo>
                <a:lnTo>
                  <a:pt x="0" y="1210"/>
                </a:lnTo>
                <a:lnTo>
                  <a:pt x="2" y="1216"/>
                </a:lnTo>
                <a:lnTo>
                  <a:pt x="2" y="1218"/>
                </a:lnTo>
                <a:lnTo>
                  <a:pt x="2" y="1216"/>
                </a:lnTo>
                <a:lnTo>
                  <a:pt x="0" y="1214"/>
                </a:lnTo>
                <a:lnTo>
                  <a:pt x="2" y="1216"/>
                </a:lnTo>
                <a:close/>
                <a:moveTo>
                  <a:pt x="1238" y="1146"/>
                </a:moveTo>
                <a:lnTo>
                  <a:pt x="1238" y="1146"/>
                </a:lnTo>
                <a:lnTo>
                  <a:pt x="1244" y="1126"/>
                </a:lnTo>
                <a:lnTo>
                  <a:pt x="1248" y="1118"/>
                </a:lnTo>
                <a:lnTo>
                  <a:pt x="1250" y="1114"/>
                </a:lnTo>
                <a:lnTo>
                  <a:pt x="1258" y="1106"/>
                </a:lnTo>
                <a:lnTo>
                  <a:pt x="1264" y="1096"/>
                </a:lnTo>
                <a:lnTo>
                  <a:pt x="1268" y="1092"/>
                </a:lnTo>
                <a:lnTo>
                  <a:pt x="1272" y="1094"/>
                </a:lnTo>
                <a:lnTo>
                  <a:pt x="1276" y="1098"/>
                </a:lnTo>
                <a:lnTo>
                  <a:pt x="1280" y="1106"/>
                </a:lnTo>
                <a:lnTo>
                  <a:pt x="1284" y="1128"/>
                </a:lnTo>
                <a:lnTo>
                  <a:pt x="1286" y="1148"/>
                </a:lnTo>
                <a:lnTo>
                  <a:pt x="1286" y="1180"/>
                </a:lnTo>
                <a:lnTo>
                  <a:pt x="1288" y="1196"/>
                </a:lnTo>
                <a:lnTo>
                  <a:pt x="1292" y="1218"/>
                </a:lnTo>
                <a:lnTo>
                  <a:pt x="1306" y="1298"/>
                </a:lnTo>
                <a:lnTo>
                  <a:pt x="1316" y="1352"/>
                </a:lnTo>
                <a:lnTo>
                  <a:pt x="1322" y="1382"/>
                </a:lnTo>
                <a:lnTo>
                  <a:pt x="1330" y="1408"/>
                </a:lnTo>
                <a:lnTo>
                  <a:pt x="1340" y="1432"/>
                </a:lnTo>
                <a:lnTo>
                  <a:pt x="1352" y="1454"/>
                </a:lnTo>
                <a:lnTo>
                  <a:pt x="1360" y="1474"/>
                </a:lnTo>
                <a:lnTo>
                  <a:pt x="1368" y="1490"/>
                </a:lnTo>
                <a:lnTo>
                  <a:pt x="1374" y="1504"/>
                </a:lnTo>
                <a:lnTo>
                  <a:pt x="1380" y="1514"/>
                </a:lnTo>
                <a:lnTo>
                  <a:pt x="1382" y="1522"/>
                </a:lnTo>
                <a:lnTo>
                  <a:pt x="1380" y="1526"/>
                </a:lnTo>
                <a:lnTo>
                  <a:pt x="1374" y="1528"/>
                </a:lnTo>
                <a:lnTo>
                  <a:pt x="1356" y="1530"/>
                </a:lnTo>
                <a:lnTo>
                  <a:pt x="1284" y="1530"/>
                </a:lnTo>
                <a:lnTo>
                  <a:pt x="1274" y="1528"/>
                </a:lnTo>
                <a:lnTo>
                  <a:pt x="1262" y="1524"/>
                </a:lnTo>
                <a:lnTo>
                  <a:pt x="1254" y="1518"/>
                </a:lnTo>
                <a:lnTo>
                  <a:pt x="1250" y="1510"/>
                </a:lnTo>
                <a:lnTo>
                  <a:pt x="1244" y="1490"/>
                </a:lnTo>
                <a:lnTo>
                  <a:pt x="1240" y="1466"/>
                </a:lnTo>
                <a:lnTo>
                  <a:pt x="1234" y="1422"/>
                </a:lnTo>
                <a:lnTo>
                  <a:pt x="1228" y="1368"/>
                </a:lnTo>
                <a:lnTo>
                  <a:pt x="1218" y="1304"/>
                </a:lnTo>
                <a:lnTo>
                  <a:pt x="1218" y="1276"/>
                </a:lnTo>
                <a:lnTo>
                  <a:pt x="1220" y="1250"/>
                </a:lnTo>
                <a:lnTo>
                  <a:pt x="1226" y="1218"/>
                </a:lnTo>
                <a:lnTo>
                  <a:pt x="1236" y="1164"/>
                </a:lnTo>
                <a:lnTo>
                  <a:pt x="1238" y="1146"/>
                </a:lnTo>
                <a:close/>
                <a:moveTo>
                  <a:pt x="202" y="1240"/>
                </a:moveTo>
                <a:lnTo>
                  <a:pt x="202" y="1240"/>
                </a:lnTo>
                <a:lnTo>
                  <a:pt x="198" y="1228"/>
                </a:lnTo>
                <a:lnTo>
                  <a:pt x="200" y="1216"/>
                </a:lnTo>
                <a:lnTo>
                  <a:pt x="204" y="1206"/>
                </a:lnTo>
                <a:lnTo>
                  <a:pt x="210" y="1198"/>
                </a:lnTo>
                <a:lnTo>
                  <a:pt x="266" y="1148"/>
                </a:lnTo>
                <a:lnTo>
                  <a:pt x="308" y="1112"/>
                </a:lnTo>
                <a:lnTo>
                  <a:pt x="348" y="1078"/>
                </a:lnTo>
                <a:lnTo>
                  <a:pt x="366" y="1058"/>
                </a:lnTo>
                <a:lnTo>
                  <a:pt x="382" y="1036"/>
                </a:lnTo>
                <a:lnTo>
                  <a:pt x="412" y="986"/>
                </a:lnTo>
                <a:lnTo>
                  <a:pt x="420" y="976"/>
                </a:lnTo>
                <a:lnTo>
                  <a:pt x="426" y="966"/>
                </a:lnTo>
                <a:lnTo>
                  <a:pt x="434" y="960"/>
                </a:lnTo>
                <a:lnTo>
                  <a:pt x="440" y="956"/>
                </a:lnTo>
                <a:lnTo>
                  <a:pt x="446" y="954"/>
                </a:lnTo>
                <a:lnTo>
                  <a:pt x="454" y="954"/>
                </a:lnTo>
                <a:lnTo>
                  <a:pt x="460" y="954"/>
                </a:lnTo>
                <a:lnTo>
                  <a:pt x="468" y="956"/>
                </a:lnTo>
                <a:lnTo>
                  <a:pt x="482" y="964"/>
                </a:lnTo>
                <a:lnTo>
                  <a:pt x="494" y="974"/>
                </a:lnTo>
                <a:lnTo>
                  <a:pt x="522" y="1004"/>
                </a:lnTo>
                <a:lnTo>
                  <a:pt x="528" y="1014"/>
                </a:lnTo>
                <a:lnTo>
                  <a:pt x="534" y="1024"/>
                </a:lnTo>
                <a:lnTo>
                  <a:pt x="544" y="1046"/>
                </a:lnTo>
                <a:lnTo>
                  <a:pt x="556" y="1098"/>
                </a:lnTo>
                <a:lnTo>
                  <a:pt x="572" y="1166"/>
                </a:lnTo>
                <a:lnTo>
                  <a:pt x="582" y="1218"/>
                </a:lnTo>
                <a:lnTo>
                  <a:pt x="588" y="1260"/>
                </a:lnTo>
                <a:lnTo>
                  <a:pt x="590" y="1288"/>
                </a:lnTo>
                <a:lnTo>
                  <a:pt x="588" y="1314"/>
                </a:lnTo>
                <a:lnTo>
                  <a:pt x="582" y="1346"/>
                </a:lnTo>
                <a:lnTo>
                  <a:pt x="574" y="1400"/>
                </a:lnTo>
                <a:lnTo>
                  <a:pt x="568" y="1430"/>
                </a:lnTo>
                <a:lnTo>
                  <a:pt x="556" y="1482"/>
                </a:lnTo>
                <a:lnTo>
                  <a:pt x="556" y="1488"/>
                </a:lnTo>
                <a:lnTo>
                  <a:pt x="550" y="1510"/>
                </a:lnTo>
                <a:lnTo>
                  <a:pt x="544" y="1522"/>
                </a:lnTo>
                <a:lnTo>
                  <a:pt x="538" y="1536"/>
                </a:lnTo>
                <a:lnTo>
                  <a:pt x="530" y="1556"/>
                </a:lnTo>
                <a:lnTo>
                  <a:pt x="530" y="1562"/>
                </a:lnTo>
                <a:lnTo>
                  <a:pt x="524" y="1582"/>
                </a:lnTo>
                <a:lnTo>
                  <a:pt x="520" y="1590"/>
                </a:lnTo>
                <a:lnTo>
                  <a:pt x="516" y="1594"/>
                </a:lnTo>
                <a:lnTo>
                  <a:pt x="504" y="1600"/>
                </a:lnTo>
                <a:lnTo>
                  <a:pt x="486" y="1606"/>
                </a:lnTo>
                <a:lnTo>
                  <a:pt x="476" y="1608"/>
                </a:lnTo>
                <a:lnTo>
                  <a:pt x="464" y="1608"/>
                </a:lnTo>
                <a:lnTo>
                  <a:pt x="438" y="1608"/>
                </a:lnTo>
                <a:lnTo>
                  <a:pt x="412" y="1604"/>
                </a:lnTo>
                <a:lnTo>
                  <a:pt x="402" y="1602"/>
                </a:lnTo>
                <a:lnTo>
                  <a:pt x="394" y="1600"/>
                </a:lnTo>
                <a:lnTo>
                  <a:pt x="390" y="1596"/>
                </a:lnTo>
                <a:lnTo>
                  <a:pt x="390" y="1594"/>
                </a:lnTo>
                <a:lnTo>
                  <a:pt x="392" y="1590"/>
                </a:lnTo>
                <a:lnTo>
                  <a:pt x="390" y="1584"/>
                </a:lnTo>
                <a:lnTo>
                  <a:pt x="386" y="1576"/>
                </a:lnTo>
                <a:lnTo>
                  <a:pt x="380" y="1566"/>
                </a:lnTo>
                <a:lnTo>
                  <a:pt x="318" y="1490"/>
                </a:lnTo>
                <a:lnTo>
                  <a:pt x="306" y="1470"/>
                </a:lnTo>
                <a:lnTo>
                  <a:pt x="302" y="1462"/>
                </a:lnTo>
                <a:lnTo>
                  <a:pt x="300" y="1456"/>
                </a:lnTo>
                <a:lnTo>
                  <a:pt x="298" y="1440"/>
                </a:lnTo>
                <a:lnTo>
                  <a:pt x="294" y="1420"/>
                </a:lnTo>
                <a:lnTo>
                  <a:pt x="286" y="1396"/>
                </a:lnTo>
                <a:lnTo>
                  <a:pt x="274" y="1372"/>
                </a:lnTo>
                <a:lnTo>
                  <a:pt x="272" y="1370"/>
                </a:lnTo>
                <a:lnTo>
                  <a:pt x="246" y="1322"/>
                </a:lnTo>
                <a:lnTo>
                  <a:pt x="202" y="124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1" name="Freeform 8"/>
          <p:cNvSpPr>
            <a:spLocks noEditPoints="1"/>
          </p:cNvSpPr>
          <p:nvPr/>
        </p:nvSpPr>
        <p:spPr bwMode="auto">
          <a:xfrm>
            <a:off x="6926263" y="2797747"/>
            <a:ext cx="400050" cy="965200"/>
          </a:xfrm>
          <a:custGeom>
            <a:avLst/>
            <a:gdLst>
              <a:gd name="T0" fmla="*/ 2147483647 w 1652"/>
              <a:gd name="T1" fmla="*/ 2147483647 h 3968"/>
              <a:gd name="T2" fmla="*/ 2147483647 w 1652"/>
              <a:gd name="T3" fmla="*/ 2147483647 h 3968"/>
              <a:gd name="T4" fmla="*/ 2147483647 w 1652"/>
              <a:gd name="T5" fmla="*/ 2147483647 h 3968"/>
              <a:gd name="T6" fmla="*/ 2147483647 w 1652"/>
              <a:gd name="T7" fmla="*/ 2147483647 h 3968"/>
              <a:gd name="T8" fmla="*/ 2147483647 w 1652"/>
              <a:gd name="T9" fmla="*/ 2147483647 h 3968"/>
              <a:gd name="T10" fmla="*/ 2147483647 w 1652"/>
              <a:gd name="T11" fmla="*/ 2147483647 h 3968"/>
              <a:gd name="T12" fmla="*/ 2147483647 w 1652"/>
              <a:gd name="T13" fmla="*/ 2147483647 h 3968"/>
              <a:gd name="T14" fmla="*/ 2147483647 w 1652"/>
              <a:gd name="T15" fmla="*/ 2147483647 h 3968"/>
              <a:gd name="T16" fmla="*/ 2147483647 w 1652"/>
              <a:gd name="T17" fmla="*/ 2147483647 h 3968"/>
              <a:gd name="T18" fmla="*/ 2147483647 w 1652"/>
              <a:gd name="T19" fmla="*/ 2147483647 h 3968"/>
              <a:gd name="T20" fmla="*/ 2147483647 w 1652"/>
              <a:gd name="T21" fmla="*/ 2147483647 h 3968"/>
              <a:gd name="T22" fmla="*/ 2147483647 w 1652"/>
              <a:gd name="T23" fmla="*/ 2147483647 h 3968"/>
              <a:gd name="T24" fmla="*/ 2147483647 w 1652"/>
              <a:gd name="T25" fmla="*/ 2147483647 h 3968"/>
              <a:gd name="T26" fmla="*/ 2147483647 w 1652"/>
              <a:gd name="T27" fmla="*/ 2147483647 h 3968"/>
              <a:gd name="T28" fmla="*/ 2147483647 w 1652"/>
              <a:gd name="T29" fmla="*/ 2147483647 h 3968"/>
              <a:gd name="T30" fmla="*/ 2147483647 w 1652"/>
              <a:gd name="T31" fmla="*/ 2147483647 h 3968"/>
              <a:gd name="T32" fmla="*/ 2147483647 w 1652"/>
              <a:gd name="T33" fmla="*/ 2147483647 h 3968"/>
              <a:gd name="T34" fmla="*/ 2147483647 w 1652"/>
              <a:gd name="T35" fmla="*/ 2147483647 h 3968"/>
              <a:gd name="T36" fmla="*/ 2147483647 w 1652"/>
              <a:gd name="T37" fmla="*/ 2147483647 h 3968"/>
              <a:gd name="T38" fmla="*/ 2147483647 w 1652"/>
              <a:gd name="T39" fmla="*/ 2147483647 h 3968"/>
              <a:gd name="T40" fmla="*/ 2147483647 w 1652"/>
              <a:gd name="T41" fmla="*/ 2147483647 h 3968"/>
              <a:gd name="T42" fmla="*/ 2147483647 w 1652"/>
              <a:gd name="T43" fmla="*/ 2147483647 h 3968"/>
              <a:gd name="T44" fmla="*/ 2147483647 w 1652"/>
              <a:gd name="T45" fmla="*/ 2147483647 h 3968"/>
              <a:gd name="T46" fmla="*/ 2147483647 w 1652"/>
              <a:gd name="T47" fmla="*/ 2147483647 h 3968"/>
              <a:gd name="T48" fmla="*/ 2147483647 w 1652"/>
              <a:gd name="T49" fmla="*/ 2147483647 h 3968"/>
              <a:gd name="T50" fmla="*/ 2147483647 w 1652"/>
              <a:gd name="T51" fmla="*/ 2147483647 h 3968"/>
              <a:gd name="T52" fmla="*/ 2147483647 w 1652"/>
              <a:gd name="T53" fmla="*/ 2147483647 h 3968"/>
              <a:gd name="T54" fmla="*/ 2147483647 w 1652"/>
              <a:gd name="T55" fmla="*/ 2147483647 h 3968"/>
              <a:gd name="T56" fmla="*/ 2147483647 w 1652"/>
              <a:gd name="T57" fmla="*/ 2147483647 h 3968"/>
              <a:gd name="T58" fmla="*/ 2147483647 w 1652"/>
              <a:gd name="T59" fmla="*/ 2147483647 h 3968"/>
              <a:gd name="T60" fmla="*/ 2147483647 w 1652"/>
              <a:gd name="T61" fmla="*/ 2147483647 h 3968"/>
              <a:gd name="T62" fmla="*/ 2147483647 w 1652"/>
              <a:gd name="T63" fmla="*/ 2147483647 h 3968"/>
              <a:gd name="T64" fmla="*/ 2147483647 w 1652"/>
              <a:gd name="T65" fmla="*/ 2147483647 h 3968"/>
              <a:gd name="T66" fmla="*/ 2147483647 w 1652"/>
              <a:gd name="T67" fmla="*/ 2147483647 h 3968"/>
              <a:gd name="T68" fmla="*/ 2147483647 w 1652"/>
              <a:gd name="T69" fmla="*/ 2147483647 h 3968"/>
              <a:gd name="T70" fmla="*/ 2147483647 w 1652"/>
              <a:gd name="T71" fmla="*/ 2147483647 h 3968"/>
              <a:gd name="T72" fmla="*/ 2147483647 w 1652"/>
              <a:gd name="T73" fmla="*/ 2147483647 h 3968"/>
              <a:gd name="T74" fmla="*/ 2147483647 w 1652"/>
              <a:gd name="T75" fmla="*/ 2147483647 h 3968"/>
              <a:gd name="T76" fmla="*/ 2147483647 w 1652"/>
              <a:gd name="T77" fmla="*/ 2147483647 h 3968"/>
              <a:gd name="T78" fmla="*/ 2147483647 w 1652"/>
              <a:gd name="T79" fmla="*/ 2147483647 h 3968"/>
              <a:gd name="T80" fmla="*/ 2147483647 w 1652"/>
              <a:gd name="T81" fmla="*/ 2147483647 h 3968"/>
              <a:gd name="T82" fmla="*/ 2147483647 w 1652"/>
              <a:gd name="T83" fmla="*/ 2147483647 h 3968"/>
              <a:gd name="T84" fmla="*/ 2147483647 w 1652"/>
              <a:gd name="T85" fmla="*/ 2147483647 h 3968"/>
              <a:gd name="T86" fmla="*/ 2147483647 w 1652"/>
              <a:gd name="T87" fmla="*/ 2147483647 h 3968"/>
              <a:gd name="T88" fmla="*/ 2147483647 w 1652"/>
              <a:gd name="T89" fmla="*/ 2147483647 h 3968"/>
              <a:gd name="T90" fmla="*/ 2147483647 w 1652"/>
              <a:gd name="T91" fmla="*/ 2147483647 h 3968"/>
              <a:gd name="T92" fmla="*/ 2147483647 w 1652"/>
              <a:gd name="T93" fmla="*/ 2147483647 h 3968"/>
              <a:gd name="T94" fmla="*/ 2147483647 w 1652"/>
              <a:gd name="T95" fmla="*/ 2147483647 h 3968"/>
              <a:gd name="T96" fmla="*/ 2147483647 w 1652"/>
              <a:gd name="T97" fmla="*/ 2147483647 h 3968"/>
              <a:gd name="T98" fmla="*/ 2147483647 w 1652"/>
              <a:gd name="T99" fmla="*/ 2147483647 h 3968"/>
              <a:gd name="T100" fmla="*/ 2147483647 w 1652"/>
              <a:gd name="T101" fmla="*/ 2147483647 h 3968"/>
              <a:gd name="T102" fmla="*/ 2147483647 w 1652"/>
              <a:gd name="T103" fmla="*/ 2147483647 h 3968"/>
              <a:gd name="T104" fmla="*/ 2147483647 w 1652"/>
              <a:gd name="T105" fmla="*/ 2147483647 h 3968"/>
              <a:gd name="T106" fmla="*/ 2147483647 w 1652"/>
              <a:gd name="T107" fmla="*/ 2147483647 h 3968"/>
              <a:gd name="T108" fmla="*/ 2147483647 w 1652"/>
              <a:gd name="T109" fmla="*/ 2147483647 h 3968"/>
              <a:gd name="T110" fmla="*/ 2147483647 w 1652"/>
              <a:gd name="T111" fmla="*/ 2147483647 h 3968"/>
              <a:gd name="T112" fmla="*/ 2147483647 w 1652"/>
              <a:gd name="T113" fmla="*/ 2147483647 h 3968"/>
              <a:gd name="T114" fmla="*/ 2147483647 w 1652"/>
              <a:gd name="T115" fmla="*/ 2147483647 h 3968"/>
              <a:gd name="T116" fmla="*/ 2147483647 w 1652"/>
              <a:gd name="T117" fmla="*/ 2147483647 h 39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52"/>
              <a:gd name="T178" fmla="*/ 0 h 3968"/>
              <a:gd name="T179" fmla="*/ 1652 w 1652"/>
              <a:gd name="T180" fmla="*/ 3968 h 396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52" h="3968">
                <a:moveTo>
                  <a:pt x="2" y="1216"/>
                </a:moveTo>
                <a:lnTo>
                  <a:pt x="2" y="1216"/>
                </a:lnTo>
                <a:lnTo>
                  <a:pt x="16" y="1246"/>
                </a:lnTo>
                <a:lnTo>
                  <a:pt x="32" y="1288"/>
                </a:lnTo>
                <a:lnTo>
                  <a:pt x="70" y="1382"/>
                </a:lnTo>
                <a:lnTo>
                  <a:pt x="86" y="1426"/>
                </a:lnTo>
                <a:lnTo>
                  <a:pt x="94" y="1444"/>
                </a:lnTo>
                <a:lnTo>
                  <a:pt x="106" y="1462"/>
                </a:lnTo>
                <a:lnTo>
                  <a:pt x="120" y="1478"/>
                </a:lnTo>
                <a:lnTo>
                  <a:pt x="134" y="1492"/>
                </a:lnTo>
                <a:lnTo>
                  <a:pt x="146" y="1500"/>
                </a:lnTo>
                <a:lnTo>
                  <a:pt x="154" y="1504"/>
                </a:lnTo>
                <a:lnTo>
                  <a:pt x="156" y="1504"/>
                </a:lnTo>
                <a:lnTo>
                  <a:pt x="158" y="1506"/>
                </a:lnTo>
                <a:lnTo>
                  <a:pt x="154" y="1510"/>
                </a:lnTo>
                <a:lnTo>
                  <a:pt x="152" y="1512"/>
                </a:lnTo>
                <a:lnTo>
                  <a:pt x="152" y="1516"/>
                </a:lnTo>
                <a:lnTo>
                  <a:pt x="152" y="1520"/>
                </a:lnTo>
                <a:lnTo>
                  <a:pt x="154" y="1522"/>
                </a:lnTo>
                <a:lnTo>
                  <a:pt x="162" y="1528"/>
                </a:lnTo>
                <a:lnTo>
                  <a:pt x="170" y="1530"/>
                </a:lnTo>
                <a:lnTo>
                  <a:pt x="174" y="1532"/>
                </a:lnTo>
                <a:lnTo>
                  <a:pt x="180" y="1536"/>
                </a:lnTo>
                <a:lnTo>
                  <a:pt x="194" y="1552"/>
                </a:lnTo>
                <a:lnTo>
                  <a:pt x="242" y="1614"/>
                </a:lnTo>
                <a:lnTo>
                  <a:pt x="256" y="1634"/>
                </a:lnTo>
                <a:lnTo>
                  <a:pt x="264" y="1648"/>
                </a:lnTo>
                <a:lnTo>
                  <a:pt x="268" y="1654"/>
                </a:lnTo>
                <a:lnTo>
                  <a:pt x="274" y="1660"/>
                </a:lnTo>
                <a:lnTo>
                  <a:pt x="280" y="1664"/>
                </a:lnTo>
                <a:lnTo>
                  <a:pt x="286" y="1666"/>
                </a:lnTo>
                <a:lnTo>
                  <a:pt x="314" y="1678"/>
                </a:lnTo>
                <a:lnTo>
                  <a:pt x="328" y="1682"/>
                </a:lnTo>
                <a:lnTo>
                  <a:pt x="342" y="1684"/>
                </a:lnTo>
                <a:lnTo>
                  <a:pt x="348" y="1684"/>
                </a:lnTo>
                <a:lnTo>
                  <a:pt x="356" y="1688"/>
                </a:lnTo>
                <a:lnTo>
                  <a:pt x="364" y="1692"/>
                </a:lnTo>
                <a:lnTo>
                  <a:pt x="370" y="1696"/>
                </a:lnTo>
                <a:lnTo>
                  <a:pt x="386" y="1708"/>
                </a:lnTo>
                <a:lnTo>
                  <a:pt x="406" y="1720"/>
                </a:lnTo>
                <a:lnTo>
                  <a:pt x="446" y="1744"/>
                </a:lnTo>
                <a:lnTo>
                  <a:pt x="480" y="1768"/>
                </a:lnTo>
                <a:lnTo>
                  <a:pt x="486" y="1774"/>
                </a:lnTo>
                <a:lnTo>
                  <a:pt x="490" y="1782"/>
                </a:lnTo>
                <a:lnTo>
                  <a:pt x="494" y="1790"/>
                </a:lnTo>
                <a:lnTo>
                  <a:pt x="494" y="1798"/>
                </a:lnTo>
                <a:lnTo>
                  <a:pt x="494" y="1818"/>
                </a:lnTo>
                <a:lnTo>
                  <a:pt x="490" y="1844"/>
                </a:lnTo>
                <a:lnTo>
                  <a:pt x="486" y="1874"/>
                </a:lnTo>
                <a:lnTo>
                  <a:pt x="484" y="1900"/>
                </a:lnTo>
                <a:lnTo>
                  <a:pt x="482" y="1928"/>
                </a:lnTo>
                <a:lnTo>
                  <a:pt x="482" y="1968"/>
                </a:lnTo>
                <a:lnTo>
                  <a:pt x="484" y="2024"/>
                </a:lnTo>
                <a:lnTo>
                  <a:pt x="492" y="2138"/>
                </a:lnTo>
                <a:lnTo>
                  <a:pt x="494" y="2192"/>
                </a:lnTo>
                <a:lnTo>
                  <a:pt x="494" y="2464"/>
                </a:lnTo>
                <a:lnTo>
                  <a:pt x="494" y="2514"/>
                </a:lnTo>
                <a:lnTo>
                  <a:pt x="492" y="2540"/>
                </a:lnTo>
                <a:lnTo>
                  <a:pt x="488" y="2566"/>
                </a:lnTo>
                <a:lnTo>
                  <a:pt x="488" y="2570"/>
                </a:lnTo>
                <a:lnTo>
                  <a:pt x="484" y="2598"/>
                </a:lnTo>
                <a:lnTo>
                  <a:pt x="482" y="2624"/>
                </a:lnTo>
                <a:lnTo>
                  <a:pt x="482" y="2690"/>
                </a:lnTo>
                <a:lnTo>
                  <a:pt x="482" y="2746"/>
                </a:lnTo>
                <a:lnTo>
                  <a:pt x="482" y="2800"/>
                </a:lnTo>
                <a:lnTo>
                  <a:pt x="484" y="2820"/>
                </a:lnTo>
                <a:lnTo>
                  <a:pt x="486" y="2826"/>
                </a:lnTo>
                <a:lnTo>
                  <a:pt x="488" y="2828"/>
                </a:lnTo>
                <a:lnTo>
                  <a:pt x="490" y="2830"/>
                </a:lnTo>
                <a:lnTo>
                  <a:pt x="492" y="2836"/>
                </a:lnTo>
                <a:lnTo>
                  <a:pt x="492" y="2854"/>
                </a:lnTo>
                <a:lnTo>
                  <a:pt x="486" y="2908"/>
                </a:lnTo>
                <a:lnTo>
                  <a:pt x="484" y="2934"/>
                </a:lnTo>
                <a:lnTo>
                  <a:pt x="486" y="2962"/>
                </a:lnTo>
                <a:lnTo>
                  <a:pt x="490" y="3004"/>
                </a:lnTo>
                <a:lnTo>
                  <a:pt x="498" y="3058"/>
                </a:lnTo>
                <a:lnTo>
                  <a:pt x="504" y="3112"/>
                </a:lnTo>
                <a:lnTo>
                  <a:pt x="512" y="3166"/>
                </a:lnTo>
                <a:lnTo>
                  <a:pt x="532" y="3268"/>
                </a:lnTo>
                <a:lnTo>
                  <a:pt x="540" y="3322"/>
                </a:lnTo>
                <a:lnTo>
                  <a:pt x="548" y="3424"/>
                </a:lnTo>
                <a:lnTo>
                  <a:pt x="552" y="3480"/>
                </a:lnTo>
                <a:lnTo>
                  <a:pt x="560" y="3592"/>
                </a:lnTo>
                <a:lnTo>
                  <a:pt x="560" y="3620"/>
                </a:lnTo>
                <a:lnTo>
                  <a:pt x="558" y="3648"/>
                </a:lnTo>
                <a:lnTo>
                  <a:pt x="542" y="3750"/>
                </a:lnTo>
                <a:lnTo>
                  <a:pt x="536" y="3776"/>
                </a:lnTo>
                <a:lnTo>
                  <a:pt x="528" y="3802"/>
                </a:lnTo>
                <a:lnTo>
                  <a:pt x="504" y="3870"/>
                </a:lnTo>
                <a:lnTo>
                  <a:pt x="500" y="3882"/>
                </a:lnTo>
                <a:lnTo>
                  <a:pt x="500" y="3892"/>
                </a:lnTo>
                <a:lnTo>
                  <a:pt x="500" y="3902"/>
                </a:lnTo>
                <a:lnTo>
                  <a:pt x="502" y="3908"/>
                </a:lnTo>
                <a:lnTo>
                  <a:pt x="506" y="3920"/>
                </a:lnTo>
                <a:lnTo>
                  <a:pt x="508" y="3934"/>
                </a:lnTo>
                <a:lnTo>
                  <a:pt x="510" y="3940"/>
                </a:lnTo>
                <a:lnTo>
                  <a:pt x="514" y="3946"/>
                </a:lnTo>
                <a:lnTo>
                  <a:pt x="520" y="3952"/>
                </a:lnTo>
                <a:lnTo>
                  <a:pt x="528" y="3958"/>
                </a:lnTo>
                <a:lnTo>
                  <a:pt x="538" y="3962"/>
                </a:lnTo>
                <a:lnTo>
                  <a:pt x="550" y="3966"/>
                </a:lnTo>
                <a:lnTo>
                  <a:pt x="560" y="3968"/>
                </a:lnTo>
                <a:lnTo>
                  <a:pt x="570" y="3968"/>
                </a:lnTo>
                <a:lnTo>
                  <a:pt x="598" y="3968"/>
                </a:lnTo>
                <a:lnTo>
                  <a:pt x="632" y="3968"/>
                </a:lnTo>
                <a:lnTo>
                  <a:pt x="648" y="3968"/>
                </a:lnTo>
                <a:lnTo>
                  <a:pt x="660" y="3968"/>
                </a:lnTo>
                <a:lnTo>
                  <a:pt x="672" y="3966"/>
                </a:lnTo>
                <a:lnTo>
                  <a:pt x="682" y="3962"/>
                </a:lnTo>
                <a:lnTo>
                  <a:pt x="690" y="3958"/>
                </a:lnTo>
                <a:lnTo>
                  <a:pt x="700" y="3946"/>
                </a:lnTo>
                <a:lnTo>
                  <a:pt x="710" y="3934"/>
                </a:lnTo>
                <a:lnTo>
                  <a:pt x="714" y="3922"/>
                </a:lnTo>
                <a:lnTo>
                  <a:pt x="716" y="3916"/>
                </a:lnTo>
                <a:lnTo>
                  <a:pt x="716" y="3882"/>
                </a:lnTo>
                <a:lnTo>
                  <a:pt x="716" y="3732"/>
                </a:lnTo>
                <a:lnTo>
                  <a:pt x="716" y="3722"/>
                </a:lnTo>
                <a:lnTo>
                  <a:pt x="718" y="3712"/>
                </a:lnTo>
                <a:lnTo>
                  <a:pt x="720" y="3706"/>
                </a:lnTo>
                <a:lnTo>
                  <a:pt x="724" y="3704"/>
                </a:lnTo>
                <a:lnTo>
                  <a:pt x="726" y="3702"/>
                </a:lnTo>
                <a:lnTo>
                  <a:pt x="728" y="3696"/>
                </a:lnTo>
                <a:lnTo>
                  <a:pt x="726" y="3688"/>
                </a:lnTo>
                <a:lnTo>
                  <a:pt x="724" y="3678"/>
                </a:lnTo>
                <a:lnTo>
                  <a:pt x="722" y="3672"/>
                </a:lnTo>
                <a:lnTo>
                  <a:pt x="718" y="3650"/>
                </a:lnTo>
                <a:lnTo>
                  <a:pt x="716" y="3632"/>
                </a:lnTo>
                <a:lnTo>
                  <a:pt x="714" y="3628"/>
                </a:lnTo>
                <a:lnTo>
                  <a:pt x="712" y="3622"/>
                </a:lnTo>
                <a:lnTo>
                  <a:pt x="708" y="3618"/>
                </a:lnTo>
                <a:lnTo>
                  <a:pt x="702" y="3614"/>
                </a:lnTo>
                <a:lnTo>
                  <a:pt x="698" y="3610"/>
                </a:lnTo>
                <a:lnTo>
                  <a:pt x="692" y="3602"/>
                </a:lnTo>
                <a:lnTo>
                  <a:pt x="690" y="3592"/>
                </a:lnTo>
                <a:lnTo>
                  <a:pt x="688" y="3582"/>
                </a:lnTo>
                <a:lnTo>
                  <a:pt x="688" y="3574"/>
                </a:lnTo>
                <a:lnTo>
                  <a:pt x="688" y="3520"/>
                </a:lnTo>
                <a:lnTo>
                  <a:pt x="688" y="3516"/>
                </a:lnTo>
                <a:lnTo>
                  <a:pt x="692" y="3460"/>
                </a:lnTo>
                <a:lnTo>
                  <a:pt x="700" y="3384"/>
                </a:lnTo>
                <a:lnTo>
                  <a:pt x="704" y="3356"/>
                </a:lnTo>
                <a:lnTo>
                  <a:pt x="710" y="3330"/>
                </a:lnTo>
                <a:lnTo>
                  <a:pt x="750" y="3166"/>
                </a:lnTo>
                <a:lnTo>
                  <a:pt x="756" y="3140"/>
                </a:lnTo>
                <a:lnTo>
                  <a:pt x="758" y="3112"/>
                </a:lnTo>
                <a:lnTo>
                  <a:pt x="758" y="3082"/>
                </a:lnTo>
                <a:lnTo>
                  <a:pt x="758" y="3028"/>
                </a:lnTo>
                <a:lnTo>
                  <a:pt x="758" y="2986"/>
                </a:lnTo>
                <a:lnTo>
                  <a:pt x="756" y="2960"/>
                </a:lnTo>
                <a:lnTo>
                  <a:pt x="754" y="2932"/>
                </a:lnTo>
                <a:lnTo>
                  <a:pt x="748" y="2866"/>
                </a:lnTo>
                <a:lnTo>
                  <a:pt x="748" y="2856"/>
                </a:lnTo>
                <a:lnTo>
                  <a:pt x="754" y="2846"/>
                </a:lnTo>
                <a:lnTo>
                  <a:pt x="762" y="2840"/>
                </a:lnTo>
                <a:lnTo>
                  <a:pt x="772" y="2838"/>
                </a:lnTo>
                <a:lnTo>
                  <a:pt x="912" y="2830"/>
                </a:lnTo>
                <a:lnTo>
                  <a:pt x="966" y="2824"/>
                </a:lnTo>
                <a:lnTo>
                  <a:pt x="1010" y="2818"/>
                </a:lnTo>
                <a:lnTo>
                  <a:pt x="1020" y="2818"/>
                </a:lnTo>
                <a:lnTo>
                  <a:pt x="1028" y="2822"/>
                </a:lnTo>
                <a:lnTo>
                  <a:pt x="1034" y="2828"/>
                </a:lnTo>
                <a:lnTo>
                  <a:pt x="1036" y="2838"/>
                </a:lnTo>
                <a:lnTo>
                  <a:pt x="1036" y="2862"/>
                </a:lnTo>
                <a:lnTo>
                  <a:pt x="1032" y="2888"/>
                </a:lnTo>
                <a:lnTo>
                  <a:pt x="1028" y="2918"/>
                </a:lnTo>
                <a:lnTo>
                  <a:pt x="1024" y="2946"/>
                </a:lnTo>
                <a:lnTo>
                  <a:pt x="1022" y="2974"/>
                </a:lnTo>
                <a:lnTo>
                  <a:pt x="1022" y="3028"/>
                </a:lnTo>
                <a:lnTo>
                  <a:pt x="1024" y="3054"/>
                </a:lnTo>
                <a:lnTo>
                  <a:pt x="1026" y="3082"/>
                </a:lnTo>
                <a:lnTo>
                  <a:pt x="1032" y="3124"/>
                </a:lnTo>
                <a:lnTo>
                  <a:pt x="1038" y="3152"/>
                </a:lnTo>
                <a:lnTo>
                  <a:pt x="1044" y="3178"/>
                </a:lnTo>
                <a:lnTo>
                  <a:pt x="1054" y="3210"/>
                </a:lnTo>
                <a:lnTo>
                  <a:pt x="1062" y="3236"/>
                </a:lnTo>
                <a:lnTo>
                  <a:pt x="1068" y="3262"/>
                </a:lnTo>
                <a:lnTo>
                  <a:pt x="1072" y="3292"/>
                </a:lnTo>
                <a:lnTo>
                  <a:pt x="1082" y="3346"/>
                </a:lnTo>
                <a:lnTo>
                  <a:pt x="1088" y="3388"/>
                </a:lnTo>
                <a:lnTo>
                  <a:pt x="1090" y="3416"/>
                </a:lnTo>
                <a:lnTo>
                  <a:pt x="1092" y="3442"/>
                </a:lnTo>
                <a:lnTo>
                  <a:pt x="1092" y="3508"/>
                </a:lnTo>
                <a:lnTo>
                  <a:pt x="1090" y="3530"/>
                </a:lnTo>
                <a:lnTo>
                  <a:pt x="1088" y="3538"/>
                </a:lnTo>
                <a:lnTo>
                  <a:pt x="1084" y="3542"/>
                </a:lnTo>
                <a:lnTo>
                  <a:pt x="1060" y="3568"/>
                </a:lnTo>
                <a:lnTo>
                  <a:pt x="1054" y="3574"/>
                </a:lnTo>
                <a:lnTo>
                  <a:pt x="1048" y="3584"/>
                </a:lnTo>
                <a:lnTo>
                  <a:pt x="1042" y="3594"/>
                </a:lnTo>
                <a:lnTo>
                  <a:pt x="1038" y="3604"/>
                </a:lnTo>
                <a:lnTo>
                  <a:pt x="1036" y="3614"/>
                </a:lnTo>
                <a:lnTo>
                  <a:pt x="1036" y="3644"/>
                </a:lnTo>
                <a:lnTo>
                  <a:pt x="1038" y="3650"/>
                </a:lnTo>
                <a:lnTo>
                  <a:pt x="1040" y="3658"/>
                </a:lnTo>
                <a:lnTo>
                  <a:pt x="1050" y="3674"/>
                </a:lnTo>
                <a:lnTo>
                  <a:pt x="1070" y="3704"/>
                </a:lnTo>
                <a:lnTo>
                  <a:pt x="1074" y="3710"/>
                </a:lnTo>
                <a:lnTo>
                  <a:pt x="1076" y="3720"/>
                </a:lnTo>
                <a:lnTo>
                  <a:pt x="1078" y="3744"/>
                </a:lnTo>
                <a:lnTo>
                  <a:pt x="1078" y="3810"/>
                </a:lnTo>
                <a:lnTo>
                  <a:pt x="1080" y="3820"/>
                </a:lnTo>
                <a:lnTo>
                  <a:pt x="1086" y="3828"/>
                </a:lnTo>
                <a:lnTo>
                  <a:pt x="1094" y="3834"/>
                </a:lnTo>
                <a:lnTo>
                  <a:pt x="1106" y="3836"/>
                </a:lnTo>
                <a:lnTo>
                  <a:pt x="1116" y="3836"/>
                </a:lnTo>
                <a:lnTo>
                  <a:pt x="1126" y="3832"/>
                </a:lnTo>
                <a:lnTo>
                  <a:pt x="1130" y="3826"/>
                </a:lnTo>
                <a:lnTo>
                  <a:pt x="1134" y="3818"/>
                </a:lnTo>
                <a:lnTo>
                  <a:pt x="1134" y="3812"/>
                </a:lnTo>
                <a:lnTo>
                  <a:pt x="1136" y="3810"/>
                </a:lnTo>
                <a:lnTo>
                  <a:pt x="1138" y="3810"/>
                </a:lnTo>
                <a:lnTo>
                  <a:pt x="1140" y="3812"/>
                </a:lnTo>
                <a:lnTo>
                  <a:pt x="1142" y="3820"/>
                </a:lnTo>
                <a:lnTo>
                  <a:pt x="1144" y="3830"/>
                </a:lnTo>
                <a:lnTo>
                  <a:pt x="1146" y="3852"/>
                </a:lnTo>
                <a:lnTo>
                  <a:pt x="1146" y="3856"/>
                </a:lnTo>
                <a:lnTo>
                  <a:pt x="1148" y="3868"/>
                </a:lnTo>
                <a:lnTo>
                  <a:pt x="1150" y="3880"/>
                </a:lnTo>
                <a:lnTo>
                  <a:pt x="1156" y="3890"/>
                </a:lnTo>
                <a:lnTo>
                  <a:pt x="1162" y="3898"/>
                </a:lnTo>
                <a:lnTo>
                  <a:pt x="1176" y="3908"/>
                </a:lnTo>
                <a:lnTo>
                  <a:pt x="1188" y="3916"/>
                </a:lnTo>
                <a:lnTo>
                  <a:pt x="1206" y="3920"/>
                </a:lnTo>
                <a:lnTo>
                  <a:pt x="1228" y="3926"/>
                </a:lnTo>
                <a:lnTo>
                  <a:pt x="1246" y="3928"/>
                </a:lnTo>
                <a:lnTo>
                  <a:pt x="1272" y="3930"/>
                </a:lnTo>
                <a:lnTo>
                  <a:pt x="1300" y="3932"/>
                </a:lnTo>
                <a:lnTo>
                  <a:pt x="1314" y="3932"/>
                </a:lnTo>
                <a:lnTo>
                  <a:pt x="1362" y="3932"/>
                </a:lnTo>
                <a:lnTo>
                  <a:pt x="1378" y="3930"/>
                </a:lnTo>
                <a:lnTo>
                  <a:pt x="1386" y="3928"/>
                </a:lnTo>
                <a:lnTo>
                  <a:pt x="1390" y="3926"/>
                </a:lnTo>
                <a:lnTo>
                  <a:pt x="1394" y="3918"/>
                </a:lnTo>
                <a:lnTo>
                  <a:pt x="1396" y="3908"/>
                </a:lnTo>
                <a:lnTo>
                  <a:pt x="1394" y="3896"/>
                </a:lnTo>
                <a:lnTo>
                  <a:pt x="1390" y="3884"/>
                </a:lnTo>
                <a:lnTo>
                  <a:pt x="1374" y="3854"/>
                </a:lnTo>
                <a:lnTo>
                  <a:pt x="1366" y="3838"/>
                </a:lnTo>
                <a:lnTo>
                  <a:pt x="1354" y="3824"/>
                </a:lnTo>
                <a:lnTo>
                  <a:pt x="1340" y="3808"/>
                </a:lnTo>
                <a:lnTo>
                  <a:pt x="1324" y="3790"/>
                </a:lnTo>
                <a:lnTo>
                  <a:pt x="1314" y="3774"/>
                </a:lnTo>
                <a:lnTo>
                  <a:pt x="1300" y="3752"/>
                </a:lnTo>
                <a:lnTo>
                  <a:pt x="1288" y="3726"/>
                </a:lnTo>
                <a:lnTo>
                  <a:pt x="1266" y="3670"/>
                </a:lnTo>
                <a:lnTo>
                  <a:pt x="1248" y="3620"/>
                </a:lnTo>
                <a:lnTo>
                  <a:pt x="1238" y="3588"/>
                </a:lnTo>
                <a:lnTo>
                  <a:pt x="1234" y="3560"/>
                </a:lnTo>
                <a:lnTo>
                  <a:pt x="1230" y="3534"/>
                </a:lnTo>
                <a:lnTo>
                  <a:pt x="1230" y="3480"/>
                </a:lnTo>
                <a:lnTo>
                  <a:pt x="1232" y="3452"/>
                </a:lnTo>
                <a:lnTo>
                  <a:pt x="1236" y="3424"/>
                </a:lnTo>
                <a:lnTo>
                  <a:pt x="1268" y="3262"/>
                </a:lnTo>
                <a:lnTo>
                  <a:pt x="1276" y="3208"/>
                </a:lnTo>
                <a:lnTo>
                  <a:pt x="1284" y="3120"/>
                </a:lnTo>
                <a:lnTo>
                  <a:pt x="1286" y="3064"/>
                </a:lnTo>
                <a:lnTo>
                  <a:pt x="1286" y="2974"/>
                </a:lnTo>
                <a:lnTo>
                  <a:pt x="1286" y="2918"/>
                </a:lnTo>
                <a:lnTo>
                  <a:pt x="1286" y="2818"/>
                </a:lnTo>
                <a:lnTo>
                  <a:pt x="1288" y="2808"/>
                </a:lnTo>
                <a:lnTo>
                  <a:pt x="1294" y="2800"/>
                </a:lnTo>
                <a:lnTo>
                  <a:pt x="1302" y="2794"/>
                </a:lnTo>
                <a:lnTo>
                  <a:pt x="1314" y="2792"/>
                </a:lnTo>
                <a:lnTo>
                  <a:pt x="1336" y="2790"/>
                </a:lnTo>
                <a:lnTo>
                  <a:pt x="1354" y="2786"/>
                </a:lnTo>
                <a:lnTo>
                  <a:pt x="1366" y="2782"/>
                </a:lnTo>
                <a:lnTo>
                  <a:pt x="1374" y="2780"/>
                </a:lnTo>
                <a:lnTo>
                  <a:pt x="1378" y="2780"/>
                </a:lnTo>
                <a:lnTo>
                  <a:pt x="1378" y="2778"/>
                </a:lnTo>
                <a:lnTo>
                  <a:pt x="1374" y="2772"/>
                </a:lnTo>
                <a:lnTo>
                  <a:pt x="1372" y="2768"/>
                </a:lnTo>
                <a:lnTo>
                  <a:pt x="1370" y="2762"/>
                </a:lnTo>
                <a:lnTo>
                  <a:pt x="1368" y="2748"/>
                </a:lnTo>
                <a:lnTo>
                  <a:pt x="1366" y="2728"/>
                </a:lnTo>
                <a:lnTo>
                  <a:pt x="1362" y="2702"/>
                </a:lnTo>
                <a:lnTo>
                  <a:pt x="1358" y="2672"/>
                </a:lnTo>
                <a:lnTo>
                  <a:pt x="1354" y="2644"/>
                </a:lnTo>
                <a:lnTo>
                  <a:pt x="1354" y="2618"/>
                </a:lnTo>
                <a:lnTo>
                  <a:pt x="1354" y="2422"/>
                </a:lnTo>
                <a:lnTo>
                  <a:pt x="1354" y="2368"/>
                </a:lnTo>
                <a:lnTo>
                  <a:pt x="1354" y="2074"/>
                </a:lnTo>
                <a:lnTo>
                  <a:pt x="1352" y="2062"/>
                </a:lnTo>
                <a:lnTo>
                  <a:pt x="1346" y="2056"/>
                </a:lnTo>
                <a:lnTo>
                  <a:pt x="1338" y="2050"/>
                </a:lnTo>
                <a:lnTo>
                  <a:pt x="1326" y="2050"/>
                </a:lnTo>
                <a:lnTo>
                  <a:pt x="1300" y="2054"/>
                </a:lnTo>
                <a:lnTo>
                  <a:pt x="1288" y="2054"/>
                </a:lnTo>
                <a:lnTo>
                  <a:pt x="1278" y="2048"/>
                </a:lnTo>
                <a:lnTo>
                  <a:pt x="1270" y="2042"/>
                </a:lnTo>
                <a:lnTo>
                  <a:pt x="1264" y="2032"/>
                </a:lnTo>
                <a:lnTo>
                  <a:pt x="1114" y="1604"/>
                </a:lnTo>
                <a:lnTo>
                  <a:pt x="1106" y="1582"/>
                </a:lnTo>
                <a:lnTo>
                  <a:pt x="1104" y="1564"/>
                </a:lnTo>
                <a:lnTo>
                  <a:pt x="1106" y="1560"/>
                </a:lnTo>
                <a:lnTo>
                  <a:pt x="1110" y="1554"/>
                </a:lnTo>
                <a:lnTo>
                  <a:pt x="1118" y="1550"/>
                </a:lnTo>
                <a:lnTo>
                  <a:pt x="1126" y="1546"/>
                </a:lnTo>
                <a:lnTo>
                  <a:pt x="1134" y="1546"/>
                </a:lnTo>
                <a:lnTo>
                  <a:pt x="1142" y="1550"/>
                </a:lnTo>
                <a:lnTo>
                  <a:pt x="1150" y="1556"/>
                </a:lnTo>
                <a:lnTo>
                  <a:pt x="1156" y="1566"/>
                </a:lnTo>
                <a:lnTo>
                  <a:pt x="1304" y="2006"/>
                </a:lnTo>
                <a:lnTo>
                  <a:pt x="1308" y="2016"/>
                </a:lnTo>
                <a:lnTo>
                  <a:pt x="1316" y="2024"/>
                </a:lnTo>
                <a:lnTo>
                  <a:pt x="1324" y="2030"/>
                </a:lnTo>
                <a:lnTo>
                  <a:pt x="1332" y="2032"/>
                </a:lnTo>
                <a:lnTo>
                  <a:pt x="1356" y="2030"/>
                </a:lnTo>
                <a:lnTo>
                  <a:pt x="1380" y="2028"/>
                </a:lnTo>
                <a:lnTo>
                  <a:pt x="1398" y="2026"/>
                </a:lnTo>
                <a:lnTo>
                  <a:pt x="1452" y="2016"/>
                </a:lnTo>
                <a:lnTo>
                  <a:pt x="1466" y="2014"/>
                </a:lnTo>
                <a:lnTo>
                  <a:pt x="1486" y="2012"/>
                </a:lnTo>
                <a:lnTo>
                  <a:pt x="1490" y="2014"/>
                </a:lnTo>
                <a:lnTo>
                  <a:pt x="1494" y="2016"/>
                </a:lnTo>
                <a:lnTo>
                  <a:pt x="1494" y="2026"/>
                </a:lnTo>
                <a:lnTo>
                  <a:pt x="1492" y="2030"/>
                </a:lnTo>
                <a:lnTo>
                  <a:pt x="1486" y="2032"/>
                </a:lnTo>
                <a:lnTo>
                  <a:pt x="1454" y="2036"/>
                </a:lnTo>
                <a:lnTo>
                  <a:pt x="1424" y="2042"/>
                </a:lnTo>
                <a:lnTo>
                  <a:pt x="1404" y="2046"/>
                </a:lnTo>
                <a:lnTo>
                  <a:pt x="1398" y="2050"/>
                </a:lnTo>
                <a:lnTo>
                  <a:pt x="1396" y="2052"/>
                </a:lnTo>
                <a:lnTo>
                  <a:pt x="1398" y="2054"/>
                </a:lnTo>
                <a:lnTo>
                  <a:pt x="1404" y="2058"/>
                </a:lnTo>
                <a:lnTo>
                  <a:pt x="1424" y="2062"/>
                </a:lnTo>
                <a:lnTo>
                  <a:pt x="1438" y="2064"/>
                </a:lnTo>
                <a:lnTo>
                  <a:pt x="1464" y="2068"/>
                </a:lnTo>
                <a:lnTo>
                  <a:pt x="1492" y="2070"/>
                </a:lnTo>
                <a:lnTo>
                  <a:pt x="1534" y="2070"/>
                </a:lnTo>
                <a:lnTo>
                  <a:pt x="1556" y="2068"/>
                </a:lnTo>
                <a:lnTo>
                  <a:pt x="1564" y="2066"/>
                </a:lnTo>
                <a:lnTo>
                  <a:pt x="1570" y="2064"/>
                </a:lnTo>
                <a:lnTo>
                  <a:pt x="1584" y="2052"/>
                </a:lnTo>
                <a:lnTo>
                  <a:pt x="1590" y="2042"/>
                </a:lnTo>
                <a:lnTo>
                  <a:pt x="1598" y="2028"/>
                </a:lnTo>
                <a:lnTo>
                  <a:pt x="1602" y="2012"/>
                </a:lnTo>
                <a:lnTo>
                  <a:pt x="1604" y="2002"/>
                </a:lnTo>
                <a:lnTo>
                  <a:pt x="1606" y="2000"/>
                </a:lnTo>
                <a:lnTo>
                  <a:pt x="1612" y="1996"/>
                </a:lnTo>
                <a:lnTo>
                  <a:pt x="1630" y="1990"/>
                </a:lnTo>
                <a:lnTo>
                  <a:pt x="1632" y="1990"/>
                </a:lnTo>
                <a:lnTo>
                  <a:pt x="1642" y="1986"/>
                </a:lnTo>
                <a:lnTo>
                  <a:pt x="1648" y="1978"/>
                </a:lnTo>
                <a:lnTo>
                  <a:pt x="1652" y="1968"/>
                </a:lnTo>
                <a:lnTo>
                  <a:pt x="1652" y="1958"/>
                </a:lnTo>
                <a:lnTo>
                  <a:pt x="1610" y="1758"/>
                </a:lnTo>
                <a:lnTo>
                  <a:pt x="1598" y="1708"/>
                </a:lnTo>
                <a:lnTo>
                  <a:pt x="1592" y="1686"/>
                </a:lnTo>
                <a:lnTo>
                  <a:pt x="1590" y="1666"/>
                </a:lnTo>
                <a:lnTo>
                  <a:pt x="1590" y="1636"/>
                </a:lnTo>
                <a:lnTo>
                  <a:pt x="1588" y="1620"/>
                </a:lnTo>
                <a:lnTo>
                  <a:pt x="1582" y="1598"/>
                </a:lnTo>
                <a:lnTo>
                  <a:pt x="1570" y="1556"/>
                </a:lnTo>
                <a:lnTo>
                  <a:pt x="1564" y="1534"/>
                </a:lnTo>
                <a:lnTo>
                  <a:pt x="1562" y="1516"/>
                </a:lnTo>
                <a:lnTo>
                  <a:pt x="1560" y="1502"/>
                </a:lnTo>
                <a:lnTo>
                  <a:pt x="1554" y="1486"/>
                </a:lnTo>
                <a:lnTo>
                  <a:pt x="1550" y="1468"/>
                </a:lnTo>
                <a:lnTo>
                  <a:pt x="1548" y="1450"/>
                </a:lnTo>
                <a:lnTo>
                  <a:pt x="1546" y="1428"/>
                </a:lnTo>
                <a:lnTo>
                  <a:pt x="1544" y="1404"/>
                </a:lnTo>
                <a:lnTo>
                  <a:pt x="1540" y="1388"/>
                </a:lnTo>
                <a:lnTo>
                  <a:pt x="1534" y="1362"/>
                </a:lnTo>
                <a:lnTo>
                  <a:pt x="1524" y="1336"/>
                </a:lnTo>
                <a:lnTo>
                  <a:pt x="1518" y="1324"/>
                </a:lnTo>
                <a:lnTo>
                  <a:pt x="1496" y="1274"/>
                </a:lnTo>
                <a:lnTo>
                  <a:pt x="1490" y="1254"/>
                </a:lnTo>
                <a:lnTo>
                  <a:pt x="1482" y="1228"/>
                </a:lnTo>
                <a:lnTo>
                  <a:pt x="1474" y="1202"/>
                </a:lnTo>
                <a:lnTo>
                  <a:pt x="1470" y="1182"/>
                </a:lnTo>
                <a:lnTo>
                  <a:pt x="1458" y="1132"/>
                </a:lnTo>
                <a:lnTo>
                  <a:pt x="1454" y="1106"/>
                </a:lnTo>
                <a:lnTo>
                  <a:pt x="1452" y="1080"/>
                </a:lnTo>
                <a:lnTo>
                  <a:pt x="1452" y="1062"/>
                </a:lnTo>
                <a:lnTo>
                  <a:pt x="1452" y="1024"/>
                </a:lnTo>
                <a:lnTo>
                  <a:pt x="1450" y="1008"/>
                </a:lnTo>
                <a:lnTo>
                  <a:pt x="1446" y="986"/>
                </a:lnTo>
                <a:lnTo>
                  <a:pt x="1442" y="966"/>
                </a:lnTo>
                <a:lnTo>
                  <a:pt x="1434" y="912"/>
                </a:lnTo>
                <a:lnTo>
                  <a:pt x="1430" y="882"/>
                </a:lnTo>
                <a:lnTo>
                  <a:pt x="1424" y="856"/>
                </a:lnTo>
                <a:lnTo>
                  <a:pt x="1418" y="828"/>
                </a:lnTo>
                <a:lnTo>
                  <a:pt x="1404" y="772"/>
                </a:lnTo>
                <a:lnTo>
                  <a:pt x="1396" y="750"/>
                </a:lnTo>
                <a:lnTo>
                  <a:pt x="1390" y="734"/>
                </a:lnTo>
                <a:lnTo>
                  <a:pt x="1386" y="730"/>
                </a:lnTo>
                <a:lnTo>
                  <a:pt x="1380" y="724"/>
                </a:lnTo>
                <a:lnTo>
                  <a:pt x="1368" y="716"/>
                </a:lnTo>
                <a:lnTo>
                  <a:pt x="1356" y="714"/>
                </a:lnTo>
                <a:lnTo>
                  <a:pt x="1348" y="712"/>
                </a:lnTo>
                <a:lnTo>
                  <a:pt x="1334" y="712"/>
                </a:lnTo>
                <a:lnTo>
                  <a:pt x="1332" y="710"/>
                </a:lnTo>
                <a:lnTo>
                  <a:pt x="1328" y="708"/>
                </a:lnTo>
                <a:lnTo>
                  <a:pt x="1320" y="698"/>
                </a:lnTo>
                <a:lnTo>
                  <a:pt x="1306" y="674"/>
                </a:lnTo>
                <a:lnTo>
                  <a:pt x="1298" y="664"/>
                </a:lnTo>
                <a:lnTo>
                  <a:pt x="1292" y="656"/>
                </a:lnTo>
                <a:lnTo>
                  <a:pt x="1280" y="644"/>
                </a:lnTo>
                <a:lnTo>
                  <a:pt x="1272" y="634"/>
                </a:lnTo>
                <a:lnTo>
                  <a:pt x="1264" y="620"/>
                </a:lnTo>
                <a:lnTo>
                  <a:pt x="1250" y="584"/>
                </a:lnTo>
                <a:lnTo>
                  <a:pt x="1238" y="542"/>
                </a:lnTo>
                <a:lnTo>
                  <a:pt x="1234" y="532"/>
                </a:lnTo>
                <a:lnTo>
                  <a:pt x="1230" y="524"/>
                </a:lnTo>
                <a:lnTo>
                  <a:pt x="1226" y="520"/>
                </a:lnTo>
                <a:lnTo>
                  <a:pt x="1222" y="518"/>
                </a:lnTo>
                <a:lnTo>
                  <a:pt x="1220" y="516"/>
                </a:lnTo>
                <a:lnTo>
                  <a:pt x="1218" y="514"/>
                </a:lnTo>
                <a:lnTo>
                  <a:pt x="1216" y="510"/>
                </a:lnTo>
                <a:lnTo>
                  <a:pt x="1216" y="506"/>
                </a:lnTo>
                <a:lnTo>
                  <a:pt x="1214" y="490"/>
                </a:lnTo>
                <a:lnTo>
                  <a:pt x="1210" y="468"/>
                </a:lnTo>
                <a:lnTo>
                  <a:pt x="1194" y="388"/>
                </a:lnTo>
                <a:lnTo>
                  <a:pt x="1182" y="334"/>
                </a:lnTo>
                <a:lnTo>
                  <a:pt x="1166" y="244"/>
                </a:lnTo>
                <a:lnTo>
                  <a:pt x="1158" y="218"/>
                </a:lnTo>
                <a:lnTo>
                  <a:pt x="1148" y="192"/>
                </a:lnTo>
                <a:lnTo>
                  <a:pt x="1128" y="146"/>
                </a:lnTo>
                <a:lnTo>
                  <a:pt x="1116" y="122"/>
                </a:lnTo>
                <a:lnTo>
                  <a:pt x="1098" y="102"/>
                </a:lnTo>
                <a:lnTo>
                  <a:pt x="1080" y="82"/>
                </a:lnTo>
                <a:lnTo>
                  <a:pt x="1060" y="64"/>
                </a:lnTo>
                <a:lnTo>
                  <a:pt x="1040" y="46"/>
                </a:lnTo>
                <a:lnTo>
                  <a:pt x="1030" y="40"/>
                </a:lnTo>
                <a:lnTo>
                  <a:pt x="986" y="12"/>
                </a:lnTo>
                <a:lnTo>
                  <a:pt x="976" y="8"/>
                </a:lnTo>
                <a:lnTo>
                  <a:pt x="966" y="4"/>
                </a:lnTo>
                <a:lnTo>
                  <a:pt x="954" y="2"/>
                </a:lnTo>
                <a:lnTo>
                  <a:pt x="946" y="0"/>
                </a:lnTo>
                <a:lnTo>
                  <a:pt x="926" y="2"/>
                </a:lnTo>
                <a:lnTo>
                  <a:pt x="904" y="6"/>
                </a:lnTo>
                <a:lnTo>
                  <a:pt x="886" y="10"/>
                </a:lnTo>
                <a:lnTo>
                  <a:pt x="870" y="12"/>
                </a:lnTo>
                <a:lnTo>
                  <a:pt x="834" y="12"/>
                </a:lnTo>
                <a:lnTo>
                  <a:pt x="824" y="14"/>
                </a:lnTo>
                <a:lnTo>
                  <a:pt x="814" y="18"/>
                </a:lnTo>
                <a:lnTo>
                  <a:pt x="802" y="22"/>
                </a:lnTo>
                <a:lnTo>
                  <a:pt x="792" y="30"/>
                </a:lnTo>
                <a:lnTo>
                  <a:pt x="774" y="48"/>
                </a:lnTo>
                <a:lnTo>
                  <a:pt x="758" y="66"/>
                </a:lnTo>
                <a:lnTo>
                  <a:pt x="738" y="90"/>
                </a:lnTo>
                <a:lnTo>
                  <a:pt x="730" y="102"/>
                </a:lnTo>
                <a:lnTo>
                  <a:pt x="720" y="122"/>
                </a:lnTo>
                <a:lnTo>
                  <a:pt x="688" y="182"/>
                </a:lnTo>
                <a:lnTo>
                  <a:pt x="678" y="206"/>
                </a:lnTo>
                <a:lnTo>
                  <a:pt x="668" y="232"/>
                </a:lnTo>
                <a:lnTo>
                  <a:pt x="656" y="276"/>
                </a:lnTo>
                <a:lnTo>
                  <a:pt x="648" y="302"/>
                </a:lnTo>
                <a:lnTo>
                  <a:pt x="642" y="328"/>
                </a:lnTo>
                <a:lnTo>
                  <a:pt x="638" y="358"/>
                </a:lnTo>
                <a:lnTo>
                  <a:pt x="636" y="386"/>
                </a:lnTo>
                <a:lnTo>
                  <a:pt x="634" y="414"/>
                </a:lnTo>
                <a:lnTo>
                  <a:pt x="634" y="442"/>
                </a:lnTo>
                <a:lnTo>
                  <a:pt x="632" y="470"/>
                </a:lnTo>
                <a:lnTo>
                  <a:pt x="628" y="496"/>
                </a:lnTo>
                <a:lnTo>
                  <a:pt x="624" y="516"/>
                </a:lnTo>
                <a:lnTo>
                  <a:pt x="612" y="566"/>
                </a:lnTo>
                <a:lnTo>
                  <a:pt x="606" y="586"/>
                </a:lnTo>
                <a:lnTo>
                  <a:pt x="598" y="596"/>
                </a:lnTo>
                <a:lnTo>
                  <a:pt x="586" y="602"/>
                </a:lnTo>
                <a:lnTo>
                  <a:pt x="566" y="608"/>
                </a:lnTo>
                <a:lnTo>
                  <a:pt x="438" y="634"/>
                </a:lnTo>
                <a:lnTo>
                  <a:pt x="416" y="638"/>
                </a:lnTo>
                <a:lnTo>
                  <a:pt x="404" y="644"/>
                </a:lnTo>
                <a:lnTo>
                  <a:pt x="382" y="662"/>
                </a:lnTo>
                <a:lnTo>
                  <a:pt x="368" y="678"/>
                </a:lnTo>
                <a:lnTo>
                  <a:pt x="350" y="696"/>
                </a:lnTo>
                <a:lnTo>
                  <a:pt x="346" y="702"/>
                </a:lnTo>
                <a:lnTo>
                  <a:pt x="330" y="724"/>
                </a:lnTo>
                <a:lnTo>
                  <a:pt x="318" y="748"/>
                </a:lnTo>
                <a:lnTo>
                  <a:pt x="312" y="758"/>
                </a:lnTo>
                <a:lnTo>
                  <a:pt x="288" y="806"/>
                </a:lnTo>
                <a:lnTo>
                  <a:pt x="258" y="866"/>
                </a:lnTo>
                <a:lnTo>
                  <a:pt x="242" y="890"/>
                </a:lnTo>
                <a:lnTo>
                  <a:pt x="226" y="910"/>
                </a:lnTo>
                <a:lnTo>
                  <a:pt x="196" y="942"/>
                </a:lnTo>
                <a:lnTo>
                  <a:pt x="160" y="982"/>
                </a:lnTo>
                <a:lnTo>
                  <a:pt x="152" y="992"/>
                </a:lnTo>
                <a:lnTo>
                  <a:pt x="116" y="1032"/>
                </a:lnTo>
                <a:lnTo>
                  <a:pt x="98" y="1050"/>
                </a:lnTo>
                <a:lnTo>
                  <a:pt x="82" y="1068"/>
                </a:lnTo>
                <a:lnTo>
                  <a:pt x="72" y="1082"/>
                </a:lnTo>
                <a:lnTo>
                  <a:pt x="48" y="1118"/>
                </a:lnTo>
                <a:lnTo>
                  <a:pt x="24" y="1156"/>
                </a:lnTo>
                <a:lnTo>
                  <a:pt x="2" y="1190"/>
                </a:lnTo>
                <a:lnTo>
                  <a:pt x="0" y="1196"/>
                </a:lnTo>
                <a:lnTo>
                  <a:pt x="0" y="1204"/>
                </a:lnTo>
                <a:lnTo>
                  <a:pt x="0" y="1210"/>
                </a:lnTo>
                <a:lnTo>
                  <a:pt x="2" y="1216"/>
                </a:lnTo>
                <a:lnTo>
                  <a:pt x="2" y="1218"/>
                </a:lnTo>
                <a:lnTo>
                  <a:pt x="2" y="1216"/>
                </a:lnTo>
                <a:lnTo>
                  <a:pt x="0" y="1214"/>
                </a:lnTo>
                <a:lnTo>
                  <a:pt x="2" y="1216"/>
                </a:lnTo>
                <a:close/>
                <a:moveTo>
                  <a:pt x="1238" y="1146"/>
                </a:moveTo>
                <a:lnTo>
                  <a:pt x="1238" y="1146"/>
                </a:lnTo>
                <a:lnTo>
                  <a:pt x="1244" y="1126"/>
                </a:lnTo>
                <a:lnTo>
                  <a:pt x="1248" y="1118"/>
                </a:lnTo>
                <a:lnTo>
                  <a:pt x="1250" y="1114"/>
                </a:lnTo>
                <a:lnTo>
                  <a:pt x="1258" y="1106"/>
                </a:lnTo>
                <a:lnTo>
                  <a:pt x="1264" y="1096"/>
                </a:lnTo>
                <a:lnTo>
                  <a:pt x="1268" y="1092"/>
                </a:lnTo>
                <a:lnTo>
                  <a:pt x="1272" y="1094"/>
                </a:lnTo>
                <a:lnTo>
                  <a:pt x="1276" y="1098"/>
                </a:lnTo>
                <a:lnTo>
                  <a:pt x="1280" y="1106"/>
                </a:lnTo>
                <a:lnTo>
                  <a:pt x="1284" y="1128"/>
                </a:lnTo>
                <a:lnTo>
                  <a:pt x="1286" y="1148"/>
                </a:lnTo>
                <a:lnTo>
                  <a:pt x="1286" y="1180"/>
                </a:lnTo>
                <a:lnTo>
                  <a:pt x="1288" y="1196"/>
                </a:lnTo>
                <a:lnTo>
                  <a:pt x="1292" y="1218"/>
                </a:lnTo>
                <a:lnTo>
                  <a:pt x="1306" y="1298"/>
                </a:lnTo>
                <a:lnTo>
                  <a:pt x="1316" y="1352"/>
                </a:lnTo>
                <a:lnTo>
                  <a:pt x="1322" y="1382"/>
                </a:lnTo>
                <a:lnTo>
                  <a:pt x="1330" y="1408"/>
                </a:lnTo>
                <a:lnTo>
                  <a:pt x="1340" y="1432"/>
                </a:lnTo>
                <a:lnTo>
                  <a:pt x="1352" y="1454"/>
                </a:lnTo>
                <a:lnTo>
                  <a:pt x="1360" y="1474"/>
                </a:lnTo>
                <a:lnTo>
                  <a:pt x="1368" y="1490"/>
                </a:lnTo>
                <a:lnTo>
                  <a:pt x="1374" y="1504"/>
                </a:lnTo>
                <a:lnTo>
                  <a:pt x="1380" y="1514"/>
                </a:lnTo>
                <a:lnTo>
                  <a:pt x="1382" y="1522"/>
                </a:lnTo>
                <a:lnTo>
                  <a:pt x="1380" y="1526"/>
                </a:lnTo>
                <a:lnTo>
                  <a:pt x="1374" y="1528"/>
                </a:lnTo>
                <a:lnTo>
                  <a:pt x="1356" y="1530"/>
                </a:lnTo>
                <a:lnTo>
                  <a:pt x="1284" y="1530"/>
                </a:lnTo>
                <a:lnTo>
                  <a:pt x="1274" y="1528"/>
                </a:lnTo>
                <a:lnTo>
                  <a:pt x="1262" y="1524"/>
                </a:lnTo>
                <a:lnTo>
                  <a:pt x="1254" y="1518"/>
                </a:lnTo>
                <a:lnTo>
                  <a:pt x="1250" y="1510"/>
                </a:lnTo>
                <a:lnTo>
                  <a:pt x="1244" y="1490"/>
                </a:lnTo>
                <a:lnTo>
                  <a:pt x="1240" y="1466"/>
                </a:lnTo>
                <a:lnTo>
                  <a:pt x="1234" y="1422"/>
                </a:lnTo>
                <a:lnTo>
                  <a:pt x="1228" y="1368"/>
                </a:lnTo>
                <a:lnTo>
                  <a:pt x="1218" y="1304"/>
                </a:lnTo>
                <a:lnTo>
                  <a:pt x="1218" y="1276"/>
                </a:lnTo>
                <a:lnTo>
                  <a:pt x="1220" y="1250"/>
                </a:lnTo>
                <a:lnTo>
                  <a:pt x="1226" y="1218"/>
                </a:lnTo>
                <a:lnTo>
                  <a:pt x="1236" y="1164"/>
                </a:lnTo>
                <a:lnTo>
                  <a:pt x="1238" y="1146"/>
                </a:lnTo>
                <a:close/>
                <a:moveTo>
                  <a:pt x="202" y="1240"/>
                </a:moveTo>
                <a:lnTo>
                  <a:pt x="202" y="1240"/>
                </a:lnTo>
                <a:lnTo>
                  <a:pt x="198" y="1228"/>
                </a:lnTo>
                <a:lnTo>
                  <a:pt x="200" y="1216"/>
                </a:lnTo>
                <a:lnTo>
                  <a:pt x="204" y="1206"/>
                </a:lnTo>
                <a:lnTo>
                  <a:pt x="210" y="1198"/>
                </a:lnTo>
                <a:lnTo>
                  <a:pt x="266" y="1148"/>
                </a:lnTo>
                <a:lnTo>
                  <a:pt x="308" y="1112"/>
                </a:lnTo>
                <a:lnTo>
                  <a:pt x="348" y="1078"/>
                </a:lnTo>
                <a:lnTo>
                  <a:pt x="366" y="1058"/>
                </a:lnTo>
                <a:lnTo>
                  <a:pt x="382" y="1036"/>
                </a:lnTo>
                <a:lnTo>
                  <a:pt x="412" y="986"/>
                </a:lnTo>
                <a:lnTo>
                  <a:pt x="420" y="976"/>
                </a:lnTo>
                <a:lnTo>
                  <a:pt x="426" y="966"/>
                </a:lnTo>
                <a:lnTo>
                  <a:pt x="434" y="960"/>
                </a:lnTo>
                <a:lnTo>
                  <a:pt x="440" y="956"/>
                </a:lnTo>
                <a:lnTo>
                  <a:pt x="446" y="954"/>
                </a:lnTo>
                <a:lnTo>
                  <a:pt x="454" y="954"/>
                </a:lnTo>
                <a:lnTo>
                  <a:pt x="460" y="954"/>
                </a:lnTo>
                <a:lnTo>
                  <a:pt x="468" y="956"/>
                </a:lnTo>
                <a:lnTo>
                  <a:pt x="482" y="964"/>
                </a:lnTo>
                <a:lnTo>
                  <a:pt x="494" y="974"/>
                </a:lnTo>
                <a:lnTo>
                  <a:pt x="522" y="1004"/>
                </a:lnTo>
                <a:lnTo>
                  <a:pt x="528" y="1014"/>
                </a:lnTo>
                <a:lnTo>
                  <a:pt x="534" y="1024"/>
                </a:lnTo>
                <a:lnTo>
                  <a:pt x="544" y="1046"/>
                </a:lnTo>
                <a:lnTo>
                  <a:pt x="556" y="1098"/>
                </a:lnTo>
                <a:lnTo>
                  <a:pt x="572" y="1166"/>
                </a:lnTo>
                <a:lnTo>
                  <a:pt x="582" y="1218"/>
                </a:lnTo>
                <a:lnTo>
                  <a:pt x="588" y="1260"/>
                </a:lnTo>
                <a:lnTo>
                  <a:pt x="590" y="1288"/>
                </a:lnTo>
                <a:lnTo>
                  <a:pt x="588" y="1314"/>
                </a:lnTo>
                <a:lnTo>
                  <a:pt x="582" y="1346"/>
                </a:lnTo>
                <a:lnTo>
                  <a:pt x="574" y="1400"/>
                </a:lnTo>
                <a:lnTo>
                  <a:pt x="568" y="1430"/>
                </a:lnTo>
                <a:lnTo>
                  <a:pt x="556" y="1482"/>
                </a:lnTo>
                <a:lnTo>
                  <a:pt x="556" y="1488"/>
                </a:lnTo>
                <a:lnTo>
                  <a:pt x="550" y="1510"/>
                </a:lnTo>
                <a:lnTo>
                  <a:pt x="544" y="1522"/>
                </a:lnTo>
                <a:lnTo>
                  <a:pt x="538" y="1536"/>
                </a:lnTo>
                <a:lnTo>
                  <a:pt x="530" y="1556"/>
                </a:lnTo>
                <a:lnTo>
                  <a:pt x="530" y="1562"/>
                </a:lnTo>
                <a:lnTo>
                  <a:pt x="524" y="1582"/>
                </a:lnTo>
                <a:lnTo>
                  <a:pt x="520" y="1590"/>
                </a:lnTo>
                <a:lnTo>
                  <a:pt x="516" y="1594"/>
                </a:lnTo>
                <a:lnTo>
                  <a:pt x="504" y="1600"/>
                </a:lnTo>
                <a:lnTo>
                  <a:pt x="486" y="1606"/>
                </a:lnTo>
                <a:lnTo>
                  <a:pt x="476" y="1608"/>
                </a:lnTo>
                <a:lnTo>
                  <a:pt x="464" y="1608"/>
                </a:lnTo>
                <a:lnTo>
                  <a:pt x="438" y="1608"/>
                </a:lnTo>
                <a:lnTo>
                  <a:pt x="412" y="1604"/>
                </a:lnTo>
                <a:lnTo>
                  <a:pt x="402" y="1602"/>
                </a:lnTo>
                <a:lnTo>
                  <a:pt x="394" y="1600"/>
                </a:lnTo>
                <a:lnTo>
                  <a:pt x="390" y="1596"/>
                </a:lnTo>
                <a:lnTo>
                  <a:pt x="390" y="1594"/>
                </a:lnTo>
                <a:lnTo>
                  <a:pt x="392" y="1590"/>
                </a:lnTo>
                <a:lnTo>
                  <a:pt x="390" y="1584"/>
                </a:lnTo>
                <a:lnTo>
                  <a:pt x="386" y="1576"/>
                </a:lnTo>
                <a:lnTo>
                  <a:pt x="380" y="1566"/>
                </a:lnTo>
                <a:lnTo>
                  <a:pt x="318" y="1490"/>
                </a:lnTo>
                <a:lnTo>
                  <a:pt x="306" y="1470"/>
                </a:lnTo>
                <a:lnTo>
                  <a:pt x="302" y="1462"/>
                </a:lnTo>
                <a:lnTo>
                  <a:pt x="300" y="1456"/>
                </a:lnTo>
                <a:lnTo>
                  <a:pt x="298" y="1440"/>
                </a:lnTo>
                <a:lnTo>
                  <a:pt x="294" y="1420"/>
                </a:lnTo>
                <a:lnTo>
                  <a:pt x="286" y="1396"/>
                </a:lnTo>
                <a:lnTo>
                  <a:pt x="274" y="1372"/>
                </a:lnTo>
                <a:lnTo>
                  <a:pt x="272" y="1370"/>
                </a:lnTo>
                <a:lnTo>
                  <a:pt x="246" y="1322"/>
                </a:lnTo>
                <a:lnTo>
                  <a:pt x="202" y="124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2" name="Freeform 8"/>
          <p:cNvSpPr>
            <a:spLocks noEditPoints="1"/>
          </p:cNvSpPr>
          <p:nvPr/>
        </p:nvSpPr>
        <p:spPr bwMode="auto">
          <a:xfrm>
            <a:off x="6926263" y="1505522"/>
            <a:ext cx="400050" cy="965200"/>
          </a:xfrm>
          <a:custGeom>
            <a:avLst/>
            <a:gdLst>
              <a:gd name="T0" fmla="*/ 2147483647 w 1652"/>
              <a:gd name="T1" fmla="*/ 2147483647 h 3968"/>
              <a:gd name="T2" fmla="*/ 2147483647 w 1652"/>
              <a:gd name="T3" fmla="*/ 2147483647 h 3968"/>
              <a:gd name="T4" fmla="*/ 2147483647 w 1652"/>
              <a:gd name="T5" fmla="*/ 2147483647 h 3968"/>
              <a:gd name="T6" fmla="*/ 2147483647 w 1652"/>
              <a:gd name="T7" fmla="*/ 2147483647 h 3968"/>
              <a:gd name="T8" fmla="*/ 2147483647 w 1652"/>
              <a:gd name="T9" fmla="*/ 2147483647 h 3968"/>
              <a:gd name="T10" fmla="*/ 2147483647 w 1652"/>
              <a:gd name="T11" fmla="*/ 2147483647 h 3968"/>
              <a:gd name="T12" fmla="*/ 2147483647 w 1652"/>
              <a:gd name="T13" fmla="*/ 2147483647 h 3968"/>
              <a:gd name="T14" fmla="*/ 2147483647 w 1652"/>
              <a:gd name="T15" fmla="*/ 2147483647 h 3968"/>
              <a:gd name="T16" fmla="*/ 2147483647 w 1652"/>
              <a:gd name="T17" fmla="*/ 2147483647 h 3968"/>
              <a:gd name="T18" fmla="*/ 2147483647 w 1652"/>
              <a:gd name="T19" fmla="*/ 2147483647 h 3968"/>
              <a:gd name="T20" fmla="*/ 2147483647 w 1652"/>
              <a:gd name="T21" fmla="*/ 2147483647 h 3968"/>
              <a:gd name="T22" fmla="*/ 2147483647 w 1652"/>
              <a:gd name="T23" fmla="*/ 2147483647 h 3968"/>
              <a:gd name="T24" fmla="*/ 2147483647 w 1652"/>
              <a:gd name="T25" fmla="*/ 2147483647 h 3968"/>
              <a:gd name="T26" fmla="*/ 2147483647 w 1652"/>
              <a:gd name="T27" fmla="*/ 2147483647 h 3968"/>
              <a:gd name="T28" fmla="*/ 2147483647 w 1652"/>
              <a:gd name="T29" fmla="*/ 2147483647 h 3968"/>
              <a:gd name="T30" fmla="*/ 2147483647 w 1652"/>
              <a:gd name="T31" fmla="*/ 2147483647 h 3968"/>
              <a:gd name="T32" fmla="*/ 2147483647 w 1652"/>
              <a:gd name="T33" fmla="*/ 2147483647 h 3968"/>
              <a:gd name="T34" fmla="*/ 2147483647 w 1652"/>
              <a:gd name="T35" fmla="*/ 2147483647 h 3968"/>
              <a:gd name="T36" fmla="*/ 2147483647 w 1652"/>
              <a:gd name="T37" fmla="*/ 2147483647 h 3968"/>
              <a:gd name="T38" fmla="*/ 2147483647 w 1652"/>
              <a:gd name="T39" fmla="*/ 2147483647 h 3968"/>
              <a:gd name="T40" fmla="*/ 2147483647 w 1652"/>
              <a:gd name="T41" fmla="*/ 2147483647 h 3968"/>
              <a:gd name="T42" fmla="*/ 2147483647 w 1652"/>
              <a:gd name="T43" fmla="*/ 2147483647 h 3968"/>
              <a:gd name="T44" fmla="*/ 2147483647 w 1652"/>
              <a:gd name="T45" fmla="*/ 2147483647 h 3968"/>
              <a:gd name="T46" fmla="*/ 2147483647 w 1652"/>
              <a:gd name="T47" fmla="*/ 2147483647 h 3968"/>
              <a:gd name="T48" fmla="*/ 2147483647 w 1652"/>
              <a:gd name="T49" fmla="*/ 2147483647 h 3968"/>
              <a:gd name="T50" fmla="*/ 2147483647 w 1652"/>
              <a:gd name="T51" fmla="*/ 2147483647 h 3968"/>
              <a:gd name="T52" fmla="*/ 2147483647 w 1652"/>
              <a:gd name="T53" fmla="*/ 2147483647 h 3968"/>
              <a:gd name="T54" fmla="*/ 2147483647 w 1652"/>
              <a:gd name="T55" fmla="*/ 2147483647 h 3968"/>
              <a:gd name="T56" fmla="*/ 2147483647 w 1652"/>
              <a:gd name="T57" fmla="*/ 2147483647 h 3968"/>
              <a:gd name="T58" fmla="*/ 2147483647 w 1652"/>
              <a:gd name="T59" fmla="*/ 2147483647 h 3968"/>
              <a:gd name="T60" fmla="*/ 2147483647 w 1652"/>
              <a:gd name="T61" fmla="*/ 2147483647 h 3968"/>
              <a:gd name="T62" fmla="*/ 2147483647 w 1652"/>
              <a:gd name="T63" fmla="*/ 2147483647 h 3968"/>
              <a:gd name="T64" fmla="*/ 2147483647 w 1652"/>
              <a:gd name="T65" fmla="*/ 2147483647 h 3968"/>
              <a:gd name="T66" fmla="*/ 2147483647 w 1652"/>
              <a:gd name="T67" fmla="*/ 2147483647 h 3968"/>
              <a:gd name="T68" fmla="*/ 2147483647 w 1652"/>
              <a:gd name="T69" fmla="*/ 2147483647 h 3968"/>
              <a:gd name="T70" fmla="*/ 2147483647 w 1652"/>
              <a:gd name="T71" fmla="*/ 2147483647 h 3968"/>
              <a:gd name="T72" fmla="*/ 2147483647 w 1652"/>
              <a:gd name="T73" fmla="*/ 2147483647 h 3968"/>
              <a:gd name="T74" fmla="*/ 2147483647 w 1652"/>
              <a:gd name="T75" fmla="*/ 2147483647 h 3968"/>
              <a:gd name="T76" fmla="*/ 2147483647 w 1652"/>
              <a:gd name="T77" fmla="*/ 2147483647 h 3968"/>
              <a:gd name="T78" fmla="*/ 2147483647 w 1652"/>
              <a:gd name="T79" fmla="*/ 2147483647 h 3968"/>
              <a:gd name="T80" fmla="*/ 2147483647 w 1652"/>
              <a:gd name="T81" fmla="*/ 2147483647 h 3968"/>
              <a:gd name="T82" fmla="*/ 2147483647 w 1652"/>
              <a:gd name="T83" fmla="*/ 2147483647 h 3968"/>
              <a:gd name="T84" fmla="*/ 2147483647 w 1652"/>
              <a:gd name="T85" fmla="*/ 2147483647 h 3968"/>
              <a:gd name="T86" fmla="*/ 2147483647 w 1652"/>
              <a:gd name="T87" fmla="*/ 2147483647 h 3968"/>
              <a:gd name="T88" fmla="*/ 2147483647 w 1652"/>
              <a:gd name="T89" fmla="*/ 2147483647 h 3968"/>
              <a:gd name="T90" fmla="*/ 2147483647 w 1652"/>
              <a:gd name="T91" fmla="*/ 2147483647 h 3968"/>
              <a:gd name="T92" fmla="*/ 2147483647 w 1652"/>
              <a:gd name="T93" fmla="*/ 2147483647 h 3968"/>
              <a:gd name="T94" fmla="*/ 2147483647 w 1652"/>
              <a:gd name="T95" fmla="*/ 2147483647 h 3968"/>
              <a:gd name="T96" fmla="*/ 2147483647 w 1652"/>
              <a:gd name="T97" fmla="*/ 2147483647 h 3968"/>
              <a:gd name="T98" fmla="*/ 2147483647 w 1652"/>
              <a:gd name="T99" fmla="*/ 2147483647 h 3968"/>
              <a:gd name="T100" fmla="*/ 2147483647 w 1652"/>
              <a:gd name="T101" fmla="*/ 2147483647 h 3968"/>
              <a:gd name="T102" fmla="*/ 2147483647 w 1652"/>
              <a:gd name="T103" fmla="*/ 2147483647 h 3968"/>
              <a:gd name="T104" fmla="*/ 2147483647 w 1652"/>
              <a:gd name="T105" fmla="*/ 2147483647 h 3968"/>
              <a:gd name="T106" fmla="*/ 2147483647 w 1652"/>
              <a:gd name="T107" fmla="*/ 2147483647 h 3968"/>
              <a:gd name="T108" fmla="*/ 2147483647 w 1652"/>
              <a:gd name="T109" fmla="*/ 2147483647 h 3968"/>
              <a:gd name="T110" fmla="*/ 2147483647 w 1652"/>
              <a:gd name="T111" fmla="*/ 2147483647 h 3968"/>
              <a:gd name="T112" fmla="*/ 2147483647 w 1652"/>
              <a:gd name="T113" fmla="*/ 2147483647 h 3968"/>
              <a:gd name="T114" fmla="*/ 2147483647 w 1652"/>
              <a:gd name="T115" fmla="*/ 2147483647 h 3968"/>
              <a:gd name="T116" fmla="*/ 2147483647 w 1652"/>
              <a:gd name="T117" fmla="*/ 2147483647 h 39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52"/>
              <a:gd name="T178" fmla="*/ 0 h 3968"/>
              <a:gd name="T179" fmla="*/ 1652 w 1652"/>
              <a:gd name="T180" fmla="*/ 3968 h 396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52" h="3968">
                <a:moveTo>
                  <a:pt x="2" y="1216"/>
                </a:moveTo>
                <a:lnTo>
                  <a:pt x="2" y="1216"/>
                </a:lnTo>
                <a:lnTo>
                  <a:pt x="16" y="1246"/>
                </a:lnTo>
                <a:lnTo>
                  <a:pt x="32" y="1288"/>
                </a:lnTo>
                <a:lnTo>
                  <a:pt x="70" y="1382"/>
                </a:lnTo>
                <a:lnTo>
                  <a:pt x="86" y="1426"/>
                </a:lnTo>
                <a:lnTo>
                  <a:pt x="94" y="1444"/>
                </a:lnTo>
                <a:lnTo>
                  <a:pt x="106" y="1462"/>
                </a:lnTo>
                <a:lnTo>
                  <a:pt x="120" y="1478"/>
                </a:lnTo>
                <a:lnTo>
                  <a:pt x="134" y="1492"/>
                </a:lnTo>
                <a:lnTo>
                  <a:pt x="146" y="1500"/>
                </a:lnTo>
                <a:lnTo>
                  <a:pt x="154" y="1504"/>
                </a:lnTo>
                <a:lnTo>
                  <a:pt x="156" y="1504"/>
                </a:lnTo>
                <a:lnTo>
                  <a:pt x="158" y="1506"/>
                </a:lnTo>
                <a:lnTo>
                  <a:pt x="154" y="1510"/>
                </a:lnTo>
                <a:lnTo>
                  <a:pt x="152" y="1512"/>
                </a:lnTo>
                <a:lnTo>
                  <a:pt x="152" y="1516"/>
                </a:lnTo>
                <a:lnTo>
                  <a:pt x="152" y="1520"/>
                </a:lnTo>
                <a:lnTo>
                  <a:pt x="154" y="1522"/>
                </a:lnTo>
                <a:lnTo>
                  <a:pt x="162" y="1528"/>
                </a:lnTo>
                <a:lnTo>
                  <a:pt x="170" y="1530"/>
                </a:lnTo>
                <a:lnTo>
                  <a:pt x="174" y="1532"/>
                </a:lnTo>
                <a:lnTo>
                  <a:pt x="180" y="1536"/>
                </a:lnTo>
                <a:lnTo>
                  <a:pt x="194" y="1552"/>
                </a:lnTo>
                <a:lnTo>
                  <a:pt x="242" y="1614"/>
                </a:lnTo>
                <a:lnTo>
                  <a:pt x="256" y="1634"/>
                </a:lnTo>
                <a:lnTo>
                  <a:pt x="264" y="1648"/>
                </a:lnTo>
                <a:lnTo>
                  <a:pt x="268" y="1654"/>
                </a:lnTo>
                <a:lnTo>
                  <a:pt x="274" y="1660"/>
                </a:lnTo>
                <a:lnTo>
                  <a:pt x="280" y="1664"/>
                </a:lnTo>
                <a:lnTo>
                  <a:pt x="286" y="1666"/>
                </a:lnTo>
                <a:lnTo>
                  <a:pt x="314" y="1678"/>
                </a:lnTo>
                <a:lnTo>
                  <a:pt x="328" y="1682"/>
                </a:lnTo>
                <a:lnTo>
                  <a:pt x="342" y="1684"/>
                </a:lnTo>
                <a:lnTo>
                  <a:pt x="348" y="1684"/>
                </a:lnTo>
                <a:lnTo>
                  <a:pt x="356" y="1688"/>
                </a:lnTo>
                <a:lnTo>
                  <a:pt x="364" y="1692"/>
                </a:lnTo>
                <a:lnTo>
                  <a:pt x="370" y="1696"/>
                </a:lnTo>
                <a:lnTo>
                  <a:pt x="386" y="1708"/>
                </a:lnTo>
                <a:lnTo>
                  <a:pt x="406" y="1720"/>
                </a:lnTo>
                <a:lnTo>
                  <a:pt x="446" y="1744"/>
                </a:lnTo>
                <a:lnTo>
                  <a:pt x="480" y="1768"/>
                </a:lnTo>
                <a:lnTo>
                  <a:pt x="486" y="1774"/>
                </a:lnTo>
                <a:lnTo>
                  <a:pt x="490" y="1782"/>
                </a:lnTo>
                <a:lnTo>
                  <a:pt x="494" y="1790"/>
                </a:lnTo>
                <a:lnTo>
                  <a:pt x="494" y="1798"/>
                </a:lnTo>
                <a:lnTo>
                  <a:pt x="494" y="1818"/>
                </a:lnTo>
                <a:lnTo>
                  <a:pt x="490" y="1844"/>
                </a:lnTo>
                <a:lnTo>
                  <a:pt x="486" y="1874"/>
                </a:lnTo>
                <a:lnTo>
                  <a:pt x="484" y="1900"/>
                </a:lnTo>
                <a:lnTo>
                  <a:pt x="482" y="1928"/>
                </a:lnTo>
                <a:lnTo>
                  <a:pt x="482" y="1968"/>
                </a:lnTo>
                <a:lnTo>
                  <a:pt x="484" y="2024"/>
                </a:lnTo>
                <a:lnTo>
                  <a:pt x="492" y="2138"/>
                </a:lnTo>
                <a:lnTo>
                  <a:pt x="494" y="2192"/>
                </a:lnTo>
                <a:lnTo>
                  <a:pt x="494" y="2464"/>
                </a:lnTo>
                <a:lnTo>
                  <a:pt x="494" y="2514"/>
                </a:lnTo>
                <a:lnTo>
                  <a:pt x="492" y="2540"/>
                </a:lnTo>
                <a:lnTo>
                  <a:pt x="488" y="2566"/>
                </a:lnTo>
                <a:lnTo>
                  <a:pt x="488" y="2570"/>
                </a:lnTo>
                <a:lnTo>
                  <a:pt x="484" y="2598"/>
                </a:lnTo>
                <a:lnTo>
                  <a:pt x="482" y="2624"/>
                </a:lnTo>
                <a:lnTo>
                  <a:pt x="482" y="2690"/>
                </a:lnTo>
                <a:lnTo>
                  <a:pt x="482" y="2746"/>
                </a:lnTo>
                <a:lnTo>
                  <a:pt x="482" y="2800"/>
                </a:lnTo>
                <a:lnTo>
                  <a:pt x="484" y="2820"/>
                </a:lnTo>
                <a:lnTo>
                  <a:pt x="486" y="2826"/>
                </a:lnTo>
                <a:lnTo>
                  <a:pt x="488" y="2828"/>
                </a:lnTo>
                <a:lnTo>
                  <a:pt x="490" y="2830"/>
                </a:lnTo>
                <a:lnTo>
                  <a:pt x="492" y="2836"/>
                </a:lnTo>
                <a:lnTo>
                  <a:pt x="492" y="2854"/>
                </a:lnTo>
                <a:lnTo>
                  <a:pt x="486" y="2908"/>
                </a:lnTo>
                <a:lnTo>
                  <a:pt x="484" y="2934"/>
                </a:lnTo>
                <a:lnTo>
                  <a:pt x="486" y="2962"/>
                </a:lnTo>
                <a:lnTo>
                  <a:pt x="490" y="3004"/>
                </a:lnTo>
                <a:lnTo>
                  <a:pt x="498" y="3058"/>
                </a:lnTo>
                <a:lnTo>
                  <a:pt x="504" y="3112"/>
                </a:lnTo>
                <a:lnTo>
                  <a:pt x="512" y="3166"/>
                </a:lnTo>
                <a:lnTo>
                  <a:pt x="532" y="3268"/>
                </a:lnTo>
                <a:lnTo>
                  <a:pt x="540" y="3322"/>
                </a:lnTo>
                <a:lnTo>
                  <a:pt x="548" y="3424"/>
                </a:lnTo>
                <a:lnTo>
                  <a:pt x="552" y="3480"/>
                </a:lnTo>
                <a:lnTo>
                  <a:pt x="560" y="3592"/>
                </a:lnTo>
                <a:lnTo>
                  <a:pt x="560" y="3620"/>
                </a:lnTo>
                <a:lnTo>
                  <a:pt x="558" y="3648"/>
                </a:lnTo>
                <a:lnTo>
                  <a:pt x="542" y="3750"/>
                </a:lnTo>
                <a:lnTo>
                  <a:pt x="536" y="3776"/>
                </a:lnTo>
                <a:lnTo>
                  <a:pt x="528" y="3802"/>
                </a:lnTo>
                <a:lnTo>
                  <a:pt x="504" y="3870"/>
                </a:lnTo>
                <a:lnTo>
                  <a:pt x="500" y="3882"/>
                </a:lnTo>
                <a:lnTo>
                  <a:pt x="500" y="3892"/>
                </a:lnTo>
                <a:lnTo>
                  <a:pt x="500" y="3902"/>
                </a:lnTo>
                <a:lnTo>
                  <a:pt x="502" y="3908"/>
                </a:lnTo>
                <a:lnTo>
                  <a:pt x="506" y="3920"/>
                </a:lnTo>
                <a:lnTo>
                  <a:pt x="508" y="3934"/>
                </a:lnTo>
                <a:lnTo>
                  <a:pt x="510" y="3940"/>
                </a:lnTo>
                <a:lnTo>
                  <a:pt x="514" y="3946"/>
                </a:lnTo>
                <a:lnTo>
                  <a:pt x="520" y="3952"/>
                </a:lnTo>
                <a:lnTo>
                  <a:pt x="528" y="3958"/>
                </a:lnTo>
                <a:lnTo>
                  <a:pt x="538" y="3962"/>
                </a:lnTo>
                <a:lnTo>
                  <a:pt x="550" y="3966"/>
                </a:lnTo>
                <a:lnTo>
                  <a:pt x="560" y="3968"/>
                </a:lnTo>
                <a:lnTo>
                  <a:pt x="570" y="3968"/>
                </a:lnTo>
                <a:lnTo>
                  <a:pt x="598" y="3968"/>
                </a:lnTo>
                <a:lnTo>
                  <a:pt x="632" y="3968"/>
                </a:lnTo>
                <a:lnTo>
                  <a:pt x="648" y="3968"/>
                </a:lnTo>
                <a:lnTo>
                  <a:pt x="660" y="3968"/>
                </a:lnTo>
                <a:lnTo>
                  <a:pt x="672" y="3966"/>
                </a:lnTo>
                <a:lnTo>
                  <a:pt x="682" y="3962"/>
                </a:lnTo>
                <a:lnTo>
                  <a:pt x="690" y="3958"/>
                </a:lnTo>
                <a:lnTo>
                  <a:pt x="700" y="3946"/>
                </a:lnTo>
                <a:lnTo>
                  <a:pt x="710" y="3934"/>
                </a:lnTo>
                <a:lnTo>
                  <a:pt x="714" y="3922"/>
                </a:lnTo>
                <a:lnTo>
                  <a:pt x="716" y="3916"/>
                </a:lnTo>
                <a:lnTo>
                  <a:pt x="716" y="3882"/>
                </a:lnTo>
                <a:lnTo>
                  <a:pt x="716" y="3732"/>
                </a:lnTo>
                <a:lnTo>
                  <a:pt x="716" y="3722"/>
                </a:lnTo>
                <a:lnTo>
                  <a:pt x="718" y="3712"/>
                </a:lnTo>
                <a:lnTo>
                  <a:pt x="720" y="3706"/>
                </a:lnTo>
                <a:lnTo>
                  <a:pt x="724" y="3704"/>
                </a:lnTo>
                <a:lnTo>
                  <a:pt x="726" y="3702"/>
                </a:lnTo>
                <a:lnTo>
                  <a:pt x="728" y="3696"/>
                </a:lnTo>
                <a:lnTo>
                  <a:pt x="726" y="3688"/>
                </a:lnTo>
                <a:lnTo>
                  <a:pt x="724" y="3678"/>
                </a:lnTo>
                <a:lnTo>
                  <a:pt x="722" y="3672"/>
                </a:lnTo>
                <a:lnTo>
                  <a:pt x="718" y="3650"/>
                </a:lnTo>
                <a:lnTo>
                  <a:pt x="716" y="3632"/>
                </a:lnTo>
                <a:lnTo>
                  <a:pt x="714" y="3628"/>
                </a:lnTo>
                <a:lnTo>
                  <a:pt x="712" y="3622"/>
                </a:lnTo>
                <a:lnTo>
                  <a:pt x="708" y="3618"/>
                </a:lnTo>
                <a:lnTo>
                  <a:pt x="702" y="3614"/>
                </a:lnTo>
                <a:lnTo>
                  <a:pt x="698" y="3610"/>
                </a:lnTo>
                <a:lnTo>
                  <a:pt x="692" y="3602"/>
                </a:lnTo>
                <a:lnTo>
                  <a:pt x="690" y="3592"/>
                </a:lnTo>
                <a:lnTo>
                  <a:pt x="688" y="3582"/>
                </a:lnTo>
                <a:lnTo>
                  <a:pt x="688" y="3574"/>
                </a:lnTo>
                <a:lnTo>
                  <a:pt x="688" y="3520"/>
                </a:lnTo>
                <a:lnTo>
                  <a:pt x="688" y="3516"/>
                </a:lnTo>
                <a:lnTo>
                  <a:pt x="692" y="3460"/>
                </a:lnTo>
                <a:lnTo>
                  <a:pt x="700" y="3384"/>
                </a:lnTo>
                <a:lnTo>
                  <a:pt x="704" y="3356"/>
                </a:lnTo>
                <a:lnTo>
                  <a:pt x="710" y="3330"/>
                </a:lnTo>
                <a:lnTo>
                  <a:pt x="750" y="3166"/>
                </a:lnTo>
                <a:lnTo>
                  <a:pt x="756" y="3140"/>
                </a:lnTo>
                <a:lnTo>
                  <a:pt x="758" y="3112"/>
                </a:lnTo>
                <a:lnTo>
                  <a:pt x="758" y="3082"/>
                </a:lnTo>
                <a:lnTo>
                  <a:pt x="758" y="3028"/>
                </a:lnTo>
                <a:lnTo>
                  <a:pt x="758" y="2986"/>
                </a:lnTo>
                <a:lnTo>
                  <a:pt x="756" y="2960"/>
                </a:lnTo>
                <a:lnTo>
                  <a:pt x="754" y="2932"/>
                </a:lnTo>
                <a:lnTo>
                  <a:pt x="748" y="2866"/>
                </a:lnTo>
                <a:lnTo>
                  <a:pt x="748" y="2856"/>
                </a:lnTo>
                <a:lnTo>
                  <a:pt x="754" y="2846"/>
                </a:lnTo>
                <a:lnTo>
                  <a:pt x="762" y="2840"/>
                </a:lnTo>
                <a:lnTo>
                  <a:pt x="772" y="2838"/>
                </a:lnTo>
                <a:lnTo>
                  <a:pt x="912" y="2830"/>
                </a:lnTo>
                <a:lnTo>
                  <a:pt x="966" y="2824"/>
                </a:lnTo>
                <a:lnTo>
                  <a:pt x="1010" y="2818"/>
                </a:lnTo>
                <a:lnTo>
                  <a:pt x="1020" y="2818"/>
                </a:lnTo>
                <a:lnTo>
                  <a:pt x="1028" y="2822"/>
                </a:lnTo>
                <a:lnTo>
                  <a:pt x="1034" y="2828"/>
                </a:lnTo>
                <a:lnTo>
                  <a:pt x="1036" y="2838"/>
                </a:lnTo>
                <a:lnTo>
                  <a:pt x="1036" y="2862"/>
                </a:lnTo>
                <a:lnTo>
                  <a:pt x="1032" y="2888"/>
                </a:lnTo>
                <a:lnTo>
                  <a:pt x="1028" y="2918"/>
                </a:lnTo>
                <a:lnTo>
                  <a:pt x="1024" y="2946"/>
                </a:lnTo>
                <a:lnTo>
                  <a:pt x="1022" y="2974"/>
                </a:lnTo>
                <a:lnTo>
                  <a:pt x="1022" y="3028"/>
                </a:lnTo>
                <a:lnTo>
                  <a:pt x="1024" y="3054"/>
                </a:lnTo>
                <a:lnTo>
                  <a:pt x="1026" y="3082"/>
                </a:lnTo>
                <a:lnTo>
                  <a:pt x="1032" y="3124"/>
                </a:lnTo>
                <a:lnTo>
                  <a:pt x="1038" y="3152"/>
                </a:lnTo>
                <a:lnTo>
                  <a:pt x="1044" y="3178"/>
                </a:lnTo>
                <a:lnTo>
                  <a:pt x="1054" y="3210"/>
                </a:lnTo>
                <a:lnTo>
                  <a:pt x="1062" y="3236"/>
                </a:lnTo>
                <a:lnTo>
                  <a:pt x="1068" y="3262"/>
                </a:lnTo>
                <a:lnTo>
                  <a:pt x="1072" y="3292"/>
                </a:lnTo>
                <a:lnTo>
                  <a:pt x="1082" y="3346"/>
                </a:lnTo>
                <a:lnTo>
                  <a:pt x="1088" y="3388"/>
                </a:lnTo>
                <a:lnTo>
                  <a:pt x="1090" y="3416"/>
                </a:lnTo>
                <a:lnTo>
                  <a:pt x="1092" y="3442"/>
                </a:lnTo>
                <a:lnTo>
                  <a:pt x="1092" y="3508"/>
                </a:lnTo>
                <a:lnTo>
                  <a:pt x="1090" y="3530"/>
                </a:lnTo>
                <a:lnTo>
                  <a:pt x="1088" y="3538"/>
                </a:lnTo>
                <a:lnTo>
                  <a:pt x="1084" y="3542"/>
                </a:lnTo>
                <a:lnTo>
                  <a:pt x="1060" y="3568"/>
                </a:lnTo>
                <a:lnTo>
                  <a:pt x="1054" y="3574"/>
                </a:lnTo>
                <a:lnTo>
                  <a:pt x="1048" y="3584"/>
                </a:lnTo>
                <a:lnTo>
                  <a:pt x="1042" y="3594"/>
                </a:lnTo>
                <a:lnTo>
                  <a:pt x="1038" y="3604"/>
                </a:lnTo>
                <a:lnTo>
                  <a:pt x="1036" y="3614"/>
                </a:lnTo>
                <a:lnTo>
                  <a:pt x="1036" y="3644"/>
                </a:lnTo>
                <a:lnTo>
                  <a:pt x="1038" y="3650"/>
                </a:lnTo>
                <a:lnTo>
                  <a:pt x="1040" y="3658"/>
                </a:lnTo>
                <a:lnTo>
                  <a:pt x="1050" y="3674"/>
                </a:lnTo>
                <a:lnTo>
                  <a:pt x="1070" y="3704"/>
                </a:lnTo>
                <a:lnTo>
                  <a:pt x="1074" y="3710"/>
                </a:lnTo>
                <a:lnTo>
                  <a:pt x="1076" y="3720"/>
                </a:lnTo>
                <a:lnTo>
                  <a:pt x="1078" y="3744"/>
                </a:lnTo>
                <a:lnTo>
                  <a:pt x="1078" y="3810"/>
                </a:lnTo>
                <a:lnTo>
                  <a:pt x="1080" y="3820"/>
                </a:lnTo>
                <a:lnTo>
                  <a:pt x="1086" y="3828"/>
                </a:lnTo>
                <a:lnTo>
                  <a:pt x="1094" y="3834"/>
                </a:lnTo>
                <a:lnTo>
                  <a:pt x="1106" y="3836"/>
                </a:lnTo>
                <a:lnTo>
                  <a:pt x="1116" y="3836"/>
                </a:lnTo>
                <a:lnTo>
                  <a:pt x="1126" y="3832"/>
                </a:lnTo>
                <a:lnTo>
                  <a:pt x="1130" y="3826"/>
                </a:lnTo>
                <a:lnTo>
                  <a:pt x="1134" y="3818"/>
                </a:lnTo>
                <a:lnTo>
                  <a:pt x="1134" y="3812"/>
                </a:lnTo>
                <a:lnTo>
                  <a:pt x="1136" y="3810"/>
                </a:lnTo>
                <a:lnTo>
                  <a:pt x="1138" y="3810"/>
                </a:lnTo>
                <a:lnTo>
                  <a:pt x="1140" y="3812"/>
                </a:lnTo>
                <a:lnTo>
                  <a:pt x="1142" y="3820"/>
                </a:lnTo>
                <a:lnTo>
                  <a:pt x="1144" y="3830"/>
                </a:lnTo>
                <a:lnTo>
                  <a:pt x="1146" y="3852"/>
                </a:lnTo>
                <a:lnTo>
                  <a:pt x="1146" y="3856"/>
                </a:lnTo>
                <a:lnTo>
                  <a:pt x="1148" y="3868"/>
                </a:lnTo>
                <a:lnTo>
                  <a:pt x="1150" y="3880"/>
                </a:lnTo>
                <a:lnTo>
                  <a:pt x="1156" y="3890"/>
                </a:lnTo>
                <a:lnTo>
                  <a:pt x="1162" y="3898"/>
                </a:lnTo>
                <a:lnTo>
                  <a:pt x="1176" y="3908"/>
                </a:lnTo>
                <a:lnTo>
                  <a:pt x="1188" y="3916"/>
                </a:lnTo>
                <a:lnTo>
                  <a:pt x="1206" y="3920"/>
                </a:lnTo>
                <a:lnTo>
                  <a:pt x="1228" y="3926"/>
                </a:lnTo>
                <a:lnTo>
                  <a:pt x="1246" y="3928"/>
                </a:lnTo>
                <a:lnTo>
                  <a:pt x="1272" y="3930"/>
                </a:lnTo>
                <a:lnTo>
                  <a:pt x="1300" y="3932"/>
                </a:lnTo>
                <a:lnTo>
                  <a:pt x="1314" y="3932"/>
                </a:lnTo>
                <a:lnTo>
                  <a:pt x="1362" y="3932"/>
                </a:lnTo>
                <a:lnTo>
                  <a:pt x="1378" y="3930"/>
                </a:lnTo>
                <a:lnTo>
                  <a:pt x="1386" y="3928"/>
                </a:lnTo>
                <a:lnTo>
                  <a:pt x="1390" y="3926"/>
                </a:lnTo>
                <a:lnTo>
                  <a:pt x="1394" y="3918"/>
                </a:lnTo>
                <a:lnTo>
                  <a:pt x="1396" y="3908"/>
                </a:lnTo>
                <a:lnTo>
                  <a:pt x="1394" y="3896"/>
                </a:lnTo>
                <a:lnTo>
                  <a:pt x="1390" y="3884"/>
                </a:lnTo>
                <a:lnTo>
                  <a:pt x="1374" y="3854"/>
                </a:lnTo>
                <a:lnTo>
                  <a:pt x="1366" y="3838"/>
                </a:lnTo>
                <a:lnTo>
                  <a:pt x="1354" y="3824"/>
                </a:lnTo>
                <a:lnTo>
                  <a:pt x="1340" y="3808"/>
                </a:lnTo>
                <a:lnTo>
                  <a:pt x="1324" y="3790"/>
                </a:lnTo>
                <a:lnTo>
                  <a:pt x="1314" y="3774"/>
                </a:lnTo>
                <a:lnTo>
                  <a:pt x="1300" y="3752"/>
                </a:lnTo>
                <a:lnTo>
                  <a:pt x="1288" y="3726"/>
                </a:lnTo>
                <a:lnTo>
                  <a:pt x="1266" y="3670"/>
                </a:lnTo>
                <a:lnTo>
                  <a:pt x="1248" y="3620"/>
                </a:lnTo>
                <a:lnTo>
                  <a:pt x="1238" y="3588"/>
                </a:lnTo>
                <a:lnTo>
                  <a:pt x="1234" y="3560"/>
                </a:lnTo>
                <a:lnTo>
                  <a:pt x="1230" y="3534"/>
                </a:lnTo>
                <a:lnTo>
                  <a:pt x="1230" y="3480"/>
                </a:lnTo>
                <a:lnTo>
                  <a:pt x="1232" y="3452"/>
                </a:lnTo>
                <a:lnTo>
                  <a:pt x="1236" y="3424"/>
                </a:lnTo>
                <a:lnTo>
                  <a:pt x="1268" y="3262"/>
                </a:lnTo>
                <a:lnTo>
                  <a:pt x="1276" y="3208"/>
                </a:lnTo>
                <a:lnTo>
                  <a:pt x="1284" y="3120"/>
                </a:lnTo>
                <a:lnTo>
                  <a:pt x="1286" y="3064"/>
                </a:lnTo>
                <a:lnTo>
                  <a:pt x="1286" y="2974"/>
                </a:lnTo>
                <a:lnTo>
                  <a:pt x="1286" y="2918"/>
                </a:lnTo>
                <a:lnTo>
                  <a:pt x="1286" y="2818"/>
                </a:lnTo>
                <a:lnTo>
                  <a:pt x="1288" y="2808"/>
                </a:lnTo>
                <a:lnTo>
                  <a:pt x="1294" y="2800"/>
                </a:lnTo>
                <a:lnTo>
                  <a:pt x="1302" y="2794"/>
                </a:lnTo>
                <a:lnTo>
                  <a:pt x="1314" y="2792"/>
                </a:lnTo>
                <a:lnTo>
                  <a:pt x="1336" y="2790"/>
                </a:lnTo>
                <a:lnTo>
                  <a:pt x="1354" y="2786"/>
                </a:lnTo>
                <a:lnTo>
                  <a:pt x="1366" y="2782"/>
                </a:lnTo>
                <a:lnTo>
                  <a:pt x="1374" y="2780"/>
                </a:lnTo>
                <a:lnTo>
                  <a:pt x="1378" y="2780"/>
                </a:lnTo>
                <a:lnTo>
                  <a:pt x="1378" y="2778"/>
                </a:lnTo>
                <a:lnTo>
                  <a:pt x="1374" y="2772"/>
                </a:lnTo>
                <a:lnTo>
                  <a:pt x="1372" y="2768"/>
                </a:lnTo>
                <a:lnTo>
                  <a:pt x="1370" y="2762"/>
                </a:lnTo>
                <a:lnTo>
                  <a:pt x="1368" y="2748"/>
                </a:lnTo>
                <a:lnTo>
                  <a:pt x="1366" y="2728"/>
                </a:lnTo>
                <a:lnTo>
                  <a:pt x="1362" y="2702"/>
                </a:lnTo>
                <a:lnTo>
                  <a:pt x="1358" y="2672"/>
                </a:lnTo>
                <a:lnTo>
                  <a:pt x="1354" y="2644"/>
                </a:lnTo>
                <a:lnTo>
                  <a:pt x="1354" y="2618"/>
                </a:lnTo>
                <a:lnTo>
                  <a:pt x="1354" y="2422"/>
                </a:lnTo>
                <a:lnTo>
                  <a:pt x="1354" y="2368"/>
                </a:lnTo>
                <a:lnTo>
                  <a:pt x="1354" y="2074"/>
                </a:lnTo>
                <a:lnTo>
                  <a:pt x="1352" y="2062"/>
                </a:lnTo>
                <a:lnTo>
                  <a:pt x="1346" y="2056"/>
                </a:lnTo>
                <a:lnTo>
                  <a:pt x="1338" y="2050"/>
                </a:lnTo>
                <a:lnTo>
                  <a:pt x="1326" y="2050"/>
                </a:lnTo>
                <a:lnTo>
                  <a:pt x="1300" y="2054"/>
                </a:lnTo>
                <a:lnTo>
                  <a:pt x="1288" y="2054"/>
                </a:lnTo>
                <a:lnTo>
                  <a:pt x="1278" y="2048"/>
                </a:lnTo>
                <a:lnTo>
                  <a:pt x="1270" y="2042"/>
                </a:lnTo>
                <a:lnTo>
                  <a:pt x="1264" y="2032"/>
                </a:lnTo>
                <a:lnTo>
                  <a:pt x="1114" y="1604"/>
                </a:lnTo>
                <a:lnTo>
                  <a:pt x="1106" y="1582"/>
                </a:lnTo>
                <a:lnTo>
                  <a:pt x="1104" y="1564"/>
                </a:lnTo>
                <a:lnTo>
                  <a:pt x="1106" y="1560"/>
                </a:lnTo>
                <a:lnTo>
                  <a:pt x="1110" y="1554"/>
                </a:lnTo>
                <a:lnTo>
                  <a:pt x="1118" y="1550"/>
                </a:lnTo>
                <a:lnTo>
                  <a:pt x="1126" y="1546"/>
                </a:lnTo>
                <a:lnTo>
                  <a:pt x="1134" y="1546"/>
                </a:lnTo>
                <a:lnTo>
                  <a:pt x="1142" y="1550"/>
                </a:lnTo>
                <a:lnTo>
                  <a:pt x="1150" y="1556"/>
                </a:lnTo>
                <a:lnTo>
                  <a:pt x="1156" y="1566"/>
                </a:lnTo>
                <a:lnTo>
                  <a:pt x="1304" y="2006"/>
                </a:lnTo>
                <a:lnTo>
                  <a:pt x="1308" y="2016"/>
                </a:lnTo>
                <a:lnTo>
                  <a:pt x="1316" y="2024"/>
                </a:lnTo>
                <a:lnTo>
                  <a:pt x="1324" y="2030"/>
                </a:lnTo>
                <a:lnTo>
                  <a:pt x="1332" y="2032"/>
                </a:lnTo>
                <a:lnTo>
                  <a:pt x="1356" y="2030"/>
                </a:lnTo>
                <a:lnTo>
                  <a:pt x="1380" y="2028"/>
                </a:lnTo>
                <a:lnTo>
                  <a:pt x="1398" y="2026"/>
                </a:lnTo>
                <a:lnTo>
                  <a:pt x="1452" y="2016"/>
                </a:lnTo>
                <a:lnTo>
                  <a:pt x="1466" y="2014"/>
                </a:lnTo>
                <a:lnTo>
                  <a:pt x="1486" y="2012"/>
                </a:lnTo>
                <a:lnTo>
                  <a:pt x="1490" y="2014"/>
                </a:lnTo>
                <a:lnTo>
                  <a:pt x="1494" y="2016"/>
                </a:lnTo>
                <a:lnTo>
                  <a:pt x="1494" y="2026"/>
                </a:lnTo>
                <a:lnTo>
                  <a:pt x="1492" y="2030"/>
                </a:lnTo>
                <a:lnTo>
                  <a:pt x="1486" y="2032"/>
                </a:lnTo>
                <a:lnTo>
                  <a:pt x="1454" y="2036"/>
                </a:lnTo>
                <a:lnTo>
                  <a:pt x="1424" y="2042"/>
                </a:lnTo>
                <a:lnTo>
                  <a:pt x="1404" y="2046"/>
                </a:lnTo>
                <a:lnTo>
                  <a:pt x="1398" y="2050"/>
                </a:lnTo>
                <a:lnTo>
                  <a:pt x="1396" y="2052"/>
                </a:lnTo>
                <a:lnTo>
                  <a:pt x="1398" y="2054"/>
                </a:lnTo>
                <a:lnTo>
                  <a:pt x="1404" y="2058"/>
                </a:lnTo>
                <a:lnTo>
                  <a:pt x="1424" y="2062"/>
                </a:lnTo>
                <a:lnTo>
                  <a:pt x="1438" y="2064"/>
                </a:lnTo>
                <a:lnTo>
                  <a:pt x="1464" y="2068"/>
                </a:lnTo>
                <a:lnTo>
                  <a:pt x="1492" y="2070"/>
                </a:lnTo>
                <a:lnTo>
                  <a:pt x="1534" y="2070"/>
                </a:lnTo>
                <a:lnTo>
                  <a:pt x="1556" y="2068"/>
                </a:lnTo>
                <a:lnTo>
                  <a:pt x="1564" y="2066"/>
                </a:lnTo>
                <a:lnTo>
                  <a:pt x="1570" y="2064"/>
                </a:lnTo>
                <a:lnTo>
                  <a:pt x="1584" y="2052"/>
                </a:lnTo>
                <a:lnTo>
                  <a:pt x="1590" y="2042"/>
                </a:lnTo>
                <a:lnTo>
                  <a:pt x="1598" y="2028"/>
                </a:lnTo>
                <a:lnTo>
                  <a:pt x="1602" y="2012"/>
                </a:lnTo>
                <a:lnTo>
                  <a:pt x="1604" y="2002"/>
                </a:lnTo>
                <a:lnTo>
                  <a:pt x="1606" y="2000"/>
                </a:lnTo>
                <a:lnTo>
                  <a:pt x="1612" y="1996"/>
                </a:lnTo>
                <a:lnTo>
                  <a:pt x="1630" y="1990"/>
                </a:lnTo>
                <a:lnTo>
                  <a:pt x="1632" y="1990"/>
                </a:lnTo>
                <a:lnTo>
                  <a:pt x="1642" y="1986"/>
                </a:lnTo>
                <a:lnTo>
                  <a:pt x="1648" y="1978"/>
                </a:lnTo>
                <a:lnTo>
                  <a:pt x="1652" y="1968"/>
                </a:lnTo>
                <a:lnTo>
                  <a:pt x="1652" y="1958"/>
                </a:lnTo>
                <a:lnTo>
                  <a:pt x="1610" y="1758"/>
                </a:lnTo>
                <a:lnTo>
                  <a:pt x="1598" y="1708"/>
                </a:lnTo>
                <a:lnTo>
                  <a:pt x="1592" y="1686"/>
                </a:lnTo>
                <a:lnTo>
                  <a:pt x="1590" y="1666"/>
                </a:lnTo>
                <a:lnTo>
                  <a:pt x="1590" y="1636"/>
                </a:lnTo>
                <a:lnTo>
                  <a:pt x="1588" y="1620"/>
                </a:lnTo>
                <a:lnTo>
                  <a:pt x="1582" y="1598"/>
                </a:lnTo>
                <a:lnTo>
                  <a:pt x="1570" y="1556"/>
                </a:lnTo>
                <a:lnTo>
                  <a:pt x="1564" y="1534"/>
                </a:lnTo>
                <a:lnTo>
                  <a:pt x="1562" y="1516"/>
                </a:lnTo>
                <a:lnTo>
                  <a:pt x="1560" y="1502"/>
                </a:lnTo>
                <a:lnTo>
                  <a:pt x="1554" y="1486"/>
                </a:lnTo>
                <a:lnTo>
                  <a:pt x="1550" y="1468"/>
                </a:lnTo>
                <a:lnTo>
                  <a:pt x="1548" y="1450"/>
                </a:lnTo>
                <a:lnTo>
                  <a:pt x="1546" y="1428"/>
                </a:lnTo>
                <a:lnTo>
                  <a:pt x="1544" y="1404"/>
                </a:lnTo>
                <a:lnTo>
                  <a:pt x="1540" y="1388"/>
                </a:lnTo>
                <a:lnTo>
                  <a:pt x="1534" y="1362"/>
                </a:lnTo>
                <a:lnTo>
                  <a:pt x="1524" y="1336"/>
                </a:lnTo>
                <a:lnTo>
                  <a:pt x="1518" y="1324"/>
                </a:lnTo>
                <a:lnTo>
                  <a:pt x="1496" y="1274"/>
                </a:lnTo>
                <a:lnTo>
                  <a:pt x="1490" y="1254"/>
                </a:lnTo>
                <a:lnTo>
                  <a:pt x="1482" y="1228"/>
                </a:lnTo>
                <a:lnTo>
                  <a:pt x="1474" y="1202"/>
                </a:lnTo>
                <a:lnTo>
                  <a:pt x="1470" y="1182"/>
                </a:lnTo>
                <a:lnTo>
                  <a:pt x="1458" y="1132"/>
                </a:lnTo>
                <a:lnTo>
                  <a:pt x="1454" y="1106"/>
                </a:lnTo>
                <a:lnTo>
                  <a:pt x="1452" y="1080"/>
                </a:lnTo>
                <a:lnTo>
                  <a:pt x="1452" y="1062"/>
                </a:lnTo>
                <a:lnTo>
                  <a:pt x="1452" y="1024"/>
                </a:lnTo>
                <a:lnTo>
                  <a:pt x="1450" y="1008"/>
                </a:lnTo>
                <a:lnTo>
                  <a:pt x="1446" y="986"/>
                </a:lnTo>
                <a:lnTo>
                  <a:pt x="1442" y="966"/>
                </a:lnTo>
                <a:lnTo>
                  <a:pt x="1434" y="912"/>
                </a:lnTo>
                <a:lnTo>
                  <a:pt x="1430" y="882"/>
                </a:lnTo>
                <a:lnTo>
                  <a:pt x="1424" y="856"/>
                </a:lnTo>
                <a:lnTo>
                  <a:pt x="1418" y="828"/>
                </a:lnTo>
                <a:lnTo>
                  <a:pt x="1404" y="772"/>
                </a:lnTo>
                <a:lnTo>
                  <a:pt x="1396" y="750"/>
                </a:lnTo>
                <a:lnTo>
                  <a:pt x="1390" y="734"/>
                </a:lnTo>
                <a:lnTo>
                  <a:pt x="1386" y="730"/>
                </a:lnTo>
                <a:lnTo>
                  <a:pt x="1380" y="724"/>
                </a:lnTo>
                <a:lnTo>
                  <a:pt x="1368" y="716"/>
                </a:lnTo>
                <a:lnTo>
                  <a:pt x="1356" y="714"/>
                </a:lnTo>
                <a:lnTo>
                  <a:pt x="1348" y="712"/>
                </a:lnTo>
                <a:lnTo>
                  <a:pt x="1334" y="712"/>
                </a:lnTo>
                <a:lnTo>
                  <a:pt x="1332" y="710"/>
                </a:lnTo>
                <a:lnTo>
                  <a:pt x="1328" y="708"/>
                </a:lnTo>
                <a:lnTo>
                  <a:pt x="1320" y="698"/>
                </a:lnTo>
                <a:lnTo>
                  <a:pt x="1306" y="674"/>
                </a:lnTo>
                <a:lnTo>
                  <a:pt x="1298" y="664"/>
                </a:lnTo>
                <a:lnTo>
                  <a:pt x="1292" y="656"/>
                </a:lnTo>
                <a:lnTo>
                  <a:pt x="1280" y="644"/>
                </a:lnTo>
                <a:lnTo>
                  <a:pt x="1272" y="634"/>
                </a:lnTo>
                <a:lnTo>
                  <a:pt x="1264" y="620"/>
                </a:lnTo>
                <a:lnTo>
                  <a:pt x="1250" y="584"/>
                </a:lnTo>
                <a:lnTo>
                  <a:pt x="1238" y="542"/>
                </a:lnTo>
                <a:lnTo>
                  <a:pt x="1234" y="532"/>
                </a:lnTo>
                <a:lnTo>
                  <a:pt x="1230" y="524"/>
                </a:lnTo>
                <a:lnTo>
                  <a:pt x="1226" y="520"/>
                </a:lnTo>
                <a:lnTo>
                  <a:pt x="1222" y="518"/>
                </a:lnTo>
                <a:lnTo>
                  <a:pt x="1220" y="516"/>
                </a:lnTo>
                <a:lnTo>
                  <a:pt x="1218" y="514"/>
                </a:lnTo>
                <a:lnTo>
                  <a:pt x="1216" y="510"/>
                </a:lnTo>
                <a:lnTo>
                  <a:pt x="1216" y="506"/>
                </a:lnTo>
                <a:lnTo>
                  <a:pt x="1214" y="490"/>
                </a:lnTo>
                <a:lnTo>
                  <a:pt x="1210" y="468"/>
                </a:lnTo>
                <a:lnTo>
                  <a:pt x="1194" y="388"/>
                </a:lnTo>
                <a:lnTo>
                  <a:pt x="1182" y="334"/>
                </a:lnTo>
                <a:lnTo>
                  <a:pt x="1166" y="244"/>
                </a:lnTo>
                <a:lnTo>
                  <a:pt x="1158" y="218"/>
                </a:lnTo>
                <a:lnTo>
                  <a:pt x="1148" y="192"/>
                </a:lnTo>
                <a:lnTo>
                  <a:pt x="1128" y="146"/>
                </a:lnTo>
                <a:lnTo>
                  <a:pt x="1116" y="122"/>
                </a:lnTo>
                <a:lnTo>
                  <a:pt x="1098" y="102"/>
                </a:lnTo>
                <a:lnTo>
                  <a:pt x="1080" y="82"/>
                </a:lnTo>
                <a:lnTo>
                  <a:pt x="1060" y="64"/>
                </a:lnTo>
                <a:lnTo>
                  <a:pt x="1040" y="46"/>
                </a:lnTo>
                <a:lnTo>
                  <a:pt x="1030" y="40"/>
                </a:lnTo>
                <a:lnTo>
                  <a:pt x="986" y="12"/>
                </a:lnTo>
                <a:lnTo>
                  <a:pt x="976" y="8"/>
                </a:lnTo>
                <a:lnTo>
                  <a:pt x="966" y="4"/>
                </a:lnTo>
                <a:lnTo>
                  <a:pt x="954" y="2"/>
                </a:lnTo>
                <a:lnTo>
                  <a:pt x="946" y="0"/>
                </a:lnTo>
                <a:lnTo>
                  <a:pt x="926" y="2"/>
                </a:lnTo>
                <a:lnTo>
                  <a:pt x="904" y="6"/>
                </a:lnTo>
                <a:lnTo>
                  <a:pt x="886" y="10"/>
                </a:lnTo>
                <a:lnTo>
                  <a:pt x="870" y="12"/>
                </a:lnTo>
                <a:lnTo>
                  <a:pt x="834" y="12"/>
                </a:lnTo>
                <a:lnTo>
                  <a:pt x="824" y="14"/>
                </a:lnTo>
                <a:lnTo>
                  <a:pt x="814" y="18"/>
                </a:lnTo>
                <a:lnTo>
                  <a:pt x="802" y="22"/>
                </a:lnTo>
                <a:lnTo>
                  <a:pt x="792" y="30"/>
                </a:lnTo>
                <a:lnTo>
                  <a:pt x="774" y="48"/>
                </a:lnTo>
                <a:lnTo>
                  <a:pt x="758" y="66"/>
                </a:lnTo>
                <a:lnTo>
                  <a:pt x="738" y="90"/>
                </a:lnTo>
                <a:lnTo>
                  <a:pt x="730" y="102"/>
                </a:lnTo>
                <a:lnTo>
                  <a:pt x="720" y="122"/>
                </a:lnTo>
                <a:lnTo>
                  <a:pt x="688" y="182"/>
                </a:lnTo>
                <a:lnTo>
                  <a:pt x="678" y="206"/>
                </a:lnTo>
                <a:lnTo>
                  <a:pt x="668" y="232"/>
                </a:lnTo>
                <a:lnTo>
                  <a:pt x="656" y="276"/>
                </a:lnTo>
                <a:lnTo>
                  <a:pt x="648" y="302"/>
                </a:lnTo>
                <a:lnTo>
                  <a:pt x="642" y="328"/>
                </a:lnTo>
                <a:lnTo>
                  <a:pt x="638" y="358"/>
                </a:lnTo>
                <a:lnTo>
                  <a:pt x="636" y="386"/>
                </a:lnTo>
                <a:lnTo>
                  <a:pt x="634" y="414"/>
                </a:lnTo>
                <a:lnTo>
                  <a:pt x="634" y="442"/>
                </a:lnTo>
                <a:lnTo>
                  <a:pt x="632" y="470"/>
                </a:lnTo>
                <a:lnTo>
                  <a:pt x="628" y="496"/>
                </a:lnTo>
                <a:lnTo>
                  <a:pt x="624" y="516"/>
                </a:lnTo>
                <a:lnTo>
                  <a:pt x="612" y="566"/>
                </a:lnTo>
                <a:lnTo>
                  <a:pt x="606" y="586"/>
                </a:lnTo>
                <a:lnTo>
                  <a:pt x="598" y="596"/>
                </a:lnTo>
                <a:lnTo>
                  <a:pt x="586" y="602"/>
                </a:lnTo>
                <a:lnTo>
                  <a:pt x="566" y="608"/>
                </a:lnTo>
                <a:lnTo>
                  <a:pt x="438" y="634"/>
                </a:lnTo>
                <a:lnTo>
                  <a:pt x="416" y="638"/>
                </a:lnTo>
                <a:lnTo>
                  <a:pt x="404" y="644"/>
                </a:lnTo>
                <a:lnTo>
                  <a:pt x="382" y="662"/>
                </a:lnTo>
                <a:lnTo>
                  <a:pt x="368" y="678"/>
                </a:lnTo>
                <a:lnTo>
                  <a:pt x="350" y="696"/>
                </a:lnTo>
                <a:lnTo>
                  <a:pt x="346" y="702"/>
                </a:lnTo>
                <a:lnTo>
                  <a:pt x="330" y="724"/>
                </a:lnTo>
                <a:lnTo>
                  <a:pt x="318" y="748"/>
                </a:lnTo>
                <a:lnTo>
                  <a:pt x="312" y="758"/>
                </a:lnTo>
                <a:lnTo>
                  <a:pt x="288" y="806"/>
                </a:lnTo>
                <a:lnTo>
                  <a:pt x="258" y="866"/>
                </a:lnTo>
                <a:lnTo>
                  <a:pt x="242" y="890"/>
                </a:lnTo>
                <a:lnTo>
                  <a:pt x="226" y="910"/>
                </a:lnTo>
                <a:lnTo>
                  <a:pt x="196" y="942"/>
                </a:lnTo>
                <a:lnTo>
                  <a:pt x="160" y="982"/>
                </a:lnTo>
                <a:lnTo>
                  <a:pt x="152" y="992"/>
                </a:lnTo>
                <a:lnTo>
                  <a:pt x="116" y="1032"/>
                </a:lnTo>
                <a:lnTo>
                  <a:pt x="98" y="1050"/>
                </a:lnTo>
                <a:lnTo>
                  <a:pt x="82" y="1068"/>
                </a:lnTo>
                <a:lnTo>
                  <a:pt x="72" y="1082"/>
                </a:lnTo>
                <a:lnTo>
                  <a:pt x="48" y="1118"/>
                </a:lnTo>
                <a:lnTo>
                  <a:pt x="24" y="1156"/>
                </a:lnTo>
                <a:lnTo>
                  <a:pt x="2" y="1190"/>
                </a:lnTo>
                <a:lnTo>
                  <a:pt x="0" y="1196"/>
                </a:lnTo>
                <a:lnTo>
                  <a:pt x="0" y="1204"/>
                </a:lnTo>
                <a:lnTo>
                  <a:pt x="0" y="1210"/>
                </a:lnTo>
                <a:lnTo>
                  <a:pt x="2" y="1216"/>
                </a:lnTo>
                <a:lnTo>
                  <a:pt x="2" y="1218"/>
                </a:lnTo>
                <a:lnTo>
                  <a:pt x="2" y="1216"/>
                </a:lnTo>
                <a:lnTo>
                  <a:pt x="0" y="1214"/>
                </a:lnTo>
                <a:lnTo>
                  <a:pt x="2" y="1216"/>
                </a:lnTo>
                <a:close/>
                <a:moveTo>
                  <a:pt x="1238" y="1146"/>
                </a:moveTo>
                <a:lnTo>
                  <a:pt x="1238" y="1146"/>
                </a:lnTo>
                <a:lnTo>
                  <a:pt x="1244" y="1126"/>
                </a:lnTo>
                <a:lnTo>
                  <a:pt x="1248" y="1118"/>
                </a:lnTo>
                <a:lnTo>
                  <a:pt x="1250" y="1114"/>
                </a:lnTo>
                <a:lnTo>
                  <a:pt x="1258" y="1106"/>
                </a:lnTo>
                <a:lnTo>
                  <a:pt x="1264" y="1096"/>
                </a:lnTo>
                <a:lnTo>
                  <a:pt x="1268" y="1092"/>
                </a:lnTo>
                <a:lnTo>
                  <a:pt x="1272" y="1094"/>
                </a:lnTo>
                <a:lnTo>
                  <a:pt x="1276" y="1098"/>
                </a:lnTo>
                <a:lnTo>
                  <a:pt x="1280" y="1106"/>
                </a:lnTo>
                <a:lnTo>
                  <a:pt x="1284" y="1128"/>
                </a:lnTo>
                <a:lnTo>
                  <a:pt x="1286" y="1148"/>
                </a:lnTo>
                <a:lnTo>
                  <a:pt x="1286" y="1180"/>
                </a:lnTo>
                <a:lnTo>
                  <a:pt x="1288" y="1196"/>
                </a:lnTo>
                <a:lnTo>
                  <a:pt x="1292" y="1218"/>
                </a:lnTo>
                <a:lnTo>
                  <a:pt x="1306" y="1298"/>
                </a:lnTo>
                <a:lnTo>
                  <a:pt x="1316" y="1352"/>
                </a:lnTo>
                <a:lnTo>
                  <a:pt x="1322" y="1382"/>
                </a:lnTo>
                <a:lnTo>
                  <a:pt x="1330" y="1408"/>
                </a:lnTo>
                <a:lnTo>
                  <a:pt x="1340" y="1432"/>
                </a:lnTo>
                <a:lnTo>
                  <a:pt x="1352" y="1454"/>
                </a:lnTo>
                <a:lnTo>
                  <a:pt x="1360" y="1474"/>
                </a:lnTo>
                <a:lnTo>
                  <a:pt x="1368" y="1490"/>
                </a:lnTo>
                <a:lnTo>
                  <a:pt x="1374" y="1504"/>
                </a:lnTo>
                <a:lnTo>
                  <a:pt x="1380" y="1514"/>
                </a:lnTo>
                <a:lnTo>
                  <a:pt x="1382" y="1522"/>
                </a:lnTo>
                <a:lnTo>
                  <a:pt x="1380" y="1526"/>
                </a:lnTo>
                <a:lnTo>
                  <a:pt x="1374" y="1528"/>
                </a:lnTo>
                <a:lnTo>
                  <a:pt x="1356" y="1530"/>
                </a:lnTo>
                <a:lnTo>
                  <a:pt x="1284" y="1530"/>
                </a:lnTo>
                <a:lnTo>
                  <a:pt x="1274" y="1528"/>
                </a:lnTo>
                <a:lnTo>
                  <a:pt x="1262" y="1524"/>
                </a:lnTo>
                <a:lnTo>
                  <a:pt x="1254" y="1518"/>
                </a:lnTo>
                <a:lnTo>
                  <a:pt x="1250" y="1510"/>
                </a:lnTo>
                <a:lnTo>
                  <a:pt x="1244" y="1490"/>
                </a:lnTo>
                <a:lnTo>
                  <a:pt x="1240" y="1466"/>
                </a:lnTo>
                <a:lnTo>
                  <a:pt x="1234" y="1422"/>
                </a:lnTo>
                <a:lnTo>
                  <a:pt x="1228" y="1368"/>
                </a:lnTo>
                <a:lnTo>
                  <a:pt x="1218" y="1304"/>
                </a:lnTo>
                <a:lnTo>
                  <a:pt x="1218" y="1276"/>
                </a:lnTo>
                <a:lnTo>
                  <a:pt x="1220" y="1250"/>
                </a:lnTo>
                <a:lnTo>
                  <a:pt x="1226" y="1218"/>
                </a:lnTo>
                <a:lnTo>
                  <a:pt x="1236" y="1164"/>
                </a:lnTo>
                <a:lnTo>
                  <a:pt x="1238" y="1146"/>
                </a:lnTo>
                <a:close/>
                <a:moveTo>
                  <a:pt x="202" y="1240"/>
                </a:moveTo>
                <a:lnTo>
                  <a:pt x="202" y="1240"/>
                </a:lnTo>
                <a:lnTo>
                  <a:pt x="198" y="1228"/>
                </a:lnTo>
                <a:lnTo>
                  <a:pt x="200" y="1216"/>
                </a:lnTo>
                <a:lnTo>
                  <a:pt x="204" y="1206"/>
                </a:lnTo>
                <a:lnTo>
                  <a:pt x="210" y="1198"/>
                </a:lnTo>
                <a:lnTo>
                  <a:pt x="266" y="1148"/>
                </a:lnTo>
                <a:lnTo>
                  <a:pt x="308" y="1112"/>
                </a:lnTo>
                <a:lnTo>
                  <a:pt x="348" y="1078"/>
                </a:lnTo>
                <a:lnTo>
                  <a:pt x="366" y="1058"/>
                </a:lnTo>
                <a:lnTo>
                  <a:pt x="382" y="1036"/>
                </a:lnTo>
                <a:lnTo>
                  <a:pt x="412" y="986"/>
                </a:lnTo>
                <a:lnTo>
                  <a:pt x="420" y="976"/>
                </a:lnTo>
                <a:lnTo>
                  <a:pt x="426" y="966"/>
                </a:lnTo>
                <a:lnTo>
                  <a:pt x="434" y="960"/>
                </a:lnTo>
                <a:lnTo>
                  <a:pt x="440" y="956"/>
                </a:lnTo>
                <a:lnTo>
                  <a:pt x="446" y="954"/>
                </a:lnTo>
                <a:lnTo>
                  <a:pt x="454" y="954"/>
                </a:lnTo>
                <a:lnTo>
                  <a:pt x="460" y="954"/>
                </a:lnTo>
                <a:lnTo>
                  <a:pt x="468" y="956"/>
                </a:lnTo>
                <a:lnTo>
                  <a:pt x="482" y="964"/>
                </a:lnTo>
                <a:lnTo>
                  <a:pt x="494" y="974"/>
                </a:lnTo>
                <a:lnTo>
                  <a:pt x="522" y="1004"/>
                </a:lnTo>
                <a:lnTo>
                  <a:pt x="528" y="1014"/>
                </a:lnTo>
                <a:lnTo>
                  <a:pt x="534" y="1024"/>
                </a:lnTo>
                <a:lnTo>
                  <a:pt x="544" y="1046"/>
                </a:lnTo>
                <a:lnTo>
                  <a:pt x="556" y="1098"/>
                </a:lnTo>
                <a:lnTo>
                  <a:pt x="572" y="1166"/>
                </a:lnTo>
                <a:lnTo>
                  <a:pt x="582" y="1218"/>
                </a:lnTo>
                <a:lnTo>
                  <a:pt x="588" y="1260"/>
                </a:lnTo>
                <a:lnTo>
                  <a:pt x="590" y="1288"/>
                </a:lnTo>
                <a:lnTo>
                  <a:pt x="588" y="1314"/>
                </a:lnTo>
                <a:lnTo>
                  <a:pt x="582" y="1346"/>
                </a:lnTo>
                <a:lnTo>
                  <a:pt x="574" y="1400"/>
                </a:lnTo>
                <a:lnTo>
                  <a:pt x="568" y="1430"/>
                </a:lnTo>
                <a:lnTo>
                  <a:pt x="556" y="1482"/>
                </a:lnTo>
                <a:lnTo>
                  <a:pt x="556" y="1488"/>
                </a:lnTo>
                <a:lnTo>
                  <a:pt x="550" y="1510"/>
                </a:lnTo>
                <a:lnTo>
                  <a:pt x="544" y="1522"/>
                </a:lnTo>
                <a:lnTo>
                  <a:pt x="538" y="1536"/>
                </a:lnTo>
                <a:lnTo>
                  <a:pt x="530" y="1556"/>
                </a:lnTo>
                <a:lnTo>
                  <a:pt x="530" y="1562"/>
                </a:lnTo>
                <a:lnTo>
                  <a:pt x="524" y="1582"/>
                </a:lnTo>
                <a:lnTo>
                  <a:pt x="520" y="1590"/>
                </a:lnTo>
                <a:lnTo>
                  <a:pt x="516" y="1594"/>
                </a:lnTo>
                <a:lnTo>
                  <a:pt x="504" y="1600"/>
                </a:lnTo>
                <a:lnTo>
                  <a:pt x="486" y="1606"/>
                </a:lnTo>
                <a:lnTo>
                  <a:pt x="476" y="1608"/>
                </a:lnTo>
                <a:lnTo>
                  <a:pt x="464" y="1608"/>
                </a:lnTo>
                <a:lnTo>
                  <a:pt x="438" y="1608"/>
                </a:lnTo>
                <a:lnTo>
                  <a:pt x="412" y="1604"/>
                </a:lnTo>
                <a:lnTo>
                  <a:pt x="402" y="1602"/>
                </a:lnTo>
                <a:lnTo>
                  <a:pt x="394" y="1600"/>
                </a:lnTo>
                <a:lnTo>
                  <a:pt x="390" y="1596"/>
                </a:lnTo>
                <a:lnTo>
                  <a:pt x="390" y="1594"/>
                </a:lnTo>
                <a:lnTo>
                  <a:pt x="392" y="1590"/>
                </a:lnTo>
                <a:lnTo>
                  <a:pt x="390" y="1584"/>
                </a:lnTo>
                <a:lnTo>
                  <a:pt x="386" y="1576"/>
                </a:lnTo>
                <a:lnTo>
                  <a:pt x="380" y="1566"/>
                </a:lnTo>
                <a:lnTo>
                  <a:pt x="318" y="1490"/>
                </a:lnTo>
                <a:lnTo>
                  <a:pt x="306" y="1470"/>
                </a:lnTo>
                <a:lnTo>
                  <a:pt x="302" y="1462"/>
                </a:lnTo>
                <a:lnTo>
                  <a:pt x="300" y="1456"/>
                </a:lnTo>
                <a:lnTo>
                  <a:pt x="298" y="1440"/>
                </a:lnTo>
                <a:lnTo>
                  <a:pt x="294" y="1420"/>
                </a:lnTo>
                <a:lnTo>
                  <a:pt x="286" y="1396"/>
                </a:lnTo>
                <a:lnTo>
                  <a:pt x="274" y="1372"/>
                </a:lnTo>
                <a:lnTo>
                  <a:pt x="272" y="1370"/>
                </a:lnTo>
                <a:lnTo>
                  <a:pt x="246" y="1322"/>
                </a:lnTo>
                <a:lnTo>
                  <a:pt x="202" y="124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3" name="Freeform 8"/>
          <p:cNvSpPr>
            <a:spLocks noEditPoints="1"/>
          </p:cNvSpPr>
          <p:nvPr/>
        </p:nvSpPr>
        <p:spPr bwMode="auto">
          <a:xfrm>
            <a:off x="7696200" y="2096072"/>
            <a:ext cx="401638" cy="965200"/>
          </a:xfrm>
          <a:custGeom>
            <a:avLst/>
            <a:gdLst>
              <a:gd name="T0" fmla="*/ 2147483647 w 1652"/>
              <a:gd name="T1" fmla="*/ 2147483647 h 3968"/>
              <a:gd name="T2" fmla="*/ 2147483647 w 1652"/>
              <a:gd name="T3" fmla="*/ 2147483647 h 3968"/>
              <a:gd name="T4" fmla="*/ 2147483647 w 1652"/>
              <a:gd name="T5" fmla="*/ 2147483647 h 3968"/>
              <a:gd name="T6" fmla="*/ 2147483647 w 1652"/>
              <a:gd name="T7" fmla="*/ 2147483647 h 3968"/>
              <a:gd name="T8" fmla="*/ 2147483647 w 1652"/>
              <a:gd name="T9" fmla="*/ 2147483647 h 3968"/>
              <a:gd name="T10" fmla="*/ 2147483647 w 1652"/>
              <a:gd name="T11" fmla="*/ 2147483647 h 3968"/>
              <a:gd name="T12" fmla="*/ 2147483647 w 1652"/>
              <a:gd name="T13" fmla="*/ 2147483647 h 3968"/>
              <a:gd name="T14" fmla="*/ 2147483647 w 1652"/>
              <a:gd name="T15" fmla="*/ 2147483647 h 3968"/>
              <a:gd name="T16" fmla="*/ 2147483647 w 1652"/>
              <a:gd name="T17" fmla="*/ 2147483647 h 3968"/>
              <a:gd name="T18" fmla="*/ 2147483647 w 1652"/>
              <a:gd name="T19" fmla="*/ 2147483647 h 3968"/>
              <a:gd name="T20" fmla="*/ 2147483647 w 1652"/>
              <a:gd name="T21" fmla="*/ 2147483647 h 3968"/>
              <a:gd name="T22" fmla="*/ 2147483647 w 1652"/>
              <a:gd name="T23" fmla="*/ 2147483647 h 3968"/>
              <a:gd name="T24" fmla="*/ 2147483647 w 1652"/>
              <a:gd name="T25" fmla="*/ 2147483647 h 3968"/>
              <a:gd name="T26" fmla="*/ 2147483647 w 1652"/>
              <a:gd name="T27" fmla="*/ 2147483647 h 3968"/>
              <a:gd name="T28" fmla="*/ 2147483647 w 1652"/>
              <a:gd name="T29" fmla="*/ 2147483647 h 3968"/>
              <a:gd name="T30" fmla="*/ 2147483647 w 1652"/>
              <a:gd name="T31" fmla="*/ 2147483647 h 3968"/>
              <a:gd name="T32" fmla="*/ 2147483647 w 1652"/>
              <a:gd name="T33" fmla="*/ 2147483647 h 3968"/>
              <a:gd name="T34" fmla="*/ 2147483647 w 1652"/>
              <a:gd name="T35" fmla="*/ 2147483647 h 3968"/>
              <a:gd name="T36" fmla="*/ 2147483647 w 1652"/>
              <a:gd name="T37" fmla="*/ 2147483647 h 3968"/>
              <a:gd name="T38" fmla="*/ 2147483647 w 1652"/>
              <a:gd name="T39" fmla="*/ 2147483647 h 3968"/>
              <a:gd name="T40" fmla="*/ 2147483647 w 1652"/>
              <a:gd name="T41" fmla="*/ 2147483647 h 3968"/>
              <a:gd name="T42" fmla="*/ 2147483647 w 1652"/>
              <a:gd name="T43" fmla="*/ 2147483647 h 3968"/>
              <a:gd name="T44" fmla="*/ 2147483647 w 1652"/>
              <a:gd name="T45" fmla="*/ 2147483647 h 3968"/>
              <a:gd name="T46" fmla="*/ 2147483647 w 1652"/>
              <a:gd name="T47" fmla="*/ 2147483647 h 3968"/>
              <a:gd name="T48" fmla="*/ 2147483647 w 1652"/>
              <a:gd name="T49" fmla="*/ 2147483647 h 3968"/>
              <a:gd name="T50" fmla="*/ 2147483647 w 1652"/>
              <a:gd name="T51" fmla="*/ 2147483647 h 3968"/>
              <a:gd name="T52" fmla="*/ 2147483647 w 1652"/>
              <a:gd name="T53" fmla="*/ 2147483647 h 3968"/>
              <a:gd name="T54" fmla="*/ 2147483647 w 1652"/>
              <a:gd name="T55" fmla="*/ 2147483647 h 3968"/>
              <a:gd name="T56" fmla="*/ 2147483647 w 1652"/>
              <a:gd name="T57" fmla="*/ 2147483647 h 3968"/>
              <a:gd name="T58" fmla="*/ 2147483647 w 1652"/>
              <a:gd name="T59" fmla="*/ 2147483647 h 3968"/>
              <a:gd name="T60" fmla="*/ 2147483647 w 1652"/>
              <a:gd name="T61" fmla="*/ 2147483647 h 3968"/>
              <a:gd name="T62" fmla="*/ 2147483647 w 1652"/>
              <a:gd name="T63" fmla="*/ 2147483647 h 3968"/>
              <a:gd name="T64" fmla="*/ 2147483647 w 1652"/>
              <a:gd name="T65" fmla="*/ 2147483647 h 3968"/>
              <a:gd name="T66" fmla="*/ 2147483647 w 1652"/>
              <a:gd name="T67" fmla="*/ 2147483647 h 3968"/>
              <a:gd name="T68" fmla="*/ 2147483647 w 1652"/>
              <a:gd name="T69" fmla="*/ 2147483647 h 3968"/>
              <a:gd name="T70" fmla="*/ 2147483647 w 1652"/>
              <a:gd name="T71" fmla="*/ 2147483647 h 3968"/>
              <a:gd name="T72" fmla="*/ 2147483647 w 1652"/>
              <a:gd name="T73" fmla="*/ 2147483647 h 3968"/>
              <a:gd name="T74" fmla="*/ 2147483647 w 1652"/>
              <a:gd name="T75" fmla="*/ 2147483647 h 3968"/>
              <a:gd name="T76" fmla="*/ 2147483647 w 1652"/>
              <a:gd name="T77" fmla="*/ 2147483647 h 3968"/>
              <a:gd name="T78" fmla="*/ 2147483647 w 1652"/>
              <a:gd name="T79" fmla="*/ 2147483647 h 3968"/>
              <a:gd name="T80" fmla="*/ 2147483647 w 1652"/>
              <a:gd name="T81" fmla="*/ 2147483647 h 3968"/>
              <a:gd name="T82" fmla="*/ 2147483647 w 1652"/>
              <a:gd name="T83" fmla="*/ 2147483647 h 3968"/>
              <a:gd name="T84" fmla="*/ 2147483647 w 1652"/>
              <a:gd name="T85" fmla="*/ 2147483647 h 3968"/>
              <a:gd name="T86" fmla="*/ 2147483647 w 1652"/>
              <a:gd name="T87" fmla="*/ 2147483647 h 3968"/>
              <a:gd name="T88" fmla="*/ 2147483647 w 1652"/>
              <a:gd name="T89" fmla="*/ 2147483647 h 3968"/>
              <a:gd name="T90" fmla="*/ 2147483647 w 1652"/>
              <a:gd name="T91" fmla="*/ 2147483647 h 3968"/>
              <a:gd name="T92" fmla="*/ 2147483647 w 1652"/>
              <a:gd name="T93" fmla="*/ 2147483647 h 3968"/>
              <a:gd name="T94" fmla="*/ 2147483647 w 1652"/>
              <a:gd name="T95" fmla="*/ 2147483647 h 3968"/>
              <a:gd name="T96" fmla="*/ 2147483647 w 1652"/>
              <a:gd name="T97" fmla="*/ 2147483647 h 3968"/>
              <a:gd name="T98" fmla="*/ 2147483647 w 1652"/>
              <a:gd name="T99" fmla="*/ 2147483647 h 3968"/>
              <a:gd name="T100" fmla="*/ 2147483647 w 1652"/>
              <a:gd name="T101" fmla="*/ 2147483647 h 3968"/>
              <a:gd name="T102" fmla="*/ 2147483647 w 1652"/>
              <a:gd name="T103" fmla="*/ 2147483647 h 3968"/>
              <a:gd name="T104" fmla="*/ 2147483647 w 1652"/>
              <a:gd name="T105" fmla="*/ 2147483647 h 3968"/>
              <a:gd name="T106" fmla="*/ 2147483647 w 1652"/>
              <a:gd name="T107" fmla="*/ 2147483647 h 3968"/>
              <a:gd name="T108" fmla="*/ 2147483647 w 1652"/>
              <a:gd name="T109" fmla="*/ 2147483647 h 3968"/>
              <a:gd name="T110" fmla="*/ 2147483647 w 1652"/>
              <a:gd name="T111" fmla="*/ 2147483647 h 3968"/>
              <a:gd name="T112" fmla="*/ 2147483647 w 1652"/>
              <a:gd name="T113" fmla="*/ 2147483647 h 3968"/>
              <a:gd name="T114" fmla="*/ 2147483647 w 1652"/>
              <a:gd name="T115" fmla="*/ 2147483647 h 3968"/>
              <a:gd name="T116" fmla="*/ 2147483647 w 1652"/>
              <a:gd name="T117" fmla="*/ 2147483647 h 39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52"/>
              <a:gd name="T178" fmla="*/ 0 h 3968"/>
              <a:gd name="T179" fmla="*/ 1652 w 1652"/>
              <a:gd name="T180" fmla="*/ 3968 h 396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52" h="3968">
                <a:moveTo>
                  <a:pt x="2" y="1216"/>
                </a:moveTo>
                <a:lnTo>
                  <a:pt x="2" y="1216"/>
                </a:lnTo>
                <a:lnTo>
                  <a:pt x="16" y="1246"/>
                </a:lnTo>
                <a:lnTo>
                  <a:pt x="32" y="1288"/>
                </a:lnTo>
                <a:lnTo>
                  <a:pt x="70" y="1382"/>
                </a:lnTo>
                <a:lnTo>
                  <a:pt x="86" y="1426"/>
                </a:lnTo>
                <a:lnTo>
                  <a:pt x="94" y="1444"/>
                </a:lnTo>
                <a:lnTo>
                  <a:pt x="106" y="1462"/>
                </a:lnTo>
                <a:lnTo>
                  <a:pt x="120" y="1478"/>
                </a:lnTo>
                <a:lnTo>
                  <a:pt x="134" y="1492"/>
                </a:lnTo>
                <a:lnTo>
                  <a:pt x="146" y="1500"/>
                </a:lnTo>
                <a:lnTo>
                  <a:pt x="154" y="1504"/>
                </a:lnTo>
                <a:lnTo>
                  <a:pt x="156" y="1504"/>
                </a:lnTo>
                <a:lnTo>
                  <a:pt x="158" y="1506"/>
                </a:lnTo>
                <a:lnTo>
                  <a:pt x="154" y="1510"/>
                </a:lnTo>
                <a:lnTo>
                  <a:pt x="152" y="1512"/>
                </a:lnTo>
                <a:lnTo>
                  <a:pt x="152" y="1516"/>
                </a:lnTo>
                <a:lnTo>
                  <a:pt x="152" y="1520"/>
                </a:lnTo>
                <a:lnTo>
                  <a:pt x="154" y="1522"/>
                </a:lnTo>
                <a:lnTo>
                  <a:pt x="162" y="1528"/>
                </a:lnTo>
                <a:lnTo>
                  <a:pt x="170" y="1530"/>
                </a:lnTo>
                <a:lnTo>
                  <a:pt x="174" y="1532"/>
                </a:lnTo>
                <a:lnTo>
                  <a:pt x="180" y="1536"/>
                </a:lnTo>
                <a:lnTo>
                  <a:pt x="194" y="1552"/>
                </a:lnTo>
                <a:lnTo>
                  <a:pt x="242" y="1614"/>
                </a:lnTo>
                <a:lnTo>
                  <a:pt x="256" y="1634"/>
                </a:lnTo>
                <a:lnTo>
                  <a:pt x="264" y="1648"/>
                </a:lnTo>
                <a:lnTo>
                  <a:pt x="268" y="1654"/>
                </a:lnTo>
                <a:lnTo>
                  <a:pt x="274" y="1660"/>
                </a:lnTo>
                <a:lnTo>
                  <a:pt x="280" y="1664"/>
                </a:lnTo>
                <a:lnTo>
                  <a:pt x="286" y="1666"/>
                </a:lnTo>
                <a:lnTo>
                  <a:pt x="314" y="1678"/>
                </a:lnTo>
                <a:lnTo>
                  <a:pt x="328" y="1682"/>
                </a:lnTo>
                <a:lnTo>
                  <a:pt x="342" y="1684"/>
                </a:lnTo>
                <a:lnTo>
                  <a:pt x="348" y="1684"/>
                </a:lnTo>
                <a:lnTo>
                  <a:pt x="356" y="1688"/>
                </a:lnTo>
                <a:lnTo>
                  <a:pt x="364" y="1692"/>
                </a:lnTo>
                <a:lnTo>
                  <a:pt x="370" y="1696"/>
                </a:lnTo>
                <a:lnTo>
                  <a:pt x="386" y="1708"/>
                </a:lnTo>
                <a:lnTo>
                  <a:pt x="406" y="1720"/>
                </a:lnTo>
                <a:lnTo>
                  <a:pt x="446" y="1744"/>
                </a:lnTo>
                <a:lnTo>
                  <a:pt x="480" y="1768"/>
                </a:lnTo>
                <a:lnTo>
                  <a:pt x="486" y="1774"/>
                </a:lnTo>
                <a:lnTo>
                  <a:pt x="490" y="1782"/>
                </a:lnTo>
                <a:lnTo>
                  <a:pt x="494" y="1790"/>
                </a:lnTo>
                <a:lnTo>
                  <a:pt x="494" y="1798"/>
                </a:lnTo>
                <a:lnTo>
                  <a:pt x="494" y="1818"/>
                </a:lnTo>
                <a:lnTo>
                  <a:pt x="490" y="1844"/>
                </a:lnTo>
                <a:lnTo>
                  <a:pt x="486" y="1874"/>
                </a:lnTo>
                <a:lnTo>
                  <a:pt x="484" y="1900"/>
                </a:lnTo>
                <a:lnTo>
                  <a:pt x="482" y="1928"/>
                </a:lnTo>
                <a:lnTo>
                  <a:pt x="482" y="1968"/>
                </a:lnTo>
                <a:lnTo>
                  <a:pt x="484" y="2024"/>
                </a:lnTo>
                <a:lnTo>
                  <a:pt x="492" y="2138"/>
                </a:lnTo>
                <a:lnTo>
                  <a:pt x="494" y="2192"/>
                </a:lnTo>
                <a:lnTo>
                  <a:pt x="494" y="2464"/>
                </a:lnTo>
                <a:lnTo>
                  <a:pt x="494" y="2514"/>
                </a:lnTo>
                <a:lnTo>
                  <a:pt x="492" y="2540"/>
                </a:lnTo>
                <a:lnTo>
                  <a:pt x="488" y="2566"/>
                </a:lnTo>
                <a:lnTo>
                  <a:pt x="488" y="2570"/>
                </a:lnTo>
                <a:lnTo>
                  <a:pt x="484" y="2598"/>
                </a:lnTo>
                <a:lnTo>
                  <a:pt x="482" y="2624"/>
                </a:lnTo>
                <a:lnTo>
                  <a:pt x="482" y="2690"/>
                </a:lnTo>
                <a:lnTo>
                  <a:pt x="482" y="2746"/>
                </a:lnTo>
                <a:lnTo>
                  <a:pt x="482" y="2800"/>
                </a:lnTo>
                <a:lnTo>
                  <a:pt x="484" y="2820"/>
                </a:lnTo>
                <a:lnTo>
                  <a:pt x="486" y="2826"/>
                </a:lnTo>
                <a:lnTo>
                  <a:pt x="488" y="2828"/>
                </a:lnTo>
                <a:lnTo>
                  <a:pt x="490" y="2830"/>
                </a:lnTo>
                <a:lnTo>
                  <a:pt x="492" y="2836"/>
                </a:lnTo>
                <a:lnTo>
                  <a:pt x="492" y="2854"/>
                </a:lnTo>
                <a:lnTo>
                  <a:pt x="486" y="2908"/>
                </a:lnTo>
                <a:lnTo>
                  <a:pt x="484" y="2934"/>
                </a:lnTo>
                <a:lnTo>
                  <a:pt x="486" y="2962"/>
                </a:lnTo>
                <a:lnTo>
                  <a:pt x="490" y="3004"/>
                </a:lnTo>
                <a:lnTo>
                  <a:pt x="498" y="3058"/>
                </a:lnTo>
                <a:lnTo>
                  <a:pt x="504" y="3112"/>
                </a:lnTo>
                <a:lnTo>
                  <a:pt x="512" y="3166"/>
                </a:lnTo>
                <a:lnTo>
                  <a:pt x="532" y="3268"/>
                </a:lnTo>
                <a:lnTo>
                  <a:pt x="540" y="3322"/>
                </a:lnTo>
                <a:lnTo>
                  <a:pt x="548" y="3424"/>
                </a:lnTo>
                <a:lnTo>
                  <a:pt x="552" y="3480"/>
                </a:lnTo>
                <a:lnTo>
                  <a:pt x="560" y="3592"/>
                </a:lnTo>
                <a:lnTo>
                  <a:pt x="560" y="3620"/>
                </a:lnTo>
                <a:lnTo>
                  <a:pt x="558" y="3648"/>
                </a:lnTo>
                <a:lnTo>
                  <a:pt x="542" y="3750"/>
                </a:lnTo>
                <a:lnTo>
                  <a:pt x="536" y="3776"/>
                </a:lnTo>
                <a:lnTo>
                  <a:pt x="528" y="3802"/>
                </a:lnTo>
                <a:lnTo>
                  <a:pt x="504" y="3870"/>
                </a:lnTo>
                <a:lnTo>
                  <a:pt x="500" y="3882"/>
                </a:lnTo>
                <a:lnTo>
                  <a:pt x="500" y="3892"/>
                </a:lnTo>
                <a:lnTo>
                  <a:pt x="500" y="3902"/>
                </a:lnTo>
                <a:lnTo>
                  <a:pt x="502" y="3908"/>
                </a:lnTo>
                <a:lnTo>
                  <a:pt x="506" y="3920"/>
                </a:lnTo>
                <a:lnTo>
                  <a:pt x="508" y="3934"/>
                </a:lnTo>
                <a:lnTo>
                  <a:pt x="510" y="3940"/>
                </a:lnTo>
                <a:lnTo>
                  <a:pt x="514" y="3946"/>
                </a:lnTo>
                <a:lnTo>
                  <a:pt x="520" y="3952"/>
                </a:lnTo>
                <a:lnTo>
                  <a:pt x="528" y="3958"/>
                </a:lnTo>
                <a:lnTo>
                  <a:pt x="538" y="3962"/>
                </a:lnTo>
                <a:lnTo>
                  <a:pt x="550" y="3966"/>
                </a:lnTo>
                <a:lnTo>
                  <a:pt x="560" y="3968"/>
                </a:lnTo>
                <a:lnTo>
                  <a:pt x="570" y="3968"/>
                </a:lnTo>
                <a:lnTo>
                  <a:pt x="598" y="3968"/>
                </a:lnTo>
                <a:lnTo>
                  <a:pt x="632" y="3968"/>
                </a:lnTo>
                <a:lnTo>
                  <a:pt x="648" y="3968"/>
                </a:lnTo>
                <a:lnTo>
                  <a:pt x="660" y="3968"/>
                </a:lnTo>
                <a:lnTo>
                  <a:pt x="672" y="3966"/>
                </a:lnTo>
                <a:lnTo>
                  <a:pt x="682" y="3962"/>
                </a:lnTo>
                <a:lnTo>
                  <a:pt x="690" y="3958"/>
                </a:lnTo>
                <a:lnTo>
                  <a:pt x="700" y="3946"/>
                </a:lnTo>
                <a:lnTo>
                  <a:pt x="710" y="3934"/>
                </a:lnTo>
                <a:lnTo>
                  <a:pt x="714" y="3922"/>
                </a:lnTo>
                <a:lnTo>
                  <a:pt x="716" y="3916"/>
                </a:lnTo>
                <a:lnTo>
                  <a:pt x="716" y="3882"/>
                </a:lnTo>
                <a:lnTo>
                  <a:pt x="716" y="3732"/>
                </a:lnTo>
                <a:lnTo>
                  <a:pt x="716" y="3722"/>
                </a:lnTo>
                <a:lnTo>
                  <a:pt x="718" y="3712"/>
                </a:lnTo>
                <a:lnTo>
                  <a:pt x="720" y="3706"/>
                </a:lnTo>
                <a:lnTo>
                  <a:pt x="724" y="3704"/>
                </a:lnTo>
                <a:lnTo>
                  <a:pt x="726" y="3702"/>
                </a:lnTo>
                <a:lnTo>
                  <a:pt x="728" y="3696"/>
                </a:lnTo>
                <a:lnTo>
                  <a:pt x="726" y="3688"/>
                </a:lnTo>
                <a:lnTo>
                  <a:pt x="724" y="3678"/>
                </a:lnTo>
                <a:lnTo>
                  <a:pt x="722" y="3672"/>
                </a:lnTo>
                <a:lnTo>
                  <a:pt x="718" y="3650"/>
                </a:lnTo>
                <a:lnTo>
                  <a:pt x="716" y="3632"/>
                </a:lnTo>
                <a:lnTo>
                  <a:pt x="714" y="3628"/>
                </a:lnTo>
                <a:lnTo>
                  <a:pt x="712" y="3622"/>
                </a:lnTo>
                <a:lnTo>
                  <a:pt x="708" y="3618"/>
                </a:lnTo>
                <a:lnTo>
                  <a:pt x="702" y="3614"/>
                </a:lnTo>
                <a:lnTo>
                  <a:pt x="698" y="3610"/>
                </a:lnTo>
                <a:lnTo>
                  <a:pt x="692" y="3602"/>
                </a:lnTo>
                <a:lnTo>
                  <a:pt x="690" y="3592"/>
                </a:lnTo>
                <a:lnTo>
                  <a:pt x="688" y="3582"/>
                </a:lnTo>
                <a:lnTo>
                  <a:pt x="688" y="3574"/>
                </a:lnTo>
                <a:lnTo>
                  <a:pt x="688" y="3520"/>
                </a:lnTo>
                <a:lnTo>
                  <a:pt x="688" y="3516"/>
                </a:lnTo>
                <a:lnTo>
                  <a:pt x="692" y="3460"/>
                </a:lnTo>
                <a:lnTo>
                  <a:pt x="700" y="3384"/>
                </a:lnTo>
                <a:lnTo>
                  <a:pt x="704" y="3356"/>
                </a:lnTo>
                <a:lnTo>
                  <a:pt x="710" y="3330"/>
                </a:lnTo>
                <a:lnTo>
                  <a:pt x="750" y="3166"/>
                </a:lnTo>
                <a:lnTo>
                  <a:pt x="756" y="3140"/>
                </a:lnTo>
                <a:lnTo>
                  <a:pt x="758" y="3112"/>
                </a:lnTo>
                <a:lnTo>
                  <a:pt x="758" y="3082"/>
                </a:lnTo>
                <a:lnTo>
                  <a:pt x="758" y="3028"/>
                </a:lnTo>
                <a:lnTo>
                  <a:pt x="758" y="2986"/>
                </a:lnTo>
                <a:lnTo>
                  <a:pt x="756" y="2960"/>
                </a:lnTo>
                <a:lnTo>
                  <a:pt x="754" y="2932"/>
                </a:lnTo>
                <a:lnTo>
                  <a:pt x="748" y="2866"/>
                </a:lnTo>
                <a:lnTo>
                  <a:pt x="748" y="2856"/>
                </a:lnTo>
                <a:lnTo>
                  <a:pt x="754" y="2846"/>
                </a:lnTo>
                <a:lnTo>
                  <a:pt x="762" y="2840"/>
                </a:lnTo>
                <a:lnTo>
                  <a:pt x="772" y="2838"/>
                </a:lnTo>
                <a:lnTo>
                  <a:pt x="912" y="2830"/>
                </a:lnTo>
                <a:lnTo>
                  <a:pt x="966" y="2824"/>
                </a:lnTo>
                <a:lnTo>
                  <a:pt x="1010" y="2818"/>
                </a:lnTo>
                <a:lnTo>
                  <a:pt x="1020" y="2818"/>
                </a:lnTo>
                <a:lnTo>
                  <a:pt x="1028" y="2822"/>
                </a:lnTo>
                <a:lnTo>
                  <a:pt x="1034" y="2828"/>
                </a:lnTo>
                <a:lnTo>
                  <a:pt x="1036" y="2838"/>
                </a:lnTo>
                <a:lnTo>
                  <a:pt x="1036" y="2862"/>
                </a:lnTo>
                <a:lnTo>
                  <a:pt x="1032" y="2888"/>
                </a:lnTo>
                <a:lnTo>
                  <a:pt x="1028" y="2918"/>
                </a:lnTo>
                <a:lnTo>
                  <a:pt x="1024" y="2946"/>
                </a:lnTo>
                <a:lnTo>
                  <a:pt x="1022" y="2974"/>
                </a:lnTo>
                <a:lnTo>
                  <a:pt x="1022" y="3028"/>
                </a:lnTo>
                <a:lnTo>
                  <a:pt x="1024" y="3054"/>
                </a:lnTo>
                <a:lnTo>
                  <a:pt x="1026" y="3082"/>
                </a:lnTo>
                <a:lnTo>
                  <a:pt x="1032" y="3124"/>
                </a:lnTo>
                <a:lnTo>
                  <a:pt x="1038" y="3152"/>
                </a:lnTo>
                <a:lnTo>
                  <a:pt x="1044" y="3178"/>
                </a:lnTo>
                <a:lnTo>
                  <a:pt x="1054" y="3210"/>
                </a:lnTo>
                <a:lnTo>
                  <a:pt x="1062" y="3236"/>
                </a:lnTo>
                <a:lnTo>
                  <a:pt x="1068" y="3262"/>
                </a:lnTo>
                <a:lnTo>
                  <a:pt x="1072" y="3292"/>
                </a:lnTo>
                <a:lnTo>
                  <a:pt x="1082" y="3346"/>
                </a:lnTo>
                <a:lnTo>
                  <a:pt x="1088" y="3388"/>
                </a:lnTo>
                <a:lnTo>
                  <a:pt x="1090" y="3416"/>
                </a:lnTo>
                <a:lnTo>
                  <a:pt x="1092" y="3442"/>
                </a:lnTo>
                <a:lnTo>
                  <a:pt x="1092" y="3508"/>
                </a:lnTo>
                <a:lnTo>
                  <a:pt x="1090" y="3530"/>
                </a:lnTo>
                <a:lnTo>
                  <a:pt x="1088" y="3538"/>
                </a:lnTo>
                <a:lnTo>
                  <a:pt x="1084" y="3542"/>
                </a:lnTo>
                <a:lnTo>
                  <a:pt x="1060" y="3568"/>
                </a:lnTo>
                <a:lnTo>
                  <a:pt x="1054" y="3574"/>
                </a:lnTo>
                <a:lnTo>
                  <a:pt x="1048" y="3584"/>
                </a:lnTo>
                <a:lnTo>
                  <a:pt x="1042" y="3594"/>
                </a:lnTo>
                <a:lnTo>
                  <a:pt x="1038" y="3604"/>
                </a:lnTo>
                <a:lnTo>
                  <a:pt x="1036" y="3614"/>
                </a:lnTo>
                <a:lnTo>
                  <a:pt x="1036" y="3644"/>
                </a:lnTo>
                <a:lnTo>
                  <a:pt x="1038" y="3650"/>
                </a:lnTo>
                <a:lnTo>
                  <a:pt x="1040" y="3658"/>
                </a:lnTo>
                <a:lnTo>
                  <a:pt x="1050" y="3674"/>
                </a:lnTo>
                <a:lnTo>
                  <a:pt x="1070" y="3704"/>
                </a:lnTo>
                <a:lnTo>
                  <a:pt x="1074" y="3710"/>
                </a:lnTo>
                <a:lnTo>
                  <a:pt x="1076" y="3720"/>
                </a:lnTo>
                <a:lnTo>
                  <a:pt x="1078" y="3744"/>
                </a:lnTo>
                <a:lnTo>
                  <a:pt x="1078" y="3810"/>
                </a:lnTo>
                <a:lnTo>
                  <a:pt x="1080" y="3820"/>
                </a:lnTo>
                <a:lnTo>
                  <a:pt x="1086" y="3828"/>
                </a:lnTo>
                <a:lnTo>
                  <a:pt x="1094" y="3834"/>
                </a:lnTo>
                <a:lnTo>
                  <a:pt x="1106" y="3836"/>
                </a:lnTo>
                <a:lnTo>
                  <a:pt x="1116" y="3836"/>
                </a:lnTo>
                <a:lnTo>
                  <a:pt x="1126" y="3832"/>
                </a:lnTo>
                <a:lnTo>
                  <a:pt x="1130" y="3826"/>
                </a:lnTo>
                <a:lnTo>
                  <a:pt x="1134" y="3818"/>
                </a:lnTo>
                <a:lnTo>
                  <a:pt x="1134" y="3812"/>
                </a:lnTo>
                <a:lnTo>
                  <a:pt x="1136" y="3810"/>
                </a:lnTo>
                <a:lnTo>
                  <a:pt x="1138" y="3810"/>
                </a:lnTo>
                <a:lnTo>
                  <a:pt x="1140" y="3812"/>
                </a:lnTo>
                <a:lnTo>
                  <a:pt x="1142" y="3820"/>
                </a:lnTo>
                <a:lnTo>
                  <a:pt x="1144" y="3830"/>
                </a:lnTo>
                <a:lnTo>
                  <a:pt x="1146" y="3852"/>
                </a:lnTo>
                <a:lnTo>
                  <a:pt x="1146" y="3856"/>
                </a:lnTo>
                <a:lnTo>
                  <a:pt x="1148" y="3868"/>
                </a:lnTo>
                <a:lnTo>
                  <a:pt x="1150" y="3880"/>
                </a:lnTo>
                <a:lnTo>
                  <a:pt x="1156" y="3890"/>
                </a:lnTo>
                <a:lnTo>
                  <a:pt x="1162" y="3898"/>
                </a:lnTo>
                <a:lnTo>
                  <a:pt x="1176" y="3908"/>
                </a:lnTo>
                <a:lnTo>
                  <a:pt x="1188" y="3916"/>
                </a:lnTo>
                <a:lnTo>
                  <a:pt x="1206" y="3920"/>
                </a:lnTo>
                <a:lnTo>
                  <a:pt x="1228" y="3926"/>
                </a:lnTo>
                <a:lnTo>
                  <a:pt x="1246" y="3928"/>
                </a:lnTo>
                <a:lnTo>
                  <a:pt x="1272" y="3930"/>
                </a:lnTo>
                <a:lnTo>
                  <a:pt x="1300" y="3932"/>
                </a:lnTo>
                <a:lnTo>
                  <a:pt x="1314" y="3932"/>
                </a:lnTo>
                <a:lnTo>
                  <a:pt x="1362" y="3932"/>
                </a:lnTo>
                <a:lnTo>
                  <a:pt x="1378" y="3930"/>
                </a:lnTo>
                <a:lnTo>
                  <a:pt x="1386" y="3928"/>
                </a:lnTo>
                <a:lnTo>
                  <a:pt x="1390" y="3926"/>
                </a:lnTo>
                <a:lnTo>
                  <a:pt x="1394" y="3918"/>
                </a:lnTo>
                <a:lnTo>
                  <a:pt x="1396" y="3908"/>
                </a:lnTo>
                <a:lnTo>
                  <a:pt x="1394" y="3896"/>
                </a:lnTo>
                <a:lnTo>
                  <a:pt x="1390" y="3884"/>
                </a:lnTo>
                <a:lnTo>
                  <a:pt x="1374" y="3854"/>
                </a:lnTo>
                <a:lnTo>
                  <a:pt x="1366" y="3838"/>
                </a:lnTo>
                <a:lnTo>
                  <a:pt x="1354" y="3824"/>
                </a:lnTo>
                <a:lnTo>
                  <a:pt x="1340" y="3808"/>
                </a:lnTo>
                <a:lnTo>
                  <a:pt x="1324" y="3790"/>
                </a:lnTo>
                <a:lnTo>
                  <a:pt x="1314" y="3774"/>
                </a:lnTo>
                <a:lnTo>
                  <a:pt x="1300" y="3752"/>
                </a:lnTo>
                <a:lnTo>
                  <a:pt x="1288" y="3726"/>
                </a:lnTo>
                <a:lnTo>
                  <a:pt x="1266" y="3670"/>
                </a:lnTo>
                <a:lnTo>
                  <a:pt x="1248" y="3620"/>
                </a:lnTo>
                <a:lnTo>
                  <a:pt x="1238" y="3588"/>
                </a:lnTo>
                <a:lnTo>
                  <a:pt x="1234" y="3560"/>
                </a:lnTo>
                <a:lnTo>
                  <a:pt x="1230" y="3534"/>
                </a:lnTo>
                <a:lnTo>
                  <a:pt x="1230" y="3480"/>
                </a:lnTo>
                <a:lnTo>
                  <a:pt x="1232" y="3452"/>
                </a:lnTo>
                <a:lnTo>
                  <a:pt x="1236" y="3424"/>
                </a:lnTo>
                <a:lnTo>
                  <a:pt x="1268" y="3262"/>
                </a:lnTo>
                <a:lnTo>
                  <a:pt x="1276" y="3208"/>
                </a:lnTo>
                <a:lnTo>
                  <a:pt x="1284" y="3120"/>
                </a:lnTo>
                <a:lnTo>
                  <a:pt x="1286" y="3064"/>
                </a:lnTo>
                <a:lnTo>
                  <a:pt x="1286" y="2974"/>
                </a:lnTo>
                <a:lnTo>
                  <a:pt x="1286" y="2918"/>
                </a:lnTo>
                <a:lnTo>
                  <a:pt x="1286" y="2818"/>
                </a:lnTo>
                <a:lnTo>
                  <a:pt x="1288" y="2808"/>
                </a:lnTo>
                <a:lnTo>
                  <a:pt x="1294" y="2800"/>
                </a:lnTo>
                <a:lnTo>
                  <a:pt x="1302" y="2794"/>
                </a:lnTo>
                <a:lnTo>
                  <a:pt x="1314" y="2792"/>
                </a:lnTo>
                <a:lnTo>
                  <a:pt x="1336" y="2790"/>
                </a:lnTo>
                <a:lnTo>
                  <a:pt x="1354" y="2786"/>
                </a:lnTo>
                <a:lnTo>
                  <a:pt x="1366" y="2782"/>
                </a:lnTo>
                <a:lnTo>
                  <a:pt x="1374" y="2780"/>
                </a:lnTo>
                <a:lnTo>
                  <a:pt x="1378" y="2780"/>
                </a:lnTo>
                <a:lnTo>
                  <a:pt x="1378" y="2778"/>
                </a:lnTo>
                <a:lnTo>
                  <a:pt x="1374" y="2772"/>
                </a:lnTo>
                <a:lnTo>
                  <a:pt x="1372" y="2768"/>
                </a:lnTo>
                <a:lnTo>
                  <a:pt x="1370" y="2762"/>
                </a:lnTo>
                <a:lnTo>
                  <a:pt x="1368" y="2748"/>
                </a:lnTo>
                <a:lnTo>
                  <a:pt x="1366" y="2728"/>
                </a:lnTo>
                <a:lnTo>
                  <a:pt x="1362" y="2702"/>
                </a:lnTo>
                <a:lnTo>
                  <a:pt x="1358" y="2672"/>
                </a:lnTo>
                <a:lnTo>
                  <a:pt x="1354" y="2644"/>
                </a:lnTo>
                <a:lnTo>
                  <a:pt x="1354" y="2618"/>
                </a:lnTo>
                <a:lnTo>
                  <a:pt x="1354" y="2422"/>
                </a:lnTo>
                <a:lnTo>
                  <a:pt x="1354" y="2368"/>
                </a:lnTo>
                <a:lnTo>
                  <a:pt x="1354" y="2074"/>
                </a:lnTo>
                <a:lnTo>
                  <a:pt x="1352" y="2062"/>
                </a:lnTo>
                <a:lnTo>
                  <a:pt x="1346" y="2056"/>
                </a:lnTo>
                <a:lnTo>
                  <a:pt x="1338" y="2050"/>
                </a:lnTo>
                <a:lnTo>
                  <a:pt x="1326" y="2050"/>
                </a:lnTo>
                <a:lnTo>
                  <a:pt x="1300" y="2054"/>
                </a:lnTo>
                <a:lnTo>
                  <a:pt x="1288" y="2054"/>
                </a:lnTo>
                <a:lnTo>
                  <a:pt x="1278" y="2048"/>
                </a:lnTo>
                <a:lnTo>
                  <a:pt x="1270" y="2042"/>
                </a:lnTo>
                <a:lnTo>
                  <a:pt x="1264" y="2032"/>
                </a:lnTo>
                <a:lnTo>
                  <a:pt x="1114" y="1604"/>
                </a:lnTo>
                <a:lnTo>
                  <a:pt x="1106" y="1582"/>
                </a:lnTo>
                <a:lnTo>
                  <a:pt x="1104" y="1564"/>
                </a:lnTo>
                <a:lnTo>
                  <a:pt x="1106" y="1560"/>
                </a:lnTo>
                <a:lnTo>
                  <a:pt x="1110" y="1554"/>
                </a:lnTo>
                <a:lnTo>
                  <a:pt x="1118" y="1550"/>
                </a:lnTo>
                <a:lnTo>
                  <a:pt x="1126" y="1546"/>
                </a:lnTo>
                <a:lnTo>
                  <a:pt x="1134" y="1546"/>
                </a:lnTo>
                <a:lnTo>
                  <a:pt x="1142" y="1550"/>
                </a:lnTo>
                <a:lnTo>
                  <a:pt x="1150" y="1556"/>
                </a:lnTo>
                <a:lnTo>
                  <a:pt x="1156" y="1566"/>
                </a:lnTo>
                <a:lnTo>
                  <a:pt x="1304" y="2006"/>
                </a:lnTo>
                <a:lnTo>
                  <a:pt x="1308" y="2016"/>
                </a:lnTo>
                <a:lnTo>
                  <a:pt x="1316" y="2024"/>
                </a:lnTo>
                <a:lnTo>
                  <a:pt x="1324" y="2030"/>
                </a:lnTo>
                <a:lnTo>
                  <a:pt x="1332" y="2032"/>
                </a:lnTo>
                <a:lnTo>
                  <a:pt x="1356" y="2030"/>
                </a:lnTo>
                <a:lnTo>
                  <a:pt x="1380" y="2028"/>
                </a:lnTo>
                <a:lnTo>
                  <a:pt x="1398" y="2026"/>
                </a:lnTo>
                <a:lnTo>
                  <a:pt x="1452" y="2016"/>
                </a:lnTo>
                <a:lnTo>
                  <a:pt x="1466" y="2014"/>
                </a:lnTo>
                <a:lnTo>
                  <a:pt x="1486" y="2012"/>
                </a:lnTo>
                <a:lnTo>
                  <a:pt x="1490" y="2014"/>
                </a:lnTo>
                <a:lnTo>
                  <a:pt x="1494" y="2016"/>
                </a:lnTo>
                <a:lnTo>
                  <a:pt x="1494" y="2026"/>
                </a:lnTo>
                <a:lnTo>
                  <a:pt x="1492" y="2030"/>
                </a:lnTo>
                <a:lnTo>
                  <a:pt x="1486" y="2032"/>
                </a:lnTo>
                <a:lnTo>
                  <a:pt x="1454" y="2036"/>
                </a:lnTo>
                <a:lnTo>
                  <a:pt x="1424" y="2042"/>
                </a:lnTo>
                <a:lnTo>
                  <a:pt x="1404" y="2046"/>
                </a:lnTo>
                <a:lnTo>
                  <a:pt x="1398" y="2050"/>
                </a:lnTo>
                <a:lnTo>
                  <a:pt x="1396" y="2052"/>
                </a:lnTo>
                <a:lnTo>
                  <a:pt x="1398" y="2054"/>
                </a:lnTo>
                <a:lnTo>
                  <a:pt x="1404" y="2058"/>
                </a:lnTo>
                <a:lnTo>
                  <a:pt x="1424" y="2062"/>
                </a:lnTo>
                <a:lnTo>
                  <a:pt x="1438" y="2064"/>
                </a:lnTo>
                <a:lnTo>
                  <a:pt x="1464" y="2068"/>
                </a:lnTo>
                <a:lnTo>
                  <a:pt x="1492" y="2070"/>
                </a:lnTo>
                <a:lnTo>
                  <a:pt x="1534" y="2070"/>
                </a:lnTo>
                <a:lnTo>
                  <a:pt x="1556" y="2068"/>
                </a:lnTo>
                <a:lnTo>
                  <a:pt x="1564" y="2066"/>
                </a:lnTo>
                <a:lnTo>
                  <a:pt x="1570" y="2064"/>
                </a:lnTo>
                <a:lnTo>
                  <a:pt x="1584" y="2052"/>
                </a:lnTo>
                <a:lnTo>
                  <a:pt x="1590" y="2042"/>
                </a:lnTo>
                <a:lnTo>
                  <a:pt x="1598" y="2028"/>
                </a:lnTo>
                <a:lnTo>
                  <a:pt x="1602" y="2012"/>
                </a:lnTo>
                <a:lnTo>
                  <a:pt x="1604" y="2002"/>
                </a:lnTo>
                <a:lnTo>
                  <a:pt x="1606" y="2000"/>
                </a:lnTo>
                <a:lnTo>
                  <a:pt x="1612" y="1996"/>
                </a:lnTo>
                <a:lnTo>
                  <a:pt x="1630" y="1990"/>
                </a:lnTo>
                <a:lnTo>
                  <a:pt x="1632" y="1990"/>
                </a:lnTo>
                <a:lnTo>
                  <a:pt x="1642" y="1986"/>
                </a:lnTo>
                <a:lnTo>
                  <a:pt x="1648" y="1978"/>
                </a:lnTo>
                <a:lnTo>
                  <a:pt x="1652" y="1968"/>
                </a:lnTo>
                <a:lnTo>
                  <a:pt x="1652" y="1958"/>
                </a:lnTo>
                <a:lnTo>
                  <a:pt x="1610" y="1758"/>
                </a:lnTo>
                <a:lnTo>
                  <a:pt x="1598" y="1708"/>
                </a:lnTo>
                <a:lnTo>
                  <a:pt x="1592" y="1686"/>
                </a:lnTo>
                <a:lnTo>
                  <a:pt x="1590" y="1666"/>
                </a:lnTo>
                <a:lnTo>
                  <a:pt x="1590" y="1636"/>
                </a:lnTo>
                <a:lnTo>
                  <a:pt x="1588" y="1620"/>
                </a:lnTo>
                <a:lnTo>
                  <a:pt x="1582" y="1598"/>
                </a:lnTo>
                <a:lnTo>
                  <a:pt x="1570" y="1556"/>
                </a:lnTo>
                <a:lnTo>
                  <a:pt x="1564" y="1534"/>
                </a:lnTo>
                <a:lnTo>
                  <a:pt x="1562" y="1516"/>
                </a:lnTo>
                <a:lnTo>
                  <a:pt x="1560" y="1502"/>
                </a:lnTo>
                <a:lnTo>
                  <a:pt x="1554" y="1486"/>
                </a:lnTo>
                <a:lnTo>
                  <a:pt x="1550" y="1468"/>
                </a:lnTo>
                <a:lnTo>
                  <a:pt x="1548" y="1450"/>
                </a:lnTo>
                <a:lnTo>
                  <a:pt x="1546" y="1428"/>
                </a:lnTo>
                <a:lnTo>
                  <a:pt x="1544" y="1404"/>
                </a:lnTo>
                <a:lnTo>
                  <a:pt x="1540" y="1388"/>
                </a:lnTo>
                <a:lnTo>
                  <a:pt x="1534" y="1362"/>
                </a:lnTo>
                <a:lnTo>
                  <a:pt x="1524" y="1336"/>
                </a:lnTo>
                <a:lnTo>
                  <a:pt x="1518" y="1324"/>
                </a:lnTo>
                <a:lnTo>
                  <a:pt x="1496" y="1274"/>
                </a:lnTo>
                <a:lnTo>
                  <a:pt x="1490" y="1254"/>
                </a:lnTo>
                <a:lnTo>
                  <a:pt x="1482" y="1228"/>
                </a:lnTo>
                <a:lnTo>
                  <a:pt x="1474" y="1202"/>
                </a:lnTo>
                <a:lnTo>
                  <a:pt x="1470" y="1182"/>
                </a:lnTo>
                <a:lnTo>
                  <a:pt x="1458" y="1132"/>
                </a:lnTo>
                <a:lnTo>
                  <a:pt x="1454" y="1106"/>
                </a:lnTo>
                <a:lnTo>
                  <a:pt x="1452" y="1080"/>
                </a:lnTo>
                <a:lnTo>
                  <a:pt x="1452" y="1062"/>
                </a:lnTo>
                <a:lnTo>
                  <a:pt x="1452" y="1024"/>
                </a:lnTo>
                <a:lnTo>
                  <a:pt x="1450" y="1008"/>
                </a:lnTo>
                <a:lnTo>
                  <a:pt x="1446" y="986"/>
                </a:lnTo>
                <a:lnTo>
                  <a:pt x="1442" y="966"/>
                </a:lnTo>
                <a:lnTo>
                  <a:pt x="1434" y="912"/>
                </a:lnTo>
                <a:lnTo>
                  <a:pt x="1430" y="882"/>
                </a:lnTo>
                <a:lnTo>
                  <a:pt x="1424" y="856"/>
                </a:lnTo>
                <a:lnTo>
                  <a:pt x="1418" y="828"/>
                </a:lnTo>
                <a:lnTo>
                  <a:pt x="1404" y="772"/>
                </a:lnTo>
                <a:lnTo>
                  <a:pt x="1396" y="750"/>
                </a:lnTo>
                <a:lnTo>
                  <a:pt x="1390" y="734"/>
                </a:lnTo>
                <a:lnTo>
                  <a:pt x="1386" y="730"/>
                </a:lnTo>
                <a:lnTo>
                  <a:pt x="1380" y="724"/>
                </a:lnTo>
                <a:lnTo>
                  <a:pt x="1368" y="716"/>
                </a:lnTo>
                <a:lnTo>
                  <a:pt x="1356" y="714"/>
                </a:lnTo>
                <a:lnTo>
                  <a:pt x="1348" y="712"/>
                </a:lnTo>
                <a:lnTo>
                  <a:pt x="1334" y="712"/>
                </a:lnTo>
                <a:lnTo>
                  <a:pt x="1332" y="710"/>
                </a:lnTo>
                <a:lnTo>
                  <a:pt x="1328" y="708"/>
                </a:lnTo>
                <a:lnTo>
                  <a:pt x="1320" y="698"/>
                </a:lnTo>
                <a:lnTo>
                  <a:pt x="1306" y="674"/>
                </a:lnTo>
                <a:lnTo>
                  <a:pt x="1298" y="664"/>
                </a:lnTo>
                <a:lnTo>
                  <a:pt x="1292" y="656"/>
                </a:lnTo>
                <a:lnTo>
                  <a:pt x="1280" y="644"/>
                </a:lnTo>
                <a:lnTo>
                  <a:pt x="1272" y="634"/>
                </a:lnTo>
                <a:lnTo>
                  <a:pt x="1264" y="620"/>
                </a:lnTo>
                <a:lnTo>
                  <a:pt x="1250" y="584"/>
                </a:lnTo>
                <a:lnTo>
                  <a:pt x="1238" y="542"/>
                </a:lnTo>
                <a:lnTo>
                  <a:pt x="1234" y="532"/>
                </a:lnTo>
                <a:lnTo>
                  <a:pt x="1230" y="524"/>
                </a:lnTo>
                <a:lnTo>
                  <a:pt x="1226" y="520"/>
                </a:lnTo>
                <a:lnTo>
                  <a:pt x="1222" y="518"/>
                </a:lnTo>
                <a:lnTo>
                  <a:pt x="1220" y="516"/>
                </a:lnTo>
                <a:lnTo>
                  <a:pt x="1218" y="514"/>
                </a:lnTo>
                <a:lnTo>
                  <a:pt x="1216" y="510"/>
                </a:lnTo>
                <a:lnTo>
                  <a:pt x="1216" y="506"/>
                </a:lnTo>
                <a:lnTo>
                  <a:pt x="1214" y="490"/>
                </a:lnTo>
                <a:lnTo>
                  <a:pt x="1210" y="468"/>
                </a:lnTo>
                <a:lnTo>
                  <a:pt x="1194" y="388"/>
                </a:lnTo>
                <a:lnTo>
                  <a:pt x="1182" y="334"/>
                </a:lnTo>
                <a:lnTo>
                  <a:pt x="1166" y="244"/>
                </a:lnTo>
                <a:lnTo>
                  <a:pt x="1158" y="218"/>
                </a:lnTo>
                <a:lnTo>
                  <a:pt x="1148" y="192"/>
                </a:lnTo>
                <a:lnTo>
                  <a:pt x="1128" y="146"/>
                </a:lnTo>
                <a:lnTo>
                  <a:pt x="1116" y="122"/>
                </a:lnTo>
                <a:lnTo>
                  <a:pt x="1098" y="102"/>
                </a:lnTo>
                <a:lnTo>
                  <a:pt x="1080" y="82"/>
                </a:lnTo>
                <a:lnTo>
                  <a:pt x="1060" y="64"/>
                </a:lnTo>
                <a:lnTo>
                  <a:pt x="1040" y="46"/>
                </a:lnTo>
                <a:lnTo>
                  <a:pt x="1030" y="40"/>
                </a:lnTo>
                <a:lnTo>
                  <a:pt x="986" y="12"/>
                </a:lnTo>
                <a:lnTo>
                  <a:pt x="976" y="8"/>
                </a:lnTo>
                <a:lnTo>
                  <a:pt x="966" y="4"/>
                </a:lnTo>
                <a:lnTo>
                  <a:pt x="954" y="2"/>
                </a:lnTo>
                <a:lnTo>
                  <a:pt x="946" y="0"/>
                </a:lnTo>
                <a:lnTo>
                  <a:pt x="926" y="2"/>
                </a:lnTo>
                <a:lnTo>
                  <a:pt x="904" y="6"/>
                </a:lnTo>
                <a:lnTo>
                  <a:pt x="886" y="10"/>
                </a:lnTo>
                <a:lnTo>
                  <a:pt x="870" y="12"/>
                </a:lnTo>
                <a:lnTo>
                  <a:pt x="834" y="12"/>
                </a:lnTo>
                <a:lnTo>
                  <a:pt x="824" y="14"/>
                </a:lnTo>
                <a:lnTo>
                  <a:pt x="814" y="18"/>
                </a:lnTo>
                <a:lnTo>
                  <a:pt x="802" y="22"/>
                </a:lnTo>
                <a:lnTo>
                  <a:pt x="792" y="30"/>
                </a:lnTo>
                <a:lnTo>
                  <a:pt x="774" y="48"/>
                </a:lnTo>
                <a:lnTo>
                  <a:pt x="758" y="66"/>
                </a:lnTo>
                <a:lnTo>
                  <a:pt x="738" y="90"/>
                </a:lnTo>
                <a:lnTo>
                  <a:pt x="730" y="102"/>
                </a:lnTo>
                <a:lnTo>
                  <a:pt x="720" y="122"/>
                </a:lnTo>
                <a:lnTo>
                  <a:pt x="688" y="182"/>
                </a:lnTo>
                <a:lnTo>
                  <a:pt x="678" y="206"/>
                </a:lnTo>
                <a:lnTo>
                  <a:pt x="668" y="232"/>
                </a:lnTo>
                <a:lnTo>
                  <a:pt x="656" y="276"/>
                </a:lnTo>
                <a:lnTo>
                  <a:pt x="648" y="302"/>
                </a:lnTo>
                <a:lnTo>
                  <a:pt x="642" y="328"/>
                </a:lnTo>
                <a:lnTo>
                  <a:pt x="638" y="358"/>
                </a:lnTo>
                <a:lnTo>
                  <a:pt x="636" y="386"/>
                </a:lnTo>
                <a:lnTo>
                  <a:pt x="634" y="414"/>
                </a:lnTo>
                <a:lnTo>
                  <a:pt x="634" y="442"/>
                </a:lnTo>
                <a:lnTo>
                  <a:pt x="632" y="470"/>
                </a:lnTo>
                <a:lnTo>
                  <a:pt x="628" y="496"/>
                </a:lnTo>
                <a:lnTo>
                  <a:pt x="624" y="516"/>
                </a:lnTo>
                <a:lnTo>
                  <a:pt x="612" y="566"/>
                </a:lnTo>
                <a:lnTo>
                  <a:pt x="606" y="586"/>
                </a:lnTo>
                <a:lnTo>
                  <a:pt x="598" y="596"/>
                </a:lnTo>
                <a:lnTo>
                  <a:pt x="586" y="602"/>
                </a:lnTo>
                <a:lnTo>
                  <a:pt x="566" y="608"/>
                </a:lnTo>
                <a:lnTo>
                  <a:pt x="438" y="634"/>
                </a:lnTo>
                <a:lnTo>
                  <a:pt x="416" y="638"/>
                </a:lnTo>
                <a:lnTo>
                  <a:pt x="404" y="644"/>
                </a:lnTo>
                <a:lnTo>
                  <a:pt x="382" y="662"/>
                </a:lnTo>
                <a:lnTo>
                  <a:pt x="368" y="678"/>
                </a:lnTo>
                <a:lnTo>
                  <a:pt x="350" y="696"/>
                </a:lnTo>
                <a:lnTo>
                  <a:pt x="346" y="702"/>
                </a:lnTo>
                <a:lnTo>
                  <a:pt x="330" y="724"/>
                </a:lnTo>
                <a:lnTo>
                  <a:pt x="318" y="748"/>
                </a:lnTo>
                <a:lnTo>
                  <a:pt x="312" y="758"/>
                </a:lnTo>
                <a:lnTo>
                  <a:pt x="288" y="806"/>
                </a:lnTo>
                <a:lnTo>
                  <a:pt x="258" y="866"/>
                </a:lnTo>
                <a:lnTo>
                  <a:pt x="242" y="890"/>
                </a:lnTo>
                <a:lnTo>
                  <a:pt x="226" y="910"/>
                </a:lnTo>
                <a:lnTo>
                  <a:pt x="196" y="942"/>
                </a:lnTo>
                <a:lnTo>
                  <a:pt x="160" y="982"/>
                </a:lnTo>
                <a:lnTo>
                  <a:pt x="152" y="992"/>
                </a:lnTo>
                <a:lnTo>
                  <a:pt x="116" y="1032"/>
                </a:lnTo>
                <a:lnTo>
                  <a:pt x="98" y="1050"/>
                </a:lnTo>
                <a:lnTo>
                  <a:pt x="82" y="1068"/>
                </a:lnTo>
                <a:lnTo>
                  <a:pt x="72" y="1082"/>
                </a:lnTo>
                <a:lnTo>
                  <a:pt x="48" y="1118"/>
                </a:lnTo>
                <a:lnTo>
                  <a:pt x="24" y="1156"/>
                </a:lnTo>
                <a:lnTo>
                  <a:pt x="2" y="1190"/>
                </a:lnTo>
                <a:lnTo>
                  <a:pt x="0" y="1196"/>
                </a:lnTo>
                <a:lnTo>
                  <a:pt x="0" y="1204"/>
                </a:lnTo>
                <a:lnTo>
                  <a:pt x="0" y="1210"/>
                </a:lnTo>
                <a:lnTo>
                  <a:pt x="2" y="1216"/>
                </a:lnTo>
                <a:lnTo>
                  <a:pt x="2" y="1218"/>
                </a:lnTo>
                <a:lnTo>
                  <a:pt x="2" y="1216"/>
                </a:lnTo>
                <a:lnTo>
                  <a:pt x="0" y="1214"/>
                </a:lnTo>
                <a:lnTo>
                  <a:pt x="2" y="1216"/>
                </a:lnTo>
                <a:close/>
                <a:moveTo>
                  <a:pt x="1238" y="1146"/>
                </a:moveTo>
                <a:lnTo>
                  <a:pt x="1238" y="1146"/>
                </a:lnTo>
                <a:lnTo>
                  <a:pt x="1244" y="1126"/>
                </a:lnTo>
                <a:lnTo>
                  <a:pt x="1248" y="1118"/>
                </a:lnTo>
                <a:lnTo>
                  <a:pt x="1250" y="1114"/>
                </a:lnTo>
                <a:lnTo>
                  <a:pt x="1258" y="1106"/>
                </a:lnTo>
                <a:lnTo>
                  <a:pt x="1264" y="1096"/>
                </a:lnTo>
                <a:lnTo>
                  <a:pt x="1268" y="1092"/>
                </a:lnTo>
                <a:lnTo>
                  <a:pt x="1272" y="1094"/>
                </a:lnTo>
                <a:lnTo>
                  <a:pt x="1276" y="1098"/>
                </a:lnTo>
                <a:lnTo>
                  <a:pt x="1280" y="1106"/>
                </a:lnTo>
                <a:lnTo>
                  <a:pt x="1284" y="1128"/>
                </a:lnTo>
                <a:lnTo>
                  <a:pt x="1286" y="1148"/>
                </a:lnTo>
                <a:lnTo>
                  <a:pt x="1286" y="1180"/>
                </a:lnTo>
                <a:lnTo>
                  <a:pt x="1288" y="1196"/>
                </a:lnTo>
                <a:lnTo>
                  <a:pt x="1292" y="1218"/>
                </a:lnTo>
                <a:lnTo>
                  <a:pt x="1306" y="1298"/>
                </a:lnTo>
                <a:lnTo>
                  <a:pt x="1316" y="1352"/>
                </a:lnTo>
                <a:lnTo>
                  <a:pt x="1322" y="1382"/>
                </a:lnTo>
                <a:lnTo>
                  <a:pt x="1330" y="1408"/>
                </a:lnTo>
                <a:lnTo>
                  <a:pt x="1340" y="1432"/>
                </a:lnTo>
                <a:lnTo>
                  <a:pt x="1352" y="1454"/>
                </a:lnTo>
                <a:lnTo>
                  <a:pt x="1360" y="1474"/>
                </a:lnTo>
                <a:lnTo>
                  <a:pt x="1368" y="1490"/>
                </a:lnTo>
                <a:lnTo>
                  <a:pt x="1374" y="1504"/>
                </a:lnTo>
                <a:lnTo>
                  <a:pt x="1380" y="1514"/>
                </a:lnTo>
                <a:lnTo>
                  <a:pt x="1382" y="1522"/>
                </a:lnTo>
                <a:lnTo>
                  <a:pt x="1380" y="1526"/>
                </a:lnTo>
                <a:lnTo>
                  <a:pt x="1374" y="1528"/>
                </a:lnTo>
                <a:lnTo>
                  <a:pt x="1356" y="1530"/>
                </a:lnTo>
                <a:lnTo>
                  <a:pt x="1284" y="1530"/>
                </a:lnTo>
                <a:lnTo>
                  <a:pt x="1274" y="1528"/>
                </a:lnTo>
                <a:lnTo>
                  <a:pt x="1262" y="1524"/>
                </a:lnTo>
                <a:lnTo>
                  <a:pt x="1254" y="1518"/>
                </a:lnTo>
                <a:lnTo>
                  <a:pt x="1250" y="1510"/>
                </a:lnTo>
                <a:lnTo>
                  <a:pt x="1244" y="1490"/>
                </a:lnTo>
                <a:lnTo>
                  <a:pt x="1240" y="1466"/>
                </a:lnTo>
                <a:lnTo>
                  <a:pt x="1234" y="1422"/>
                </a:lnTo>
                <a:lnTo>
                  <a:pt x="1228" y="1368"/>
                </a:lnTo>
                <a:lnTo>
                  <a:pt x="1218" y="1304"/>
                </a:lnTo>
                <a:lnTo>
                  <a:pt x="1218" y="1276"/>
                </a:lnTo>
                <a:lnTo>
                  <a:pt x="1220" y="1250"/>
                </a:lnTo>
                <a:lnTo>
                  <a:pt x="1226" y="1218"/>
                </a:lnTo>
                <a:lnTo>
                  <a:pt x="1236" y="1164"/>
                </a:lnTo>
                <a:lnTo>
                  <a:pt x="1238" y="1146"/>
                </a:lnTo>
                <a:close/>
                <a:moveTo>
                  <a:pt x="202" y="1240"/>
                </a:moveTo>
                <a:lnTo>
                  <a:pt x="202" y="1240"/>
                </a:lnTo>
                <a:lnTo>
                  <a:pt x="198" y="1228"/>
                </a:lnTo>
                <a:lnTo>
                  <a:pt x="200" y="1216"/>
                </a:lnTo>
                <a:lnTo>
                  <a:pt x="204" y="1206"/>
                </a:lnTo>
                <a:lnTo>
                  <a:pt x="210" y="1198"/>
                </a:lnTo>
                <a:lnTo>
                  <a:pt x="266" y="1148"/>
                </a:lnTo>
                <a:lnTo>
                  <a:pt x="308" y="1112"/>
                </a:lnTo>
                <a:lnTo>
                  <a:pt x="348" y="1078"/>
                </a:lnTo>
                <a:lnTo>
                  <a:pt x="366" y="1058"/>
                </a:lnTo>
                <a:lnTo>
                  <a:pt x="382" y="1036"/>
                </a:lnTo>
                <a:lnTo>
                  <a:pt x="412" y="986"/>
                </a:lnTo>
                <a:lnTo>
                  <a:pt x="420" y="976"/>
                </a:lnTo>
                <a:lnTo>
                  <a:pt x="426" y="966"/>
                </a:lnTo>
                <a:lnTo>
                  <a:pt x="434" y="960"/>
                </a:lnTo>
                <a:lnTo>
                  <a:pt x="440" y="956"/>
                </a:lnTo>
                <a:lnTo>
                  <a:pt x="446" y="954"/>
                </a:lnTo>
                <a:lnTo>
                  <a:pt x="454" y="954"/>
                </a:lnTo>
                <a:lnTo>
                  <a:pt x="460" y="954"/>
                </a:lnTo>
                <a:lnTo>
                  <a:pt x="468" y="956"/>
                </a:lnTo>
                <a:lnTo>
                  <a:pt x="482" y="964"/>
                </a:lnTo>
                <a:lnTo>
                  <a:pt x="494" y="974"/>
                </a:lnTo>
                <a:lnTo>
                  <a:pt x="522" y="1004"/>
                </a:lnTo>
                <a:lnTo>
                  <a:pt x="528" y="1014"/>
                </a:lnTo>
                <a:lnTo>
                  <a:pt x="534" y="1024"/>
                </a:lnTo>
                <a:lnTo>
                  <a:pt x="544" y="1046"/>
                </a:lnTo>
                <a:lnTo>
                  <a:pt x="556" y="1098"/>
                </a:lnTo>
                <a:lnTo>
                  <a:pt x="572" y="1166"/>
                </a:lnTo>
                <a:lnTo>
                  <a:pt x="582" y="1218"/>
                </a:lnTo>
                <a:lnTo>
                  <a:pt x="588" y="1260"/>
                </a:lnTo>
                <a:lnTo>
                  <a:pt x="590" y="1288"/>
                </a:lnTo>
                <a:lnTo>
                  <a:pt x="588" y="1314"/>
                </a:lnTo>
                <a:lnTo>
                  <a:pt x="582" y="1346"/>
                </a:lnTo>
                <a:lnTo>
                  <a:pt x="574" y="1400"/>
                </a:lnTo>
                <a:lnTo>
                  <a:pt x="568" y="1430"/>
                </a:lnTo>
                <a:lnTo>
                  <a:pt x="556" y="1482"/>
                </a:lnTo>
                <a:lnTo>
                  <a:pt x="556" y="1488"/>
                </a:lnTo>
                <a:lnTo>
                  <a:pt x="550" y="1510"/>
                </a:lnTo>
                <a:lnTo>
                  <a:pt x="544" y="1522"/>
                </a:lnTo>
                <a:lnTo>
                  <a:pt x="538" y="1536"/>
                </a:lnTo>
                <a:lnTo>
                  <a:pt x="530" y="1556"/>
                </a:lnTo>
                <a:lnTo>
                  <a:pt x="530" y="1562"/>
                </a:lnTo>
                <a:lnTo>
                  <a:pt x="524" y="1582"/>
                </a:lnTo>
                <a:lnTo>
                  <a:pt x="520" y="1590"/>
                </a:lnTo>
                <a:lnTo>
                  <a:pt x="516" y="1594"/>
                </a:lnTo>
                <a:lnTo>
                  <a:pt x="504" y="1600"/>
                </a:lnTo>
                <a:lnTo>
                  <a:pt x="486" y="1606"/>
                </a:lnTo>
                <a:lnTo>
                  <a:pt x="476" y="1608"/>
                </a:lnTo>
                <a:lnTo>
                  <a:pt x="464" y="1608"/>
                </a:lnTo>
                <a:lnTo>
                  <a:pt x="438" y="1608"/>
                </a:lnTo>
                <a:lnTo>
                  <a:pt x="412" y="1604"/>
                </a:lnTo>
                <a:lnTo>
                  <a:pt x="402" y="1602"/>
                </a:lnTo>
                <a:lnTo>
                  <a:pt x="394" y="1600"/>
                </a:lnTo>
                <a:lnTo>
                  <a:pt x="390" y="1596"/>
                </a:lnTo>
                <a:lnTo>
                  <a:pt x="390" y="1594"/>
                </a:lnTo>
                <a:lnTo>
                  <a:pt x="392" y="1590"/>
                </a:lnTo>
                <a:lnTo>
                  <a:pt x="390" y="1584"/>
                </a:lnTo>
                <a:lnTo>
                  <a:pt x="386" y="1576"/>
                </a:lnTo>
                <a:lnTo>
                  <a:pt x="380" y="1566"/>
                </a:lnTo>
                <a:lnTo>
                  <a:pt x="318" y="1490"/>
                </a:lnTo>
                <a:lnTo>
                  <a:pt x="306" y="1470"/>
                </a:lnTo>
                <a:lnTo>
                  <a:pt x="302" y="1462"/>
                </a:lnTo>
                <a:lnTo>
                  <a:pt x="300" y="1456"/>
                </a:lnTo>
                <a:lnTo>
                  <a:pt x="298" y="1440"/>
                </a:lnTo>
                <a:lnTo>
                  <a:pt x="294" y="1420"/>
                </a:lnTo>
                <a:lnTo>
                  <a:pt x="286" y="1396"/>
                </a:lnTo>
                <a:lnTo>
                  <a:pt x="274" y="1372"/>
                </a:lnTo>
                <a:lnTo>
                  <a:pt x="272" y="1370"/>
                </a:lnTo>
                <a:lnTo>
                  <a:pt x="246" y="1322"/>
                </a:lnTo>
                <a:lnTo>
                  <a:pt x="202" y="124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4" name="Freeform 8"/>
          <p:cNvSpPr>
            <a:spLocks noEditPoints="1"/>
          </p:cNvSpPr>
          <p:nvPr/>
        </p:nvSpPr>
        <p:spPr bwMode="auto">
          <a:xfrm>
            <a:off x="7696200" y="3393059"/>
            <a:ext cx="401638" cy="963613"/>
          </a:xfrm>
          <a:custGeom>
            <a:avLst/>
            <a:gdLst>
              <a:gd name="T0" fmla="*/ 2147483647 w 1652"/>
              <a:gd name="T1" fmla="*/ 2147483647 h 3968"/>
              <a:gd name="T2" fmla="*/ 2147483647 w 1652"/>
              <a:gd name="T3" fmla="*/ 2147483647 h 3968"/>
              <a:gd name="T4" fmla="*/ 2147483647 w 1652"/>
              <a:gd name="T5" fmla="*/ 2147483647 h 3968"/>
              <a:gd name="T6" fmla="*/ 2147483647 w 1652"/>
              <a:gd name="T7" fmla="*/ 2147483647 h 3968"/>
              <a:gd name="T8" fmla="*/ 2147483647 w 1652"/>
              <a:gd name="T9" fmla="*/ 2147483647 h 3968"/>
              <a:gd name="T10" fmla="*/ 2147483647 w 1652"/>
              <a:gd name="T11" fmla="*/ 2147483647 h 3968"/>
              <a:gd name="T12" fmla="*/ 2147483647 w 1652"/>
              <a:gd name="T13" fmla="*/ 2147483647 h 3968"/>
              <a:gd name="T14" fmla="*/ 2147483647 w 1652"/>
              <a:gd name="T15" fmla="*/ 2147483647 h 3968"/>
              <a:gd name="T16" fmla="*/ 2147483647 w 1652"/>
              <a:gd name="T17" fmla="*/ 2147483647 h 3968"/>
              <a:gd name="T18" fmla="*/ 2147483647 w 1652"/>
              <a:gd name="T19" fmla="*/ 2147483647 h 3968"/>
              <a:gd name="T20" fmla="*/ 2147483647 w 1652"/>
              <a:gd name="T21" fmla="*/ 2147483647 h 3968"/>
              <a:gd name="T22" fmla="*/ 2147483647 w 1652"/>
              <a:gd name="T23" fmla="*/ 2147483647 h 3968"/>
              <a:gd name="T24" fmla="*/ 2147483647 w 1652"/>
              <a:gd name="T25" fmla="*/ 2147483647 h 3968"/>
              <a:gd name="T26" fmla="*/ 2147483647 w 1652"/>
              <a:gd name="T27" fmla="*/ 2147483647 h 3968"/>
              <a:gd name="T28" fmla="*/ 2147483647 w 1652"/>
              <a:gd name="T29" fmla="*/ 2147483647 h 3968"/>
              <a:gd name="T30" fmla="*/ 2147483647 w 1652"/>
              <a:gd name="T31" fmla="*/ 2147483647 h 3968"/>
              <a:gd name="T32" fmla="*/ 2147483647 w 1652"/>
              <a:gd name="T33" fmla="*/ 2147483647 h 3968"/>
              <a:gd name="T34" fmla="*/ 2147483647 w 1652"/>
              <a:gd name="T35" fmla="*/ 2147483647 h 3968"/>
              <a:gd name="T36" fmla="*/ 2147483647 w 1652"/>
              <a:gd name="T37" fmla="*/ 2147483647 h 3968"/>
              <a:gd name="T38" fmla="*/ 2147483647 w 1652"/>
              <a:gd name="T39" fmla="*/ 2147483647 h 3968"/>
              <a:gd name="T40" fmla="*/ 2147483647 w 1652"/>
              <a:gd name="T41" fmla="*/ 2147483647 h 3968"/>
              <a:gd name="T42" fmla="*/ 2147483647 w 1652"/>
              <a:gd name="T43" fmla="*/ 2147483647 h 3968"/>
              <a:gd name="T44" fmla="*/ 2147483647 w 1652"/>
              <a:gd name="T45" fmla="*/ 2147483647 h 3968"/>
              <a:gd name="T46" fmla="*/ 2147483647 w 1652"/>
              <a:gd name="T47" fmla="*/ 2147483647 h 3968"/>
              <a:gd name="T48" fmla="*/ 2147483647 w 1652"/>
              <a:gd name="T49" fmla="*/ 2147483647 h 3968"/>
              <a:gd name="T50" fmla="*/ 2147483647 w 1652"/>
              <a:gd name="T51" fmla="*/ 2147483647 h 3968"/>
              <a:gd name="T52" fmla="*/ 2147483647 w 1652"/>
              <a:gd name="T53" fmla="*/ 2147483647 h 3968"/>
              <a:gd name="T54" fmla="*/ 2147483647 w 1652"/>
              <a:gd name="T55" fmla="*/ 2147483647 h 3968"/>
              <a:gd name="T56" fmla="*/ 2147483647 w 1652"/>
              <a:gd name="T57" fmla="*/ 2147483647 h 3968"/>
              <a:gd name="T58" fmla="*/ 2147483647 w 1652"/>
              <a:gd name="T59" fmla="*/ 2147483647 h 3968"/>
              <a:gd name="T60" fmla="*/ 2147483647 w 1652"/>
              <a:gd name="T61" fmla="*/ 2147483647 h 3968"/>
              <a:gd name="T62" fmla="*/ 2147483647 w 1652"/>
              <a:gd name="T63" fmla="*/ 2147483647 h 3968"/>
              <a:gd name="T64" fmla="*/ 2147483647 w 1652"/>
              <a:gd name="T65" fmla="*/ 2147483647 h 3968"/>
              <a:gd name="T66" fmla="*/ 2147483647 w 1652"/>
              <a:gd name="T67" fmla="*/ 2147483647 h 3968"/>
              <a:gd name="T68" fmla="*/ 2147483647 w 1652"/>
              <a:gd name="T69" fmla="*/ 2147483647 h 3968"/>
              <a:gd name="T70" fmla="*/ 2147483647 w 1652"/>
              <a:gd name="T71" fmla="*/ 2147483647 h 3968"/>
              <a:gd name="T72" fmla="*/ 2147483647 w 1652"/>
              <a:gd name="T73" fmla="*/ 2147483647 h 3968"/>
              <a:gd name="T74" fmla="*/ 2147483647 w 1652"/>
              <a:gd name="T75" fmla="*/ 2147483647 h 3968"/>
              <a:gd name="T76" fmla="*/ 2147483647 w 1652"/>
              <a:gd name="T77" fmla="*/ 2147483647 h 3968"/>
              <a:gd name="T78" fmla="*/ 2147483647 w 1652"/>
              <a:gd name="T79" fmla="*/ 2147483647 h 3968"/>
              <a:gd name="T80" fmla="*/ 2147483647 w 1652"/>
              <a:gd name="T81" fmla="*/ 2147483647 h 3968"/>
              <a:gd name="T82" fmla="*/ 2147483647 w 1652"/>
              <a:gd name="T83" fmla="*/ 2147483647 h 3968"/>
              <a:gd name="T84" fmla="*/ 2147483647 w 1652"/>
              <a:gd name="T85" fmla="*/ 2147483647 h 3968"/>
              <a:gd name="T86" fmla="*/ 2147483647 w 1652"/>
              <a:gd name="T87" fmla="*/ 2147483647 h 3968"/>
              <a:gd name="T88" fmla="*/ 2147483647 w 1652"/>
              <a:gd name="T89" fmla="*/ 2147483647 h 3968"/>
              <a:gd name="T90" fmla="*/ 2147483647 w 1652"/>
              <a:gd name="T91" fmla="*/ 2147483647 h 3968"/>
              <a:gd name="T92" fmla="*/ 2147483647 w 1652"/>
              <a:gd name="T93" fmla="*/ 2147483647 h 3968"/>
              <a:gd name="T94" fmla="*/ 2147483647 w 1652"/>
              <a:gd name="T95" fmla="*/ 2147483647 h 3968"/>
              <a:gd name="T96" fmla="*/ 2147483647 w 1652"/>
              <a:gd name="T97" fmla="*/ 2147483647 h 3968"/>
              <a:gd name="T98" fmla="*/ 2147483647 w 1652"/>
              <a:gd name="T99" fmla="*/ 2147483647 h 3968"/>
              <a:gd name="T100" fmla="*/ 2147483647 w 1652"/>
              <a:gd name="T101" fmla="*/ 2147483647 h 3968"/>
              <a:gd name="T102" fmla="*/ 2147483647 w 1652"/>
              <a:gd name="T103" fmla="*/ 2147483647 h 3968"/>
              <a:gd name="T104" fmla="*/ 2147483647 w 1652"/>
              <a:gd name="T105" fmla="*/ 2147483647 h 3968"/>
              <a:gd name="T106" fmla="*/ 2147483647 w 1652"/>
              <a:gd name="T107" fmla="*/ 2147483647 h 3968"/>
              <a:gd name="T108" fmla="*/ 2147483647 w 1652"/>
              <a:gd name="T109" fmla="*/ 2147483647 h 3968"/>
              <a:gd name="T110" fmla="*/ 2147483647 w 1652"/>
              <a:gd name="T111" fmla="*/ 2147483647 h 3968"/>
              <a:gd name="T112" fmla="*/ 2147483647 w 1652"/>
              <a:gd name="T113" fmla="*/ 2147483647 h 3968"/>
              <a:gd name="T114" fmla="*/ 2147483647 w 1652"/>
              <a:gd name="T115" fmla="*/ 2147483647 h 3968"/>
              <a:gd name="T116" fmla="*/ 2147483647 w 1652"/>
              <a:gd name="T117" fmla="*/ 2147483647 h 39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52"/>
              <a:gd name="T178" fmla="*/ 0 h 3968"/>
              <a:gd name="T179" fmla="*/ 1652 w 1652"/>
              <a:gd name="T180" fmla="*/ 3968 h 396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52" h="3968">
                <a:moveTo>
                  <a:pt x="2" y="1216"/>
                </a:moveTo>
                <a:lnTo>
                  <a:pt x="2" y="1216"/>
                </a:lnTo>
                <a:lnTo>
                  <a:pt x="16" y="1246"/>
                </a:lnTo>
                <a:lnTo>
                  <a:pt x="32" y="1288"/>
                </a:lnTo>
                <a:lnTo>
                  <a:pt x="70" y="1382"/>
                </a:lnTo>
                <a:lnTo>
                  <a:pt x="86" y="1426"/>
                </a:lnTo>
                <a:lnTo>
                  <a:pt x="94" y="1444"/>
                </a:lnTo>
                <a:lnTo>
                  <a:pt x="106" y="1462"/>
                </a:lnTo>
                <a:lnTo>
                  <a:pt x="120" y="1478"/>
                </a:lnTo>
                <a:lnTo>
                  <a:pt x="134" y="1492"/>
                </a:lnTo>
                <a:lnTo>
                  <a:pt x="146" y="1500"/>
                </a:lnTo>
                <a:lnTo>
                  <a:pt x="154" y="1504"/>
                </a:lnTo>
                <a:lnTo>
                  <a:pt x="156" y="1504"/>
                </a:lnTo>
                <a:lnTo>
                  <a:pt x="158" y="1506"/>
                </a:lnTo>
                <a:lnTo>
                  <a:pt x="154" y="1510"/>
                </a:lnTo>
                <a:lnTo>
                  <a:pt x="152" y="1512"/>
                </a:lnTo>
                <a:lnTo>
                  <a:pt x="152" y="1516"/>
                </a:lnTo>
                <a:lnTo>
                  <a:pt x="152" y="1520"/>
                </a:lnTo>
                <a:lnTo>
                  <a:pt x="154" y="1522"/>
                </a:lnTo>
                <a:lnTo>
                  <a:pt x="162" y="1528"/>
                </a:lnTo>
                <a:lnTo>
                  <a:pt x="170" y="1530"/>
                </a:lnTo>
                <a:lnTo>
                  <a:pt x="174" y="1532"/>
                </a:lnTo>
                <a:lnTo>
                  <a:pt x="180" y="1536"/>
                </a:lnTo>
                <a:lnTo>
                  <a:pt x="194" y="1552"/>
                </a:lnTo>
                <a:lnTo>
                  <a:pt x="242" y="1614"/>
                </a:lnTo>
                <a:lnTo>
                  <a:pt x="256" y="1634"/>
                </a:lnTo>
                <a:lnTo>
                  <a:pt x="264" y="1648"/>
                </a:lnTo>
                <a:lnTo>
                  <a:pt x="268" y="1654"/>
                </a:lnTo>
                <a:lnTo>
                  <a:pt x="274" y="1660"/>
                </a:lnTo>
                <a:lnTo>
                  <a:pt x="280" y="1664"/>
                </a:lnTo>
                <a:lnTo>
                  <a:pt x="286" y="1666"/>
                </a:lnTo>
                <a:lnTo>
                  <a:pt x="314" y="1678"/>
                </a:lnTo>
                <a:lnTo>
                  <a:pt x="328" y="1682"/>
                </a:lnTo>
                <a:lnTo>
                  <a:pt x="342" y="1684"/>
                </a:lnTo>
                <a:lnTo>
                  <a:pt x="348" y="1684"/>
                </a:lnTo>
                <a:lnTo>
                  <a:pt x="356" y="1688"/>
                </a:lnTo>
                <a:lnTo>
                  <a:pt x="364" y="1692"/>
                </a:lnTo>
                <a:lnTo>
                  <a:pt x="370" y="1696"/>
                </a:lnTo>
                <a:lnTo>
                  <a:pt x="386" y="1708"/>
                </a:lnTo>
                <a:lnTo>
                  <a:pt x="406" y="1720"/>
                </a:lnTo>
                <a:lnTo>
                  <a:pt x="446" y="1744"/>
                </a:lnTo>
                <a:lnTo>
                  <a:pt x="480" y="1768"/>
                </a:lnTo>
                <a:lnTo>
                  <a:pt x="486" y="1774"/>
                </a:lnTo>
                <a:lnTo>
                  <a:pt x="490" y="1782"/>
                </a:lnTo>
                <a:lnTo>
                  <a:pt x="494" y="1790"/>
                </a:lnTo>
                <a:lnTo>
                  <a:pt x="494" y="1798"/>
                </a:lnTo>
                <a:lnTo>
                  <a:pt x="494" y="1818"/>
                </a:lnTo>
                <a:lnTo>
                  <a:pt x="490" y="1844"/>
                </a:lnTo>
                <a:lnTo>
                  <a:pt x="486" y="1874"/>
                </a:lnTo>
                <a:lnTo>
                  <a:pt x="484" y="1900"/>
                </a:lnTo>
                <a:lnTo>
                  <a:pt x="482" y="1928"/>
                </a:lnTo>
                <a:lnTo>
                  <a:pt x="482" y="1968"/>
                </a:lnTo>
                <a:lnTo>
                  <a:pt x="484" y="2024"/>
                </a:lnTo>
                <a:lnTo>
                  <a:pt x="492" y="2138"/>
                </a:lnTo>
                <a:lnTo>
                  <a:pt x="494" y="2192"/>
                </a:lnTo>
                <a:lnTo>
                  <a:pt x="494" y="2464"/>
                </a:lnTo>
                <a:lnTo>
                  <a:pt x="494" y="2514"/>
                </a:lnTo>
                <a:lnTo>
                  <a:pt x="492" y="2540"/>
                </a:lnTo>
                <a:lnTo>
                  <a:pt x="488" y="2566"/>
                </a:lnTo>
                <a:lnTo>
                  <a:pt x="488" y="2570"/>
                </a:lnTo>
                <a:lnTo>
                  <a:pt x="484" y="2598"/>
                </a:lnTo>
                <a:lnTo>
                  <a:pt x="482" y="2624"/>
                </a:lnTo>
                <a:lnTo>
                  <a:pt x="482" y="2690"/>
                </a:lnTo>
                <a:lnTo>
                  <a:pt x="482" y="2746"/>
                </a:lnTo>
                <a:lnTo>
                  <a:pt x="482" y="2800"/>
                </a:lnTo>
                <a:lnTo>
                  <a:pt x="484" y="2820"/>
                </a:lnTo>
                <a:lnTo>
                  <a:pt x="486" y="2826"/>
                </a:lnTo>
                <a:lnTo>
                  <a:pt x="488" y="2828"/>
                </a:lnTo>
                <a:lnTo>
                  <a:pt x="490" y="2830"/>
                </a:lnTo>
                <a:lnTo>
                  <a:pt x="492" y="2836"/>
                </a:lnTo>
                <a:lnTo>
                  <a:pt x="492" y="2854"/>
                </a:lnTo>
                <a:lnTo>
                  <a:pt x="486" y="2908"/>
                </a:lnTo>
                <a:lnTo>
                  <a:pt x="484" y="2934"/>
                </a:lnTo>
                <a:lnTo>
                  <a:pt x="486" y="2962"/>
                </a:lnTo>
                <a:lnTo>
                  <a:pt x="490" y="3004"/>
                </a:lnTo>
                <a:lnTo>
                  <a:pt x="498" y="3058"/>
                </a:lnTo>
                <a:lnTo>
                  <a:pt x="504" y="3112"/>
                </a:lnTo>
                <a:lnTo>
                  <a:pt x="512" y="3166"/>
                </a:lnTo>
                <a:lnTo>
                  <a:pt x="532" y="3268"/>
                </a:lnTo>
                <a:lnTo>
                  <a:pt x="540" y="3322"/>
                </a:lnTo>
                <a:lnTo>
                  <a:pt x="548" y="3424"/>
                </a:lnTo>
                <a:lnTo>
                  <a:pt x="552" y="3480"/>
                </a:lnTo>
                <a:lnTo>
                  <a:pt x="560" y="3592"/>
                </a:lnTo>
                <a:lnTo>
                  <a:pt x="560" y="3620"/>
                </a:lnTo>
                <a:lnTo>
                  <a:pt x="558" y="3648"/>
                </a:lnTo>
                <a:lnTo>
                  <a:pt x="542" y="3750"/>
                </a:lnTo>
                <a:lnTo>
                  <a:pt x="536" y="3776"/>
                </a:lnTo>
                <a:lnTo>
                  <a:pt x="528" y="3802"/>
                </a:lnTo>
                <a:lnTo>
                  <a:pt x="504" y="3870"/>
                </a:lnTo>
                <a:lnTo>
                  <a:pt x="500" y="3882"/>
                </a:lnTo>
                <a:lnTo>
                  <a:pt x="500" y="3892"/>
                </a:lnTo>
                <a:lnTo>
                  <a:pt x="500" y="3902"/>
                </a:lnTo>
                <a:lnTo>
                  <a:pt x="502" y="3908"/>
                </a:lnTo>
                <a:lnTo>
                  <a:pt x="506" y="3920"/>
                </a:lnTo>
                <a:lnTo>
                  <a:pt x="508" y="3934"/>
                </a:lnTo>
                <a:lnTo>
                  <a:pt x="510" y="3940"/>
                </a:lnTo>
                <a:lnTo>
                  <a:pt x="514" y="3946"/>
                </a:lnTo>
                <a:lnTo>
                  <a:pt x="520" y="3952"/>
                </a:lnTo>
                <a:lnTo>
                  <a:pt x="528" y="3958"/>
                </a:lnTo>
                <a:lnTo>
                  <a:pt x="538" y="3962"/>
                </a:lnTo>
                <a:lnTo>
                  <a:pt x="550" y="3966"/>
                </a:lnTo>
                <a:lnTo>
                  <a:pt x="560" y="3968"/>
                </a:lnTo>
                <a:lnTo>
                  <a:pt x="570" y="3968"/>
                </a:lnTo>
                <a:lnTo>
                  <a:pt x="598" y="3968"/>
                </a:lnTo>
                <a:lnTo>
                  <a:pt x="632" y="3968"/>
                </a:lnTo>
                <a:lnTo>
                  <a:pt x="648" y="3968"/>
                </a:lnTo>
                <a:lnTo>
                  <a:pt x="660" y="3968"/>
                </a:lnTo>
                <a:lnTo>
                  <a:pt x="672" y="3966"/>
                </a:lnTo>
                <a:lnTo>
                  <a:pt x="682" y="3962"/>
                </a:lnTo>
                <a:lnTo>
                  <a:pt x="690" y="3958"/>
                </a:lnTo>
                <a:lnTo>
                  <a:pt x="700" y="3946"/>
                </a:lnTo>
                <a:lnTo>
                  <a:pt x="710" y="3934"/>
                </a:lnTo>
                <a:lnTo>
                  <a:pt x="714" y="3922"/>
                </a:lnTo>
                <a:lnTo>
                  <a:pt x="716" y="3916"/>
                </a:lnTo>
                <a:lnTo>
                  <a:pt x="716" y="3882"/>
                </a:lnTo>
                <a:lnTo>
                  <a:pt x="716" y="3732"/>
                </a:lnTo>
                <a:lnTo>
                  <a:pt x="716" y="3722"/>
                </a:lnTo>
                <a:lnTo>
                  <a:pt x="718" y="3712"/>
                </a:lnTo>
                <a:lnTo>
                  <a:pt x="720" y="3706"/>
                </a:lnTo>
                <a:lnTo>
                  <a:pt x="724" y="3704"/>
                </a:lnTo>
                <a:lnTo>
                  <a:pt x="726" y="3702"/>
                </a:lnTo>
                <a:lnTo>
                  <a:pt x="728" y="3696"/>
                </a:lnTo>
                <a:lnTo>
                  <a:pt x="726" y="3688"/>
                </a:lnTo>
                <a:lnTo>
                  <a:pt x="724" y="3678"/>
                </a:lnTo>
                <a:lnTo>
                  <a:pt x="722" y="3672"/>
                </a:lnTo>
                <a:lnTo>
                  <a:pt x="718" y="3650"/>
                </a:lnTo>
                <a:lnTo>
                  <a:pt x="716" y="3632"/>
                </a:lnTo>
                <a:lnTo>
                  <a:pt x="714" y="3628"/>
                </a:lnTo>
                <a:lnTo>
                  <a:pt x="712" y="3622"/>
                </a:lnTo>
                <a:lnTo>
                  <a:pt x="708" y="3618"/>
                </a:lnTo>
                <a:lnTo>
                  <a:pt x="702" y="3614"/>
                </a:lnTo>
                <a:lnTo>
                  <a:pt x="698" y="3610"/>
                </a:lnTo>
                <a:lnTo>
                  <a:pt x="692" y="3602"/>
                </a:lnTo>
                <a:lnTo>
                  <a:pt x="690" y="3592"/>
                </a:lnTo>
                <a:lnTo>
                  <a:pt x="688" y="3582"/>
                </a:lnTo>
                <a:lnTo>
                  <a:pt x="688" y="3574"/>
                </a:lnTo>
                <a:lnTo>
                  <a:pt x="688" y="3520"/>
                </a:lnTo>
                <a:lnTo>
                  <a:pt x="688" y="3516"/>
                </a:lnTo>
                <a:lnTo>
                  <a:pt x="692" y="3460"/>
                </a:lnTo>
                <a:lnTo>
                  <a:pt x="700" y="3384"/>
                </a:lnTo>
                <a:lnTo>
                  <a:pt x="704" y="3356"/>
                </a:lnTo>
                <a:lnTo>
                  <a:pt x="710" y="3330"/>
                </a:lnTo>
                <a:lnTo>
                  <a:pt x="750" y="3166"/>
                </a:lnTo>
                <a:lnTo>
                  <a:pt x="756" y="3140"/>
                </a:lnTo>
                <a:lnTo>
                  <a:pt x="758" y="3112"/>
                </a:lnTo>
                <a:lnTo>
                  <a:pt x="758" y="3082"/>
                </a:lnTo>
                <a:lnTo>
                  <a:pt x="758" y="3028"/>
                </a:lnTo>
                <a:lnTo>
                  <a:pt x="758" y="2986"/>
                </a:lnTo>
                <a:lnTo>
                  <a:pt x="756" y="2960"/>
                </a:lnTo>
                <a:lnTo>
                  <a:pt x="754" y="2932"/>
                </a:lnTo>
                <a:lnTo>
                  <a:pt x="748" y="2866"/>
                </a:lnTo>
                <a:lnTo>
                  <a:pt x="748" y="2856"/>
                </a:lnTo>
                <a:lnTo>
                  <a:pt x="754" y="2846"/>
                </a:lnTo>
                <a:lnTo>
                  <a:pt x="762" y="2840"/>
                </a:lnTo>
                <a:lnTo>
                  <a:pt x="772" y="2838"/>
                </a:lnTo>
                <a:lnTo>
                  <a:pt x="912" y="2830"/>
                </a:lnTo>
                <a:lnTo>
                  <a:pt x="966" y="2824"/>
                </a:lnTo>
                <a:lnTo>
                  <a:pt x="1010" y="2818"/>
                </a:lnTo>
                <a:lnTo>
                  <a:pt x="1020" y="2818"/>
                </a:lnTo>
                <a:lnTo>
                  <a:pt x="1028" y="2822"/>
                </a:lnTo>
                <a:lnTo>
                  <a:pt x="1034" y="2828"/>
                </a:lnTo>
                <a:lnTo>
                  <a:pt x="1036" y="2838"/>
                </a:lnTo>
                <a:lnTo>
                  <a:pt x="1036" y="2862"/>
                </a:lnTo>
                <a:lnTo>
                  <a:pt x="1032" y="2888"/>
                </a:lnTo>
                <a:lnTo>
                  <a:pt x="1028" y="2918"/>
                </a:lnTo>
                <a:lnTo>
                  <a:pt x="1024" y="2946"/>
                </a:lnTo>
                <a:lnTo>
                  <a:pt x="1022" y="2974"/>
                </a:lnTo>
                <a:lnTo>
                  <a:pt x="1022" y="3028"/>
                </a:lnTo>
                <a:lnTo>
                  <a:pt x="1024" y="3054"/>
                </a:lnTo>
                <a:lnTo>
                  <a:pt x="1026" y="3082"/>
                </a:lnTo>
                <a:lnTo>
                  <a:pt x="1032" y="3124"/>
                </a:lnTo>
                <a:lnTo>
                  <a:pt x="1038" y="3152"/>
                </a:lnTo>
                <a:lnTo>
                  <a:pt x="1044" y="3178"/>
                </a:lnTo>
                <a:lnTo>
                  <a:pt x="1054" y="3210"/>
                </a:lnTo>
                <a:lnTo>
                  <a:pt x="1062" y="3236"/>
                </a:lnTo>
                <a:lnTo>
                  <a:pt x="1068" y="3262"/>
                </a:lnTo>
                <a:lnTo>
                  <a:pt x="1072" y="3292"/>
                </a:lnTo>
                <a:lnTo>
                  <a:pt x="1082" y="3346"/>
                </a:lnTo>
                <a:lnTo>
                  <a:pt x="1088" y="3388"/>
                </a:lnTo>
                <a:lnTo>
                  <a:pt x="1090" y="3416"/>
                </a:lnTo>
                <a:lnTo>
                  <a:pt x="1092" y="3442"/>
                </a:lnTo>
                <a:lnTo>
                  <a:pt x="1092" y="3508"/>
                </a:lnTo>
                <a:lnTo>
                  <a:pt x="1090" y="3530"/>
                </a:lnTo>
                <a:lnTo>
                  <a:pt x="1088" y="3538"/>
                </a:lnTo>
                <a:lnTo>
                  <a:pt x="1084" y="3542"/>
                </a:lnTo>
                <a:lnTo>
                  <a:pt x="1060" y="3568"/>
                </a:lnTo>
                <a:lnTo>
                  <a:pt x="1054" y="3574"/>
                </a:lnTo>
                <a:lnTo>
                  <a:pt x="1048" y="3584"/>
                </a:lnTo>
                <a:lnTo>
                  <a:pt x="1042" y="3594"/>
                </a:lnTo>
                <a:lnTo>
                  <a:pt x="1038" y="3604"/>
                </a:lnTo>
                <a:lnTo>
                  <a:pt x="1036" y="3614"/>
                </a:lnTo>
                <a:lnTo>
                  <a:pt x="1036" y="3644"/>
                </a:lnTo>
                <a:lnTo>
                  <a:pt x="1038" y="3650"/>
                </a:lnTo>
                <a:lnTo>
                  <a:pt x="1040" y="3658"/>
                </a:lnTo>
                <a:lnTo>
                  <a:pt x="1050" y="3674"/>
                </a:lnTo>
                <a:lnTo>
                  <a:pt x="1070" y="3704"/>
                </a:lnTo>
                <a:lnTo>
                  <a:pt x="1074" y="3710"/>
                </a:lnTo>
                <a:lnTo>
                  <a:pt x="1076" y="3720"/>
                </a:lnTo>
                <a:lnTo>
                  <a:pt x="1078" y="3744"/>
                </a:lnTo>
                <a:lnTo>
                  <a:pt x="1078" y="3810"/>
                </a:lnTo>
                <a:lnTo>
                  <a:pt x="1080" y="3820"/>
                </a:lnTo>
                <a:lnTo>
                  <a:pt x="1086" y="3828"/>
                </a:lnTo>
                <a:lnTo>
                  <a:pt x="1094" y="3834"/>
                </a:lnTo>
                <a:lnTo>
                  <a:pt x="1106" y="3836"/>
                </a:lnTo>
                <a:lnTo>
                  <a:pt x="1116" y="3836"/>
                </a:lnTo>
                <a:lnTo>
                  <a:pt x="1126" y="3832"/>
                </a:lnTo>
                <a:lnTo>
                  <a:pt x="1130" y="3826"/>
                </a:lnTo>
                <a:lnTo>
                  <a:pt x="1134" y="3818"/>
                </a:lnTo>
                <a:lnTo>
                  <a:pt x="1134" y="3812"/>
                </a:lnTo>
                <a:lnTo>
                  <a:pt x="1136" y="3810"/>
                </a:lnTo>
                <a:lnTo>
                  <a:pt x="1138" y="3810"/>
                </a:lnTo>
                <a:lnTo>
                  <a:pt x="1140" y="3812"/>
                </a:lnTo>
                <a:lnTo>
                  <a:pt x="1142" y="3820"/>
                </a:lnTo>
                <a:lnTo>
                  <a:pt x="1144" y="3830"/>
                </a:lnTo>
                <a:lnTo>
                  <a:pt x="1146" y="3852"/>
                </a:lnTo>
                <a:lnTo>
                  <a:pt x="1146" y="3856"/>
                </a:lnTo>
                <a:lnTo>
                  <a:pt x="1148" y="3868"/>
                </a:lnTo>
                <a:lnTo>
                  <a:pt x="1150" y="3880"/>
                </a:lnTo>
                <a:lnTo>
                  <a:pt x="1156" y="3890"/>
                </a:lnTo>
                <a:lnTo>
                  <a:pt x="1162" y="3898"/>
                </a:lnTo>
                <a:lnTo>
                  <a:pt x="1176" y="3908"/>
                </a:lnTo>
                <a:lnTo>
                  <a:pt x="1188" y="3916"/>
                </a:lnTo>
                <a:lnTo>
                  <a:pt x="1206" y="3920"/>
                </a:lnTo>
                <a:lnTo>
                  <a:pt x="1228" y="3926"/>
                </a:lnTo>
                <a:lnTo>
                  <a:pt x="1246" y="3928"/>
                </a:lnTo>
                <a:lnTo>
                  <a:pt x="1272" y="3930"/>
                </a:lnTo>
                <a:lnTo>
                  <a:pt x="1300" y="3932"/>
                </a:lnTo>
                <a:lnTo>
                  <a:pt x="1314" y="3932"/>
                </a:lnTo>
                <a:lnTo>
                  <a:pt x="1362" y="3932"/>
                </a:lnTo>
                <a:lnTo>
                  <a:pt x="1378" y="3930"/>
                </a:lnTo>
                <a:lnTo>
                  <a:pt x="1386" y="3928"/>
                </a:lnTo>
                <a:lnTo>
                  <a:pt x="1390" y="3926"/>
                </a:lnTo>
                <a:lnTo>
                  <a:pt x="1394" y="3918"/>
                </a:lnTo>
                <a:lnTo>
                  <a:pt x="1396" y="3908"/>
                </a:lnTo>
                <a:lnTo>
                  <a:pt x="1394" y="3896"/>
                </a:lnTo>
                <a:lnTo>
                  <a:pt x="1390" y="3884"/>
                </a:lnTo>
                <a:lnTo>
                  <a:pt x="1374" y="3854"/>
                </a:lnTo>
                <a:lnTo>
                  <a:pt x="1366" y="3838"/>
                </a:lnTo>
                <a:lnTo>
                  <a:pt x="1354" y="3824"/>
                </a:lnTo>
                <a:lnTo>
                  <a:pt x="1340" y="3808"/>
                </a:lnTo>
                <a:lnTo>
                  <a:pt x="1324" y="3790"/>
                </a:lnTo>
                <a:lnTo>
                  <a:pt x="1314" y="3774"/>
                </a:lnTo>
                <a:lnTo>
                  <a:pt x="1300" y="3752"/>
                </a:lnTo>
                <a:lnTo>
                  <a:pt x="1288" y="3726"/>
                </a:lnTo>
                <a:lnTo>
                  <a:pt x="1266" y="3670"/>
                </a:lnTo>
                <a:lnTo>
                  <a:pt x="1248" y="3620"/>
                </a:lnTo>
                <a:lnTo>
                  <a:pt x="1238" y="3588"/>
                </a:lnTo>
                <a:lnTo>
                  <a:pt x="1234" y="3560"/>
                </a:lnTo>
                <a:lnTo>
                  <a:pt x="1230" y="3534"/>
                </a:lnTo>
                <a:lnTo>
                  <a:pt x="1230" y="3480"/>
                </a:lnTo>
                <a:lnTo>
                  <a:pt x="1232" y="3452"/>
                </a:lnTo>
                <a:lnTo>
                  <a:pt x="1236" y="3424"/>
                </a:lnTo>
                <a:lnTo>
                  <a:pt x="1268" y="3262"/>
                </a:lnTo>
                <a:lnTo>
                  <a:pt x="1276" y="3208"/>
                </a:lnTo>
                <a:lnTo>
                  <a:pt x="1284" y="3120"/>
                </a:lnTo>
                <a:lnTo>
                  <a:pt x="1286" y="3064"/>
                </a:lnTo>
                <a:lnTo>
                  <a:pt x="1286" y="2974"/>
                </a:lnTo>
                <a:lnTo>
                  <a:pt x="1286" y="2918"/>
                </a:lnTo>
                <a:lnTo>
                  <a:pt x="1286" y="2818"/>
                </a:lnTo>
                <a:lnTo>
                  <a:pt x="1288" y="2808"/>
                </a:lnTo>
                <a:lnTo>
                  <a:pt x="1294" y="2800"/>
                </a:lnTo>
                <a:lnTo>
                  <a:pt x="1302" y="2794"/>
                </a:lnTo>
                <a:lnTo>
                  <a:pt x="1314" y="2792"/>
                </a:lnTo>
                <a:lnTo>
                  <a:pt x="1336" y="2790"/>
                </a:lnTo>
                <a:lnTo>
                  <a:pt x="1354" y="2786"/>
                </a:lnTo>
                <a:lnTo>
                  <a:pt x="1366" y="2782"/>
                </a:lnTo>
                <a:lnTo>
                  <a:pt x="1374" y="2780"/>
                </a:lnTo>
                <a:lnTo>
                  <a:pt x="1378" y="2780"/>
                </a:lnTo>
                <a:lnTo>
                  <a:pt x="1378" y="2778"/>
                </a:lnTo>
                <a:lnTo>
                  <a:pt x="1374" y="2772"/>
                </a:lnTo>
                <a:lnTo>
                  <a:pt x="1372" y="2768"/>
                </a:lnTo>
                <a:lnTo>
                  <a:pt x="1370" y="2762"/>
                </a:lnTo>
                <a:lnTo>
                  <a:pt x="1368" y="2748"/>
                </a:lnTo>
                <a:lnTo>
                  <a:pt x="1366" y="2728"/>
                </a:lnTo>
                <a:lnTo>
                  <a:pt x="1362" y="2702"/>
                </a:lnTo>
                <a:lnTo>
                  <a:pt x="1358" y="2672"/>
                </a:lnTo>
                <a:lnTo>
                  <a:pt x="1354" y="2644"/>
                </a:lnTo>
                <a:lnTo>
                  <a:pt x="1354" y="2618"/>
                </a:lnTo>
                <a:lnTo>
                  <a:pt x="1354" y="2422"/>
                </a:lnTo>
                <a:lnTo>
                  <a:pt x="1354" y="2368"/>
                </a:lnTo>
                <a:lnTo>
                  <a:pt x="1354" y="2074"/>
                </a:lnTo>
                <a:lnTo>
                  <a:pt x="1352" y="2062"/>
                </a:lnTo>
                <a:lnTo>
                  <a:pt x="1346" y="2056"/>
                </a:lnTo>
                <a:lnTo>
                  <a:pt x="1338" y="2050"/>
                </a:lnTo>
                <a:lnTo>
                  <a:pt x="1326" y="2050"/>
                </a:lnTo>
                <a:lnTo>
                  <a:pt x="1300" y="2054"/>
                </a:lnTo>
                <a:lnTo>
                  <a:pt x="1288" y="2054"/>
                </a:lnTo>
                <a:lnTo>
                  <a:pt x="1278" y="2048"/>
                </a:lnTo>
                <a:lnTo>
                  <a:pt x="1270" y="2042"/>
                </a:lnTo>
                <a:lnTo>
                  <a:pt x="1264" y="2032"/>
                </a:lnTo>
                <a:lnTo>
                  <a:pt x="1114" y="1604"/>
                </a:lnTo>
                <a:lnTo>
                  <a:pt x="1106" y="1582"/>
                </a:lnTo>
                <a:lnTo>
                  <a:pt x="1104" y="1564"/>
                </a:lnTo>
                <a:lnTo>
                  <a:pt x="1106" y="1560"/>
                </a:lnTo>
                <a:lnTo>
                  <a:pt x="1110" y="1554"/>
                </a:lnTo>
                <a:lnTo>
                  <a:pt x="1118" y="1550"/>
                </a:lnTo>
                <a:lnTo>
                  <a:pt x="1126" y="1546"/>
                </a:lnTo>
                <a:lnTo>
                  <a:pt x="1134" y="1546"/>
                </a:lnTo>
                <a:lnTo>
                  <a:pt x="1142" y="1550"/>
                </a:lnTo>
                <a:lnTo>
                  <a:pt x="1150" y="1556"/>
                </a:lnTo>
                <a:lnTo>
                  <a:pt x="1156" y="1566"/>
                </a:lnTo>
                <a:lnTo>
                  <a:pt x="1304" y="2006"/>
                </a:lnTo>
                <a:lnTo>
                  <a:pt x="1308" y="2016"/>
                </a:lnTo>
                <a:lnTo>
                  <a:pt x="1316" y="2024"/>
                </a:lnTo>
                <a:lnTo>
                  <a:pt x="1324" y="2030"/>
                </a:lnTo>
                <a:lnTo>
                  <a:pt x="1332" y="2032"/>
                </a:lnTo>
                <a:lnTo>
                  <a:pt x="1356" y="2030"/>
                </a:lnTo>
                <a:lnTo>
                  <a:pt x="1380" y="2028"/>
                </a:lnTo>
                <a:lnTo>
                  <a:pt x="1398" y="2026"/>
                </a:lnTo>
                <a:lnTo>
                  <a:pt x="1452" y="2016"/>
                </a:lnTo>
                <a:lnTo>
                  <a:pt x="1466" y="2014"/>
                </a:lnTo>
                <a:lnTo>
                  <a:pt x="1486" y="2012"/>
                </a:lnTo>
                <a:lnTo>
                  <a:pt x="1490" y="2014"/>
                </a:lnTo>
                <a:lnTo>
                  <a:pt x="1494" y="2016"/>
                </a:lnTo>
                <a:lnTo>
                  <a:pt x="1494" y="2026"/>
                </a:lnTo>
                <a:lnTo>
                  <a:pt x="1492" y="2030"/>
                </a:lnTo>
                <a:lnTo>
                  <a:pt x="1486" y="2032"/>
                </a:lnTo>
                <a:lnTo>
                  <a:pt x="1454" y="2036"/>
                </a:lnTo>
                <a:lnTo>
                  <a:pt x="1424" y="2042"/>
                </a:lnTo>
                <a:lnTo>
                  <a:pt x="1404" y="2046"/>
                </a:lnTo>
                <a:lnTo>
                  <a:pt x="1398" y="2050"/>
                </a:lnTo>
                <a:lnTo>
                  <a:pt x="1396" y="2052"/>
                </a:lnTo>
                <a:lnTo>
                  <a:pt x="1398" y="2054"/>
                </a:lnTo>
                <a:lnTo>
                  <a:pt x="1404" y="2058"/>
                </a:lnTo>
                <a:lnTo>
                  <a:pt x="1424" y="2062"/>
                </a:lnTo>
                <a:lnTo>
                  <a:pt x="1438" y="2064"/>
                </a:lnTo>
                <a:lnTo>
                  <a:pt x="1464" y="2068"/>
                </a:lnTo>
                <a:lnTo>
                  <a:pt x="1492" y="2070"/>
                </a:lnTo>
                <a:lnTo>
                  <a:pt x="1534" y="2070"/>
                </a:lnTo>
                <a:lnTo>
                  <a:pt x="1556" y="2068"/>
                </a:lnTo>
                <a:lnTo>
                  <a:pt x="1564" y="2066"/>
                </a:lnTo>
                <a:lnTo>
                  <a:pt x="1570" y="2064"/>
                </a:lnTo>
                <a:lnTo>
                  <a:pt x="1584" y="2052"/>
                </a:lnTo>
                <a:lnTo>
                  <a:pt x="1590" y="2042"/>
                </a:lnTo>
                <a:lnTo>
                  <a:pt x="1598" y="2028"/>
                </a:lnTo>
                <a:lnTo>
                  <a:pt x="1602" y="2012"/>
                </a:lnTo>
                <a:lnTo>
                  <a:pt x="1604" y="2002"/>
                </a:lnTo>
                <a:lnTo>
                  <a:pt x="1606" y="2000"/>
                </a:lnTo>
                <a:lnTo>
                  <a:pt x="1612" y="1996"/>
                </a:lnTo>
                <a:lnTo>
                  <a:pt x="1630" y="1990"/>
                </a:lnTo>
                <a:lnTo>
                  <a:pt x="1632" y="1990"/>
                </a:lnTo>
                <a:lnTo>
                  <a:pt x="1642" y="1986"/>
                </a:lnTo>
                <a:lnTo>
                  <a:pt x="1648" y="1978"/>
                </a:lnTo>
                <a:lnTo>
                  <a:pt x="1652" y="1968"/>
                </a:lnTo>
                <a:lnTo>
                  <a:pt x="1652" y="1958"/>
                </a:lnTo>
                <a:lnTo>
                  <a:pt x="1610" y="1758"/>
                </a:lnTo>
                <a:lnTo>
                  <a:pt x="1598" y="1708"/>
                </a:lnTo>
                <a:lnTo>
                  <a:pt x="1592" y="1686"/>
                </a:lnTo>
                <a:lnTo>
                  <a:pt x="1590" y="1666"/>
                </a:lnTo>
                <a:lnTo>
                  <a:pt x="1590" y="1636"/>
                </a:lnTo>
                <a:lnTo>
                  <a:pt x="1588" y="1620"/>
                </a:lnTo>
                <a:lnTo>
                  <a:pt x="1582" y="1598"/>
                </a:lnTo>
                <a:lnTo>
                  <a:pt x="1570" y="1556"/>
                </a:lnTo>
                <a:lnTo>
                  <a:pt x="1564" y="1534"/>
                </a:lnTo>
                <a:lnTo>
                  <a:pt x="1562" y="1516"/>
                </a:lnTo>
                <a:lnTo>
                  <a:pt x="1560" y="1502"/>
                </a:lnTo>
                <a:lnTo>
                  <a:pt x="1554" y="1486"/>
                </a:lnTo>
                <a:lnTo>
                  <a:pt x="1550" y="1468"/>
                </a:lnTo>
                <a:lnTo>
                  <a:pt x="1548" y="1450"/>
                </a:lnTo>
                <a:lnTo>
                  <a:pt x="1546" y="1428"/>
                </a:lnTo>
                <a:lnTo>
                  <a:pt x="1544" y="1404"/>
                </a:lnTo>
                <a:lnTo>
                  <a:pt x="1540" y="1388"/>
                </a:lnTo>
                <a:lnTo>
                  <a:pt x="1534" y="1362"/>
                </a:lnTo>
                <a:lnTo>
                  <a:pt x="1524" y="1336"/>
                </a:lnTo>
                <a:lnTo>
                  <a:pt x="1518" y="1324"/>
                </a:lnTo>
                <a:lnTo>
                  <a:pt x="1496" y="1274"/>
                </a:lnTo>
                <a:lnTo>
                  <a:pt x="1490" y="1254"/>
                </a:lnTo>
                <a:lnTo>
                  <a:pt x="1482" y="1228"/>
                </a:lnTo>
                <a:lnTo>
                  <a:pt x="1474" y="1202"/>
                </a:lnTo>
                <a:lnTo>
                  <a:pt x="1470" y="1182"/>
                </a:lnTo>
                <a:lnTo>
                  <a:pt x="1458" y="1132"/>
                </a:lnTo>
                <a:lnTo>
                  <a:pt x="1454" y="1106"/>
                </a:lnTo>
                <a:lnTo>
                  <a:pt x="1452" y="1080"/>
                </a:lnTo>
                <a:lnTo>
                  <a:pt x="1452" y="1062"/>
                </a:lnTo>
                <a:lnTo>
                  <a:pt x="1452" y="1024"/>
                </a:lnTo>
                <a:lnTo>
                  <a:pt x="1450" y="1008"/>
                </a:lnTo>
                <a:lnTo>
                  <a:pt x="1446" y="986"/>
                </a:lnTo>
                <a:lnTo>
                  <a:pt x="1442" y="966"/>
                </a:lnTo>
                <a:lnTo>
                  <a:pt x="1434" y="912"/>
                </a:lnTo>
                <a:lnTo>
                  <a:pt x="1430" y="882"/>
                </a:lnTo>
                <a:lnTo>
                  <a:pt x="1424" y="856"/>
                </a:lnTo>
                <a:lnTo>
                  <a:pt x="1418" y="828"/>
                </a:lnTo>
                <a:lnTo>
                  <a:pt x="1404" y="772"/>
                </a:lnTo>
                <a:lnTo>
                  <a:pt x="1396" y="750"/>
                </a:lnTo>
                <a:lnTo>
                  <a:pt x="1390" y="734"/>
                </a:lnTo>
                <a:lnTo>
                  <a:pt x="1386" y="730"/>
                </a:lnTo>
                <a:lnTo>
                  <a:pt x="1380" y="724"/>
                </a:lnTo>
                <a:lnTo>
                  <a:pt x="1368" y="716"/>
                </a:lnTo>
                <a:lnTo>
                  <a:pt x="1356" y="714"/>
                </a:lnTo>
                <a:lnTo>
                  <a:pt x="1348" y="712"/>
                </a:lnTo>
                <a:lnTo>
                  <a:pt x="1334" y="712"/>
                </a:lnTo>
                <a:lnTo>
                  <a:pt x="1332" y="710"/>
                </a:lnTo>
                <a:lnTo>
                  <a:pt x="1328" y="708"/>
                </a:lnTo>
                <a:lnTo>
                  <a:pt x="1320" y="698"/>
                </a:lnTo>
                <a:lnTo>
                  <a:pt x="1306" y="674"/>
                </a:lnTo>
                <a:lnTo>
                  <a:pt x="1298" y="664"/>
                </a:lnTo>
                <a:lnTo>
                  <a:pt x="1292" y="656"/>
                </a:lnTo>
                <a:lnTo>
                  <a:pt x="1280" y="644"/>
                </a:lnTo>
                <a:lnTo>
                  <a:pt x="1272" y="634"/>
                </a:lnTo>
                <a:lnTo>
                  <a:pt x="1264" y="620"/>
                </a:lnTo>
                <a:lnTo>
                  <a:pt x="1250" y="584"/>
                </a:lnTo>
                <a:lnTo>
                  <a:pt x="1238" y="542"/>
                </a:lnTo>
                <a:lnTo>
                  <a:pt x="1234" y="532"/>
                </a:lnTo>
                <a:lnTo>
                  <a:pt x="1230" y="524"/>
                </a:lnTo>
                <a:lnTo>
                  <a:pt x="1226" y="520"/>
                </a:lnTo>
                <a:lnTo>
                  <a:pt x="1222" y="518"/>
                </a:lnTo>
                <a:lnTo>
                  <a:pt x="1220" y="516"/>
                </a:lnTo>
                <a:lnTo>
                  <a:pt x="1218" y="514"/>
                </a:lnTo>
                <a:lnTo>
                  <a:pt x="1216" y="510"/>
                </a:lnTo>
                <a:lnTo>
                  <a:pt x="1216" y="506"/>
                </a:lnTo>
                <a:lnTo>
                  <a:pt x="1214" y="490"/>
                </a:lnTo>
                <a:lnTo>
                  <a:pt x="1210" y="468"/>
                </a:lnTo>
                <a:lnTo>
                  <a:pt x="1194" y="388"/>
                </a:lnTo>
                <a:lnTo>
                  <a:pt x="1182" y="334"/>
                </a:lnTo>
                <a:lnTo>
                  <a:pt x="1166" y="244"/>
                </a:lnTo>
                <a:lnTo>
                  <a:pt x="1158" y="218"/>
                </a:lnTo>
                <a:lnTo>
                  <a:pt x="1148" y="192"/>
                </a:lnTo>
                <a:lnTo>
                  <a:pt x="1128" y="146"/>
                </a:lnTo>
                <a:lnTo>
                  <a:pt x="1116" y="122"/>
                </a:lnTo>
                <a:lnTo>
                  <a:pt x="1098" y="102"/>
                </a:lnTo>
                <a:lnTo>
                  <a:pt x="1080" y="82"/>
                </a:lnTo>
                <a:lnTo>
                  <a:pt x="1060" y="64"/>
                </a:lnTo>
                <a:lnTo>
                  <a:pt x="1040" y="46"/>
                </a:lnTo>
                <a:lnTo>
                  <a:pt x="1030" y="40"/>
                </a:lnTo>
                <a:lnTo>
                  <a:pt x="986" y="12"/>
                </a:lnTo>
                <a:lnTo>
                  <a:pt x="976" y="8"/>
                </a:lnTo>
                <a:lnTo>
                  <a:pt x="966" y="4"/>
                </a:lnTo>
                <a:lnTo>
                  <a:pt x="954" y="2"/>
                </a:lnTo>
                <a:lnTo>
                  <a:pt x="946" y="0"/>
                </a:lnTo>
                <a:lnTo>
                  <a:pt x="926" y="2"/>
                </a:lnTo>
                <a:lnTo>
                  <a:pt x="904" y="6"/>
                </a:lnTo>
                <a:lnTo>
                  <a:pt x="886" y="10"/>
                </a:lnTo>
                <a:lnTo>
                  <a:pt x="870" y="12"/>
                </a:lnTo>
                <a:lnTo>
                  <a:pt x="834" y="12"/>
                </a:lnTo>
                <a:lnTo>
                  <a:pt x="824" y="14"/>
                </a:lnTo>
                <a:lnTo>
                  <a:pt x="814" y="18"/>
                </a:lnTo>
                <a:lnTo>
                  <a:pt x="802" y="22"/>
                </a:lnTo>
                <a:lnTo>
                  <a:pt x="792" y="30"/>
                </a:lnTo>
                <a:lnTo>
                  <a:pt x="774" y="48"/>
                </a:lnTo>
                <a:lnTo>
                  <a:pt x="758" y="66"/>
                </a:lnTo>
                <a:lnTo>
                  <a:pt x="738" y="90"/>
                </a:lnTo>
                <a:lnTo>
                  <a:pt x="730" y="102"/>
                </a:lnTo>
                <a:lnTo>
                  <a:pt x="720" y="122"/>
                </a:lnTo>
                <a:lnTo>
                  <a:pt x="688" y="182"/>
                </a:lnTo>
                <a:lnTo>
                  <a:pt x="678" y="206"/>
                </a:lnTo>
                <a:lnTo>
                  <a:pt x="668" y="232"/>
                </a:lnTo>
                <a:lnTo>
                  <a:pt x="656" y="276"/>
                </a:lnTo>
                <a:lnTo>
                  <a:pt x="648" y="302"/>
                </a:lnTo>
                <a:lnTo>
                  <a:pt x="642" y="328"/>
                </a:lnTo>
                <a:lnTo>
                  <a:pt x="638" y="358"/>
                </a:lnTo>
                <a:lnTo>
                  <a:pt x="636" y="386"/>
                </a:lnTo>
                <a:lnTo>
                  <a:pt x="634" y="414"/>
                </a:lnTo>
                <a:lnTo>
                  <a:pt x="634" y="442"/>
                </a:lnTo>
                <a:lnTo>
                  <a:pt x="632" y="470"/>
                </a:lnTo>
                <a:lnTo>
                  <a:pt x="628" y="496"/>
                </a:lnTo>
                <a:lnTo>
                  <a:pt x="624" y="516"/>
                </a:lnTo>
                <a:lnTo>
                  <a:pt x="612" y="566"/>
                </a:lnTo>
                <a:lnTo>
                  <a:pt x="606" y="586"/>
                </a:lnTo>
                <a:lnTo>
                  <a:pt x="598" y="596"/>
                </a:lnTo>
                <a:lnTo>
                  <a:pt x="586" y="602"/>
                </a:lnTo>
                <a:lnTo>
                  <a:pt x="566" y="608"/>
                </a:lnTo>
                <a:lnTo>
                  <a:pt x="438" y="634"/>
                </a:lnTo>
                <a:lnTo>
                  <a:pt x="416" y="638"/>
                </a:lnTo>
                <a:lnTo>
                  <a:pt x="404" y="644"/>
                </a:lnTo>
                <a:lnTo>
                  <a:pt x="382" y="662"/>
                </a:lnTo>
                <a:lnTo>
                  <a:pt x="368" y="678"/>
                </a:lnTo>
                <a:lnTo>
                  <a:pt x="350" y="696"/>
                </a:lnTo>
                <a:lnTo>
                  <a:pt x="346" y="702"/>
                </a:lnTo>
                <a:lnTo>
                  <a:pt x="330" y="724"/>
                </a:lnTo>
                <a:lnTo>
                  <a:pt x="318" y="748"/>
                </a:lnTo>
                <a:lnTo>
                  <a:pt x="312" y="758"/>
                </a:lnTo>
                <a:lnTo>
                  <a:pt x="288" y="806"/>
                </a:lnTo>
                <a:lnTo>
                  <a:pt x="258" y="866"/>
                </a:lnTo>
                <a:lnTo>
                  <a:pt x="242" y="890"/>
                </a:lnTo>
                <a:lnTo>
                  <a:pt x="226" y="910"/>
                </a:lnTo>
                <a:lnTo>
                  <a:pt x="196" y="942"/>
                </a:lnTo>
                <a:lnTo>
                  <a:pt x="160" y="982"/>
                </a:lnTo>
                <a:lnTo>
                  <a:pt x="152" y="992"/>
                </a:lnTo>
                <a:lnTo>
                  <a:pt x="116" y="1032"/>
                </a:lnTo>
                <a:lnTo>
                  <a:pt x="98" y="1050"/>
                </a:lnTo>
                <a:lnTo>
                  <a:pt x="82" y="1068"/>
                </a:lnTo>
                <a:lnTo>
                  <a:pt x="72" y="1082"/>
                </a:lnTo>
                <a:lnTo>
                  <a:pt x="48" y="1118"/>
                </a:lnTo>
                <a:lnTo>
                  <a:pt x="24" y="1156"/>
                </a:lnTo>
                <a:lnTo>
                  <a:pt x="2" y="1190"/>
                </a:lnTo>
                <a:lnTo>
                  <a:pt x="0" y="1196"/>
                </a:lnTo>
                <a:lnTo>
                  <a:pt x="0" y="1204"/>
                </a:lnTo>
                <a:lnTo>
                  <a:pt x="0" y="1210"/>
                </a:lnTo>
                <a:lnTo>
                  <a:pt x="2" y="1216"/>
                </a:lnTo>
                <a:lnTo>
                  <a:pt x="2" y="1218"/>
                </a:lnTo>
                <a:lnTo>
                  <a:pt x="2" y="1216"/>
                </a:lnTo>
                <a:lnTo>
                  <a:pt x="0" y="1214"/>
                </a:lnTo>
                <a:lnTo>
                  <a:pt x="2" y="1216"/>
                </a:lnTo>
                <a:close/>
                <a:moveTo>
                  <a:pt x="1238" y="1146"/>
                </a:moveTo>
                <a:lnTo>
                  <a:pt x="1238" y="1146"/>
                </a:lnTo>
                <a:lnTo>
                  <a:pt x="1244" y="1126"/>
                </a:lnTo>
                <a:lnTo>
                  <a:pt x="1248" y="1118"/>
                </a:lnTo>
                <a:lnTo>
                  <a:pt x="1250" y="1114"/>
                </a:lnTo>
                <a:lnTo>
                  <a:pt x="1258" y="1106"/>
                </a:lnTo>
                <a:lnTo>
                  <a:pt x="1264" y="1096"/>
                </a:lnTo>
                <a:lnTo>
                  <a:pt x="1268" y="1092"/>
                </a:lnTo>
                <a:lnTo>
                  <a:pt x="1272" y="1094"/>
                </a:lnTo>
                <a:lnTo>
                  <a:pt x="1276" y="1098"/>
                </a:lnTo>
                <a:lnTo>
                  <a:pt x="1280" y="1106"/>
                </a:lnTo>
                <a:lnTo>
                  <a:pt x="1284" y="1128"/>
                </a:lnTo>
                <a:lnTo>
                  <a:pt x="1286" y="1148"/>
                </a:lnTo>
                <a:lnTo>
                  <a:pt x="1286" y="1180"/>
                </a:lnTo>
                <a:lnTo>
                  <a:pt x="1288" y="1196"/>
                </a:lnTo>
                <a:lnTo>
                  <a:pt x="1292" y="1218"/>
                </a:lnTo>
                <a:lnTo>
                  <a:pt x="1306" y="1298"/>
                </a:lnTo>
                <a:lnTo>
                  <a:pt x="1316" y="1352"/>
                </a:lnTo>
                <a:lnTo>
                  <a:pt x="1322" y="1382"/>
                </a:lnTo>
                <a:lnTo>
                  <a:pt x="1330" y="1408"/>
                </a:lnTo>
                <a:lnTo>
                  <a:pt x="1340" y="1432"/>
                </a:lnTo>
                <a:lnTo>
                  <a:pt x="1352" y="1454"/>
                </a:lnTo>
                <a:lnTo>
                  <a:pt x="1360" y="1474"/>
                </a:lnTo>
                <a:lnTo>
                  <a:pt x="1368" y="1490"/>
                </a:lnTo>
                <a:lnTo>
                  <a:pt x="1374" y="1504"/>
                </a:lnTo>
                <a:lnTo>
                  <a:pt x="1380" y="1514"/>
                </a:lnTo>
                <a:lnTo>
                  <a:pt x="1382" y="1522"/>
                </a:lnTo>
                <a:lnTo>
                  <a:pt x="1380" y="1526"/>
                </a:lnTo>
                <a:lnTo>
                  <a:pt x="1374" y="1528"/>
                </a:lnTo>
                <a:lnTo>
                  <a:pt x="1356" y="1530"/>
                </a:lnTo>
                <a:lnTo>
                  <a:pt x="1284" y="1530"/>
                </a:lnTo>
                <a:lnTo>
                  <a:pt x="1274" y="1528"/>
                </a:lnTo>
                <a:lnTo>
                  <a:pt x="1262" y="1524"/>
                </a:lnTo>
                <a:lnTo>
                  <a:pt x="1254" y="1518"/>
                </a:lnTo>
                <a:lnTo>
                  <a:pt x="1250" y="1510"/>
                </a:lnTo>
                <a:lnTo>
                  <a:pt x="1244" y="1490"/>
                </a:lnTo>
                <a:lnTo>
                  <a:pt x="1240" y="1466"/>
                </a:lnTo>
                <a:lnTo>
                  <a:pt x="1234" y="1422"/>
                </a:lnTo>
                <a:lnTo>
                  <a:pt x="1228" y="1368"/>
                </a:lnTo>
                <a:lnTo>
                  <a:pt x="1218" y="1304"/>
                </a:lnTo>
                <a:lnTo>
                  <a:pt x="1218" y="1276"/>
                </a:lnTo>
                <a:lnTo>
                  <a:pt x="1220" y="1250"/>
                </a:lnTo>
                <a:lnTo>
                  <a:pt x="1226" y="1218"/>
                </a:lnTo>
                <a:lnTo>
                  <a:pt x="1236" y="1164"/>
                </a:lnTo>
                <a:lnTo>
                  <a:pt x="1238" y="1146"/>
                </a:lnTo>
                <a:close/>
                <a:moveTo>
                  <a:pt x="202" y="1240"/>
                </a:moveTo>
                <a:lnTo>
                  <a:pt x="202" y="1240"/>
                </a:lnTo>
                <a:lnTo>
                  <a:pt x="198" y="1228"/>
                </a:lnTo>
                <a:lnTo>
                  <a:pt x="200" y="1216"/>
                </a:lnTo>
                <a:lnTo>
                  <a:pt x="204" y="1206"/>
                </a:lnTo>
                <a:lnTo>
                  <a:pt x="210" y="1198"/>
                </a:lnTo>
                <a:lnTo>
                  <a:pt x="266" y="1148"/>
                </a:lnTo>
                <a:lnTo>
                  <a:pt x="308" y="1112"/>
                </a:lnTo>
                <a:lnTo>
                  <a:pt x="348" y="1078"/>
                </a:lnTo>
                <a:lnTo>
                  <a:pt x="366" y="1058"/>
                </a:lnTo>
                <a:lnTo>
                  <a:pt x="382" y="1036"/>
                </a:lnTo>
                <a:lnTo>
                  <a:pt x="412" y="986"/>
                </a:lnTo>
                <a:lnTo>
                  <a:pt x="420" y="976"/>
                </a:lnTo>
                <a:lnTo>
                  <a:pt x="426" y="966"/>
                </a:lnTo>
                <a:lnTo>
                  <a:pt x="434" y="960"/>
                </a:lnTo>
                <a:lnTo>
                  <a:pt x="440" y="956"/>
                </a:lnTo>
                <a:lnTo>
                  <a:pt x="446" y="954"/>
                </a:lnTo>
                <a:lnTo>
                  <a:pt x="454" y="954"/>
                </a:lnTo>
                <a:lnTo>
                  <a:pt x="460" y="954"/>
                </a:lnTo>
                <a:lnTo>
                  <a:pt x="468" y="956"/>
                </a:lnTo>
                <a:lnTo>
                  <a:pt x="482" y="964"/>
                </a:lnTo>
                <a:lnTo>
                  <a:pt x="494" y="974"/>
                </a:lnTo>
                <a:lnTo>
                  <a:pt x="522" y="1004"/>
                </a:lnTo>
                <a:lnTo>
                  <a:pt x="528" y="1014"/>
                </a:lnTo>
                <a:lnTo>
                  <a:pt x="534" y="1024"/>
                </a:lnTo>
                <a:lnTo>
                  <a:pt x="544" y="1046"/>
                </a:lnTo>
                <a:lnTo>
                  <a:pt x="556" y="1098"/>
                </a:lnTo>
                <a:lnTo>
                  <a:pt x="572" y="1166"/>
                </a:lnTo>
                <a:lnTo>
                  <a:pt x="582" y="1218"/>
                </a:lnTo>
                <a:lnTo>
                  <a:pt x="588" y="1260"/>
                </a:lnTo>
                <a:lnTo>
                  <a:pt x="590" y="1288"/>
                </a:lnTo>
                <a:lnTo>
                  <a:pt x="588" y="1314"/>
                </a:lnTo>
                <a:lnTo>
                  <a:pt x="582" y="1346"/>
                </a:lnTo>
                <a:lnTo>
                  <a:pt x="574" y="1400"/>
                </a:lnTo>
                <a:lnTo>
                  <a:pt x="568" y="1430"/>
                </a:lnTo>
                <a:lnTo>
                  <a:pt x="556" y="1482"/>
                </a:lnTo>
                <a:lnTo>
                  <a:pt x="556" y="1488"/>
                </a:lnTo>
                <a:lnTo>
                  <a:pt x="550" y="1510"/>
                </a:lnTo>
                <a:lnTo>
                  <a:pt x="544" y="1522"/>
                </a:lnTo>
                <a:lnTo>
                  <a:pt x="538" y="1536"/>
                </a:lnTo>
                <a:lnTo>
                  <a:pt x="530" y="1556"/>
                </a:lnTo>
                <a:lnTo>
                  <a:pt x="530" y="1562"/>
                </a:lnTo>
                <a:lnTo>
                  <a:pt x="524" y="1582"/>
                </a:lnTo>
                <a:lnTo>
                  <a:pt x="520" y="1590"/>
                </a:lnTo>
                <a:lnTo>
                  <a:pt x="516" y="1594"/>
                </a:lnTo>
                <a:lnTo>
                  <a:pt x="504" y="1600"/>
                </a:lnTo>
                <a:lnTo>
                  <a:pt x="486" y="1606"/>
                </a:lnTo>
                <a:lnTo>
                  <a:pt x="476" y="1608"/>
                </a:lnTo>
                <a:lnTo>
                  <a:pt x="464" y="1608"/>
                </a:lnTo>
                <a:lnTo>
                  <a:pt x="438" y="1608"/>
                </a:lnTo>
                <a:lnTo>
                  <a:pt x="412" y="1604"/>
                </a:lnTo>
                <a:lnTo>
                  <a:pt x="402" y="1602"/>
                </a:lnTo>
                <a:lnTo>
                  <a:pt x="394" y="1600"/>
                </a:lnTo>
                <a:lnTo>
                  <a:pt x="390" y="1596"/>
                </a:lnTo>
                <a:lnTo>
                  <a:pt x="390" y="1594"/>
                </a:lnTo>
                <a:lnTo>
                  <a:pt x="392" y="1590"/>
                </a:lnTo>
                <a:lnTo>
                  <a:pt x="390" y="1584"/>
                </a:lnTo>
                <a:lnTo>
                  <a:pt x="386" y="1576"/>
                </a:lnTo>
                <a:lnTo>
                  <a:pt x="380" y="1566"/>
                </a:lnTo>
                <a:lnTo>
                  <a:pt x="318" y="1490"/>
                </a:lnTo>
                <a:lnTo>
                  <a:pt x="306" y="1470"/>
                </a:lnTo>
                <a:lnTo>
                  <a:pt x="302" y="1462"/>
                </a:lnTo>
                <a:lnTo>
                  <a:pt x="300" y="1456"/>
                </a:lnTo>
                <a:lnTo>
                  <a:pt x="298" y="1440"/>
                </a:lnTo>
                <a:lnTo>
                  <a:pt x="294" y="1420"/>
                </a:lnTo>
                <a:lnTo>
                  <a:pt x="286" y="1396"/>
                </a:lnTo>
                <a:lnTo>
                  <a:pt x="274" y="1372"/>
                </a:lnTo>
                <a:lnTo>
                  <a:pt x="272" y="1370"/>
                </a:lnTo>
                <a:lnTo>
                  <a:pt x="246" y="1322"/>
                </a:lnTo>
                <a:lnTo>
                  <a:pt x="202" y="124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5" name="Freeform 8"/>
          <p:cNvSpPr>
            <a:spLocks noEditPoints="1"/>
          </p:cNvSpPr>
          <p:nvPr/>
        </p:nvSpPr>
        <p:spPr bwMode="auto">
          <a:xfrm>
            <a:off x="7696200" y="848297"/>
            <a:ext cx="401638" cy="963612"/>
          </a:xfrm>
          <a:custGeom>
            <a:avLst/>
            <a:gdLst>
              <a:gd name="T0" fmla="*/ 2147483647 w 1652"/>
              <a:gd name="T1" fmla="*/ 2147483647 h 3968"/>
              <a:gd name="T2" fmla="*/ 2147483647 w 1652"/>
              <a:gd name="T3" fmla="*/ 2147483647 h 3968"/>
              <a:gd name="T4" fmla="*/ 2147483647 w 1652"/>
              <a:gd name="T5" fmla="*/ 2147483647 h 3968"/>
              <a:gd name="T6" fmla="*/ 2147483647 w 1652"/>
              <a:gd name="T7" fmla="*/ 2147483647 h 3968"/>
              <a:gd name="T8" fmla="*/ 2147483647 w 1652"/>
              <a:gd name="T9" fmla="*/ 2147483647 h 3968"/>
              <a:gd name="T10" fmla="*/ 2147483647 w 1652"/>
              <a:gd name="T11" fmla="*/ 2147483647 h 3968"/>
              <a:gd name="T12" fmla="*/ 2147483647 w 1652"/>
              <a:gd name="T13" fmla="*/ 2147483647 h 3968"/>
              <a:gd name="T14" fmla="*/ 2147483647 w 1652"/>
              <a:gd name="T15" fmla="*/ 2147483647 h 3968"/>
              <a:gd name="T16" fmla="*/ 2147483647 w 1652"/>
              <a:gd name="T17" fmla="*/ 2147483647 h 3968"/>
              <a:gd name="T18" fmla="*/ 2147483647 w 1652"/>
              <a:gd name="T19" fmla="*/ 2147483647 h 3968"/>
              <a:gd name="T20" fmla="*/ 2147483647 w 1652"/>
              <a:gd name="T21" fmla="*/ 2147483647 h 3968"/>
              <a:gd name="T22" fmla="*/ 2147483647 w 1652"/>
              <a:gd name="T23" fmla="*/ 2147483647 h 3968"/>
              <a:gd name="T24" fmla="*/ 2147483647 w 1652"/>
              <a:gd name="T25" fmla="*/ 2147483647 h 3968"/>
              <a:gd name="T26" fmla="*/ 2147483647 w 1652"/>
              <a:gd name="T27" fmla="*/ 2147483647 h 3968"/>
              <a:gd name="T28" fmla="*/ 2147483647 w 1652"/>
              <a:gd name="T29" fmla="*/ 2147483647 h 3968"/>
              <a:gd name="T30" fmla="*/ 2147483647 w 1652"/>
              <a:gd name="T31" fmla="*/ 2147483647 h 3968"/>
              <a:gd name="T32" fmla="*/ 2147483647 w 1652"/>
              <a:gd name="T33" fmla="*/ 2147483647 h 3968"/>
              <a:gd name="T34" fmla="*/ 2147483647 w 1652"/>
              <a:gd name="T35" fmla="*/ 2147483647 h 3968"/>
              <a:gd name="T36" fmla="*/ 2147483647 w 1652"/>
              <a:gd name="T37" fmla="*/ 2147483647 h 3968"/>
              <a:gd name="T38" fmla="*/ 2147483647 w 1652"/>
              <a:gd name="T39" fmla="*/ 2147483647 h 3968"/>
              <a:gd name="T40" fmla="*/ 2147483647 w 1652"/>
              <a:gd name="T41" fmla="*/ 2147483647 h 3968"/>
              <a:gd name="T42" fmla="*/ 2147483647 w 1652"/>
              <a:gd name="T43" fmla="*/ 2147483647 h 3968"/>
              <a:gd name="T44" fmla="*/ 2147483647 w 1652"/>
              <a:gd name="T45" fmla="*/ 2147483647 h 3968"/>
              <a:gd name="T46" fmla="*/ 2147483647 w 1652"/>
              <a:gd name="T47" fmla="*/ 2147483647 h 3968"/>
              <a:gd name="T48" fmla="*/ 2147483647 w 1652"/>
              <a:gd name="T49" fmla="*/ 2147483647 h 3968"/>
              <a:gd name="T50" fmla="*/ 2147483647 w 1652"/>
              <a:gd name="T51" fmla="*/ 2147483647 h 3968"/>
              <a:gd name="T52" fmla="*/ 2147483647 w 1652"/>
              <a:gd name="T53" fmla="*/ 2147483647 h 3968"/>
              <a:gd name="T54" fmla="*/ 2147483647 w 1652"/>
              <a:gd name="T55" fmla="*/ 2147483647 h 3968"/>
              <a:gd name="T56" fmla="*/ 2147483647 w 1652"/>
              <a:gd name="T57" fmla="*/ 2147483647 h 3968"/>
              <a:gd name="T58" fmla="*/ 2147483647 w 1652"/>
              <a:gd name="T59" fmla="*/ 2147483647 h 3968"/>
              <a:gd name="T60" fmla="*/ 2147483647 w 1652"/>
              <a:gd name="T61" fmla="*/ 2147483647 h 3968"/>
              <a:gd name="T62" fmla="*/ 2147483647 w 1652"/>
              <a:gd name="T63" fmla="*/ 2147483647 h 3968"/>
              <a:gd name="T64" fmla="*/ 2147483647 w 1652"/>
              <a:gd name="T65" fmla="*/ 2147483647 h 3968"/>
              <a:gd name="T66" fmla="*/ 2147483647 w 1652"/>
              <a:gd name="T67" fmla="*/ 2147483647 h 3968"/>
              <a:gd name="T68" fmla="*/ 2147483647 w 1652"/>
              <a:gd name="T69" fmla="*/ 2147483647 h 3968"/>
              <a:gd name="T70" fmla="*/ 2147483647 w 1652"/>
              <a:gd name="T71" fmla="*/ 2147483647 h 3968"/>
              <a:gd name="T72" fmla="*/ 2147483647 w 1652"/>
              <a:gd name="T73" fmla="*/ 2147483647 h 3968"/>
              <a:gd name="T74" fmla="*/ 2147483647 w 1652"/>
              <a:gd name="T75" fmla="*/ 2147483647 h 3968"/>
              <a:gd name="T76" fmla="*/ 2147483647 w 1652"/>
              <a:gd name="T77" fmla="*/ 2147483647 h 3968"/>
              <a:gd name="T78" fmla="*/ 2147483647 w 1652"/>
              <a:gd name="T79" fmla="*/ 2147483647 h 3968"/>
              <a:gd name="T80" fmla="*/ 2147483647 w 1652"/>
              <a:gd name="T81" fmla="*/ 2147483647 h 3968"/>
              <a:gd name="T82" fmla="*/ 2147483647 w 1652"/>
              <a:gd name="T83" fmla="*/ 2147483647 h 3968"/>
              <a:gd name="T84" fmla="*/ 2147483647 w 1652"/>
              <a:gd name="T85" fmla="*/ 2147483647 h 3968"/>
              <a:gd name="T86" fmla="*/ 2147483647 w 1652"/>
              <a:gd name="T87" fmla="*/ 2147483647 h 3968"/>
              <a:gd name="T88" fmla="*/ 2147483647 w 1652"/>
              <a:gd name="T89" fmla="*/ 2147483647 h 3968"/>
              <a:gd name="T90" fmla="*/ 2147483647 w 1652"/>
              <a:gd name="T91" fmla="*/ 2147483647 h 3968"/>
              <a:gd name="T92" fmla="*/ 2147483647 w 1652"/>
              <a:gd name="T93" fmla="*/ 2147483647 h 3968"/>
              <a:gd name="T94" fmla="*/ 2147483647 w 1652"/>
              <a:gd name="T95" fmla="*/ 2147483647 h 3968"/>
              <a:gd name="T96" fmla="*/ 2147483647 w 1652"/>
              <a:gd name="T97" fmla="*/ 2147483647 h 3968"/>
              <a:gd name="T98" fmla="*/ 2147483647 w 1652"/>
              <a:gd name="T99" fmla="*/ 2147483647 h 3968"/>
              <a:gd name="T100" fmla="*/ 2147483647 w 1652"/>
              <a:gd name="T101" fmla="*/ 2147483647 h 3968"/>
              <a:gd name="T102" fmla="*/ 2147483647 w 1652"/>
              <a:gd name="T103" fmla="*/ 2147483647 h 3968"/>
              <a:gd name="T104" fmla="*/ 2147483647 w 1652"/>
              <a:gd name="T105" fmla="*/ 2147483647 h 3968"/>
              <a:gd name="T106" fmla="*/ 2147483647 w 1652"/>
              <a:gd name="T107" fmla="*/ 2147483647 h 3968"/>
              <a:gd name="T108" fmla="*/ 2147483647 w 1652"/>
              <a:gd name="T109" fmla="*/ 2147483647 h 3968"/>
              <a:gd name="T110" fmla="*/ 2147483647 w 1652"/>
              <a:gd name="T111" fmla="*/ 2147483647 h 3968"/>
              <a:gd name="T112" fmla="*/ 2147483647 w 1652"/>
              <a:gd name="T113" fmla="*/ 2147483647 h 3968"/>
              <a:gd name="T114" fmla="*/ 2147483647 w 1652"/>
              <a:gd name="T115" fmla="*/ 2147483647 h 3968"/>
              <a:gd name="T116" fmla="*/ 2147483647 w 1652"/>
              <a:gd name="T117" fmla="*/ 2147483647 h 39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52"/>
              <a:gd name="T178" fmla="*/ 0 h 3968"/>
              <a:gd name="T179" fmla="*/ 1652 w 1652"/>
              <a:gd name="T180" fmla="*/ 3968 h 396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52" h="3968">
                <a:moveTo>
                  <a:pt x="2" y="1216"/>
                </a:moveTo>
                <a:lnTo>
                  <a:pt x="2" y="1216"/>
                </a:lnTo>
                <a:lnTo>
                  <a:pt x="16" y="1246"/>
                </a:lnTo>
                <a:lnTo>
                  <a:pt x="32" y="1288"/>
                </a:lnTo>
                <a:lnTo>
                  <a:pt x="70" y="1382"/>
                </a:lnTo>
                <a:lnTo>
                  <a:pt x="86" y="1426"/>
                </a:lnTo>
                <a:lnTo>
                  <a:pt x="94" y="1444"/>
                </a:lnTo>
                <a:lnTo>
                  <a:pt x="106" y="1462"/>
                </a:lnTo>
                <a:lnTo>
                  <a:pt x="120" y="1478"/>
                </a:lnTo>
                <a:lnTo>
                  <a:pt x="134" y="1492"/>
                </a:lnTo>
                <a:lnTo>
                  <a:pt x="146" y="1500"/>
                </a:lnTo>
                <a:lnTo>
                  <a:pt x="154" y="1504"/>
                </a:lnTo>
                <a:lnTo>
                  <a:pt x="156" y="1504"/>
                </a:lnTo>
                <a:lnTo>
                  <a:pt x="158" y="1506"/>
                </a:lnTo>
                <a:lnTo>
                  <a:pt x="154" y="1510"/>
                </a:lnTo>
                <a:lnTo>
                  <a:pt x="152" y="1512"/>
                </a:lnTo>
                <a:lnTo>
                  <a:pt x="152" y="1516"/>
                </a:lnTo>
                <a:lnTo>
                  <a:pt x="152" y="1520"/>
                </a:lnTo>
                <a:lnTo>
                  <a:pt x="154" y="1522"/>
                </a:lnTo>
                <a:lnTo>
                  <a:pt x="162" y="1528"/>
                </a:lnTo>
                <a:lnTo>
                  <a:pt x="170" y="1530"/>
                </a:lnTo>
                <a:lnTo>
                  <a:pt x="174" y="1532"/>
                </a:lnTo>
                <a:lnTo>
                  <a:pt x="180" y="1536"/>
                </a:lnTo>
                <a:lnTo>
                  <a:pt x="194" y="1552"/>
                </a:lnTo>
                <a:lnTo>
                  <a:pt x="242" y="1614"/>
                </a:lnTo>
                <a:lnTo>
                  <a:pt x="256" y="1634"/>
                </a:lnTo>
                <a:lnTo>
                  <a:pt x="264" y="1648"/>
                </a:lnTo>
                <a:lnTo>
                  <a:pt x="268" y="1654"/>
                </a:lnTo>
                <a:lnTo>
                  <a:pt x="274" y="1660"/>
                </a:lnTo>
                <a:lnTo>
                  <a:pt x="280" y="1664"/>
                </a:lnTo>
                <a:lnTo>
                  <a:pt x="286" y="1666"/>
                </a:lnTo>
                <a:lnTo>
                  <a:pt x="314" y="1678"/>
                </a:lnTo>
                <a:lnTo>
                  <a:pt x="328" y="1682"/>
                </a:lnTo>
                <a:lnTo>
                  <a:pt x="342" y="1684"/>
                </a:lnTo>
                <a:lnTo>
                  <a:pt x="348" y="1684"/>
                </a:lnTo>
                <a:lnTo>
                  <a:pt x="356" y="1688"/>
                </a:lnTo>
                <a:lnTo>
                  <a:pt x="364" y="1692"/>
                </a:lnTo>
                <a:lnTo>
                  <a:pt x="370" y="1696"/>
                </a:lnTo>
                <a:lnTo>
                  <a:pt x="386" y="1708"/>
                </a:lnTo>
                <a:lnTo>
                  <a:pt x="406" y="1720"/>
                </a:lnTo>
                <a:lnTo>
                  <a:pt x="446" y="1744"/>
                </a:lnTo>
                <a:lnTo>
                  <a:pt x="480" y="1768"/>
                </a:lnTo>
                <a:lnTo>
                  <a:pt x="486" y="1774"/>
                </a:lnTo>
                <a:lnTo>
                  <a:pt x="490" y="1782"/>
                </a:lnTo>
                <a:lnTo>
                  <a:pt x="494" y="1790"/>
                </a:lnTo>
                <a:lnTo>
                  <a:pt x="494" y="1798"/>
                </a:lnTo>
                <a:lnTo>
                  <a:pt x="494" y="1818"/>
                </a:lnTo>
                <a:lnTo>
                  <a:pt x="490" y="1844"/>
                </a:lnTo>
                <a:lnTo>
                  <a:pt x="486" y="1874"/>
                </a:lnTo>
                <a:lnTo>
                  <a:pt x="484" y="1900"/>
                </a:lnTo>
                <a:lnTo>
                  <a:pt x="482" y="1928"/>
                </a:lnTo>
                <a:lnTo>
                  <a:pt x="482" y="1968"/>
                </a:lnTo>
                <a:lnTo>
                  <a:pt x="484" y="2024"/>
                </a:lnTo>
                <a:lnTo>
                  <a:pt x="492" y="2138"/>
                </a:lnTo>
                <a:lnTo>
                  <a:pt x="494" y="2192"/>
                </a:lnTo>
                <a:lnTo>
                  <a:pt x="494" y="2464"/>
                </a:lnTo>
                <a:lnTo>
                  <a:pt x="494" y="2514"/>
                </a:lnTo>
                <a:lnTo>
                  <a:pt x="492" y="2540"/>
                </a:lnTo>
                <a:lnTo>
                  <a:pt x="488" y="2566"/>
                </a:lnTo>
                <a:lnTo>
                  <a:pt x="488" y="2570"/>
                </a:lnTo>
                <a:lnTo>
                  <a:pt x="484" y="2598"/>
                </a:lnTo>
                <a:lnTo>
                  <a:pt x="482" y="2624"/>
                </a:lnTo>
                <a:lnTo>
                  <a:pt x="482" y="2690"/>
                </a:lnTo>
                <a:lnTo>
                  <a:pt x="482" y="2746"/>
                </a:lnTo>
                <a:lnTo>
                  <a:pt x="482" y="2800"/>
                </a:lnTo>
                <a:lnTo>
                  <a:pt x="484" y="2820"/>
                </a:lnTo>
                <a:lnTo>
                  <a:pt x="486" y="2826"/>
                </a:lnTo>
                <a:lnTo>
                  <a:pt x="488" y="2828"/>
                </a:lnTo>
                <a:lnTo>
                  <a:pt x="490" y="2830"/>
                </a:lnTo>
                <a:lnTo>
                  <a:pt x="492" y="2836"/>
                </a:lnTo>
                <a:lnTo>
                  <a:pt x="492" y="2854"/>
                </a:lnTo>
                <a:lnTo>
                  <a:pt x="486" y="2908"/>
                </a:lnTo>
                <a:lnTo>
                  <a:pt x="484" y="2934"/>
                </a:lnTo>
                <a:lnTo>
                  <a:pt x="486" y="2962"/>
                </a:lnTo>
                <a:lnTo>
                  <a:pt x="490" y="3004"/>
                </a:lnTo>
                <a:lnTo>
                  <a:pt x="498" y="3058"/>
                </a:lnTo>
                <a:lnTo>
                  <a:pt x="504" y="3112"/>
                </a:lnTo>
                <a:lnTo>
                  <a:pt x="512" y="3166"/>
                </a:lnTo>
                <a:lnTo>
                  <a:pt x="532" y="3268"/>
                </a:lnTo>
                <a:lnTo>
                  <a:pt x="540" y="3322"/>
                </a:lnTo>
                <a:lnTo>
                  <a:pt x="548" y="3424"/>
                </a:lnTo>
                <a:lnTo>
                  <a:pt x="552" y="3480"/>
                </a:lnTo>
                <a:lnTo>
                  <a:pt x="560" y="3592"/>
                </a:lnTo>
                <a:lnTo>
                  <a:pt x="560" y="3620"/>
                </a:lnTo>
                <a:lnTo>
                  <a:pt x="558" y="3648"/>
                </a:lnTo>
                <a:lnTo>
                  <a:pt x="542" y="3750"/>
                </a:lnTo>
                <a:lnTo>
                  <a:pt x="536" y="3776"/>
                </a:lnTo>
                <a:lnTo>
                  <a:pt x="528" y="3802"/>
                </a:lnTo>
                <a:lnTo>
                  <a:pt x="504" y="3870"/>
                </a:lnTo>
                <a:lnTo>
                  <a:pt x="500" y="3882"/>
                </a:lnTo>
                <a:lnTo>
                  <a:pt x="500" y="3892"/>
                </a:lnTo>
                <a:lnTo>
                  <a:pt x="500" y="3902"/>
                </a:lnTo>
                <a:lnTo>
                  <a:pt x="502" y="3908"/>
                </a:lnTo>
                <a:lnTo>
                  <a:pt x="506" y="3920"/>
                </a:lnTo>
                <a:lnTo>
                  <a:pt x="508" y="3934"/>
                </a:lnTo>
                <a:lnTo>
                  <a:pt x="510" y="3940"/>
                </a:lnTo>
                <a:lnTo>
                  <a:pt x="514" y="3946"/>
                </a:lnTo>
                <a:lnTo>
                  <a:pt x="520" y="3952"/>
                </a:lnTo>
                <a:lnTo>
                  <a:pt x="528" y="3958"/>
                </a:lnTo>
                <a:lnTo>
                  <a:pt x="538" y="3962"/>
                </a:lnTo>
                <a:lnTo>
                  <a:pt x="550" y="3966"/>
                </a:lnTo>
                <a:lnTo>
                  <a:pt x="560" y="3968"/>
                </a:lnTo>
                <a:lnTo>
                  <a:pt x="570" y="3968"/>
                </a:lnTo>
                <a:lnTo>
                  <a:pt x="598" y="3968"/>
                </a:lnTo>
                <a:lnTo>
                  <a:pt x="632" y="3968"/>
                </a:lnTo>
                <a:lnTo>
                  <a:pt x="648" y="3968"/>
                </a:lnTo>
                <a:lnTo>
                  <a:pt x="660" y="3968"/>
                </a:lnTo>
                <a:lnTo>
                  <a:pt x="672" y="3966"/>
                </a:lnTo>
                <a:lnTo>
                  <a:pt x="682" y="3962"/>
                </a:lnTo>
                <a:lnTo>
                  <a:pt x="690" y="3958"/>
                </a:lnTo>
                <a:lnTo>
                  <a:pt x="700" y="3946"/>
                </a:lnTo>
                <a:lnTo>
                  <a:pt x="710" y="3934"/>
                </a:lnTo>
                <a:lnTo>
                  <a:pt x="714" y="3922"/>
                </a:lnTo>
                <a:lnTo>
                  <a:pt x="716" y="3916"/>
                </a:lnTo>
                <a:lnTo>
                  <a:pt x="716" y="3882"/>
                </a:lnTo>
                <a:lnTo>
                  <a:pt x="716" y="3732"/>
                </a:lnTo>
                <a:lnTo>
                  <a:pt x="716" y="3722"/>
                </a:lnTo>
                <a:lnTo>
                  <a:pt x="718" y="3712"/>
                </a:lnTo>
                <a:lnTo>
                  <a:pt x="720" y="3706"/>
                </a:lnTo>
                <a:lnTo>
                  <a:pt x="724" y="3704"/>
                </a:lnTo>
                <a:lnTo>
                  <a:pt x="726" y="3702"/>
                </a:lnTo>
                <a:lnTo>
                  <a:pt x="728" y="3696"/>
                </a:lnTo>
                <a:lnTo>
                  <a:pt x="726" y="3688"/>
                </a:lnTo>
                <a:lnTo>
                  <a:pt x="724" y="3678"/>
                </a:lnTo>
                <a:lnTo>
                  <a:pt x="722" y="3672"/>
                </a:lnTo>
                <a:lnTo>
                  <a:pt x="718" y="3650"/>
                </a:lnTo>
                <a:lnTo>
                  <a:pt x="716" y="3632"/>
                </a:lnTo>
                <a:lnTo>
                  <a:pt x="714" y="3628"/>
                </a:lnTo>
                <a:lnTo>
                  <a:pt x="712" y="3622"/>
                </a:lnTo>
                <a:lnTo>
                  <a:pt x="708" y="3618"/>
                </a:lnTo>
                <a:lnTo>
                  <a:pt x="702" y="3614"/>
                </a:lnTo>
                <a:lnTo>
                  <a:pt x="698" y="3610"/>
                </a:lnTo>
                <a:lnTo>
                  <a:pt x="692" y="3602"/>
                </a:lnTo>
                <a:lnTo>
                  <a:pt x="690" y="3592"/>
                </a:lnTo>
                <a:lnTo>
                  <a:pt x="688" y="3582"/>
                </a:lnTo>
                <a:lnTo>
                  <a:pt x="688" y="3574"/>
                </a:lnTo>
                <a:lnTo>
                  <a:pt x="688" y="3520"/>
                </a:lnTo>
                <a:lnTo>
                  <a:pt x="688" y="3516"/>
                </a:lnTo>
                <a:lnTo>
                  <a:pt x="692" y="3460"/>
                </a:lnTo>
                <a:lnTo>
                  <a:pt x="700" y="3384"/>
                </a:lnTo>
                <a:lnTo>
                  <a:pt x="704" y="3356"/>
                </a:lnTo>
                <a:lnTo>
                  <a:pt x="710" y="3330"/>
                </a:lnTo>
                <a:lnTo>
                  <a:pt x="750" y="3166"/>
                </a:lnTo>
                <a:lnTo>
                  <a:pt x="756" y="3140"/>
                </a:lnTo>
                <a:lnTo>
                  <a:pt x="758" y="3112"/>
                </a:lnTo>
                <a:lnTo>
                  <a:pt x="758" y="3082"/>
                </a:lnTo>
                <a:lnTo>
                  <a:pt x="758" y="3028"/>
                </a:lnTo>
                <a:lnTo>
                  <a:pt x="758" y="2986"/>
                </a:lnTo>
                <a:lnTo>
                  <a:pt x="756" y="2960"/>
                </a:lnTo>
                <a:lnTo>
                  <a:pt x="754" y="2932"/>
                </a:lnTo>
                <a:lnTo>
                  <a:pt x="748" y="2866"/>
                </a:lnTo>
                <a:lnTo>
                  <a:pt x="748" y="2856"/>
                </a:lnTo>
                <a:lnTo>
                  <a:pt x="754" y="2846"/>
                </a:lnTo>
                <a:lnTo>
                  <a:pt x="762" y="2840"/>
                </a:lnTo>
                <a:lnTo>
                  <a:pt x="772" y="2838"/>
                </a:lnTo>
                <a:lnTo>
                  <a:pt x="912" y="2830"/>
                </a:lnTo>
                <a:lnTo>
                  <a:pt x="966" y="2824"/>
                </a:lnTo>
                <a:lnTo>
                  <a:pt x="1010" y="2818"/>
                </a:lnTo>
                <a:lnTo>
                  <a:pt x="1020" y="2818"/>
                </a:lnTo>
                <a:lnTo>
                  <a:pt x="1028" y="2822"/>
                </a:lnTo>
                <a:lnTo>
                  <a:pt x="1034" y="2828"/>
                </a:lnTo>
                <a:lnTo>
                  <a:pt x="1036" y="2838"/>
                </a:lnTo>
                <a:lnTo>
                  <a:pt x="1036" y="2862"/>
                </a:lnTo>
                <a:lnTo>
                  <a:pt x="1032" y="2888"/>
                </a:lnTo>
                <a:lnTo>
                  <a:pt x="1028" y="2918"/>
                </a:lnTo>
                <a:lnTo>
                  <a:pt x="1024" y="2946"/>
                </a:lnTo>
                <a:lnTo>
                  <a:pt x="1022" y="2974"/>
                </a:lnTo>
                <a:lnTo>
                  <a:pt x="1022" y="3028"/>
                </a:lnTo>
                <a:lnTo>
                  <a:pt x="1024" y="3054"/>
                </a:lnTo>
                <a:lnTo>
                  <a:pt x="1026" y="3082"/>
                </a:lnTo>
                <a:lnTo>
                  <a:pt x="1032" y="3124"/>
                </a:lnTo>
                <a:lnTo>
                  <a:pt x="1038" y="3152"/>
                </a:lnTo>
                <a:lnTo>
                  <a:pt x="1044" y="3178"/>
                </a:lnTo>
                <a:lnTo>
                  <a:pt x="1054" y="3210"/>
                </a:lnTo>
                <a:lnTo>
                  <a:pt x="1062" y="3236"/>
                </a:lnTo>
                <a:lnTo>
                  <a:pt x="1068" y="3262"/>
                </a:lnTo>
                <a:lnTo>
                  <a:pt x="1072" y="3292"/>
                </a:lnTo>
                <a:lnTo>
                  <a:pt x="1082" y="3346"/>
                </a:lnTo>
                <a:lnTo>
                  <a:pt x="1088" y="3388"/>
                </a:lnTo>
                <a:lnTo>
                  <a:pt x="1090" y="3416"/>
                </a:lnTo>
                <a:lnTo>
                  <a:pt x="1092" y="3442"/>
                </a:lnTo>
                <a:lnTo>
                  <a:pt x="1092" y="3508"/>
                </a:lnTo>
                <a:lnTo>
                  <a:pt x="1090" y="3530"/>
                </a:lnTo>
                <a:lnTo>
                  <a:pt x="1088" y="3538"/>
                </a:lnTo>
                <a:lnTo>
                  <a:pt x="1084" y="3542"/>
                </a:lnTo>
                <a:lnTo>
                  <a:pt x="1060" y="3568"/>
                </a:lnTo>
                <a:lnTo>
                  <a:pt x="1054" y="3574"/>
                </a:lnTo>
                <a:lnTo>
                  <a:pt x="1048" y="3584"/>
                </a:lnTo>
                <a:lnTo>
                  <a:pt x="1042" y="3594"/>
                </a:lnTo>
                <a:lnTo>
                  <a:pt x="1038" y="3604"/>
                </a:lnTo>
                <a:lnTo>
                  <a:pt x="1036" y="3614"/>
                </a:lnTo>
                <a:lnTo>
                  <a:pt x="1036" y="3644"/>
                </a:lnTo>
                <a:lnTo>
                  <a:pt x="1038" y="3650"/>
                </a:lnTo>
                <a:lnTo>
                  <a:pt x="1040" y="3658"/>
                </a:lnTo>
                <a:lnTo>
                  <a:pt x="1050" y="3674"/>
                </a:lnTo>
                <a:lnTo>
                  <a:pt x="1070" y="3704"/>
                </a:lnTo>
                <a:lnTo>
                  <a:pt x="1074" y="3710"/>
                </a:lnTo>
                <a:lnTo>
                  <a:pt x="1076" y="3720"/>
                </a:lnTo>
                <a:lnTo>
                  <a:pt x="1078" y="3744"/>
                </a:lnTo>
                <a:lnTo>
                  <a:pt x="1078" y="3810"/>
                </a:lnTo>
                <a:lnTo>
                  <a:pt x="1080" y="3820"/>
                </a:lnTo>
                <a:lnTo>
                  <a:pt x="1086" y="3828"/>
                </a:lnTo>
                <a:lnTo>
                  <a:pt x="1094" y="3834"/>
                </a:lnTo>
                <a:lnTo>
                  <a:pt x="1106" y="3836"/>
                </a:lnTo>
                <a:lnTo>
                  <a:pt x="1116" y="3836"/>
                </a:lnTo>
                <a:lnTo>
                  <a:pt x="1126" y="3832"/>
                </a:lnTo>
                <a:lnTo>
                  <a:pt x="1130" y="3826"/>
                </a:lnTo>
                <a:lnTo>
                  <a:pt x="1134" y="3818"/>
                </a:lnTo>
                <a:lnTo>
                  <a:pt x="1134" y="3812"/>
                </a:lnTo>
                <a:lnTo>
                  <a:pt x="1136" y="3810"/>
                </a:lnTo>
                <a:lnTo>
                  <a:pt x="1138" y="3810"/>
                </a:lnTo>
                <a:lnTo>
                  <a:pt x="1140" y="3812"/>
                </a:lnTo>
                <a:lnTo>
                  <a:pt x="1142" y="3820"/>
                </a:lnTo>
                <a:lnTo>
                  <a:pt x="1144" y="3830"/>
                </a:lnTo>
                <a:lnTo>
                  <a:pt x="1146" y="3852"/>
                </a:lnTo>
                <a:lnTo>
                  <a:pt x="1146" y="3856"/>
                </a:lnTo>
                <a:lnTo>
                  <a:pt x="1148" y="3868"/>
                </a:lnTo>
                <a:lnTo>
                  <a:pt x="1150" y="3880"/>
                </a:lnTo>
                <a:lnTo>
                  <a:pt x="1156" y="3890"/>
                </a:lnTo>
                <a:lnTo>
                  <a:pt x="1162" y="3898"/>
                </a:lnTo>
                <a:lnTo>
                  <a:pt x="1176" y="3908"/>
                </a:lnTo>
                <a:lnTo>
                  <a:pt x="1188" y="3916"/>
                </a:lnTo>
                <a:lnTo>
                  <a:pt x="1206" y="3920"/>
                </a:lnTo>
                <a:lnTo>
                  <a:pt x="1228" y="3926"/>
                </a:lnTo>
                <a:lnTo>
                  <a:pt x="1246" y="3928"/>
                </a:lnTo>
                <a:lnTo>
                  <a:pt x="1272" y="3930"/>
                </a:lnTo>
                <a:lnTo>
                  <a:pt x="1300" y="3932"/>
                </a:lnTo>
                <a:lnTo>
                  <a:pt x="1314" y="3932"/>
                </a:lnTo>
                <a:lnTo>
                  <a:pt x="1362" y="3932"/>
                </a:lnTo>
                <a:lnTo>
                  <a:pt x="1378" y="3930"/>
                </a:lnTo>
                <a:lnTo>
                  <a:pt x="1386" y="3928"/>
                </a:lnTo>
                <a:lnTo>
                  <a:pt x="1390" y="3926"/>
                </a:lnTo>
                <a:lnTo>
                  <a:pt x="1394" y="3918"/>
                </a:lnTo>
                <a:lnTo>
                  <a:pt x="1396" y="3908"/>
                </a:lnTo>
                <a:lnTo>
                  <a:pt x="1394" y="3896"/>
                </a:lnTo>
                <a:lnTo>
                  <a:pt x="1390" y="3884"/>
                </a:lnTo>
                <a:lnTo>
                  <a:pt x="1374" y="3854"/>
                </a:lnTo>
                <a:lnTo>
                  <a:pt x="1366" y="3838"/>
                </a:lnTo>
                <a:lnTo>
                  <a:pt x="1354" y="3824"/>
                </a:lnTo>
                <a:lnTo>
                  <a:pt x="1340" y="3808"/>
                </a:lnTo>
                <a:lnTo>
                  <a:pt x="1324" y="3790"/>
                </a:lnTo>
                <a:lnTo>
                  <a:pt x="1314" y="3774"/>
                </a:lnTo>
                <a:lnTo>
                  <a:pt x="1300" y="3752"/>
                </a:lnTo>
                <a:lnTo>
                  <a:pt x="1288" y="3726"/>
                </a:lnTo>
                <a:lnTo>
                  <a:pt x="1266" y="3670"/>
                </a:lnTo>
                <a:lnTo>
                  <a:pt x="1248" y="3620"/>
                </a:lnTo>
                <a:lnTo>
                  <a:pt x="1238" y="3588"/>
                </a:lnTo>
                <a:lnTo>
                  <a:pt x="1234" y="3560"/>
                </a:lnTo>
                <a:lnTo>
                  <a:pt x="1230" y="3534"/>
                </a:lnTo>
                <a:lnTo>
                  <a:pt x="1230" y="3480"/>
                </a:lnTo>
                <a:lnTo>
                  <a:pt x="1232" y="3452"/>
                </a:lnTo>
                <a:lnTo>
                  <a:pt x="1236" y="3424"/>
                </a:lnTo>
                <a:lnTo>
                  <a:pt x="1268" y="3262"/>
                </a:lnTo>
                <a:lnTo>
                  <a:pt x="1276" y="3208"/>
                </a:lnTo>
                <a:lnTo>
                  <a:pt x="1284" y="3120"/>
                </a:lnTo>
                <a:lnTo>
                  <a:pt x="1286" y="3064"/>
                </a:lnTo>
                <a:lnTo>
                  <a:pt x="1286" y="2974"/>
                </a:lnTo>
                <a:lnTo>
                  <a:pt x="1286" y="2918"/>
                </a:lnTo>
                <a:lnTo>
                  <a:pt x="1286" y="2818"/>
                </a:lnTo>
                <a:lnTo>
                  <a:pt x="1288" y="2808"/>
                </a:lnTo>
                <a:lnTo>
                  <a:pt x="1294" y="2800"/>
                </a:lnTo>
                <a:lnTo>
                  <a:pt x="1302" y="2794"/>
                </a:lnTo>
                <a:lnTo>
                  <a:pt x="1314" y="2792"/>
                </a:lnTo>
                <a:lnTo>
                  <a:pt x="1336" y="2790"/>
                </a:lnTo>
                <a:lnTo>
                  <a:pt x="1354" y="2786"/>
                </a:lnTo>
                <a:lnTo>
                  <a:pt x="1366" y="2782"/>
                </a:lnTo>
                <a:lnTo>
                  <a:pt x="1374" y="2780"/>
                </a:lnTo>
                <a:lnTo>
                  <a:pt x="1378" y="2780"/>
                </a:lnTo>
                <a:lnTo>
                  <a:pt x="1378" y="2778"/>
                </a:lnTo>
                <a:lnTo>
                  <a:pt x="1374" y="2772"/>
                </a:lnTo>
                <a:lnTo>
                  <a:pt x="1372" y="2768"/>
                </a:lnTo>
                <a:lnTo>
                  <a:pt x="1370" y="2762"/>
                </a:lnTo>
                <a:lnTo>
                  <a:pt x="1368" y="2748"/>
                </a:lnTo>
                <a:lnTo>
                  <a:pt x="1366" y="2728"/>
                </a:lnTo>
                <a:lnTo>
                  <a:pt x="1362" y="2702"/>
                </a:lnTo>
                <a:lnTo>
                  <a:pt x="1358" y="2672"/>
                </a:lnTo>
                <a:lnTo>
                  <a:pt x="1354" y="2644"/>
                </a:lnTo>
                <a:lnTo>
                  <a:pt x="1354" y="2618"/>
                </a:lnTo>
                <a:lnTo>
                  <a:pt x="1354" y="2422"/>
                </a:lnTo>
                <a:lnTo>
                  <a:pt x="1354" y="2368"/>
                </a:lnTo>
                <a:lnTo>
                  <a:pt x="1354" y="2074"/>
                </a:lnTo>
                <a:lnTo>
                  <a:pt x="1352" y="2062"/>
                </a:lnTo>
                <a:lnTo>
                  <a:pt x="1346" y="2056"/>
                </a:lnTo>
                <a:lnTo>
                  <a:pt x="1338" y="2050"/>
                </a:lnTo>
                <a:lnTo>
                  <a:pt x="1326" y="2050"/>
                </a:lnTo>
                <a:lnTo>
                  <a:pt x="1300" y="2054"/>
                </a:lnTo>
                <a:lnTo>
                  <a:pt x="1288" y="2054"/>
                </a:lnTo>
                <a:lnTo>
                  <a:pt x="1278" y="2048"/>
                </a:lnTo>
                <a:lnTo>
                  <a:pt x="1270" y="2042"/>
                </a:lnTo>
                <a:lnTo>
                  <a:pt x="1264" y="2032"/>
                </a:lnTo>
                <a:lnTo>
                  <a:pt x="1114" y="1604"/>
                </a:lnTo>
                <a:lnTo>
                  <a:pt x="1106" y="1582"/>
                </a:lnTo>
                <a:lnTo>
                  <a:pt x="1104" y="1564"/>
                </a:lnTo>
                <a:lnTo>
                  <a:pt x="1106" y="1560"/>
                </a:lnTo>
                <a:lnTo>
                  <a:pt x="1110" y="1554"/>
                </a:lnTo>
                <a:lnTo>
                  <a:pt x="1118" y="1550"/>
                </a:lnTo>
                <a:lnTo>
                  <a:pt x="1126" y="1546"/>
                </a:lnTo>
                <a:lnTo>
                  <a:pt x="1134" y="1546"/>
                </a:lnTo>
                <a:lnTo>
                  <a:pt x="1142" y="1550"/>
                </a:lnTo>
                <a:lnTo>
                  <a:pt x="1150" y="1556"/>
                </a:lnTo>
                <a:lnTo>
                  <a:pt x="1156" y="1566"/>
                </a:lnTo>
                <a:lnTo>
                  <a:pt x="1304" y="2006"/>
                </a:lnTo>
                <a:lnTo>
                  <a:pt x="1308" y="2016"/>
                </a:lnTo>
                <a:lnTo>
                  <a:pt x="1316" y="2024"/>
                </a:lnTo>
                <a:lnTo>
                  <a:pt x="1324" y="2030"/>
                </a:lnTo>
                <a:lnTo>
                  <a:pt x="1332" y="2032"/>
                </a:lnTo>
                <a:lnTo>
                  <a:pt x="1356" y="2030"/>
                </a:lnTo>
                <a:lnTo>
                  <a:pt x="1380" y="2028"/>
                </a:lnTo>
                <a:lnTo>
                  <a:pt x="1398" y="2026"/>
                </a:lnTo>
                <a:lnTo>
                  <a:pt x="1452" y="2016"/>
                </a:lnTo>
                <a:lnTo>
                  <a:pt x="1466" y="2014"/>
                </a:lnTo>
                <a:lnTo>
                  <a:pt x="1486" y="2012"/>
                </a:lnTo>
                <a:lnTo>
                  <a:pt x="1490" y="2014"/>
                </a:lnTo>
                <a:lnTo>
                  <a:pt x="1494" y="2016"/>
                </a:lnTo>
                <a:lnTo>
                  <a:pt x="1494" y="2026"/>
                </a:lnTo>
                <a:lnTo>
                  <a:pt x="1492" y="2030"/>
                </a:lnTo>
                <a:lnTo>
                  <a:pt x="1486" y="2032"/>
                </a:lnTo>
                <a:lnTo>
                  <a:pt x="1454" y="2036"/>
                </a:lnTo>
                <a:lnTo>
                  <a:pt x="1424" y="2042"/>
                </a:lnTo>
                <a:lnTo>
                  <a:pt x="1404" y="2046"/>
                </a:lnTo>
                <a:lnTo>
                  <a:pt x="1398" y="2050"/>
                </a:lnTo>
                <a:lnTo>
                  <a:pt x="1396" y="2052"/>
                </a:lnTo>
                <a:lnTo>
                  <a:pt x="1398" y="2054"/>
                </a:lnTo>
                <a:lnTo>
                  <a:pt x="1404" y="2058"/>
                </a:lnTo>
                <a:lnTo>
                  <a:pt x="1424" y="2062"/>
                </a:lnTo>
                <a:lnTo>
                  <a:pt x="1438" y="2064"/>
                </a:lnTo>
                <a:lnTo>
                  <a:pt x="1464" y="2068"/>
                </a:lnTo>
                <a:lnTo>
                  <a:pt x="1492" y="2070"/>
                </a:lnTo>
                <a:lnTo>
                  <a:pt x="1534" y="2070"/>
                </a:lnTo>
                <a:lnTo>
                  <a:pt x="1556" y="2068"/>
                </a:lnTo>
                <a:lnTo>
                  <a:pt x="1564" y="2066"/>
                </a:lnTo>
                <a:lnTo>
                  <a:pt x="1570" y="2064"/>
                </a:lnTo>
                <a:lnTo>
                  <a:pt x="1584" y="2052"/>
                </a:lnTo>
                <a:lnTo>
                  <a:pt x="1590" y="2042"/>
                </a:lnTo>
                <a:lnTo>
                  <a:pt x="1598" y="2028"/>
                </a:lnTo>
                <a:lnTo>
                  <a:pt x="1602" y="2012"/>
                </a:lnTo>
                <a:lnTo>
                  <a:pt x="1604" y="2002"/>
                </a:lnTo>
                <a:lnTo>
                  <a:pt x="1606" y="2000"/>
                </a:lnTo>
                <a:lnTo>
                  <a:pt x="1612" y="1996"/>
                </a:lnTo>
                <a:lnTo>
                  <a:pt x="1630" y="1990"/>
                </a:lnTo>
                <a:lnTo>
                  <a:pt x="1632" y="1990"/>
                </a:lnTo>
                <a:lnTo>
                  <a:pt x="1642" y="1986"/>
                </a:lnTo>
                <a:lnTo>
                  <a:pt x="1648" y="1978"/>
                </a:lnTo>
                <a:lnTo>
                  <a:pt x="1652" y="1968"/>
                </a:lnTo>
                <a:lnTo>
                  <a:pt x="1652" y="1958"/>
                </a:lnTo>
                <a:lnTo>
                  <a:pt x="1610" y="1758"/>
                </a:lnTo>
                <a:lnTo>
                  <a:pt x="1598" y="1708"/>
                </a:lnTo>
                <a:lnTo>
                  <a:pt x="1592" y="1686"/>
                </a:lnTo>
                <a:lnTo>
                  <a:pt x="1590" y="1666"/>
                </a:lnTo>
                <a:lnTo>
                  <a:pt x="1590" y="1636"/>
                </a:lnTo>
                <a:lnTo>
                  <a:pt x="1588" y="1620"/>
                </a:lnTo>
                <a:lnTo>
                  <a:pt x="1582" y="1598"/>
                </a:lnTo>
                <a:lnTo>
                  <a:pt x="1570" y="1556"/>
                </a:lnTo>
                <a:lnTo>
                  <a:pt x="1564" y="1534"/>
                </a:lnTo>
                <a:lnTo>
                  <a:pt x="1562" y="1516"/>
                </a:lnTo>
                <a:lnTo>
                  <a:pt x="1560" y="1502"/>
                </a:lnTo>
                <a:lnTo>
                  <a:pt x="1554" y="1486"/>
                </a:lnTo>
                <a:lnTo>
                  <a:pt x="1550" y="1468"/>
                </a:lnTo>
                <a:lnTo>
                  <a:pt x="1548" y="1450"/>
                </a:lnTo>
                <a:lnTo>
                  <a:pt x="1546" y="1428"/>
                </a:lnTo>
                <a:lnTo>
                  <a:pt x="1544" y="1404"/>
                </a:lnTo>
                <a:lnTo>
                  <a:pt x="1540" y="1388"/>
                </a:lnTo>
                <a:lnTo>
                  <a:pt x="1534" y="1362"/>
                </a:lnTo>
                <a:lnTo>
                  <a:pt x="1524" y="1336"/>
                </a:lnTo>
                <a:lnTo>
                  <a:pt x="1518" y="1324"/>
                </a:lnTo>
                <a:lnTo>
                  <a:pt x="1496" y="1274"/>
                </a:lnTo>
                <a:lnTo>
                  <a:pt x="1490" y="1254"/>
                </a:lnTo>
                <a:lnTo>
                  <a:pt x="1482" y="1228"/>
                </a:lnTo>
                <a:lnTo>
                  <a:pt x="1474" y="1202"/>
                </a:lnTo>
                <a:lnTo>
                  <a:pt x="1470" y="1182"/>
                </a:lnTo>
                <a:lnTo>
                  <a:pt x="1458" y="1132"/>
                </a:lnTo>
                <a:lnTo>
                  <a:pt x="1454" y="1106"/>
                </a:lnTo>
                <a:lnTo>
                  <a:pt x="1452" y="1080"/>
                </a:lnTo>
                <a:lnTo>
                  <a:pt x="1452" y="1062"/>
                </a:lnTo>
                <a:lnTo>
                  <a:pt x="1452" y="1024"/>
                </a:lnTo>
                <a:lnTo>
                  <a:pt x="1450" y="1008"/>
                </a:lnTo>
                <a:lnTo>
                  <a:pt x="1446" y="986"/>
                </a:lnTo>
                <a:lnTo>
                  <a:pt x="1442" y="966"/>
                </a:lnTo>
                <a:lnTo>
                  <a:pt x="1434" y="912"/>
                </a:lnTo>
                <a:lnTo>
                  <a:pt x="1430" y="882"/>
                </a:lnTo>
                <a:lnTo>
                  <a:pt x="1424" y="856"/>
                </a:lnTo>
                <a:lnTo>
                  <a:pt x="1418" y="828"/>
                </a:lnTo>
                <a:lnTo>
                  <a:pt x="1404" y="772"/>
                </a:lnTo>
                <a:lnTo>
                  <a:pt x="1396" y="750"/>
                </a:lnTo>
                <a:lnTo>
                  <a:pt x="1390" y="734"/>
                </a:lnTo>
                <a:lnTo>
                  <a:pt x="1386" y="730"/>
                </a:lnTo>
                <a:lnTo>
                  <a:pt x="1380" y="724"/>
                </a:lnTo>
                <a:lnTo>
                  <a:pt x="1368" y="716"/>
                </a:lnTo>
                <a:lnTo>
                  <a:pt x="1356" y="714"/>
                </a:lnTo>
                <a:lnTo>
                  <a:pt x="1348" y="712"/>
                </a:lnTo>
                <a:lnTo>
                  <a:pt x="1334" y="712"/>
                </a:lnTo>
                <a:lnTo>
                  <a:pt x="1332" y="710"/>
                </a:lnTo>
                <a:lnTo>
                  <a:pt x="1328" y="708"/>
                </a:lnTo>
                <a:lnTo>
                  <a:pt x="1320" y="698"/>
                </a:lnTo>
                <a:lnTo>
                  <a:pt x="1306" y="674"/>
                </a:lnTo>
                <a:lnTo>
                  <a:pt x="1298" y="664"/>
                </a:lnTo>
                <a:lnTo>
                  <a:pt x="1292" y="656"/>
                </a:lnTo>
                <a:lnTo>
                  <a:pt x="1280" y="644"/>
                </a:lnTo>
                <a:lnTo>
                  <a:pt x="1272" y="634"/>
                </a:lnTo>
                <a:lnTo>
                  <a:pt x="1264" y="620"/>
                </a:lnTo>
                <a:lnTo>
                  <a:pt x="1250" y="584"/>
                </a:lnTo>
                <a:lnTo>
                  <a:pt x="1238" y="542"/>
                </a:lnTo>
                <a:lnTo>
                  <a:pt x="1234" y="532"/>
                </a:lnTo>
                <a:lnTo>
                  <a:pt x="1230" y="524"/>
                </a:lnTo>
                <a:lnTo>
                  <a:pt x="1226" y="520"/>
                </a:lnTo>
                <a:lnTo>
                  <a:pt x="1222" y="518"/>
                </a:lnTo>
                <a:lnTo>
                  <a:pt x="1220" y="516"/>
                </a:lnTo>
                <a:lnTo>
                  <a:pt x="1218" y="514"/>
                </a:lnTo>
                <a:lnTo>
                  <a:pt x="1216" y="510"/>
                </a:lnTo>
                <a:lnTo>
                  <a:pt x="1216" y="506"/>
                </a:lnTo>
                <a:lnTo>
                  <a:pt x="1214" y="490"/>
                </a:lnTo>
                <a:lnTo>
                  <a:pt x="1210" y="468"/>
                </a:lnTo>
                <a:lnTo>
                  <a:pt x="1194" y="388"/>
                </a:lnTo>
                <a:lnTo>
                  <a:pt x="1182" y="334"/>
                </a:lnTo>
                <a:lnTo>
                  <a:pt x="1166" y="244"/>
                </a:lnTo>
                <a:lnTo>
                  <a:pt x="1158" y="218"/>
                </a:lnTo>
                <a:lnTo>
                  <a:pt x="1148" y="192"/>
                </a:lnTo>
                <a:lnTo>
                  <a:pt x="1128" y="146"/>
                </a:lnTo>
                <a:lnTo>
                  <a:pt x="1116" y="122"/>
                </a:lnTo>
                <a:lnTo>
                  <a:pt x="1098" y="102"/>
                </a:lnTo>
                <a:lnTo>
                  <a:pt x="1080" y="82"/>
                </a:lnTo>
                <a:lnTo>
                  <a:pt x="1060" y="64"/>
                </a:lnTo>
                <a:lnTo>
                  <a:pt x="1040" y="46"/>
                </a:lnTo>
                <a:lnTo>
                  <a:pt x="1030" y="40"/>
                </a:lnTo>
                <a:lnTo>
                  <a:pt x="986" y="12"/>
                </a:lnTo>
                <a:lnTo>
                  <a:pt x="976" y="8"/>
                </a:lnTo>
                <a:lnTo>
                  <a:pt x="966" y="4"/>
                </a:lnTo>
                <a:lnTo>
                  <a:pt x="954" y="2"/>
                </a:lnTo>
                <a:lnTo>
                  <a:pt x="946" y="0"/>
                </a:lnTo>
                <a:lnTo>
                  <a:pt x="926" y="2"/>
                </a:lnTo>
                <a:lnTo>
                  <a:pt x="904" y="6"/>
                </a:lnTo>
                <a:lnTo>
                  <a:pt x="886" y="10"/>
                </a:lnTo>
                <a:lnTo>
                  <a:pt x="870" y="12"/>
                </a:lnTo>
                <a:lnTo>
                  <a:pt x="834" y="12"/>
                </a:lnTo>
                <a:lnTo>
                  <a:pt x="824" y="14"/>
                </a:lnTo>
                <a:lnTo>
                  <a:pt x="814" y="18"/>
                </a:lnTo>
                <a:lnTo>
                  <a:pt x="802" y="22"/>
                </a:lnTo>
                <a:lnTo>
                  <a:pt x="792" y="30"/>
                </a:lnTo>
                <a:lnTo>
                  <a:pt x="774" y="48"/>
                </a:lnTo>
                <a:lnTo>
                  <a:pt x="758" y="66"/>
                </a:lnTo>
                <a:lnTo>
                  <a:pt x="738" y="90"/>
                </a:lnTo>
                <a:lnTo>
                  <a:pt x="730" y="102"/>
                </a:lnTo>
                <a:lnTo>
                  <a:pt x="720" y="122"/>
                </a:lnTo>
                <a:lnTo>
                  <a:pt x="688" y="182"/>
                </a:lnTo>
                <a:lnTo>
                  <a:pt x="678" y="206"/>
                </a:lnTo>
                <a:lnTo>
                  <a:pt x="668" y="232"/>
                </a:lnTo>
                <a:lnTo>
                  <a:pt x="656" y="276"/>
                </a:lnTo>
                <a:lnTo>
                  <a:pt x="648" y="302"/>
                </a:lnTo>
                <a:lnTo>
                  <a:pt x="642" y="328"/>
                </a:lnTo>
                <a:lnTo>
                  <a:pt x="638" y="358"/>
                </a:lnTo>
                <a:lnTo>
                  <a:pt x="636" y="386"/>
                </a:lnTo>
                <a:lnTo>
                  <a:pt x="634" y="414"/>
                </a:lnTo>
                <a:lnTo>
                  <a:pt x="634" y="442"/>
                </a:lnTo>
                <a:lnTo>
                  <a:pt x="632" y="470"/>
                </a:lnTo>
                <a:lnTo>
                  <a:pt x="628" y="496"/>
                </a:lnTo>
                <a:lnTo>
                  <a:pt x="624" y="516"/>
                </a:lnTo>
                <a:lnTo>
                  <a:pt x="612" y="566"/>
                </a:lnTo>
                <a:lnTo>
                  <a:pt x="606" y="586"/>
                </a:lnTo>
                <a:lnTo>
                  <a:pt x="598" y="596"/>
                </a:lnTo>
                <a:lnTo>
                  <a:pt x="586" y="602"/>
                </a:lnTo>
                <a:lnTo>
                  <a:pt x="566" y="608"/>
                </a:lnTo>
                <a:lnTo>
                  <a:pt x="438" y="634"/>
                </a:lnTo>
                <a:lnTo>
                  <a:pt x="416" y="638"/>
                </a:lnTo>
                <a:lnTo>
                  <a:pt x="404" y="644"/>
                </a:lnTo>
                <a:lnTo>
                  <a:pt x="382" y="662"/>
                </a:lnTo>
                <a:lnTo>
                  <a:pt x="368" y="678"/>
                </a:lnTo>
                <a:lnTo>
                  <a:pt x="350" y="696"/>
                </a:lnTo>
                <a:lnTo>
                  <a:pt x="346" y="702"/>
                </a:lnTo>
                <a:lnTo>
                  <a:pt x="330" y="724"/>
                </a:lnTo>
                <a:lnTo>
                  <a:pt x="318" y="748"/>
                </a:lnTo>
                <a:lnTo>
                  <a:pt x="312" y="758"/>
                </a:lnTo>
                <a:lnTo>
                  <a:pt x="288" y="806"/>
                </a:lnTo>
                <a:lnTo>
                  <a:pt x="258" y="866"/>
                </a:lnTo>
                <a:lnTo>
                  <a:pt x="242" y="890"/>
                </a:lnTo>
                <a:lnTo>
                  <a:pt x="226" y="910"/>
                </a:lnTo>
                <a:lnTo>
                  <a:pt x="196" y="942"/>
                </a:lnTo>
                <a:lnTo>
                  <a:pt x="160" y="982"/>
                </a:lnTo>
                <a:lnTo>
                  <a:pt x="152" y="992"/>
                </a:lnTo>
                <a:lnTo>
                  <a:pt x="116" y="1032"/>
                </a:lnTo>
                <a:lnTo>
                  <a:pt x="98" y="1050"/>
                </a:lnTo>
                <a:lnTo>
                  <a:pt x="82" y="1068"/>
                </a:lnTo>
                <a:lnTo>
                  <a:pt x="72" y="1082"/>
                </a:lnTo>
                <a:lnTo>
                  <a:pt x="48" y="1118"/>
                </a:lnTo>
                <a:lnTo>
                  <a:pt x="24" y="1156"/>
                </a:lnTo>
                <a:lnTo>
                  <a:pt x="2" y="1190"/>
                </a:lnTo>
                <a:lnTo>
                  <a:pt x="0" y="1196"/>
                </a:lnTo>
                <a:lnTo>
                  <a:pt x="0" y="1204"/>
                </a:lnTo>
                <a:lnTo>
                  <a:pt x="0" y="1210"/>
                </a:lnTo>
                <a:lnTo>
                  <a:pt x="2" y="1216"/>
                </a:lnTo>
                <a:lnTo>
                  <a:pt x="2" y="1218"/>
                </a:lnTo>
                <a:lnTo>
                  <a:pt x="2" y="1216"/>
                </a:lnTo>
                <a:lnTo>
                  <a:pt x="0" y="1214"/>
                </a:lnTo>
                <a:lnTo>
                  <a:pt x="2" y="1216"/>
                </a:lnTo>
                <a:close/>
                <a:moveTo>
                  <a:pt x="1238" y="1146"/>
                </a:moveTo>
                <a:lnTo>
                  <a:pt x="1238" y="1146"/>
                </a:lnTo>
                <a:lnTo>
                  <a:pt x="1244" y="1126"/>
                </a:lnTo>
                <a:lnTo>
                  <a:pt x="1248" y="1118"/>
                </a:lnTo>
                <a:lnTo>
                  <a:pt x="1250" y="1114"/>
                </a:lnTo>
                <a:lnTo>
                  <a:pt x="1258" y="1106"/>
                </a:lnTo>
                <a:lnTo>
                  <a:pt x="1264" y="1096"/>
                </a:lnTo>
                <a:lnTo>
                  <a:pt x="1268" y="1092"/>
                </a:lnTo>
                <a:lnTo>
                  <a:pt x="1272" y="1094"/>
                </a:lnTo>
                <a:lnTo>
                  <a:pt x="1276" y="1098"/>
                </a:lnTo>
                <a:lnTo>
                  <a:pt x="1280" y="1106"/>
                </a:lnTo>
                <a:lnTo>
                  <a:pt x="1284" y="1128"/>
                </a:lnTo>
                <a:lnTo>
                  <a:pt x="1286" y="1148"/>
                </a:lnTo>
                <a:lnTo>
                  <a:pt x="1286" y="1180"/>
                </a:lnTo>
                <a:lnTo>
                  <a:pt x="1288" y="1196"/>
                </a:lnTo>
                <a:lnTo>
                  <a:pt x="1292" y="1218"/>
                </a:lnTo>
                <a:lnTo>
                  <a:pt x="1306" y="1298"/>
                </a:lnTo>
                <a:lnTo>
                  <a:pt x="1316" y="1352"/>
                </a:lnTo>
                <a:lnTo>
                  <a:pt x="1322" y="1382"/>
                </a:lnTo>
                <a:lnTo>
                  <a:pt x="1330" y="1408"/>
                </a:lnTo>
                <a:lnTo>
                  <a:pt x="1340" y="1432"/>
                </a:lnTo>
                <a:lnTo>
                  <a:pt x="1352" y="1454"/>
                </a:lnTo>
                <a:lnTo>
                  <a:pt x="1360" y="1474"/>
                </a:lnTo>
                <a:lnTo>
                  <a:pt x="1368" y="1490"/>
                </a:lnTo>
                <a:lnTo>
                  <a:pt x="1374" y="1504"/>
                </a:lnTo>
                <a:lnTo>
                  <a:pt x="1380" y="1514"/>
                </a:lnTo>
                <a:lnTo>
                  <a:pt x="1382" y="1522"/>
                </a:lnTo>
                <a:lnTo>
                  <a:pt x="1380" y="1526"/>
                </a:lnTo>
                <a:lnTo>
                  <a:pt x="1374" y="1528"/>
                </a:lnTo>
                <a:lnTo>
                  <a:pt x="1356" y="1530"/>
                </a:lnTo>
                <a:lnTo>
                  <a:pt x="1284" y="1530"/>
                </a:lnTo>
                <a:lnTo>
                  <a:pt x="1274" y="1528"/>
                </a:lnTo>
                <a:lnTo>
                  <a:pt x="1262" y="1524"/>
                </a:lnTo>
                <a:lnTo>
                  <a:pt x="1254" y="1518"/>
                </a:lnTo>
                <a:lnTo>
                  <a:pt x="1250" y="1510"/>
                </a:lnTo>
                <a:lnTo>
                  <a:pt x="1244" y="1490"/>
                </a:lnTo>
                <a:lnTo>
                  <a:pt x="1240" y="1466"/>
                </a:lnTo>
                <a:lnTo>
                  <a:pt x="1234" y="1422"/>
                </a:lnTo>
                <a:lnTo>
                  <a:pt x="1228" y="1368"/>
                </a:lnTo>
                <a:lnTo>
                  <a:pt x="1218" y="1304"/>
                </a:lnTo>
                <a:lnTo>
                  <a:pt x="1218" y="1276"/>
                </a:lnTo>
                <a:lnTo>
                  <a:pt x="1220" y="1250"/>
                </a:lnTo>
                <a:lnTo>
                  <a:pt x="1226" y="1218"/>
                </a:lnTo>
                <a:lnTo>
                  <a:pt x="1236" y="1164"/>
                </a:lnTo>
                <a:lnTo>
                  <a:pt x="1238" y="1146"/>
                </a:lnTo>
                <a:close/>
                <a:moveTo>
                  <a:pt x="202" y="1240"/>
                </a:moveTo>
                <a:lnTo>
                  <a:pt x="202" y="1240"/>
                </a:lnTo>
                <a:lnTo>
                  <a:pt x="198" y="1228"/>
                </a:lnTo>
                <a:lnTo>
                  <a:pt x="200" y="1216"/>
                </a:lnTo>
                <a:lnTo>
                  <a:pt x="204" y="1206"/>
                </a:lnTo>
                <a:lnTo>
                  <a:pt x="210" y="1198"/>
                </a:lnTo>
                <a:lnTo>
                  <a:pt x="266" y="1148"/>
                </a:lnTo>
                <a:lnTo>
                  <a:pt x="308" y="1112"/>
                </a:lnTo>
                <a:lnTo>
                  <a:pt x="348" y="1078"/>
                </a:lnTo>
                <a:lnTo>
                  <a:pt x="366" y="1058"/>
                </a:lnTo>
                <a:lnTo>
                  <a:pt x="382" y="1036"/>
                </a:lnTo>
                <a:lnTo>
                  <a:pt x="412" y="986"/>
                </a:lnTo>
                <a:lnTo>
                  <a:pt x="420" y="976"/>
                </a:lnTo>
                <a:lnTo>
                  <a:pt x="426" y="966"/>
                </a:lnTo>
                <a:lnTo>
                  <a:pt x="434" y="960"/>
                </a:lnTo>
                <a:lnTo>
                  <a:pt x="440" y="956"/>
                </a:lnTo>
                <a:lnTo>
                  <a:pt x="446" y="954"/>
                </a:lnTo>
                <a:lnTo>
                  <a:pt x="454" y="954"/>
                </a:lnTo>
                <a:lnTo>
                  <a:pt x="460" y="954"/>
                </a:lnTo>
                <a:lnTo>
                  <a:pt x="468" y="956"/>
                </a:lnTo>
                <a:lnTo>
                  <a:pt x="482" y="964"/>
                </a:lnTo>
                <a:lnTo>
                  <a:pt x="494" y="974"/>
                </a:lnTo>
                <a:lnTo>
                  <a:pt x="522" y="1004"/>
                </a:lnTo>
                <a:lnTo>
                  <a:pt x="528" y="1014"/>
                </a:lnTo>
                <a:lnTo>
                  <a:pt x="534" y="1024"/>
                </a:lnTo>
                <a:lnTo>
                  <a:pt x="544" y="1046"/>
                </a:lnTo>
                <a:lnTo>
                  <a:pt x="556" y="1098"/>
                </a:lnTo>
                <a:lnTo>
                  <a:pt x="572" y="1166"/>
                </a:lnTo>
                <a:lnTo>
                  <a:pt x="582" y="1218"/>
                </a:lnTo>
                <a:lnTo>
                  <a:pt x="588" y="1260"/>
                </a:lnTo>
                <a:lnTo>
                  <a:pt x="590" y="1288"/>
                </a:lnTo>
                <a:lnTo>
                  <a:pt x="588" y="1314"/>
                </a:lnTo>
                <a:lnTo>
                  <a:pt x="582" y="1346"/>
                </a:lnTo>
                <a:lnTo>
                  <a:pt x="574" y="1400"/>
                </a:lnTo>
                <a:lnTo>
                  <a:pt x="568" y="1430"/>
                </a:lnTo>
                <a:lnTo>
                  <a:pt x="556" y="1482"/>
                </a:lnTo>
                <a:lnTo>
                  <a:pt x="556" y="1488"/>
                </a:lnTo>
                <a:lnTo>
                  <a:pt x="550" y="1510"/>
                </a:lnTo>
                <a:lnTo>
                  <a:pt x="544" y="1522"/>
                </a:lnTo>
                <a:lnTo>
                  <a:pt x="538" y="1536"/>
                </a:lnTo>
                <a:lnTo>
                  <a:pt x="530" y="1556"/>
                </a:lnTo>
                <a:lnTo>
                  <a:pt x="530" y="1562"/>
                </a:lnTo>
                <a:lnTo>
                  <a:pt x="524" y="1582"/>
                </a:lnTo>
                <a:lnTo>
                  <a:pt x="520" y="1590"/>
                </a:lnTo>
                <a:lnTo>
                  <a:pt x="516" y="1594"/>
                </a:lnTo>
                <a:lnTo>
                  <a:pt x="504" y="1600"/>
                </a:lnTo>
                <a:lnTo>
                  <a:pt x="486" y="1606"/>
                </a:lnTo>
                <a:lnTo>
                  <a:pt x="476" y="1608"/>
                </a:lnTo>
                <a:lnTo>
                  <a:pt x="464" y="1608"/>
                </a:lnTo>
                <a:lnTo>
                  <a:pt x="438" y="1608"/>
                </a:lnTo>
                <a:lnTo>
                  <a:pt x="412" y="1604"/>
                </a:lnTo>
                <a:lnTo>
                  <a:pt x="402" y="1602"/>
                </a:lnTo>
                <a:lnTo>
                  <a:pt x="394" y="1600"/>
                </a:lnTo>
                <a:lnTo>
                  <a:pt x="390" y="1596"/>
                </a:lnTo>
                <a:lnTo>
                  <a:pt x="390" y="1594"/>
                </a:lnTo>
                <a:lnTo>
                  <a:pt x="392" y="1590"/>
                </a:lnTo>
                <a:lnTo>
                  <a:pt x="390" y="1584"/>
                </a:lnTo>
                <a:lnTo>
                  <a:pt x="386" y="1576"/>
                </a:lnTo>
                <a:lnTo>
                  <a:pt x="380" y="1566"/>
                </a:lnTo>
                <a:lnTo>
                  <a:pt x="318" y="1490"/>
                </a:lnTo>
                <a:lnTo>
                  <a:pt x="306" y="1470"/>
                </a:lnTo>
                <a:lnTo>
                  <a:pt x="302" y="1462"/>
                </a:lnTo>
                <a:lnTo>
                  <a:pt x="300" y="1456"/>
                </a:lnTo>
                <a:lnTo>
                  <a:pt x="298" y="1440"/>
                </a:lnTo>
                <a:lnTo>
                  <a:pt x="294" y="1420"/>
                </a:lnTo>
                <a:lnTo>
                  <a:pt x="286" y="1396"/>
                </a:lnTo>
                <a:lnTo>
                  <a:pt x="274" y="1372"/>
                </a:lnTo>
                <a:lnTo>
                  <a:pt x="272" y="1370"/>
                </a:lnTo>
                <a:lnTo>
                  <a:pt x="246" y="1322"/>
                </a:lnTo>
                <a:lnTo>
                  <a:pt x="202" y="124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6" name="Freeform 8"/>
          <p:cNvSpPr>
            <a:spLocks noEditPoints="1"/>
          </p:cNvSpPr>
          <p:nvPr/>
        </p:nvSpPr>
        <p:spPr bwMode="auto">
          <a:xfrm>
            <a:off x="7696200" y="4667822"/>
            <a:ext cx="401638" cy="963612"/>
          </a:xfrm>
          <a:custGeom>
            <a:avLst/>
            <a:gdLst>
              <a:gd name="T0" fmla="*/ 2147483647 w 1652"/>
              <a:gd name="T1" fmla="*/ 2147483647 h 3968"/>
              <a:gd name="T2" fmla="*/ 2147483647 w 1652"/>
              <a:gd name="T3" fmla="*/ 2147483647 h 3968"/>
              <a:gd name="T4" fmla="*/ 2147483647 w 1652"/>
              <a:gd name="T5" fmla="*/ 2147483647 h 3968"/>
              <a:gd name="T6" fmla="*/ 2147483647 w 1652"/>
              <a:gd name="T7" fmla="*/ 2147483647 h 3968"/>
              <a:gd name="T8" fmla="*/ 2147483647 w 1652"/>
              <a:gd name="T9" fmla="*/ 2147483647 h 3968"/>
              <a:gd name="T10" fmla="*/ 2147483647 w 1652"/>
              <a:gd name="T11" fmla="*/ 2147483647 h 3968"/>
              <a:gd name="T12" fmla="*/ 2147483647 w 1652"/>
              <a:gd name="T13" fmla="*/ 2147483647 h 3968"/>
              <a:gd name="T14" fmla="*/ 2147483647 w 1652"/>
              <a:gd name="T15" fmla="*/ 2147483647 h 3968"/>
              <a:gd name="T16" fmla="*/ 2147483647 w 1652"/>
              <a:gd name="T17" fmla="*/ 2147483647 h 3968"/>
              <a:gd name="T18" fmla="*/ 2147483647 w 1652"/>
              <a:gd name="T19" fmla="*/ 2147483647 h 3968"/>
              <a:gd name="T20" fmla="*/ 2147483647 w 1652"/>
              <a:gd name="T21" fmla="*/ 2147483647 h 3968"/>
              <a:gd name="T22" fmla="*/ 2147483647 w 1652"/>
              <a:gd name="T23" fmla="*/ 2147483647 h 3968"/>
              <a:gd name="T24" fmla="*/ 2147483647 w 1652"/>
              <a:gd name="T25" fmla="*/ 2147483647 h 3968"/>
              <a:gd name="T26" fmla="*/ 2147483647 w 1652"/>
              <a:gd name="T27" fmla="*/ 2147483647 h 3968"/>
              <a:gd name="T28" fmla="*/ 2147483647 w 1652"/>
              <a:gd name="T29" fmla="*/ 2147483647 h 3968"/>
              <a:gd name="T30" fmla="*/ 2147483647 w 1652"/>
              <a:gd name="T31" fmla="*/ 2147483647 h 3968"/>
              <a:gd name="T32" fmla="*/ 2147483647 w 1652"/>
              <a:gd name="T33" fmla="*/ 2147483647 h 3968"/>
              <a:gd name="T34" fmla="*/ 2147483647 w 1652"/>
              <a:gd name="T35" fmla="*/ 2147483647 h 3968"/>
              <a:gd name="T36" fmla="*/ 2147483647 w 1652"/>
              <a:gd name="T37" fmla="*/ 2147483647 h 3968"/>
              <a:gd name="T38" fmla="*/ 2147483647 w 1652"/>
              <a:gd name="T39" fmla="*/ 2147483647 h 3968"/>
              <a:gd name="T40" fmla="*/ 2147483647 w 1652"/>
              <a:gd name="T41" fmla="*/ 2147483647 h 3968"/>
              <a:gd name="T42" fmla="*/ 2147483647 w 1652"/>
              <a:gd name="T43" fmla="*/ 2147483647 h 3968"/>
              <a:gd name="T44" fmla="*/ 2147483647 w 1652"/>
              <a:gd name="T45" fmla="*/ 2147483647 h 3968"/>
              <a:gd name="T46" fmla="*/ 2147483647 w 1652"/>
              <a:gd name="T47" fmla="*/ 2147483647 h 3968"/>
              <a:gd name="T48" fmla="*/ 2147483647 w 1652"/>
              <a:gd name="T49" fmla="*/ 2147483647 h 3968"/>
              <a:gd name="T50" fmla="*/ 2147483647 w 1652"/>
              <a:gd name="T51" fmla="*/ 2147483647 h 3968"/>
              <a:gd name="T52" fmla="*/ 2147483647 w 1652"/>
              <a:gd name="T53" fmla="*/ 2147483647 h 3968"/>
              <a:gd name="T54" fmla="*/ 2147483647 w 1652"/>
              <a:gd name="T55" fmla="*/ 2147483647 h 3968"/>
              <a:gd name="T56" fmla="*/ 2147483647 w 1652"/>
              <a:gd name="T57" fmla="*/ 2147483647 h 3968"/>
              <a:gd name="T58" fmla="*/ 2147483647 w 1652"/>
              <a:gd name="T59" fmla="*/ 2147483647 h 3968"/>
              <a:gd name="T60" fmla="*/ 2147483647 w 1652"/>
              <a:gd name="T61" fmla="*/ 2147483647 h 3968"/>
              <a:gd name="T62" fmla="*/ 2147483647 w 1652"/>
              <a:gd name="T63" fmla="*/ 2147483647 h 3968"/>
              <a:gd name="T64" fmla="*/ 2147483647 w 1652"/>
              <a:gd name="T65" fmla="*/ 2147483647 h 3968"/>
              <a:gd name="T66" fmla="*/ 2147483647 w 1652"/>
              <a:gd name="T67" fmla="*/ 2147483647 h 3968"/>
              <a:gd name="T68" fmla="*/ 2147483647 w 1652"/>
              <a:gd name="T69" fmla="*/ 2147483647 h 3968"/>
              <a:gd name="T70" fmla="*/ 2147483647 w 1652"/>
              <a:gd name="T71" fmla="*/ 2147483647 h 3968"/>
              <a:gd name="T72" fmla="*/ 2147483647 w 1652"/>
              <a:gd name="T73" fmla="*/ 2147483647 h 3968"/>
              <a:gd name="T74" fmla="*/ 2147483647 w 1652"/>
              <a:gd name="T75" fmla="*/ 2147483647 h 3968"/>
              <a:gd name="T76" fmla="*/ 2147483647 w 1652"/>
              <a:gd name="T77" fmla="*/ 2147483647 h 3968"/>
              <a:gd name="T78" fmla="*/ 2147483647 w 1652"/>
              <a:gd name="T79" fmla="*/ 2147483647 h 3968"/>
              <a:gd name="T80" fmla="*/ 2147483647 w 1652"/>
              <a:gd name="T81" fmla="*/ 2147483647 h 3968"/>
              <a:gd name="T82" fmla="*/ 2147483647 w 1652"/>
              <a:gd name="T83" fmla="*/ 2147483647 h 3968"/>
              <a:gd name="T84" fmla="*/ 2147483647 w 1652"/>
              <a:gd name="T85" fmla="*/ 2147483647 h 3968"/>
              <a:gd name="T86" fmla="*/ 2147483647 w 1652"/>
              <a:gd name="T87" fmla="*/ 2147483647 h 3968"/>
              <a:gd name="T88" fmla="*/ 2147483647 w 1652"/>
              <a:gd name="T89" fmla="*/ 2147483647 h 3968"/>
              <a:gd name="T90" fmla="*/ 2147483647 w 1652"/>
              <a:gd name="T91" fmla="*/ 2147483647 h 3968"/>
              <a:gd name="T92" fmla="*/ 2147483647 w 1652"/>
              <a:gd name="T93" fmla="*/ 2147483647 h 3968"/>
              <a:gd name="T94" fmla="*/ 2147483647 w 1652"/>
              <a:gd name="T95" fmla="*/ 2147483647 h 3968"/>
              <a:gd name="T96" fmla="*/ 2147483647 w 1652"/>
              <a:gd name="T97" fmla="*/ 2147483647 h 3968"/>
              <a:gd name="T98" fmla="*/ 2147483647 w 1652"/>
              <a:gd name="T99" fmla="*/ 2147483647 h 3968"/>
              <a:gd name="T100" fmla="*/ 2147483647 w 1652"/>
              <a:gd name="T101" fmla="*/ 2147483647 h 3968"/>
              <a:gd name="T102" fmla="*/ 2147483647 w 1652"/>
              <a:gd name="T103" fmla="*/ 2147483647 h 3968"/>
              <a:gd name="T104" fmla="*/ 2147483647 w 1652"/>
              <a:gd name="T105" fmla="*/ 2147483647 h 3968"/>
              <a:gd name="T106" fmla="*/ 2147483647 w 1652"/>
              <a:gd name="T107" fmla="*/ 2147483647 h 3968"/>
              <a:gd name="T108" fmla="*/ 2147483647 w 1652"/>
              <a:gd name="T109" fmla="*/ 2147483647 h 3968"/>
              <a:gd name="T110" fmla="*/ 2147483647 w 1652"/>
              <a:gd name="T111" fmla="*/ 2147483647 h 3968"/>
              <a:gd name="T112" fmla="*/ 2147483647 w 1652"/>
              <a:gd name="T113" fmla="*/ 2147483647 h 3968"/>
              <a:gd name="T114" fmla="*/ 2147483647 w 1652"/>
              <a:gd name="T115" fmla="*/ 2147483647 h 3968"/>
              <a:gd name="T116" fmla="*/ 2147483647 w 1652"/>
              <a:gd name="T117" fmla="*/ 2147483647 h 39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52"/>
              <a:gd name="T178" fmla="*/ 0 h 3968"/>
              <a:gd name="T179" fmla="*/ 1652 w 1652"/>
              <a:gd name="T180" fmla="*/ 3968 h 396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52" h="3968">
                <a:moveTo>
                  <a:pt x="2" y="1216"/>
                </a:moveTo>
                <a:lnTo>
                  <a:pt x="2" y="1216"/>
                </a:lnTo>
                <a:lnTo>
                  <a:pt x="16" y="1246"/>
                </a:lnTo>
                <a:lnTo>
                  <a:pt x="32" y="1288"/>
                </a:lnTo>
                <a:lnTo>
                  <a:pt x="70" y="1382"/>
                </a:lnTo>
                <a:lnTo>
                  <a:pt x="86" y="1426"/>
                </a:lnTo>
                <a:lnTo>
                  <a:pt x="94" y="1444"/>
                </a:lnTo>
                <a:lnTo>
                  <a:pt x="106" y="1462"/>
                </a:lnTo>
                <a:lnTo>
                  <a:pt x="120" y="1478"/>
                </a:lnTo>
                <a:lnTo>
                  <a:pt x="134" y="1492"/>
                </a:lnTo>
                <a:lnTo>
                  <a:pt x="146" y="1500"/>
                </a:lnTo>
                <a:lnTo>
                  <a:pt x="154" y="1504"/>
                </a:lnTo>
                <a:lnTo>
                  <a:pt x="156" y="1504"/>
                </a:lnTo>
                <a:lnTo>
                  <a:pt x="158" y="1506"/>
                </a:lnTo>
                <a:lnTo>
                  <a:pt x="154" y="1510"/>
                </a:lnTo>
                <a:lnTo>
                  <a:pt x="152" y="1512"/>
                </a:lnTo>
                <a:lnTo>
                  <a:pt x="152" y="1516"/>
                </a:lnTo>
                <a:lnTo>
                  <a:pt x="152" y="1520"/>
                </a:lnTo>
                <a:lnTo>
                  <a:pt x="154" y="1522"/>
                </a:lnTo>
                <a:lnTo>
                  <a:pt x="162" y="1528"/>
                </a:lnTo>
                <a:lnTo>
                  <a:pt x="170" y="1530"/>
                </a:lnTo>
                <a:lnTo>
                  <a:pt x="174" y="1532"/>
                </a:lnTo>
                <a:lnTo>
                  <a:pt x="180" y="1536"/>
                </a:lnTo>
                <a:lnTo>
                  <a:pt x="194" y="1552"/>
                </a:lnTo>
                <a:lnTo>
                  <a:pt x="242" y="1614"/>
                </a:lnTo>
                <a:lnTo>
                  <a:pt x="256" y="1634"/>
                </a:lnTo>
                <a:lnTo>
                  <a:pt x="264" y="1648"/>
                </a:lnTo>
                <a:lnTo>
                  <a:pt x="268" y="1654"/>
                </a:lnTo>
                <a:lnTo>
                  <a:pt x="274" y="1660"/>
                </a:lnTo>
                <a:lnTo>
                  <a:pt x="280" y="1664"/>
                </a:lnTo>
                <a:lnTo>
                  <a:pt x="286" y="1666"/>
                </a:lnTo>
                <a:lnTo>
                  <a:pt x="314" y="1678"/>
                </a:lnTo>
                <a:lnTo>
                  <a:pt x="328" y="1682"/>
                </a:lnTo>
                <a:lnTo>
                  <a:pt x="342" y="1684"/>
                </a:lnTo>
                <a:lnTo>
                  <a:pt x="348" y="1684"/>
                </a:lnTo>
                <a:lnTo>
                  <a:pt x="356" y="1688"/>
                </a:lnTo>
                <a:lnTo>
                  <a:pt x="364" y="1692"/>
                </a:lnTo>
                <a:lnTo>
                  <a:pt x="370" y="1696"/>
                </a:lnTo>
                <a:lnTo>
                  <a:pt x="386" y="1708"/>
                </a:lnTo>
                <a:lnTo>
                  <a:pt x="406" y="1720"/>
                </a:lnTo>
                <a:lnTo>
                  <a:pt x="446" y="1744"/>
                </a:lnTo>
                <a:lnTo>
                  <a:pt x="480" y="1768"/>
                </a:lnTo>
                <a:lnTo>
                  <a:pt x="486" y="1774"/>
                </a:lnTo>
                <a:lnTo>
                  <a:pt x="490" y="1782"/>
                </a:lnTo>
                <a:lnTo>
                  <a:pt x="494" y="1790"/>
                </a:lnTo>
                <a:lnTo>
                  <a:pt x="494" y="1798"/>
                </a:lnTo>
                <a:lnTo>
                  <a:pt x="494" y="1818"/>
                </a:lnTo>
                <a:lnTo>
                  <a:pt x="490" y="1844"/>
                </a:lnTo>
                <a:lnTo>
                  <a:pt x="486" y="1874"/>
                </a:lnTo>
                <a:lnTo>
                  <a:pt x="484" y="1900"/>
                </a:lnTo>
                <a:lnTo>
                  <a:pt x="482" y="1928"/>
                </a:lnTo>
                <a:lnTo>
                  <a:pt x="482" y="1968"/>
                </a:lnTo>
                <a:lnTo>
                  <a:pt x="484" y="2024"/>
                </a:lnTo>
                <a:lnTo>
                  <a:pt x="492" y="2138"/>
                </a:lnTo>
                <a:lnTo>
                  <a:pt x="494" y="2192"/>
                </a:lnTo>
                <a:lnTo>
                  <a:pt x="494" y="2464"/>
                </a:lnTo>
                <a:lnTo>
                  <a:pt x="494" y="2514"/>
                </a:lnTo>
                <a:lnTo>
                  <a:pt x="492" y="2540"/>
                </a:lnTo>
                <a:lnTo>
                  <a:pt x="488" y="2566"/>
                </a:lnTo>
                <a:lnTo>
                  <a:pt x="488" y="2570"/>
                </a:lnTo>
                <a:lnTo>
                  <a:pt x="484" y="2598"/>
                </a:lnTo>
                <a:lnTo>
                  <a:pt x="482" y="2624"/>
                </a:lnTo>
                <a:lnTo>
                  <a:pt x="482" y="2690"/>
                </a:lnTo>
                <a:lnTo>
                  <a:pt x="482" y="2746"/>
                </a:lnTo>
                <a:lnTo>
                  <a:pt x="482" y="2800"/>
                </a:lnTo>
                <a:lnTo>
                  <a:pt x="484" y="2820"/>
                </a:lnTo>
                <a:lnTo>
                  <a:pt x="486" y="2826"/>
                </a:lnTo>
                <a:lnTo>
                  <a:pt x="488" y="2828"/>
                </a:lnTo>
                <a:lnTo>
                  <a:pt x="490" y="2830"/>
                </a:lnTo>
                <a:lnTo>
                  <a:pt x="492" y="2836"/>
                </a:lnTo>
                <a:lnTo>
                  <a:pt x="492" y="2854"/>
                </a:lnTo>
                <a:lnTo>
                  <a:pt x="486" y="2908"/>
                </a:lnTo>
                <a:lnTo>
                  <a:pt x="484" y="2934"/>
                </a:lnTo>
                <a:lnTo>
                  <a:pt x="486" y="2962"/>
                </a:lnTo>
                <a:lnTo>
                  <a:pt x="490" y="3004"/>
                </a:lnTo>
                <a:lnTo>
                  <a:pt x="498" y="3058"/>
                </a:lnTo>
                <a:lnTo>
                  <a:pt x="504" y="3112"/>
                </a:lnTo>
                <a:lnTo>
                  <a:pt x="512" y="3166"/>
                </a:lnTo>
                <a:lnTo>
                  <a:pt x="532" y="3268"/>
                </a:lnTo>
                <a:lnTo>
                  <a:pt x="540" y="3322"/>
                </a:lnTo>
                <a:lnTo>
                  <a:pt x="548" y="3424"/>
                </a:lnTo>
                <a:lnTo>
                  <a:pt x="552" y="3480"/>
                </a:lnTo>
                <a:lnTo>
                  <a:pt x="560" y="3592"/>
                </a:lnTo>
                <a:lnTo>
                  <a:pt x="560" y="3620"/>
                </a:lnTo>
                <a:lnTo>
                  <a:pt x="558" y="3648"/>
                </a:lnTo>
                <a:lnTo>
                  <a:pt x="542" y="3750"/>
                </a:lnTo>
                <a:lnTo>
                  <a:pt x="536" y="3776"/>
                </a:lnTo>
                <a:lnTo>
                  <a:pt x="528" y="3802"/>
                </a:lnTo>
                <a:lnTo>
                  <a:pt x="504" y="3870"/>
                </a:lnTo>
                <a:lnTo>
                  <a:pt x="500" y="3882"/>
                </a:lnTo>
                <a:lnTo>
                  <a:pt x="500" y="3892"/>
                </a:lnTo>
                <a:lnTo>
                  <a:pt x="500" y="3902"/>
                </a:lnTo>
                <a:lnTo>
                  <a:pt x="502" y="3908"/>
                </a:lnTo>
                <a:lnTo>
                  <a:pt x="506" y="3920"/>
                </a:lnTo>
                <a:lnTo>
                  <a:pt x="508" y="3934"/>
                </a:lnTo>
                <a:lnTo>
                  <a:pt x="510" y="3940"/>
                </a:lnTo>
                <a:lnTo>
                  <a:pt x="514" y="3946"/>
                </a:lnTo>
                <a:lnTo>
                  <a:pt x="520" y="3952"/>
                </a:lnTo>
                <a:lnTo>
                  <a:pt x="528" y="3958"/>
                </a:lnTo>
                <a:lnTo>
                  <a:pt x="538" y="3962"/>
                </a:lnTo>
                <a:lnTo>
                  <a:pt x="550" y="3966"/>
                </a:lnTo>
                <a:lnTo>
                  <a:pt x="560" y="3968"/>
                </a:lnTo>
                <a:lnTo>
                  <a:pt x="570" y="3968"/>
                </a:lnTo>
                <a:lnTo>
                  <a:pt x="598" y="3968"/>
                </a:lnTo>
                <a:lnTo>
                  <a:pt x="632" y="3968"/>
                </a:lnTo>
                <a:lnTo>
                  <a:pt x="648" y="3968"/>
                </a:lnTo>
                <a:lnTo>
                  <a:pt x="660" y="3968"/>
                </a:lnTo>
                <a:lnTo>
                  <a:pt x="672" y="3966"/>
                </a:lnTo>
                <a:lnTo>
                  <a:pt x="682" y="3962"/>
                </a:lnTo>
                <a:lnTo>
                  <a:pt x="690" y="3958"/>
                </a:lnTo>
                <a:lnTo>
                  <a:pt x="700" y="3946"/>
                </a:lnTo>
                <a:lnTo>
                  <a:pt x="710" y="3934"/>
                </a:lnTo>
                <a:lnTo>
                  <a:pt x="714" y="3922"/>
                </a:lnTo>
                <a:lnTo>
                  <a:pt x="716" y="3916"/>
                </a:lnTo>
                <a:lnTo>
                  <a:pt x="716" y="3882"/>
                </a:lnTo>
                <a:lnTo>
                  <a:pt x="716" y="3732"/>
                </a:lnTo>
                <a:lnTo>
                  <a:pt x="716" y="3722"/>
                </a:lnTo>
                <a:lnTo>
                  <a:pt x="718" y="3712"/>
                </a:lnTo>
                <a:lnTo>
                  <a:pt x="720" y="3706"/>
                </a:lnTo>
                <a:lnTo>
                  <a:pt x="724" y="3704"/>
                </a:lnTo>
                <a:lnTo>
                  <a:pt x="726" y="3702"/>
                </a:lnTo>
                <a:lnTo>
                  <a:pt x="728" y="3696"/>
                </a:lnTo>
                <a:lnTo>
                  <a:pt x="726" y="3688"/>
                </a:lnTo>
                <a:lnTo>
                  <a:pt x="724" y="3678"/>
                </a:lnTo>
                <a:lnTo>
                  <a:pt x="722" y="3672"/>
                </a:lnTo>
                <a:lnTo>
                  <a:pt x="718" y="3650"/>
                </a:lnTo>
                <a:lnTo>
                  <a:pt x="716" y="3632"/>
                </a:lnTo>
                <a:lnTo>
                  <a:pt x="714" y="3628"/>
                </a:lnTo>
                <a:lnTo>
                  <a:pt x="712" y="3622"/>
                </a:lnTo>
                <a:lnTo>
                  <a:pt x="708" y="3618"/>
                </a:lnTo>
                <a:lnTo>
                  <a:pt x="702" y="3614"/>
                </a:lnTo>
                <a:lnTo>
                  <a:pt x="698" y="3610"/>
                </a:lnTo>
                <a:lnTo>
                  <a:pt x="692" y="3602"/>
                </a:lnTo>
                <a:lnTo>
                  <a:pt x="690" y="3592"/>
                </a:lnTo>
                <a:lnTo>
                  <a:pt x="688" y="3582"/>
                </a:lnTo>
                <a:lnTo>
                  <a:pt x="688" y="3574"/>
                </a:lnTo>
                <a:lnTo>
                  <a:pt x="688" y="3520"/>
                </a:lnTo>
                <a:lnTo>
                  <a:pt x="688" y="3516"/>
                </a:lnTo>
                <a:lnTo>
                  <a:pt x="692" y="3460"/>
                </a:lnTo>
                <a:lnTo>
                  <a:pt x="700" y="3384"/>
                </a:lnTo>
                <a:lnTo>
                  <a:pt x="704" y="3356"/>
                </a:lnTo>
                <a:lnTo>
                  <a:pt x="710" y="3330"/>
                </a:lnTo>
                <a:lnTo>
                  <a:pt x="750" y="3166"/>
                </a:lnTo>
                <a:lnTo>
                  <a:pt x="756" y="3140"/>
                </a:lnTo>
                <a:lnTo>
                  <a:pt x="758" y="3112"/>
                </a:lnTo>
                <a:lnTo>
                  <a:pt x="758" y="3082"/>
                </a:lnTo>
                <a:lnTo>
                  <a:pt x="758" y="3028"/>
                </a:lnTo>
                <a:lnTo>
                  <a:pt x="758" y="2986"/>
                </a:lnTo>
                <a:lnTo>
                  <a:pt x="756" y="2960"/>
                </a:lnTo>
                <a:lnTo>
                  <a:pt x="754" y="2932"/>
                </a:lnTo>
                <a:lnTo>
                  <a:pt x="748" y="2866"/>
                </a:lnTo>
                <a:lnTo>
                  <a:pt x="748" y="2856"/>
                </a:lnTo>
                <a:lnTo>
                  <a:pt x="754" y="2846"/>
                </a:lnTo>
                <a:lnTo>
                  <a:pt x="762" y="2840"/>
                </a:lnTo>
                <a:lnTo>
                  <a:pt x="772" y="2838"/>
                </a:lnTo>
                <a:lnTo>
                  <a:pt x="912" y="2830"/>
                </a:lnTo>
                <a:lnTo>
                  <a:pt x="966" y="2824"/>
                </a:lnTo>
                <a:lnTo>
                  <a:pt x="1010" y="2818"/>
                </a:lnTo>
                <a:lnTo>
                  <a:pt x="1020" y="2818"/>
                </a:lnTo>
                <a:lnTo>
                  <a:pt x="1028" y="2822"/>
                </a:lnTo>
                <a:lnTo>
                  <a:pt x="1034" y="2828"/>
                </a:lnTo>
                <a:lnTo>
                  <a:pt x="1036" y="2838"/>
                </a:lnTo>
                <a:lnTo>
                  <a:pt x="1036" y="2862"/>
                </a:lnTo>
                <a:lnTo>
                  <a:pt x="1032" y="2888"/>
                </a:lnTo>
                <a:lnTo>
                  <a:pt x="1028" y="2918"/>
                </a:lnTo>
                <a:lnTo>
                  <a:pt x="1024" y="2946"/>
                </a:lnTo>
                <a:lnTo>
                  <a:pt x="1022" y="2974"/>
                </a:lnTo>
                <a:lnTo>
                  <a:pt x="1022" y="3028"/>
                </a:lnTo>
                <a:lnTo>
                  <a:pt x="1024" y="3054"/>
                </a:lnTo>
                <a:lnTo>
                  <a:pt x="1026" y="3082"/>
                </a:lnTo>
                <a:lnTo>
                  <a:pt x="1032" y="3124"/>
                </a:lnTo>
                <a:lnTo>
                  <a:pt x="1038" y="3152"/>
                </a:lnTo>
                <a:lnTo>
                  <a:pt x="1044" y="3178"/>
                </a:lnTo>
                <a:lnTo>
                  <a:pt x="1054" y="3210"/>
                </a:lnTo>
                <a:lnTo>
                  <a:pt x="1062" y="3236"/>
                </a:lnTo>
                <a:lnTo>
                  <a:pt x="1068" y="3262"/>
                </a:lnTo>
                <a:lnTo>
                  <a:pt x="1072" y="3292"/>
                </a:lnTo>
                <a:lnTo>
                  <a:pt x="1082" y="3346"/>
                </a:lnTo>
                <a:lnTo>
                  <a:pt x="1088" y="3388"/>
                </a:lnTo>
                <a:lnTo>
                  <a:pt x="1090" y="3416"/>
                </a:lnTo>
                <a:lnTo>
                  <a:pt x="1092" y="3442"/>
                </a:lnTo>
                <a:lnTo>
                  <a:pt x="1092" y="3508"/>
                </a:lnTo>
                <a:lnTo>
                  <a:pt x="1090" y="3530"/>
                </a:lnTo>
                <a:lnTo>
                  <a:pt x="1088" y="3538"/>
                </a:lnTo>
                <a:lnTo>
                  <a:pt x="1084" y="3542"/>
                </a:lnTo>
                <a:lnTo>
                  <a:pt x="1060" y="3568"/>
                </a:lnTo>
                <a:lnTo>
                  <a:pt x="1054" y="3574"/>
                </a:lnTo>
                <a:lnTo>
                  <a:pt x="1048" y="3584"/>
                </a:lnTo>
                <a:lnTo>
                  <a:pt x="1042" y="3594"/>
                </a:lnTo>
                <a:lnTo>
                  <a:pt x="1038" y="3604"/>
                </a:lnTo>
                <a:lnTo>
                  <a:pt x="1036" y="3614"/>
                </a:lnTo>
                <a:lnTo>
                  <a:pt x="1036" y="3644"/>
                </a:lnTo>
                <a:lnTo>
                  <a:pt x="1038" y="3650"/>
                </a:lnTo>
                <a:lnTo>
                  <a:pt x="1040" y="3658"/>
                </a:lnTo>
                <a:lnTo>
                  <a:pt x="1050" y="3674"/>
                </a:lnTo>
                <a:lnTo>
                  <a:pt x="1070" y="3704"/>
                </a:lnTo>
                <a:lnTo>
                  <a:pt x="1074" y="3710"/>
                </a:lnTo>
                <a:lnTo>
                  <a:pt x="1076" y="3720"/>
                </a:lnTo>
                <a:lnTo>
                  <a:pt x="1078" y="3744"/>
                </a:lnTo>
                <a:lnTo>
                  <a:pt x="1078" y="3810"/>
                </a:lnTo>
                <a:lnTo>
                  <a:pt x="1080" y="3820"/>
                </a:lnTo>
                <a:lnTo>
                  <a:pt x="1086" y="3828"/>
                </a:lnTo>
                <a:lnTo>
                  <a:pt x="1094" y="3834"/>
                </a:lnTo>
                <a:lnTo>
                  <a:pt x="1106" y="3836"/>
                </a:lnTo>
                <a:lnTo>
                  <a:pt x="1116" y="3836"/>
                </a:lnTo>
                <a:lnTo>
                  <a:pt x="1126" y="3832"/>
                </a:lnTo>
                <a:lnTo>
                  <a:pt x="1130" y="3826"/>
                </a:lnTo>
                <a:lnTo>
                  <a:pt x="1134" y="3818"/>
                </a:lnTo>
                <a:lnTo>
                  <a:pt x="1134" y="3812"/>
                </a:lnTo>
                <a:lnTo>
                  <a:pt x="1136" y="3810"/>
                </a:lnTo>
                <a:lnTo>
                  <a:pt x="1138" y="3810"/>
                </a:lnTo>
                <a:lnTo>
                  <a:pt x="1140" y="3812"/>
                </a:lnTo>
                <a:lnTo>
                  <a:pt x="1142" y="3820"/>
                </a:lnTo>
                <a:lnTo>
                  <a:pt x="1144" y="3830"/>
                </a:lnTo>
                <a:lnTo>
                  <a:pt x="1146" y="3852"/>
                </a:lnTo>
                <a:lnTo>
                  <a:pt x="1146" y="3856"/>
                </a:lnTo>
                <a:lnTo>
                  <a:pt x="1148" y="3868"/>
                </a:lnTo>
                <a:lnTo>
                  <a:pt x="1150" y="3880"/>
                </a:lnTo>
                <a:lnTo>
                  <a:pt x="1156" y="3890"/>
                </a:lnTo>
                <a:lnTo>
                  <a:pt x="1162" y="3898"/>
                </a:lnTo>
                <a:lnTo>
                  <a:pt x="1176" y="3908"/>
                </a:lnTo>
                <a:lnTo>
                  <a:pt x="1188" y="3916"/>
                </a:lnTo>
                <a:lnTo>
                  <a:pt x="1206" y="3920"/>
                </a:lnTo>
                <a:lnTo>
                  <a:pt x="1228" y="3926"/>
                </a:lnTo>
                <a:lnTo>
                  <a:pt x="1246" y="3928"/>
                </a:lnTo>
                <a:lnTo>
                  <a:pt x="1272" y="3930"/>
                </a:lnTo>
                <a:lnTo>
                  <a:pt x="1300" y="3932"/>
                </a:lnTo>
                <a:lnTo>
                  <a:pt x="1314" y="3932"/>
                </a:lnTo>
                <a:lnTo>
                  <a:pt x="1362" y="3932"/>
                </a:lnTo>
                <a:lnTo>
                  <a:pt x="1378" y="3930"/>
                </a:lnTo>
                <a:lnTo>
                  <a:pt x="1386" y="3928"/>
                </a:lnTo>
                <a:lnTo>
                  <a:pt x="1390" y="3926"/>
                </a:lnTo>
                <a:lnTo>
                  <a:pt x="1394" y="3918"/>
                </a:lnTo>
                <a:lnTo>
                  <a:pt x="1396" y="3908"/>
                </a:lnTo>
                <a:lnTo>
                  <a:pt x="1394" y="3896"/>
                </a:lnTo>
                <a:lnTo>
                  <a:pt x="1390" y="3884"/>
                </a:lnTo>
                <a:lnTo>
                  <a:pt x="1374" y="3854"/>
                </a:lnTo>
                <a:lnTo>
                  <a:pt x="1366" y="3838"/>
                </a:lnTo>
                <a:lnTo>
                  <a:pt x="1354" y="3824"/>
                </a:lnTo>
                <a:lnTo>
                  <a:pt x="1340" y="3808"/>
                </a:lnTo>
                <a:lnTo>
                  <a:pt x="1324" y="3790"/>
                </a:lnTo>
                <a:lnTo>
                  <a:pt x="1314" y="3774"/>
                </a:lnTo>
                <a:lnTo>
                  <a:pt x="1300" y="3752"/>
                </a:lnTo>
                <a:lnTo>
                  <a:pt x="1288" y="3726"/>
                </a:lnTo>
                <a:lnTo>
                  <a:pt x="1266" y="3670"/>
                </a:lnTo>
                <a:lnTo>
                  <a:pt x="1248" y="3620"/>
                </a:lnTo>
                <a:lnTo>
                  <a:pt x="1238" y="3588"/>
                </a:lnTo>
                <a:lnTo>
                  <a:pt x="1234" y="3560"/>
                </a:lnTo>
                <a:lnTo>
                  <a:pt x="1230" y="3534"/>
                </a:lnTo>
                <a:lnTo>
                  <a:pt x="1230" y="3480"/>
                </a:lnTo>
                <a:lnTo>
                  <a:pt x="1232" y="3452"/>
                </a:lnTo>
                <a:lnTo>
                  <a:pt x="1236" y="3424"/>
                </a:lnTo>
                <a:lnTo>
                  <a:pt x="1268" y="3262"/>
                </a:lnTo>
                <a:lnTo>
                  <a:pt x="1276" y="3208"/>
                </a:lnTo>
                <a:lnTo>
                  <a:pt x="1284" y="3120"/>
                </a:lnTo>
                <a:lnTo>
                  <a:pt x="1286" y="3064"/>
                </a:lnTo>
                <a:lnTo>
                  <a:pt x="1286" y="2974"/>
                </a:lnTo>
                <a:lnTo>
                  <a:pt x="1286" y="2918"/>
                </a:lnTo>
                <a:lnTo>
                  <a:pt x="1286" y="2818"/>
                </a:lnTo>
                <a:lnTo>
                  <a:pt x="1288" y="2808"/>
                </a:lnTo>
                <a:lnTo>
                  <a:pt x="1294" y="2800"/>
                </a:lnTo>
                <a:lnTo>
                  <a:pt x="1302" y="2794"/>
                </a:lnTo>
                <a:lnTo>
                  <a:pt x="1314" y="2792"/>
                </a:lnTo>
                <a:lnTo>
                  <a:pt x="1336" y="2790"/>
                </a:lnTo>
                <a:lnTo>
                  <a:pt x="1354" y="2786"/>
                </a:lnTo>
                <a:lnTo>
                  <a:pt x="1366" y="2782"/>
                </a:lnTo>
                <a:lnTo>
                  <a:pt x="1374" y="2780"/>
                </a:lnTo>
                <a:lnTo>
                  <a:pt x="1378" y="2780"/>
                </a:lnTo>
                <a:lnTo>
                  <a:pt x="1378" y="2778"/>
                </a:lnTo>
                <a:lnTo>
                  <a:pt x="1374" y="2772"/>
                </a:lnTo>
                <a:lnTo>
                  <a:pt x="1372" y="2768"/>
                </a:lnTo>
                <a:lnTo>
                  <a:pt x="1370" y="2762"/>
                </a:lnTo>
                <a:lnTo>
                  <a:pt x="1368" y="2748"/>
                </a:lnTo>
                <a:lnTo>
                  <a:pt x="1366" y="2728"/>
                </a:lnTo>
                <a:lnTo>
                  <a:pt x="1362" y="2702"/>
                </a:lnTo>
                <a:lnTo>
                  <a:pt x="1358" y="2672"/>
                </a:lnTo>
                <a:lnTo>
                  <a:pt x="1354" y="2644"/>
                </a:lnTo>
                <a:lnTo>
                  <a:pt x="1354" y="2618"/>
                </a:lnTo>
                <a:lnTo>
                  <a:pt x="1354" y="2422"/>
                </a:lnTo>
                <a:lnTo>
                  <a:pt x="1354" y="2368"/>
                </a:lnTo>
                <a:lnTo>
                  <a:pt x="1354" y="2074"/>
                </a:lnTo>
                <a:lnTo>
                  <a:pt x="1352" y="2062"/>
                </a:lnTo>
                <a:lnTo>
                  <a:pt x="1346" y="2056"/>
                </a:lnTo>
                <a:lnTo>
                  <a:pt x="1338" y="2050"/>
                </a:lnTo>
                <a:lnTo>
                  <a:pt x="1326" y="2050"/>
                </a:lnTo>
                <a:lnTo>
                  <a:pt x="1300" y="2054"/>
                </a:lnTo>
                <a:lnTo>
                  <a:pt x="1288" y="2054"/>
                </a:lnTo>
                <a:lnTo>
                  <a:pt x="1278" y="2048"/>
                </a:lnTo>
                <a:lnTo>
                  <a:pt x="1270" y="2042"/>
                </a:lnTo>
                <a:lnTo>
                  <a:pt x="1264" y="2032"/>
                </a:lnTo>
                <a:lnTo>
                  <a:pt x="1114" y="1604"/>
                </a:lnTo>
                <a:lnTo>
                  <a:pt x="1106" y="1582"/>
                </a:lnTo>
                <a:lnTo>
                  <a:pt x="1104" y="1564"/>
                </a:lnTo>
                <a:lnTo>
                  <a:pt x="1106" y="1560"/>
                </a:lnTo>
                <a:lnTo>
                  <a:pt x="1110" y="1554"/>
                </a:lnTo>
                <a:lnTo>
                  <a:pt x="1118" y="1550"/>
                </a:lnTo>
                <a:lnTo>
                  <a:pt x="1126" y="1546"/>
                </a:lnTo>
                <a:lnTo>
                  <a:pt x="1134" y="1546"/>
                </a:lnTo>
                <a:lnTo>
                  <a:pt x="1142" y="1550"/>
                </a:lnTo>
                <a:lnTo>
                  <a:pt x="1150" y="1556"/>
                </a:lnTo>
                <a:lnTo>
                  <a:pt x="1156" y="1566"/>
                </a:lnTo>
                <a:lnTo>
                  <a:pt x="1304" y="2006"/>
                </a:lnTo>
                <a:lnTo>
                  <a:pt x="1308" y="2016"/>
                </a:lnTo>
                <a:lnTo>
                  <a:pt x="1316" y="2024"/>
                </a:lnTo>
                <a:lnTo>
                  <a:pt x="1324" y="2030"/>
                </a:lnTo>
                <a:lnTo>
                  <a:pt x="1332" y="2032"/>
                </a:lnTo>
                <a:lnTo>
                  <a:pt x="1356" y="2030"/>
                </a:lnTo>
                <a:lnTo>
                  <a:pt x="1380" y="2028"/>
                </a:lnTo>
                <a:lnTo>
                  <a:pt x="1398" y="2026"/>
                </a:lnTo>
                <a:lnTo>
                  <a:pt x="1452" y="2016"/>
                </a:lnTo>
                <a:lnTo>
                  <a:pt x="1466" y="2014"/>
                </a:lnTo>
                <a:lnTo>
                  <a:pt x="1486" y="2012"/>
                </a:lnTo>
                <a:lnTo>
                  <a:pt x="1490" y="2014"/>
                </a:lnTo>
                <a:lnTo>
                  <a:pt x="1494" y="2016"/>
                </a:lnTo>
                <a:lnTo>
                  <a:pt x="1494" y="2026"/>
                </a:lnTo>
                <a:lnTo>
                  <a:pt x="1492" y="2030"/>
                </a:lnTo>
                <a:lnTo>
                  <a:pt x="1486" y="2032"/>
                </a:lnTo>
                <a:lnTo>
                  <a:pt x="1454" y="2036"/>
                </a:lnTo>
                <a:lnTo>
                  <a:pt x="1424" y="2042"/>
                </a:lnTo>
                <a:lnTo>
                  <a:pt x="1404" y="2046"/>
                </a:lnTo>
                <a:lnTo>
                  <a:pt x="1398" y="2050"/>
                </a:lnTo>
                <a:lnTo>
                  <a:pt x="1396" y="2052"/>
                </a:lnTo>
                <a:lnTo>
                  <a:pt x="1398" y="2054"/>
                </a:lnTo>
                <a:lnTo>
                  <a:pt x="1404" y="2058"/>
                </a:lnTo>
                <a:lnTo>
                  <a:pt x="1424" y="2062"/>
                </a:lnTo>
                <a:lnTo>
                  <a:pt x="1438" y="2064"/>
                </a:lnTo>
                <a:lnTo>
                  <a:pt x="1464" y="2068"/>
                </a:lnTo>
                <a:lnTo>
                  <a:pt x="1492" y="2070"/>
                </a:lnTo>
                <a:lnTo>
                  <a:pt x="1534" y="2070"/>
                </a:lnTo>
                <a:lnTo>
                  <a:pt x="1556" y="2068"/>
                </a:lnTo>
                <a:lnTo>
                  <a:pt x="1564" y="2066"/>
                </a:lnTo>
                <a:lnTo>
                  <a:pt x="1570" y="2064"/>
                </a:lnTo>
                <a:lnTo>
                  <a:pt x="1584" y="2052"/>
                </a:lnTo>
                <a:lnTo>
                  <a:pt x="1590" y="2042"/>
                </a:lnTo>
                <a:lnTo>
                  <a:pt x="1598" y="2028"/>
                </a:lnTo>
                <a:lnTo>
                  <a:pt x="1602" y="2012"/>
                </a:lnTo>
                <a:lnTo>
                  <a:pt x="1604" y="2002"/>
                </a:lnTo>
                <a:lnTo>
                  <a:pt x="1606" y="2000"/>
                </a:lnTo>
                <a:lnTo>
                  <a:pt x="1612" y="1996"/>
                </a:lnTo>
                <a:lnTo>
                  <a:pt x="1630" y="1990"/>
                </a:lnTo>
                <a:lnTo>
                  <a:pt x="1632" y="1990"/>
                </a:lnTo>
                <a:lnTo>
                  <a:pt x="1642" y="1986"/>
                </a:lnTo>
                <a:lnTo>
                  <a:pt x="1648" y="1978"/>
                </a:lnTo>
                <a:lnTo>
                  <a:pt x="1652" y="1968"/>
                </a:lnTo>
                <a:lnTo>
                  <a:pt x="1652" y="1958"/>
                </a:lnTo>
                <a:lnTo>
                  <a:pt x="1610" y="1758"/>
                </a:lnTo>
                <a:lnTo>
                  <a:pt x="1598" y="1708"/>
                </a:lnTo>
                <a:lnTo>
                  <a:pt x="1592" y="1686"/>
                </a:lnTo>
                <a:lnTo>
                  <a:pt x="1590" y="1666"/>
                </a:lnTo>
                <a:lnTo>
                  <a:pt x="1590" y="1636"/>
                </a:lnTo>
                <a:lnTo>
                  <a:pt x="1588" y="1620"/>
                </a:lnTo>
                <a:lnTo>
                  <a:pt x="1582" y="1598"/>
                </a:lnTo>
                <a:lnTo>
                  <a:pt x="1570" y="1556"/>
                </a:lnTo>
                <a:lnTo>
                  <a:pt x="1564" y="1534"/>
                </a:lnTo>
                <a:lnTo>
                  <a:pt x="1562" y="1516"/>
                </a:lnTo>
                <a:lnTo>
                  <a:pt x="1560" y="1502"/>
                </a:lnTo>
                <a:lnTo>
                  <a:pt x="1554" y="1486"/>
                </a:lnTo>
                <a:lnTo>
                  <a:pt x="1550" y="1468"/>
                </a:lnTo>
                <a:lnTo>
                  <a:pt x="1548" y="1450"/>
                </a:lnTo>
                <a:lnTo>
                  <a:pt x="1546" y="1428"/>
                </a:lnTo>
                <a:lnTo>
                  <a:pt x="1544" y="1404"/>
                </a:lnTo>
                <a:lnTo>
                  <a:pt x="1540" y="1388"/>
                </a:lnTo>
                <a:lnTo>
                  <a:pt x="1534" y="1362"/>
                </a:lnTo>
                <a:lnTo>
                  <a:pt x="1524" y="1336"/>
                </a:lnTo>
                <a:lnTo>
                  <a:pt x="1518" y="1324"/>
                </a:lnTo>
                <a:lnTo>
                  <a:pt x="1496" y="1274"/>
                </a:lnTo>
                <a:lnTo>
                  <a:pt x="1490" y="1254"/>
                </a:lnTo>
                <a:lnTo>
                  <a:pt x="1482" y="1228"/>
                </a:lnTo>
                <a:lnTo>
                  <a:pt x="1474" y="1202"/>
                </a:lnTo>
                <a:lnTo>
                  <a:pt x="1470" y="1182"/>
                </a:lnTo>
                <a:lnTo>
                  <a:pt x="1458" y="1132"/>
                </a:lnTo>
                <a:lnTo>
                  <a:pt x="1454" y="1106"/>
                </a:lnTo>
                <a:lnTo>
                  <a:pt x="1452" y="1080"/>
                </a:lnTo>
                <a:lnTo>
                  <a:pt x="1452" y="1062"/>
                </a:lnTo>
                <a:lnTo>
                  <a:pt x="1452" y="1024"/>
                </a:lnTo>
                <a:lnTo>
                  <a:pt x="1450" y="1008"/>
                </a:lnTo>
                <a:lnTo>
                  <a:pt x="1446" y="986"/>
                </a:lnTo>
                <a:lnTo>
                  <a:pt x="1442" y="966"/>
                </a:lnTo>
                <a:lnTo>
                  <a:pt x="1434" y="912"/>
                </a:lnTo>
                <a:lnTo>
                  <a:pt x="1430" y="882"/>
                </a:lnTo>
                <a:lnTo>
                  <a:pt x="1424" y="856"/>
                </a:lnTo>
                <a:lnTo>
                  <a:pt x="1418" y="828"/>
                </a:lnTo>
                <a:lnTo>
                  <a:pt x="1404" y="772"/>
                </a:lnTo>
                <a:lnTo>
                  <a:pt x="1396" y="750"/>
                </a:lnTo>
                <a:lnTo>
                  <a:pt x="1390" y="734"/>
                </a:lnTo>
                <a:lnTo>
                  <a:pt x="1386" y="730"/>
                </a:lnTo>
                <a:lnTo>
                  <a:pt x="1380" y="724"/>
                </a:lnTo>
                <a:lnTo>
                  <a:pt x="1368" y="716"/>
                </a:lnTo>
                <a:lnTo>
                  <a:pt x="1356" y="714"/>
                </a:lnTo>
                <a:lnTo>
                  <a:pt x="1348" y="712"/>
                </a:lnTo>
                <a:lnTo>
                  <a:pt x="1334" y="712"/>
                </a:lnTo>
                <a:lnTo>
                  <a:pt x="1332" y="710"/>
                </a:lnTo>
                <a:lnTo>
                  <a:pt x="1328" y="708"/>
                </a:lnTo>
                <a:lnTo>
                  <a:pt x="1320" y="698"/>
                </a:lnTo>
                <a:lnTo>
                  <a:pt x="1306" y="674"/>
                </a:lnTo>
                <a:lnTo>
                  <a:pt x="1298" y="664"/>
                </a:lnTo>
                <a:lnTo>
                  <a:pt x="1292" y="656"/>
                </a:lnTo>
                <a:lnTo>
                  <a:pt x="1280" y="644"/>
                </a:lnTo>
                <a:lnTo>
                  <a:pt x="1272" y="634"/>
                </a:lnTo>
                <a:lnTo>
                  <a:pt x="1264" y="620"/>
                </a:lnTo>
                <a:lnTo>
                  <a:pt x="1250" y="584"/>
                </a:lnTo>
                <a:lnTo>
                  <a:pt x="1238" y="542"/>
                </a:lnTo>
                <a:lnTo>
                  <a:pt x="1234" y="532"/>
                </a:lnTo>
                <a:lnTo>
                  <a:pt x="1230" y="524"/>
                </a:lnTo>
                <a:lnTo>
                  <a:pt x="1226" y="520"/>
                </a:lnTo>
                <a:lnTo>
                  <a:pt x="1222" y="518"/>
                </a:lnTo>
                <a:lnTo>
                  <a:pt x="1220" y="516"/>
                </a:lnTo>
                <a:lnTo>
                  <a:pt x="1218" y="514"/>
                </a:lnTo>
                <a:lnTo>
                  <a:pt x="1216" y="510"/>
                </a:lnTo>
                <a:lnTo>
                  <a:pt x="1216" y="506"/>
                </a:lnTo>
                <a:lnTo>
                  <a:pt x="1214" y="490"/>
                </a:lnTo>
                <a:lnTo>
                  <a:pt x="1210" y="468"/>
                </a:lnTo>
                <a:lnTo>
                  <a:pt x="1194" y="388"/>
                </a:lnTo>
                <a:lnTo>
                  <a:pt x="1182" y="334"/>
                </a:lnTo>
                <a:lnTo>
                  <a:pt x="1166" y="244"/>
                </a:lnTo>
                <a:lnTo>
                  <a:pt x="1158" y="218"/>
                </a:lnTo>
                <a:lnTo>
                  <a:pt x="1148" y="192"/>
                </a:lnTo>
                <a:lnTo>
                  <a:pt x="1128" y="146"/>
                </a:lnTo>
                <a:lnTo>
                  <a:pt x="1116" y="122"/>
                </a:lnTo>
                <a:lnTo>
                  <a:pt x="1098" y="102"/>
                </a:lnTo>
                <a:lnTo>
                  <a:pt x="1080" y="82"/>
                </a:lnTo>
                <a:lnTo>
                  <a:pt x="1060" y="64"/>
                </a:lnTo>
                <a:lnTo>
                  <a:pt x="1040" y="46"/>
                </a:lnTo>
                <a:lnTo>
                  <a:pt x="1030" y="40"/>
                </a:lnTo>
                <a:lnTo>
                  <a:pt x="986" y="12"/>
                </a:lnTo>
                <a:lnTo>
                  <a:pt x="976" y="8"/>
                </a:lnTo>
                <a:lnTo>
                  <a:pt x="966" y="4"/>
                </a:lnTo>
                <a:lnTo>
                  <a:pt x="954" y="2"/>
                </a:lnTo>
                <a:lnTo>
                  <a:pt x="946" y="0"/>
                </a:lnTo>
                <a:lnTo>
                  <a:pt x="926" y="2"/>
                </a:lnTo>
                <a:lnTo>
                  <a:pt x="904" y="6"/>
                </a:lnTo>
                <a:lnTo>
                  <a:pt x="886" y="10"/>
                </a:lnTo>
                <a:lnTo>
                  <a:pt x="870" y="12"/>
                </a:lnTo>
                <a:lnTo>
                  <a:pt x="834" y="12"/>
                </a:lnTo>
                <a:lnTo>
                  <a:pt x="824" y="14"/>
                </a:lnTo>
                <a:lnTo>
                  <a:pt x="814" y="18"/>
                </a:lnTo>
                <a:lnTo>
                  <a:pt x="802" y="22"/>
                </a:lnTo>
                <a:lnTo>
                  <a:pt x="792" y="30"/>
                </a:lnTo>
                <a:lnTo>
                  <a:pt x="774" y="48"/>
                </a:lnTo>
                <a:lnTo>
                  <a:pt x="758" y="66"/>
                </a:lnTo>
                <a:lnTo>
                  <a:pt x="738" y="90"/>
                </a:lnTo>
                <a:lnTo>
                  <a:pt x="730" y="102"/>
                </a:lnTo>
                <a:lnTo>
                  <a:pt x="720" y="122"/>
                </a:lnTo>
                <a:lnTo>
                  <a:pt x="688" y="182"/>
                </a:lnTo>
                <a:lnTo>
                  <a:pt x="678" y="206"/>
                </a:lnTo>
                <a:lnTo>
                  <a:pt x="668" y="232"/>
                </a:lnTo>
                <a:lnTo>
                  <a:pt x="656" y="276"/>
                </a:lnTo>
                <a:lnTo>
                  <a:pt x="648" y="302"/>
                </a:lnTo>
                <a:lnTo>
                  <a:pt x="642" y="328"/>
                </a:lnTo>
                <a:lnTo>
                  <a:pt x="638" y="358"/>
                </a:lnTo>
                <a:lnTo>
                  <a:pt x="636" y="386"/>
                </a:lnTo>
                <a:lnTo>
                  <a:pt x="634" y="414"/>
                </a:lnTo>
                <a:lnTo>
                  <a:pt x="634" y="442"/>
                </a:lnTo>
                <a:lnTo>
                  <a:pt x="632" y="470"/>
                </a:lnTo>
                <a:lnTo>
                  <a:pt x="628" y="496"/>
                </a:lnTo>
                <a:lnTo>
                  <a:pt x="624" y="516"/>
                </a:lnTo>
                <a:lnTo>
                  <a:pt x="612" y="566"/>
                </a:lnTo>
                <a:lnTo>
                  <a:pt x="606" y="586"/>
                </a:lnTo>
                <a:lnTo>
                  <a:pt x="598" y="596"/>
                </a:lnTo>
                <a:lnTo>
                  <a:pt x="586" y="602"/>
                </a:lnTo>
                <a:lnTo>
                  <a:pt x="566" y="608"/>
                </a:lnTo>
                <a:lnTo>
                  <a:pt x="438" y="634"/>
                </a:lnTo>
                <a:lnTo>
                  <a:pt x="416" y="638"/>
                </a:lnTo>
                <a:lnTo>
                  <a:pt x="404" y="644"/>
                </a:lnTo>
                <a:lnTo>
                  <a:pt x="382" y="662"/>
                </a:lnTo>
                <a:lnTo>
                  <a:pt x="368" y="678"/>
                </a:lnTo>
                <a:lnTo>
                  <a:pt x="350" y="696"/>
                </a:lnTo>
                <a:lnTo>
                  <a:pt x="346" y="702"/>
                </a:lnTo>
                <a:lnTo>
                  <a:pt x="330" y="724"/>
                </a:lnTo>
                <a:lnTo>
                  <a:pt x="318" y="748"/>
                </a:lnTo>
                <a:lnTo>
                  <a:pt x="312" y="758"/>
                </a:lnTo>
                <a:lnTo>
                  <a:pt x="288" y="806"/>
                </a:lnTo>
                <a:lnTo>
                  <a:pt x="258" y="866"/>
                </a:lnTo>
                <a:lnTo>
                  <a:pt x="242" y="890"/>
                </a:lnTo>
                <a:lnTo>
                  <a:pt x="226" y="910"/>
                </a:lnTo>
                <a:lnTo>
                  <a:pt x="196" y="942"/>
                </a:lnTo>
                <a:lnTo>
                  <a:pt x="160" y="982"/>
                </a:lnTo>
                <a:lnTo>
                  <a:pt x="152" y="992"/>
                </a:lnTo>
                <a:lnTo>
                  <a:pt x="116" y="1032"/>
                </a:lnTo>
                <a:lnTo>
                  <a:pt x="98" y="1050"/>
                </a:lnTo>
                <a:lnTo>
                  <a:pt x="82" y="1068"/>
                </a:lnTo>
                <a:lnTo>
                  <a:pt x="72" y="1082"/>
                </a:lnTo>
                <a:lnTo>
                  <a:pt x="48" y="1118"/>
                </a:lnTo>
                <a:lnTo>
                  <a:pt x="24" y="1156"/>
                </a:lnTo>
                <a:lnTo>
                  <a:pt x="2" y="1190"/>
                </a:lnTo>
                <a:lnTo>
                  <a:pt x="0" y="1196"/>
                </a:lnTo>
                <a:lnTo>
                  <a:pt x="0" y="1204"/>
                </a:lnTo>
                <a:lnTo>
                  <a:pt x="0" y="1210"/>
                </a:lnTo>
                <a:lnTo>
                  <a:pt x="2" y="1216"/>
                </a:lnTo>
                <a:lnTo>
                  <a:pt x="2" y="1218"/>
                </a:lnTo>
                <a:lnTo>
                  <a:pt x="2" y="1216"/>
                </a:lnTo>
                <a:lnTo>
                  <a:pt x="0" y="1214"/>
                </a:lnTo>
                <a:lnTo>
                  <a:pt x="2" y="1216"/>
                </a:lnTo>
                <a:close/>
                <a:moveTo>
                  <a:pt x="1238" y="1146"/>
                </a:moveTo>
                <a:lnTo>
                  <a:pt x="1238" y="1146"/>
                </a:lnTo>
                <a:lnTo>
                  <a:pt x="1244" y="1126"/>
                </a:lnTo>
                <a:lnTo>
                  <a:pt x="1248" y="1118"/>
                </a:lnTo>
                <a:lnTo>
                  <a:pt x="1250" y="1114"/>
                </a:lnTo>
                <a:lnTo>
                  <a:pt x="1258" y="1106"/>
                </a:lnTo>
                <a:lnTo>
                  <a:pt x="1264" y="1096"/>
                </a:lnTo>
                <a:lnTo>
                  <a:pt x="1268" y="1092"/>
                </a:lnTo>
                <a:lnTo>
                  <a:pt x="1272" y="1094"/>
                </a:lnTo>
                <a:lnTo>
                  <a:pt x="1276" y="1098"/>
                </a:lnTo>
                <a:lnTo>
                  <a:pt x="1280" y="1106"/>
                </a:lnTo>
                <a:lnTo>
                  <a:pt x="1284" y="1128"/>
                </a:lnTo>
                <a:lnTo>
                  <a:pt x="1286" y="1148"/>
                </a:lnTo>
                <a:lnTo>
                  <a:pt x="1286" y="1180"/>
                </a:lnTo>
                <a:lnTo>
                  <a:pt x="1288" y="1196"/>
                </a:lnTo>
                <a:lnTo>
                  <a:pt x="1292" y="1218"/>
                </a:lnTo>
                <a:lnTo>
                  <a:pt x="1306" y="1298"/>
                </a:lnTo>
                <a:lnTo>
                  <a:pt x="1316" y="1352"/>
                </a:lnTo>
                <a:lnTo>
                  <a:pt x="1322" y="1382"/>
                </a:lnTo>
                <a:lnTo>
                  <a:pt x="1330" y="1408"/>
                </a:lnTo>
                <a:lnTo>
                  <a:pt x="1340" y="1432"/>
                </a:lnTo>
                <a:lnTo>
                  <a:pt x="1352" y="1454"/>
                </a:lnTo>
                <a:lnTo>
                  <a:pt x="1360" y="1474"/>
                </a:lnTo>
                <a:lnTo>
                  <a:pt x="1368" y="1490"/>
                </a:lnTo>
                <a:lnTo>
                  <a:pt x="1374" y="1504"/>
                </a:lnTo>
                <a:lnTo>
                  <a:pt x="1380" y="1514"/>
                </a:lnTo>
                <a:lnTo>
                  <a:pt x="1382" y="1522"/>
                </a:lnTo>
                <a:lnTo>
                  <a:pt x="1380" y="1526"/>
                </a:lnTo>
                <a:lnTo>
                  <a:pt x="1374" y="1528"/>
                </a:lnTo>
                <a:lnTo>
                  <a:pt x="1356" y="1530"/>
                </a:lnTo>
                <a:lnTo>
                  <a:pt x="1284" y="1530"/>
                </a:lnTo>
                <a:lnTo>
                  <a:pt x="1274" y="1528"/>
                </a:lnTo>
                <a:lnTo>
                  <a:pt x="1262" y="1524"/>
                </a:lnTo>
                <a:lnTo>
                  <a:pt x="1254" y="1518"/>
                </a:lnTo>
                <a:lnTo>
                  <a:pt x="1250" y="1510"/>
                </a:lnTo>
                <a:lnTo>
                  <a:pt x="1244" y="1490"/>
                </a:lnTo>
                <a:lnTo>
                  <a:pt x="1240" y="1466"/>
                </a:lnTo>
                <a:lnTo>
                  <a:pt x="1234" y="1422"/>
                </a:lnTo>
                <a:lnTo>
                  <a:pt x="1228" y="1368"/>
                </a:lnTo>
                <a:lnTo>
                  <a:pt x="1218" y="1304"/>
                </a:lnTo>
                <a:lnTo>
                  <a:pt x="1218" y="1276"/>
                </a:lnTo>
                <a:lnTo>
                  <a:pt x="1220" y="1250"/>
                </a:lnTo>
                <a:lnTo>
                  <a:pt x="1226" y="1218"/>
                </a:lnTo>
                <a:lnTo>
                  <a:pt x="1236" y="1164"/>
                </a:lnTo>
                <a:lnTo>
                  <a:pt x="1238" y="1146"/>
                </a:lnTo>
                <a:close/>
                <a:moveTo>
                  <a:pt x="202" y="1240"/>
                </a:moveTo>
                <a:lnTo>
                  <a:pt x="202" y="1240"/>
                </a:lnTo>
                <a:lnTo>
                  <a:pt x="198" y="1228"/>
                </a:lnTo>
                <a:lnTo>
                  <a:pt x="200" y="1216"/>
                </a:lnTo>
                <a:lnTo>
                  <a:pt x="204" y="1206"/>
                </a:lnTo>
                <a:lnTo>
                  <a:pt x="210" y="1198"/>
                </a:lnTo>
                <a:lnTo>
                  <a:pt x="266" y="1148"/>
                </a:lnTo>
                <a:lnTo>
                  <a:pt x="308" y="1112"/>
                </a:lnTo>
                <a:lnTo>
                  <a:pt x="348" y="1078"/>
                </a:lnTo>
                <a:lnTo>
                  <a:pt x="366" y="1058"/>
                </a:lnTo>
                <a:lnTo>
                  <a:pt x="382" y="1036"/>
                </a:lnTo>
                <a:lnTo>
                  <a:pt x="412" y="986"/>
                </a:lnTo>
                <a:lnTo>
                  <a:pt x="420" y="976"/>
                </a:lnTo>
                <a:lnTo>
                  <a:pt x="426" y="966"/>
                </a:lnTo>
                <a:lnTo>
                  <a:pt x="434" y="960"/>
                </a:lnTo>
                <a:lnTo>
                  <a:pt x="440" y="956"/>
                </a:lnTo>
                <a:lnTo>
                  <a:pt x="446" y="954"/>
                </a:lnTo>
                <a:lnTo>
                  <a:pt x="454" y="954"/>
                </a:lnTo>
                <a:lnTo>
                  <a:pt x="460" y="954"/>
                </a:lnTo>
                <a:lnTo>
                  <a:pt x="468" y="956"/>
                </a:lnTo>
                <a:lnTo>
                  <a:pt x="482" y="964"/>
                </a:lnTo>
                <a:lnTo>
                  <a:pt x="494" y="974"/>
                </a:lnTo>
                <a:lnTo>
                  <a:pt x="522" y="1004"/>
                </a:lnTo>
                <a:lnTo>
                  <a:pt x="528" y="1014"/>
                </a:lnTo>
                <a:lnTo>
                  <a:pt x="534" y="1024"/>
                </a:lnTo>
                <a:lnTo>
                  <a:pt x="544" y="1046"/>
                </a:lnTo>
                <a:lnTo>
                  <a:pt x="556" y="1098"/>
                </a:lnTo>
                <a:lnTo>
                  <a:pt x="572" y="1166"/>
                </a:lnTo>
                <a:lnTo>
                  <a:pt x="582" y="1218"/>
                </a:lnTo>
                <a:lnTo>
                  <a:pt x="588" y="1260"/>
                </a:lnTo>
                <a:lnTo>
                  <a:pt x="590" y="1288"/>
                </a:lnTo>
                <a:lnTo>
                  <a:pt x="588" y="1314"/>
                </a:lnTo>
                <a:lnTo>
                  <a:pt x="582" y="1346"/>
                </a:lnTo>
                <a:lnTo>
                  <a:pt x="574" y="1400"/>
                </a:lnTo>
                <a:lnTo>
                  <a:pt x="568" y="1430"/>
                </a:lnTo>
                <a:lnTo>
                  <a:pt x="556" y="1482"/>
                </a:lnTo>
                <a:lnTo>
                  <a:pt x="556" y="1488"/>
                </a:lnTo>
                <a:lnTo>
                  <a:pt x="550" y="1510"/>
                </a:lnTo>
                <a:lnTo>
                  <a:pt x="544" y="1522"/>
                </a:lnTo>
                <a:lnTo>
                  <a:pt x="538" y="1536"/>
                </a:lnTo>
                <a:lnTo>
                  <a:pt x="530" y="1556"/>
                </a:lnTo>
                <a:lnTo>
                  <a:pt x="530" y="1562"/>
                </a:lnTo>
                <a:lnTo>
                  <a:pt x="524" y="1582"/>
                </a:lnTo>
                <a:lnTo>
                  <a:pt x="520" y="1590"/>
                </a:lnTo>
                <a:lnTo>
                  <a:pt x="516" y="1594"/>
                </a:lnTo>
                <a:lnTo>
                  <a:pt x="504" y="1600"/>
                </a:lnTo>
                <a:lnTo>
                  <a:pt x="486" y="1606"/>
                </a:lnTo>
                <a:lnTo>
                  <a:pt x="476" y="1608"/>
                </a:lnTo>
                <a:lnTo>
                  <a:pt x="464" y="1608"/>
                </a:lnTo>
                <a:lnTo>
                  <a:pt x="438" y="1608"/>
                </a:lnTo>
                <a:lnTo>
                  <a:pt x="412" y="1604"/>
                </a:lnTo>
                <a:lnTo>
                  <a:pt x="402" y="1602"/>
                </a:lnTo>
                <a:lnTo>
                  <a:pt x="394" y="1600"/>
                </a:lnTo>
                <a:lnTo>
                  <a:pt x="390" y="1596"/>
                </a:lnTo>
                <a:lnTo>
                  <a:pt x="390" y="1594"/>
                </a:lnTo>
                <a:lnTo>
                  <a:pt x="392" y="1590"/>
                </a:lnTo>
                <a:lnTo>
                  <a:pt x="390" y="1584"/>
                </a:lnTo>
                <a:lnTo>
                  <a:pt x="386" y="1576"/>
                </a:lnTo>
                <a:lnTo>
                  <a:pt x="380" y="1566"/>
                </a:lnTo>
                <a:lnTo>
                  <a:pt x="318" y="1490"/>
                </a:lnTo>
                <a:lnTo>
                  <a:pt x="306" y="1470"/>
                </a:lnTo>
                <a:lnTo>
                  <a:pt x="302" y="1462"/>
                </a:lnTo>
                <a:lnTo>
                  <a:pt x="300" y="1456"/>
                </a:lnTo>
                <a:lnTo>
                  <a:pt x="298" y="1440"/>
                </a:lnTo>
                <a:lnTo>
                  <a:pt x="294" y="1420"/>
                </a:lnTo>
                <a:lnTo>
                  <a:pt x="286" y="1396"/>
                </a:lnTo>
                <a:lnTo>
                  <a:pt x="274" y="1372"/>
                </a:lnTo>
                <a:lnTo>
                  <a:pt x="272" y="1370"/>
                </a:lnTo>
                <a:lnTo>
                  <a:pt x="246" y="1322"/>
                </a:lnTo>
                <a:lnTo>
                  <a:pt x="202" y="124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7" name="Freeform 8"/>
          <p:cNvSpPr>
            <a:spLocks noEditPoints="1"/>
          </p:cNvSpPr>
          <p:nvPr/>
        </p:nvSpPr>
        <p:spPr bwMode="auto">
          <a:xfrm>
            <a:off x="7696200" y="5874322"/>
            <a:ext cx="401638" cy="963612"/>
          </a:xfrm>
          <a:custGeom>
            <a:avLst/>
            <a:gdLst>
              <a:gd name="T0" fmla="*/ 2147483647 w 1652"/>
              <a:gd name="T1" fmla="*/ 2147483647 h 3968"/>
              <a:gd name="T2" fmla="*/ 2147483647 w 1652"/>
              <a:gd name="T3" fmla="*/ 2147483647 h 3968"/>
              <a:gd name="T4" fmla="*/ 2147483647 w 1652"/>
              <a:gd name="T5" fmla="*/ 2147483647 h 3968"/>
              <a:gd name="T6" fmla="*/ 2147483647 w 1652"/>
              <a:gd name="T7" fmla="*/ 2147483647 h 3968"/>
              <a:gd name="T8" fmla="*/ 2147483647 w 1652"/>
              <a:gd name="T9" fmla="*/ 2147483647 h 3968"/>
              <a:gd name="T10" fmla="*/ 2147483647 w 1652"/>
              <a:gd name="T11" fmla="*/ 2147483647 h 3968"/>
              <a:gd name="T12" fmla="*/ 2147483647 w 1652"/>
              <a:gd name="T13" fmla="*/ 2147483647 h 3968"/>
              <a:gd name="T14" fmla="*/ 2147483647 w 1652"/>
              <a:gd name="T15" fmla="*/ 2147483647 h 3968"/>
              <a:gd name="T16" fmla="*/ 2147483647 w 1652"/>
              <a:gd name="T17" fmla="*/ 2147483647 h 3968"/>
              <a:gd name="T18" fmla="*/ 2147483647 w 1652"/>
              <a:gd name="T19" fmla="*/ 2147483647 h 3968"/>
              <a:gd name="T20" fmla="*/ 2147483647 w 1652"/>
              <a:gd name="T21" fmla="*/ 2147483647 h 3968"/>
              <a:gd name="T22" fmla="*/ 2147483647 w 1652"/>
              <a:gd name="T23" fmla="*/ 2147483647 h 3968"/>
              <a:gd name="T24" fmla="*/ 2147483647 w 1652"/>
              <a:gd name="T25" fmla="*/ 2147483647 h 3968"/>
              <a:gd name="T26" fmla="*/ 2147483647 w 1652"/>
              <a:gd name="T27" fmla="*/ 2147483647 h 3968"/>
              <a:gd name="T28" fmla="*/ 2147483647 w 1652"/>
              <a:gd name="T29" fmla="*/ 2147483647 h 3968"/>
              <a:gd name="T30" fmla="*/ 2147483647 w 1652"/>
              <a:gd name="T31" fmla="*/ 2147483647 h 3968"/>
              <a:gd name="T32" fmla="*/ 2147483647 w 1652"/>
              <a:gd name="T33" fmla="*/ 2147483647 h 3968"/>
              <a:gd name="T34" fmla="*/ 2147483647 w 1652"/>
              <a:gd name="T35" fmla="*/ 2147483647 h 3968"/>
              <a:gd name="T36" fmla="*/ 2147483647 w 1652"/>
              <a:gd name="T37" fmla="*/ 2147483647 h 3968"/>
              <a:gd name="T38" fmla="*/ 2147483647 w 1652"/>
              <a:gd name="T39" fmla="*/ 2147483647 h 3968"/>
              <a:gd name="T40" fmla="*/ 2147483647 w 1652"/>
              <a:gd name="T41" fmla="*/ 2147483647 h 3968"/>
              <a:gd name="T42" fmla="*/ 2147483647 w 1652"/>
              <a:gd name="T43" fmla="*/ 2147483647 h 3968"/>
              <a:gd name="T44" fmla="*/ 2147483647 w 1652"/>
              <a:gd name="T45" fmla="*/ 2147483647 h 3968"/>
              <a:gd name="T46" fmla="*/ 2147483647 w 1652"/>
              <a:gd name="T47" fmla="*/ 2147483647 h 3968"/>
              <a:gd name="T48" fmla="*/ 2147483647 w 1652"/>
              <a:gd name="T49" fmla="*/ 2147483647 h 3968"/>
              <a:gd name="T50" fmla="*/ 2147483647 w 1652"/>
              <a:gd name="T51" fmla="*/ 2147483647 h 3968"/>
              <a:gd name="T52" fmla="*/ 2147483647 w 1652"/>
              <a:gd name="T53" fmla="*/ 2147483647 h 3968"/>
              <a:gd name="T54" fmla="*/ 2147483647 w 1652"/>
              <a:gd name="T55" fmla="*/ 2147483647 h 3968"/>
              <a:gd name="T56" fmla="*/ 2147483647 w 1652"/>
              <a:gd name="T57" fmla="*/ 2147483647 h 3968"/>
              <a:gd name="T58" fmla="*/ 2147483647 w 1652"/>
              <a:gd name="T59" fmla="*/ 2147483647 h 3968"/>
              <a:gd name="T60" fmla="*/ 2147483647 w 1652"/>
              <a:gd name="T61" fmla="*/ 2147483647 h 3968"/>
              <a:gd name="T62" fmla="*/ 2147483647 w 1652"/>
              <a:gd name="T63" fmla="*/ 2147483647 h 3968"/>
              <a:gd name="T64" fmla="*/ 2147483647 w 1652"/>
              <a:gd name="T65" fmla="*/ 2147483647 h 3968"/>
              <a:gd name="T66" fmla="*/ 2147483647 w 1652"/>
              <a:gd name="T67" fmla="*/ 2147483647 h 3968"/>
              <a:gd name="T68" fmla="*/ 2147483647 w 1652"/>
              <a:gd name="T69" fmla="*/ 2147483647 h 3968"/>
              <a:gd name="T70" fmla="*/ 2147483647 w 1652"/>
              <a:gd name="T71" fmla="*/ 2147483647 h 3968"/>
              <a:gd name="T72" fmla="*/ 2147483647 w 1652"/>
              <a:gd name="T73" fmla="*/ 2147483647 h 3968"/>
              <a:gd name="T74" fmla="*/ 2147483647 w 1652"/>
              <a:gd name="T75" fmla="*/ 2147483647 h 3968"/>
              <a:gd name="T76" fmla="*/ 2147483647 w 1652"/>
              <a:gd name="T77" fmla="*/ 2147483647 h 3968"/>
              <a:gd name="T78" fmla="*/ 2147483647 w 1652"/>
              <a:gd name="T79" fmla="*/ 2147483647 h 3968"/>
              <a:gd name="T80" fmla="*/ 2147483647 w 1652"/>
              <a:gd name="T81" fmla="*/ 2147483647 h 3968"/>
              <a:gd name="T82" fmla="*/ 2147483647 w 1652"/>
              <a:gd name="T83" fmla="*/ 2147483647 h 3968"/>
              <a:gd name="T84" fmla="*/ 2147483647 w 1652"/>
              <a:gd name="T85" fmla="*/ 2147483647 h 3968"/>
              <a:gd name="T86" fmla="*/ 2147483647 w 1652"/>
              <a:gd name="T87" fmla="*/ 2147483647 h 3968"/>
              <a:gd name="T88" fmla="*/ 2147483647 w 1652"/>
              <a:gd name="T89" fmla="*/ 2147483647 h 3968"/>
              <a:gd name="T90" fmla="*/ 2147483647 w 1652"/>
              <a:gd name="T91" fmla="*/ 2147483647 h 3968"/>
              <a:gd name="T92" fmla="*/ 2147483647 w 1652"/>
              <a:gd name="T93" fmla="*/ 2147483647 h 3968"/>
              <a:gd name="T94" fmla="*/ 2147483647 w 1652"/>
              <a:gd name="T95" fmla="*/ 2147483647 h 3968"/>
              <a:gd name="T96" fmla="*/ 2147483647 w 1652"/>
              <a:gd name="T97" fmla="*/ 2147483647 h 3968"/>
              <a:gd name="T98" fmla="*/ 2147483647 w 1652"/>
              <a:gd name="T99" fmla="*/ 2147483647 h 3968"/>
              <a:gd name="T100" fmla="*/ 2147483647 w 1652"/>
              <a:gd name="T101" fmla="*/ 2147483647 h 3968"/>
              <a:gd name="T102" fmla="*/ 2147483647 w 1652"/>
              <a:gd name="T103" fmla="*/ 2147483647 h 3968"/>
              <a:gd name="T104" fmla="*/ 2147483647 w 1652"/>
              <a:gd name="T105" fmla="*/ 2147483647 h 3968"/>
              <a:gd name="T106" fmla="*/ 2147483647 w 1652"/>
              <a:gd name="T107" fmla="*/ 2147483647 h 3968"/>
              <a:gd name="T108" fmla="*/ 2147483647 w 1652"/>
              <a:gd name="T109" fmla="*/ 2147483647 h 3968"/>
              <a:gd name="T110" fmla="*/ 2147483647 w 1652"/>
              <a:gd name="T111" fmla="*/ 2147483647 h 3968"/>
              <a:gd name="T112" fmla="*/ 2147483647 w 1652"/>
              <a:gd name="T113" fmla="*/ 2147483647 h 3968"/>
              <a:gd name="T114" fmla="*/ 2147483647 w 1652"/>
              <a:gd name="T115" fmla="*/ 2147483647 h 3968"/>
              <a:gd name="T116" fmla="*/ 2147483647 w 1652"/>
              <a:gd name="T117" fmla="*/ 2147483647 h 39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52"/>
              <a:gd name="T178" fmla="*/ 0 h 3968"/>
              <a:gd name="T179" fmla="*/ 1652 w 1652"/>
              <a:gd name="T180" fmla="*/ 3968 h 396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52" h="3968">
                <a:moveTo>
                  <a:pt x="2" y="1216"/>
                </a:moveTo>
                <a:lnTo>
                  <a:pt x="2" y="1216"/>
                </a:lnTo>
                <a:lnTo>
                  <a:pt x="16" y="1246"/>
                </a:lnTo>
                <a:lnTo>
                  <a:pt x="32" y="1288"/>
                </a:lnTo>
                <a:lnTo>
                  <a:pt x="70" y="1382"/>
                </a:lnTo>
                <a:lnTo>
                  <a:pt x="86" y="1426"/>
                </a:lnTo>
                <a:lnTo>
                  <a:pt x="94" y="1444"/>
                </a:lnTo>
                <a:lnTo>
                  <a:pt x="106" y="1462"/>
                </a:lnTo>
                <a:lnTo>
                  <a:pt x="120" y="1478"/>
                </a:lnTo>
                <a:lnTo>
                  <a:pt x="134" y="1492"/>
                </a:lnTo>
                <a:lnTo>
                  <a:pt x="146" y="1500"/>
                </a:lnTo>
                <a:lnTo>
                  <a:pt x="154" y="1504"/>
                </a:lnTo>
                <a:lnTo>
                  <a:pt x="156" y="1504"/>
                </a:lnTo>
                <a:lnTo>
                  <a:pt x="158" y="1506"/>
                </a:lnTo>
                <a:lnTo>
                  <a:pt x="154" y="1510"/>
                </a:lnTo>
                <a:lnTo>
                  <a:pt x="152" y="1512"/>
                </a:lnTo>
                <a:lnTo>
                  <a:pt x="152" y="1516"/>
                </a:lnTo>
                <a:lnTo>
                  <a:pt x="152" y="1520"/>
                </a:lnTo>
                <a:lnTo>
                  <a:pt x="154" y="1522"/>
                </a:lnTo>
                <a:lnTo>
                  <a:pt x="162" y="1528"/>
                </a:lnTo>
                <a:lnTo>
                  <a:pt x="170" y="1530"/>
                </a:lnTo>
                <a:lnTo>
                  <a:pt x="174" y="1532"/>
                </a:lnTo>
                <a:lnTo>
                  <a:pt x="180" y="1536"/>
                </a:lnTo>
                <a:lnTo>
                  <a:pt x="194" y="1552"/>
                </a:lnTo>
                <a:lnTo>
                  <a:pt x="242" y="1614"/>
                </a:lnTo>
                <a:lnTo>
                  <a:pt x="256" y="1634"/>
                </a:lnTo>
                <a:lnTo>
                  <a:pt x="264" y="1648"/>
                </a:lnTo>
                <a:lnTo>
                  <a:pt x="268" y="1654"/>
                </a:lnTo>
                <a:lnTo>
                  <a:pt x="274" y="1660"/>
                </a:lnTo>
                <a:lnTo>
                  <a:pt x="280" y="1664"/>
                </a:lnTo>
                <a:lnTo>
                  <a:pt x="286" y="1666"/>
                </a:lnTo>
                <a:lnTo>
                  <a:pt x="314" y="1678"/>
                </a:lnTo>
                <a:lnTo>
                  <a:pt x="328" y="1682"/>
                </a:lnTo>
                <a:lnTo>
                  <a:pt x="342" y="1684"/>
                </a:lnTo>
                <a:lnTo>
                  <a:pt x="348" y="1684"/>
                </a:lnTo>
                <a:lnTo>
                  <a:pt x="356" y="1688"/>
                </a:lnTo>
                <a:lnTo>
                  <a:pt x="364" y="1692"/>
                </a:lnTo>
                <a:lnTo>
                  <a:pt x="370" y="1696"/>
                </a:lnTo>
                <a:lnTo>
                  <a:pt x="386" y="1708"/>
                </a:lnTo>
                <a:lnTo>
                  <a:pt x="406" y="1720"/>
                </a:lnTo>
                <a:lnTo>
                  <a:pt x="446" y="1744"/>
                </a:lnTo>
                <a:lnTo>
                  <a:pt x="480" y="1768"/>
                </a:lnTo>
                <a:lnTo>
                  <a:pt x="486" y="1774"/>
                </a:lnTo>
                <a:lnTo>
                  <a:pt x="490" y="1782"/>
                </a:lnTo>
                <a:lnTo>
                  <a:pt x="494" y="1790"/>
                </a:lnTo>
                <a:lnTo>
                  <a:pt x="494" y="1798"/>
                </a:lnTo>
                <a:lnTo>
                  <a:pt x="494" y="1818"/>
                </a:lnTo>
                <a:lnTo>
                  <a:pt x="490" y="1844"/>
                </a:lnTo>
                <a:lnTo>
                  <a:pt x="486" y="1874"/>
                </a:lnTo>
                <a:lnTo>
                  <a:pt x="484" y="1900"/>
                </a:lnTo>
                <a:lnTo>
                  <a:pt x="482" y="1928"/>
                </a:lnTo>
                <a:lnTo>
                  <a:pt x="482" y="1968"/>
                </a:lnTo>
                <a:lnTo>
                  <a:pt x="484" y="2024"/>
                </a:lnTo>
                <a:lnTo>
                  <a:pt x="492" y="2138"/>
                </a:lnTo>
                <a:lnTo>
                  <a:pt x="494" y="2192"/>
                </a:lnTo>
                <a:lnTo>
                  <a:pt x="494" y="2464"/>
                </a:lnTo>
                <a:lnTo>
                  <a:pt x="494" y="2514"/>
                </a:lnTo>
                <a:lnTo>
                  <a:pt x="492" y="2540"/>
                </a:lnTo>
                <a:lnTo>
                  <a:pt x="488" y="2566"/>
                </a:lnTo>
                <a:lnTo>
                  <a:pt x="488" y="2570"/>
                </a:lnTo>
                <a:lnTo>
                  <a:pt x="484" y="2598"/>
                </a:lnTo>
                <a:lnTo>
                  <a:pt x="482" y="2624"/>
                </a:lnTo>
                <a:lnTo>
                  <a:pt x="482" y="2690"/>
                </a:lnTo>
                <a:lnTo>
                  <a:pt x="482" y="2746"/>
                </a:lnTo>
                <a:lnTo>
                  <a:pt x="482" y="2800"/>
                </a:lnTo>
                <a:lnTo>
                  <a:pt x="484" y="2820"/>
                </a:lnTo>
                <a:lnTo>
                  <a:pt x="486" y="2826"/>
                </a:lnTo>
                <a:lnTo>
                  <a:pt x="488" y="2828"/>
                </a:lnTo>
                <a:lnTo>
                  <a:pt x="490" y="2830"/>
                </a:lnTo>
                <a:lnTo>
                  <a:pt x="492" y="2836"/>
                </a:lnTo>
                <a:lnTo>
                  <a:pt x="492" y="2854"/>
                </a:lnTo>
                <a:lnTo>
                  <a:pt x="486" y="2908"/>
                </a:lnTo>
                <a:lnTo>
                  <a:pt x="484" y="2934"/>
                </a:lnTo>
                <a:lnTo>
                  <a:pt x="486" y="2962"/>
                </a:lnTo>
                <a:lnTo>
                  <a:pt x="490" y="3004"/>
                </a:lnTo>
                <a:lnTo>
                  <a:pt x="498" y="3058"/>
                </a:lnTo>
                <a:lnTo>
                  <a:pt x="504" y="3112"/>
                </a:lnTo>
                <a:lnTo>
                  <a:pt x="512" y="3166"/>
                </a:lnTo>
                <a:lnTo>
                  <a:pt x="532" y="3268"/>
                </a:lnTo>
                <a:lnTo>
                  <a:pt x="540" y="3322"/>
                </a:lnTo>
                <a:lnTo>
                  <a:pt x="548" y="3424"/>
                </a:lnTo>
                <a:lnTo>
                  <a:pt x="552" y="3480"/>
                </a:lnTo>
                <a:lnTo>
                  <a:pt x="560" y="3592"/>
                </a:lnTo>
                <a:lnTo>
                  <a:pt x="560" y="3620"/>
                </a:lnTo>
                <a:lnTo>
                  <a:pt x="558" y="3648"/>
                </a:lnTo>
                <a:lnTo>
                  <a:pt x="542" y="3750"/>
                </a:lnTo>
                <a:lnTo>
                  <a:pt x="536" y="3776"/>
                </a:lnTo>
                <a:lnTo>
                  <a:pt x="528" y="3802"/>
                </a:lnTo>
                <a:lnTo>
                  <a:pt x="504" y="3870"/>
                </a:lnTo>
                <a:lnTo>
                  <a:pt x="500" y="3882"/>
                </a:lnTo>
                <a:lnTo>
                  <a:pt x="500" y="3892"/>
                </a:lnTo>
                <a:lnTo>
                  <a:pt x="500" y="3902"/>
                </a:lnTo>
                <a:lnTo>
                  <a:pt x="502" y="3908"/>
                </a:lnTo>
                <a:lnTo>
                  <a:pt x="506" y="3920"/>
                </a:lnTo>
                <a:lnTo>
                  <a:pt x="508" y="3934"/>
                </a:lnTo>
                <a:lnTo>
                  <a:pt x="510" y="3940"/>
                </a:lnTo>
                <a:lnTo>
                  <a:pt x="514" y="3946"/>
                </a:lnTo>
                <a:lnTo>
                  <a:pt x="520" y="3952"/>
                </a:lnTo>
                <a:lnTo>
                  <a:pt x="528" y="3958"/>
                </a:lnTo>
                <a:lnTo>
                  <a:pt x="538" y="3962"/>
                </a:lnTo>
                <a:lnTo>
                  <a:pt x="550" y="3966"/>
                </a:lnTo>
                <a:lnTo>
                  <a:pt x="560" y="3968"/>
                </a:lnTo>
                <a:lnTo>
                  <a:pt x="570" y="3968"/>
                </a:lnTo>
                <a:lnTo>
                  <a:pt x="598" y="3968"/>
                </a:lnTo>
                <a:lnTo>
                  <a:pt x="632" y="3968"/>
                </a:lnTo>
                <a:lnTo>
                  <a:pt x="648" y="3968"/>
                </a:lnTo>
                <a:lnTo>
                  <a:pt x="660" y="3968"/>
                </a:lnTo>
                <a:lnTo>
                  <a:pt x="672" y="3966"/>
                </a:lnTo>
                <a:lnTo>
                  <a:pt x="682" y="3962"/>
                </a:lnTo>
                <a:lnTo>
                  <a:pt x="690" y="3958"/>
                </a:lnTo>
                <a:lnTo>
                  <a:pt x="700" y="3946"/>
                </a:lnTo>
                <a:lnTo>
                  <a:pt x="710" y="3934"/>
                </a:lnTo>
                <a:lnTo>
                  <a:pt x="714" y="3922"/>
                </a:lnTo>
                <a:lnTo>
                  <a:pt x="716" y="3916"/>
                </a:lnTo>
                <a:lnTo>
                  <a:pt x="716" y="3882"/>
                </a:lnTo>
                <a:lnTo>
                  <a:pt x="716" y="3732"/>
                </a:lnTo>
                <a:lnTo>
                  <a:pt x="716" y="3722"/>
                </a:lnTo>
                <a:lnTo>
                  <a:pt x="718" y="3712"/>
                </a:lnTo>
                <a:lnTo>
                  <a:pt x="720" y="3706"/>
                </a:lnTo>
                <a:lnTo>
                  <a:pt x="724" y="3704"/>
                </a:lnTo>
                <a:lnTo>
                  <a:pt x="726" y="3702"/>
                </a:lnTo>
                <a:lnTo>
                  <a:pt x="728" y="3696"/>
                </a:lnTo>
                <a:lnTo>
                  <a:pt x="726" y="3688"/>
                </a:lnTo>
                <a:lnTo>
                  <a:pt x="724" y="3678"/>
                </a:lnTo>
                <a:lnTo>
                  <a:pt x="722" y="3672"/>
                </a:lnTo>
                <a:lnTo>
                  <a:pt x="718" y="3650"/>
                </a:lnTo>
                <a:lnTo>
                  <a:pt x="716" y="3632"/>
                </a:lnTo>
                <a:lnTo>
                  <a:pt x="714" y="3628"/>
                </a:lnTo>
                <a:lnTo>
                  <a:pt x="712" y="3622"/>
                </a:lnTo>
                <a:lnTo>
                  <a:pt x="708" y="3618"/>
                </a:lnTo>
                <a:lnTo>
                  <a:pt x="702" y="3614"/>
                </a:lnTo>
                <a:lnTo>
                  <a:pt x="698" y="3610"/>
                </a:lnTo>
                <a:lnTo>
                  <a:pt x="692" y="3602"/>
                </a:lnTo>
                <a:lnTo>
                  <a:pt x="690" y="3592"/>
                </a:lnTo>
                <a:lnTo>
                  <a:pt x="688" y="3582"/>
                </a:lnTo>
                <a:lnTo>
                  <a:pt x="688" y="3574"/>
                </a:lnTo>
                <a:lnTo>
                  <a:pt x="688" y="3520"/>
                </a:lnTo>
                <a:lnTo>
                  <a:pt x="688" y="3516"/>
                </a:lnTo>
                <a:lnTo>
                  <a:pt x="692" y="3460"/>
                </a:lnTo>
                <a:lnTo>
                  <a:pt x="700" y="3384"/>
                </a:lnTo>
                <a:lnTo>
                  <a:pt x="704" y="3356"/>
                </a:lnTo>
                <a:lnTo>
                  <a:pt x="710" y="3330"/>
                </a:lnTo>
                <a:lnTo>
                  <a:pt x="750" y="3166"/>
                </a:lnTo>
                <a:lnTo>
                  <a:pt x="756" y="3140"/>
                </a:lnTo>
                <a:lnTo>
                  <a:pt x="758" y="3112"/>
                </a:lnTo>
                <a:lnTo>
                  <a:pt x="758" y="3082"/>
                </a:lnTo>
                <a:lnTo>
                  <a:pt x="758" y="3028"/>
                </a:lnTo>
                <a:lnTo>
                  <a:pt x="758" y="2986"/>
                </a:lnTo>
                <a:lnTo>
                  <a:pt x="756" y="2960"/>
                </a:lnTo>
                <a:lnTo>
                  <a:pt x="754" y="2932"/>
                </a:lnTo>
                <a:lnTo>
                  <a:pt x="748" y="2866"/>
                </a:lnTo>
                <a:lnTo>
                  <a:pt x="748" y="2856"/>
                </a:lnTo>
                <a:lnTo>
                  <a:pt x="754" y="2846"/>
                </a:lnTo>
                <a:lnTo>
                  <a:pt x="762" y="2840"/>
                </a:lnTo>
                <a:lnTo>
                  <a:pt x="772" y="2838"/>
                </a:lnTo>
                <a:lnTo>
                  <a:pt x="912" y="2830"/>
                </a:lnTo>
                <a:lnTo>
                  <a:pt x="966" y="2824"/>
                </a:lnTo>
                <a:lnTo>
                  <a:pt x="1010" y="2818"/>
                </a:lnTo>
                <a:lnTo>
                  <a:pt x="1020" y="2818"/>
                </a:lnTo>
                <a:lnTo>
                  <a:pt x="1028" y="2822"/>
                </a:lnTo>
                <a:lnTo>
                  <a:pt x="1034" y="2828"/>
                </a:lnTo>
                <a:lnTo>
                  <a:pt x="1036" y="2838"/>
                </a:lnTo>
                <a:lnTo>
                  <a:pt x="1036" y="2862"/>
                </a:lnTo>
                <a:lnTo>
                  <a:pt x="1032" y="2888"/>
                </a:lnTo>
                <a:lnTo>
                  <a:pt x="1028" y="2918"/>
                </a:lnTo>
                <a:lnTo>
                  <a:pt x="1024" y="2946"/>
                </a:lnTo>
                <a:lnTo>
                  <a:pt x="1022" y="2974"/>
                </a:lnTo>
                <a:lnTo>
                  <a:pt x="1022" y="3028"/>
                </a:lnTo>
                <a:lnTo>
                  <a:pt x="1024" y="3054"/>
                </a:lnTo>
                <a:lnTo>
                  <a:pt x="1026" y="3082"/>
                </a:lnTo>
                <a:lnTo>
                  <a:pt x="1032" y="3124"/>
                </a:lnTo>
                <a:lnTo>
                  <a:pt x="1038" y="3152"/>
                </a:lnTo>
                <a:lnTo>
                  <a:pt x="1044" y="3178"/>
                </a:lnTo>
                <a:lnTo>
                  <a:pt x="1054" y="3210"/>
                </a:lnTo>
                <a:lnTo>
                  <a:pt x="1062" y="3236"/>
                </a:lnTo>
                <a:lnTo>
                  <a:pt x="1068" y="3262"/>
                </a:lnTo>
                <a:lnTo>
                  <a:pt x="1072" y="3292"/>
                </a:lnTo>
                <a:lnTo>
                  <a:pt x="1082" y="3346"/>
                </a:lnTo>
                <a:lnTo>
                  <a:pt x="1088" y="3388"/>
                </a:lnTo>
                <a:lnTo>
                  <a:pt x="1090" y="3416"/>
                </a:lnTo>
                <a:lnTo>
                  <a:pt x="1092" y="3442"/>
                </a:lnTo>
                <a:lnTo>
                  <a:pt x="1092" y="3508"/>
                </a:lnTo>
                <a:lnTo>
                  <a:pt x="1090" y="3530"/>
                </a:lnTo>
                <a:lnTo>
                  <a:pt x="1088" y="3538"/>
                </a:lnTo>
                <a:lnTo>
                  <a:pt x="1084" y="3542"/>
                </a:lnTo>
                <a:lnTo>
                  <a:pt x="1060" y="3568"/>
                </a:lnTo>
                <a:lnTo>
                  <a:pt x="1054" y="3574"/>
                </a:lnTo>
                <a:lnTo>
                  <a:pt x="1048" y="3584"/>
                </a:lnTo>
                <a:lnTo>
                  <a:pt x="1042" y="3594"/>
                </a:lnTo>
                <a:lnTo>
                  <a:pt x="1038" y="3604"/>
                </a:lnTo>
                <a:lnTo>
                  <a:pt x="1036" y="3614"/>
                </a:lnTo>
                <a:lnTo>
                  <a:pt x="1036" y="3644"/>
                </a:lnTo>
                <a:lnTo>
                  <a:pt x="1038" y="3650"/>
                </a:lnTo>
                <a:lnTo>
                  <a:pt x="1040" y="3658"/>
                </a:lnTo>
                <a:lnTo>
                  <a:pt x="1050" y="3674"/>
                </a:lnTo>
                <a:lnTo>
                  <a:pt x="1070" y="3704"/>
                </a:lnTo>
                <a:lnTo>
                  <a:pt x="1074" y="3710"/>
                </a:lnTo>
                <a:lnTo>
                  <a:pt x="1076" y="3720"/>
                </a:lnTo>
                <a:lnTo>
                  <a:pt x="1078" y="3744"/>
                </a:lnTo>
                <a:lnTo>
                  <a:pt x="1078" y="3810"/>
                </a:lnTo>
                <a:lnTo>
                  <a:pt x="1080" y="3820"/>
                </a:lnTo>
                <a:lnTo>
                  <a:pt x="1086" y="3828"/>
                </a:lnTo>
                <a:lnTo>
                  <a:pt x="1094" y="3834"/>
                </a:lnTo>
                <a:lnTo>
                  <a:pt x="1106" y="3836"/>
                </a:lnTo>
                <a:lnTo>
                  <a:pt x="1116" y="3836"/>
                </a:lnTo>
                <a:lnTo>
                  <a:pt x="1126" y="3832"/>
                </a:lnTo>
                <a:lnTo>
                  <a:pt x="1130" y="3826"/>
                </a:lnTo>
                <a:lnTo>
                  <a:pt x="1134" y="3818"/>
                </a:lnTo>
                <a:lnTo>
                  <a:pt x="1134" y="3812"/>
                </a:lnTo>
                <a:lnTo>
                  <a:pt x="1136" y="3810"/>
                </a:lnTo>
                <a:lnTo>
                  <a:pt x="1138" y="3810"/>
                </a:lnTo>
                <a:lnTo>
                  <a:pt x="1140" y="3812"/>
                </a:lnTo>
                <a:lnTo>
                  <a:pt x="1142" y="3820"/>
                </a:lnTo>
                <a:lnTo>
                  <a:pt x="1144" y="3830"/>
                </a:lnTo>
                <a:lnTo>
                  <a:pt x="1146" y="3852"/>
                </a:lnTo>
                <a:lnTo>
                  <a:pt x="1146" y="3856"/>
                </a:lnTo>
                <a:lnTo>
                  <a:pt x="1148" y="3868"/>
                </a:lnTo>
                <a:lnTo>
                  <a:pt x="1150" y="3880"/>
                </a:lnTo>
                <a:lnTo>
                  <a:pt x="1156" y="3890"/>
                </a:lnTo>
                <a:lnTo>
                  <a:pt x="1162" y="3898"/>
                </a:lnTo>
                <a:lnTo>
                  <a:pt x="1176" y="3908"/>
                </a:lnTo>
                <a:lnTo>
                  <a:pt x="1188" y="3916"/>
                </a:lnTo>
                <a:lnTo>
                  <a:pt x="1206" y="3920"/>
                </a:lnTo>
                <a:lnTo>
                  <a:pt x="1228" y="3926"/>
                </a:lnTo>
                <a:lnTo>
                  <a:pt x="1246" y="3928"/>
                </a:lnTo>
                <a:lnTo>
                  <a:pt x="1272" y="3930"/>
                </a:lnTo>
                <a:lnTo>
                  <a:pt x="1300" y="3932"/>
                </a:lnTo>
                <a:lnTo>
                  <a:pt x="1314" y="3932"/>
                </a:lnTo>
                <a:lnTo>
                  <a:pt x="1362" y="3932"/>
                </a:lnTo>
                <a:lnTo>
                  <a:pt x="1378" y="3930"/>
                </a:lnTo>
                <a:lnTo>
                  <a:pt x="1386" y="3928"/>
                </a:lnTo>
                <a:lnTo>
                  <a:pt x="1390" y="3926"/>
                </a:lnTo>
                <a:lnTo>
                  <a:pt x="1394" y="3918"/>
                </a:lnTo>
                <a:lnTo>
                  <a:pt x="1396" y="3908"/>
                </a:lnTo>
                <a:lnTo>
                  <a:pt x="1394" y="3896"/>
                </a:lnTo>
                <a:lnTo>
                  <a:pt x="1390" y="3884"/>
                </a:lnTo>
                <a:lnTo>
                  <a:pt x="1374" y="3854"/>
                </a:lnTo>
                <a:lnTo>
                  <a:pt x="1366" y="3838"/>
                </a:lnTo>
                <a:lnTo>
                  <a:pt x="1354" y="3824"/>
                </a:lnTo>
                <a:lnTo>
                  <a:pt x="1340" y="3808"/>
                </a:lnTo>
                <a:lnTo>
                  <a:pt x="1324" y="3790"/>
                </a:lnTo>
                <a:lnTo>
                  <a:pt x="1314" y="3774"/>
                </a:lnTo>
                <a:lnTo>
                  <a:pt x="1300" y="3752"/>
                </a:lnTo>
                <a:lnTo>
                  <a:pt x="1288" y="3726"/>
                </a:lnTo>
                <a:lnTo>
                  <a:pt x="1266" y="3670"/>
                </a:lnTo>
                <a:lnTo>
                  <a:pt x="1248" y="3620"/>
                </a:lnTo>
                <a:lnTo>
                  <a:pt x="1238" y="3588"/>
                </a:lnTo>
                <a:lnTo>
                  <a:pt x="1234" y="3560"/>
                </a:lnTo>
                <a:lnTo>
                  <a:pt x="1230" y="3534"/>
                </a:lnTo>
                <a:lnTo>
                  <a:pt x="1230" y="3480"/>
                </a:lnTo>
                <a:lnTo>
                  <a:pt x="1232" y="3452"/>
                </a:lnTo>
                <a:lnTo>
                  <a:pt x="1236" y="3424"/>
                </a:lnTo>
                <a:lnTo>
                  <a:pt x="1268" y="3262"/>
                </a:lnTo>
                <a:lnTo>
                  <a:pt x="1276" y="3208"/>
                </a:lnTo>
                <a:lnTo>
                  <a:pt x="1284" y="3120"/>
                </a:lnTo>
                <a:lnTo>
                  <a:pt x="1286" y="3064"/>
                </a:lnTo>
                <a:lnTo>
                  <a:pt x="1286" y="2974"/>
                </a:lnTo>
                <a:lnTo>
                  <a:pt x="1286" y="2918"/>
                </a:lnTo>
                <a:lnTo>
                  <a:pt x="1286" y="2818"/>
                </a:lnTo>
                <a:lnTo>
                  <a:pt x="1288" y="2808"/>
                </a:lnTo>
                <a:lnTo>
                  <a:pt x="1294" y="2800"/>
                </a:lnTo>
                <a:lnTo>
                  <a:pt x="1302" y="2794"/>
                </a:lnTo>
                <a:lnTo>
                  <a:pt x="1314" y="2792"/>
                </a:lnTo>
                <a:lnTo>
                  <a:pt x="1336" y="2790"/>
                </a:lnTo>
                <a:lnTo>
                  <a:pt x="1354" y="2786"/>
                </a:lnTo>
                <a:lnTo>
                  <a:pt x="1366" y="2782"/>
                </a:lnTo>
                <a:lnTo>
                  <a:pt x="1374" y="2780"/>
                </a:lnTo>
                <a:lnTo>
                  <a:pt x="1378" y="2780"/>
                </a:lnTo>
                <a:lnTo>
                  <a:pt x="1378" y="2778"/>
                </a:lnTo>
                <a:lnTo>
                  <a:pt x="1374" y="2772"/>
                </a:lnTo>
                <a:lnTo>
                  <a:pt x="1372" y="2768"/>
                </a:lnTo>
                <a:lnTo>
                  <a:pt x="1370" y="2762"/>
                </a:lnTo>
                <a:lnTo>
                  <a:pt x="1368" y="2748"/>
                </a:lnTo>
                <a:lnTo>
                  <a:pt x="1366" y="2728"/>
                </a:lnTo>
                <a:lnTo>
                  <a:pt x="1362" y="2702"/>
                </a:lnTo>
                <a:lnTo>
                  <a:pt x="1358" y="2672"/>
                </a:lnTo>
                <a:lnTo>
                  <a:pt x="1354" y="2644"/>
                </a:lnTo>
                <a:lnTo>
                  <a:pt x="1354" y="2618"/>
                </a:lnTo>
                <a:lnTo>
                  <a:pt x="1354" y="2422"/>
                </a:lnTo>
                <a:lnTo>
                  <a:pt x="1354" y="2368"/>
                </a:lnTo>
                <a:lnTo>
                  <a:pt x="1354" y="2074"/>
                </a:lnTo>
                <a:lnTo>
                  <a:pt x="1352" y="2062"/>
                </a:lnTo>
                <a:lnTo>
                  <a:pt x="1346" y="2056"/>
                </a:lnTo>
                <a:lnTo>
                  <a:pt x="1338" y="2050"/>
                </a:lnTo>
                <a:lnTo>
                  <a:pt x="1326" y="2050"/>
                </a:lnTo>
                <a:lnTo>
                  <a:pt x="1300" y="2054"/>
                </a:lnTo>
                <a:lnTo>
                  <a:pt x="1288" y="2054"/>
                </a:lnTo>
                <a:lnTo>
                  <a:pt x="1278" y="2048"/>
                </a:lnTo>
                <a:lnTo>
                  <a:pt x="1270" y="2042"/>
                </a:lnTo>
                <a:lnTo>
                  <a:pt x="1264" y="2032"/>
                </a:lnTo>
                <a:lnTo>
                  <a:pt x="1114" y="1604"/>
                </a:lnTo>
                <a:lnTo>
                  <a:pt x="1106" y="1582"/>
                </a:lnTo>
                <a:lnTo>
                  <a:pt x="1104" y="1564"/>
                </a:lnTo>
                <a:lnTo>
                  <a:pt x="1106" y="1560"/>
                </a:lnTo>
                <a:lnTo>
                  <a:pt x="1110" y="1554"/>
                </a:lnTo>
                <a:lnTo>
                  <a:pt x="1118" y="1550"/>
                </a:lnTo>
                <a:lnTo>
                  <a:pt x="1126" y="1546"/>
                </a:lnTo>
                <a:lnTo>
                  <a:pt x="1134" y="1546"/>
                </a:lnTo>
                <a:lnTo>
                  <a:pt x="1142" y="1550"/>
                </a:lnTo>
                <a:lnTo>
                  <a:pt x="1150" y="1556"/>
                </a:lnTo>
                <a:lnTo>
                  <a:pt x="1156" y="1566"/>
                </a:lnTo>
                <a:lnTo>
                  <a:pt x="1304" y="2006"/>
                </a:lnTo>
                <a:lnTo>
                  <a:pt x="1308" y="2016"/>
                </a:lnTo>
                <a:lnTo>
                  <a:pt x="1316" y="2024"/>
                </a:lnTo>
                <a:lnTo>
                  <a:pt x="1324" y="2030"/>
                </a:lnTo>
                <a:lnTo>
                  <a:pt x="1332" y="2032"/>
                </a:lnTo>
                <a:lnTo>
                  <a:pt x="1356" y="2030"/>
                </a:lnTo>
                <a:lnTo>
                  <a:pt x="1380" y="2028"/>
                </a:lnTo>
                <a:lnTo>
                  <a:pt x="1398" y="2026"/>
                </a:lnTo>
                <a:lnTo>
                  <a:pt x="1452" y="2016"/>
                </a:lnTo>
                <a:lnTo>
                  <a:pt x="1466" y="2014"/>
                </a:lnTo>
                <a:lnTo>
                  <a:pt x="1486" y="2012"/>
                </a:lnTo>
                <a:lnTo>
                  <a:pt x="1490" y="2014"/>
                </a:lnTo>
                <a:lnTo>
                  <a:pt x="1494" y="2016"/>
                </a:lnTo>
                <a:lnTo>
                  <a:pt x="1494" y="2026"/>
                </a:lnTo>
                <a:lnTo>
                  <a:pt x="1492" y="2030"/>
                </a:lnTo>
                <a:lnTo>
                  <a:pt x="1486" y="2032"/>
                </a:lnTo>
                <a:lnTo>
                  <a:pt x="1454" y="2036"/>
                </a:lnTo>
                <a:lnTo>
                  <a:pt x="1424" y="2042"/>
                </a:lnTo>
                <a:lnTo>
                  <a:pt x="1404" y="2046"/>
                </a:lnTo>
                <a:lnTo>
                  <a:pt x="1398" y="2050"/>
                </a:lnTo>
                <a:lnTo>
                  <a:pt x="1396" y="2052"/>
                </a:lnTo>
                <a:lnTo>
                  <a:pt x="1398" y="2054"/>
                </a:lnTo>
                <a:lnTo>
                  <a:pt x="1404" y="2058"/>
                </a:lnTo>
                <a:lnTo>
                  <a:pt x="1424" y="2062"/>
                </a:lnTo>
                <a:lnTo>
                  <a:pt x="1438" y="2064"/>
                </a:lnTo>
                <a:lnTo>
                  <a:pt x="1464" y="2068"/>
                </a:lnTo>
                <a:lnTo>
                  <a:pt x="1492" y="2070"/>
                </a:lnTo>
                <a:lnTo>
                  <a:pt x="1534" y="2070"/>
                </a:lnTo>
                <a:lnTo>
                  <a:pt x="1556" y="2068"/>
                </a:lnTo>
                <a:lnTo>
                  <a:pt x="1564" y="2066"/>
                </a:lnTo>
                <a:lnTo>
                  <a:pt x="1570" y="2064"/>
                </a:lnTo>
                <a:lnTo>
                  <a:pt x="1584" y="2052"/>
                </a:lnTo>
                <a:lnTo>
                  <a:pt x="1590" y="2042"/>
                </a:lnTo>
                <a:lnTo>
                  <a:pt x="1598" y="2028"/>
                </a:lnTo>
                <a:lnTo>
                  <a:pt x="1602" y="2012"/>
                </a:lnTo>
                <a:lnTo>
                  <a:pt x="1604" y="2002"/>
                </a:lnTo>
                <a:lnTo>
                  <a:pt x="1606" y="2000"/>
                </a:lnTo>
                <a:lnTo>
                  <a:pt x="1612" y="1996"/>
                </a:lnTo>
                <a:lnTo>
                  <a:pt x="1630" y="1990"/>
                </a:lnTo>
                <a:lnTo>
                  <a:pt x="1632" y="1990"/>
                </a:lnTo>
                <a:lnTo>
                  <a:pt x="1642" y="1986"/>
                </a:lnTo>
                <a:lnTo>
                  <a:pt x="1648" y="1978"/>
                </a:lnTo>
                <a:lnTo>
                  <a:pt x="1652" y="1968"/>
                </a:lnTo>
                <a:lnTo>
                  <a:pt x="1652" y="1958"/>
                </a:lnTo>
                <a:lnTo>
                  <a:pt x="1610" y="1758"/>
                </a:lnTo>
                <a:lnTo>
                  <a:pt x="1598" y="1708"/>
                </a:lnTo>
                <a:lnTo>
                  <a:pt x="1592" y="1686"/>
                </a:lnTo>
                <a:lnTo>
                  <a:pt x="1590" y="1666"/>
                </a:lnTo>
                <a:lnTo>
                  <a:pt x="1590" y="1636"/>
                </a:lnTo>
                <a:lnTo>
                  <a:pt x="1588" y="1620"/>
                </a:lnTo>
                <a:lnTo>
                  <a:pt x="1582" y="1598"/>
                </a:lnTo>
                <a:lnTo>
                  <a:pt x="1570" y="1556"/>
                </a:lnTo>
                <a:lnTo>
                  <a:pt x="1564" y="1534"/>
                </a:lnTo>
                <a:lnTo>
                  <a:pt x="1562" y="1516"/>
                </a:lnTo>
                <a:lnTo>
                  <a:pt x="1560" y="1502"/>
                </a:lnTo>
                <a:lnTo>
                  <a:pt x="1554" y="1486"/>
                </a:lnTo>
                <a:lnTo>
                  <a:pt x="1550" y="1468"/>
                </a:lnTo>
                <a:lnTo>
                  <a:pt x="1548" y="1450"/>
                </a:lnTo>
                <a:lnTo>
                  <a:pt x="1546" y="1428"/>
                </a:lnTo>
                <a:lnTo>
                  <a:pt x="1544" y="1404"/>
                </a:lnTo>
                <a:lnTo>
                  <a:pt x="1540" y="1388"/>
                </a:lnTo>
                <a:lnTo>
                  <a:pt x="1534" y="1362"/>
                </a:lnTo>
                <a:lnTo>
                  <a:pt x="1524" y="1336"/>
                </a:lnTo>
                <a:lnTo>
                  <a:pt x="1518" y="1324"/>
                </a:lnTo>
                <a:lnTo>
                  <a:pt x="1496" y="1274"/>
                </a:lnTo>
                <a:lnTo>
                  <a:pt x="1490" y="1254"/>
                </a:lnTo>
                <a:lnTo>
                  <a:pt x="1482" y="1228"/>
                </a:lnTo>
                <a:lnTo>
                  <a:pt x="1474" y="1202"/>
                </a:lnTo>
                <a:lnTo>
                  <a:pt x="1470" y="1182"/>
                </a:lnTo>
                <a:lnTo>
                  <a:pt x="1458" y="1132"/>
                </a:lnTo>
                <a:lnTo>
                  <a:pt x="1454" y="1106"/>
                </a:lnTo>
                <a:lnTo>
                  <a:pt x="1452" y="1080"/>
                </a:lnTo>
                <a:lnTo>
                  <a:pt x="1452" y="1062"/>
                </a:lnTo>
                <a:lnTo>
                  <a:pt x="1452" y="1024"/>
                </a:lnTo>
                <a:lnTo>
                  <a:pt x="1450" y="1008"/>
                </a:lnTo>
                <a:lnTo>
                  <a:pt x="1446" y="986"/>
                </a:lnTo>
                <a:lnTo>
                  <a:pt x="1442" y="966"/>
                </a:lnTo>
                <a:lnTo>
                  <a:pt x="1434" y="912"/>
                </a:lnTo>
                <a:lnTo>
                  <a:pt x="1430" y="882"/>
                </a:lnTo>
                <a:lnTo>
                  <a:pt x="1424" y="856"/>
                </a:lnTo>
                <a:lnTo>
                  <a:pt x="1418" y="828"/>
                </a:lnTo>
                <a:lnTo>
                  <a:pt x="1404" y="772"/>
                </a:lnTo>
                <a:lnTo>
                  <a:pt x="1396" y="750"/>
                </a:lnTo>
                <a:lnTo>
                  <a:pt x="1390" y="734"/>
                </a:lnTo>
                <a:lnTo>
                  <a:pt x="1386" y="730"/>
                </a:lnTo>
                <a:lnTo>
                  <a:pt x="1380" y="724"/>
                </a:lnTo>
                <a:lnTo>
                  <a:pt x="1368" y="716"/>
                </a:lnTo>
                <a:lnTo>
                  <a:pt x="1356" y="714"/>
                </a:lnTo>
                <a:lnTo>
                  <a:pt x="1348" y="712"/>
                </a:lnTo>
                <a:lnTo>
                  <a:pt x="1334" y="712"/>
                </a:lnTo>
                <a:lnTo>
                  <a:pt x="1332" y="710"/>
                </a:lnTo>
                <a:lnTo>
                  <a:pt x="1328" y="708"/>
                </a:lnTo>
                <a:lnTo>
                  <a:pt x="1320" y="698"/>
                </a:lnTo>
                <a:lnTo>
                  <a:pt x="1306" y="674"/>
                </a:lnTo>
                <a:lnTo>
                  <a:pt x="1298" y="664"/>
                </a:lnTo>
                <a:lnTo>
                  <a:pt x="1292" y="656"/>
                </a:lnTo>
                <a:lnTo>
                  <a:pt x="1280" y="644"/>
                </a:lnTo>
                <a:lnTo>
                  <a:pt x="1272" y="634"/>
                </a:lnTo>
                <a:lnTo>
                  <a:pt x="1264" y="620"/>
                </a:lnTo>
                <a:lnTo>
                  <a:pt x="1250" y="584"/>
                </a:lnTo>
                <a:lnTo>
                  <a:pt x="1238" y="542"/>
                </a:lnTo>
                <a:lnTo>
                  <a:pt x="1234" y="532"/>
                </a:lnTo>
                <a:lnTo>
                  <a:pt x="1230" y="524"/>
                </a:lnTo>
                <a:lnTo>
                  <a:pt x="1226" y="520"/>
                </a:lnTo>
                <a:lnTo>
                  <a:pt x="1222" y="518"/>
                </a:lnTo>
                <a:lnTo>
                  <a:pt x="1220" y="516"/>
                </a:lnTo>
                <a:lnTo>
                  <a:pt x="1218" y="514"/>
                </a:lnTo>
                <a:lnTo>
                  <a:pt x="1216" y="510"/>
                </a:lnTo>
                <a:lnTo>
                  <a:pt x="1216" y="506"/>
                </a:lnTo>
                <a:lnTo>
                  <a:pt x="1214" y="490"/>
                </a:lnTo>
                <a:lnTo>
                  <a:pt x="1210" y="468"/>
                </a:lnTo>
                <a:lnTo>
                  <a:pt x="1194" y="388"/>
                </a:lnTo>
                <a:lnTo>
                  <a:pt x="1182" y="334"/>
                </a:lnTo>
                <a:lnTo>
                  <a:pt x="1166" y="244"/>
                </a:lnTo>
                <a:lnTo>
                  <a:pt x="1158" y="218"/>
                </a:lnTo>
                <a:lnTo>
                  <a:pt x="1148" y="192"/>
                </a:lnTo>
                <a:lnTo>
                  <a:pt x="1128" y="146"/>
                </a:lnTo>
                <a:lnTo>
                  <a:pt x="1116" y="122"/>
                </a:lnTo>
                <a:lnTo>
                  <a:pt x="1098" y="102"/>
                </a:lnTo>
                <a:lnTo>
                  <a:pt x="1080" y="82"/>
                </a:lnTo>
                <a:lnTo>
                  <a:pt x="1060" y="64"/>
                </a:lnTo>
                <a:lnTo>
                  <a:pt x="1040" y="46"/>
                </a:lnTo>
                <a:lnTo>
                  <a:pt x="1030" y="40"/>
                </a:lnTo>
                <a:lnTo>
                  <a:pt x="986" y="12"/>
                </a:lnTo>
                <a:lnTo>
                  <a:pt x="976" y="8"/>
                </a:lnTo>
                <a:lnTo>
                  <a:pt x="966" y="4"/>
                </a:lnTo>
                <a:lnTo>
                  <a:pt x="954" y="2"/>
                </a:lnTo>
                <a:lnTo>
                  <a:pt x="946" y="0"/>
                </a:lnTo>
                <a:lnTo>
                  <a:pt x="926" y="2"/>
                </a:lnTo>
                <a:lnTo>
                  <a:pt x="904" y="6"/>
                </a:lnTo>
                <a:lnTo>
                  <a:pt x="886" y="10"/>
                </a:lnTo>
                <a:lnTo>
                  <a:pt x="870" y="12"/>
                </a:lnTo>
                <a:lnTo>
                  <a:pt x="834" y="12"/>
                </a:lnTo>
                <a:lnTo>
                  <a:pt x="824" y="14"/>
                </a:lnTo>
                <a:lnTo>
                  <a:pt x="814" y="18"/>
                </a:lnTo>
                <a:lnTo>
                  <a:pt x="802" y="22"/>
                </a:lnTo>
                <a:lnTo>
                  <a:pt x="792" y="30"/>
                </a:lnTo>
                <a:lnTo>
                  <a:pt x="774" y="48"/>
                </a:lnTo>
                <a:lnTo>
                  <a:pt x="758" y="66"/>
                </a:lnTo>
                <a:lnTo>
                  <a:pt x="738" y="90"/>
                </a:lnTo>
                <a:lnTo>
                  <a:pt x="730" y="102"/>
                </a:lnTo>
                <a:lnTo>
                  <a:pt x="720" y="122"/>
                </a:lnTo>
                <a:lnTo>
                  <a:pt x="688" y="182"/>
                </a:lnTo>
                <a:lnTo>
                  <a:pt x="678" y="206"/>
                </a:lnTo>
                <a:lnTo>
                  <a:pt x="668" y="232"/>
                </a:lnTo>
                <a:lnTo>
                  <a:pt x="656" y="276"/>
                </a:lnTo>
                <a:lnTo>
                  <a:pt x="648" y="302"/>
                </a:lnTo>
                <a:lnTo>
                  <a:pt x="642" y="328"/>
                </a:lnTo>
                <a:lnTo>
                  <a:pt x="638" y="358"/>
                </a:lnTo>
                <a:lnTo>
                  <a:pt x="636" y="386"/>
                </a:lnTo>
                <a:lnTo>
                  <a:pt x="634" y="414"/>
                </a:lnTo>
                <a:lnTo>
                  <a:pt x="634" y="442"/>
                </a:lnTo>
                <a:lnTo>
                  <a:pt x="632" y="470"/>
                </a:lnTo>
                <a:lnTo>
                  <a:pt x="628" y="496"/>
                </a:lnTo>
                <a:lnTo>
                  <a:pt x="624" y="516"/>
                </a:lnTo>
                <a:lnTo>
                  <a:pt x="612" y="566"/>
                </a:lnTo>
                <a:lnTo>
                  <a:pt x="606" y="586"/>
                </a:lnTo>
                <a:lnTo>
                  <a:pt x="598" y="596"/>
                </a:lnTo>
                <a:lnTo>
                  <a:pt x="586" y="602"/>
                </a:lnTo>
                <a:lnTo>
                  <a:pt x="566" y="608"/>
                </a:lnTo>
                <a:lnTo>
                  <a:pt x="438" y="634"/>
                </a:lnTo>
                <a:lnTo>
                  <a:pt x="416" y="638"/>
                </a:lnTo>
                <a:lnTo>
                  <a:pt x="404" y="644"/>
                </a:lnTo>
                <a:lnTo>
                  <a:pt x="382" y="662"/>
                </a:lnTo>
                <a:lnTo>
                  <a:pt x="368" y="678"/>
                </a:lnTo>
                <a:lnTo>
                  <a:pt x="350" y="696"/>
                </a:lnTo>
                <a:lnTo>
                  <a:pt x="346" y="702"/>
                </a:lnTo>
                <a:lnTo>
                  <a:pt x="330" y="724"/>
                </a:lnTo>
                <a:lnTo>
                  <a:pt x="318" y="748"/>
                </a:lnTo>
                <a:lnTo>
                  <a:pt x="312" y="758"/>
                </a:lnTo>
                <a:lnTo>
                  <a:pt x="288" y="806"/>
                </a:lnTo>
                <a:lnTo>
                  <a:pt x="258" y="866"/>
                </a:lnTo>
                <a:lnTo>
                  <a:pt x="242" y="890"/>
                </a:lnTo>
                <a:lnTo>
                  <a:pt x="226" y="910"/>
                </a:lnTo>
                <a:lnTo>
                  <a:pt x="196" y="942"/>
                </a:lnTo>
                <a:lnTo>
                  <a:pt x="160" y="982"/>
                </a:lnTo>
                <a:lnTo>
                  <a:pt x="152" y="992"/>
                </a:lnTo>
                <a:lnTo>
                  <a:pt x="116" y="1032"/>
                </a:lnTo>
                <a:lnTo>
                  <a:pt x="98" y="1050"/>
                </a:lnTo>
                <a:lnTo>
                  <a:pt x="82" y="1068"/>
                </a:lnTo>
                <a:lnTo>
                  <a:pt x="72" y="1082"/>
                </a:lnTo>
                <a:lnTo>
                  <a:pt x="48" y="1118"/>
                </a:lnTo>
                <a:lnTo>
                  <a:pt x="24" y="1156"/>
                </a:lnTo>
                <a:lnTo>
                  <a:pt x="2" y="1190"/>
                </a:lnTo>
                <a:lnTo>
                  <a:pt x="0" y="1196"/>
                </a:lnTo>
                <a:lnTo>
                  <a:pt x="0" y="1204"/>
                </a:lnTo>
                <a:lnTo>
                  <a:pt x="0" y="1210"/>
                </a:lnTo>
                <a:lnTo>
                  <a:pt x="2" y="1216"/>
                </a:lnTo>
                <a:lnTo>
                  <a:pt x="2" y="1218"/>
                </a:lnTo>
                <a:lnTo>
                  <a:pt x="2" y="1216"/>
                </a:lnTo>
                <a:lnTo>
                  <a:pt x="0" y="1214"/>
                </a:lnTo>
                <a:lnTo>
                  <a:pt x="2" y="1216"/>
                </a:lnTo>
                <a:close/>
                <a:moveTo>
                  <a:pt x="1238" y="1146"/>
                </a:moveTo>
                <a:lnTo>
                  <a:pt x="1238" y="1146"/>
                </a:lnTo>
                <a:lnTo>
                  <a:pt x="1244" y="1126"/>
                </a:lnTo>
                <a:lnTo>
                  <a:pt x="1248" y="1118"/>
                </a:lnTo>
                <a:lnTo>
                  <a:pt x="1250" y="1114"/>
                </a:lnTo>
                <a:lnTo>
                  <a:pt x="1258" y="1106"/>
                </a:lnTo>
                <a:lnTo>
                  <a:pt x="1264" y="1096"/>
                </a:lnTo>
                <a:lnTo>
                  <a:pt x="1268" y="1092"/>
                </a:lnTo>
                <a:lnTo>
                  <a:pt x="1272" y="1094"/>
                </a:lnTo>
                <a:lnTo>
                  <a:pt x="1276" y="1098"/>
                </a:lnTo>
                <a:lnTo>
                  <a:pt x="1280" y="1106"/>
                </a:lnTo>
                <a:lnTo>
                  <a:pt x="1284" y="1128"/>
                </a:lnTo>
                <a:lnTo>
                  <a:pt x="1286" y="1148"/>
                </a:lnTo>
                <a:lnTo>
                  <a:pt x="1286" y="1180"/>
                </a:lnTo>
                <a:lnTo>
                  <a:pt x="1288" y="1196"/>
                </a:lnTo>
                <a:lnTo>
                  <a:pt x="1292" y="1218"/>
                </a:lnTo>
                <a:lnTo>
                  <a:pt x="1306" y="1298"/>
                </a:lnTo>
                <a:lnTo>
                  <a:pt x="1316" y="1352"/>
                </a:lnTo>
                <a:lnTo>
                  <a:pt x="1322" y="1382"/>
                </a:lnTo>
                <a:lnTo>
                  <a:pt x="1330" y="1408"/>
                </a:lnTo>
                <a:lnTo>
                  <a:pt x="1340" y="1432"/>
                </a:lnTo>
                <a:lnTo>
                  <a:pt x="1352" y="1454"/>
                </a:lnTo>
                <a:lnTo>
                  <a:pt x="1360" y="1474"/>
                </a:lnTo>
                <a:lnTo>
                  <a:pt x="1368" y="1490"/>
                </a:lnTo>
                <a:lnTo>
                  <a:pt x="1374" y="1504"/>
                </a:lnTo>
                <a:lnTo>
                  <a:pt x="1380" y="1514"/>
                </a:lnTo>
                <a:lnTo>
                  <a:pt x="1382" y="1522"/>
                </a:lnTo>
                <a:lnTo>
                  <a:pt x="1380" y="1526"/>
                </a:lnTo>
                <a:lnTo>
                  <a:pt x="1374" y="1528"/>
                </a:lnTo>
                <a:lnTo>
                  <a:pt x="1356" y="1530"/>
                </a:lnTo>
                <a:lnTo>
                  <a:pt x="1284" y="1530"/>
                </a:lnTo>
                <a:lnTo>
                  <a:pt x="1274" y="1528"/>
                </a:lnTo>
                <a:lnTo>
                  <a:pt x="1262" y="1524"/>
                </a:lnTo>
                <a:lnTo>
                  <a:pt x="1254" y="1518"/>
                </a:lnTo>
                <a:lnTo>
                  <a:pt x="1250" y="1510"/>
                </a:lnTo>
                <a:lnTo>
                  <a:pt x="1244" y="1490"/>
                </a:lnTo>
                <a:lnTo>
                  <a:pt x="1240" y="1466"/>
                </a:lnTo>
                <a:lnTo>
                  <a:pt x="1234" y="1422"/>
                </a:lnTo>
                <a:lnTo>
                  <a:pt x="1228" y="1368"/>
                </a:lnTo>
                <a:lnTo>
                  <a:pt x="1218" y="1304"/>
                </a:lnTo>
                <a:lnTo>
                  <a:pt x="1218" y="1276"/>
                </a:lnTo>
                <a:lnTo>
                  <a:pt x="1220" y="1250"/>
                </a:lnTo>
                <a:lnTo>
                  <a:pt x="1226" y="1218"/>
                </a:lnTo>
                <a:lnTo>
                  <a:pt x="1236" y="1164"/>
                </a:lnTo>
                <a:lnTo>
                  <a:pt x="1238" y="1146"/>
                </a:lnTo>
                <a:close/>
                <a:moveTo>
                  <a:pt x="202" y="1240"/>
                </a:moveTo>
                <a:lnTo>
                  <a:pt x="202" y="1240"/>
                </a:lnTo>
                <a:lnTo>
                  <a:pt x="198" y="1228"/>
                </a:lnTo>
                <a:lnTo>
                  <a:pt x="200" y="1216"/>
                </a:lnTo>
                <a:lnTo>
                  <a:pt x="204" y="1206"/>
                </a:lnTo>
                <a:lnTo>
                  <a:pt x="210" y="1198"/>
                </a:lnTo>
                <a:lnTo>
                  <a:pt x="266" y="1148"/>
                </a:lnTo>
                <a:lnTo>
                  <a:pt x="308" y="1112"/>
                </a:lnTo>
                <a:lnTo>
                  <a:pt x="348" y="1078"/>
                </a:lnTo>
                <a:lnTo>
                  <a:pt x="366" y="1058"/>
                </a:lnTo>
                <a:lnTo>
                  <a:pt x="382" y="1036"/>
                </a:lnTo>
                <a:lnTo>
                  <a:pt x="412" y="986"/>
                </a:lnTo>
                <a:lnTo>
                  <a:pt x="420" y="976"/>
                </a:lnTo>
                <a:lnTo>
                  <a:pt x="426" y="966"/>
                </a:lnTo>
                <a:lnTo>
                  <a:pt x="434" y="960"/>
                </a:lnTo>
                <a:lnTo>
                  <a:pt x="440" y="956"/>
                </a:lnTo>
                <a:lnTo>
                  <a:pt x="446" y="954"/>
                </a:lnTo>
                <a:lnTo>
                  <a:pt x="454" y="954"/>
                </a:lnTo>
                <a:lnTo>
                  <a:pt x="460" y="954"/>
                </a:lnTo>
                <a:lnTo>
                  <a:pt x="468" y="956"/>
                </a:lnTo>
                <a:lnTo>
                  <a:pt x="482" y="964"/>
                </a:lnTo>
                <a:lnTo>
                  <a:pt x="494" y="974"/>
                </a:lnTo>
                <a:lnTo>
                  <a:pt x="522" y="1004"/>
                </a:lnTo>
                <a:lnTo>
                  <a:pt x="528" y="1014"/>
                </a:lnTo>
                <a:lnTo>
                  <a:pt x="534" y="1024"/>
                </a:lnTo>
                <a:lnTo>
                  <a:pt x="544" y="1046"/>
                </a:lnTo>
                <a:lnTo>
                  <a:pt x="556" y="1098"/>
                </a:lnTo>
                <a:lnTo>
                  <a:pt x="572" y="1166"/>
                </a:lnTo>
                <a:lnTo>
                  <a:pt x="582" y="1218"/>
                </a:lnTo>
                <a:lnTo>
                  <a:pt x="588" y="1260"/>
                </a:lnTo>
                <a:lnTo>
                  <a:pt x="590" y="1288"/>
                </a:lnTo>
                <a:lnTo>
                  <a:pt x="588" y="1314"/>
                </a:lnTo>
                <a:lnTo>
                  <a:pt x="582" y="1346"/>
                </a:lnTo>
                <a:lnTo>
                  <a:pt x="574" y="1400"/>
                </a:lnTo>
                <a:lnTo>
                  <a:pt x="568" y="1430"/>
                </a:lnTo>
                <a:lnTo>
                  <a:pt x="556" y="1482"/>
                </a:lnTo>
                <a:lnTo>
                  <a:pt x="556" y="1488"/>
                </a:lnTo>
                <a:lnTo>
                  <a:pt x="550" y="1510"/>
                </a:lnTo>
                <a:lnTo>
                  <a:pt x="544" y="1522"/>
                </a:lnTo>
                <a:lnTo>
                  <a:pt x="538" y="1536"/>
                </a:lnTo>
                <a:lnTo>
                  <a:pt x="530" y="1556"/>
                </a:lnTo>
                <a:lnTo>
                  <a:pt x="530" y="1562"/>
                </a:lnTo>
                <a:lnTo>
                  <a:pt x="524" y="1582"/>
                </a:lnTo>
                <a:lnTo>
                  <a:pt x="520" y="1590"/>
                </a:lnTo>
                <a:lnTo>
                  <a:pt x="516" y="1594"/>
                </a:lnTo>
                <a:lnTo>
                  <a:pt x="504" y="1600"/>
                </a:lnTo>
                <a:lnTo>
                  <a:pt x="486" y="1606"/>
                </a:lnTo>
                <a:lnTo>
                  <a:pt x="476" y="1608"/>
                </a:lnTo>
                <a:lnTo>
                  <a:pt x="464" y="1608"/>
                </a:lnTo>
                <a:lnTo>
                  <a:pt x="438" y="1608"/>
                </a:lnTo>
                <a:lnTo>
                  <a:pt x="412" y="1604"/>
                </a:lnTo>
                <a:lnTo>
                  <a:pt x="402" y="1602"/>
                </a:lnTo>
                <a:lnTo>
                  <a:pt x="394" y="1600"/>
                </a:lnTo>
                <a:lnTo>
                  <a:pt x="390" y="1596"/>
                </a:lnTo>
                <a:lnTo>
                  <a:pt x="390" y="1594"/>
                </a:lnTo>
                <a:lnTo>
                  <a:pt x="392" y="1590"/>
                </a:lnTo>
                <a:lnTo>
                  <a:pt x="390" y="1584"/>
                </a:lnTo>
                <a:lnTo>
                  <a:pt x="386" y="1576"/>
                </a:lnTo>
                <a:lnTo>
                  <a:pt x="380" y="1566"/>
                </a:lnTo>
                <a:lnTo>
                  <a:pt x="318" y="1490"/>
                </a:lnTo>
                <a:lnTo>
                  <a:pt x="306" y="1470"/>
                </a:lnTo>
                <a:lnTo>
                  <a:pt x="302" y="1462"/>
                </a:lnTo>
                <a:lnTo>
                  <a:pt x="300" y="1456"/>
                </a:lnTo>
                <a:lnTo>
                  <a:pt x="298" y="1440"/>
                </a:lnTo>
                <a:lnTo>
                  <a:pt x="294" y="1420"/>
                </a:lnTo>
                <a:lnTo>
                  <a:pt x="286" y="1396"/>
                </a:lnTo>
                <a:lnTo>
                  <a:pt x="274" y="1372"/>
                </a:lnTo>
                <a:lnTo>
                  <a:pt x="272" y="1370"/>
                </a:lnTo>
                <a:lnTo>
                  <a:pt x="246" y="1322"/>
                </a:lnTo>
                <a:lnTo>
                  <a:pt x="202" y="124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8" name="Freeform 8"/>
          <p:cNvSpPr>
            <a:spLocks noEditPoints="1"/>
          </p:cNvSpPr>
          <p:nvPr/>
        </p:nvSpPr>
        <p:spPr bwMode="auto">
          <a:xfrm>
            <a:off x="5419725" y="3920109"/>
            <a:ext cx="401638" cy="963613"/>
          </a:xfrm>
          <a:custGeom>
            <a:avLst/>
            <a:gdLst>
              <a:gd name="T0" fmla="*/ 2147483647 w 1652"/>
              <a:gd name="T1" fmla="*/ 2147483647 h 3968"/>
              <a:gd name="T2" fmla="*/ 2147483647 w 1652"/>
              <a:gd name="T3" fmla="*/ 2147483647 h 3968"/>
              <a:gd name="T4" fmla="*/ 2147483647 w 1652"/>
              <a:gd name="T5" fmla="*/ 2147483647 h 3968"/>
              <a:gd name="T6" fmla="*/ 2147483647 w 1652"/>
              <a:gd name="T7" fmla="*/ 2147483647 h 3968"/>
              <a:gd name="T8" fmla="*/ 2147483647 w 1652"/>
              <a:gd name="T9" fmla="*/ 2147483647 h 3968"/>
              <a:gd name="T10" fmla="*/ 2147483647 w 1652"/>
              <a:gd name="T11" fmla="*/ 2147483647 h 3968"/>
              <a:gd name="T12" fmla="*/ 2147483647 w 1652"/>
              <a:gd name="T13" fmla="*/ 2147483647 h 3968"/>
              <a:gd name="T14" fmla="*/ 2147483647 w 1652"/>
              <a:gd name="T15" fmla="*/ 2147483647 h 3968"/>
              <a:gd name="T16" fmla="*/ 2147483647 w 1652"/>
              <a:gd name="T17" fmla="*/ 2147483647 h 3968"/>
              <a:gd name="T18" fmla="*/ 2147483647 w 1652"/>
              <a:gd name="T19" fmla="*/ 2147483647 h 3968"/>
              <a:gd name="T20" fmla="*/ 2147483647 w 1652"/>
              <a:gd name="T21" fmla="*/ 2147483647 h 3968"/>
              <a:gd name="T22" fmla="*/ 2147483647 w 1652"/>
              <a:gd name="T23" fmla="*/ 2147483647 h 3968"/>
              <a:gd name="T24" fmla="*/ 2147483647 w 1652"/>
              <a:gd name="T25" fmla="*/ 2147483647 h 3968"/>
              <a:gd name="T26" fmla="*/ 2147483647 w 1652"/>
              <a:gd name="T27" fmla="*/ 2147483647 h 3968"/>
              <a:gd name="T28" fmla="*/ 2147483647 w 1652"/>
              <a:gd name="T29" fmla="*/ 2147483647 h 3968"/>
              <a:gd name="T30" fmla="*/ 2147483647 w 1652"/>
              <a:gd name="T31" fmla="*/ 2147483647 h 3968"/>
              <a:gd name="T32" fmla="*/ 2147483647 w 1652"/>
              <a:gd name="T33" fmla="*/ 2147483647 h 3968"/>
              <a:gd name="T34" fmla="*/ 2147483647 w 1652"/>
              <a:gd name="T35" fmla="*/ 2147483647 h 3968"/>
              <a:gd name="T36" fmla="*/ 2147483647 w 1652"/>
              <a:gd name="T37" fmla="*/ 2147483647 h 3968"/>
              <a:gd name="T38" fmla="*/ 2147483647 w 1652"/>
              <a:gd name="T39" fmla="*/ 2147483647 h 3968"/>
              <a:gd name="T40" fmla="*/ 2147483647 w 1652"/>
              <a:gd name="T41" fmla="*/ 2147483647 h 3968"/>
              <a:gd name="T42" fmla="*/ 2147483647 w 1652"/>
              <a:gd name="T43" fmla="*/ 2147483647 h 3968"/>
              <a:gd name="T44" fmla="*/ 2147483647 w 1652"/>
              <a:gd name="T45" fmla="*/ 2147483647 h 3968"/>
              <a:gd name="T46" fmla="*/ 2147483647 w 1652"/>
              <a:gd name="T47" fmla="*/ 2147483647 h 3968"/>
              <a:gd name="T48" fmla="*/ 2147483647 w 1652"/>
              <a:gd name="T49" fmla="*/ 2147483647 h 3968"/>
              <a:gd name="T50" fmla="*/ 2147483647 w 1652"/>
              <a:gd name="T51" fmla="*/ 2147483647 h 3968"/>
              <a:gd name="T52" fmla="*/ 2147483647 w 1652"/>
              <a:gd name="T53" fmla="*/ 2147483647 h 3968"/>
              <a:gd name="T54" fmla="*/ 2147483647 w 1652"/>
              <a:gd name="T55" fmla="*/ 2147483647 h 3968"/>
              <a:gd name="T56" fmla="*/ 2147483647 w 1652"/>
              <a:gd name="T57" fmla="*/ 2147483647 h 3968"/>
              <a:gd name="T58" fmla="*/ 2147483647 w 1652"/>
              <a:gd name="T59" fmla="*/ 2147483647 h 3968"/>
              <a:gd name="T60" fmla="*/ 2147483647 w 1652"/>
              <a:gd name="T61" fmla="*/ 2147483647 h 3968"/>
              <a:gd name="T62" fmla="*/ 2147483647 w 1652"/>
              <a:gd name="T63" fmla="*/ 2147483647 h 3968"/>
              <a:gd name="T64" fmla="*/ 2147483647 w 1652"/>
              <a:gd name="T65" fmla="*/ 2147483647 h 3968"/>
              <a:gd name="T66" fmla="*/ 2147483647 w 1652"/>
              <a:gd name="T67" fmla="*/ 2147483647 h 3968"/>
              <a:gd name="T68" fmla="*/ 2147483647 w 1652"/>
              <a:gd name="T69" fmla="*/ 2147483647 h 3968"/>
              <a:gd name="T70" fmla="*/ 2147483647 w 1652"/>
              <a:gd name="T71" fmla="*/ 2147483647 h 3968"/>
              <a:gd name="T72" fmla="*/ 2147483647 w 1652"/>
              <a:gd name="T73" fmla="*/ 2147483647 h 3968"/>
              <a:gd name="T74" fmla="*/ 2147483647 w 1652"/>
              <a:gd name="T75" fmla="*/ 2147483647 h 3968"/>
              <a:gd name="T76" fmla="*/ 2147483647 w 1652"/>
              <a:gd name="T77" fmla="*/ 2147483647 h 3968"/>
              <a:gd name="T78" fmla="*/ 2147483647 w 1652"/>
              <a:gd name="T79" fmla="*/ 2147483647 h 3968"/>
              <a:gd name="T80" fmla="*/ 2147483647 w 1652"/>
              <a:gd name="T81" fmla="*/ 2147483647 h 3968"/>
              <a:gd name="T82" fmla="*/ 2147483647 w 1652"/>
              <a:gd name="T83" fmla="*/ 2147483647 h 3968"/>
              <a:gd name="T84" fmla="*/ 2147483647 w 1652"/>
              <a:gd name="T85" fmla="*/ 2147483647 h 3968"/>
              <a:gd name="T86" fmla="*/ 2147483647 w 1652"/>
              <a:gd name="T87" fmla="*/ 2147483647 h 3968"/>
              <a:gd name="T88" fmla="*/ 2147483647 w 1652"/>
              <a:gd name="T89" fmla="*/ 2147483647 h 3968"/>
              <a:gd name="T90" fmla="*/ 2147483647 w 1652"/>
              <a:gd name="T91" fmla="*/ 2147483647 h 3968"/>
              <a:gd name="T92" fmla="*/ 2147483647 w 1652"/>
              <a:gd name="T93" fmla="*/ 2147483647 h 3968"/>
              <a:gd name="T94" fmla="*/ 2147483647 w 1652"/>
              <a:gd name="T95" fmla="*/ 2147483647 h 3968"/>
              <a:gd name="T96" fmla="*/ 2147483647 w 1652"/>
              <a:gd name="T97" fmla="*/ 2147483647 h 3968"/>
              <a:gd name="T98" fmla="*/ 2147483647 w 1652"/>
              <a:gd name="T99" fmla="*/ 2147483647 h 3968"/>
              <a:gd name="T100" fmla="*/ 2147483647 w 1652"/>
              <a:gd name="T101" fmla="*/ 2147483647 h 3968"/>
              <a:gd name="T102" fmla="*/ 2147483647 w 1652"/>
              <a:gd name="T103" fmla="*/ 2147483647 h 3968"/>
              <a:gd name="T104" fmla="*/ 2147483647 w 1652"/>
              <a:gd name="T105" fmla="*/ 2147483647 h 3968"/>
              <a:gd name="T106" fmla="*/ 2147483647 w 1652"/>
              <a:gd name="T107" fmla="*/ 2147483647 h 3968"/>
              <a:gd name="T108" fmla="*/ 2147483647 w 1652"/>
              <a:gd name="T109" fmla="*/ 2147483647 h 3968"/>
              <a:gd name="T110" fmla="*/ 2147483647 w 1652"/>
              <a:gd name="T111" fmla="*/ 2147483647 h 3968"/>
              <a:gd name="T112" fmla="*/ 2147483647 w 1652"/>
              <a:gd name="T113" fmla="*/ 2147483647 h 3968"/>
              <a:gd name="T114" fmla="*/ 2147483647 w 1652"/>
              <a:gd name="T115" fmla="*/ 2147483647 h 3968"/>
              <a:gd name="T116" fmla="*/ 2147483647 w 1652"/>
              <a:gd name="T117" fmla="*/ 2147483647 h 39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52"/>
              <a:gd name="T178" fmla="*/ 0 h 3968"/>
              <a:gd name="T179" fmla="*/ 1652 w 1652"/>
              <a:gd name="T180" fmla="*/ 3968 h 396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52" h="3968">
                <a:moveTo>
                  <a:pt x="2" y="1216"/>
                </a:moveTo>
                <a:lnTo>
                  <a:pt x="2" y="1216"/>
                </a:lnTo>
                <a:lnTo>
                  <a:pt x="16" y="1246"/>
                </a:lnTo>
                <a:lnTo>
                  <a:pt x="32" y="1288"/>
                </a:lnTo>
                <a:lnTo>
                  <a:pt x="70" y="1382"/>
                </a:lnTo>
                <a:lnTo>
                  <a:pt x="86" y="1426"/>
                </a:lnTo>
                <a:lnTo>
                  <a:pt x="94" y="1444"/>
                </a:lnTo>
                <a:lnTo>
                  <a:pt x="106" y="1462"/>
                </a:lnTo>
                <a:lnTo>
                  <a:pt x="120" y="1478"/>
                </a:lnTo>
                <a:lnTo>
                  <a:pt x="134" y="1492"/>
                </a:lnTo>
                <a:lnTo>
                  <a:pt x="146" y="1500"/>
                </a:lnTo>
                <a:lnTo>
                  <a:pt x="154" y="1504"/>
                </a:lnTo>
                <a:lnTo>
                  <a:pt x="156" y="1504"/>
                </a:lnTo>
                <a:lnTo>
                  <a:pt x="158" y="1506"/>
                </a:lnTo>
                <a:lnTo>
                  <a:pt x="154" y="1510"/>
                </a:lnTo>
                <a:lnTo>
                  <a:pt x="152" y="1512"/>
                </a:lnTo>
                <a:lnTo>
                  <a:pt x="152" y="1516"/>
                </a:lnTo>
                <a:lnTo>
                  <a:pt x="152" y="1520"/>
                </a:lnTo>
                <a:lnTo>
                  <a:pt x="154" y="1522"/>
                </a:lnTo>
                <a:lnTo>
                  <a:pt x="162" y="1528"/>
                </a:lnTo>
                <a:lnTo>
                  <a:pt x="170" y="1530"/>
                </a:lnTo>
                <a:lnTo>
                  <a:pt x="174" y="1532"/>
                </a:lnTo>
                <a:lnTo>
                  <a:pt x="180" y="1536"/>
                </a:lnTo>
                <a:lnTo>
                  <a:pt x="194" y="1552"/>
                </a:lnTo>
                <a:lnTo>
                  <a:pt x="242" y="1614"/>
                </a:lnTo>
                <a:lnTo>
                  <a:pt x="256" y="1634"/>
                </a:lnTo>
                <a:lnTo>
                  <a:pt x="264" y="1648"/>
                </a:lnTo>
                <a:lnTo>
                  <a:pt x="268" y="1654"/>
                </a:lnTo>
                <a:lnTo>
                  <a:pt x="274" y="1660"/>
                </a:lnTo>
                <a:lnTo>
                  <a:pt x="280" y="1664"/>
                </a:lnTo>
                <a:lnTo>
                  <a:pt x="286" y="1666"/>
                </a:lnTo>
                <a:lnTo>
                  <a:pt x="314" y="1678"/>
                </a:lnTo>
                <a:lnTo>
                  <a:pt x="328" y="1682"/>
                </a:lnTo>
                <a:lnTo>
                  <a:pt x="342" y="1684"/>
                </a:lnTo>
                <a:lnTo>
                  <a:pt x="348" y="1684"/>
                </a:lnTo>
                <a:lnTo>
                  <a:pt x="356" y="1688"/>
                </a:lnTo>
                <a:lnTo>
                  <a:pt x="364" y="1692"/>
                </a:lnTo>
                <a:lnTo>
                  <a:pt x="370" y="1696"/>
                </a:lnTo>
                <a:lnTo>
                  <a:pt x="386" y="1708"/>
                </a:lnTo>
                <a:lnTo>
                  <a:pt x="406" y="1720"/>
                </a:lnTo>
                <a:lnTo>
                  <a:pt x="446" y="1744"/>
                </a:lnTo>
                <a:lnTo>
                  <a:pt x="480" y="1768"/>
                </a:lnTo>
                <a:lnTo>
                  <a:pt x="486" y="1774"/>
                </a:lnTo>
                <a:lnTo>
                  <a:pt x="490" y="1782"/>
                </a:lnTo>
                <a:lnTo>
                  <a:pt x="494" y="1790"/>
                </a:lnTo>
                <a:lnTo>
                  <a:pt x="494" y="1798"/>
                </a:lnTo>
                <a:lnTo>
                  <a:pt x="494" y="1818"/>
                </a:lnTo>
                <a:lnTo>
                  <a:pt x="490" y="1844"/>
                </a:lnTo>
                <a:lnTo>
                  <a:pt x="486" y="1874"/>
                </a:lnTo>
                <a:lnTo>
                  <a:pt x="484" y="1900"/>
                </a:lnTo>
                <a:lnTo>
                  <a:pt x="482" y="1928"/>
                </a:lnTo>
                <a:lnTo>
                  <a:pt x="482" y="1968"/>
                </a:lnTo>
                <a:lnTo>
                  <a:pt x="484" y="2024"/>
                </a:lnTo>
                <a:lnTo>
                  <a:pt x="492" y="2138"/>
                </a:lnTo>
                <a:lnTo>
                  <a:pt x="494" y="2192"/>
                </a:lnTo>
                <a:lnTo>
                  <a:pt x="494" y="2464"/>
                </a:lnTo>
                <a:lnTo>
                  <a:pt x="494" y="2514"/>
                </a:lnTo>
                <a:lnTo>
                  <a:pt x="492" y="2540"/>
                </a:lnTo>
                <a:lnTo>
                  <a:pt x="488" y="2566"/>
                </a:lnTo>
                <a:lnTo>
                  <a:pt x="488" y="2570"/>
                </a:lnTo>
                <a:lnTo>
                  <a:pt x="484" y="2598"/>
                </a:lnTo>
                <a:lnTo>
                  <a:pt x="482" y="2624"/>
                </a:lnTo>
                <a:lnTo>
                  <a:pt x="482" y="2690"/>
                </a:lnTo>
                <a:lnTo>
                  <a:pt x="482" y="2746"/>
                </a:lnTo>
                <a:lnTo>
                  <a:pt x="482" y="2800"/>
                </a:lnTo>
                <a:lnTo>
                  <a:pt x="484" y="2820"/>
                </a:lnTo>
                <a:lnTo>
                  <a:pt x="486" y="2826"/>
                </a:lnTo>
                <a:lnTo>
                  <a:pt x="488" y="2828"/>
                </a:lnTo>
                <a:lnTo>
                  <a:pt x="490" y="2830"/>
                </a:lnTo>
                <a:lnTo>
                  <a:pt x="492" y="2836"/>
                </a:lnTo>
                <a:lnTo>
                  <a:pt x="492" y="2854"/>
                </a:lnTo>
                <a:lnTo>
                  <a:pt x="486" y="2908"/>
                </a:lnTo>
                <a:lnTo>
                  <a:pt x="484" y="2934"/>
                </a:lnTo>
                <a:lnTo>
                  <a:pt x="486" y="2962"/>
                </a:lnTo>
                <a:lnTo>
                  <a:pt x="490" y="3004"/>
                </a:lnTo>
                <a:lnTo>
                  <a:pt x="498" y="3058"/>
                </a:lnTo>
                <a:lnTo>
                  <a:pt x="504" y="3112"/>
                </a:lnTo>
                <a:lnTo>
                  <a:pt x="512" y="3166"/>
                </a:lnTo>
                <a:lnTo>
                  <a:pt x="532" y="3268"/>
                </a:lnTo>
                <a:lnTo>
                  <a:pt x="540" y="3322"/>
                </a:lnTo>
                <a:lnTo>
                  <a:pt x="548" y="3424"/>
                </a:lnTo>
                <a:lnTo>
                  <a:pt x="552" y="3480"/>
                </a:lnTo>
                <a:lnTo>
                  <a:pt x="560" y="3592"/>
                </a:lnTo>
                <a:lnTo>
                  <a:pt x="560" y="3620"/>
                </a:lnTo>
                <a:lnTo>
                  <a:pt x="558" y="3648"/>
                </a:lnTo>
                <a:lnTo>
                  <a:pt x="542" y="3750"/>
                </a:lnTo>
                <a:lnTo>
                  <a:pt x="536" y="3776"/>
                </a:lnTo>
                <a:lnTo>
                  <a:pt x="528" y="3802"/>
                </a:lnTo>
                <a:lnTo>
                  <a:pt x="504" y="3870"/>
                </a:lnTo>
                <a:lnTo>
                  <a:pt x="500" y="3882"/>
                </a:lnTo>
                <a:lnTo>
                  <a:pt x="500" y="3892"/>
                </a:lnTo>
                <a:lnTo>
                  <a:pt x="500" y="3902"/>
                </a:lnTo>
                <a:lnTo>
                  <a:pt x="502" y="3908"/>
                </a:lnTo>
                <a:lnTo>
                  <a:pt x="506" y="3920"/>
                </a:lnTo>
                <a:lnTo>
                  <a:pt x="508" y="3934"/>
                </a:lnTo>
                <a:lnTo>
                  <a:pt x="510" y="3940"/>
                </a:lnTo>
                <a:lnTo>
                  <a:pt x="514" y="3946"/>
                </a:lnTo>
                <a:lnTo>
                  <a:pt x="520" y="3952"/>
                </a:lnTo>
                <a:lnTo>
                  <a:pt x="528" y="3958"/>
                </a:lnTo>
                <a:lnTo>
                  <a:pt x="538" y="3962"/>
                </a:lnTo>
                <a:lnTo>
                  <a:pt x="550" y="3966"/>
                </a:lnTo>
                <a:lnTo>
                  <a:pt x="560" y="3968"/>
                </a:lnTo>
                <a:lnTo>
                  <a:pt x="570" y="3968"/>
                </a:lnTo>
                <a:lnTo>
                  <a:pt x="598" y="3968"/>
                </a:lnTo>
                <a:lnTo>
                  <a:pt x="632" y="3968"/>
                </a:lnTo>
                <a:lnTo>
                  <a:pt x="648" y="3968"/>
                </a:lnTo>
                <a:lnTo>
                  <a:pt x="660" y="3968"/>
                </a:lnTo>
                <a:lnTo>
                  <a:pt x="672" y="3966"/>
                </a:lnTo>
                <a:lnTo>
                  <a:pt x="682" y="3962"/>
                </a:lnTo>
                <a:lnTo>
                  <a:pt x="690" y="3958"/>
                </a:lnTo>
                <a:lnTo>
                  <a:pt x="700" y="3946"/>
                </a:lnTo>
                <a:lnTo>
                  <a:pt x="710" y="3934"/>
                </a:lnTo>
                <a:lnTo>
                  <a:pt x="714" y="3922"/>
                </a:lnTo>
                <a:lnTo>
                  <a:pt x="716" y="3916"/>
                </a:lnTo>
                <a:lnTo>
                  <a:pt x="716" y="3882"/>
                </a:lnTo>
                <a:lnTo>
                  <a:pt x="716" y="3732"/>
                </a:lnTo>
                <a:lnTo>
                  <a:pt x="716" y="3722"/>
                </a:lnTo>
                <a:lnTo>
                  <a:pt x="718" y="3712"/>
                </a:lnTo>
                <a:lnTo>
                  <a:pt x="720" y="3706"/>
                </a:lnTo>
                <a:lnTo>
                  <a:pt x="724" y="3704"/>
                </a:lnTo>
                <a:lnTo>
                  <a:pt x="726" y="3702"/>
                </a:lnTo>
                <a:lnTo>
                  <a:pt x="728" y="3696"/>
                </a:lnTo>
                <a:lnTo>
                  <a:pt x="726" y="3688"/>
                </a:lnTo>
                <a:lnTo>
                  <a:pt x="724" y="3678"/>
                </a:lnTo>
                <a:lnTo>
                  <a:pt x="722" y="3672"/>
                </a:lnTo>
                <a:lnTo>
                  <a:pt x="718" y="3650"/>
                </a:lnTo>
                <a:lnTo>
                  <a:pt x="716" y="3632"/>
                </a:lnTo>
                <a:lnTo>
                  <a:pt x="714" y="3628"/>
                </a:lnTo>
                <a:lnTo>
                  <a:pt x="712" y="3622"/>
                </a:lnTo>
                <a:lnTo>
                  <a:pt x="708" y="3618"/>
                </a:lnTo>
                <a:lnTo>
                  <a:pt x="702" y="3614"/>
                </a:lnTo>
                <a:lnTo>
                  <a:pt x="698" y="3610"/>
                </a:lnTo>
                <a:lnTo>
                  <a:pt x="692" y="3602"/>
                </a:lnTo>
                <a:lnTo>
                  <a:pt x="690" y="3592"/>
                </a:lnTo>
                <a:lnTo>
                  <a:pt x="688" y="3582"/>
                </a:lnTo>
                <a:lnTo>
                  <a:pt x="688" y="3574"/>
                </a:lnTo>
                <a:lnTo>
                  <a:pt x="688" y="3520"/>
                </a:lnTo>
                <a:lnTo>
                  <a:pt x="688" y="3516"/>
                </a:lnTo>
                <a:lnTo>
                  <a:pt x="692" y="3460"/>
                </a:lnTo>
                <a:lnTo>
                  <a:pt x="700" y="3384"/>
                </a:lnTo>
                <a:lnTo>
                  <a:pt x="704" y="3356"/>
                </a:lnTo>
                <a:lnTo>
                  <a:pt x="710" y="3330"/>
                </a:lnTo>
                <a:lnTo>
                  <a:pt x="750" y="3166"/>
                </a:lnTo>
                <a:lnTo>
                  <a:pt x="756" y="3140"/>
                </a:lnTo>
                <a:lnTo>
                  <a:pt x="758" y="3112"/>
                </a:lnTo>
                <a:lnTo>
                  <a:pt x="758" y="3082"/>
                </a:lnTo>
                <a:lnTo>
                  <a:pt x="758" y="3028"/>
                </a:lnTo>
                <a:lnTo>
                  <a:pt x="758" y="2986"/>
                </a:lnTo>
                <a:lnTo>
                  <a:pt x="756" y="2960"/>
                </a:lnTo>
                <a:lnTo>
                  <a:pt x="754" y="2932"/>
                </a:lnTo>
                <a:lnTo>
                  <a:pt x="748" y="2866"/>
                </a:lnTo>
                <a:lnTo>
                  <a:pt x="748" y="2856"/>
                </a:lnTo>
                <a:lnTo>
                  <a:pt x="754" y="2846"/>
                </a:lnTo>
                <a:lnTo>
                  <a:pt x="762" y="2840"/>
                </a:lnTo>
                <a:lnTo>
                  <a:pt x="772" y="2838"/>
                </a:lnTo>
                <a:lnTo>
                  <a:pt x="912" y="2830"/>
                </a:lnTo>
                <a:lnTo>
                  <a:pt x="966" y="2824"/>
                </a:lnTo>
                <a:lnTo>
                  <a:pt x="1010" y="2818"/>
                </a:lnTo>
                <a:lnTo>
                  <a:pt x="1020" y="2818"/>
                </a:lnTo>
                <a:lnTo>
                  <a:pt x="1028" y="2822"/>
                </a:lnTo>
                <a:lnTo>
                  <a:pt x="1034" y="2828"/>
                </a:lnTo>
                <a:lnTo>
                  <a:pt x="1036" y="2838"/>
                </a:lnTo>
                <a:lnTo>
                  <a:pt x="1036" y="2862"/>
                </a:lnTo>
                <a:lnTo>
                  <a:pt x="1032" y="2888"/>
                </a:lnTo>
                <a:lnTo>
                  <a:pt x="1028" y="2918"/>
                </a:lnTo>
                <a:lnTo>
                  <a:pt x="1024" y="2946"/>
                </a:lnTo>
                <a:lnTo>
                  <a:pt x="1022" y="2974"/>
                </a:lnTo>
                <a:lnTo>
                  <a:pt x="1022" y="3028"/>
                </a:lnTo>
                <a:lnTo>
                  <a:pt x="1024" y="3054"/>
                </a:lnTo>
                <a:lnTo>
                  <a:pt x="1026" y="3082"/>
                </a:lnTo>
                <a:lnTo>
                  <a:pt x="1032" y="3124"/>
                </a:lnTo>
                <a:lnTo>
                  <a:pt x="1038" y="3152"/>
                </a:lnTo>
                <a:lnTo>
                  <a:pt x="1044" y="3178"/>
                </a:lnTo>
                <a:lnTo>
                  <a:pt x="1054" y="3210"/>
                </a:lnTo>
                <a:lnTo>
                  <a:pt x="1062" y="3236"/>
                </a:lnTo>
                <a:lnTo>
                  <a:pt x="1068" y="3262"/>
                </a:lnTo>
                <a:lnTo>
                  <a:pt x="1072" y="3292"/>
                </a:lnTo>
                <a:lnTo>
                  <a:pt x="1082" y="3346"/>
                </a:lnTo>
                <a:lnTo>
                  <a:pt x="1088" y="3388"/>
                </a:lnTo>
                <a:lnTo>
                  <a:pt x="1090" y="3416"/>
                </a:lnTo>
                <a:lnTo>
                  <a:pt x="1092" y="3442"/>
                </a:lnTo>
                <a:lnTo>
                  <a:pt x="1092" y="3508"/>
                </a:lnTo>
                <a:lnTo>
                  <a:pt x="1090" y="3530"/>
                </a:lnTo>
                <a:lnTo>
                  <a:pt x="1088" y="3538"/>
                </a:lnTo>
                <a:lnTo>
                  <a:pt x="1084" y="3542"/>
                </a:lnTo>
                <a:lnTo>
                  <a:pt x="1060" y="3568"/>
                </a:lnTo>
                <a:lnTo>
                  <a:pt x="1054" y="3574"/>
                </a:lnTo>
                <a:lnTo>
                  <a:pt x="1048" y="3584"/>
                </a:lnTo>
                <a:lnTo>
                  <a:pt x="1042" y="3594"/>
                </a:lnTo>
                <a:lnTo>
                  <a:pt x="1038" y="3604"/>
                </a:lnTo>
                <a:lnTo>
                  <a:pt x="1036" y="3614"/>
                </a:lnTo>
                <a:lnTo>
                  <a:pt x="1036" y="3644"/>
                </a:lnTo>
                <a:lnTo>
                  <a:pt x="1038" y="3650"/>
                </a:lnTo>
                <a:lnTo>
                  <a:pt x="1040" y="3658"/>
                </a:lnTo>
                <a:lnTo>
                  <a:pt x="1050" y="3674"/>
                </a:lnTo>
                <a:lnTo>
                  <a:pt x="1070" y="3704"/>
                </a:lnTo>
                <a:lnTo>
                  <a:pt x="1074" y="3710"/>
                </a:lnTo>
                <a:lnTo>
                  <a:pt x="1076" y="3720"/>
                </a:lnTo>
                <a:lnTo>
                  <a:pt x="1078" y="3744"/>
                </a:lnTo>
                <a:lnTo>
                  <a:pt x="1078" y="3810"/>
                </a:lnTo>
                <a:lnTo>
                  <a:pt x="1080" y="3820"/>
                </a:lnTo>
                <a:lnTo>
                  <a:pt x="1086" y="3828"/>
                </a:lnTo>
                <a:lnTo>
                  <a:pt x="1094" y="3834"/>
                </a:lnTo>
                <a:lnTo>
                  <a:pt x="1106" y="3836"/>
                </a:lnTo>
                <a:lnTo>
                  <a:pt x="1116" y="3836"/>
                </a:lnTo>
                <a:lnTo>
                  <a:pt x="1126" y="3832"/>
                </a:lnTo>
                <a:lnTo>
                  <a:pt x="1130" y="3826"/>
                </a:lnTo>
                <a:lnTo>
                  <a:pt x="1134" y="3818"/>
                </a:lnTo>
                <a:lnTo>
                  <a:pt x="1134" y="3812"/>
                </a:lnTo>
                <a:lnTo>
                  <a:pt x="1136" y="3810"/>
                </a:lnTo>
                <a:lnTo>
                  <a:pt x="1138" y="3810"/>
                </a:lnTo>
                <a:lnTo>
                  <a:pt x="1140" y="3812"/>
                </a:lnTo>
                <a:lnTo>
                  <a:pt x="1142" y="3820"/>
                </a:lnTo>
                <a:lnTo>
                  <a:pt x="1144" y="3830"/>
                </a:lnTo>
                <a:lnTo>
                  <a:pt x="1146" y="3852"/>
                </a:lnTo>
                <a:lnTo>
                  <a:pt x="1146" y="3856"/>
                </a:lnTo>
                <a:lnTo>
                  <a:pt x="1148" y="3868"/>
                </a:lnTo>
                <a:lnTo>
                  <a:pt x="1150" y="3880"/>
                </a:lnTo>
                <a:lnTo>
                  <a:pt x="1156" y="3890"/>
                </a:lnTo>
                <a:lnTo>
                  <a:pt x="1162" y="3898"/>
                </a:lnTo>
                <a:lnTo>
                  <a:pt x="1176" y="3908"/>
                </a:lnTo>
                <a:lnTo>
                  <a:pt x="1188" y="3916"/>
                </a:lnTo>
                <a:lnTo>
                  <a:pt x="1206" y="3920"/>
                </a:lnTo>
                <a:lnTo>
                  <a:pt x="1228" y="3926"/>
                </a:lnTo>
                <a:lnTo>
                  <a:pt x="1246" y="3928"/>
                </a:lnTo>
                <a:lnTo>
                  <a:pt x="1272" y="3930"/>
                </a:lnTo>
                <a:lnTo>
                  <a:pt x="1300" y="3932"/>
                </a:lnTo>
                <a:lnTo>
                  <a:pt x="1314" y="3932"/>
                </a:lnTo>
                <a:lnTo>
                  <a:pt x="1362" y="3932"/>
                </a:lnTo>
                <a:lnTo>
                  <a:pt x="1378" y="3930"/>
                </a:lnTo>
                <a:lnTo>
                  <a:pt x="1386" y="3928"/>
                </a:lnTo>
                <a:lnTo>
                  <a:pt x="1390" y="3926"/>
                </a:lnTo>
                <a:lnTo>
                  <a:pt x="1394" y="3918"/>
                </a:lnTo>
                <a:lnTo>
                  <a:pt x="1396" y="3908"/>
                </a:lnTo>
                <a:lnTo>
                  <a:pt x="1394" y="3896"/>
                </a:lnTo>
                <a:lnTo>
                  <a:pt x="1390" y="3884"/>
                </a:lnTo>
                <a:lnTo>
                  <a:pt x="1374" y="3854"/>
                </a:lnTo>
                <a:lnTo>
                  <a:pt x="1366" y="3838"/>
                </a:lnTo>
                <a:lnTo>
                  <a:pt x="1354" y="3824"/>
                </a:lnTo>
                <a:lnTo>
                  <a:pt x="1340" y="3808"/>
                </a:lnTo>
                <a:lnTo>
                  <a:pt x="1324" y="3790"/>
                </a:lnTo>
                <a:lnTo>
                  <a:pt x="1314" y="3774"/>
                </a:lnTo>
                <a:lnTo>
                  <a:pt x="1300" y="3752"/>
                </a:lnTo>
                <a:lnTo>
                  <a:pt x="1288" y="3726"/>
                </a:lnTo>
                <a:lnTo>
                  <a:pt x="1266" y="3670"/>
                </a:lnTo>
                <a:lnTo>
                  <a:pt x="1248" y="3620"/>
                </a:lnTo>
                <a:lnTo>
                  <a:pt x="1238" y="3588"/>
                </a:lnTo>
                <a:lnTo>
                  <a:pt x="1234" y="3560"/>
                </a:lnTo>
                <a:lnTo>
                  <a:pt x="1230" y="3534"/>
                </a:lnTo>
                <a:lnTo>
                  <a:pt x="1230" y="3480"/>
                </a:lnTo>
                <a:lnTo>
                  <a:pt x="1232" y="3452"/>
                </a:lnTo>
                <a:lnTo>
                  <a:pt x="1236" y="3424"/>
                </a:lnTo>
                <a:lnTo>
                  <a:pt x="1268" y="3262"/>
                </a:lnTo>
                <a:lnTo>
                  <a:pt x="1276" y="3208"/>
                </a:lnTo>
                <a:lnTo>
                  <a:pt x="1284" y="3120"/>
                </a:lnTo>
                <a:lnTo>
                  <a:pt x="1286" y="3064"/>
                </a:lnTo>
                <a:lnTo>
                  <a:pt x="1286" y="2974"/>
                </a:lnTo>
                <a:lnTo>
                  <a:pt x="1286" y="2918"/>
                </a:lnTo>
                <a:lnTo>
                  <a:pt x="1286" y="2818"/>
                </a:lnTo>
                <a:lnTo>
                  <a:pt x="1288" y="2808"/>
                </a:lnTo>
                <a:lnTo>
                  <a:pt x="1294" y="2800"/>
                </a:lnTo>
                <a:lnTo>
                  <a:pt x="1302" y="2794"/>
                </a:lnTo>
                <a:lnTo>
                  <a:pt x="1314" y="2792"/>
                </a:lnTo>
                <a:lnTo>
                  <a:pt x="1336" y="2790"/>
                </a:lnTo>
                <a:lnTo>
                  <a:pt x="1354" y="2786"/>
                </a:lnTo>
                <a:lnTo>
                  <a:pt x="1366" y="2782"/>
                </a:lnTo>
                <a:lnTo>
                  <a:pt x="1374" y="2780"/>
                </a:lnTo>
                <a:lnTo>
                  <a:pt x="1378" y="2780"/>
                </a:lnTo>
                <a:lnTo>
                  <a:pt x="1378" y="2778"/>
                </a:lnTo>
                <a:lnTo>
                  <a:pt x="1374" y="2772"/>
                </a:lnTo>
                <a:lnTo>
                  <a:pt x="1372" y="2768"/>
                </a:lnTo>
                <a:lnTo>
                  <a:pt x="1370" y="2762"/>
                </a:lnTo>
                <a:lnTo>
                  <a:pt x="1368" y="2748"/>
                </a:lnTo>
                <a:lnTo>
                  <a:pt x="1366" y="2728"/>
                </a:lnTo>
                <a:lnTo>
                  <a:pt x="1362" y="2702"/>
                </a:lnTo>
                <a:lnTo>
                  <a:pt x="1358" y="2672"/>
                </a:lnTo>
                <a:lnTo>
                  <a:pt x="1354" y="2644"/>
                </a:lnTo>
                <a:lnTo>
                  <a:pt x="1354" y="2618"/>
                </a:lnTo>
                <a:lnTo>
                  <a:pt x="1354" y="2422"/>
                </a:lnTo>
                <a:lnTo>
                  <a:pt x="1354" y="2368"/>
                </a:lnTo>
                <a:lnTo>
                  <a:pt x="1354" y="2074"/>
                </a:lnTo>
                <a:lnTo>
                  <a:pt x="1352" y="2062"/>
                </a:lnTo>
                <a:lnTo>
                  <a:pt x="1346" y="2056"/>
                </a:lnTo>
                <a:lnTo>
                  <a:pt x="1338" y="2050"/>
                </a:lnTo>
                <a:lnTo>
                  <a:pt x="1326" y="2050"/>
                </a:lnTo>
                <a:lnTo>
                  <a:pt x="1300" y="2054"/>
                </a:lnTo>
                <a:lnTo>
                  <a:pt x="1288" y="2054"/>
                </a:lnTo>
                <a:lnTo>
                  <a:pt x="1278" y="2048"/>
                </a:lnTo>
                <a:lnTo>
                  <a:pt x="1270" y="2042"/>
                </a:lnTo>
                <a:lnTo>
                  <a:pt x="1264" y="2032"/>
                </a:lnTo>
                <a:lnTo>
                  <a:pt x="1114" y="1604"/>
                </a:lnTo>
                <a:lnTo>
                  <a:pt x="1106" y="1582"/>
                </a:lnTo>
                <a:lnTo>
                  <a:pt x="1104" y="1564"/>
                </a:lnTo>
                <a:lnTo>
                  <a:pt x="1106" y="1560"/>
                </a:lnTo>
                <a:lnTo>
                  <a:pt x="1110" y="1554"/>
                </a:lnTo>
                <a:lnTo>
                  <a:pt x="1118" y="1550"/>
                </a:lnTo>
                <a:lnTo>
                  <a:pt x="1126" y="1546"/>
                </a:lnTo>
                <a:lnTo>
                  <a:pt x="1134" y="1546"/>
                </a:lnTo>
                <a:lnTo>
                  <a:pt x="1142" y="1550"/>
                </a:lnTo>
                <a:lnTo>
                  <a:pt x="1150" y="1556"/>
                </a:lnTo>
                <a:lnTo>
                  <a:pt x="1156" y="1566"/>
                </a:lnTo>
                <a:lnTo>
                  <a:pt x="1304" y="2006"/>
                </a:lnTo>
                <a:lnTo>
                  <a:pt x="1308" y="2016"/>
                </a:lnTo>
                <a:lnTo>
                  <a:pt x="1316" y="2024"/>
                </a:lnTo>
                <a:lnTo>
                  <a:pt x="1324" y="2030"/>
                </a:lnTo>
                <a:lnTo>
                  <a:pt x="1332" y="2032"/>
                </a:lnTo>
                <a:lnTo>
                  <a:pt x="1356" y="2030"/>
                </a:lnTo>
                <a:lnTo>
                  <a:pt x="1380" y="2028"/>
                </a:lnTo>
                <a:lnTo>
                  <a:pt x="1398" y="2026"/>
                </a:lnTo>
                <a:lnTo>
                  <a:pt x="1452" y="2016"/>
                </a:lnTo>
                <a:lnTo>
                  <a:pt x="1466" y="2014"/>
                </a:lnTo>
                <a:lnTo>
                  <a:pt x="1486" y="2012"/>
                </a:lnTo>
                <a:lnTo>
                  <a:pt x="1490" y="2014"/>
                </a:lnTo>
                <a:lnTo>
                  <a:pt x="1494" y="2016"/>
                </a:lnTo>
                <a:lnTo>
                  <a:pt x="1494" y="2026"/>
                </a:lnTo>
                <a:lnTo>
                  <a:pt x="1492" y="2030"/>
                </a:lnTo>
                <a:lnTo>
                  <a:pt x="1486" y="2032"/>
                </a:lnTo>
                <a:lnTo>
                  <a:pt x="1454" y="2036"/>
                </a:lnTo>
                <a:lnTo>
                  <a:pt x="1424" y="2042"/>
                </a:lnTo>
                <a:lnTo>
                  <a:pt x="1404" y="2046"/>
                </a:lnTo>
                <a:lnTo>
                  <a:pt x="1398" y="2050"/>
                </a:lnTo>
                <a:lnTo>
                  <a:pt x="1396" y="2052"/>
                </a:lnTo>
                <a:lnTo>
                  <a:pt x="1398" y="2054"/>
                </a:lnTo>
                <a:lnTo>
                  <a:pt x="1404" y="2058"/>
                </a:lnTo>
                <a:lnTo>
                  <a:pt x="1424" y="2062"/>
                </a:lnTo>
                <a:lnTo>
                  <a:pt x="1438" y="2064"/>
                </a:lnTo>
                <a:lnTo>
                  <a:pt x="1464" y="2068"/>
                </a:lnTo>
                <a:lnTo>
                  <a:pt x="1492" y="2070"/>
                </a:lnTo>
                <a:lnTo>
                  <a:pt x="1534" y="2070"/>
                </a:lnTo>
                <a:lnTo>
                  <a:pt x="1556" y="2068"/>
                </a:lnTo>
                <a:lnTo>
                  <a:pt x="1564" y="2066"/>
                </a:lnTo>
                <a:lnTo>
                  <a:pt x="1570" y="2064"/>
                </a:lnTo>
                <a:lnTo>
                  <a:pt x="1584" y="2052"/>
                </a:lnTo>
                <a:lnTo>
                  <a:pt x="1590" y="2042"/>
                </a:lnTo>
                <a:lnTo>
                  <a:pt x="1598" y="2028"/>
                </a:lnTo>
                <a:lnTo>
                  <a:pt x="1602" y="2012"/>
                </a:lnTo>
                <a:lnTo>
                  <a:pt x="1604" y="2002"/>
                </a:lnTo>
                <a:lnTo>
                  <a:pt x="1606" y="2000"/>
                </a:lnTo>
                <a:lnTo>
                  <a:pt x="1612" y="1996"/>
                </a:lnTo>
                <a:lnTo>
                  <a:pt x="1630" y="1990"/>
                </a:lnTo>
                <a:lnTo>
                  <a:pt x="1632" y="1990"/>
                </a:lnTo>
                <a:lnTo>
                  <a:pt x="1642" y="1986"/>
                </a:lnTo>
                <a:lnTo>
                  <a:pt x="1648" y="1978"/>
                </a:lnTo>
                <a:lnTo>
                  <a:pt x="1652" y="1968"/>
                </a:lnTo>
                <a:lnTo>
                  <a:pt x="1652" y="1958"/>
                </a:lnTo>
                <a:lnTo>
                  <a:pt x="1610" y="1758"/>
                </a:lnTo>
                <a:lnTo>
                  <a:pt x="1598" y="1708"/>
                </a:lnTo>
                <a:lnTo>
                  <a:pt x="1592" y="1686"/>
                </a:lnTo>
                <a:lnTo>
                  <a:pt x="1590" y="1666"/>
                </a:lnTo>
                <a:lnTo>
                  <a:pt x="1590" y="1636"/>
                </a:lnTo>
                <a:lnTo>
                  <a:pt x="1588" y="1620"/>
                </a:lnTo>
                <a:lnTo>
                  <a:pt x="1582" y="1598"/>
                </a:lnTo>
                <a:lnTo>
                  <a:pt x="1570" y="1556"/>
                </a:lnTo>
                <a:lnTo>
                  <a:pt x="1564" y="1534"/>
                </a:lnTo>
                <a:lnTo>
                  <a:pt x="1562" y="1516"/>
                </a:lnTo>
                <a:lnTo>
                  <a:pt x="1560" y="1502"/>
                </a:lnTo>
                <a:lnTo>
                  <a:pt x="1554" y="1486"/>
                </a:lnTo>
                <a:lnTo>
                  <a:pt x="1550" y="1468"/>
                </a:lnTo>
                <a:lnTo>
                  <a:pt x="1548" y="1450"/>
                </a:lnTo>
                <a:lnTo>
                  <a:pt x="1546" y="1428"/>
                </a:lnTo>
                <a:lnTo>
                  <a:pt x="1544" y="1404"/>
                </a:lnTo>
                <a:lnTo>
                  <a:pt x="1540" y="1388"/>
                </a:lnTo>
                <a:lnTo>
                  <a:pt x="1534" y="1362"/>
                </a:lnTo>
                <a:lnTo>
                  <a:pt x="1524" y="1336"/>
                </a:lnTo>
                <a:lnTo>
                  <a:pt x="1518" y="1324"/>
                </a:lnTo>
                <a:lnTo>
                  <a:pt x="1496" y="1274"/>
                </a:lnTo>
                <a:lnTo>
                  <a:pt x="1490" y="1254"/>
                </a:lnTo>
                <a:lnTo>
                  <a:pt x="1482" y="1228"/>
                </a:lnTo>
                <a:lnTo>
                  <a:pt x="1474" y="1202"/>
                </a:lnTo>
                <a:lnTo>
                  <a:pt x="1470" y="1182"/>
                </a:lnTo>
                <a:lnTo>
                  <a:pt x="1458" y="1132"/>
                </a:lnTo>
                <a:lnTo>
                  <a:pt x="1454" y="1106"/>
                </a:lnTo>
                <a:lnTo>
                  <a:pt x="1452" y="1080"/>
                </a:lnTo>
                <a:lnTo>
                  <a:pt x="1452" y="1062"/>
                </a:lnTo>
                <a:lnTo>
                  <a:pt x="1452" y="1024"/>
                </a:lnTo>
                <a:lnTo>
                  <a:pt x="1450" y="1008"/>
                </a:lnTo>
                <a:lnTo>
                  <a:pt x="1446" y="986"/>
                </a:lnTo>
                <a:lnTo>
                  <a:pt x="1442" y="966"/>
                </a:lnTo>
                <a:lnTo>
                  <a:pt x="1434" y="912"/>
                </a:lnTo>
                <a:lnTo>
                  <a:pt x="1430" y="882"/>
                </a:lnTo>
                <a:lnTo>
                  <a:pt x="1424" y="856"/>
                </a:lnTo>
                <a:lnTo>
                  <a:pt x="1418" y="828"/>
                </a:lnTo>
                <a:lnTo>
                  <a:pt x="1404" y="772"/>
                </a:lnTo>
                <a:lnTo>
                  <a:pt x="1396" y="750"/>
                </a:lnTo>
                <a:lnTo>
                  <a:pt x="1390" y="734"/>
                </a:lnTo>
                <a:lnTo>
                  <a:pt x="1386" y="730"/>
                </a:lnTo>
                <a:lnTo>
                  <a:pt x="1380" y="724"/>
                </a:lnTo>
                <a:lnTo>
                  <a:pt x="1368" y="716"/>
                </a:lnTo>
                <a:lnTo>
                  <a:pt x="1356" y="714"/>
                </a:lnTo>
                <a:lnTo>
                  <a:pt x="1348" y="712"/>
                </a:lnTo>
                <a:lnTo>
                  <a:pt x="1334" y="712"/>
                </a:lnTo>
                <a:lnTo>
                  <a:pt x="1332" y="710"/>
                </a:lnTo>
                <a:lnTo>
                  <a:pt x="1328" y="708"/>
                </a:lnTo>
                <a:lnTo>
                  <a:pt x="1320" y="698"/>
                </a:lnTo>
                <a:lnTo>
                  <a:pt x="1306" y="674"/>
                </a:lnTo>
                <a:lnTo>
                  <a:pt x="1298" y="664"/>
                </a:lnTo>
                <a:lnTo>
                  <a:pt x="1292" y="656"/>
                </a:lnTo>
                <a:lnTo>
                  <a:pt x="1280" y="644"/>
                </a:lnTo>
                <a:lnTo>
                  <a:pt x="1272" y="634"/>
                </a:lnTo>
                <a:lnTo>
                  <a:pt x="1264" y="620"/>
                </a:lnTo>
                <a:lnTo>
                  <a:pt x="1250" y="584"/>
                </a:lnTo>
                <a:lnTo>
                  <a:pt x="1238" y="542"/>
                </a:lnTo>
                <a:lnTo>
                  <a:pt x="1234" y="532"/>
                </a:lnTo>
                <a:lnTo>
                  <a:pt x="1230" y="524"/>
                </a:lnTo>
                <a:lnTo>
                  <a:pt x="1226" y="520"/>
                </a:lnTo>
                <a:lnTo>
                  <a:pt x="1222" y="518"/>
                </a:lnTo>
                <a:lnTo>
                  <a:pt x="1220" y="516"/>
                </a:lnTo>
                <a:lnTo>
                  <a:pt x="1218" y="514"/>
                </a:lnTo>
                <a:lnTo>
                  <a:pt x="1216" y="510"/>
                </a:lnTo>
                <a:lnTo>
                  <a:pt x="1216" y="506"/>
                </a:lnTo>
                <a:lnTo>
                  <a:pt x="1214" y="490"/>
                </a:lnTo>
                <a:lnTo>
                  <a:pt x="1210" y="468"/>
                </a:lnTo>
                <a:lnTo>
                  <a:pt x="1194" y="388"/>
                </a:lnTo>
                <a:lnTo>
                  <a:pt x="1182" y="334"/>
                </a:lnTo>
                <a:lnTo>
                  <a:pt x="1166" y="244"/>
                </a:lnTo>
                <a:lnTo>
                  <a:pt x="1158" y="218"/>
                </a:lnTo>
                <a:lnTo>
                  <a:pt x="1148" y="192"/>
                </a:lnTo>
                <a:lnTo>
                  <a:pt x="1128" y="146"/>
                </a:lnTo>
                <a:lnTo>
                  <a:pt x="1116" y="122"/>
                </a:lnTo>
                <a:lnTo>
                  <a:pt x="1098" y="102"/>
                </a:lnTo>
                <a:lnTo>
                  <a:pt x="1080" y="82"/>
                </a:lnTo>
                <a:lnTo>
                  <a:pt x="1060" y="64"/>
                </a:lnTo>
                <a:lnTo>
                  <a:pt x="1040" y="46"/>
                </a:lnTo>
                <a:lnTo>
                  <a:pt x="1030" y="40"/>
                </a:lnTo>
                <a:lnTo>
                  <a:pt x="986" y="12"/>
                </a:lnTo>
                <a:lnTo>
                  <a:pt x="976" y="8"/>
                </a:lnTo>
                <a:lnTo>
                  <a:pt x="966" y="4"/>
                </a:lnTo>
                <a:lnTo>
                  <a:pt x="954" y="2"/>
                </a:lnTo>
                <a:lnTo>
                  <a:pt x="946" y="0"/>
                </a:lnTo>
                <a:lnTo>
                  <a:pt x="926" y="2"/>
                </a:lnTo>
                <a:lnTo>
                  <a:pt x="904" y="6"/>
                </a:lnTo>
                <a:lnTo>
                  <a:pt x="886" y="10"/>
                </a:lnTo>
                <a:lnTo>
                  <a:pt x="870" y="12"/>
                </a:lnTo>
                <a:lnTo>
                  <a:pt x="834" y="12"/>
                </a:lnTo>
                <a:lnTo>
                  <a:pt x="824" y="14"/>
                </a:lnTo>
                <a:lnTo>
                  <a:pt x="814" y="18"/>
                </a:lnTo>
                <a:lnTo>
                  <a:pt x="802" y="22"/>
                </a:lnTo>
                <a:lnTo>
                  <a:pt x="792" y="30"/>
                </a:lnTo>
                <a:lnTo>
                  <a:pt x="774" y="48"/>
                </a:lnTo>
                <a:lnTo>
                  <a:pt x="758" y="66"/>
                </a:lnTo>
                <a:lnTo>
                  <a:pt x="738" y="90"/>
                </a:lnTo>
                <a:lnTo>
                  <a:pt x="730" y="102"/>
                </a:lnTo>
                <a:lnTo>
                  <a:pt x="720" y="122"/>
                </a:lnTo>
                <a:lnTo>
                  <a:pt x="688" y="182"/>
                </a:lnTo>
                <a:lnTo>
                  <a:pt x="678" y="206"/>
                </a:lnTo>
                <a:lnTo>
                  <a:pt x="668" y="232"/>
                </a:lnTo>
                <a:lnTo>
                  <a:pt x="656" y="276"/>
                </a:lnTo>
                <a:lnTo>
                  <a:pt x="648" y="302"/>
                </a:lnTo>
                <a:lnTo>
                  <a:pt x="642" y="328"/>
                </a:lnTo>
                <a:lnTo>
                  <a:pt x="638" y="358"/>
                </a:lnTo>
                <a:lnTo>
                  <a:pt x="636" y="386"/>
                </a:lnTo>
                <a:lnTo>
                  <a:pt x="634" y="414"/>
                </a:lnTo>
                <a:lnTo>
                  <a:pt x="634" y="442"/>
                </a:lnTo>
                <a:lnTo>
                  <a:pt x="632" y="470"/>
                </a:lnTo>
                <a:lnTo>
                  <a:pt x="628" y="496"/>
                </a:lnTo>
                <a:lnTo>
                  <a:pt x="624" y="516"/>
                </a:lnTo>
                <a:lnTo>
                  <a:pt x="612" y="566"/>
                </a:lnTo>
                <a:lnTo>
                  <a:pt x="606" y="586"/>
                </a:lnTo>
                <a:lnTo>
                  <a:pt x="598" y="596"/>
                </a:lnTo>
                <a:lnTo>
                  <a:pt x="586" y="602"/>
                </a:lnTo>
                <a:lnTo>
                  <a:pt x="566" y="608"/>
                </a:lnTo>
                <a:lnTo>
                  <a:pt x="438" y="634"/>
                </a:lnTo>
                <a:lnTo>
                  <a:pt x="416" y="638"/>
                </a:lnTo>
                <a:lnTo>
                  <a:pt x="404" y="644"/>
                </a:lnTo>
                <a:lnTo>
                  <a:pt x="382" y="662"/>
                </a:lnTo>
                <a:lnTo>
                  <a:pt x="368" y="678"/>
                </a:lnTo>
                <a:lnTo>
                  <a:pt x="350" y="696"/>
                </a:lnTo>
                <a:lnTo>
                  <a:pt x="346" y="702"/>
                </a:lnTo>
                <a:lnTo>
                  <a:pt x="330" y="724"/>
                </a:lnTo>
                <a:lnTo>
                  <a:pt x="318" y="748"/>
                </a:lnTo>
                <a:lnTo>
                  <a:pt x="312" y="758"/>
                </a:lnTo>
                <a:lnTo>
                  <a:pt x="288" y="806"/>
                </a:lnTo>
                <a:lnTo>
                  <a:pt x="258" y="866"/>
                </a:lnTo>
                <a:lnTo>
                  <a:pt x="242" y="890"/>
                </a:lnTo>
                <a:lnTo>
                  <a:pt x="226" y="910"/>
                </a:lnTo>
                <a:lnTo>
                  <a:pt x="196" y="942"/>
                </a:lnTo>
                <a:lnTo>
                  <a:pt x="160" y="982"/>
                </a:lnTo>
                <a:lnTo>
                  <a:pt x="152" y="992"/>
                </a:lnTo>
                <a:lnTo>
                  <a:pt x="116" y="1032"/>
                </a:lnTo>
                <a:lnTo>
                  <a:pt x="98" y="1050"/>
                </a:lnTo>
                <a:lnTo>
                  <a:pt x="82" y="1068"/>
                </a:lnTo>
                <a:lnTo>
                  <a:pt x="72" y="1082"/>
                </a:lnTo>
                <a:lnTo>
                  <a:pt x="48" y="1118"/>
                </a:lnTo>
                <a:lnTo>
                  <a:pt x="24" y="1156"/>
                </a:lnTo>
                <a:lnTo>
                  <a:pt x="2" y="1190"/>
                </a:lnTo>
                <a:lnTo>
                  <a:pt x="0" y="1196"/>
                </a:lnTo>
                <a:lnTo>
                  <a:pt x="0" y="1204"/>
                </a:lnTo>
                <a:lnTo>
                  <a:pt x="0" y="1210"/>
                </a:lnTo>
                <a:lnTo>
                  <a:pt x="2" y="1216"/>
                </a:lnTo>
                <a:lnTo>
                  <a:pt x="2" y="1218"/>
                </a:lnTo>
                <a:lnTo>
                  <a:pt x="2" y="1216"/>
                </a:lnTo>
                <a:lnTo>
                  <a:pt x="0" y="1214"/>
                </a:lnTo>
                <a:lnTo>
                  <a:pt x="2" y="1216"/>
                </a:lnTo>
                <a:close/>
                <a:moveTo>
                  <a:pt x="1238" y="1146"/>
                </a:moveTo>
                <a:lnTo>
                  <a:pt x="1238" y="1146"/>
                </a:lnTo>
                <a:lnTo>
                  <a:pt x="1244" y="1126"/>
                </a:lnTo>
                <a:lnTo>
                  <a:pt x="1248" y="1118"/>
                </a:lnTo>
                <a:lnTo>
                  <a:pt x="1250" y="1114"/>
                </a:lnTo>
                <a:lnTo>
                  <a:pt x="1258" y="1106"/>
                </a:lnTo>
                <a:lnTo>
                  <a:pt x="1264" y="1096"/>
                </a:lnTo>
                <a:lnTo>
                  <a:pt x="1268" y="1092"/>
                </a:lnTo>
                <a:lnTo>
                  <a:pt x="1272" y="1094"/>
                </a:lnTo>
                <a:lnTo>
                  <a:pt x="1276" y="1098"/>
                </a:lnTo>
                <a:lnTo>
                  <a:pt x="1280" y="1106"/>
                </a:lnTo>
                <a:lnTo>
                  <a:pt x="1284" y="1128"/>
                </a:lnTo>
                <a:lnTo>
                  <a:pt x="1286" y="1148"/>
                </a:lnTo>
                <a:lnTo>
                  <a:pt x="1286" y="1180"/>
                </a:lnTo>
                <a:lnTo>
                  <a:pt x="1288" y="1196"/>
                </a:lnTo>
                <a:lnTo>
                  <a:pt x="1292" y="1218"/>
                </a:lnTo>
                <a:lnTo>
                  <a:pt x="1306" y="1298"/>
                </a:lnTo>
                <a:lnTo>
                  <a:pt x="1316" y="1352"/>
                </a:lnTo>
                <a:lnTo>
                  <a:pt x="1322" y="1382"/>
                </a:lnTo>
                <a:lnTo>
                  <a:pt x="1330" y="1408"/>
                </a:lnTo>
                <a:lnTo>
                  <a:pt x="1340" y="1432"/>
                </a:lnTo>
                <a:lnTo>
                  <a:pt x="1352" y="1454"/>
                </a:lnTo>
                <a:lnTo>
                  <a:pt x="1360" y="1474"/>
                </a:lnTo>
                <a:lnTo>
                  <a:pt x="1368" y="1490"/>
                </a:lnTo>
                <a:lnTo>
                  <a:pt x="1374" y="1504"/>
                </a:lnTo>
                <a:lnTo>
                  <a:pt x="1380" y="1514"/>
                </a:lnTo>
                <a:lnTo>
                  <a:pt x="1382" y="1522"/>
                </a:lnTo>
                <a:lnTo>
                  <a:pt x="1380" y="1526"/>
                </a:lnTo>
                <a:lnTo>
                  <a:pt x="1374" y="1528"/>
                </a:lnTo>
                <a:lnTo>
                  <a:pt x="1356" y="1530"/>
                </a:lnTo>
                <a:lnTo>
                  <a:pt x="1284" y="1530"/>
                </a:lnTo>
                <a:lnTo>
                  <a:pt x="1274" y="1528"/>
                </a:lnTo>
                <a:lnTo>
                  <a:pt x="1262" y="1524"/>
                </a:lnTo>
                <a:lnTo>
                  <a:pt x="1254" y="1518"/>
                </a:lnTo>
                <a:lnTo>
                  <a:pt x="1250" y="1510"/>
                </a:lnTo>
                <a:lnTo>
                  <a:pt x="1244" y="1490"/>
                </a:lnTo>
                <a:lnTo>
                  <a:pt x="1240" y="1466"/>
                </a:lnTo>
                <a:lnTo>
                  <a:pt x="1234" y="1422"/>
                </a:lnTo>
                <a:lnTo>
                  <a:pt x="1228" y="1368"/>
                </a:lnTo>
                <a:lnTo>
                  <a:pt x="1218" y="1304"/>
                </a:lnTo>
                <a:lnTo>
                  <a:pt x="1218" y="1276"/>
                </a:lnTo>
                <a:lnTo>
                  <a:pt x="1220" y="1250"/>
                </a:lnTo>
                <a:lnTo>
                  <a:pt x="1226" y="1218"/>
                </a:lnTo>
                <a:lnTo>
                  <a:pt x="1236" y="1164"/>
                </a:lnTo>
                <a:lnTo>
                  <a:pt x="1238" y="1146"/>
                </a:lnTo>
                <a:close/>
                <a:moveTo>
                  <a:pt x="202" y="1240"/>
                </a:moveTo>
                <a:lnTo>
                  <a:pt x="202" y="1240"/>
                </a:lnTo>
                <a:lnTo>
                  <a:pt x="198" y="1228"/>
                </a:lnTo>
                <a:lnTo>
                  <a:pt x="200" y="1216"/>
                </a:lnTo>
                <a:lnTo>
                  <a:pt x="204" y="1206"/>
                </a:lnTo>
                <a:lnTo>
                  <a:pt x="210" y="1198"/>
                </a:lnTo>
                <a:lnTo>
                  <a:pt x="266" y="1148"/>
                </a:lnTo>
                <a:lnTo>
                  <a:pt x="308" y="1112"/>
                </a:lnTo>
                <a:lnTo>
                  <a:pt x="348" y="1078"/>
                </a:lnTo>
                <a:lnTo>
                  <a:pt x="366" y="1058"/>
                </a:lnTo>
                <a:lnTo>
                  <a:pt x="382" y="1036"/>
                </a:lnTo>
                <a:lnTo>
                  <a:pt x="412" y="986"/>
                </a:lnTo>
                <a:lnTo>
                  <a:pt x="420" y="976"/>
                </a:lnTo>
                <a:lnTo>
                  <a:pt x="426" y="966"/>
                </a:lnTo>
                <a:lnTo>
                  <a:pt x="434" y="960"/>
                </a:lnTo>
                <a:lnTo>
                  <a:pt x="440" y="956"/>
                </a:lnTo>
                <a:lnTo>
                  <a:pt x="446" y="954"/>
                </a:lnTo>
                <a:lnTo>
                  <a:pt x="454" y="954"/>
                </a:lnTo>
                <a:lnTo>
                  <a:pt x="460" y="954"/>
                </a:lnTo>
                <a:lnTo>
                  <a:pt x="468" y="956"/>
                </a:lnTo>
                <a:lnTo>
                  <a:pt x="482" y="964"/>
                </a:lnTo>
                <a:lnTo>
                  <a:pt x="494" y="974"/>
                </a:lnTo>
                <a:lnTo>
                  <a:pt x="522" y="1004"/>
                </a:lnTo>
                <a:lnTo>
                  <a:pt x="528" y="1014"/>
                </a:lnTo>
                <a:lnTo>
                  <a:pt x="534" y="1024"/>
                </a:lnTo>
                <a:lnTo>
                  <a:pt x="544" y="1046"/>
                </a:lnTo>
                <a:lnTo>
                  <a:pt x="556" y="1098"/>
                </a:lnTo>
                <a:lnTo>
                  <a:pt x="572" y="1166"/>
                </a:lnTo>
                <a:lnTo>
                  <a:pt x="582" y="1218"/>
                </a:lnTo>
                <a:lnTo>
                  <a:pt x="588" y="1260"/>
                </a:lnTo>
                <a:lnTo>
                  <a:pt x="590" y="1288"/>
                </a:lnTo>
                <a:lnTo>
                  <a:pt x="588" y="1314"/>
                </a:lnTo>
                <a:lnTo>
                  <a:pt x="582" y="1346"/>
                </a:lnTo>
                <a:lnTo>
                  <a:pt x="574" y="1400"/>
                </a:lnTo>
                <a:lnTo>
                  <a:pt x="568" y="1430"/>
                </a:lnTo>
                <a:lnTo>
                  <a:pt x="556" y="1482"/>
                </a:lnTo>
                <a:lnTo>
                  <a:pt x="556" y="1488"/>
                </a:lnTo>
                <a:lnTo>
                  <a:pt x="550" y="1510"/>
                </a:lnTo>
                <a:lnTo>
                  <a:pt x="544" y="1522"/>
                </a:lnTo>
                <a:lnTo>
                  <a:pt x="538" y="1536"/>
                </a:lnTo>
                <a:lnTo>
                  <a:pt x="530" y="1556"/>
                </a:lnTo>
                <a:lnTo>
                  <a:pt x="530" y="1562"/>
                </a:lnTo>
                <a:lnTo>
                  <a:pt x="524" y="1582"/>
                </a:lnTo>
                <a:lnTo>
                  <a:pt x="520" y="1590"/>
                </a:lnTo>
                <a:lnTo>
                  <a:pt x="516" y="1594"/>
                </a:lnTo>
                <a:lnTo>
                  <a:pt x="504" y="1600"/>
                </a:lnTo>
                <a:lnTo>
                  <a:pt x="486" y="1606"/>
                </a:lnTo>
                <a:lnTo>
                  <a:pt x="476" y="1608"/>
                </a:lnTo>
                <a:lnTo>
                  <a:pt x="464" y="1608"/>
                </a:lnTo>
                <a:lnTo>
                  <a:pt x="438" y="1608"/>
                </a:lnTo>
                <a:lnTo>
                  <a:pt x="412" y="1604"/>
                </a:lnTo>
                <a:lnTo>
                  <a:pt x="402" y="1602"/>
                </a:lnTo>
                <a:lnTo>
                  <a:pt x="394" y="1600"/>
                </a:lnTo>
                <a:lnTo>
                  <a:pt x="390" y="1596"/>
                </a:lnTo>
                <a:lnTo>
                  <a:pt x="390" y="1594"/>
                </a:lnTo>
                <a:lnTo>
                  <a:pt x="392" y="1590"/>
                </a:lnTo>
                <a:lnTo>
                  <a:pt x="390" y="1584"/>
                </a:lnTo>
                <a:lnTo>
                  <a:pt x="386" y="1576"/>
                </a:lnTo>
                <a:lnTo>
                  <a:pt x="380" y="1566"/>
                </a:lnTo>
                <a:lnTo>
                  <a:pt x="318" y="1490"/>
                </a:lnTo>
                <a:lnTo>
                  <a:pt x="306" y="1470"/>
                </a:lnTo>
                <a:lnTo>
                  <a:pt x="302" y="1462"/>
                </a:lnTo>
                <a:lnTo>
                  <a:pt x="300" y="1456"/>
                </a:lnTo>
                <a:lnTo>
                  <a:pt x="298" y="1440"/>
                </a:lnTo>
                <a:lnTo>
                  <a:pt x="294" y="1420"/>
                </a:lnTo>
                <a:lnTo>
                  <a:pt x="286" y="1396"/>
                </a:lnTo>
                <a:lnTo>
                  <a:pt x="274" y="1372"/>
                </a:lnTo>
                <a:lnTo>
                  <a:pt x="272" y="1370"/>
                </a:lnTo>
                <a:lnTo>
                  <a:pt x="246" y="1322"/>
                </a:lnTo>
                <a:lnTo>
                  <a:pt x="202" y="124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9" name="Freeform 8"/>
          <p:cNvSpPr>
            <a:spLocks noEditPoints="1"/>
          </p:cNvSpPr>
          <p:nvPr/>
        </p:nvSpPr>
        <p:spPr bwMode="auto">
          <a:xfrm>
            <a:off x="5419725" y="2802509"/>
            <a:ext cx="401638" cy="963613"/>
          </a:xfrm>
          <a:custGeom>
            <a:avLst/>
            <a:gdLst>
              <a:gd name="T0" fmla="*/ 2147483647 w 1652"/>
              <a:gd name="T1" fmla="*/ 2147483647 h 3968"/>
              <a:gd name="T2" fmla="*/ 2147483647 w 1652"/>
              <a:gd name="T3" fmla="*/ 2147483647 h 3968"/>
              <a:gd name="T4" fmla="*/ 2147483647 w 1652"/>
              <a:gd name="T5" fmla="*/ 2147483647 h 3968"/>
              <a:gd name="T6" fmla="*/ 2147483647 w 1652"/>
              <a:gd name="T7" fmla="*/ 2147483647 h 3968"/>
              <a:gd name="T8" fmla="*/ 2147483647 w 1652"/>
              <a:gd name="T9" fmla="*/ 2147483647 h 3968"/>
              <a:gd name="T10" fmla="*/ 2147483647 w 1652"/>
              <a:gd name="T11" fmla="*/ 2147483647 h 3968"/>
              <a:gd name="T12" fmla="*/ 2147483647 w 1652"/>
              <a:gd name="T13" fmla="*/ 2147483647 h 3968"/>
              <a:gd name="T14" fmla="*/ 2147483647 w 1652"/>
              <a:gd name="T15" fmla="*/ 2147483647 h 3968"/>
              <a:gd name="T16" fmla="*/ 2147483647 w 1652"/>
              <a:gd name="T17" fmla="*/ 2147483647 h 3968"/>
              <a:gd name="T18" fmla="*/ 2147483647 w 1652"/>
              <a:gd name="T19" fmla="*/ 2147483647 h 3968"/>
              <a:gd name="T20" fmla="*/ 2147483647 w 1652"/>
              <a:gd name="T21" fmla="*/ 2147483647 h 3968"/>
              <a:gd name="T22" fmla="*/ 2147483647 w 1652"/>
              <a:gd name="T23" fmla="*/ 2147483647 h 3968"/>
              <a:gd name="T24" fmla="*/ 2147483647 w 1652"/>
              <a:gd name="T25" fmla="*/ 2147483647 h 3968"/>
              <a:gd name="T26" fmla="*/ 2147483647 w 1652"/>
              <a:gd name="T27" fmla="*/ 2147483647 h 3968"/>
              <a:gd name="T28" fmla="*/ 2147483647 w 1652"/>
              <a:gd name="T29" fmla="*/ 2147483647 h 3968"/>
              <a:gd name="T30" fmla="*/ 2147483647 w 1652"/>
              <a:gd name="T31" fmla="*/ 2147483647 h 3968"/>
              <a:gd name="T32" fmla="*/ 2147483647 w 1652"/>
              <a:gd name="T33" fmla="*/ 2147483647 h 3968"/>
              <a:gd name="T34" fmla="*/ 2147483647 w 1652"/>
              <a:gd name="T35" fmla="*/ 2147483647 h 3968"/>
              <a:gd name="T36" fmla="*/ 2147483647 w 1652"/>
              <a:gd name="T37" fmla="*/ 2147483647 h 3968"/>
              <a:gd name="T38" fmla="*/ 2147483647 w 1652"/>
              <a:gd name="T39" fmla="*/ 2147483647 h 3968"/>
              <a:gd name="T40" fmla="*/ 2147483647 w 1652"/>
              <a:gd name="T41" fmla="*/ 2147483647 h 3968"/>
              <a:gd name="T42" fmla="*/ 2147483647 w 1652"/>
              <a:gd name="T43" fmla="*/ 2147483647 h 3968"/>
              <a:gd name="T44" fmla="*/ 2147483647 w 1652"/>
              <a:gd name="T45" fmla="*/ 2147483647 h 3968"/>
              <a:gd name="T46" fmla="*/ 2147483647 w 1652"/>
              <a:gd name="T47" fmla="*/ 2147483647 h 3968"/>
              <a:gd name="T48" fmla="*/ 2147483647 w 1652"/>
              <a:gd name="T49" fmla="*/ 2147483647 h 3968"/>
              <a:gd name="T50" fmla="*/ 2147483647 w 1652"/>
              <a:gd name="T51" fmla="*/ 2147483647 h 3968"/>
              <a:gd name="T52" fmla="*/ 2147483647 w 1652"/>
              <a:gd name="T53" fmla="*/ 2147483647 h 3968"/>
              <a:gd name="T54" fmla="*/ 2147483647 w 1652"/>
              <a:gd name="T55" fmla="*/ 2147483647 h 3968"/>
              <a:gd name="T56" fmla="*/ 2147483647 w 1652"/>
              <a:gd name="T57" fmla="*/ 2147483647 h 3968"/>
              <a:gd name="T58" fmla="*/ 2147483647 w 1652"/>
              <a:gd name="T59" fmla="*/ 2147483647 h 3968"/>
              <a:gd name="T60" fmla="*/ 2147483647 w 1652"/>
              <a:gd name="T61" fmla="*/ 2147483647 h 3968"/>
              <a:gd name="T62" fmla="*/ 2147483647 w 1652"/>
              <a:gd name="T63" fmla="*/ 2147483647 h 3968"/>
              <a:gd name="T64" fmla="*/ 2147483647 w 1652"/>
              <a:gd name="T65" fmla="*/ 2147483647 h 3968"/>
              <a:gd name="T66" fmla="*/ 2147483647 w 1652"/>
              <a:gd name="T67" fmla="*/ 2147483647 h 3968"/>
              <a:gd name="T68" fmla="*/ 2147483647 w 1652"/>
              <a:gd name="T69" fmla="*/ 2147483647 h 3968"/>
              <a:gd name="T70" fmla="*/ 2147483647 w 1652"/>
              <a:gd name="T71" fmla="*/ 2147483647 h 3968"/>
              <a:gd name="T72" fmla="*/ 2147483647 w 1652"/>
              <a:gd name="T73" fmla="*/ 2147483647 h 3968"/>
              <a:gd name="T74" fmla="*/ 2147483647 w 1652"/>
              <a:gd name="T75" fmla="*/ 2147483647 h 3968"/>
              <a:gd name="T76" fmla="*/ 2147483647 w 1652"/>
              <a:gd name="T77" fmla="*/ 2147483647 h 3968"/>
              <a:gd name="T78" fmla="*/ 2147483647 w 1652"/>
              <a:gd name="T79" fmla="*/ 2147483647 h 3968"/>
              <a:gd name="T80" fmla="*/ 2147483647 w 1652"/>
              <a:gd name="T81" fmla="*/ 2147483647 h 3968"/>
              <a:gd name="T82" fmla="*/ 2147483647 w 1652"/>
              <a:gd name="T83" fmla="*/ 2147483647 h 3968"/>
              <a:gd name="T84" fmla="*/ 2147483647 w 1652"/>
              <a:gd name="T85" fmla="*/ 2147483647 h 3968"/>
              <a:gd name="T86" fmla="*/ 2147483647 w 1652"/>
              <a:gd name="T87" fmla="*/ 2147483647 h 3968"/>
              <a:gd name="T88" fmla="*/ 2147483647 w 1652"/>
              <a:gd name="T89" fmla="*/ 2147483647 h 3968"/>
              <a:gd name="T90" fmla="*/ 2147483647 w 1652"/>
              <a:gd name="T91" fmla="*/ 2147483647 h 3968"/>
              <a:gd name="T92" fmla="*/ 2147483647 w 1652"/>
              <a:gd name="T93" fmla="*/ 2147483647 h 3968"/>
              <a:gd name="T94" fmla="*/ 2147483647 w 1652"/>
              <a:gd name="T95" fmla="*/ 2147483647 h 3968"/>
              <a:gd name="T96" fmla="*/ 2147483647 w 1652"/>
              <a:gd name="T97" fmla="*/ 2147483647 h 3968"/>
              <a:gd name="T98" fmla="*/ 2147483647 w 1652"/>
              <a:gd name="T99" fmla="*/ 2147483647 h 3968"/>
              <a:gd name="T100" fmla="*/ 2147483647 w 1652"/>
              <a:gd name="T101" fmla="*/ 2147483647 h 3968"/>
              <a:gd name="T102" fmla="*/ 2147483647 w 1652"/>
              <a:gd name="T103" fmla="*/ 2147483647 h 3968"/>
              <a:gd name="T104" fmla="*/ 2147483647 w 1652"/>
              <a:gd name="T105" fmla="*/ 2147483647 h 3968"/>
              <a:gd name="T106" fmla="*/ 2147483647 w 1652"/>
              <a:gd name="T107" fmla="*/ 2147483647 h 3968"/>
              <a:gd name="T108" fmla="*/ 2147483647 w 1652"/>
              <a:gd name="T109" fmla="*/ 2147483647 h 3968"/>
              <a:gd name="T110" fmla="*/ 2147483647 w 1652"/>
              <a:gd name="T111" fmla="*/ 2147483647 h 3968"/>
              <a:gd name="T112" fmla="*/ 2147483647 w 1652"/>
              <a:gd name="T113" fmla="*/ 2147483647 h 3968"/>
              <a:gd name="T114" fmla="*/ 2147483647 w 1652"/>
              <a:gd name="T115" fmla="*/ 2147483647 h 3968"/>
              <a:gd name="T116" fmla="*/ 2147483647 w 1652"/>
              <a:gd name="T117" fmla="*/ 2147483647 h 39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52"/>
              <a:gd name="T178" fmla="*/ 0 h 3968"/>
              <a:gd name="T179" fmla="*/ 1652 w 1652"/>
              <a:gd name="T180" fmla="*/ 3968 h 396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52" h="3968">
                <a:moveTo>
                  <a:pt x="2" y="1216"/>
                </a:moveTo>
                <a:lnTo>
                  <a:pt x="2" y="1216"/>
                </a:lnTo>
                <a:lnTo>
                  <a:pt x="16" y="1246"/>
                </a:lnTo>
                <a:lnTo>
                  <a:pt x="32" y="1288"/>
                </a:lnTo>
                <a:lnTo>
                  <a:pt x="70" y="1382"/>
                </a:lnTo>
                <a:lnTo>
                  <a:pt x="86" y="1426"/>
                </a:lnTo>
                <a:lnTo>
                  <a:pt x="94" y="1444"/>
                </a:lnTo>
                <a:lnTo>
                  <a:pt x="106" y="1462"/>
                </a:lnTo>
                <a:lnTo>
                  <a:pt x="120" y="1478"/>
                </a:lnTo>
                <a:lnTo>
                  <a:pt x="134" y="1492"/>
                </a:lnTo>
                <a:lnTo>
                  <a:pt x="146" y="1500"/>
                </a:lnTo>
                <a:lnTo>
                  <a:pt x="154" y="1504"/>
                </a:lnTo>
                <a:lnTo>
                  <a:pt x="156" y="1504"/>
                </a:lnTo>
                <a:lnTo>
                  <a:pt x="158" y="1506"/>
                </a:lnTo>
                <a:lnTo>
                  <a:pt x="154" y="1510"/>
                </a:lnTo>
                <a:lnTo>
                  <a:pt x="152" y="1512"/>
                </a:lnTo>
                <a:lnTo>
                  <a:pt x="152" y="1516"/>
                </a:lnTo>
                <a:lnTo>
                  <a:pt x="152" y="1520"/>
                </a:lnTo>
                <a:lnTo>
                  <a:pt x="154" y="1522"/>
                </a:lnTo>
                <a:lnTo>
                  <a:pt x="162" y="1528"/>
                </a:lnTo>
                <a:lnTo>
                  <a:pt x="170" y="1530"/>
                </a:lnTo>
                <a:lnTo>
                  <a:pt x="174" y="1532"/>
                </a:lnTo>
                <a:lnTo>
                  <a:pt x="180" y="1536"/>
                </a:lnTo>
                <a:lnTo>
                  <a:pt x="194" y="1552"/>
                </a:lnTo>
                <a:lnTo>
                  <a:pt x="242" y="1614"/>
                </a:lnTo>
                <a:lnTo>
                  <a:pt x="256" y="1634"/>
                </a:lnTo>
                <a:lnTo>
                  <a:pt x="264" y="1648"/>
                </a:lnTo>
                <a:lnTo>
                  <a:pt x="268" y="1654"/>
                </a:lnTo>
                <a:lnTo>
                  <a:pt x="274" y="1660"/>
                </a:lnTo>
                <a:lnTo>
                  <a:pt x="280" y="1664"/>
                </a:lnTo>
                <a:lnTo>
                  <a:pt x="286" y="1666"/>
                </a:lnTo>
                <a:lnTo>
                  <a:pt x="314" y="1678"/>
                </a:lnTo>
                <a:lnTo>
                  <a:pt x="328" y="1682"/>
                </a:lnTo>
                <a:lnTo>
                  <a:pt x="342" y="1684"/>
                </a:lnTo>
                <a:lnTo>
                  <a:pt x="348" y="1684"/>
                </a:lnTo>
                <a:lnTo>
                  <a:pt x="356" y="1688"/>
                </a:lnTo>
                <a:lnTo>
                  <a:pt x="364" y="1692"/>
                </a:lnTo>
                <a:lnTo>
                  <a:pt x="370" y="1696"/>
                </a:lnTo>
                <a:lnTo>
                  <a:pt x="386" y="1708"/>
                </a:lnTo>
                <a:lnTo>
                  <a:pt x="406" y="1720"/>
                </a:lnTo>
                <a:lnTo>
                  <a:pt x="446" y="1744"/>
                </a:lnTo>
                <a:lnTo>
                  <a:pt x="480" y="1768"/>
                </a:lnTo>
                <a:lnTo>
                  <a:pt x="486" y="1774"/>
                </a:lnTo>
                <a:lnTo>
                  <a:pt x="490" y="1782"/>
                </a:lnTo>
                <a:lnTo>
                  <a:pt x="494" y="1790"/>
                </a:lnTo>
                <a:lnTo>
                  <a:pt x="494" y="1798"/>
                </a:lnTo>
                <a:lnTo>
                  <a:pt x="494" y="1818"/>
                </a:lnTo>
                <a:lnTo>
                  <a:pt x="490" y="1844"/>
                </a:lnTo>
                <a:lnTo>
                  <a:pt x="486" y="1874"/>
                </a:lnTo>
                <a:lnTo>
                  <a:pt x="484" y="1900"/>
                </a:lnTo>
                <a:lnTo>
                  <a:pt x="482" y="1928"/>
                </a:lnTo>
                <a:lnTo>
                  <a:pt x="482" y="1968"/>
                </a:lnTo>
                <a:lnTo>
                  <a:pt x="484" y="2024"/>
                </a:lnTo>
                <a:lnTo>
                  <a:pt x="492" y="2138"/>
                </a:lnTo>
                <a:lnTo>
                  <a:pt x="494" y="2192"/>
                </a:lnTo>
                <a:lnTo>
                  <a:pt x="494" y="2464"/>
                </a:lnTo>
                <a:lnTo>
                  <a:pt x="494" y="2514"/>
                </a:lnTo>
                <a:lnTo>
                  <a:pt x="492" y="2540"/>
                </a:lnTo>
                <a:lnTo>
                  <a:pt x="488" y="2566"/>
                </a:lnTo>
                <a:lnTo>
                  <a:pt x="488" y="2570"/>
                </a:lnTo>
                <a:lnTo>
                  <a:pt x="484" y="2598"/>
                </a:lnTo>
                <a:lnTo>
                  <a:pt x="482" y="2624"/>
                </a:lnTo>
                <a:lnTo>
                  <a:pt x="482" y="2690"/>
                </a:lnTo>
                <a:lnTo>
                  <a:pt x="482" y="2746"/>
                </a:lnTo>
                <a:lnTo>
                  <a:pt x="482" y="2800"/>
                </a:lnTo>
                <a:lnTo>
                  <a:pt x="484" y="2820"/>
                </a:lnTo>
                <a:lnTo>
                  <a:pt x="486" y="2826"/>
                </a:lnTo>
                <a:lnTo>
                  <a:pt x="488" y="2828"/>
                </a:lnTo>
                <a:lnTo>
                  <a:pt x="490" y="2830"/>
                </a:lnTo>
                <a:lnTo>
                  <a:pt x="492" y="2836"/>
                </a:lnTo>
                <a:lnTo>
                  <a:pt x="492" y="2854"/>
                </a:lnTo>
                <a:lnTo>
                  <a:pt x="486" y="2908"/>
                </a:lnTo>
                <a:lnTo>
                  <a:pt x="484" y="2934"/>
                </a:lnTo>
                <a:lnTo>
                  <a:pt x="486" y="2962"/>
                </a:lnTo>
                <a:lnTo>
                  <a:pt x="490" y="3004"/>
                </a:lnTo>
                <a:lnTo>
                  <a:pt x="498" y="3058"/>
                </a:lnTo>
                <a:lnTo>
                  <a:pt x="504" y="3112"/>
                </a:lnTo>
                <a:lnTo>
                  <a:pt x="512" y="3166"/>
                </a:lnTo>
                <a:lnTo>
                  <a:pt x="532" y="3268"/>
                </a:lnTo>
                <a:lnTo>
                  <a:pt x="540" y="3322"/>
                </a:lnTo>
                <a:lnTo>
                  <a:pt x="548" y="3424"/>
                </a:lnTo>
                <a:lnTo>
                  <a:pt x="552" y="3480"/>
                </a:lnTo>
                <a:lnTo>
                  <a:pt x="560" y="3592"/>
                </a:lnTo>
                <a:lnTo>
                  <a:pt x="560" y="3620"/>
                </a:lnTo>
                <a:lnTo>
                  <a:pt x="558" y="3648"/>
                </a:lnTo>
                <a:lnTo>
                  <a:pt x="542" y="3750"/>
                </a:lnTo>
                <a:lnTo>
                  <a:pt x="536" y="3776"/>
                </a:lnTo>
                <a:lnTo>
                  <a:pt x="528" y="3802"/>
                </a:lnTo>
                <a:lnTo>
                  <a:pt x="504" y="3870"/>
                </a:lnTo>
                <a:lnTo>
                  <a:pt x="500" y="3882"/>
                </a:lnTo>
                <a:lnTo>
                  <a:pt x="500" y="3892"/>
                </a:lnTo>
                <a:lnTo>
                  <a:pt x="500" y="3902"/>
                </a:lnTo>
                <a:lnTo>
                  <a:pt x="502" y="3908"/>
                </a:lnTo>
                <a:lnTo>
                  <a:pt x="506" y="3920"/>
                </a:lnTo>
                <a:lnTo>
                  <a:pt x="508" y="3934"/>
                </a:lnTo>
                <a:lnTo>
                  <a:pt x="510" y="3940"/>
                </a:lnTo>
                <a:lnTo>
                  <a:pt x="514" y="3946"/>
                </a:lnTo>
                <a:lnTo>
                  <a:pt x="520" y="3952"/>
                </a:lnTo>
                <a:lnTo>
                  <a:pt x="528" y="3958"/>
                </a:lnTo>
                <a:lnTo>
                  <a:pt x="538" y="3962"/>
                </a:lnTo>
                <a:lnTo>
                  <a:pt x="550" y="3966"/>
                </a:lnTo>
                <a:lnTo>
                  <a:pt x="560" y="3968"/>
                </a:lnTo>
                <a:lnTo>
                  <a:pt x="570" y="3968"/>
                </a:lnTo>
                <a:lnTo>
                  <a:pt x="598" y="3968"/>
                </a:lnTo>
                <a:lnTo>
                  <a:pt x="632" y="3968"/>
                </a:lnTo>
                <a:lnTo>
                  <a:pt x="648" y="3968"/>
                </a:lnTo>
                <a:lnTo>
                  <a:pt x="660" y="3968"/>
                </a:lnTo>
                <a:lnTo>
                  <a:pt x="672" y="3966"/>
                </a:lnTo>
                <a:lnTo>
                  <a:pt x="682" y="3962"/>
                </a:lnTo>
                <a:lnTo>
                  <a:pt x="690" y="3958"/>
                </a:lnTo>
                <a:lnTo>
                  <a:pt x="700" y="3946"/>
                </a:lnTo>
                <a:lnTo>
                  <a:pt x="710" y="3934"/>
                </a:lnTo>
                <a:lnTo>
                  <a:pt x="714" y="3922"/>
                </a:lnTo>
                <a:lnTo>
                  <a:pt x="716" y="3916"/>
                </a:lnTo>
                <a:lnTo>
                  <a:pt x="716" y="3882"/>
                </a:lnTo>
                <a:lnTo>
                  <a:pt x="716" y="3732"/>
                </a:lnTo>
                <a:lnTo>
                  <a:pt x="716" y="3722"/>
                </a:lnTo>
                <a:lnTo>
                  <a:pt x="718" y="3712"/>
                </a:lnTo>
                <a:lnTo>
                  <a:pt x="720" y="3706"/>
                </a:lnTo>
                <a:lnTo>
                  <a:pt x="724" y="3704"/>
                </a:lnTo>
                <a:lnTo>
                  <a:pt x="726" y="3702"/>
                </a:lnTo>
                <a:lnTo>
                  <a:pt x="728" y="3696"/>
                </a:lnTo>
                <a:lnTo>
                  <a:pt x="726" y="3688"/>
                </a:lnTo>
                <a:lnTo>
                  <a:pt x="724" y="3678"/>
                </a:lnTo>
                <a:lnTo>
                  <a:pt x="722" y="3672"/>
                </a:lnTo>
                <a:lnTo>
                  <a:pt x="718" y="3650"/>
                </a:lnTo>
                <a:lnTo>
                  <a:pt x="716" y="3632"/>
                </a:lnTo>
                <a:lnTo>
                  <a:pt x="714" y="3628"/>
                </a:lnTo>
                <a:lnTo>
                  <a:pt x="712" y="3622"/>
                </a:lnTo>
                <a:lnTo>
                  <a:pt x="708" y="3618"/>
                </a:lnTo>
                <a:lnTo>
                  <a:pt x="702" y="3614"/>
                </a:lnTo>
                <a:lnTo>
                  <a:pt x="698" y="3610"/>
                </a:lnTo>
                <a:lnTo>
                  <a:pt x="692" y="3602"/>
                </a:lnTo>
                <a:lnTo>
                  <a:pt x="690" y="3592"/>
                </a:lnTo>
                <a:lnTo>
                  <a:pt x="688" y="3582"/>
                </a:lnTo>
                <a:lnTo>
                  <a:pt x="688" y="3574"/>
                </a:lnTo>
                <a:lnTo>
                  <a:pt x="688" y="3520"/>
                </a:lnTo>
                <a:lnTo>
                  <a:pt x="688" y="3516"/>
                </a:lnTo>
                <a:lnTo>
                  <a:pt x="692" y="3460"/>
                </a:lnTo>
                <a:lnTo>
                  <a:pt x="700" y="3384"/>
                </a:lnTo>
                <a:lnTo>
                  <a:pt x="704" y="3356"/>
                </a:lnTo>
                <a:lnTo>
                  <a:pt x="710" y="3330"/>
                </a:lnTo>
                <a:lnTo>
                  <a:pt x="750" y="3166"/>
                </a:lnTo>
                <a:lnTo>
                  <a:pt x="756" y="3140"/>
                </a:lnTo>
                <a:lnTo>
                  <a:pt x="758" y="3112"/>
                </a:lnTo>
                <a:lnTo>
                  <a:pt x="758" y="3082"/>
                </a:lnTo>
                <a:lnTo>
                  <a:pt x="758" y="3028"/>
                </a:lnTo>
                <a:lnTo>
                  <a:pt x="758" y="2986"/>
                </a:lnTo>
                <a:lnTo>
                  <a:pt x="756" y="2960"/>
                </a:lnTo>
                <a:lnTo>
                  <a:pt x="754" y="2932"/>
                </a:lnTo>
                <a:lnTo>
                  <a:pt x="748" y="2866"/>
                </a:lnTo>
                <a:lnTo>
                  <a:pt x="748" y="2856"/>
                </a:lnTo>
                <a:lnTo>
                  <a:pt x="754" y="2846"/>
                </a:lnTo>
                <a:lnTo>
                  <a:pt x="762" y="2840"/>
                </a:lnTo>
                <a:lnTo>
                  <a:pt x="772" y="2838"/>
                </a:lnTo>
                <a:lnTo>
                  <a:pt x="912" y="2830"/>
                </a:lnTo>
                <a:lnTo>
                  <a:pt x="966" y="2824"/>
                </a:lnTo>
                <a:lnTo>
                  <a:pt x="1010" y="2818"/>
                </a:lnTo>
                <a:lnTo>
                  <a:pt x="1020" y="2818"/>
                </a:lnTo>
                <a:lnTo>
                  <a:pt x="1028" y="2822"/>
                </a:lnTo>
                <a:lnTo>
                  <a:pt x="1034" y="2828"/>
                </a:lnTo>
                <a:lnTo>
                  <a:pt x="1036" y="2838"/>
                </a:lnTo>
                <a:lnTo>
                  <a:pt x="1036" y="2862"/>
                </a:lnTo>
                <a:lnTo>
                  <a:pt x="1032" y="2888"/>
                </a:lnTo>
                <a:lnTo>
                  <a:pt x="1028" y="2918"/>
                </a:lnTo>
                <a:lnTo>
                  <a:pt x="1024" y="2946"/>
                </a:lnTo>
                <a:lnTo>
                  <a:pt x="1022" y="2974"/>
                </a:lnTo>
                <a:lnTo>
                  <a:pt x="1022" y="3028"/>
                </a:lnTo>
                <a:lnTo>
                  <a:pt x="1024" y="3054"/>
                </a:lnTo>
                <a:lnTo>
                  <a:pt x="1026" y="3082"/>
                </a:lnTo>
                <a:lnTo>
                  <a:pt x="1032" y="3124"/>
                </a:lnTo>
                <a:lnTo>
                  <a:pt x="1038" y="3152"/>
                </a:lnTo>
                <a:lnTo>
                  <a:pt x="1044" y="3178"/>
                </a:lnTo>
                <a:lnTo>
                  <a:pt x="1054" y="3210"/>
                </a:lnTo>
                <a:lnTo>
                  <a:pt x="1062" y="3236"/>
                </a:lnTo>
                <a:lnTo>
                  <a:pt x="1068" y="3262"/>
                </a:lnTo>
                <a:lnTo>
                  <a:pt x="1072" y="3292"/>
                </a:lnTo>
                <a:lnTo>
                  <a:pt x="1082" y="3346"/>
                </a:lnTo>
                <a:lnTo>
                  <a:pt x="1088" y="3388"/>
                </a:lnTo>
                <a:lnTo>
                  <a:pt x="1090" y="3416"/>
                </a:lnTo>
                <a:lnTo>
                  <a:pt x="1092" y="3442"/>
                </a:lnTo>
                <a:lnTo>
                  <a:pt x="1092" y="3508"/>
                </a:lnTo>
                <a:lnTo>
                  <a:pt x="1090" y="3530"/>
                </a:lnTo>
                <a:lnTo>
                  <a:pt x="1088" y="3538"/>
                </a:lnTo>
                <a:lnTo>
                  <a:pt x="1084" y="3542"/>
                </a:lnTo>
                <a:lnTo>
                  <a:pt x="1060" y="3568"/>
                </a:lnTo>
                <a:lnTo>
                  <a:pt x="1054" y="3574"/>
                </a:lnTo>
                <a:lnTo>
                  <a:pt x="1048" y="3584"/>
                </a:lnTo>
                <a:lnTo>
                  <a:pt x="1042" y="3594"/>
                </a:lnTo>
                <a:lnTo>
                  <a:pt x="1038" y="3604"/>
                </a:lnTo>
                <a:lnTo>
                  <a:pt x="1036" y="3614"/>
                </a:lnTo>
                <a:lnTo>
                  <a:pt x="1036" y="3644"/>
                </a:lnTo>
                <a:lnTo>
                  <a:pt x="1038" y="3650"/>
                </a:lnTo>
                <a:lnTo>
                  <a:pt x="1040" y="3658"/>
                </a:lnTo>
                <a:lnTo>
                  <a:pt x="1050" y="3674"/>
                </a:lnTo>
                <a:lnTo>
                  <a:pt x="1070" y="3704"/>
                </a:lnTo>
                <a:lnTo>
                  <a:pt x="1074" y="3710"/>
                </a:lnTo>
                <a:lnTo>
                  <a:pt x="1076" y="3720"/>
                </a:lnTo>
                <a:lnTo>
                  <a:pt x="1078" y="3744"/>
                </a:lnTo>
                <a:lnTo>
                  <a:pt x="1078" y="3810"/>
                </a:lnTo>
                <a:lnTo>
                  <a:pt x="1080" y="3820"/>
                </a:lnTo>
                <a:lnTo>
                  <a:pt x="1086" y="3828"/>
                </a:lnTo>
                <a:lnTo>
                  <a:pt x="1094" y="3834"/>
                </a:lnTo>
                <a:lnTo>
                  <a:pt x="1106" y="3836"/>
                </a:lnTo>
                <a:lnTo>
                  <a:pt x="1116" y="3836"/>
                </a:lnTo>
                <a:lnTo>
                  <a:pt x="1126" y="3832"/>
                </a:lnTo>
                <a:lnTo>
                  <a:pt x="1130" y="3826"/>
                </a:lnTo>
                <a:lnTo>
                  <a:pt x="1134" y="3818"/>
                </a:lnTo>
                <a:lnTo>
                  <a:pt x="1134" y="3812"/>
                </a:lnTo>
                <a:lnTo>
                  <a:pt x="1136" y="3810"/>
                </a:lnTo>
                <a:lnTo>
                  <a:pt x="1138" y="3810"/>
                </a:lnTo>
                <a:lnTo>
                  <a:pt x="1140" y="3812"/>
                </a:lnTo>
                <a:lnTo>
                  <a:pt x="1142" y="3820"/>
                </a:lnTo>
                <a:lnTo>
                  <a:pt x="1144" y="3830"/>
                </a:lnTo>
                <a:lnTo>
                  <a:pt x="1146" y="3852"/>
                </a:lnTo>
                <a:lnTo>
                  <a:pt x="1146" y="3856"/>
                </a:lnTo>
                <a:lnTo>
                  <a:pt x="1148" y="3868"/>
                </a:lnTo>
                <a:lnTo>
                  <a:pt x="1150" y="3880"/>
                </a:lnTo>
                <a:lnTo>
                  <a:pt x="1156" y="3890"/>
                </a:lnTo>
                <a:lnTo>
                  <a:pt x="1162" y="3898"/>
                </a:lnTo>
                <a:lnTo>
                  <a:pt x="1176" y="3908"/>
                </a:lnTo>
                <a:lnTo>
                  <a:pt x="1188" y="3916"/>
                </a:lnTo>
                <a:lnTo>
                  <a:pt x="1206" y="3920"/>
                </a:lnTo>
                <a:lnTo>
                  <a:pt x="1228" y="3926"/>
                </a:lnTo>
                <a:lnTo>
                  <a:pt x="1246" y="3928"/>
                </a:lnTo>
                <a:lnTo>
                  <a:pt x="1272" y="3930"/>
                </a:lnTo>
                <a:lnTo>
                  <a:pt x="1300" y="3932"/>
                </a:lnTo>
                <a:lnTo>
                  <a:pt x="1314" y="3932"/>
                </a:lnTo>
                <a:lnTo>
                  <a:pt x="1362" y="3932"/>
                </a:lnTo>
                <a:lnTo>
                  <a:pt x="1378" y="3930"/>
                </a:lnTo>
                <a:lnTo>
                  <a:pt x="1386" y="3928"/>
                </a:lnTo>
                <a:lnTo>
                  <a:pt x="1390" y="3926"/>
                </a:lnTo>
                <a:lnTo>
                  <a:pt x="1394" y="3918"/>
                </a:lnTo>
                <a:lnTo>
                  <a:pt x="1396" y="3908"/>
                </a:lnTo>
                <a:lnTo>
                  <a:pt x="1394" y="3896"/>
                </a:lnTo>
                <a:lnTo>
                  <a:pt x="1390" y="3884"/>
                </a:lnTo>
                <a:lnTo>
                  <a:pt x="1374" y="3854"/>
                </a:lnTo>
                <a:lnTo>
                  <a:pt x="1366" y="3838"/>
                </a:lnTo>
                <a:lnTo>
                  <a:pt x="1354" y="3824"/>
                </a:lnTo>
                <a:lnTo>
                  <a:pt x="1340" y="3808"/>
                </a:lnTo>
                <a:lnTo>
                  <a:pt x="1324" y="3790"/>
                </a:lnTo>
                <a:lnTo>
                  <a:pt x="1314" y="3774"/>
                </a:lnTo>
                <a:lnTo>
                  <a:pt x="1300" y="3752"/>
                </a:lnTo>
                <a:lnTo>
                  <a:pt x="1288" y="3726"/>
                </a:lnTo>
                <a:lnTo>
                  <a:pt x="1266" y="3670"/>
                </a:lnTo>
                <a:lnTo>
                  <a:pt x="1248" y="3620"/>
                </a:lnTo>
                <a:lnTo>
                  <a:pt x="1238" y="3588"/>
                </a:lnTo>
                <a:lnTo>
                  <a:pt x="1234" y="3560"/>
                </a:lnTo>
                <a:lnTo>
                  <a:pt x="1230" y="3534"/>
                </a:lnTo>
                <a:lnTo>
                  <a:pt x="1230" y="3480"/>
                </a:lnTo>
                <a:lnTo>
                  <a:pt x="1232" y="3452"/>
                </a:lnTo>
                <a:lnTo>
                  <a:pt x="1236" y="3424"/>
                </a:lnTo>
                <a:lnTo>
                  <a:pt x="1268" y="3262"/>
                </a:lnTo>
                <a:lnTo>
                  <a:pt x="1276" y="3208"/>
                </a:lnTo>
                <a:lnTo>
                  <a:pt x="1284" y="3120"/>
                </a:lnTo>
                <a:lnTo>
                  <a:pt x="1286" y="3064"/>
                </a:lnTo>
                <a:lnTo>
                  <a:pt x="1286" y="2974"/>
                </a:lnTo>
                <a:lnTo>
                  <a:pt x="1286" y="2918"/>
                </a:lnTo>
                <a:lnTo>
                  <a:pt x="1286" y="2818"/>
                </a:lnTo>
                <a:lnTo>
                  <a:pt x="1288" y="2808"/>
                </a:lnTo>
                <a:lnTo>
                  <a:pt x="1294" y="2800"/>
                </a:lnTo>
                <a:lnTo>
                  <a:pt x="1302" y="2794"/>
                </a:lnTo>
                <a:lnTo>
                  <a:pt x="1314" y="2792"/>
                </a:lnTo>
                <a:lnTo>
                  <a:pt x="1336" y="2790"/>
                </a:lnTo>
                <a:lnTo>
                  <a:pt x="1354" y="2786"/>
                </a:lnTo>
                <a:lnTo>
                  <a:pt x="1366" y="2782"/>
                </a:lnTo>
                <a:lnTo>
                  <a:pt x="1374" y="2780"/>
                </a:lnTo>
                <a:lnTo>
                  <a:pt x="1378" y="2780"/>
                </a:lnTo>
                <a:lnTo>
                  <a:pt x="1378" y="2778"/>
                </a:lnTo>
                <a:lnTo>
                  <a:pt x="1374" y="2772"/>
                </a:lnTo>
                <a:lnTo>
                  <a:pt x="1372" y="2768"/>
                </a:lnTo>
                <a:lnTo>
                  <a:pt x="1370" y="2762"/>
                </a:lnTo>
                <a:lnTo>
                  <a:pt x="1368" y="2748"/>
                </a:lnTo>
                <a:lnTo>
                  <a:pt x="1366" y="2728"/>
                </a:lnTo>
                <a:lnTo>
                  <a:pt x="1362" y="2702"/>
                </a:lnTo>
                <a:lnTo>
                  <a:pt x="1358" y="2672"/>
                </a:lnTo>
                <a:lnTo>
                  <a:pt x="1354" y="2644"/>
                </a:lnTo>
                <a:lnTo>
                  <a:pt x="1354" y="2618"/>
                </a:lnTo>
                <a:lnTo>
                  <a:pt x="1354" y="2422"/>
                </a:lnTo>
                <a:lnTo>
                  <a:pt x="1354" y="2368"/>
                </a:lnTo>
                <a:lnTo>
                  <a:pt x="1354" y="2074"/>
                </a:lnTo>
                <a:lnTo>
                  <a:pt x="1352" y="2062"/>
                </a:lnTo>
                <a:lnTo>
                  <a:pt x="1346" y="2056"/>
                </a:lnTo>
                <a:lnTo>
                  <a:pt x="1338" y="2050"/>
                </a:lnTo>
                <a:lnTo>
                  <a:pt x="1326" y="2050"/>
                </a:lnTo>
                <a:lnTo>
                  <a:pt x="1300" y="2054"/>
                </a:lnTo>
                <a:lnTo>
                  <a:pt x="1288" y="2054"/>
                </a:lnTo>
                <a:lnTo>
                  <a:pt x="1278" y="2048"/>
                </a:lnTo>
                <a:lnTo>
                  <a:pt x="1270" y="2042"/>
                </a:lnTo>
                <a:lnTo>
                  <a:pt x="1264" y="2032"/>
                </a:lnTo>
                <a:lnTo>
                  <a:pt x="1114" y="1604"/>
                </a:lnTo>
                <a:lnTo>
                  <a:pt x="1106" y="1582"/>
                </a:lnTo>
                <a:lnTo>
                  <a:pt x="1104" y="1564"/>
                </a:lnTo>
                <a:lnTo>
                  <a:pt x="1106" y="1560"/>
                </a:lnTo>
                <a:lnTo>
                  <a:pt x="1110" y="1554"/>
                </a:lnTo>
                <a:lnTo>
                  <a:pt x="1118" y="1550"/>
                </a:lnTo>
                <a:lnTo>
                  <a:pt x="1126" y="1546"/>
                </a:lnTo>
                <a:lnTo>
                  <a:pt x="1134" y="1546"/>
                </a:lnTo>
                <a:lnTo>
                  <a:pt x="1142" y="1550"/>
                </a:lnTo>
                <a:lnTo>
                  <a:pt x="1150" y="1556"/>
                </a:lnTo>
                <a:lnTo>
                  <a:pt x="1156" y="1566"/>
                </a:lnTo>
                <a:lnTo>
                  <a:pt x="1304" y="2006"/>
                </a:lnTo>
                <a:lnTo>
                  <a:pt x="1308" y="2016"/>
                </a:lnTo>
                <a:lnTo>
                  <a:pt x="1316" y="2024"/>
                </a:lnTo>
                <a:lnTo>
                  <a:pt x="1324" y="2030"/>
                </a:lnTo>
                <a:lnTo>
                  <a:pt x="1332" y="2032"/>
                </a:lnTo>
                <a:lnTo>
                  <a:pt x="1356" y="2030"/>
                </a:lnTo>
                <a:lnTo>
                  <a:pt x="1380" y="2028"/>
                </a:lnTo>
                <a:lnTo>
                  <a:pt x="1398" y="2026"/>
                </a:lnTo>
                <a:lnTo>
                  <a:pt x="1452" y="2016"/>
                </a:lnTo>
                <a:lnTo>
                  <a:pt x="1466" y="2014"/>
                </a:lnTo>
                <a:lnTo>
                  <a:pt x="1486" y="2012"/>
                </a:lnTo>
                <a:lnTo>
                  <a:pt x="1490" y="2014"/>
                </a:lnTo>
                <a:lnTo>
                  <a:pt x="1494" y="2016"/>
                </a:lnTo>
                <a:lnTo>
                  <a:pt x="1494" y="2026"/>
                </a:lnTo>
                <a:lnTo>
                  <a:pt x="1492" y="2030"/>
                </a:lnTo>
                <a:lnTo>
                  <a:pt x="1486" y="2032"/>
                </a:lnTo>
                <a:lnTo>
                  <a:pt x="1454" y="2036"/>
                </a:lnTo>
                <a:lnTo>
                  <a:pt x="1424" y="2042"/>
                </a:lnTo>
                <a:lnTo>
                  <a:pt x="1404" y="2046"/>
                </a:lnTo>
                <a:lnTo>
                  <a:pt x="1398" y="2050"/>
                </a:lnTo>
                <a:lnTo>
                  <a:pt x="1396" y="2052"/>
                </a:lnTo>
                <a:lnTo>
                  <a:pt x="1398" y="2054"/>
                </a:lnTo>
                <a:lnTo>
                  <a:pt x="1404" y="2058"/>
                </a:lnTo>
                <a:lnTo>
                  <a:pt x="1424" y="2062"/>
                </a:lnTo>
                <a:lnTo>
                  <a:pt x="1438" y="2064"/>
                </a:lnTo>
                <a:lnTo>
                  <a:pt x="1464" y="2068"/>
                </a:lnTo>
                <a:lnTo>
                  <a:pt x="1492" y="2070"/>
                </a:lnTo>
                <a:lnTo>
                  <a:pt x="1534" y="2070"/>
                </a:lnTo>
                <a:lnTo>
                  <a:pt x="1556" y="2068"/>
                </a:lnTo>
                <a:lnTo>
                  <a:pt x="1564" y="2066"/>
                </a:lnTo>
                <a:lnTo>
                  <a:pt x="1570" y="2064"/>
                </a:lnTo>
                <a:lnTo>
                  <a:pt x="1584" y="2052"/>
                </a:lnTo>
                <a:lnTo>
                  <a:pt x="1590" y="2042"/>
                </a:lnTo>
                <a:lnTo>
                  <a:pt x="1598" y="2028"/>
                </a:lnTo>
                <a:lnTo>
                  <a:pt x="1602" y="2012"/>
                </a:lnTo>
                <a:lnTo>
                  <a:pt x="1604" y="2002"/>
                </a:lnTo>
                <a:lnTo>
                  <a:pt x="1606" y="2000"/>
                </a:lnTo>
                <a:lnTo>
                  <a:pt x="1612" y="1996"/>
                </a:lnTo>
                <a:lnTo>
                  <a:pt x="1630" y="1990"/>
                </a:lnTo>
                <a:lnTo>
                  <a:pt x="1632" y="1990"/>
                </a:lnTo>
                <a:lnTo>
                  <a:pt x="1642" y="1986"/>
                </a:lnTo>
                <a:lnTo>
                  <a:pt x="1648" y="1978"/>
                </a:lnTo>
                <a:lnTo>
                  <a:pt x="1652" y="1968"/>
                </a:lnTo>
                <a:lnTo>
                  <a:pt x="1652" y="1958"/>
                </a:lnTo>
                <a:lnTo>
                  <a:pt x="1610" y="1758"/>
                </a:lnTo>
                <a:lnTo>
                  <a:pt x="1598" y="1708"/>
                </a:lnTo>
                <a:lnTo>
                  <a:pt x="1592" y="1686"/>
                </a:lnTo>
                <a:lnTo>
                  <a:pt x="1590" y="1666"/>
                </a:lnTo>
                <a:lnTo>
                  <a:pt x="1590" y="1636"/>
                </a:lnTo>
                <a:lnTo>
                  <a:pt x="1588" y="1620"/>
                </a:lnTo>
                <a:lnTo>
                  <a:pt x="1582" y="1598"/>
                </a:lnTo>
                <a:lnTo>
                  <a:pt x="1570" y="1556"/>
                </a:lnTo>
                <a:lnTo>
                  <a:pt x="1564" y="1534"/>
                </a:lnTo>
                <a:lnTo>
                  <a:pt x="1562" y="1516"/>
                </a:lnTo>
                <a:lnTo>
                  <a:pt x="1560" y="1502"/>
                </a:lnTo>
                <a:lnTo>
                  <a:pt x="1554" y="1486"/>
                </a:lnTo>
                <a:lnTo>
                  <a:pt x="1550" y="1468"/>
                </a:lnTo>
                <a:lnTo>
                  <a:pt x="1548" y="1450"/>
                </a:lnTo>
                <a:lnTo>
                  <a:pt x="1546" y="1428"/>
                </a:lnTo>
                <a:lnTo>
                  <a:pt x="1544" y="1404"/>
                </a:lnTo>
                <a:lnTo>
                  <a:pt x="1540" y="1388"/>
                </a:lnTo>
                <a:lnTo>
                  <a:pt x="1534" y="1362"/>
                </a:lnTo>
                <a:lnTo>
                  <a:pt x="1524" y="1336"/>
                </a:lnTo>
                <a:lnTo>
                  <a:pt x="1518" y="1324"/>
                </a:lnTo>
                <a:lnTo>
                  <a:pt x="1496" y="1274"/>
                </a:lnTo>
                <a:lnTo>
                  <a:pt x="1490" y="1254"/>
                </a:lnTo>
                <a:lnTo>
                  <a:pt x="1482" y="1228"/>
                </a:lnTo>
                <a:lnTo>
                  <a:pt x="1474" y="1202"/>
                </a:lnTo>
                <a:lnTo>
                  <a:pt x="1470" y="1182"/>
                </a:lnTo>
                <a:lnTo>
                  <a:pt x="1458" y="1132"/>
                </a:lnTo>
                <a:lnTo>
                  <a:pt x="1454" y="1106"/>
                </a:lnTo>
                <a:lnTo>
                  <a:pt x="1452" y="1080"/>
                </a:lnTo>
                <a:lnTo>
                  <a:pt x="1452" y="1062"/>
                </a:lnTo>
                <a:lnTo>
                  <a:pt x="1452" y="1024"/>
                </a:lnTo>
                <a:lnTo>
                  <a:pt x="1450" y="1008"/>
                </a:lnTo>
                <a:lnTo>
                  <a:pt x="1446" y="986"/>
                </a:lnTo>
                <a:lnTo>
                  <a:pt x="1442" y="966"/>
                </a:lnTo>
                <a:lnTo>
                  <a:pt x="1434" y="912"/>
                </a:lnTo>
                <a:lnTo>
                  <a:pt x="1430" y="882"/>
                </a:lnTo>
                <a:lnTo>
                  <a:pt x="1424" y="856"/>
                </a:lnTo>
                <a:lnTo>
                  <a:pt x="1418" y="828"/>
                </a:lnTo>
                <a:lnTo>
                  <a:pt x="1404" y="772"/>
                </a:lnTo>
                <a:lnTo>
                  <a:pt x="1396" y="750"/>
                </a:lnTo>
                <a:lnTo>
                  <a:pt x="1390" y="734"/>
                </a:lnTo>
                <a:lnTo>
                  <a:pt x="1386" y="730"/>
                </a:lnTo>
                <a:lnTo>
                  <a:pt x="1380" y="724"/>
                </a:lnTo>
                <a:lnTo>
                  <a:pt x="1368" y="716"/>
                </a:lnTo>
                <a:lnTo>
                  <a:pt x="1356" y="714"/>
                </a:lnTo>
                <a:lnTo>
                  <a:pt x="1348" y="712"/>
                </a:lnTo>
                <a:lnTo>
                  <a:pt x="1334" y="712"/>
                </a:lnTo>
                <a:lnTo>
                  <a:pt x="1332" y="710"/>
                </a:lnTo>
                <a:lnTo>
                  <a:pt x="1328" y="708"/>
                </a:lnTo>
                <a:lnTo>
                  <a:pt x="1320" y="698"/>
                </a:lnTo>
                <a:lnTo>
                  <a:pt x="1306" y="674"/>
                </a:lnTo>
                <a:lnTo>
                  <a:pt x="1298" y="664"/>
                </a:lnTo>
                <a:lnTo>
                  <a:pt x="1292" y="656"/>
                </a:lnTo>
                <a:lnTo>
                  <a:pt x="1280" y="644"/>
                </a:lnTo>
                <a:lnTo>
                  <a:pt x="1272" y="634"/>
                </a:lnTo>
                <a:lnTo>
                  <a:pt x="1264" y="620"/>
                </a:lnTo>
                <a:lnTo>
                  <a:pt x="1250" y="584"/>
                </a:lnTo>
                <a:lnTo>
                  <a:pt x="1238" y="542"/>
                </a:lnTo>
                <a:lnTo>
                  <a:pt x="1234" y="532"/>
                </a:lnTo>
                <a:lnTo>
                  <a:pt x="1230" y="524"/>
                </a:lnTo>
                <a:lnTo>
                  <a:pt x="1226" y="520"/>
                </a:lnTo>
                <a:lnTo>
                  <a:pt x="1222" y="518"/>
                </a:lnTo>
                <a:lnTo>
                  <a:pt x="1220" y="516"/>
                </a:lnTo>
                <a:lnTo>
                  <a:pt x="1218" y="514"/>
                </a:lnTo>
                <a:lnTo>
                  <a:pt x="1216" y="510"/>
                </a:lnTo>
                <a:lnTo>
                  <a:pt x="1216" y="506"/>
                </a:lnTo>
                <a:lnTo>
                  <a:pt x="1214" y="490"/>
                </a:lnTo>
                <a:lnTo>
                  <a:pt x="1210" y="468"/>
                </a:lnTo>
                <a:lnTo>
                  <a:pt x="1194" y="388"/>
                </a:lnTo>
                <a:lnTo>
                  <a:pt x="1182" y="334"/>
                </a:lnTo>
                <a:lnTo>
                  <a:pt x="1166" y="244"/>
                </a:lnTo>
                <a:lnTo>
                  <a:pt x="1158" y="218"/>
                </a:lnTo>
                <a:lnTo>
                  <a:pt x="1148" y="192"/>
                </a:lnTo>
                <a:lnTo>
                  <a:pt x="1128" y="146"/>
                </a:lnTo>
                <a:lnTo>
                  <a:pt x="1116" y="122"/>
                </a:lnTo>
                <a:lnTo>
                  <a:pt x="1098" y="102"/>
                </a:lnTo>
                <a:lnTo>
                  <a:pt x="1080" y="82"/>
                </a:lnTo>
                <a:lnTo>
                  <a:pt x="1060" y="64"/>
                </a:lnTo>
                <a:lnTo>
                  <a:pt x="1040" y="46"/>
                </a:lnTo>
                <a:lnTo>
                  <a:pt x="1030" y="40"/>
                </a:lnTo>
                <a:lnTo>
                  <a:pt x="986" y="12"/>
                </a:lnTo>
                <a:lnTo>
                  <a:pt x="976" y="8"/>
                </a:lnTo>
                <a:lnTo>
                  <a:pt x="966" y="4"/>
                </a:lnTo>
                <a:lnTo>
                  <a:pt x="954" y="2"/>
                </a:lnTo>
                <a:lnTo>
                  <a:pt x="946" y="0"/>
                </a:lnTo>
                <a:lnTo>
                  <a:pt x="926" y="2"/>
                </a:lnTo>
                <a:lnTo>
                  <a:pt x="904" y="6"/>
                </a:lnTo>
                <a:lnTo>
                  <a:pt x="886" y="10"/>
                </a:lnTo>
                <a:lnTo>
                  <a:pt x="870" y="12"/>
                </a:lnTo>
                <a:lnTo>
                  <a:pt x="834" y="12"/>
                </a:lnTo>
                <a:lnTo>
                  <a:pt x="824" y="14"/>
                </a:lnTo>
                <a:lnTo>
                  <a:pt x="814" y="18"/>
                </a:lnTo>
                <a:lnTo>
                  <a:pt x="802" y="22"/>
                </a:lnTo>
                <a:lnTo>
                  <a:pt x="792" y="30"/>
                </a:lnTo>
                <a:lnTo>
                  <a:pt x="774" y="48"/>
                </a:lnTo>
                <a:lnTo>
                  <a:pt x="758" y="66"/>
                </a:lnTo>
                <a:lnTo>
                  <a:pt x="738" y="90"/>
                </a:lnTo>
                <a:lnTo>
                  <a:pt x="730" y="102"/>
                </a:lnTo>
                <a:lnTo>
                  <a:pt x="720" y="122"/>
                </a:lnTo>
                <a:lnTo>
                  <a:pt x="688" y="182"/>
                </a:lnTo>
                <a:lnTo>
                  <a:pt x="678" y="206"/>
                </a:lnTo>
                <a:lnTo>
                  <a:pt x="668" y="232"/>
                </a:lnTo>
                <a:lnTo>
                  <a:pt x="656" y="276"/>
                </a:lnTo>
                <a:lnTo>
                  <a:pt x="648" y="302"/>
                </a:lnTo>
                <a:lnTo>
                  <a:pt x="642" y="328"/>
                </a:lnTo>
                <a:lnTo>
                  <a:pt x="638" y="358"/>
                </a:lnTo>
                <a:lnTo>
                  <a:pt x="636" y="386"/>
                </a:lnTo>
                <a:lnTo>
                  <a:pt x="634" y="414"/>
                </a:lnTo>
                <a:lnTo>
                  <a:pt x="634" y="442"/>
                </a:lnTo>
                <a:lnTo>
                  <a:pt x="632" y="470"/>
                </a:lnTo>
                <a:lnTo>
                  <a:pt x="628" y="496"/>
                </a:lnTo>
                <a:lnTo>
                  <a:pt x="624" y="516"/>
                </a:lnTo>
                <a:lnTo>
                  <a:pt x="612" y="566"/>
                </a:lnTo>
                <a:lnTo>
                  <a:pt x="606" y="586"/>
                </a:lnTo>
                <a:lnTo>
                  <a:pt x="598" y="596"/>
                </a:lnTo>
                <a:lnTo>
                  <a:pt x="586" y="602"/>
                </a:lnTo>
                <a:lnTo>
                  <a:pt x="566" y="608"/>
                </a:lnTo>
                <a:lnTo>
                  <a:pt x="438" y="634"/>
                </a:lnTo>
                <a:lnTo>
                  <a:pt x="416" y="638"/>
                </a:lnTo>
                <a:lnTo>
                  <a:pt x="404" y="644"/>
                </a:lnTo>
                <a:lnTo>
                  <a:pt x="382" y="662"/>
                </a:lnTo>
                <a:lnTo>
                  <a:pt x="368" y="678"/>
                </a:lnTo>
                <a:lnTo>
                  <a:pt x="350" y="696"/>
                </a:lnTo>
                <a:lnTo>
                  <a:pt x="346" y="702"/>
                </a:lnTo>
                <a:lnTo>
                  <a:pt x="330" y="724"/>
                </a:lnTo>
                <a:lnTo>
                  <a:pt x="318" y="748"/>
                </a:lnTo>
                <a:lnTo>
                  <a:pt x="312" y="758"/>
                </a:lnTo>
                <a:lnTo>
                  <a:pt x="288" y="806"/>
                </a:lnTo>
                <a:lnTo>
                  <a:pt x="258" y="866"/>
                </a:lnTo>
                <a:lnTo>
                  <a:pt x="242" y="890"/>
                </a:lnTo>
                <a:lnTo>
                  <a:pt x="226" y="910"/>
                </a:lnTo>
                <a:lnTo>
                  <a:pt x="196" y="942"/>
                </a:lnTo>
                <a:lnTo>
                  <a:pt x="160" y="982"/>
                </a:lnTo>
                <a:lnTo>
                  <a:pt x="152" y="992"/>
                </a:lnTo>
                <a:lnTo>
                  <a:pt x="116" y="1032"/>
                </a:lnTo>
                <a:lnTo>
                  <a:pt x="98" y="1050"/>
                </a:lnTo>
                <a:lnTo>
                  <a:pt x="82" y="1068"/>
                </a:lnTo>
                <a:lnTo>
                  <a:pt x="72" y="1082"/>
                </a:lnTo>
                <a:lnTo>
                  <a:pt x="48" y="1118"/>
                </a:lnTo>
                <a:lnTo>
                  <a:pt x="24" y="1156"/>
                </a:lnTo>
                <a:lnTo>
                  <a:pt x="2" y="1190"/>
                </a:lnTo>
                <a:lnTo>
                  <a:pt x="0" y="1196"/>
                </a:lnTo>
                <a:lnTo>
                  <a:pt x="0" y="1204"/>
                </a:lnTo>
                <a:lnTo>
                  <a:pt x="0" y="1210"/>
                </a:lnTo>
                <a:lnTo>
                  <a:pt x="2" y="1216"/>
                </a:lnTo>
                <a:lnTo>
                  <a:pt x="2" y="1218"/>
                </a:lnTo>
                <a:lnTo>
                  <a:pt x="2" y="1216"/>
                </a:lnTo>
                <a:lnTo>
                  <a:pt x="0" y="1214"/>
                </a:lnTo>
                <a:lnTo>
                  <a:pt x="2" y="1216"/>
                </a:lnTo>
                <a:close/>
                <a:moveTo>
                  <a:pt x="1238" y="1146"/>
                </a:moveTo>
                <a:lnTo>
                  <a:pt x="1238" y="1146"/>
                </a:lnTo>
                <a:lnTo>
                  <a:pt x="1244" y="1126"/>
                </a:lnTo>
                <a:lnTo>
                  <a:pt x="1248" y="1118"/>
                </a:lnTo>
                <a:lnTo>
                  <a:pt x="1250" y="1114"/>
                </a:lnTo>
                <a:lnTo>
                  <a:pt x="1258" y="1106"/>
                </a:lnTo>
                <a:lnTo>
                  <a:pt x="1264" y="1096"/>
                </a:lnTo>
                <a:lnTo>
                  <a:pt x="1268" y="1092"/>
                </a:lnTo>
                <a:lnTo>
                  <a:pt x="1272" y="1094"/>
                </a:lnTo>
                <a:lnTo>
                  <a:pt x="1276" y="1098"/>
                </a:lnTo>
                <a:lnTo>
                  <a:pt x="1280" y="1106"/>
                </a:lnTo>
                <a:lnTo>
                  <a:pt x="1284" y="1128"/>
                </a:lnTo>
                <a:lnTo>
                  <a:pt x="1286" y="1148"/>
                </a:lnTo>
                <a:lnTo>
                  <a:pt x="1286" y="1180"/>
                </a:lnTo>
                <a:lnTo>
                  <a:pt x="1288" y="1196"/>
                </a:lnTo>
                <a:lnTo>
                  <a:pt x="1292" y="1218"/>
                </a:lnTo>
                <a:lnTo>
                  <a:pt x="1306" y="1298"/>
                </a:lnTo>
                <a:lnTo>
                  <a:pt x="1316" y="1352"/>
                </a:lnTo>
                <a:lnTo>
                  <a:pt x="1322" y="1382"/>
                </a:lnTo>
                <a:lnTo>
                  <a:pt x="1330" y="1408"/>
                </a:lnTo>
                <a:lnTo>
                  <a:pt x="1340" y="1432"/>
                </a:lnTo>
                <a:lnTo>
                  <a:pt x="1352" y="1454"/>
                </a:lnTo>
                <a:lnTo>
                  <a:pt x="1360" y="1474"/>
                </a:lnTo>
                <a:lnTo>
                  <a:pt x="1368" y="1490"/>
                </a:lnTo>
                <a:lnTo>
                  <a:pt x="1374" y="1504"/>
                </a:lnTo>
                <a:lnTo>
                  <a:pt x="1380" y="1514"/>
                </a:lnTo>
                <a:lnTo>
                  <a:pt x="1382" y="1522"/>
                </a:lnTo>
                <a:lnTo>
                  <a:pt x="1380" y="1526"/>
                </a:lnTo>
                <a:lnTo>
                  <a:pt x="1374" y="1528"/>
                </a:lnTo>
                <a:lnTo>
                  <a:pt x="1356" y="1530"/>
                </a:lnTo>
                <a:lnTo>
                  <a:pt x="1284" y="1530"/>
                </a:lnTo>
                <a:lnTo>
                  <a:pt x="1274" y="1528"/>
                </a:lnTo>
                <a:lnTo>
                  <a:pt x="1262" y="1524"/>
                </a:lnTo>
                <a:lnTo>
                  <a:pt x="1254" y="1518"/>
                </a:lnTo>
                <a:lnTo>
                  <a:pt x="1250" y="1510"/>
                </a:lnTo>
                <a:lnTo>
                  <a:pt x="1244" y="1490"/>
                </a:lnTo>
                <a:lnTo>
                  <a:pt x="1240" y="1466"/>
                </a:lnTo>
                <a:lnTo>
                  <a:pt x="1234" y="1422"/>
                </a:lnTo>
                <a:lnTo>
                  <a:pt x="1228" y="1368"/>
                </a:lnTo>
                <a:lnTo>
                  <a:pt x="1218" y="1304"/>
                </a:lnTo>
                <a:lnTo>
                  <a:pt x="1218" y="1276"/>
                </a:lnTo>
                <a:lnTo>
                  <a:pt x="1220" y="1250"/>
                </a:lnTo>
                <a:lnTo>
                  <a:pt x="1226" y="1218"/>
                </a:lnTo>
                <a:lnTo>
                  <a:pt x="1236" y="1164"/>
                </a:lnTo>
                <a:lnTo>
                  <a:pt x="1238" y="1146"/>
                </a:lnTo>
                <a:close/>
                <a:moveTo>
                  <a:pt x="202" y="1240"/>
                </a:moveTo>
                <a:lnTo>
                  <a:pt x="202" y="1240"/>
                </a:lnTo>
                <a:lnTo>
                  <a:pt x="198" y="1228"/>
                </a:lnTo>
                <a:lnTo>
                  <a:pt x="200" y="1216"/>
                </a:lnTo>
                <a:lnTo>
                  <a:pt x="204" y="1206"/>
                </a:lnTo>
                <a:lnTo>
                  <a:pt x="210" y="1198"/>
                </a:lnTo>
                <a:lnTo>
                  <a:pt x="266" y="1148"/>
                </a:lnTo>
                <a:lnTo>
                  <a:pt x="308" y="1112"/>
                </a:lnTo>
                <a:lnTo>
                  <a:pt x="348" y="1078"/>
                </a:lnTo>
                <a:lnTo>
                  <a:pt x="366" y="1058"/>
                </a:lnTo>
                <a:lnTo>
                  <a:pt x="382" y="1036"/>
                </a:lnTo>
                <a:lnTo>
                  <a:pt x="412" y="986"/>
                </a:lnTo>
                <a:lnTo>
                  <a:pt x="420" y="976"/>
                </a:lnTo>
                <a:lnTo>
                  <a:pt x="426" y="966"/>
                </a:lnTo>
                <a:lnTo>
                  <a:pt x="434" y="960"/>
                </a:lnTo>
                <a:lnTo>
                  <a:pt x="440" y="956"/>
                </a:lnTo>
                <a:lnTo>
                  <a:pt x="446" y="954"/>
                </a:lnTo>
                <a:lnTo>
                  <a:pt x="454" y="954"/>
                </a:lnTo>
                <a:lnTo>
                  <a:pt x="460" y="954"/>
                </a:lnTo>
                <a:lnTo>
                  <a:pt x="468" y="956"/>
                </a:lnTo>
                <a:lnTo>
                  <a:pt x="482" y="964"/>
                </a:lnTo>
                <a:lnTo>
                  <a:pt x="494" y="974"/>
                </a:lnTo>
                <a:lnTo>
                  <a:pt x="522" y="1004"/>
                </a:lnTo>
                <a:lnTo>
                  <a:pt x="528" y="1014"/>
                </a:lnTo>
                <a:lnTo>
                  <a:pt x="534" y="1024"/>
                </a:lnTo>
                <a:lnTo>
                  <a:pt x="544" y="1046"/>
                </a:lnTo>
                <a:lnTo>
                  <a:pt x="556" y="1098"/>
                </a:lnTo>
                <a:lnTo>
                  <a:pt x="572" y="1166"/>
                </a:lnTo>
                <a:lnTo>
                  <a:pt x="582" y="1218"/>
                </a:lnTo>
                <a:lnTo>
                  <a:pt x="588" y="1260"/>
                </a:lnTo>
                <a:lnTo>
                  <a:pt x="590" y="1288"/>
                </a:lnTo>
                <a:lnTo>
                  <a:pt x="588" y="1314"/>
                </a:lnTo>
                <a:lnTo>
                  <a:pt x="582" y="1346"/>
                </a:lnTo>
                <a:lnTo>
                  <a:pt x="574" y="1400"/>
                </a:lnTo>
                <a:lnTo>
                  <a:pt x="568" y="1430"/>
                </a:lnTo>
                <a:lnTo>
                  <a:pt x="556" y="1482"/>
                </a:lnTo>
                <a:lnTo>
                  <a:pt x="556" y="1488"/>
                </a:lnTo>
                <a:lnTo>
                  <a:pt x="550" y="1510"/>
                </a:lnTo>
                <a:lnTo>
                  <a:pt x="544" y="1522"/>
                </a:lnTo>
                <a:lnTo>
                  <a:pt x="538" y="1536"/>
                </a:lnTo>
                <a:lnTo>
                  <a:pt x="530" y="1556"/>
                </a:lnTo>
                <a:lnTo>
                  <a:pt x="530" y="1562"/>
                </a:lnTo>
                <a:lnTo>
                  <a:pt x="524" y="1582"/>
                </a:lnTo>
                <a:lnTo>
                  <a:pt x="520" y="1590"/>
                </a:lnTo>
                <a:lnTo>
                  <a:pt x="516" y="1594"/>
                </a:lnTo>
                <a:lnTo>
                  <a:pt x="504" y="1600"/>
                </a:lnTo>
                <a:lnTo>
                  <a:pt x="486" y="1606"/>
                </a:lnTo>
                <a:lnTo>
                  <a:pt x="476" y="1608"/>
                </a:lnTo>
                <a:lnTo>
                  <a:pt x="464" y="1608"/>
                </a:lnTo>
                <a:lnTo>
                  <a:pt x="438" y="1608"/>
                </a:lnTo>
                <a:lnTo>
                  <a:pt x="412" y="1604"/>
                </a:lnTo>
                <a:lnTo>
                  <a:pt x="402" y="1602"/>
                </a:lnTo>
                <a:lnTo>
                  <a:pt x="394" y="1600"/>
                </a:lnTo>
                <a:lnTo>
                  <a:pt x="390" y="1596"/>
                </a:lnTo>
                <a:lnTo>
                  <a:pt x="390" y="1594"/>
                </a:lnTo>
                <a:lnTo>
                  <a:pt x="392" y="1590"/>
                </a:lnTo>
                <a:lnTo>
                  <a:pt x="390" y="1584"/>
                </a:lnTo>
                <a:lnTo>
                  <a:pt x="386" y="1576"/>
                </a:lnTo>
                <a:lnTo>
                  <a:pt x="380" y="1566"/>
                </a:lnTo>
                <a:lnTo>
                  <a:pt x="318" y="1490"/>
                </a:lnTo>
                <a:lnTo>
                  <a:pt x="306" y="1470"/>
                </a:lnTo>
                <a:lnTo>
                  <a:pt x="302" y="1462"/>
                </a:lnTo>
                <a:lnTo>
                  <a:pt x="300" y="1456"/>
                </a:lnTo>
                <a:lnTo>
                  <a:pt x="298" y="1440"/>
                </a:lnTo>
                <a:lnTo>
                  <a:pt x="294" y="1420"/>
                </a:lnTo>
                <a:lnTo>
                  <a:pt x="286" y="1396"/>
                </a:lnTo>
                <a:lnTo>
                  <a:pt x="274" y="1372"/>
                </a:lnTo>
                <a:lnTo>
                  <a:pt x="272" y="1370"/>
                </a:lnTo>
                <a:lnTo>
                  <a:pt x="246" y="1322"/>
                </a:lnTo>
                <a:lnTo>
                  <a:pt x="202" y="124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cxnSp>
        <p:nvCxnSpPr>
          <p:cNvPr id="20" name="Straight Connector 19"/>
          <p:cNvCxnSpPr/>
          <p:nvPr/>
        </p:nvCxnSpPr>
        <p:spPr>
          <a:xfrm rot="5400000" flipH="1" flipV="1">
            <a:off x="5817394" y="2566766"/>
            <a:ext cx="320675" cy="287337"/>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flipV="1">
            <a:off x="6546056" y="1879378"/>
            <a:ext cx="320675" cy="287338"/>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flipH="1" flipV="1">
            <a:off x="7308850" y="1200722"/>
            <a:ext cx="322263" cy="287337"/>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5400000" flipH="1" flipV="1">
            <a:off x="5100637" y="3305747"/>
            <a:ext cx="322263" cy="287338"/>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flipH="1" flipV="1">
            <a:off x="6546056" y="3144616"/>
            <a:ext cx="320675" cy="287338"/>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flipH="1" flipV="1">
            <a:off x="7309644" y="2404841"/>
            <a:ext cx="320675" cy="287337"/>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flipH="1" flipV="1">
            <a:off x="6546056" y="4414616"/>
            <a:ext cx="320675" cy="287338"/>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flipH="1" flipV="1">
            <a:off x="7309644" y="3743103"/>
            <a:ext cx="320675" cy="287337"/>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flipH="1" flipV="1">
            <a:off x="7301706" y="5051203"/>
            <a:ext cx="320675" cy="287338"/>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5400000" flipH="1" flipV="1">
            <a:off x="5817394" y="3743103"/>
            <a:ext cx="320675" cy="287337"/>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16200000" flipH="1">
            <a:off x="7301706" y="6038628"/>
            <a:ext cx="320675" cy="287338"/>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16200000" flipH="1">
            <a:off x="6558756" y="5467128"/>
            <a:ext cx="320675" cy="287338"/>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16200000" flipH="1">
            <a:off x="5804694" y="4684491"/>
            <a:ext cx="320675" cy="287337"/>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16200000" flipH="1">
            <a:off x="5101431" y="3932016"/>
            <a:ext cx="320675" cy="287338"/>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16200000" flipH="1">
            <a:off x="7301706" y="4524153"/>
            <a:ext cx="320675" cy="287338"/>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16200000" flipH="1">
            <a:off x="6622256" y="3782791"/>
            <a:ext cx="320675" cy="287338"/>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16200000" flipH="1">
            <a:off x="7327106" y="3089053"/>
            <a:ext cx="320675" cy="287338"/>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16200000" flipH="1">
            <a:off x="5868194" y="3055716"/>
            <a:ext cx="320675" cy="287337"/>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16200000" flipH="1">
            <a:off x="6690519" y="2404841"/>
            <a:ext cx="320675" cy="287337"/>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16200000" flipH="1">
            <a:off x="7327106" y="1777778"/>
            <a:ext cx="320675" cy="287338"/>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526175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Rectangle 3"/>
          <p:cNvSpPr>
            <a:spLocks noGrp="1" noChangeArrowheads="1"/>
          </p:cNvSpPr>
          <p:nvPr>
            <p:ph idx="1"/>
          </p:nvPr>
        </p:nvSpPr>
        <p:spPr>
          <a:xfrm>
            <a:off x="1981200" y="1371600"/>
            <a:ext cx="5181600" cy="5181600"/>
          </a:xfrm>
        </p:spPr>
        <p:txBody>
          <a:bodyPr>
            <a:noAutofit/>
          </a:bodyPr>
          <a:lstStyle/>
          <a:p>
            <a:pPr algn="ctr"/>
            <a:r>
              <a:rPr lang="en-US" b="1" dirty="0" smtClean="0">
                <a:latin typeface="Calibri"/>
                <a:cs typeface="Calibri"/>
              </a:rPr>
              <a:t>Lesson #3: Project management must adjust to the customers involved</a:t>
            </a:r>
          </a:p>
          <a:p>
            <a:pPr marL="457200" indent="-457200">
              <a:buFont typeface="Arial"/>
              <a:buChar char="•"/>
            </a:pPr>
            <a:endParaRPr lang="en-US" sz="2400" dirty="0" smtClean="0">
              <a:cs typeface="Calibri"/>
            </a:endParaRPr>
          </a:p>
        </p:txBody>
      </p:sp>
      <p:sp>
        <p:nvSpPr>
          <p:cNvPr id="7" name="Title 1"/>
          <p:cNvSpPr>
            <a:spLocks noGrp="1"/>
          </p:cNvSpPr>
          <p:nvPr>
            <p:ph type="title"/>
          </p:nvPr>
        </p:nvSpPr>
        <p:spPr>
          <a:xfrm>
            <a:off x="228600" y="152400"/>
            <a:ext cx="3276600" cy="685800"/>
          </a:xfrm>
        </p:spPr>
        <p:txBody>
          <a:bodyPr>
            <a:noAutofit/>
          </a:bodyPr>
          <a:lstStyle/>
          <a:p>
            <a:r>
              <a:rPr lang="en-US" sz="3200" dirty="0" smtClean="0">
                <a:solidFill>
                  <a:srgbClr val="FFFFFF"/>
                </a:solidFill>
              </a:rPr>
              <a:t>Lessons Learned</a:t>
            </a:r>
            <a:endParaRPr lang="en-US" sz="3200" b="1" dirty="0">
              <a:solidFill>
                <a:srgbClr val="FFFFFF"/>
              </a:solidFill>
            </a:endParaRPr>
          </a:p>
        </p:txBody>
      </p:sp>
      <p:sp>
        <p:nvSpPr>
          <p:cNvPr id="2" name="TextBox 1"/>
          <p:cNvSpPr txBox="1"/>
          <p:nvPr/>
        </p:nvSpPr>
        <p:spPr>
          <a:xfrm>
            <a:off x="1632908" y="2698973"/>
            <a:ext cx="184666" cy="369332"/>
          </a:xfrm>
          <a:prstGeom prst="rect">
            <a:avLst/>
          </a:prstGeom>
          <a:noFill/>
        </p:spPr>
        <p:txBody>
          <a:bodyPr wrap="none" rtlCol="0">
            <a:spAutoFit/>
          </a:bodyPr>
          <a:lstStyle/>
          <a:p>
            <a:endParaRPr lang="en-US" dirty="0"/>
          </a:p>
        </p:txBody>
      </p:sp>
      <p:grpSp>
        <p:nvGrpSpPr>
          <p:cNvPr id="5" name="Group 89"/>
          <p:cNvGrpSpPr>
            <a:grpSpLocks/>
          </p:cNvGrpSpPr>
          <p:nvPr/>
        </p:nvGrpSpPr>
        <p:grpSpPr bwMode="auto">
          <a:xfrm>
            <a:off x="457200" y="2743200"/>
            <a:ext cx="8978900" cy="3022600"/>
            <a:chOff x="409003" y="1193800"/>
            <a:chExt cx="8978900" cy="3022600"/>
          </a:xfrm>
        </p:grpSpPr>
        <p:sp>
          <p:nvSpPr>
            <p:cNvPr id="6" name="Freeform 5"/>
            <p:cNvSpPr/>
            <p:nvPr/>
          </p:nvSpPr>
          <p:spPr>
            <a:xfrm>
              <a:off x="5831903" y="1193800"/>
              <a:ext cx="3556000" cy="3022600"/>
            </a:xfrm>
            <a:custGeom>
              <a:avLst/>
              <a:gdLst>
                <a:gd name="connsiteX0" fmla="*/ 0 w 2895600"/>
                <a:gd name="connsiteY0" fmla="*/ 1447800 h 2895600"/>
                <a:gd name="connsiteX1" fmla="*/ 1447800 w 2895600"/>
                <a:gd name="connsiteY1" fmla="*/ 0 h 2895600"/>
                <a:gd name="connsiteX2" fmla="*/ 2895600 w 2895600"/>
                <a:gd name="connsiteY2" fmla="*/ 1447800 h 2895600"/>
                <a:gd name="connsiteX3" fmla="*/ 1447800 w 2895600"/>
                <a:gd name="connsiteY3" fmla="*/ 2895600 h 2895600"/>
                <a:gd name="connsiteX4" fmla="*/ 0 w 2895600"/>
                <a:gd name="connsiteY4" fmla="*/ 1447800 h 2895600"/>
                <a:gd name="connsiteX0" fmla="*/ 0 w 2362200"/>
                <a:gd name="connsiteY0" fmla="*/ 1447800 h 2895600"/>
                <a:gd name="connsiteX1" fmla="*/ 914400 w 2362200"/>
                <a:gd name="connsiteY1" fmla="*/ 0 h 2895600"/>
                <a:gd name="connsiteX2" fmla="*/ 2362200 w 2362200"/>
                <a:gd name="connsiteY2" fmla="*/ 1447800 h 2895600"/>
                <a:gd name="connsiteX3" fmla="*/ 914400 w 2362200"/>
                <a:gd name="connsiteY3" fmla="*/ 2895600 h 2895600"/>
                <a:gd name="connsiteX4" fmla="*/ 0 w 2362200"/>
                <a:gd name="connsiteY4" fmla="*/ 1447800 h 2895600"/>
                <a:gd name="connsiteX0" fmla="*/ 922338 w 3284538"/>
                <a:gd name="connsiteY0" fmla="*/ 1447800 h 2895600"/>
                <a:gd name="connsiteX1" fmla="*/ 1836738 w 3284538"/>
                <a:gd name="connsiteY1" fmla="*/ 0 h 2895600"/>
                <a:gd name="connsiteX2" fmla="*/ 3284538 w 3284538"/>
                <a:gd name="connsiteY2" fmla="*/ 1447800 h 2895600"/>
                <a:gd name="connsiteX3" fmla="*/ 1836738 w 3284538"/>
                <a:gd name="connsiteY3" fmla="*/ 2895600 h 2895600"/>
                <a:gd name="connsiteX4" fmla="*/ 922338 w 3284538"/>
                <a:gd name="connsiteY4" fmla="*/ 1447800 h 2895600"/>
                <a:gd name="connsiteX0" fmla="*/ 922338 w 3284538"/>
                <a:gd name="connsiteY0" fmla="*/ 1447800 h 2895600"/>
                <a:gd name="connsiteX1" fmla="*/ 1836738 w 3284538"/>
                <a:gd name="connsiteY1" fmla="*/ 0 h 2895600"/>
                <a:gd name="connsiteX2" fmla="*/ 3284538 w 3284538"/>
                <a:gd name="connsiteY2" fmla="*/ 1447800 h 2895600"/>
                <a:gd name="connsiteX3" fmla="*/ 1836738 w 3284538"/>
                <a:gd name="connsiteY3" fmla="*/ 2895600 h 2895600"/>
                <a:gd name="connsiteX4" fmla="*/ 922338 w 3284538"/>
                <a:gd name="connsiteY4" fmla="*/ 1447800 h 2895600"/>
                <a:gd name="connsiteX0" fmla="*/ 922338 w 2446338"/>
                <a:gd name="connsiteY0" fmla="*/ 1447800 h 2895600"/>
                <a:gd name="connsiteX1" fmla="*/ 1836738 w 2446338"/>
                <a:gd name="connsiteY1" fmla="*/ 0 h 2895600"/>
                <a:gd name="connsiteX2" fmla="*/ 2446338 w 2446338"/>
                <a:gd name="connsiteY2" fmla="*/ 1447800 h 2895600"/>
                <a:gd name="connsiteX3" fmla="*/ 1836738 w 2446338"/>
                <a:gd name="connsiteY3" fmla="*/ 2895600 h 2895600"/>
                <a:gd name="connsiteX4" fmla="*/ 922338 w 2446338"/>
                <a:gd name="connsiteY4" fmla="*/ 1447800 h 2895600"/>
                <a:gd name="connsiteX0" fmla="*/ 922338 w 3505200"/>
                <a:gd name="connsiteY0" fmla="*/ 1447800 h 2895600"/>
                <a:gd name="connsiteX1" fmla="*/ 1836738 w 3505200"/>
                <a:gd name="connsiteY1" fmla="*/ 0 h 2895600"/>
                <a:gd name="connsiteX2" fmla="*/ 2446338 w 3505200"/>
                <a:gd name="connsiteY2" fmla="*/ 1447800 h 2895600"/>
                <a:gd name="connsiteX3" fmla="*/ 1836738 w 3505200"/>
                <a:gd name="connsiteY3" fmla="*/ 2895600 h 2895600"/>
                <a:gd name="connsiteX4" fmla="*/ 922338 w 3505200"/>
                <a:gd name="connsiteY4" fmla="*/ 1447800 h 2895600"/>
                <a:gd name="connsiteX0" fmla="*/ 922338 w 3563938"/>
                <a:gd name="connsiteY0" fmla="*/ 1447800 h 2895600"/>
                <a:gd name="connsiteX1" fmla="*/ 1836738 w 3563938"/>
                <a:gd name="connsiteY1" fmla="*/ 0 h 2895600"/>
                <a:gd name="connsiteX2" fmla="*/ 2446338 w 3563938"/>
                <a:gd name="connsiteY2" fmla="*/ 1447800 h 2895600"/>
                <a:gd name="connsiteX3" fmla="*/ 1836738 w 3563938"/>
                <a:gd name="connsiteY3" fmla="*/ 2895600 h 2895600"/>
                <a:gd name="connsiteX4" fmla="*/ 922338 w 3563938"/>
                <a:gd name="connsiteY4" fmla="*/ 1447800 h 2895600"/>
                <a:gd name="connsiteX0" fmla="*/ 922338 w 3556000"/>
                <a:gd name="connsiteY0" fmla="*/ 1447800 h 2895600"/>
                <a:gd name="connsiteX1" fmla="*/ 1836738 w 3556000"/>
                <a:gd name="connsiteY1" fmla="*/ 0 h 2895600"/>
                <a:gd name="connsiteX2" fmla="*/ 2446338 w 3556000"/>
                <a:gd name="connsiteY2" fmla="*/ 1447800 h 2895600"/>
                <a:gd name="connsiteX3" fmla="*/ 1836738 w 3556000"/>
                <a:gd name="connsiteY3" fmla="*/ 2895600 h 2895600"/>
                <a:gd name="connsiteX4" fmla="*/ 922338 w 3556000"/>
                <a:gd name="connsiteY4" fmla="*/ 1447800 h 2895600"/>
                <a:gd name="connsiteX0" fmla="*/ 922338 w 3556000"/>
                <a:gd name="connsiteY0" fmla="*/ 1447800 h 2921000"/>
                <a:gd name="connsiteX1" fmla="*/ 1836738 w 3556000"/>
                <a:gd name="connsiteY1" fmla="*/ 0 h 2921000"/>
                <a:gd name="connsiteX2" fmla="*/ 2446338 w 3556000"/>
                <a:gd name="connsiteY2" fmla="*/ 1447800 h 2921000"/>
                <a:gd name="connsiteX3" fmla="*/ 1836738 w 3556000"/>
                <a:gd name="connsiteY3" fmla="*/ 2895600 h 2921000"/>
                <a:gd name="connsiteX4" fmla="*/ 922338 w 3556000"/>
                <a:gd name="connsiteY4" fmla="*/ 1447800 h 2921000"/>
                <a:gd name="connsiteX0" fmla="*/ 922338 w 3556000"/>
                <a:gd name="connsiteY0" fmla="*/ 1447800 h 2921000"/>
                <a:gd name="connsiteX1" fmla="*/ 1836738 w 3556000"/>
                <a:gd name="connsiteY1" fmla="*/ 0 h 2921000"/>
                <a:gd name="connsiteX2" fmla="*/ 2446338 w 3556000"/>
                <a:gd name="connsiteY2" fmla="*/ 1447800 h 2921000"/>
                <a:gd name="connsiteX3" fmla="*/ 1836738 w 3556000"/>
                <a:gd name="connsiteY3" fmla="*/ 2895600 h 2921000"/>
                <a:gd name="connsiteX4" fmla="*/ 922338 w 3556000"/>
                <a:gd name="connsiteY4" fmla="*/ 1447800 h 2921000"/>
                <a:gd name="connsiteX0" fmla="*/ 922338 w 3556000"/>
                <a:gd name="connsiteY0" fmla="*/ 1612900 h 3086100"/>
                <a:gd name="connsiteX1" fmla="*/ 1836738 w 3556000"/>
                <a:gd name="connsiteY1" fmla="*/ 165100 h 3086100"/>
                <a:gd name="connsiteX2" fmla="*/ 2446338 w 3556000"/>
                <a:gd name="connsiteY2" fmla="*/ 1612900 h 3086100"/>
                <a:gd name="connsiteX3" fmla="*/ 1836738 w 3556000"/>
                <a:gd name="connsiteY3" fmla="*/ 3060700 h 3086100"/>
                <a:gd name="connsiteX4" fmla="*/ 922338 w 3556000"/>
                <a:gd name="connsiteY4" fmla="*/ 1612900 h 3086100"/>
                <a:gd name="connsiteX0" fmla="*/ 922338 w 3556000"/>
                <a:gd name="connsiteY0" fmla="*/ 1612900 h 3086100"/>
                <a:gd name="connsiteX1" fmla="*/ 1836738 w 3556000"/>
                <a:gd name="connsiteY1" fmla="*/ 165100 h 3086100"/>
                <a:gd name="connsiteX2" fmla="*/ 2446338 w 3556000"/>
                <a:gd name="connsiteY2" fmla="*/ 1612900 h 3086100"/>
                <a:gd name="connsiteX3" fmla="*/ 1836738 w 3556000"/>
                <a:gd name="connsiteY3" fmla="*/ 3060700 h 3086100"/>
                <a:gd name="connsiteX4" fmla="*/ 922338 w 3556000"/>
                <a:gd name="connsiteY4" fmla="*/ 1612900 h 3086100"/>
                <a:gd name="connsiteX0" fmla="*/ 922338 w 3556000"/>
                <a:gd name="connsiteY0" fmla="*/ 1549400 h 3022600"/>
                <a:gd name="connsiteX1" fmla="*/ 1836738 w 3556000"/>
                <a:gd name="connsiteY1" fmla="*/ 101600 h 3022600"/>
                <a:gd name="connsiteX2" fmla="*/ 2446338 w 3556000"/>
                <a:gd name="connsiteY2" fmla="*/ 1549400 h 3022600"/>
                <a:gd name="connsiteX3" fmla="*/ 1836738 w 3556000"/>
                <a:gd name="connsiteY3" fmla="*/ 2997200 h 3022600"/>
                <a:gd name="connsiteX4" fmla="*/ 922338 w 3556000"/>
                <a:gd name="connsiteY4" fmla="*/ 1549400 h 302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6000" h="3022600">
                  <a:moveTo>
                    <a:pt x="922338" y="1549400"/>
                  </a:moveTo>
                  <a:cubicBezTo>
                    <a:pt x="0" y="622802"/>
                    <a:pt x="1100138" y="0"/>
                    <a:pt x="1836738" y="101600"/>
                  </a:cubicBezTo>
                  <a:cubicBezTo>
                    <a:pt x="2433638" y="76200"/>
                    <a:pt x="3505200" y="957948"/>
                    <a:pt x="2446338" y="1549400"/>
                  </a:cubicBezTo>
                  <a:cubicBezTo>
                    <a:pt x="3556000" y="2528090"/>
                    <a:pt x="2281238" y="3022600"/>
                    <a:pt x="1836738" y="2997200"/>
                  </a:cubicBezTo>
                  <a:cubicBezTo>
                    <a:pt x="1189038" y="3022600"/>
                    <a:pt x="73025" y="2489344"/>
                    <a:pt x="922338" y="1549400"/>
                  </a:cubicBezTo>
                  <a:close/>
                </a:path>
              </a:pathLst>
            </a:custGeom>
            <a:gradFill flip="none" rotWithShape="1">
              <a:gsLst>
                <a:gs pos="0">
                  <a:schemeClr val="accent1">
                    <a:lumMod val="75000"/>
                  </a:schemeClr>
                </a:gs>
                <a:gs pos="61000">
                  <a:schemeClr val="tx2">
                    <a:lumMod val="60000"/>
                    <a:lumOff val="4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sp>
          <p:nvSpPr>
            <p:cNvPr id="8" name="Rounded Rectangle 7"/>
            <p:cNvSpPr/>
            <p:nvPr/>
          </p:nvSpPr>
          <p:spPr bwMode="auto">
            <a:xfrm rot="9867402" flipV="1">
              <a:off x="4626991" y="2828925"/>
              <a:ext cx="254000" cy="731838"/>
            </a:xfrm>
            <a:prstGeom prst="roundRect">
              <a:avLst>
                <a:gd name="adj" fmla="val 50000"/>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sp>
          <p:nvSpPr>
            <p:cNvPr id="9" name="Rounded Rectangle 8"/>
            <p:cNvSpPr/>
            <p:nvPr/>
          </p:nvSpPr>
          <p:spPr bwMode="auto">
            <a:xfrm rot="9867402" flipV="1">
              <a:off x="3079178" y="2828925"/>
              <a:ext cx="254000" cy="731838"/>
            </a:xfrm>
            <a:prstGeom prst="roundRect">
              <a:avLst>
                <a:gd name="adj" fmla="val 50000"/>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sp>
          <p:nvSpPr>
            <p:cNvPr id="10" name="Rounded Rectangle 9"/>
            <p:cNvSpPr/>
            <p:nvPr/>
          </p:nvSpPr>
          <p:spPr bwMode="auto">
            <a:xfrm rot="9867402" flipV="1">
              <a:off x="1474216" y="2828925"/>
              <a:ext cx="254000" cy="731838"/>
            </a:xfrm>
            <a:prstGeom prst="roundRect">
              <a:avLst>
                <a:gd name="adj" fmla="val 50000"/>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cxnSp>
          <p:nvCxnSpPr>
            <p:cNvPr id="11" name="Straight Connector 10"/>
            <p:cNvCxnSpPr/>
            <p:nvPr/>
          </p:nvCxnSpPr>
          <p:spPr>
            <a:xfrm>
              <a:off x="1896491" y="2428875"/>
              <a:ext cx="6381750" cy="314325"/>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Rounded Rectangle 11"/>
            <p:cNvSpPr/>
            <p:nvPr/>
          </p:nvSpPr>
          <p:spPr bwMode="auto">
            <a:xfrm rot="17726546" flipV="1">
              <a:off x="1691703" y="2659063"/>
              <a:ext cx="257175" cy="850900"/>
            </a:xfrm>
            <a:prstGeom prst="roundRect">
              <a:avLst>
                <a:gd name="adj" fmla="val 50000"/>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sp>
          <p:nvSpPr>
            <p:cNvPr id="13" name="Oval 12"/>
            <p:cNvSpPr/>
            <p:nvPr/>
          </p:nvSpPr>
          <p:spPr bwMode="auto">
            <a:xfrm rot="18768738">
              <a:off x="409797" y="1877219"/>
              <a:ext cx="503237" cy="504825"/>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sp>
          <p:nvSpPr>
            <p:cNvPr id="14" name="Rounded Rectangle 13"/>
            <p:cNvSpPr/>
            <p:nvPr/>
          </p:nvSpPr>
          <p:spPr bwMode="auto">
            <a:xfrm rot="18768738">
              <a:off x="1116234" y="2199482"/>
              <a:ext cx="306387" cy="1003300"/>
            </a:xfrm>
            <a:prstGeom prst="roundRect">
              <a:avLst>
                <a:gd name="adj" fmla="val 41057"/>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sp>
          <p:nvSpPr>
            <p:cNvPr id="15" name="Oval 14"/>
            <p:cNvSpPr/>
            <p:nvPr/>
          </p:nvSpPr>
          <p:spPr bwMode="auto">
            <a:xfrm rot="18768738">
              <a:off x="445516" y="1811338"/>
              <a:ext cx="512762" cy="512762"/>
            </a:xfrm>
            <a:prstGeom prst="ellipse">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sp>
          <p:nvSpPr>
            <p:cNvPr id="16" name="Rounded Rectangle 15"/>
            <p:cNvSpPr/>
            <p:nvPr/>
          </p:nvSpPr>
          <p:spPr bwMode="auto">
            <a:xfrm rot="16504494">
              <a:off x="1490090" y="1784351"/>
              <a:ext cx="250825" cy="1250950"/>
            </a:xfrm>
            <a:prstGeom prst="roundRect">
              <a:avLst>
                <a:gd name="adj" fmla="val 50000"/>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sp>
          <p:nvSpPr>
            <p:cNvPr id="17" name="Rounded Rectangle 16"/>
            <p:cNvSpPr/>
            <p:nvPr/>
          </p:nvSpPr>
          <p:spPr bwMode="auto">
            <a:xfrm rot="3719062" flipV="1">
              <a:off x="1275778" y="3243263"/>
              <a:ext cx="212725" cy="793750"/>
            </a:xfrm>
            <a:prstGeom prst="roundRect">
              <a:avLst>
                <a:gd name="adj" fmla="val 50000"/>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sp>
          <p:nvSpPr>
            <p:cNvPr id="18" name="Rounded Rectangle 17"/>
            <p:cNvSpPr/>
            <p:nvPr/>
          </p:nvSpPr>
          <p:spPr bwMode="auto">
            <a:xfrm rot="9867402" flipV="1">
              <a:off x="1534541" y="2827338"/>
              <a:ext cx="257175" cy="846137"/>
            </a:xfrm>
            <a:prstGeom prst="roundRect">
              <a:avLst>
                <a:gd name="adj" fmla="val 50000"/>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sp>
          <p:nvSpPr>
            <p:cNvPr id="19" name="Rounded Rectangle 18"/>
            <p:cNvSpPr/>
            <p:nvPr/>
          </p:nvSpPr>
          <p:spPr bwMode="auto">
            <a:xfrm rot="3719062" flipV="1">
              <a:off x="1337691" y="3257550"/>
              <a:ext cx="246062" cy="884238"/>
            </a:xfrm>
            <a:prstGeom prst="roundRect">
              <a:avLst>
                <a:gd name="adj" fmla="val 50000"/>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sp>
          <p:nvSpPr>
            <p:cNvPr id="20" name="Rounded Rectangle 19"/>
            <p:cNvSpPr/>
            <p:nvPr/>
          </p:nvSpPr>
          <p:spPr bwMode="auto">
            <a:xfrm rot="18768738">
              <a:off x="1168622" y="2143919"/>
              <a:ext cx="325437" cy="1019175"/>
            </a:xfrm>
            <a:prstGeom prst="roundRect">
              <a:avLst>
                <a:gd name="adj" fmla="val 41057"/>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sp>
          <p:nvSpPr>
            <p:cNvPr id="21" name="Rounded Rectangle 20"/>
            <p:cNvSpPr/>
            <p:nvPr/>
          </p:nvSpPr>
          <p:spPr bwMode="auto">
            <a:xfrm rot="20101103" flipV="1">
              <a:off x="2050478" y="2976563"/>
              <a:ext cx="257175" cy="911225"/>
            </a:xfrm>
            <a:prstGeom prst="roundRect">
              <a:avLst>
                <a:gd name="adj" fmla="val 50000"/>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grpSp>
          <p:nvGrpSpPr>
            <p:cNvPr id="22" name="Group 250"/>
            <p:cNvGrpSpPr>
              <a:grpSpLocks/>
            </p:cNvGrpSpPr>
            <p:nvPr/>
          </p:nvGrpSpPr>
          <p:grpSpPr bwMode="auto">
            <a:xfrm rot="-1530082">
              <a:off x="2137367" y="3015590"/>
              <a:ext cx="267600" cy="855808"/>
              <a:chOff x="1629334" y="3517159"/>
              <a:chExt cx="298344" cy="1182544"/>
            </a:xfrm>
          </p:grpSpPr>
          <p:sp>
            <p:nvSpPr>
              <p:cNvPr id="59" name="Rounded Rectangle 58"/>
              <p:cNvSpPr/>
              <p:nvPr/>
            </p:nvSpPr>
            <p:spPr>
              <a:xfrm rot="7260207" flipV="1">
                <a:off x="1667221" y="3752679"/>
                <a:ext cx="241294" cy="260174"/>
              </a:xfrm>
              <a:prstGeom prst="roundRect">
                <a:avLst>
                  <a:gd name="adj" fmla="val 5000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sp>
            <p:nvSpPr>
              <p:cNvPr id="60" name="Rounded Rectangle 59"/>
              <p:cNvSpPr/>
              <p:nvPr/>
            </p:nvSpPr>
            <p:spPr>
              <a:xfrm rot="31185" flipV="1">
                <a:off x="1629528" y="3517976"/>
                <a:ext cx="297341" cy="1182344"/>
              </a:xfrm>
              <a:prstGeom prst="roundRect">
                <a:avLst>
                  <a:gd name="adj" fmla="val 50000"/>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grpSp>
        <p:sp>
          <p:nvSpPr>
            <p:cNvPr id="23" name="Rounded Rectangle 22"/>
            <p:cNvSpPr/>
            <p:nvPr/>
          </p:nvSpPr>
          <p:spPr bwMode="auto">
            <a:xfrm rot="17726546" flipV="1">
              <a:off x="1773460" y="2655094"/>
              <a:ext cx="261937" cy="758825"/>
            </a:xfrm>
            <a:prstGeom prst="roundRect">
              <a:avLst>
                <a:gd name="adj" fmla="val 50000"/>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sp>
          <p:nvSpPr>
            <p:cNvPr id="24" name="Rounded Rectangle 23"/>
            <p:cNvSpPr/>
            <p:nvPr/>
          </p:nvSpPr>
          <p:spPr bwMode="auto">
            <a:xfrm rot="17726546" flipV="1">
              <a:off x="3298253" y="2659063"/>
              <a:ext cx="257175" cy="850900"/>
            </a:xfrm>
            <a:prstGeom prst="roundRect">
              <a:avLst>
                <a:gd name="adj" fmla="val 50000"/>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sp>
          <p:nvSpPr>
            <p:cNvPr id="25" name="Oval 24"/>
            <p:cNvSpPr/>
            <p:nvPr/>
          </p:nvSpPr>
          <p:spPr bwMode="auto">
            <a:xfrm rot="18768738">
              <a:off x="2016347" y="1877219"/>
              <a:ext cx="503237" cy="504825"/>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sp>
          <p:nvSpPr>
            <p:cNvPr id="26" name="Rounded Rectangle 25"/>
            <p:cNvSpPr/>
            <p:nvPr/>
          </p:nvSpPr>
          <p:spPr bwMode="auto">
            <a:xfrm rot="18768738">
              <a:off x="2721991" y="2200275"/>
              <a:ext cx="306387" cy="1001713"/>
            </a:xfrm>
            <a:prstGeom prst="roundRect">
              <a:avLst>
                <a:gd name="adj" fmla="val 41057"/>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sp>
          <p:nvSpPr>
            <p:cNvPr id="27" name="Oval 26"/>
            <p:cNvSpPr/>
            <p:nvPr/>
          </p:nvSpPr>
          <p:spPr bwMode="auto">
            <a:xfrm rot="18768738">
              <a:off x="2052066" y="1811338"/>
              <a:ext cx="512762" cy="512762"/>
            </a:xfrm>
            <a:prstGeom prst="ellipse">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sp>
          <p:nvSpPr>
            <p:cNvPr id="28" name="Rounded Rectangle 27"/>
            <p:cNvSpPr/>
            <p:nvPr/>
          </p:nvSpPr>
          <p:spPr bwMode="auto">
            <a:xfrm rot="16744621">
              <a:off x="3085528" y="1827213"/>
              <a:ext cx="250825" cy="1250950"/>
            </a:xfrm>
            <a:prstGeom prst="roundRect">
              <a:avLst>
                <a:gd name="adj" fmla="val 50000"/>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grpSp>
          <p:nvGrpSpPr>
            <p:cNvPr id="29" name="Group 31"/>
            <p:cNvGrpSpPr>
              <a:grpSpLocks/>
            </p:cNvGrpSpPr>
            <p:nvPr/>
          </p:nvGrpSpPr>
          <p:grpSpPr bwMode="auto">
            <a:xfrm rot="7046319">
              <a:off x="2455600" y="3298579"/>
              <a:ext cx="1378619" cy="327733"/>
              <a:chOff x="623396" y="2719101"/>
              <a:chExt cx="1378619" cy="327733"/>
            </a:xfrm>
          </p:grpSpPr>
          <p:sp>
            <p:nvSpPr>
              <p:cNvPr id="56" name="Rounded Rectangle 55"/>
              <p:cNvSpPr/>
              <p:nvPr/>
            </p:nvSpPr>
            <p:spPr bwMode="auto">
              <a:xfrm rot="18272743" flipV="1">
                <a:off x="1429761" y="2544775"/>
                <a:ext cx="217488" cy="792163"/>
              </a:xfrm>
              <a:prstGeom prst="roundRect">
                <a:avLst>
                  <a:gd name="adj" fmla="val 50000"/>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sp>
            <p:nvSpPr>
              <p:cNvPr id="57" name="Rounded Rectangle 56"/>
              <p:cNvSpPr/>
              <p:nvPr/>
            </p:nvSpPr>
            <p:spPr bwMode="auto">
              <a:xfrm rot="2821083" flipV="1">
                <a:off x="923066" y="2445189"/>
                <a:ext cx="261938" cy="868363"/>
              </a:xfrm>
              <a:prstGeom prst="roundRect">
                <a:avLst>
                  <a:gd name="adj" fmla="val 50000"/>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sp>
            <p:nvSpPr>
              <p:cNvPr id="58" name="Rounded Rectangle 57"/>
              <p:cNvSpPr/>
              <p:nvPr/>
            </p:nvSpPr>
            <p:spPr bwMode="auto">
              <a:xfrm rot="18272743" flipV="1">
                <a:off x="1434488" y="2400806"/>
                <a:ext cx="247650" cy="884238"/>
              </a:xfrm>
              <a:prstGeom prst="roundRect">
                <a:avLst>
                  <a:gd name="adj" fmla="val 50000"/>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grpSp>
        <p:sp>
          <p:nvSpPr>
            <p:cNvPr id="30" name="Rounded Rectangle 29"/>
            <p:cNvSpPr/>
            <p:nvPr/>
          </p:nvSpPr>
          <p:spPr bwMode="auto">
            <a:xfrm rot="18768738">
              <a:off x="2775172" y="2143919"/>
              <a:ext cx="325437" cy="1019175"/>
            </a:xfrm>
            <a:prstGeom prst="roundRect">
              <a:avLst>
                <a:gd name="adj" fmla="val 41057"/>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sp>
          <p:nvSpPr>
            <p:cNvPr id="31" name="Rounded Rectangle 30"/>
            <p:cNvSpPr/>
            <p:nvPr/>
          </p:nvSpPr>
          <p:spPr bwMode="auto">
            <a:xfrm rot="20101103" flipV="1">
              <a:off x="3657028" y="2976563"/>
              <a:ext cx="257175" cy="911225"/>
            </a:xfrm>
            <a:prstGeom prst="roundRect">
              <a:avLst>
                <a:gd name="adj" fmla="val 50000"/>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grpSp>
          <p:nvGrpSpPr>
            <p:cNvPr id="32" name="Group 250"/>
            <p:cNvGrpSpPr>
              <a:grpSpLocks/>
            </p:cNvGrpSpPr>
            <p:nvPr/>
          </p:nvGrpSpPr>
          <p:grpSpPr bwMode="auto">
            <a:xfrm rot="-1530082">
              <a:off x="3743641" y="3015588"/>
              <a:ext cx="267600" cy="855807"/>
              <a:chOff x="1629334" y="3517159"/>
              <a:chExt cx="298344" cy="1182544"/>
            </a:xfrm>
          </p:grpSpPr>
          <p:sp>
            <p:nvSpPr>
              <p:cNvPr id="54" name="Rounded Rectangle 53"/>
              <p:cNvSpPr/>
              <p:nvPr/>
            </p:nvSpPr>
            <p:spPr>
              <a:xfrm rot="7260207" flipV="1">
                <a:off x="1668295" y="3752434"/>
                <a:ext cx="241295" cy="261943"/>
              </a:xfrm>
              <a:prstGeom prst="roundRect">
                <a:avLst>
                  <a:gd name="adj" fmla="val 5000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sp>
            <p:nvSpPr>
              <p:cNvPr id="55" name="Rounded Rectangle 54"/>
              <p:cNvSpPr/>
              <p:nvPr/>
            </p:nvSpPr>
            <p:spPr>
              <a:xfrm rot="31185" flipV="1">
                <a:off x="1629804" y="3518143"/>
                <a:ext cx="297341" cy="1182345"/>
              </a:xfrm>
              <a:prstGeom prst="roundRect">
                <a:avLst>
                  <a:gd name="adj" fmla="val 50000"/>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grpSp>
        <p:sp>
          <p:nvSpPr>
            <p:cNvPr id="33" name="Rounded Rectangle 32"/>
            <p:cNvSpPr/>
            <p:nvPr/>
          </p:nvSpPr>
          <p:spPr bwMode="auto">
            <a:xfrm rot="17726546" flipV="1">
              <a:off x="3380010" y="2655094"/>
              <a:ext cx="261937" cy="758825"/>
            </a:xfrm>
            <a:prstGeom prst="roundRect">
              <a:avLst>
                <a:gd name="adj" fmla="val 50000"/>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grpSp>
          <p:nvGrpSpPr>
            <p:cNvPr id="34" name="Group 41"/>
            <p:cNvGrpSpPr>
              <a:grpSpLocks/>
            </p:cNvGrpSpPr>
            <p:nvPr/>
          </p:nvGrpSpPr>
          <p:grpSpPr bwMode="auto">
            <a:xfrm rot="-546197">
              <a:off x="3699265" y="1706454"/>
              <a:ext cx="1767784" cy="2456449"/>
              <a:chOff x="1331915" y="1807573"/>
              <a:chExt cx="1767784" cy="2456449"/>
            </a:xfrm>
          </p:grpSpPr>
          <p:sp>
            <p:nvSpPr>
              <p:cNvPr id="39" name="Rounded Rectangle 38"/>
              <p:cNvSpPr/>
              <p:nvPr/>
            </p:nvSpPr>
            <p:spPr bwMode="auto">
              <a:xfrm rot="18272743" flipV="1">
                <a:off x="2444561" y="2814528"/>
                <a:ext cx="257175" cy="850900"/>
              </a:xfrm>
              <a:prstGeom prst="roundRect">
                <a:avLst>
                  <a:gd name="adj" fmla="val 50000"/>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sp>
            <p:nvSpPr>
              <p:cNvPr id="40" name="Oval 39"/>
              <p:cNvSpPr/>
              <p:nvPr/>
            </p:nvSpPr>
            <p:spPr bwMode="auto">
              <a:xfrm rot="19314935">
                <a:off x="1331609" y="1866032"/>
                <a:ext cx="504825" cy="504825"/>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sp>
            <p:nvSpPr>
              <p:cNvPr id="41" name="Rounded Rectangle 40"/>
              <p:cNvSpPr/>
              <p:nvPr/>
            </p:nvSpPr>
            <p:spPr bwMode="auto">
              <a:xfrm rot="19314935">
                <a:off x="1942059" y="2274158"/>
                <a:ext cx="304800" cy="1003300"/>
              </a:xfrm>
              <a:prstGeom prst="roundRect">
                <a:avLst>
                  <a:gd name="adj" fmla="val 41057"/>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sp>
            <p:nvSpPr>
              <p:cNvPr id="42" name="Oval 41"/>
              <p:cNvSpPr/>
              <p:nvPr/>
            </p:nvSpPr>
            <p:spPr bwMode="auto">
              <a:xfrm rot="19314935">
                <a:off x="1378035" y="1803417"/>
                <a:ext cx="512763" cy="512762"/>
              </a:xfrm>
              <a:prstGeom prst="ellipse">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sp>
            <p:nvSpPr>
              <p:cNvPr id="43" name="Rounded Rectangle 42"/>
              <p:cNvSpPr/>
              <p:nvPr/>
            </p:nvSpPr>
            <p:spPr bwMode="auto">
              <a:xfrm rot="17625204">
                <a:off x="2300398" y="2008889"/>
                <a:ext cx="250825" cy="1250950"/>
              </a:xfrm>
              <a:prstGeom prst="roundRect">
                <a:avLst>
                  <a:gd name="adj" fmla="val 50000"/>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grpSp>
            <p:nvGrpSpPr>
              <p:cNvPr id="44" name="Group 47"/>
              <p:cNvGrpSpPr>
                <a:grpSpLocks/>
              </p:cNvGrpSpPr>
              <p:nvPr/>
            </p:nvGrpSpPr>
            <p:grpSpPr bwMode="auto">
              <a:xfrm rot="7592516">
                <a:off x="1549043" y="3407774"/>
                <a:ext cx="1384762" cy="327733"/>
                <a:chOff x="617253" y="2719101"/>
                <a:chExt cx="1384762" cy="327733"/>
              </a:xfrm>
            </p:grpSpPr>
            <p:sp>
              <p:nvSpPr>
                <p:cNvPr id="51" name="Rounded Rectangle 50"/>
                <p:cNvSpPr/>
                <p:nvPr/>
              </p:nvSpPr>
              <p:spPr bwMode="auto">
                <a:xfrm rot="18272743" flipV="1">
                  <a:off x="1430130" y="2548928"/>
                  <a:ext cx="217487" cy="792163"/>
                </a:xfrm>
                <a:prstGeom prst="roundRect">
                  <a:avLst>
                    <a:gd name="adj" fmla="val 50000"/>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sp>
              <p:nvSpPr>
                <p:cNvPr id="52" name="Rounded Rectangle 51"/>
                <p:cNvSpPr/>
                <p:nvPr/>
              </p:nvSpPr>
              <p:spPr bwMode="auto">
                <a:xfrm rot="2821083" flipV="1">
                  <a:off x="919429" y="2444357"/>
                  <a:ext cx="263525" cy="876300"/>
                </a:xfrm>
                <a:prstGeom prst="roundRect">
                  <a:avLst>
                    <a:gd name="adj" fmla="val 50000"/>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sp>
              <p:nvSpPr>
                <p:cNvPr id="53" name="Rounded Rectangle 52"/>
                <p:cNvSpPr/>
                <p:nvPr/>
              </p:nvSpPr>
              <p:spPr bwMode="auto">
                <a:xfrm rot="18272743" flipV="1">
                  <a:off x="1432625" y="2403916"/>
                  <a:ext cx="249238" cy="884237"/>
                </a:xfrm>
                <a:prstGeom prst="roundRect">
                  <a:avLst>
                    <a:gd name="adj" fmla="val 50000"/>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grpSp>
          <p:sp>
            <p:nvSpPr>
              <p:cNvPr id="45" name="Rounded Rectangle 44"/>
              <p:cNvSpPr/>
              <p:nvPr/>
            </p:nvSpPr>
            <p:spPr bwMode="auto">
              <a:xfrm rot="19314935">
                <a:off x="2002102" y="2228458"/>
                <a:ext cx="325438" cy="1019175"/>
              </a:xfrm>
              <a:prstGeom prst="roundRect">
                <a:avLst>
                  <a:gd name="adj" fmla="val 41057"/>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sp>
            <p:nvSpPr>
              <p:cNvPr id="46" name="Rounded Rectangle 45"/>
              <p:cNvSpPr/>
              <p:nvPr/>
            </p:nvSpPr>
            <p:spPr bwMode="auto">
              <a:xfrm rot="20647300" flipV="1">
                <a:off x="2746697" y="3186482"/>
                <a:ext cx="257175" cy="911225"/>
              </a:xfrm>
              <a:prstGeom prst="roundRect">
                <a:avLst>
                  <a:gd name="adj" fmla="val 50000"/>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grpSp>
            <p:nvGrpSpPr>
              <p:cNvPr id="47" name="Group 250"/>
              <p:cNvGrpSpPr>
                <a:grpSpLocks/>
              </p:cNvGrpSpPr>
              <p:nvPr/>
            </p:nvGrpSpPr>
            <p:grpSpPr bwMode="auto">
              <a:xfrm rot="-983885">
                <a:off x="2832099" y="3243387"/>
                <a:ext cx="267600" cy="855807"/>
                <a:chOff x="1629334" y="3517159"/>
                <a:chExt cx="298344" cy="1182544"/>
              </a:xfrm>
            </p:grpSpPr>
            <p:sp>
              <p:nvSpPr>
                <p:cNvPr id="49" name="Rounded Rectangle 48"/>
                <p:cNvSpPr/>
                <p:nvPr/>
              </p:nvSpPr>
              <p:spPr>
                <a:xfrm rot="7260207" flipV="1">
                  <a:off x="1667501" y="3745558"/>
                  <a:ext cx="241295" cy="260172"/>
                </a:xfrm>
                <a:prstGeom prst="roundRect">
                  <a:avLst>
                    <a:gd name="adj" fmla="val 5000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sp>
              <p:nvSpPr>
                <p:cNvPr id="50" name="Rounded Rectangle 49"/>
                <p:cNvSpPr/>
                <p:nvPr/>
              </p:nvSpPr>
              <p:spPr>
                <a:xfrm rot="31185" flipV="1">
                  <a:off x="1629894" y="3510383"/>
                  <a:ext cx="295571" cy="1182344"/>
                </a:xfrm>
                <a:prstGeom prst="roundRect">
                  <a:avLst>
                    <a:gd name="adj" fmla="val 50000"/>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grpSp>
          <p:sp>
            <p:nvSpPr>
              <p:cNvPr id="48" name="Rounded Rectangle 47"/>
              <p:cNvSpPr/>
              <p:nvPr/>
            </p:nvSpPr>
            <p:spPr bwMode="auto">
              <a:xfrm rot="18272743" flipV="1">
                <a:off x="2536306" y="2826591"/>
                <a:ext cx="261938" cy="755650"/>
              </a:xfrm>
              <a:prstGeom prst="roundRect">
                <a:avLst>
                  <a:gd name="adj" fmla="val 50000"/>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grpSp>
        <p:cxnSp>
          <p:nvCxnSpPr>
            <p:cNvPr id="35" name="Straight Connector 34"/>
            <p:cNvCxnSpPr/>
            <p:nvPr/>
          </p:nvCxnSpPr>
          <p:spPr>
            <a:xfrm flipH="1">
              <a:off x="6754241" y="2743200"/>
              <a:ext cx="1524000" cy="1588"/>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 name="Ellipse 45"/>
            <p:cNvSpPr>
              <a:spLocks noChangeArrowheads="1"/>
            </p:cNvSpPr>
            <p:nvPr/>
          </p:nvSpPr>
          <p:spPr bwMode="auto">
            <a:xfrm flipH="1">
              <a:off x="6657403" y="1333500"/>
              <a:ext cx="1730375" cy="952500"/>
            </a:xfrm>
            <a:prstGeom prst="ellipse">
              <a:avLst/>
            </a:prstGeom>
            <a:gradFill rotWithShape="1">
              <a:gsLst>
                <a:gs pos="0">
                  <a:srgbClr val="FFFCF9">
                    <a:alpha val="60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en-US" u="sng">
                <a:solidFill>
                  <a:srgbClr val="FFFFFF"/>
                </a:solidFill>
              </a:endParaRPr>
            </a:p>
          </p:txBody>
        </p:sp>
        <p:sp>
          <p:nvSpPr>
            <p:cNvPr id="37" name="TextBox 88"/>
            <p:cNvSpPr txBox="1">
              <a:spLocks noChangeArrowheads="1"/>
            </p:cNvSpPr>
            <p:nvPr/>
          </p:nvSpPr>
          <p:spPr bwMode="auto">
            <a:xfrm>
              <a:off x="6505003" y="1799280"/>
              <a:ext cx="21055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nb-NO" sz="3600">
                  <a:solidFill>
                    <a:srgbClr val="FFFFFF"/>
                  </a:solidFill>
                </a:rPr>
                <a:t>TEAM</a:t>
              </a:r>
            </a:p>
          </p:txBody>
        </p:sp>
        <p:sp>
          <p:nvSpPr>
            <p:cNvPr id="38" name="TextBox 90"/>
            <p:cNvSpPr txBox="1">
              <a:spLocks noChangeArrowheads="1"/>
            </p:cNvSpPr>
            <p:nvPr/>
          </p:nvSpPr>
          <p:spPr bwMode="auto">
            <a:xfrm>
              <a:off x="6505003" y="3087469"/>
              <a:ext cx="21055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nb-NO" sz="3600">
                  <a:solidFill>
                    <a:srgbClr val="FFFFFF"/>
                  </a:solidFill>
                </a:rPr>
                <a:t>WORK</a:t>
              </a:r>
            </a:p>
          </p:txBody>
        </p:sp>
      </p:grpSp>
    </p:spTree>
    <p:extLst>
      <p:ext uri="{BB962C8B-B14F-4D97-AF65-F5344CB8AC3E}">
        <p14:creationId xmlns:p14="http://schemas.microsoft.com/office/powerpoint/2010/main" val="81848193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Rectangle 3"/>
          <p:cNvSpPr>
            <a:spLocks noGrp="1" noChangeArrowheads="1"/>
          </p:cNvSpPr>
          <p:nvPr>
            <p:ph idx="1"/>
          </p:nvPr>
        </p:nvSpPr>
        <p:spPr>
          <a:xfrm>
            <a:off x="2971800" y="1371600"/>
            <a:ext cx="5105400" cy="2514600"/>
          </a:xfrm>
        </p:spPr>
        <p:txBody>
          <a:bodyPr>
            <a:noAutofit/>
          </a:bodyPr>
          <a:lstStyle/>
          <a:p>
            <a:pPr algn="ctr"/>
            <a:r>
              <a:rPr lang="en-US" b="1" dirty="0" smtClean="0">
                <a:cs typeface="Calibri"/>
              </a:rPr>
              <a:t>No </a:t>
            </a:r>
            <a:r>
              <a:rPr lang="en-US" b="1" dirty="0">
                <a:cs typeface="Calibri"/>
              </a:rPr>
              <a:t>matter how much customers </a:t>
            </a:r>
            <a:endParaRPr lang="en-US" b="1" dirty="0" smtClean="0">
              <a:cs typeface="Calibri"/>
            </a:endParaRPr>
          </a:p>
          <a:p>
            <a:pPr algn="ctr"/>
            <a:r>
              <a:rPr lang="en-US" b="1" dirty="0" smtClean="0">
                <a:cs typeface="Calibri"/>
              </a:rPr>
              <a:t>dislike </a:t>
            </a:r>
            <a:r>
              <a:rPr lang="en-US" b="1" dirty="0">
                <a:cs typeface="Calibri"/>
              </a:rPr>
              <a:t>a legacy system, </a:t>
            </a:r>
            <a:endParaRPr lang="en-US" b="1" dirty="0" smtClean="0">
              <a:cs typeface="Calibri"/>
            </a:endParaRPr>
          </a:p>
          <a:p>
            <a:pPr algn="ctr"/>
            <a:r>
              <a:rPr lang="en-US" b="1" dirty="0" smtClean="0">
                <a:cs typeface="Calibri"/>
              </a:rPr>
              <a:t>they </a:t>
            </a:r>
            <a:r>
              <a:rPr lang="en-US" b="1" dirty="0">
                <a:cs typeface="Calibri"/>
              </a:rPr>
              <a:t>will dislike change </a:t>
            </a:r>
            <a:r>
              <a:rPr lang="en-US" b="1" dirty="0" smtClean="0">
                <a:cs typeface="Calibri"/>
              </a:rPr>
              <a:t>more</a:t>
            </a:r>
            <a:endParaRPr lang="en-US" b="1" dirty="0">
              <a:cs typeface="Calibri"/>
            </a:endParaRPr>
          </a:p>
        </p:txBody>
      </p:sp>
      <p:sp>
        <p:nvSpPr>
          <p:cNvPr id="7" name="Title 1"/>
          <p:cNvSpPr>
            <a:spLocks noGrp="1"/>
          </p:cNvSpPr>
          <p:nvPr>
            <p:ph type="title"/>
          </p:nvPr>
        </p:nvSpPr>
        <p:spPr>
          <a:xfrm>
            <a:off x="228600" y="152400"/>
            <a:ext cx="3276600" cy="685800"/>
          </a:xfrm>
        </p:spPr>
        <p:txBody>
          <a:bodyPr>
            <a:noAutofit/>
          </a:bodyPr>
          <a:lstStyle/>
          <a:p>
            <a:r>
              <a:rPr lang="en-US" sz="3200" dirty="0" smtClean="0">
                <a:solidFill>
                  <a:srgbClr val="FFFFFF"/>
                </a:solidFill>
              </a:rPr>
              <a:t>Lessons Learned</a:t>
            </a:r>
            <a:endParaRPr lang="en-US" sz="3200" b="1" dirty="0">
              <a:solidFill>
                <a:srgbClr val="FFFFFF"/>
              </a:solidFill>
            </a:endParaRPr>
          </a:p>
        </p:txBody>
      </p:sp>
      <p:sp>
        <p:nvSpPr>
          <p:cNvPr id="2" name="TextBox 1"/>
          <p:cNvSpPr txBox="1"/>
          <p:nvPr/>
        </p:nvSpPr>
        <p:spPr>
          <a:xfrm>
            <a:off x="1676400" y="1905000"/>
            <a:ext cx="184666" cy="369332"/>
          </a:xfrm>
          <a:prstGeom prst="rect">
            <a:avLst/>
          </a:prstGeom>
          <a:noFill/>
        </p:spPr>
        <p:txBody>
          <a:bodyPr wrap="none" rtlCol="0">
            <a:spAutoFit/>
          </a:bodyPr>
          <a:lstStyle/>
          <a:p>
            <a:endParaRPr lang="en-US" dirty="0"/>
          </a:p>
        </p:txBody>
      </p:sp>
      <p:sp>
        <p:nvSpPr>
          <p:cNvPr id="5" name="Ellipse 27"/>
          <p:cNvSpPr/>
          <p:nvPr/>
        </p:nvSpPr>
        <p:spPr bwMode="auto">
          <a:xfrm>
            <a:off x="230182" y="4987011"/>
            <a:ext cx="1479905" cy="25405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97" charset="-128"/>
              <a:cs typeface="+mn-cs"/>
            </a:endParaRPr>
          </a:p>
        </p:txBody>
      </p:sp>
      <p:sp>
        <p:nvSpPr>
          <p:cNvPr id="6" name="Ellipse 28"/>
          <p:cNvSpPr/>
          <p:nvPr/>
        </p:nvSpPr>
        <p:spPr bwMode="auto">
          <a:xfrm>
            <a:off x="1015042" y="5341341"/>
            <a:ext cx="1479905" cy="26548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97" charset="-128"/>
              <a:cs typeface="+mn-cs"/>
            </a:endParaRPr>
          </a:p>
        </p:txBody>
      </p:sp>
      <p:sp>
        <p:nvSpPr>
          <p:cNvPr id="8" name="Terning 25"/>
          <p:cNvSpPr>
            <a:spLocks noChangeArrowheads="1"/>
          </p:cNvSpPr>
          <p:nvPr/>
        </p:nvSpPr>
        <p:spPr bwMode="auto">
          <a:xfrm>
            <a:off x="1338892" y="3320827"/>
            <a:ext cx="3486150" cy="2095500"/>
          </a:xfrm>
          <a:prstGeom prst="cube">
            <a:avLst>
              <a:gd name="adj" fmla="val 25000"/>
            </a:avLst>
          </a:prstGeom>
          <a:gradFill rotWithShape="1">
            <a:gsLst>
              <a:gs pos="0">
                <a:srgbClr val="484848"/>
              </a:gs>
              <a:gs pos="50000">
                <a:srgbClr val="6A6A6A"/>
              </a:gs>
              <a:gs pos="100000">
                <a:srgbClr val="7F7F7F"/>
              </a:gs>
            </a:gsLst>
            <a:lin ang="16200000" scaled="1"/>
          </a:gra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da-DK">
              <a:solidFill>
                <a:schemeClr val="lt1"/>
              </a:solidFill>
              <a:latin typeface="+mn-lt"/>
              <a:ea typeface="+mn-ea"/>
              <a:cs typeface="+mn-cs"/>
            </a:endParaRPr>
          </a:p>
        </p:txBody>
      </p:sp>
      <p:sp>
        <p:nvSpPr>
          <p:cNvPr id="9" name="Tekstboks 47"/>
          <p:cNvSpPr txBox="1"/>
          <p:nvPr/>
        </p:nvSpPr>
        <p:spPr bwMode="auto">
          <a:xfrm>
            <a:off x="2234056" y="4311427"/>
            <a:ext cx="1838965" cy="584776"/>
          </a:xfrm>
          <a:prstGeom prst="rect">
            <a:avLst/>
          </a:prstGeom>
          <a:noFill/>
        </p:spPr>
        <p:txBody>
          <a:bodyPr wrap="none">
            <a:spAutoFit/>
          </a:bodyPr>
          <a:lstStyle/>
          <a:p>
            <a:pPr algn="ctr">
              <a:defRPr/>
            </a:pPr>
            <a:r>
              <a:rPr lang="da-DK" sz="3200" b="1" dirty="0" err="1" smtClean="0">
                <a:latin typeface="Calibri"/>
                <a:ea typeface="ＭＳ Ｐゴシック" pitchFamily="-97" charset="-128"/>
                <a:cs typeface="Calibri"/>
              </a:rPr>
              <a:t>Lesson</a:t>
            </a:r>
            <a:r>
              <a:rPr lang="da-DK" sz="3200" b="1" dirty="0" smtClean="0">
                <a:latin typeface="Calibri"/>
                <a:ea typeface="ＭＳ Ｐゴシック" pitchFamily="-97" charset="-128"/>
                <a:cs typeface="Calibri"/>
              </a:rPr>
              <a:t> #4</a:t>
            </a:r>
            <a:endParaRPr lang="da-DK" sz="3200" b="1" dirty="0">
              <a:latin typeface="Calibri"/>
              <a:ea typeface="ＭＳ Ｐゴシック" pitchFamily="-97" charset="-128"/>
              <a:cs typeface="Calibri"/>
            </a:endParaRPr>
          </a:p>
        </p:txBody>
      </p:sp>
      <p:grpSp>
        <p:nvGrpSpPr>
          <p:cNvPr id="10" name="Gruppe 79"/>
          <p:cNvGrpSpPr>
            <a:grpSpLocks/>
          </p:cNvGrpSpPr>
          <p:nvPr/>
        </p:nvGrpSpPr>
        <p:grpSpPr bwMode="auto">
          <a:xfrm>
            <a:off x="495930" y="1903190"/>
            <a:ext cx="2317750" cy="3656012"/>
            <a:chOff x="1100137" y="2316480"/>
            <a:chExt cx="2317047" cy="3655060"/>
          </a:xfrm>
        </p:grpSpPr>
        <p:grpSp>
          <p:nvGrpSpPr>
            <p:cNvPr id="11" name="Gruppe 77"/>
            <p:cNvGrpSpPr>
              <a:grpSpLocks/>
            </p:cNvGrpSpPr>
            <p:nvPr/>
          </p:nvGrpSpPr>
          <p:grpSpPr bwMode="auto">
            <a:xfrm>
              <a:off x="1100137" y="2316480"/>
              <a:ext cx="2317047" cy="3655060"/>
              <a:chOff x="-2176463" y="5702300"/>
              <a:chExt cx="2479675" cy="3911600"/>
            </a:xfrm>
          </p:grpSpPr>
          <p:sp>
            <p:nvSpPr>
              <p:cNvPr id="13" name="Freeform 99"/>
              <p:cNvSpPr>
                <a:spLocks/>
              </p:cNvSpPr>
              <p:nvPr/>
            </p:nvSpPr>
            <p:spPr bwMode="auto">
              <a:xfrm>
                <a:off x="-916245" y="6004630"/>
                <a:ext cx="164745" cy="504448"/>
              </a:xfrm>
              <a:custGeom>
                <a:avLst/>
                <a:gdLst/>
                <a:ahLst/>
                <a:cxnLst>
                  <a:cxn ang="0">
                    <a:pos x="8" y="316"/>
                  </a:cxn>
                  <a:cxn ang="0">
                    <a:pos x="0" y="310"/>
                  </a:cxn>
                  <a:cxn ang="0">
                    <a:pos x="6" y="278"/>
                  </a:cxn>
                  <a:cxn ang="0">
                    <a:pos x="14" y="254"/>
                  </a:cxn>
                  <a:cxn ang="0">
                    <a:pos x="20" y="226"/>
                  </a:cxn>
                  <a:cxn ang="0">
                    <a:pos x="20" y="216"/>
                  </a:cxn>
                  <a:cxn ang="0">
                    <a:pos x="28" y="192"/>
                  </a:cxn>
                  <a:cxn ang="0">
                    <a:pos x="40" y="174"/>
                  </a:cxn>
                  <a:cxn ang="0">
                    <a:pos x="42" y="152"/>
                  </a:cxn>
                  <a:cxn ang="0">
                    <a:pos x="44" y="120"/>
                  </a:cxn>
                  <a:cxn ang="0">
                    <a:pos x="46" y="68"/>
                  </a:cxn>
                  <a:cxn ang="0">
                    <a:pos x="42" y="36"/>
                  </a:cxn>
                  <a:cxn ang="0">
                    <a:pos x="28" y="14"/>
                  </a:cxn>
                  <a:cxn ang="0">
                    <a:pos x="20" y="4"/>
                  </a:cxn>
                  <a:cxn ang="0">
                    <a:pos x="34" y="0"/>
                  </a:cxn>
                  <a:cxn ang="0">
                    <a:pos x="48" y="4"/>
                  </a:cxn>
                  <a:cxn ang="0">
                    <a:pos x="64" y="8"/>
                  </a:cxn>
                  <a:cxn ang="0">
                    <a:pos x="72" y="8"/>
                  </a:cxn>
                  <a:cxn ang="0">
                    <a:pos x="94" y="12"/>
                  </a:cxn>
                  <a:cxn ang="0">
                    <a:pos x="104" y="16"/>
                  </a:cxn>
                  <a:cxn ang="0">
                    <a:pos x="104" y="42"/>
                  </a:cxn>
                  <a:cxn ang="0">
                    <a:pos x="94" y="70"/>
                  </a:cxn>
                  <a:cxn ang="0">
                    <a:pos x="88" y="96"/>
                  </a:cxn>
                  <a:cxn ang="0">
                    <a:pos x="82" y="106"/>
                  </a:cxn>
                  <a:cxn ang="0">
                    <a:pos x="78" y="124"/>
                  </a:cxn>
                  <a:cxn ang="0">
                    <a:pos x="74" y="138"/>
                  </a:cxn>
                  <a:cxn ang="0">
                    <a:pos x="74" y="156"/>
                  </a:cxn>
                  <a:cxn ang="0">
                    <a:pos x="72" y="172"/>
                  </a:cxn>
                  <a:cxn ang="0">
                    <a:pos x="66" y="196"/>
                  </a:cxn>
                  <a:cxn ang="0">
                    <a:pos x="56" y="218"/>
                  </a:cxn>
                  <a:cxn ang="0">
                    <a:pos x="52" y="234"/>
                  </a:cxn>
                  <a:cxn ang="0">
                    <a:pos x="52" y="244"/>
                  </a:cxn>
                  <a:cxn ang="0">
                    <a:pos x="48" y="262"/>
                  </a:cxn>
                  <a:cxn ang="0">
                    <a:pos x="46" y="274"/>
                  </a:cxn>
                  <a:cxn ang="0">
                    <a:pos x="46" y="294"/>
                  </a:cxn>
                  <a:cxn ang="0">
                    <a:pos x="42" y="306"/>
                  </a:cxn>
                  <a:cxn ang="0">
                    <a:pos x="42" y="318"/>
                  </a:cxn>
                  <a:cxn ang="0">
                    <a:pos x="8" y="316"/>
                  </a:cxn>
                </a:cxnLst>
                <a:rect l="0" t="0" r="r" b="b"/>
                <a:pathLst>
                  <a:path w="104" h="318">
                    <a:moveTo>
                      <a:pt x="8" y="316"/>
                    </a:moveTo>
                    <a:lnTo>
                      <a:pt x="0" y="310"/>
                    </a:lnTo>
                    <a:lnTo>
                      <a:pt x="6" y="278"/>
                    </a:lnTo>
                    <a:lnTo>
                      <a:pt x="14" y="254"/>
                    </a:lnTo>
                    <a:lnTo>
                      <a:pt x="20" y="226"/>
                    </a:lnTo>
                    <a:lnTo>
                      <a:pt x="20" y="216"/>
                    </a:lnTo>
                    <a:lnTo>
                      <a:pt x="28" y="192"/>
                    </a:lnTo>
                    <a:lnTo>
                      <a:pt x="40" y="174"/>
                    </a:lnTo>
                    <a:lnTo>
                      <a:pt x="42" y="152"/>
                    </a:lnTo>
                    <a:lnTo>
                      <a:pt x="44" y="120"/>
                    </a:lnTo>
                    <a:lnTo>
                      <a:pt x="46" y="68"/>
                    </a:lnTo>
                    <a:lnTo>
                      <a:pt x="42" y="36"/>
                    </a:lnTo>
                    <a:lnTo>
                      <a:pt x="28" y="14"/>
                    </a:lnTo>
                    <a:lnTo>
                      <a:pt x="20" y="4"/>
                    </a:lnTo>
                    <a:lnTo>
                      <a:pt x="34" y="0"/>
                    </a:lnTo>
                    <a:lnTo>
                      <a:pt x="48" y="4"/>
                    </a:lnTo>
                    <a:lnTo>
                      <a:pt x="64" y="8"/>
                    </a:lnTo>
                    <a:lnTo>
                      <a:pt x="72" y="8"/>
                    </a:lnTo>
                    <a:lnTo>
                      <a:pt x="94" y="12"/>
                    </a:lnTo>
                    <a:lnTo>
                      <a:pt x="104" y="16"/>
                    </a:lnTo>
                    <a:lnTo>
                      <a:pt x="104" y="42"/>
                    </a:lnTo>
                    <a:lnTo>
                      <a:pt x="94" y="70"/>
                    </a:lnTo>
                    <a:lnTo>
                      <a:pt x="88" y="96"/>
                    </a:lnTo>
                    <a:lnTo>
                      <a:pt x="82" y="106"/>
                    </a:lnTo>
                    <a:lnTo>
                      <a:pt x="78" y="124"/>
                    </a:lnTo>
                    <a:lnTo>
                      <a:pt x="74" y="138"/>
                    </a:lnTo>
                    <a:lnTo>
                      <a:pt x="74" y="156"/>
                    </a:lnTo>
                    <a:lnTo>
                      <a:pt x="72" y="172"/>
                    </a:lnTo>
                    <a:lnTo>
                      <a:pt x="66" y="196"/>
                    </a:lnTo>
                    <a:lnTo>
                      <a:pt x="56" y="218"/>
                    </a:lnTo>
                    <a:lnTo>
                      <a:pt x="52" y="234"/>
                    </a:lnTo>
                    <a:lnTo>
                      <a:pt x="52" y="244"/>
                    </a:lnTo>
                    <a:lnTo>
                      <a:pt x="48" y="262"/>
                    </a:lnTo>
                    <a:lnTo>
                      <a:pt x="46" y="274"/>
                    </a:lnTo>
                    <a:lnTo>
                      <a:pt x="46" y="294"/>
                    </a:lnTo>
                    <a:lnTo>
                      <a:pt x="42" y="306"/>
                    </a:lnTo>
                    <a:lnTo>
                      <a:pt x="42" y="318"/>
                    </a:lnTo>
                    <a:lnTo>
                      <a:pt x="8" y="316"/>
                    </a:lnTo>
                    <a:close/>
                  </a:path>
                </a:pathLst>
              </a:custGeom>
              <a:noFill/>
              <a:ln w="8">
                <a:solidFill>
                  <a:srgbClr val="FFFFFF"/>
                </a:solidFill>
                <a:prstDash val="solid"/>
                <a:round/>
                <a:headEnd/>
                <a:tailEnd/>
              </a:ln>
            </p:spPr>
            <p:txBody>
              <a:bodyPr/>
              <a:lstStyle/>
              <a:p>
                <a:pPr defTabSz="914400" fontAlgn="auto">
                  <a:spcBef>
                    <a:spcPts val="0"/>
                  </a:spcBef>
                  <a:spcAft>
                    <a:spcPts val="0"/>
                  </a:spcAft>
                  <a:defRPr/>
                </a:pPr>
                <a:endParaRPr lang="da-DK" kern="0">
                  <a:solidFill>
                    <a:sysClr val="windowText" lastClr="000000"/>
                  </a:solidFill>
                  <a:ea typeface="ＭＳ Ｐゴシック" pitchFamily="-97" charset="-128"/>
                  <a:cs typeface="+mn-cs"/>
                </a:endParaRPr>
              </a:p>
            </p:txBody>
          </p:sp>
          <p:sp>
            <p:nvSpPr>
              <p:cNvPr id="14" name="Freeform 100"/>
              <p:cNvSpPr>
                <a:spLocks/>
              </p:cNvSpPr>
              <p:nvPr/>
            </p:nvSpPr>
            <p:spPr bwMode="auto">
              <a:xfrm>
                <a:off x="-2176463" y="5702300"/>
                <a:ext cx="2479675" cy="3911600"/>
              </a:xfrm>
              <a:custGeom>
                <a:avLst/>
                <a:gdLst/>
                <a:ahLst/>
                <a:cxnLst>
                  <a:cxn ang="0">
                    <a:pos x="736" y="60"/>
                  </a:cxn>
                  <a:cxn ang="0">
                    <a:pos x="600" y="2"/>
                  </a:cxn>
                  <a:cxn ang="0">
                    <a:pos x="454" y="80"/>
                  </a:cxn>
                  <a:cxn ang="0">
                    <a:pos x="402" y="230"/>
                  </a:cxn>
                  <a:cxn ang="0">
                    <a:pos x="440" y="312"/>
                  </a:cxn>
                  <a:cxn ang="0">
                    <a:pos x="434" y="436"/>
                  </a:cxn>
                  <a:cxn ang="0">
                    <a:pos x="432" y="554"/>
                  </a:cxn>
                  <a:cxn ang="0">
                    <a:pos x="426" y="684"/>
                  </a:cxn>
                  <a:cxn ang="0">
                    <a:pos x="404" y="760"/>
                  </a:cxn>
                  <a:cxn ang="0">
                    <a:pos x="374" y="876"/>
                  </a:cxn>
                  <a:cxn ang="0">
                    <a:pos x="360" y="996"/>
                  </a:cxn>
                  <a:cxn ang="0">
                    <a:pos x="202" y="1080"/>
                  </a:cxn>
                  <a:cxn ang="0">
                    <a:pos x="186" y="1360"/>
                  </a:cxn>
                  <a:cxn ang="0">
                    <a:pos x="200" y="1720"/>
                  </a:cxn>
                  <a:cxn ang="0">
                    <a:pos x="318" y="1882"/>
                  </a:cxn>
                  <a:cxn ang="0">
                    <a:pos x="242" y="2040"/>
                  </a:cxn>
                  <a:cxn ang="0">
                    <a:pos x="114" y="2118"/>
                  </a:cxn>
                  <a:cxn ang="0">
                    <a:pos x="10" y="2160"/>
                  </a:cxn>
                  <a:cxn ang="0">
                    <a:pos x="84" y="2214"/>
                  </a:cxn>
                  <a:cxn ang="0">
                    <a:pos x="276" y="2204"/>
                  </a:cxn>
                  <a:cxn ang="0">
                    <a:pos x="414" y="2174"/>
                  </a:cxn>
                  <a:cxn ang="0">
                    <a:pos x="524" y="2160"/>
                  </a:cxn>
                  <a:cxn ang="0">
                    <a:pos x="536" y="2094"/>
                  </a:cxn>
                  <a:cxn ang="0">
                    <a:pos x="522" y="2004"/>
                  </a:cxn>
                  <a:cxn ang="0">
                    <a:pos x="494" y="1966"/>
                  </a:cxn>
                  <a:cxn ang="0">
                    <a:pos x="472" y="1812"/>
                  </a:cxn>
                  <a:cxn ang="0">
                    <a:pos x="470" y="1506"/>
                  </a:cxn>
                  <a:cxn ang="0">
                    <a:pos x="478" y="1318"/>
                  </a:cxn>
                  <a:cxn ang="0">
                    <a:pos x="518" y="1312"/>
                  </a:cxn>
                  <a:cxn ang="0">
                    <a:pos x="752" y="1306"/>
                  </a:cxn>
                  <a:cxn ang="0">
                    <a:pos x="826" y="1380"/>
                  </a:cxn>
                  <a:cxn ang="0">
                    <a:pos x="814" y="1512"/>
                  </a:cxn>
                  <a:cxn ang="0">
                    <a:pos x="790" y="1700"/>
                  </a:cxn>
                  <a:cxn ang="0">
                    <a:pos x="754" y="1944"/>
                  </a:cxn>
                  <a:cxn ang="0">
                    <a:pos x="764" y="2072"/>
                  </a:cxn>
                  <a:cxn ang="0">
                    <a:pos x="870" y="2144"/>
                  </a:cxn>
                  <a:cxn ang="0">
                    <a:pos x="840" y="2200"/>
                  </a:cxn>
                  <a:cxn ang="0">
                    <a:pos x="684" y="2376"/>
                  </a:cxn>
                  <a:cxn ang="0">
                    <a:pos x="680" y="2446"/>
                  </a:cxn>
                  <a:cxn ang="0">
                    <a:pos x="812" y="2460"/>
                  </a:cxn>
                  <a:cxn ang="0">
                    <a:pos x="942" y="2440"/>
                  </a:cxn>
                  <a:cxn ang="0">
                    <a:pos x="1016" y="2388"/>
                  </a:cxn>
                  <a:cxn ang="0">
                    <a:pos x="1088" y="2300"/>
                  </a:cxn>
                  <a:cxn ang="0">
                    <a:pos x="1072" y="2230"/>
                  </a:cxn>
                  <a:cxn ang="0">
                    <a:pos x="1032" y="2122"/>
                  </a:cxn>
                  <a:cxn ang="0">
                    <a:pos x="1064" y="1880"/>
                  </a:cxn>
                  <a:cxn ang="0">
                    <a:pos x="1084" y="1654"/>
                  </a:cxn>
                  <a:cxn ang="0">
                    <a:pos x="1114" y="1428"/>
                  </a:cxn>
                  <a:cxn ang="0">
                    <a:pos x="1226" y="1356"/>
                  </a:cxn>
                  <a:cxn ang="0">
                    <a:pos x="1360" y="1312"/>
                  </a:cxn>
                  <a:cxn ang="0">
                    <a:pos x="1458" y="1384"/>
                  </a:cxn>
                  <a:cxn ang="0">
                    <a:pos x="1498" y="1324"/>
                  </a:cxn>
                  <a:cxn ang="0">
                    <a:pos x="1562" y="1316"/>
                  </a:cxn>
                  <a:cxn ang="0">
                    <a:pos x="1550" y="1132"/>
                  </a:cxn>
                  <a:cxn ang="0">
                    <a:pos x="1410" y="654"/>
                  </a:cxn>
                  <a:cxn ang="0">
                    <a:pos x="1340" y="408"/>
                  </a:cxn>
                  <a:cxn ang="0">
                    <a:pos x="1154" y="248"/>
                  </a:cxn>
                  <a:cxn ang="0">
                    <a:pos x="908" y="178"/>
                  </a:cxn>
                  <a:cxn ang="0">
                    <a:pos x="810" y="152"/>
                  </a:cxn>
                </a:cxnLst>
                <a:rect l="0" t="0" r="r" b="b"/>
                <a:pathLst>
                  <a:path w="1562" h="2464">
                    <a:moveTo>
                      <a:pt x="784" y="138"/>
                    </a:moveTo>
                    <a:lnTo>
                      <a:pt x="784" y="138"/>
                    </a:lnTo>
                    <a:lnTo>
                      <a:pt x="778" y="134"/>
                    </a:lnTo>
                    <a:lnTo>
                      <a:pt x="772" y="128"/>
                    </a:lnTo>
                    <a:lnTo>
                      <a:pt x="764" y="116"/>
                    </a:lnTo>
                    <a:lnTo>
                      <a:pt x="760" y="102"/>
                    </a:lnTo>
                    <a:lnTo>
                      <a:pt x="754" y="86"/>
                    </a:lnTo>
                    <a:lnTo>
                      <a:pt x="754" y="86"/>
                    </a:lnTo>
                    <a:lnTo>
                      <a:pt x="746" y="72"/>
                    </a:lnTo>
                    <a:lnTo>
                      <a:pt x="736" y="60"/>
                    </a:lnTo>
                    <a:lnTo>
                      <a:pt x="722" y="48"/>
                    </a:lnTo>
                    <a:lnTo>
                      <a:pt x="710" y="38"/>
                    </a:lnTo>
                    <a:lnTo>
                      <a:pt x="710" y="38"/>
                    </a:lnTo>
                    <a:lnTo>
                      <a:pt x="688" y="24"/>
                    </a:lnTo>
                    <a:lnTo>
                      <a:pt x="658" y="10"/>
                    </a:lnTo>
                    <a:lnTo>
                      <a:pt x="642" y="6"/>
                    </a:lnTo>
                    <a:lnTo>
                      <a:pt x="626" y="2"/>
                    </a:lnTo>
                    <a:lnTo>
                      <a:pt x="612" y="0"/>
                    </a:lnTo>
                    <a:lnTo>
                      <a:pt x="600" y="2"/>
                    </a:lnTo>
                    <a:lnTo>
                      <a:pt x="600" y="2"/>
                    </a:lnTo>
                    <a:lnTo>
                      <a:pt x="568" y="10"/>
                    </a:lnTo>
                    <a:lnTo>
                      <a:pt x="552" y="14"/>
                    </a:lnTo>
                    <a:lnTo>
                      <a:pt x="536" y="18"/>
                    </a:lnTo>
                    <a:lnTo>
                      <a:pt x="536" y="18"/>
                    </a:lnTo>
                    <a:lnTo>
                      <a:pt x="518" y="26"/>
                    </a:lnTo>
                    <a:lnTo>
                      <a:pt x="504" y="36"/>
                    </a:lnTo>
                    <a:lnTo>
                      <a:pt x="476" y="58"/>
                    </a:lnTo>
                    <a:lnTo>
                      <a:pt x="476" y="58"/>
                    </a:lnTo>
                    <a:lnTo>
                      <a:pt x="464" y="68"/>
                    </a:lnTo>
                    <a:lnTo>
                      <a:pt x="454" y="80"/>
                    </a:lnTo>
                    <a:lnTo>
                      <a:pt x="444" y="92"/>
                    </a:lnTo>
                    <a:lnTo>
                      <a:pt x="436" y="104"/>
                    </a:lnTo>
                    <a:lnTo>
                      <a:pt x="420" y="130"/>
                    </a:lnTo>
                    <a:lnTo>
                      <a:pt x="408" y="160"/>
                    </a:lnTo>
                    <a:lnTo>
                      <a:pt x="408" y="160"/>
                    </a:lnTo>
                    <a:lnTo>
                      <a:pt x="404" y="176"/>
                    </a:lnTo>
                    <a:lnTo>
                      <a:pt x="404" y="190"/>
                    </a:lnTo>
                    <a:lnTo>
                      <a:pt x="402" y="220"/>
                    </a:lnTo>
                    <a:lnTo>
                      <a:pt x="402" y="220"/>
                    </a:lnTo>
                    <a:lnTo>
                      <a:pt x="402" y="230"/>
                    </a:lnTo>
                    <a:lnTo>
                      <a:pt x="402" y="238"/>
                    </a:lnTo>
                    <a:lnTo>
                      <a:pt x="406" y="244"/>
                    </a:lnTo>
                    <a:lnTo>
                      <a:pt x="408" y="248"/>
                    </a:lnTo>
                    <a:lnTo>
                      <a:pt x="418" y="256"/>
                    </a:lnTo>
                    <a:lnTo>
                      <a:pt x="424" y="262"/>
                    </a:lnTo>
                    <a:lnTo>
                      <a:pt x="428" y="270"/>
                    </a:lnTo>
                    <a:lnTo>
                      <a:pt x="428" y="270"/>
                    </a:lnTo>
                    <a:lnTo>
                      <a:pt x="434" y="282"/>
                    </a:lnTo>
                    <a:lnTo>
                      <a:pt x="438" y="296"/>
                    </a:lnTo>
                    <a:lnTo>
                      <a:pt x="440" y="312"/>
                    </a:lnTo>
                    <a:lnTo>
                      <a:pt x="440" y="328"/>
                    </a:lnTo>
                    <a:lnTo>
                      <a:pt x="438" y="362"/>
                    </a:lnTo>
                    <a:lnTo>
                      <a:pt x="434" y="392"/>
                    </a:lnTo>
                    <a:lnTo>
                      <a:pt x="434" y="392"/>
                    </a:lnTo>
                    <a:lnTo>
                      <a:pt x="430" y="402"/>
                    </a:lnTo>
                    <a:lnTo>
                      <a:pt x="428" y="406"/>
                    </a:lnTo>
                    <a:lnTo>
                      <a:pt x="428" y="412"/>
                    </a:lnTo>
                    <a:lnTo>
                      <a:pt x="428" y="412"/>
                    </a:lnTo>
                    <a:lnTo>
                      <a:pt x="432" y="428"/>
                    </a:lnTo>
                    <a:lnTo>
                      <a:pt x="434" y="436"/>
                    </a:lnTo>
                    <a:lnTo>
                      <a:pt x="436" y="446"/>
                    </a:lnTo>
                    <a:lnTo>
                      <a:pt x="436" y="446"/>
                    </a:lnTo>
                    <a:lnTo>
                      <a:pt x="434" y="468"/>
                    </a:lnTo>
                    <a:lnTo>
                      <a:pt x="430" y="490"/>
                    </a:lnTo>
                    <a:lnTo>
                      <a:pt x="430" y="490"/>
                    </a:lnTo>
                    <a:lnTo>
                      <a:pt x="428" y="506"/>
                    </a:lnTo>
                    <a:lnTo>
                      <a:pt x="430" y="522"/>
                    </a:lnTo>
                    <a:lnTo>
                      <a:pt x="432" y="538"/>
                    </a:lnTo>
                    <a:lnTo>
                      <a:pt x="432" y="554"/>
                    </a:lnTo>
                    <a:lnTo>
                      <a:pt x="432" y="554"/>
                    </a:lnTo>
                    <a:lnTo>
                      <a:pt x="430" y="584"/>
                    </a:lnTo>
                    <a:lnTo>
                      <a:pt x="430" y="598"/>
                    </a:lnTo>
                    <a:lnTo>
                      <a:pt x="430" y="614"/>
                    </a:lnTo>
                    <a:lnTo>
                      <a:pt x="430" y="614"/>
                    </a:lnTo>
                    <a:lnTo>
                      <a:pt x="438" y="648"/>
                    </a:lnTo>
                    <a:lnTo>
                      <a:pt x="438" y="648"/>
                    </a:lnTo>
                    <a:lnTo>
                      <a:pt x="434" y="660"/>
                    </a:lnTo>
                    <a:lnTo>
                      <a:pt x="428" y="674"/>
                    </a:lnTo>
                    <a:lnTo>
                      <a:pt x="428" y="674"/>
                    </a:lnTo>
                    <a:lnTo>
                      <a:pt x="426" y="684"/>
                    </a:lnTo>
                    <a:lnTo>
                      <a:pt x="428" y="694"/>
                    </a:lnTo>
                    <a:lnTo>
                      <a:pt x="430" y="714"/>
                    </a:lnTo>
                    <a:lnTo>
                      <a:pt x="430" y="714"/>
                    </a:lnTo>
                    <a:lnTo>
                      <a:pt x="430" y="718"/>
                    </a:lnTo>
                    <a:lnTo>
                      <a:pt x="428" y="722"/>
                    </a:lnTo>
                    <a:lnTo>
                      <a:pt x="422" y="730"/>
                    </a:lnTo>
                    <a:lnTo>
                      <a:pt x="416" y="736"/>
                    </a:lnTo>
                    <a:lnTo>
                      <a:pt x="412" y="742"/>
                    </a:lnTo>
                    <a:lnTo>
                      <a:pt x="412" y="742"/>
                    </a:lnTo>
                    <a:lnTo>
                      <a:pt x="404" y="760"/>
                    </a:lnTo>
                    <a:lnTo>
                      <a:pt x="398" y="778"/>
                    </a:lnTo>
                    <a:lnTo>
                      <a:pt x="398" y="778"/>
                    </a:lnTo>
                    <a:lnTo>
                      <a:pt x="392" y="788"/>
                    </a:lnTo>
                    <a:lnTo>
                      <a:pt x="386" y="796"/>
                    </a:lnTo>
                    <a:lnTo>
                      <a:pt x="380" y="806"/>
                    </a:lnTo>
                    <a:lnTo>
                      <a:pt x="376" y="816"/>
                    </a:lnTo>
                    <a:lnTo>
                      <a:pt x="376" y="816"/>
                    </a:lnTo>
                    <a:lnTo>
                      <a:pt x="372" y="834"/>
                    </a:lnTo>
                    <a:lnTo>
                      <a:pt x="370" y="854"/>
                    </a:lnTo>
                    <a:lnTo>
                      <a:pt x="374" y="876"/>
                    </a:lnTo>
                    <a:lnTo>
                      <a:pt x="378" y="898"/>
                    </a:lnTo>
                    <a:lnTo>
                      <a:pt x="384" y="918"/>
                    </a:lnTo>
                    <a:lnTo>
                      <a:pt x="392" y="938"/>
                    </a:lnTo>
                    <a:lnTo>
                      <a:pt x="402" y="956"/>
                    </a:lnTo>
                    <a:lnTo>
                      <a:pt x="410" y="972"/>
                    </a:lnTo>
                    <a:lnTo>
                      <a:pt x="410" y="972"/>
                    </a:lnTo>
                    <a:lnTo>
                      <a:pt x="398" y="978"/>
                    </a:lnTo>
                    <a:lnTo>
                      <a:pt x="386" y="986"/>
                    </a:lnTo>
                    <a:lnTo>
                      <a:pt x="374" y="992"/>
                    </a:lnTo>
                    <a:lnTo>
                      <a:pt x="360" y="996"/>
                    </a:lnTo>
                    <a:lnTo>
                      <a:pt x="360" y="996"/>
                    </a:lnTo>
                    <a:lnTo>
                      <a:pt x="326" y="1004"/>
                    </a:lnTo>
                    <a:lnTo>
                      <a:pt x="292" y="1016"/>
                    </a:lnTo>
                    <a:lnTo>
                      <a:pt x="292" y="1016"/>
                    </a:lnTo>
                    <a:lnTo>
                      <a:pt x="264" y="1030"/>
                    </a:lnTo>
                    <a:lnTo>
                      <a:pt x="250" y="1038"/>
                    </a:lnTo>
                    <a:lnTo>
                      <a:pt x="236" y="1046"/>
                    </a:lnTo>
                    <a:lnTo>
                      <a:pt x="224" y="1056"/>
                    </a:lnTo>
                    <a:lnTo>
                      <a:pt x="212" y="1068"/>
                    </a:lnTo>
                    <a:lnTo>
                      <a:pt x="202" y="1080"/>
                    </a:lnTo>
                    <a:lnTo>
                      <a:pt x="196" y="1094"/>
                    </a:lnTo>
                    <a:lnTo>
                      <a:pt x="196" y="1094"/>
                    </a:lnTo>
                    <a:lnTo>
                      <a:pt x="190" y="1110"/>
                    </a:lnTo>
                    <a:lnTo>
                      <a:pt x="184" y="1126"/>
                    </a:lnTo>
                    <a:lnTo>
                      <a:pt x="178" y="1158"/>
                    </a:lnTo>
                    <a:lnTo>
                      <a:pt x="176" y="1192"/>
                    </a:lnTo>
                    <a:lnTo>
                      <a:pt x="176" y="1226"/>
                    </a:lnTo>
                    <a:lnTo>
                      <a:pt x="180" y="1294"/>
                    </a:lnTo>
                    <a:lnTo>
                      <a:pt x="186" y="1360"/>
                    </a:lnTo>
                    <a:lnTo>
                      <a:pt x="186" y="1360"/>
                    </a:lnTo>
                    <a:lnTo>
                      <a:pt x="186" y="1390"/>
                    </a:lnTo>
                    <a:lnTo>
                      <a:pt x="190" y="1418"/>
                    </a:lnTo>
                    <a:lnTo>
                      <a:pt x="200" y="1478"/>
                    </a:lnTo>
                    <a:lnTo>
                      <a:pt x="204" y="1508"/>
                    </a:lnTo>
                    <a:lnTo>
                      <a:pt x="208" y="1536"/>
                    </a:lnTo>
                    <a:lnTo>
                      <a:pt x="210" y="1566"/>
                    </a:lnTo>
                    <a:lnTo>
                      <a:pt x="208" y="1594"/>
                    </a:lnTo>
                    <a:lnTo>
                      <a:pt x="208" y="1594"/>
                    </a:lnTo>
                    <a:lnTo>
                      <a:pt x="204" y="1658"/>
                    </a:lnTo>
                    <a:lnTo>
                      <a:pt x="200" y="1720"/>
                    </a:lnTo>
                    <a:lnTo>
                      <a:pt x="198" y="1784"/>
                    </a:lnTo>
                    <a:lnTo>
                      <a:pt x="192" y="1846"/>
                    </a:lnTo>
                    <a:lnTo>
                      <a:pt x="192" y="1846"/>
                    </a:lnTo>
                    <a:lnTo>
                      <a:pt x="190" y="1878"/>
                    </a:lnTo>
                    <a:lnTo>
                      <a:pt x="190" y="1878"/>
                    </a:lnTo>
                    <a:lnTo>
                      <a:pt x="252" y="1878"/>
                    </a:lnTo>
                    <a:lnTo>
                      <a:pt x="284" y="1878"/>
                    </a:lnTo>
                    <a:lnTo>
                      <a:pt x="314" y="1880"/>
                    </a:lnTo>
                    <a:lnTo>
                      <a:pt x="314" y="1880"/>
                    </a:lnTo>
                    <a:lnTo>
                      <a:pt x="318" y="1882"/>
                    </a:lnTo>
                    <a:lnTo>
                      <a:pt x="320" y="1886"/>
                    </a:lnTo>
                    <a:lnTo>
                      <a:pt x="320" y="1890"/>
                    </a:lnTo>
                    <a:lnTo>
                      <a:pt x="320" y="1898"/>
                    </a:lnTo>
                    <a:lnTo>
                      <a:pt x="314" y="1914"/>
                    </a:lnTo>
                    <a:lnTo>
                      <a:pt x="308" y="1932"/>
                    </a:lnTo>
                    <a:lnTo>
                      <a:pt x="290" y="1968"/>
                    </a:lnTo>
                    <a:lnTo>
                      <a:pt x="278" y="1988"/>
                    </a:lnTo>
                    <a:lnTo>
                      <a:pt x="278" y="1988"/>
                    </a:lnTo>
                    <a:lnTo>
                      <a:pt x="260" y="2012"/>
                    </a:lnTo>
                    <a:lnTo>
                      <a:pt x="242" y="2040"/>
                    </a:lnTo>
                    <a:lnTo>
                      <a:pt x="222" y="2064"/>
                    </a:lnTo>
                    <a:lnTo>
                      <a:pt x="210" y="2074"/>
                    </a:lnTo>
                    <a:lnTo>
                      <a:pt x="198" y="2084"/>
                    </a:lnTo>
                    <a:lnTo>
                      <a:pt x="198" y="2084"/>
                    </a:lnTo>
                    <a:lnTo>
                      <a:pt x="174" y="2104"/>
                    </a:lnTo>
                    <a:lnTo>
                      <a:pt x="160" y="2110"/>
                    </a:lnTo>
                    <a:lnTo>
                      <a:pt x="152" y="2114"/>
                    </a:lnTo>
                    <a:lnTo>
                      <a:pt x="144" y="2114"/>
                    </a:lnTo>
                    <a:lnTo>
                      <a:pt x="144" y="2114"/>
                    </a:lnTo>
                    <a:lnTo>
                      <a:pt x="114" y="2118"/>
                    </a:lnTo>
                    <a:lnTo>
                      <a:pt x="102" y="2122"/>
                    </a:lnTo>
                    <a:lnTo>
                      <a:pt x="88" y="2128"/>
                    </a:lnTo>
                    <a:lnTo>
                      <a:pt x="88" y="2128"/>
                    </a:lnTo>
                    <a:lnTo>
                      <a:pt x="74" y="2132"/>
                    </a:lnTo>
                    <a:lnTo>
                      <a:pt x="60" y="2132"/>
                    </a:lnTo>
                    <a:lnTo>
                      <a:pt x="48" y="2134"/>
                    </a:lnTo>
                    <a:lnTo>
                      <a:pt x="34" y="2140"/>
                    </a:lnTo>
                    <a:lnTo>
                      <a:pt x="34" y="2140"/>
                    </a:lnTo>
                    <a:lnTo>
                      <a:pt x="22" y="2148"/>
                    </a:lnTo>
                    <a:lnTo>
                      <a:pt x="10" y="2160"/>
                    </a:lnTo>
                    <a:lnTo>
                      <a:pt x="4" y="2172"/>
                    </a:lnTo>
                    <a:lnTo>
                      <a:pt x="0" y="2186"/>
                    </a:lnTo>
                    <a:lnTo>
                      <a:pt x="0" y="2186"/>
                    </a:lnTo>
                    <a:lnTo>
                      <a:pt x="0" y="2192"/>
                    </a:lnTo>
                    <a:lnTo>
                      <a:pt x="4" y="2196"/>
                    </a:lnTo>
                    <a:lnTo>
                      <a:pt x="8" y="2200"/>
                    </a:lnTo>
                    <a:lnTo>
                      <a:pt x="14" y="2204"/>
                    </a:lnTo>
                    <a:lnTo>
                      <a:pt x="28" y="2208"/>
                    </a:lnTo>
                    <a:lnTo>
                      <a:pt x="46" y="2212"/>
                    </a:lnTo>
                    <a:lnTo>
                      <a:pt x="84" y="2214"/>
                    </a:lnTo>
                    <a:lnTo>
                      <a:pt x="110" y="2216"/>
                    </a:lnTo>
                    <a:lnTo>
                      <a:pt x="110" y="2216"/>
                    </a:lnTo>
                    <a:lnTo>
                      <a:pt x="148" y="2216"/>
                    </a:lnTo>
                    <a:lnTo>
                      <a:pt x="186" y="2212"/>
                    </a:lnTo>
                    <a:lnTo>
                      <a:pt x="186" y="2212"/>
                    </a:lnTo>
                    <a:lnTo>
                      <a:pt x="208" y="2212"/>
                    </a:lnTo>
                    <a:lnTo>
                      <a:pt x="232" y="2212"/>
                    </a:lnTo>
                    <a:lnTo>
                      <a:pt x="256" y="2212"/>
                    </a:lnTo>
                    <a:lnTo>
                      <a:pt x="266" y="2208"/>
                    </a:lnTo>
                    <a:lnTo>
                      <a:pt x="276" y="2204"/>
                    </a:lnTo>
                    <a:lnTo>
                      <a:pt x="276" y="2204"/>
                    </a:lnTo>
                    <a:lnTo>
                      <a:pt x="304" y="2188"/>
                    </a:lnTo>
                    <a:lnTo>
                      <a:pt x="318" y="2182"/>
                    </a:lnTo>
                    <a:lnTo>
                      <a:pt x="332" y="2176"/>
                    </a:lnTo>
                    <a:lnTo>
                      <a:pt x="346" y="2174"/>
                    </a:lnTo>
                    <a:lnTo>
                      <a:pt x="360" y="2172"/>
                    </a:lnTo>
                    <a:lnTo>
                      <a:pt x="376" y="2172"/>
                    </a:lnTo>
                    <a:lnTo>
                      <a:pt x="394" y="2174"/>
                    </a:lnTo>
                    <a:lnTo>
                      <a:pt x="394" y="2174"/>
                    </a:lnTo>
                    <a:lnTo>
                      <a:pt x="414" y="2174"/>
                    </a:lnTo>
                    <a:lnTo>
                      <a:pt x="434" y="2174"/>
                    </a:lnTo>
                    <a:lnTo>
                      <a:pt x="454" y="2170"/>
                    </a:lnTo>
                    <a:lnTo>
                      <a:pt x="474" y="2170"/>
                    </a:lnTo>
                    <a:lnTo>
                      <a:pt x="474" y="2170"/>
                    </a:lnTo>
                    <a:lnTo>
                      <a:pt x="484" y="2168"/>
                    </a:lnTo>
                    <a:lnTo>
                      <a:pt x="496" y="2166"/>
                    </a:lnTo>
                    <a:lnTo>
                      <a:pt x="506" y="2162"/>
                    </a:lnTo>
                    <a:lnTo>
                      <a:pt x="518" y="2160"/>
                    </a:lnTo>
                    <a:lnTo>
                      <a:pt x="518" y="2160"/>
                    </a:lnTo>
                    <a:lnTo>
                      <a:pt x="524" y="2160"/>
                    </a:lnTo>
                    <a:lnTo>
                      <a:pt x="530" y="2158"/>
                    </a:lnTo>
                    <a:lnTo>
                      <a:pt x="534" y="2156"/>
                    </a:lnTo>
                    <a:lnTo>
                      <a:pt x="536" y="2154"/>
                    </a:lnTo>
                    <a:lnTo>
                      <a:pt x="540" y="2144"/>
                    </a:lnTo>
                    <a:lnTo>
                      <a:pt x="542" y="2134"/>
                    </a:lnTo>
                    <a:lnTo>
                      <a:pt x="542" y="2134"/>
                    </a:lnTo>
                    <a:lnTo>
                      <a:pt x="542" y="2124"/>
                    </a:lnTo>
                    <a:lnTo>
                      <a:pt x="542" y="2114"/>
                    </a:lnTo>
                    <a:lnTo>
                      <a:pt x="536" y="2094"/>
                    </a:lnTo>
                    <a:lnTo>
                      <a:pt x="536" y="2094"/>
                    </a:lnTo>
                    <a:lnTo>
                      <a:pt x="534" y="2090"/>
                    </a:lnTo>
                    <a:lnTo>
                      <a:pt x="530" y="2088"/>
                    </a:lnTo>
                    <a:lnTo>
                      <a:pt x="528" y="2088"/>
                    </a:lnTo>
                    <a:lnTo>
                      <a:pt x="528" y="2084"/>
                    </a:lnTo>
                    <a:lnTo>
                      <a:pt x="528" y="2084"/>
                    </a:lnTo>
                    <a:lnTo>
                      <a:pt x="528" y="2064"/>
                    </a:lnTo>
                    <a:lnTo>
                      <a:pt x="528" y="2064"/>
                    </a:lnTo>
                    <a:lnTo>
                      <a:pt x="528" y="2046"/>
                    </a:lnTo>
                    <a:lnTo>
                      <a:pt x="526" y="2024"/>
                    </a:lnTo>
                    <a:lnTo>
                      <a:pt x="522" y="2004"/>
                    </a:lnTo>
                    <a:lnTo>
                      <a:pt x="520" y="1994"/>
                    </a:lnTo>
                    <a:lnTo>
                      <a:pt x="516" y="1986"/>
                    </a:lnTo>
                    <a:lnTo>
                      <a:pt x="516" y="1986"/>
                    </a:lnTo>
                    <a:lnTo>
                      <a:pt x="514" y="1978"/>
                    </a:lnTo>
                    <a:lnTo>
                      <a:pt x="514" y="1976"/>
                    </a:lnTo>
                    <a:lnTo>
                      <a:pt x="510" y="1974"/>
                    </a:lnTo>
                    <a:lnTo>
                      <a:pt x="510" y="1974"/>
                    </a:lnTo>
                    <a:lnTo>
                      <a:pt x="502" y="1970"/>
                    </a:lnTo>
                    <a:lnTo>
                      <a:pt x="498" y="1968"/>
                    </a:lnTo>
                    <a:lnTo>
                      <a:pt x="494" y="1966"/>
                    </a:lnTo>
                    <a:lnTo>
                      <a:pt x="494" y="1966"/>
                    </a:lnTo>
                    <a:lnTo>
                      <a:pt x="490" y="1946"/>
                    </a:lnTo>
                    <a:lnTo>
                      <a:pt x="486" y="1926"/>
                    </a:lnTo>
                    <a:lnTo>
                      <a:pt x="486" y="1926"/>
                    </a:lnTo>
                    <a:lnTo>
                      <a:pt x="482" y="1908"/>
                    </a:lnTo>
                    <a:lnTo>
                      <a:pt x="480" y="1890"/>
                    </a:lnTo>
                    <a:lnTo>
                      <a:pt x="480" y="1870"/>
                    </a:lnTo>
                    <a:lnTo>
                      <a:pt x="478" y="1852"/>
                    </a:lnTo>
                    <a:lnTo>
                      <a:pt x="478" y="1852"/>
                    </a:lnTo>
                    <a:lnTo>
                      <a:pt x="472" y="1812"/>
                    </a:lnTo>
                    <a:lnTo>
                      <a:pt x="468" y="1774"/>
                    </a:lnTo>
                    <a:lnTo>
                      <a:pt x="468" y="1774"/>
                    </a:lnTo>
                    <a:lnTo>
                      <a:pt x="466" y="1748"/>
                    </a:lnTo>
                    <a:lnTo>
                      <a:pt x="466" y="1698"/>
                    </a:lnTo>
                    <a:lnTo>
                      <a:pt x="466" y="1608"/>
                    </a:lnTo>
                    <a:lnTo>
                      <a:pt x="466" y="1608"/>
                    </a:lnTo>
                    <a:lnTo>
                      <a:pt x="464" y="1574"/>
                    </a:lnTo>
                    <a:lnTo>
                      <a:pt x="464" y="1540"/>
                    </a:lnTo>
                    <a:lnTo>
                      <a:pt x="466" y="1522"/>
                    </a:lnTo>
                    <a:lnTo>
                      <a:pt x="470" y="1506"/>
                    </a:lnTo>
                    <a:lnTo>
                      <a:pt x="474" y="1490"/>
                    </a:lnTo>
                    <a:lnTo>
                      <a:pt x="482" y="1474"/>
                    </a:lnTo>
                    <a:lnTo>
                      <a:pt x="482" y="1474"/>
                    </a:lnTo>
                    <a:lnTo>
                      <a:pt x="484" y="1466"/>
                    </a:lnTo>
                    <a:lnTo>
                      <a:pt x="484" y="1452"/>
                    </a:lnTo>
                    <a:lnTo>
                      <a:pt x="486" y="1410"/>
                    </a:lnTo>
                    <a:lnTo>
                      <a:pt x="486" y="1340"/>
                    </a:lnTo>
                    <a:lnTo>
                      <a:pt x="486" y="1340"/>
                    </a:lnTo>
                    <a:lnTo>
                      <a:pt x="484" y="1328"/>
                    </a:lnTo>
                    <a:lnTo>
                      <a:pt x="478" y="1318"/>
                    </a:lnTo>
                    <a:lnTo>
                      <a:pt x="474" y="1308"/>
                    </a:lnTo>
                    <a:lnTo>
                      <a:pt x="470" y="1296"/>
                    </a:lnTo>
                    <a:lnTo>
                      <a:pt x="470" y="1296"/>
                    </a:lnTo>
                    <a:lnTo>
                      <a:pt x="476" y="1294"/>
                    </a:lnTo>
                    <a:lnTo>
                      <a:pt x="484" y="1296"/>
                    </a:lnTo>
                    <a:lnTo>
                      <a:pt x="488" y="1298"/>
                    </a:lnTo>
                    <a:lnTo>
                      <a:pt x="494" y="1302"/>
                    </a:lnTo>
                    <a:lnTo>
                      <a:pt x="504" y="1308"/>
                    </a:lnTo>
                    <a:lnTo>
                      <a:pt x="510" y="1310"/>
                    </a:lnTo>
                    <a:lnTo>
                      <a:pt x="518" y="1312"/>
                    </a:lnTo>
                    <a:lnTo>
                      <a:pt x="518" y="1312"/>
                    </a:lnTo>
                    <a:lnTo>
                      <a:pt x="568" y="1312"/>
                    </a:lnTo>
                    <a:lnTo>
                      <a:pt x="568" y="1312"/>
                    </a:lnTo>
                    <a:lnTo>
                      <a:pt x="636" y="1310"/>
                    </a:lnTo>
                    <a:lnTo>
                      <a:pt x="702" y="1308"/>
                    </a:lnTo>
                    <a:lnTo>
                      <a:pt x="702" y="1308"/>
                    </a:lnTo>
                    <a:lnTo>
                      <a:pt x="698" y="1308"/>
                    </a:lnTo>
                    <a:lnTo>
                      <a:pt x="698" y="1308"/>
                    </a:lnTo>
                    <a:lnTo>
                      <a:pt x="752" y="1306"/>
                    </a:lnTo>
                    <a:lnTo>
                      <a:pt x="752" y="1306"/>
                    </a:lnTo>
                    <a:lnTo>
                      <a:pt x="784" y="1302"/>
                    </a:lnTo>
                    <a:lnTo>
                      <a:pt x="802" y="1300"/>
                    </a:lnTo>
                    <a:lnTo>
                      <a:pt x="808" y="1298"/>
                    </a:lnTo>
                    <a:lnTo>
                      <a:pt x="808" y="1296"/>
                    </a:lnTo>
                    <a:lnTo>
                      <a:pt x="808" y="1296"/>
                    </a:lnTo>
                    <a:lnTo>
                      <a:pt x="818" y="1308"/>
                    </a:lnTo>
                    <a:lnTo>
                      <a:pt x="824" y="1320"/>
                    </a:lnTo>
                    <a:lnTo>
                      <a:pt x="826" y="1334"/>
                    </a:lnTo>
                    <a:lnTo>
                      <a:pt x="828" y="1350"/>
                    </a:lnTo>
                    <a:lnTo>
                      <a:pt x="826" y="1380"/>
                    </a:lnTo>
                    <a:lnTo>
                      <a:pt x="824" y="1410"/>
                    </a:lnTo>
                    <a:lnTo>
                      <a:pt x="824" y="1410"/>
                    </a:lnTo>
                    <a:lnTo>
                      <a:pt x="824" y="1426"/>
                    </a:lnTo>
                    <a:lnTo>
                      <a:pt x="820" y="1440"/>
                    </a:lnTo>
                    <a:lnTo>
                      <a:pt x="818" y="1454"/>
                    </a:lnTo>
                    <a:lnTo>
                      <a:pt x="818" y="1470"/>
                    </a:lnTo>
                    <a:lnTo>
                      <a:pt x="818" y="1470"/>
                    </a:lnTo>
                    <a:lnTo>
                      <a:pt x="818" y="1484"/>
                    </a:lnTo>
                    <a:lnTo>
                      <a:pt x="816" y="1498"/>
                    </a:lnTo>
                    <a:lnTo>
                      <a:pt x="814" y="1512"/>
                    </a:lnTo>
                    <a:lnTo>
                      <a:pt x="814" y="1526"/>
                    </a:lnTo>
                    <a:lnTo>
                      <a:pt x="814" y="1526"/>
                    </a:lnTo>
                    <a:lnTo>
                      <a:pt x="818" y="1544"/>
                    </a:lnTo>
                    <a:lnTo>
                      <a:pt x="818" y="1562"/>
                    </a:lnTo>
                    <a:lnTo>
                      <a:pt x="816" y="1582"/>
                    </a:lnTo>
                    <a:lnTo>
                      <a:pt x="814" y="1600"/>
                    </a:lnTo>
                    <a:lnTo>
                      <a:pt x="808" y="1636"/>
                    </a:lnTo>
                    <a:lnTo>
                      <a:pt x="798" y="1672"/>
                    </a:lnTo>
                    <a:lnTo>
                      <a:pt x="798" y="1672"/>
                    </a:lnTo>
                    <a:lnTo>
                      <a:pt x="790" y="1700"/>
                    </a:lnTo>
                    <a:lnTo>
                      <a:pt x="786" y="1712"/>
                    </a:lnTo>
                    <a:lnTo>
                      <a:pt x="782" y="1726"/>
                    </a:lnTo>
                    <a:lnTo>
                      <a:pt x="782" y="1726"/>
                    </a:lnTo>
                    <a:lnTo>
                      <a:pt x="780" y="1760"/>
                    </a:lnTo>
                    <a:lnTo>
                      <a:pt x="778" y="1792"/>
                    </a:lnTo>
                    <a:lnTo>
                      <a:pt x="778" y="1792"/>
                    </a:lnTo>
                    <a:lnTo>
                      <a:pt x="768" y="1852"/>
                    </a:lnTo>
                    <a:lnTo>
                      <a:pt x="760" y="1910"/>
                    </a:lnTo>
                    <a:lnTo>
                      <a:pt x="760" y="1910"/>
                    </a:lnTo>
                    <a:lnTo>
                      <a:pt x="754" y="1944"/>
                    </a:lnTo>
                    <a:lnTo>
                      <a:pt x="746" y="1976"/>
                    </a:lnTo>
                    <a:lnTo>
                      <a:pt x="740" y="2008"/>
                    </a:lnTo>
                    <a:lnTo>
                      <a:pt x="734" y="2040"/>
                    </a:lnTo>
                    <a:lnTo>
                      <a:pt x="734" y="2040"/>
                    </a:lnTo>
                    <a:lnTo>
                      <a:pt x="734" y="2056"/>
                    </a:lnTo>
                    <a:lnTo>
                      <a:pt x="736" y="2060"/>
                    </a:lnTo>
                    <a:lnTo>
                      <a:pt x="738" y="2064"/>
                    </a:lnTo>
                    <a:lnTo>
                      <a:pt x="742" y="2066"/>
                    </a:lnTo>
                    <a:lnTo>
                      <a:pt x="748" y="2068"/>
                    </a:lnTo>
                    <a:lnTo>
                      <a:pt x="764" y="2072"/>
                    </a:lnTo>
                    <a:lnTo>
                      <a:pt x="764" y="2072"/>
                    </a:lnTo>
                    <a:lnTo>
                      <a:pt x="798" y="2078"/>
                    </a:lnTo>
                    <a:lnTo>
                      <a:pt x="832" y="2084"/>
                    </a:lnTo>
                    <a:lnTo>
                      <a:pt x="832" y="2084"/>
                    </a:lnTo>
                    <a:lnTo>
                      <a:pt x="842" y="2084"/>
                    </a:lnTo>
                    <a:lnTo>
                      <a:pt x="854" y="2084"/>
                    </a:lnTo>
                    <a:lnTo>
                      <a:pt x="876" y="2082"/>
                    </a:lnTo>
                    <a:lnTo>
                      <a:pt x="876" y="2082"/>
                    </a:lnTo>
                    <a:lnTo>
                      <a:pt x="874" y="2114"/>
                    </a:lnTo>
                    <a:lnTo>
                      <a:pt x="870" y="2144"/>
                    </a:lnTo>
                    <a:lnTo>
                      <a:pt x="870" y="2144"/>
                    </a:lnTo>
                    <a:lnTo>
                      <a:pt x="866" y="2162"/>
                    </a:lnTo>
                    <a:lnTo>
                      <a:pt x="864" y="2172"/>
                    </a:lnTo>
                    <a:lnTo>
                      <a:pt x="860" y="2180"/>
                    </a:lnTo>
                    <a:lnTo>
                      <a:pt x="860" y="2180"/>
                    </a:lnTo>
                    <a:lnTo>
                      <a:pt x="854" y="2186"/>
                    </a:lnTo>
                    <a:lnTo>
                      <a:pt x="850" y="2190"/>
                    </a:lnTo>
                    <a:lnTo>
                      <a:pt x="844" y="2196"/>
                    </a:lnTo>
                    <a:lnTo>
                      <a:pt x="840" y="2200"/>
                    </a:lnTo>
                    <a:lnTo>
                      <a:pt x="840" y="2200"/>
                    </a:lnTo>
                    <a:lnTo>
                      <a:pt x="824" y="2228"/>
                    </a:lnTo>
                    <a:lnTo>
                      <a:pt x="804" y="2254"/>
                    </a:lnTo>
                    <a:lnTo>
                      <a:pt x="762" y="2302"/>
                    </a:lnTo>
                    <a:lnTo>
                      <a:pt x="762" y="2302"/>
                    </a:lnTo>
                    <a:lnTo>
                      <a:pt x="740" y="2328"/>
                    </a:lnTo>
                    <a:lnTo>
                      <a:pt x="728" y="2342"/>
                    </a:lnTo>
                    <a:lnTo>
                      <a:pt x="714" y="2354"/>
                    </a:lnTo>
                    <a:lnTo>
                      <a:pt x="714" y="2354"/>
                    </a:lnTo>
                    <a:lnTo>
                      <a:pt x="694" y="2368"/>
                    </a:lnTo>
                    <a:lnTo>
                      <a:pt x="684" y="2376"/>
                    </a:lnTo>
                    <a:lnTo>
                      <a:pt x="674" y="2386"/>
                    </a:lnTo>
                    <a:lnTo>
                      <a:pt x="674" y="2386"/>
                    </a:lnTo>
                    <a:lnTo>
                      <a:pt x="666" y="2394"/>
                    </a:lnTo>
                    <a:lnTo>
                      <a:pt x="662" y="2402"/>
                    </a:lnTo>
                    <a:lnTo>
                      <a:pt x="660" y="2410"/>
                    </a:lnTo>
                    <a:lnTo>
                      <a:pt x="658" y="2416"/>
                    </a:lnTo>
                    <a:lnTo>
                      <a:pt x="660" y="2422"/>
                    </a:lnTo>
                    <a:lnTo>
                      <a:pt x="662" y="2428"/>
                    </a:lnTo>
                    <a:lnTo>
                      <a:pt x="668" y="2438"/>
                    </a:lnTo>
                    <a:lnTo>
                      <a:pt x="680" y="2446"/>
                    </a:lnTo>
                    <a:lnTo>
                      <a:pt x="694" y="2454"/>
                    </a:lnTo>
                    <a:lnTo>
                      <a:pt x="708" y="2458"/>
                    </a:lnTo>
                    <a:lnTo>
                      <a:pt x="724" y="2462"/>
                    </a:lnTo>
                    <a:lnTo>
                      <a:pt x="724" y="2462"/>
                    </a:lnTo>
                    <a:lnTo>
                      <a:pt x="738" y="2464"/>
                    </a:lnTo>
                    <a:lnTo>
                      <a:pt x="752" y="2464"/>
                    </a:lnTo>
                    <a:lnTo>
                      <a:pt x="782" y="2462"/>
                    </a:lnTo>
                    <a:lnTo>
                      <a:pt x="782" y="2462"/>
                    </a:lnTo>
                    <a:lnTo>
                      <a:pt x="798" y="2460"/>
                    </a:lnTo>
                    <a:lnTo>
                      <a:pt x="812" y="2460"/>
                    </a:lnTo>
                    <a:lnTo>
                      <a:pt x="844" y="2460"/>
                    </a:lnTo>
                    <a:lnTo>
                      <a:pt x="844" y="2460"/>
                    </a:lnTo>
                    <a:lnTo>
                      <a:pt x="862" y="2460"/>
                    </a:lnTo>
                    <a:lnTo>
                      <a:pt x="880" y="2456"/>
                    </a:lnTo>
                    <a:lnTo>
                      <a:pt x="898" y="2452"/>
                    </a:lnTo>
                    <a:lnTo>
                      <a:pt x="916" y="2450"/>
                    </a:lnTo>
                    <a:lnTo>
                      <a:pt x="916" y="2450"/>
                    </a:lnTo>
                    <a:lnTo>
                      <a:pt x="924" y="2448"/>
                    </a:lnTo>
                    <a:lnTo>
                      <a:pt x="930" y="2446"/>
                    </a:lnTo>
                    <a:lnTo>
                      <a:pt x="942" y="2440"/>
                    </a:lnTo>
                    <a:lnTo>
                      <a:pt x="952" y="2430"/>
                    </a:lnTo>
                    <a:lnTo>
                      <a:pt x="960" y="2418"/>
                    </a:lnTo>
                    <a:lnTo>
                      <a:pt x="960" y="2418"/>
                    </a:lnTo>
                    <a:lnTo>
                      <a:pt x="968" y="2408"/>
                    </a:lnTo>
                    <a:lnTo>
                      <a:pt x="978" y="2398"/>
                    </a:lnTo>
                    <a:lnTo>
                      <a:pt x="988" y="2392"/>
                    </a:lnTo>
                    <a:lnTo>
                      <a:pt x="996" y="2390"/>
                    </a:lnTo>
                    <a:lnTo>
                      <a:pt x="1004" y="2388"/>
                    </a:lnTo>
                    <a:lnTo>
                      <a:pt x="1004" y="2388"/>
                    </a:lnTo>
                    <a:lnTo>
                      <a:pt x="1016" y="2388"/>
                    </a:lnTo>
                    <a:lnTo>
                      <a:pt x="1028" y="2386"/>
                    </a:lnTo>
                    <a:lnTo>
                      <a:pt x="1038" y="2382"/>
                    </a:lnTo>
                    <a:lnTo>
                      <a:pt x="1048" y="2374"/>
                    </a:lnTo>
                    <a:lnTo>
                      <a:pt x="1048" y="2374"/>
                    </a:lnTo>
                    <a:lnTo>
                      <a:pt x="1070" y="2354"/>
                    </a:lnTo>
                    <a:lnTo>
                      <a:pt x="1078" y="2344"/>
                    </a:lnTo>
                    <a:lnTo>
                      <a:pt x="1082" y="2338"/>
                    </a:lnTo>
                    <a:lnTo>
                      <a:pt x="1084" y="2332"/>
                    </a:lnTo>
                    <a:lnTo>
                      <a:pt x="1084" y="2332"/>
                    </a:lnTo>
                    <a:lnTo>
                      <a:pt x="1088" y="2300"/>
                    </a:lnTo>
                    <a:lnTo>
                      <a:pt x="1088" y="2284"/>
                    </a:lnTo>
                    <a:lnTo>
                      <a:pt x="1086" y="2268"/>
                    </a:lnTo>
                    <a:lnTo>
                      <a:pt x="1086" y="2268"/>
                    </a:lnTo>
                    <a:lnTo>
                      <a:pt x="1066" y="2276"/>
                    </a:lnTo>
                    <a:lnTo>
                      <a:pt x="1066" y="2276"/>
                    </a:lnTo>
                    <a:lnTo>
                      <a:pt x="1068" y="2276"/>
                    </a:lnTo>
                    <a:lnTo>
                      <a:pt x="1070" y="2272"/>
                    </a:lnTo>
                    <a:lnTo>
                      <a:pt x="1072" y="2260"/>
                    </a:lnTo>
                    <a:lnTo>
                      <a:pt x="1072" y="2246"/>
                    </a:lnTo>
                    <a:lnTo>
                      <a:pt x="1072" y="2230"/>
                    </a:lnTo>
                    <a:lnTo>
                      <a:pt x="1068" y="2196"/>
                    </a:lnTo>
                    <a:lnTo>
                      <a:pt x="1062" y="2172"/>
                    </a:lnTo>
                    <a:lnTo>
                      <a:pt x="1062" y="2172"/>
                    </a:lnTo>
                    <a:lnTo>
                      <a:pt x="1060" y="2164"/>
                    </a:lnTo>
                    <a:lnTo>
                      <a:pt x="1056" y="2158"/>
                    </a:lnTo>
                    <a:lnTo>
                      <a:pt x="1046" y="2146"/>
                    </a:lnTo>
                    <a:lnTo>
                      <a:pt x="1038" y="2134"/>
                    </a:lnTo>
                    <a:lnTo>
                      <a:pt x="1034" y="2128"/>
                    </a:lnTo>
                    <a:lnTo>
                      <a:pt x="1032" y="2122"/>
                    </a:lnTo>
                    <a:lnTo>
                      <a:pt x="1032" y="2122"/>
                    </a:lnTo>
                    <a:lnTo>
                      <a:pt x="1032" y="2108"/>
                    </a:lnTo>
                    <a:lnTo>
                      <a:pt x="1030" y="2096"/>
                    </a:lnTo>
                    <a:lnTo>
                      <a:pt x="1034" y="2070"/>
                    </a:lnTo>
                    <a:lnTo>
                      <a:pt x="1034" y="2070"/>
                    </a:lnTo>
                    <a:lnTo>
                      <a:pt x="1044" y="2012"/>
                    </a:lnTo>
                    <a:lnTo>
                      <a:pt x="1052" y="1954"/>
                    </a:lnTo>
                    <a:lnTo>
                      <a:pt x="1052" y="1954"/>
                    </a:lnTo>
                    <a:lnTo>
                      <a:pt x="1056" y="1918"/>
                    </a:lnTo>
                    <a:lnTo>
                      <a:pt x="1060" y="1898"/>
                    </a:lnTo>
                    <a:lnTo>
                      <a:pt x="1064" y="1880"/>
                    </a:lnTo>
                    <a:lnTo>
                      <a:pt x="1064" y="1880"/>
                    </a:lnTo>
                    <a:lnTo>
                      <a:pt x="1068" y="1866"/>
                    </a:lnTo>
                    <a:lnTo>
                      <a:pt x="1068" y="1854"/>
                    </a:lnTo>
                    <a:lnTo>
                      <a:pt x="1068" y="1840"/>
                    </a:lnTo>
                    <a:lnTo>
                      <a:pt x="1068" y="1826"/>
                    </a:lnTo>
                    <a:lnTo>
                      <a:pt x="1068" y="1826"/>
                    </a:lnTo>
                    <a:lnTo>
                      <a:pt x="1082" y="1712"/>
                    </a:lnTo>
                    <a:lnTo>
                      <a:pt x="1082" y="1712"/>
                    </a:lnTo>
                    <a:lnTo>
                      <a:pt x="1084" y="1684"/>
                    </a:lnTo>
                    <a:lnTo>
                      <a:pt x="1084" y="1654"/>
                    </a:lnTo>
                    <a:lnTo>
                      <a:pt x="1086" y="1626"/>
                    </a:lnTo>
                    <a:lnTo>
                      <a:pt x="1092" y="1598"/>
                    </a:lnTo>
                    <a:lnTo>
                      <a:pt x="1092" y="1598"/>
                    </a:lnTo>
                    <a:lnTo>
                      <a:pt x="1098" y="1570"/>
                    </a:lnTo>
                    <a:lnTo>
                      <a:pt x="1102" y="1540"/>
                    </a:lnTo>
                    <a:lnTo>
                      <a:pt x="1106" y="1510"/>
                    </a:lnTo>
                    <a:lnTo>
                      <a:pt x="1106" y="1482"/>
                    </a:lnTo>
                    <a:lnTo>
                      <a:pt x="1106" y="1482"/>
                    </a:lnTo>
                    <a:lnTo>
                      <a:pt x="1108" y="1456"/>
                    </a:lnTo>
                    <a:lnTo>
                      <a:pt x="1114" y="1428"/>
                    </a:lnTo>
                    <a:lnTo>
                      <a:pt x="1116" y="1402"/>
                    </a:lnTo>
                    <a:lnTo>
                      <a:pt x="1116" y="1390"/>
                    </a:lnTo>
                    <a:lnTo>
                      <a:pt x="1116" y="1376"/>
                    </a:lnTo>
                    <a:lnTo>
                      <a:pt x="1116" y="1376"/>
                    </a:lnTo>
                    <a:lnTo>
                      <a:pt x="1138" y="1374"/>
                    </a:lnTo>
                    <a:lnTo>
                      <a:pt x="1160" y="1370"/>
                    </a:lnTo>
                    <a:lnTo>
                      <a:pt x="1180" y="1364"/>
                    </a:lnTo>
                    <a:lnTo>
                      <a:pt x="1202" y="1360"/>
                    </a:lnTo>
                    <a:lnTo>
                      <a:pt x="1202" y="1360"/>
                    </a:lnTo>
                    <a:lnTo>
                      <a:pt x="1226" y="1356"/>
                    </a:lnTo>
                    <a:lnTo>
                      <a:pt x="1250" y="1350"/>
                    </a:lnTo>
                    <a:lnTo>
                      <a:pt x="1272" y="1344"/>
                    </a:lnTo>
                    <a:lnTo>
                      <a:pt x="1296" y="1340"/>
                    </a:lnTo>
                    <a:lnTo>
                      <a:pt x="1296" y="1340"/>
                    </a:lnTo>
                    <a:lnTo>
                      <a:pt x="1308" y="1338"/>
                    </a:lnTo>
                    <a:lnTo>
                      <a:pt x="1318" y="1332"/>
                    </a:lnTo>
                    <a:lnTo>
                      <a:pt x="1338" y="1320"/>
                    </a:lnTo>
                    <a:lnTo>
                      <a:pt x="1338" y="1320"/>
                    </a:lnTo>
                    <a:lnTo>
                      <a:pt x="1350" y="1316"/>
                    </a:lnTo>
                    <a:lnTo>
                      <a:pt x="1360" y="1312"/>
                    </a:lnTo>
                    <a:lnTo>
                      <a:pt x="1360" y="1312"/>
                    </a:lnTo>
                    <a:lnTo>
                      <a:pt x="1368" y="1308"/>
                    </a:lnTo>
                    <a:lnTo>
                      <a:pt x="1374" y="1308"/>
                    </a:lnTo>
                    <a:lnTo>
                      <a:pt x="1378" y="1310"/>
                    </a:lnTo>
                    <a:lnTo>
                      <a:pt x="1384" y="1316"/>
                    </a:lnTo>
                    <a:lnTo>
                      <a:pt x="1384" y="1316"/>
                    </a:lnTo>
                    <a:lnTo>
                      <a:pt x="1404" y="1332"/>
                    </a:lnTo>
                    <a:lnTo>
                      <a:pt x="1422" y="1350"/>
                    </a:lnTo>
                    <a:lnTo>
                      <a:pt x="1440" y="1368"/>
                    </a:lnTo>
                    <a:lnTo>
                      <a:pt x="1458" y="1384"/>
                    </a:lnTo>
                    <a:lnTo>
                      <a:pt x="1458" y="1384"/>
                    </a:lnTo>
                    <a:lnTo>
                      <a:pt x="1458" y="1376"/>
                    </a:lnTo>
                    <a:lnTo>
                      <a:pt x="1460" y="1368"/>
                    </a:lnTo>
                    <a:lnTo>
                      <a:pt x="1468" y="1346"/>
                    </a:lnTo>
                    <a:lnTo>
                      <a:pt x="1472" y="1336"/>
                    </a:lnTo>
                    <a:lnTo>
                      <a:pt x="1478" y="1328"/>
                    </a:lnTo>
                    <a:lnTo>
                      <a:pt x="1484" y="1322"/>
                    </a:lnTo>
                    <a:lnTo>
                      <a:pt x="1490" y="1320"/>
                    </a:lnTo>
                    <a:lnTo>
                      <a:pt x="1490" y="1320"/>
                    </a:lnTo>
                    <a:lnTo>
                      <a:pt x="1498" y="1324"/>
                    </a:lnTo>
                    <a:lnTo>
                      <a:pt x="1506" y="1330"/>
                    </a:lnTo>
                    <a:lnTo>
                      <a:pt x="1522" y="1346"/>
                    </a:lnTo>
                    <a:lnTo>
                      <a:pt x="1522" y="1346"/>
                    </a:lnTo>
                    <a:lnTo>
                      <a:pt x="1530" y="1354"/>
                    </a:lnTo>
                    <a:lnTo>
                      <a:pt x="1540" y="1360"/>
                    </a:lnTo>
                    <a:lnTo>
                      <a:pt x="1560" y="1370"/>
                    </a:lnTo>
                    <a:lnTo>
                      <a:pt x="1560" y="1370"/>
                    </a:lnTo>
                    <a:lnTo>
                      <a:pt x="1558" y="1358"/>
                    </a:lnTo>
                    <a:lnTo>
                      <a:pt x="1558" y="1344"/>
                    </a:lnTo>
                    <a:lnTo>
                      <a:pt x="1562" y="1316"/>
                    </a:lnTo>
                    <a:lnTo>
                      <a:pt x="1562" y="1316"/>
                    </a:lnTo>
                    <a:lnTo>
                      <a:pt x="1562" y="1298"/>
                    </a:lnTo>
                    <a:lnTo>
                      <a:pt x="1560" y="1278"/>
                    </a:lnTo>
                    <a:lnTo>
                      <a:pt x="1558" y="1260"/>
                    </a:lnTo>
                    <a:lnTo>
                      <a:pt x="1558" y="1240"/>
                    </a:lnTo>
                    <a:lnTo>
                      <a:pt x="1558" y="1240"/>
                    </a:lnTo>
                    <a:lnTo>
                      <a:pt x="1560" y="1186"/>
                    </a:lnTo>
                    <a:lnTo>
                      <a:pt x="1560" y="1186"/>
                    </a:lnTo>
                    <a:lnTo>
                      <a:pt x="1558" y="1168"/>
                    </a:lnTo>
                    <a:lnTo>
                      <a:pt x="1550" y="1132"/>
                    </a:lnTo>
                    <a:lnTo>
                      <a:pt x="1528" y="1030"/>
                    </a:lnTo>
                    <a:lnTo>
                      <a:pt x="1494" y="876"/>
                    </a:lnTo>
                    <a:lnTo>
                      <a:pt x="1494" y="876"/>
                    </a:lnTo>
                    <a:lnTo>
                      <a:pt x="1484" y="846"/>
                    </a:lnTo>
                    <a:lnTo>
                      <a:pt x="1472" y="816"/>
                    </a:lnTo>
                    <a:lnTo>
                      <a:pt x="1460" y="788"/>
                    </a:lnTo>
                    <a:lnTo>
                      <a:pt x="1448" y="758"/>
                    </a:lnTo>
                    <a:lnTo>
                      <a:pt x="1448" y="758"/>
                    </a:lnTo>
                    <a:lnTo>
                      <a:pt x="1430" y="710"/>
                    </a:lnTo>
                    <a:lnTo>
                      <a:pt x="1410" y="654"/>
                    </a:lnTo>
                    <a:lnTo>
                      <a:pt x="1410" y="654"/>
                    </a:lnTo>
                    <a:lnTo>
                      <a:pt x="1404" y="622"/>
                    </a:lnTo>
                    <a:lnTo>
                      <a:pt x="1398" y="592"/>
                    </a:lnTo>
                    <a:lnTo>
                      <a:pt x="1392" y="560"/>
                    </a:lnTo>
                    <a:lnTo>
                      <a:pt x="1384" y="530"/>
                    </a:lnTo>
                    <a:lnTo>
                      <a:pt x="1384" y="530"/>
                    </a:lnTo>
                    <a:lnTo>
                      <a:pt x="1364" y="468"/>
                    </a:lnTo>
                    <a:lnTo>
                      <a:pt x="1354" y="438"/>
                    </a:lnTo>
                    <a:lnTo>
                      <a:pt x="1340" y="408"/>
                    </a:lnTo>
                    <a:lnTo>
                      <a:pt x="1340" y="408"/>
                    </a:lnTo>
                    <a:lnTo>
                      <a:pt x="1328" y="390"/>
                    </a:lnTo>
                    <a:lnTo>
                      <a:pt x="1318" y="372"/>
                    </a:lnTo>
                    <a:lnTo>
                      <a:pt x="1304" y="356"/>
                    </a:lnTo>
                    <a:lnTo>
                      <a:pt x="1290" y="342"/>
                    </a:lnTo>
                    <a:lnTo>
                      <a:pt x="1262" y="316"/>
                    </a:lnTo>
                    <a:lnTo>
                      <a:pt x="1230" y="290"/>
                    </a:lnTo>
                    <a:lnTo>
                      <a:pt x="1230" y="290"/>
                    </a:lnTo>
                    <a:lnTo>
                      <a:pt x="1214" y="280"/>
                    </a:lnTo>
                    <a:lnTo>
                      <a:pt x="1190" y="266"/>
                    </a:lnTo>
                    <a:lnTo>
                      <a:pt x="1154" y="248"/>
                    </a:lnTo>
                    <a:lnTo>
                      <a:pt x="1154" y="248"/>
                    </a:lnTo>
                    <a:lnTo>
                      <a:pt x="1130" y="240"/>
                    </a:lnTo>
                    <a:lnTo>
                      <a:pt x="1106" y="234"/>
                    </a:lnTo>
                    <a:lnTo>
                      <a:pt x="1058" y="220"/>
                    </a:lnTo>
                    <a:lnTo>
                      <a:pt x="1058" y="220"/>
                    </a:lnTo>
                    <a:lnTo>
                      <a:pt x="1020" y="210"/>
                    </a:lnTo>
                    <a:lnTo>
                      <a:pt x="982" y="200"/>
                    </a:lnTo>
                    <a:lnTo>
                      <a:pt x="944" y="190"/>
                    </a:lnTo>
                    <a:lnTo>
                      <a:pt x="908" y="178"/>
                    </a:lnTo>
                    <a:lnTo>
                      <a:pt x="908" y="178"/>
                    </a:lnTo>
                    <a:lnTo>
                      <a:pt x="900" y="174"/>
                    </a:lnTo>
                    <a:lnTo>
                      <a:pt x="892" y="170"/>
                    </a:lnTo>
                    <a:lnTo>
                      <a:pt x="880" y="160"/>
                    </a:lnTo>
                    <a:lnTo>
                      <a:pt x="872" y="154"/>
                    </a:lnTo>
                    <a:lnTo>
                      <a:pt x="866" y="152"/>
                    </a:lnTo>
                    <a:lnTo>
                      <a:pt x="856" y="148"/>
                    </a:lnTo>
                    <a:lnTo>
                      <a:pt x="846" y="148"/>
                    </a:lnTo>
                    <a:lnTo>
                      <a:pt x="846" y="148"/>
                    </a:lnTo>
                    <a:lnTo>
                      <a:pt x="830" y="150"/>
                    </a:lnTo>
                    <a:lnTo>
                      <a:pt x="810" y="152"/>
                    </a:lnTo>
                    <a:lnTo>
                      <a:pt x="802" y="152"/>
                    </a:lnTo>
                    <a:lnTo>
                      <a:pt x="794" y="150"/>
                    </a:lnTo>
                    <a:lnTo>
                      <a:pt x="788" y="146"/>
                    </a:lnTo>
                    <a:lnTo>
                      <a:pt x="784" y="138"/>
                    </a:lnTo>
                    <a:close/>
                  </a:path>
                </a:pathLst>
              </a:custGeom>
              <a:solidFill>
                <a:srgbClr val="000000"/>
              </a:solidFill>
              <a:ln w="9525">
                <a:noFill/>
                <a:round/>
                <a:headEnd/>
                <a:tailEnd/>
              </a:ln>
            </p:spPr>
            <p:txBody>
              <a:bodyPr/>
              <a:lstStyle/>
              <a:p>
                <a:pPr defTabSz="914400" fontAlgn="auto">
                  <a:spcBef>
                    <a:spcPts val="0"/>
                  </a:spcBef>
                  <a:spcAft>
                    <a:spcPts val="0"/>
                  </a:spcAft>
                  <a:defRPr/>
                </a:pPr>
                <a:endParaRPr lang="da-DK" kern="0">
                  <a:solidFill>
                    <a:sysClr val="windowText" lastClr="000000"/>
                  </a:solidFill>
                  <a:ea typeface="ＭＳ Ｐゴシック" pitchFamily="-97" charset="-128"/>
                  <a:cs typeface="+mn-cs"/>
                </a:endParaRPr>
              </a:p>
            </p:txBody>
          </p:sp>
          <p:sp>
            <p:nvSpPr>
              <p:cNvPr id="15" name="Freeform 103"/>
              <p:cNvSpPr>
                <a:spLocks/>
              </p:cNvSpPr>
              <p:nvPr/>
            </p:nvSpPr>
            <p:spPr bwMode="auto">
              <a:xfrm>
                <a:off x="-1347640" y="6155794"/>
                <a:ext cx="424602" cy="777904"/>
              </a:xfrm>
              <a:custGeom>
                <a:avLst/>
                <a:gdLst/>
                <a:ahLst/>
                <a:cxnLst>
                  <a:cxn ang="0">
                    <a:pos x="234" y="430"/>
                  </a:cxn>
                  <a:cxn ang="0">
                    <a:pos x="190" y="490"/>
                  </a:cxn>
                  <a:cxn ang="0">
                    <a:pos x="158" y="440"/>
                  </a:cxn>
                  <a:cxn ang="0">
                    <a:pos x="120" y="394"/>
                  </a:cxn>
                  <a:cxn ang="0">
                    <a:pos x="80" y="354"/>
                  </a:cxn>
                  <a:cxn ang="0">
                    <a:pos x="56" y="318"/>
                  </a:cxn>
                  <a:cxn ang="0">
                    <a:pos x="48" y="290"/>
                  </a:cxn>
                  <a:cxn ang="0">
                    <a:pos x="34" y="252"/>
                  </a:cxn>
                  <a:cxn ang="0">
                    <a:pos x="20" y="206"/>
                  </a:cxn>
                  <a:cxn ang="0">
                    <a:pos x="8" y="178"/>
                  </a:cxn>
                  <a:cxn ang="0">
                    <a:pos x="2" y="134"/>
                  </a:cxn>
                  <a:cxn ang="0">
                    <a:pos x="2" y="114"/>
                  </a:cxn>
                  <a:cxn ang="0">
                    <a:pos x="10" y="108"/>
                  </a:cxn>
                  <a:cxn ang="0">
                    <a:pos x="22" y="116"/>
                  </a:cxn>
                  <a:cxn ang="0">
                    <a:pos x="12" y="90"/>
                  </a:cxn>
                  <a:cxn ang="0">
                    <a:pos x="6" y="60"/>
                  </a:cxn>
                  <a:cxn ang="0">
                    <a:pos x="14" y="48"/>
                  </a:cxn>
                  <a:cxn ang="0">
                    <a:pos x="28" y="54"/>
                  </a:cxn>
                  <a:cxn ang="0">
                    <a:pos x="42" y="80"/>
                  </a:cxn>
                  <a:cxn ang="0">
                    <a:pos x="58" y="104"/>
                  </a:cxn>
                  <a:cxn ang="0">
                    <a:pos x="76" y="130"/>
                  </a:cxn>
                  <a:cxn ang="0">
                    <a:pos x="106" y="184"/>
                  </a:cxn>
                  <a:cxn ang="0">
                    <a:pos x="108" y="166"/>
                  </a:cxn>
                  <a:cxn ang="0">
                    <a:pos x="94" y="120"/>
                  </a:cxn>
                  <a:cxn ang="0">
                    <a:pos x="82" y="98"/>
                  </a:cxn>
                  <a:cxn ang="0">
                    <a:pos x="72" y="74"/>
                  </a:cxn>
                  <a:cxn ang="0">
                    <a:pos x="64" y="58"/>
                  </a:cxn>
                  <a:cxn ang="0">
                    <a:pos x="50" y="26"/>
                  </a:cxn>
                  <a:cxn ang="0">
                    <a:pos x="52" y="20"/>
                  </a:cxn>
                  <a:cxn ang="0">
                    <a:pos x="80" y="16"/>
                  </a:cxn>
                  <a:cxn ang="0">
                    <a:pos x="88" y="30"/>
                  </a:cxn>
                  <a:cxn ang="0">
                    <a:pos x="108" y="62"/>
                  </a:cxn>
                  <a:cxn ang="0">
                    <a:pos x="122" y="70"/>
                  </a:cxn>
                  <a:cxn ang="0">
                    <a:pos x="108" y="36"/>
                  </a:cxn>
                  <a:cxn ang="0">
                    <a:pos x="104" y="8"/>
                  </a:cxn>
                  <a:cxn ang="0">
                    <a:pos x="112" y="0"/>
                  </a:cxn>
                  <a:cxn ang="0">
                    <a:pos x="128" y="12"/>
                  </a:cxn>
                  <a:cxn ang="0">
                    <a:pos x="150" y="60"/>
                  </a:cxn>
                  <a:cxn ang="0">
                    <a:pos x="156" y="76"/>
                  </a:cxn>
                  <a:cxn ang="0">
                    <a:pos x="166" y="86"/>
                  </a:cxn>
                  <a:cxn ang="0">
                    <a:pos x="174" y="108"/>
                  </a:cxn>
                  <a:cxn ang="0">
                    <a:pos x="180" y="126"/>
                  </a:cxn>
                  <a:cxn ang="0">
                    <a:pos x="206" y="186"/>
                  </a:cxn>
                  <a:cxn ang="0">
                    <a:pos x="216" y="188"/>
                  </a:cxn>
                  <a:cxn ang="0">
                    <a:pos x="238" y="160"/>
                  </a:cxn>
                  <a:cxn ang="0">
                    <a:pos x="264" y="122"/>
                  </a:cxn>
                  <a:cxn ang="0">
                    <a:pos x="268" y="140"/>
                  </a:cxn>
                  <a:cxn ang="0">
                    <a:pos x="258" y="192"/>
                  </a:cxn>
                  <a:cxn ang="0">
                    <a:pos x="240" y="250"/>
                  </a:cxn>
                  <a:cxn ang="0">
                    <a:pos x="232" y="292"/>
                  </a:cxn>
                  <a:cxn ang="0">
                    <a:pos x="224" y="332"/>
                  </a:cxn>
                  <a:cxn ang="0">
                    <a:pos x="224" y="340"/>
                  </a:cxn>
                  <a:cxn ang="0">
                    <a:pos x="234" y="356"/>
                  </a:cxn>
                  <a:cxn ang="0">
                    <a:pos x="254" y="374"/>
                  </a:cxn>
                  <a:cxn ang="0">
                    <a:pos x="260" y="386"/>
                  </a:cxn>
                  <a:cxn ang="0">
                    <a:pos x="250" y="410"/>
                  </a:cxn>
                </a:cxnLst>
                <a:rect l="0" t="0" r="r" b="b"/>
                <a:pathLst>
                  <a:path w="268" h="490">
                    <a:moveTo>
                      <a:pt x="250" y="410"/>
                    </a:moveTo>
                    <a:lnTo>
                      <a:pt x="250" y="410"/>
                    </a:lnTo>
                    <a:lnTo>
                      <a:pt x="234" y="430"/>
                    </a:lnTo>
                    <a:lnTo>
                      <a:pt x="220" y="450"/>
                    </a:lnTo>
                    <a:lnTo>
                      <a:pt x="204" y="470"/>
                    </a:lnTo>
                    <a:lnTo>
                      <a:pt x="190" y="490"/>
                    </a:lnTo>
                    <a:lnTo>
                      <a:pt x="190" y="490"/>
                    </a:lnTo>
                    <a:lnTo>
                      <a:pt x="174" y="466"/>
                    </a:lnTo>
                    <a:lnTo>
                      <a:pt x="158" y="440"/>
                    </a:lnTo>
                    <a:lnTo>
                      <a:pt x="140" y="416"/>
                    </a:lnTo>
                    <a:lnTo>
                      <a:pt x="130" y="404"/>
                    </a:lnTo>
                    <a:lnTo>
                      <a:pt x="120" y="394"/>
                    </a:lnTo>
                    <a:lnTo>
                      <a:pt x="120" y="394"/>
                    </a:lnTo>
                    <a:lnTo>
                      <a:pt x="100" y="376"/>
                    </a:lnTo>
                    <a:lnTo>
                      <a:pt x="80" y="354"/>
                    </a:lnTo>
                    <a:lnTo>
                      <a:pt x="70" y="342"/>
                    </a:lnTo>
                    <a:lnTo>
                      <a:pt x="62" y="330"/>
                    </a:lnTo>
                    <a:lnTo>
                      <a:pt x="56" y="318"/>
                    </a:lnTo>
                    <a:lnTo>
                      <a:pt x="52" y="304"/>
                    </a:lnTo>
                    <a:lnTo>
                      <a:pt x="52" y="304"/>
                    </a:lnTo>
                    <a:lnTo>
                      <a:pt x="48" y="290"/>
                    </a:lnTo>
                    <a:lnTo>
                      <a:pt x="44" y="278"/>
                    </a:lnTo>
                    <a:lnTo>
                      <a:pt x="38" y="264"/>
                    </a:lnTo>
                    <a:lnTo>
                      <a:pt x="34" y="252"/>
                    </a:lnTo>
                    <a:lnTo>
                      <a:pt x="34" y="252"/>
                    </a:lnTo>
                    <a:lnTo>
                      <a:pt x="26" y="220"/>
                    </a:lnTo>
                    <a:lnTo>
                      <a:pt x="20" y="206"/>
                    </a:lnTo>
                    <a:lnTo>
                      <a:pt x="14" y="190"/>
                    </a:lnTo>
                    <a:lnTo>
                      <a:pt x="14" y="190"/>
                    </a:lnTo>
                    <a:lnTo>
                      <a:pt x="8" y="178"/>
                    </a:lnTo>
                    <a:lnTo>
                      <a:pt x="4" y="164"/>
                    </a:lnTo>
                    <a:lnTo>
                      <a:pt x="2" y="150"/>
                    </a:lnTo>
                    <a:lnTo>
                      <a:pt x="2" y="134"/>
                    </a:lnTo>
                    <a:lnTo>
                      <a:pt x="2" y="134"/>
                    </a:lnTo>
                    <a:lnTo>
                      <a:pt x="0" y="120"/>
                    </a:lnTo>
                    <a:lnTo>
                      <a:pt x="2" y="114"/>
                    </a:lnTo>
                    <a:lnTo>
                      <a:pt x="6" y="108"/>
                    </a:lnTo>
                    <a:lnTo>
                      <a:pt x="6" y="108"/>
                    </a:lnTo>
                    <a:lnTo>
                      <a:pt x="10" y="108"/>
                    </a:lnTo>
                    <a:lnTo>
                      <a:pt x="12" y="106"/>
                    </a:lnTo>
                    <a:lnTo>
                      <a:pt x="18" y="110"/>
                    </a:lnTo>
                    <a:lnTo>
                      <a:pt x="22" y="116"/>
                    </a:lnTo>
                    <a:lnTo>
                      <a:pt x="26" y="122"/>
                    </a:lnTo>
                    <a:lnTo>
                      <a:pt x="26" y="122"/>
                    </a:lnTo>
                    <a:lnTo>
                      <a:pt x="12" y="90"/>
                    </a:lnTo>
                    <a:lnTo>
                      <a:pt x="6" y="74"/>
                    </a:lnTo>
                    <a:lnTo>
                      <a:pt x="6" y="66"/>
                    </a:lnTo>
                    <a:lnTo>
                      <a:pt x="6" y="60"/>
                    </a:lnTo>
                    <a:lnTo>
                      <a:pt x="6" y="60"/>
                    </a:lnTo>
                    <a:lnTo>
                      <a:pt x="8" y="52"/>
                    </a:lnTo>
                    <a:lnTo>
                      <a:pt x="14" y="48"/>
                    </a:lnTo>
                    <a:lnTo>
                      <a:pt x="20" y="50"/>
                    </a:lnTo>
                    <a:lnTo>
                      <a:pt x="28" y="54"/>
                    </a:lnTo>
                    <a:lnTo>
                      <a:pt x="28" y="54"/>
                    </a:lnTo>
                    <a:lnTo>
                      <a:pt x="32" y="58"/>
                    </a:lnTo>
                    <a:lnTo>
                      <a:pt x="36" y="66"/>
                    </a:lnTo>
                    <a:lnTo>
                      <a:pt x="42" y="80"/>
                    </a:lnTo>
                    <a:lnTo>
                      <a:pt x="42" y="80"/>
                    </a:lnTo>
                    <a:lnTo>
                      <a:pt x="50" y="92"/>
                    </a:lnTo>
                    <a:lnTo>
                      <a:pt x="58" y="104"/>
                    </a:lnTo>
                    <a:lnTo>
                      <a:pt x="68" y="116"/>
                    </a:lnTo>
                    <a:lnTo>
                      <a:pt x="76" y="130"/>
                    </a:lnTo>
                    <a:lnTo>
                      <a:pt x="76" y="130"/>
                    </a:lnTo>
                    <a:lnTo>
                      <a:pt x="90" y="158"/>
                    </a:lnTo>
                    <a:lnTo>
                      <a:pt x="96" y="170"/>
                    </a:lnTo>
                    <a:lnTo>
                      <a:pt x="106" y="184"/>
                    </a:lnTo>
                    <a:lnTo>
                      <a:pt x="106" y="184"/>
                    </a:lnTo>
                    <a:lnTo>
                      <a:pt x="108" y="174"/>
                    </a:lnTo>
                    <a:lnTo>
                      <a:pt x="108" y="166"/>
                    </a:lnTo>
                    <a:lnTo>
                      <a:pt x="106" y="152"/>
                    </a:lnTo>
                    <a:lnTo>
                      <a:pt x="94" y="120"/>
                    </a:lnTo>
                    <a:lnTo>
                      <a:pt x="94" y="120"/>
                    </a:lnTo>
                    <a:lnTo>
                      <a:pt x="90" y="112"/>
                    </a:lnTo>
                    <a:lnTo>
                      <a:pt x="86" y="104"/>
                    </a:lnTo>
                    <a:lnTo>
                      <a:pt x="82" y="98"/>
                    </a:lnTo>
                    <a:lnTo>
                      <a:pt x="78" y="90"/>
                    </a:lnTo>
                    <a:lnTo>
                      <a:pt x="78" y="90"/>
                    </a:lnTo>
                    <a:lnTo>
                      <a:pt x="72" y="74"/>
                    </a:lnTo>
                    <a:lnTo>
                      <a:pt x="68" y="64"/>
                    </a:lnTo>
                    <a:lnTo>
                      <a:pt x="64" y="58"/>
                    </a:lnTo>
                    <a:lnTo>
                      <a:pt x="64" y="58"/>
                    </a:lnTo>
                    <a:lnTo>
                      <a:pt x="60" y="50"/>
                    </a:lnTo>
                    <a:lnTo>
                      <a:pt x="56" y="42"/>
                    </a:lnTo>
                    <a:lnTo>
                      <a:pt x="50" y="26"/>
                    </a:lnTo>
                    <a:lnTo>
                      <a:pt x="50" y="26"/>
                    </a:lnTo>
                    <a:lnTo>
                      <a:pt x="50" y="22"/>
                    </a:lnTo>
                    <a:lnTo>
                      <a:pt x="52" y="20"/>
                    </a:lnTo>
                    <a:lnTo>
                      <a:pt x="62" y="16"/>
                    </a:lnTo>
                    <a:lnTo>
                      <a:pt x="72" y="16"/>
                    </a:lnTo>
                    <a:lnTo>
                      <a:pt x="80" y="16"/>
                    </a:lnTo>
                    <a:lnTo>
                      <a:pt x="80" y="16"/>
                    </a:lnTo>
                    <a:lnTo>
                      <a:pt x="84" y="20"/>
                    </a:lnTo>
                    <a:lnTo>
                      <a:pt x="88" y="30"/>
                    </a:lnTo>
                    <a:lnTo>
                      <a:pt x="98" y="48"/>
                    </a:lnTo>
                    <a:lnTo>
                      <a:pt x="98" y="48"/>
                    </a:lnTo>
                    <a:lnTo>
                      <a:pt x="108" y="62"/>
                    </a:lnTo>
                    <a:lnTo>
                      <a:pt x="114" y="68"/>
                    </a:lnTo>
                    <a:lnTo>
                      <a:pt x="118" y="68"/>
                    </a:lnTo>
                    <a:lnTo>
                      <a:pt x="122" y="70"/>
                    </a:lnTo>
                    <a:lnTo>
                      <a:pt x="122" y="70"/>
                    </a:lnTo>
                    <a:lnTo>
                      <a:pt x="116" y="56"/>
                    </a:lnTo>
                    <a:lnTo>
                      <a:pt x="108" y="36"/>
                    </a:lnTo>
                    <a:lnTo>
                      <a:pt x="104" y="24"/>
                    </a:lnTo>
                    <a:lnTo>
                      <a:pt x="104" y="16"/>
                    </a:lnTo>
                    <a:lnTo>
                      <a:pt x="104" y="8"/>
                    </a:lnTo>
                    <a:lnTo>
                      <a:pt x="108" y="2"/>
                    </a:lnTo>
                    <a:lnTo>
                      <a:pt x="108" y="2"/>
                    </a:lnTo>
                    <a:lnTo>
                      <a:pt x="112" y="0"/>
                    </a:lnTo>
                    <a:lnTo>
                      <a:pt x="114" y="0"/>
                    </a:lnTo>
                    <a:lnTo>
                      <a:pt x="122" y="4"/>
                    </a:lnTo>
                    <a:lnTo>
                      <a:pt x="128" y="12"/>
                    </a:lnTo>
                    <a:lnTo>
                      <a:pt x="134" y="22"/>
                    </a:lnTo>
                    <a:lnTo>
                      <a:pt x="144" y="44"/>
                    </a:lnTo>
                    <a:lnTo>
                      <a:pt x="150" y="60"/>
                    </a:lnTo>
                    <a:lnTo>
                      <a:pt x="150" y="60"/>
                    </a:lnTo>
                    <a:lnTo>
                      <a:pt x="154" y="68"/>
                    </a:lnTo>
                    <a:lnTo>
                      <a:pt x="156" y="76"/>
                    </a:lnTo>
                    <a:lnTo>
                      <a:pt x="156" y="76"/>
                    </a:lnTo>
                    <a:lnTo>
                      <a:pt x="164" y="82"/>
                    </a:lnTo>
                    <a:lnTo>
                      <a:pt x="166" y="86"/>
                    </a:lnTo>
                    <a:lnTo>
                      <a:pt x="170" y="90"/>
                    </a:lnTo>
                    <a:lnTo>
                      <a:pt x="170" y="90"/>
                    </a:lnTo>
                    <a:lnTo>
                      <a:pt x="174" y="108"/>
                    </a:lnTo>
                    <a:lnTo>
                      <a:pt x="176" y="118"/>
                    </a:lnTo>
                    <a:lnTo>
                      <a:pt x="180" y="126"/>
                    </a:lnTo>
                    <a:lnTo>
                      <a:pt x="180" y="126"/>
                    </a:lnTo>
                    <a:lnTo>
                      <a:pt x="198" y="160"/>
                    </a:lnTo>
                    <a:lnTo>
                      <a:pt x="204" y="176"/>
                    </a:lnTo>
                    <a:lnTo>
                      <a:pt x="206" y="186"/>
                    </a:lnTo>
                    <a:lnTo>
                      <a:pt x="206" y="194"/>
                    </a:lnTo>
                    <a:lnTo>
                      <a:pt x="206" y="194"/>
                    </a:lnTo>
                    <a:lnTo>
                      <a:pt x="216" y="188"/>
                    </a:lnTo>
                    <a:lnTo>
                      <a:pt x="224" y="180"/>
                    </a:lnTo>
                    <a:lnTo>
                      <a:pt x="232" y="172"/>
                    </a:lnTo>
                    <a:lnTo>
                      <a:pt x="238" y="160"/>
                    </a:lnTo>
                    <a:lnTo>
                      <a:pt x="248" y="140"/>
                    </a:lnTo>
                    <a:lnTo>
                      <a:pt x="256" y="130"/>
                    </a:lnTo>
                    <a:lnTo>
                      <a:pt x="264" y="122"/>
                    </a:lnTo>
                    <a:lnTo>
                      <a:pt x="264" y="122"/>
                    </a:lnTo>
                    <a:lnTo>
                      <a:pt x="266" y="132"/>
                    </a:lnTo>
                    <a:lnTo>
                      <a:pt x="268" y="140"/>
                    </a:lnTo>
                    <a:lnTo>
                      <a:pt x="266" y="158"/>
                    </a:lnTo>
                    <a:lnTo>
                      <a:pt x="258" y="192"/>
                    </a:lnTo>
                    <a:lnTo>
                      <a:pt x="258" y="192"/>
                    </a:lnTo>
                    <a:lnTo>
                      <a:pt x="252" y="212"/>
                    </a:lnTo>
                    <a:lnTo>
                      <a:pt x="246" y="232"/>
                    </a:lnTo>
                    <a:lnTo>
                      <a:pt x="240" y="250"/>
                    </a:lnTo>
                    <a:lnTo>
                      <a:pt x="236" y="270"/>
                    </a:lnTo>
                    <a:lnTo>
                      <a:pt x="236" y="270"/>
                    </a:lnTo>
                    <a:lnTo>
                      <a:pt x="232" y="292"/>
                    </a:lnTo>
                    <a:lnTo>
                      <a:pt x="228" y="312"/>
                    </a:lnTo>
                    <a:lnTo>
                      <a:pt x="228" y="312"/>
                    </a:lnTo>
                    <a:lnTo>
                      <a:pt x="224" y="332"/>
                    </a:lnTo>
                    <a:lnTo>
                      <a:pt x="224" y="332"/>
                    </a:lnTo>
                    <a:lnTo>
                      <a:pt x="224" y="338"/>
                    </a:lnTo>
                    <a:lnTo>
                      <a:pt x="224" y="340"/>
                    </a:lnTo>
                    <a:lnTo>
                      <a:pt x="228" y="348"/>
                    </a:lnTo>
                    <a:lnTo>
                      <a:pt x="228" y="348"/>
                    </a:lnTo>
                    <a:lnTo>
                      <a:pt x="234" y="356"/>
                    </a:lnTo>
                    <a:lnTo>
                      <a:pt x="240" y="362"/>
                    </a:lnTo>
                    <a:lnTo>
                      <a:pt x="254" y="374"/>
                    </a:lnTo>
                    <a:lnTo>
                      <a:pt x="254" y="374"/>
                    </a:lnTo>
                    <a:lnTo>
                      <a:pt x="258" y="378"/>
                    </a:lnTo>
                    <a:lnTo>
                      <a:pt x="260" y="382"/>
                    </a:lnTo>
                    <a:lnTo>
                      <a:pt x="260" y="386"/>
                    </a:lnTo>
                    <a:lnTo>
                      <a:pt x="260" y="390"/>
                    </a:lnTo>
                    <a:lnTo>
                      <a:pt x="256" y="400"/>
                    </a:lnTo>
                    <a:lnTo>
                      <a:pt x="250" y="410"/>
                    </a:lnTo>
                  </a:path>
                </a:pathLst>
              </a:custGeom>
              <a:noFill/>
              <a:ln w="9525">
                <a:noFill/>
                <a:round/>
                <a:headEnd/>
                <a:tailEnd/>
              </a:ln>
            </p:spPr>
            <p:txBody>
              <a:bodyPr/>
              <a:lstStyle/>
              <a:p>
                <a:pPr defTabSz="914400" fontAlgn="auto">
                  <a:spcBef>
                    <a:spcPts val="0"/>
                  </a:spcBef>
                  <a:spcAft>
                    <a:spcPts val="0"/>
                  </a:spcAft>
                  <a:defRPr/>
                </a:pPr>
                <a:endParaRPr lang="da-DK" kern="0">
                  <a:solidFill>
                    <a:sysClr val="windowText" lastClr="000000"/>
                  </a:solidFill>
                  <a:ea typeface="ＭＳ Ｐゴシック" pitchFamily="-97" charset="-128"/>
                  <a:cs typeface="+mn-cs"/>
                </a:endParaRPr>
              </a:p>
            </p:txBody>
          </p:sp>
          <p:sp>
            <p:nvSpPr>
              <p:cNvPr id="16" name="Freeform 104"/>
              <p:cNvSpPr>
                <a:spLocks/>
              </p:cNvSpPr>
              <p:nvPr/>
            </p:nvSpPr>
            <p:spPr bwMode="auto">
              <a:xfrm>
                <a:off x="-1094578" y="6736674"/>
                <a:ext cx="197015" cy="259868"/>
              </a:xfrm>
              <a:custGeom>
                <a:avLst/>
                <a:gdLst/>
                <a:ahLst/>
                <a:cxnLst>
                  <a:cxn ang="0">
                    <a:pos x="124" y="30"/>
                  </a:cxn>
                  <a:cxn ang="0">
                    <a:pos x="124" y="30"/>
                  </a:cxn>
                  <a:cxn ang="0">
                    <a:pos x="112" y="46"/>
                  </a:cxn>
                  <a:cxn ang="0">
                    <a:pos x="100" y="62"/>
                  </a:cxn>
                  <a:cxn ang="0">
                    <a:pos x="100" y="62"/>
                  </a:cxn>
                  <a:cxn ang="0">
                    <a:pos x="94" y="72"/>
                  </a:cxn>
                  <a:cxn ang="0">
                    <a:pos x="90" y="80"/>
                  </a:cxn>
                  <a:cxn ang="0">
                    <a:pos x="88" y="90"/>
                  </a:cxn>
                  <a:cxn ang="0">
                    <a:pos x="82" y="100"/>
                  </a:cxn>
                  <a:cxn ang="0">
                    <a:pos x="82" y="100"/>
                  </a:cxn>
                  <a:cxn ang="0">
                    <a:pos x="72" y="116"/>
                  </a:cxn>
                  <a:cxn ang="0">
                    <a:pos x="68" y="124"/>
                  </a:cxn>
                  <a:cxn ang="0">
                    <a:pos x="64" y="132"/>
                  </a:cxn>
                  <a:cxn ang="0">
                    <a:pos x="64" y="132"/>
                  </a:cxn>
                  <a:cxn ang="0">
                    <a:pos x="56" y="140"/>
                  </a:cxn>
                  <a:cxn ang="0">
                    <a:pos x="48" y="146"/>
                  </a:cxn>
                  <a:cxn ang="0">
                    <a:pos x="42" y="154"/>
                  </a:cxn>
                  <a:cxn ang="0">
                    <a:pos x="38" y="164"/>
                  </a:cxn>
                  <a:cxn ang="0">
                    <a:pos x="38" y="164"/>
                  </a:cxn>
                  <a:cxn ang="0">
                    <a:pos x="18" y="146"/>
                  </a:cxn>
                  <a:cxn ang="0">
                    <a:pos x="0" y="126"/>
                  </a:cxn>
                  <a:cxn ang="0">
                    <a:pos x="0" y="126"/>
                  </a:cxn>
                  <a:cxn ang="0">
                    <a:pos x="2" y="122"/>
                  </a:cxn>
                  <a:cxn ang="0">
                    <a:pos x="4" y="118"/>
                  </a:cxn>
                  <a:cxn ang="0">
                    <a:pos x="16" y="102"/>
                  </a:cxn>
                  <a:cxn ang="0">
                    <a:pos x="36" y="76"/>
                  </a:cxn>
                  <a:cxn ang="0">
                    <a:pos x="36" y="76"/>
                  </a:cxn>
                  <a:cxn ang="0">
                    <a:pos x="52" y="58"/>
                  </a:cxn>
                  <a:cxn ang="0">
                    <a:pos x="58" y="48"/>
                  </a:cxn>
                  <a:cxn ang="0">
                    <a:pos x="60" y="36"/>
                  </a:cxn>
                  <a:cxn ang="0">
                    <a:pos x="60" y="36"/>
                  </a:cxn>
                  <a:cxn ang="0">
                    <a:pos x="62" y="28"/>
                  </a:cxn>
                  <a:cxn ang="0">
                    <a:pos x="66" y="24"/>
                  </a:cxn>
                  <a:cxn ang="0">
                    <a:pos x="78" y="16"/>
                  </a:cxn>
                  <a:cxn ang="0">
                    <a:pos x="88" y="10"/>
                  </a:cxn>
                  <a:cxn ang="0">
                    <a:pos x="92" y="6"/>
                  </a:cxn>
                  <a:cxn ang="0">
                    <a:pos x="96" y="0"/>
                  </a:cxn>
                  <a:cxn ang="0">
                    <a:pos x="96" y="0"/>
                  </a:cxn>
                  <a:cxn ang="0">
                    <a:pos x="124" y="30"/>
                  </a:cxn>
                </a:cxnLst>
                <a:rect l="0" t="0" r="r" b="b"/>
                <a:pathLst>
                  <a:path w="124" h="164">
                    <a:moveTo>
                      <a:pt x="124" y="30"/>
                    </a:moveTo>
                    <a:lnTo>
                      <a:pt x="124" y="30"/>
                    </a:lnTo>
                    <a:lnTo>
                      <a:pt x="112" y="46"/>
                    </a:lnTo>
                    <a:lnTo>
                      <a:pt x="100" y="62"/>
                    </a:lnTo>
                    <a:lnTo>
                      <a:pt x="100" y="62"/>
                    </a:lnTo>
                    <a:lnTo>
                      <a:pt x="94" y="72"/>
                    </a:lnTo>
                    <a:lnTo>
                      <a:pt x="90" y="80"/>
                    </a:lnTo>
                    <a:lnTo>
                      <a:pt x="88" y="90"/>
                    </a:lnTo>
                    <a:lnTo>
                      <a:pt x="82" y="100"/>
                    </a:lnTo>
                    <a:lnTo>
                      <a:pt x="82" y="100"/>
                    </a:lnTo>
                    <a:lnTo>
                      <a:pt x="72" y="116"/>
                    </a:lnTo>
                    <a:lnTo>
                      <a:pt x="68" y="124"/>
                    </a:lnTo>
                    <a:lnTo>
                      <a:pt x="64" y="132"/>
                    </a:lnTo>
                    <a:lnTo>
                      <a:pt x="64" y="132"/>
                    </a:lnTo>
                    <a:lnTo>
                      <a:pt x="56" y="140"/>
                    </a:lnTo>
                    <a:lnTo>
                      <a:pt x="48" y="146"/>
                    </a:lnTo>
                    <a:lnTo>
                      <a:pt x="42" y="154"/>
                    </a:lnTo>
                    <a:lnTo>
                      <a:pt x="38" y="164"/>
                    </a:lnTo>
                    <a:lnTo>
                      <a:pt x="38" y="164"/>
                    </a:lnTo>
                    <a:lnTo>
                      <a:pt x="18" y="146"/>
                    </a:lnTo>
                    <a:lnTo>
                      <a:pt x="0" y="126"/>
                    </a:lnTo>
                    <a:lnTo>
                      <a:pt x="0" y="126"/>
                    </a:lnTo>
                    <a:lnTo>
                      <a:pt x="2" y="122"/>
                    </a:lnTo>
                    <a:lnTo>
                      <a:pt x="4" y="118"/>
                    </a:lnTo>
                    <a:lnTo>
                      <a:pt x="16" y="102"/>
                    </a:lnTo>
                    <a:lnTo>
                      <a:pt x="36" y="76"/>
                    </a:lnTo>
                    <a:lnTo>
                      <a:pt x="36" y="76"/>
                    </a:lnTo>
                    <a:lnTo>
                      <a:pt x="52" y="58"/>
                    </a:lnTo>
                    <a:lnTo>
                      <a:pt x="58" y="48"/>
                    </a:lnTo>
                    <a:lnTo>
                      <a:pt x="60" y="36"/>
                    </a:lnTo>
                    <a:lnTo>
                      <a:pt x="60" y="36"/>
                    </a:lnTo>
                    <a:lnTo>
                      <a:pt x="62" y="28"/>
                    </a:lnTo>
                    <a:lnTo>
                      <a:pt x="66" y="24"/>
                    </a:lnTo>
                    <a:lnTo>
                      <a:pt x="78" y="16"/>
                    </a:lnTo>
                    <a:lnTo>
                      <a:pt x="88" y="10"/>
                    </a:lnTo>
                    <a:lnTo>
                      <a:pt x="92" y="6"/>
                    </a:lnTo>
                    <a:lnTo>
                      <a:pt x="96" y="0"/>
                    </a:lnTo>
                    <a:lnTo>
                      <a:pt x="96" y="0"/>
                    </a:lnTo>
                    <a:lnTo>
                      <a:pt x="124" y="30"/>
                    </a:lnTo>
                    <a:close/>
                  </a:path>
                </a:pathLst>
              </a:custGeom>
              <a:solidFill>
                <a:srgbClr val="FFFFFF"/>
              </a:solidFill>
              <a:ln w="9525">
                <a:noFill/>
                <a:round/>
                <a:headEnd/>
                <a:tailEnd/>
              </a:ln>
            </p:spPr>
            <p:txBody>
              <a:bodyPr/>
              <a:lstStyle/>
              <a:p>
                <a:pPr defTabSz="914400" fontAlgn="auto">
                  <a:spcBef>
                    <a:spcPts val="0"/>
                  </a:spcBef>
                  <a:spcAft>
                    <a:spcPts val="0"/>
                  </a:spcAft>
                  <a:defRPr/>
                </a:pPr>
                <a:endParaRPr lang="da-DK" kern="0">
                  <a:solidFill>
                    <a:sysClr val="windowText" lastClr="000000"/>
                  </a:solidFill>
                  <a:ea typeface="ＭＳ Ｐゴシック" pitchFamily="-97" charset="-128"/>
                  <a:cs typeface="+mn-cs"/>
                </a:endParaRPr>
              </a:p>
            </p:txBody>
          </p:sp>
          <p:sp>
            <p:nvSpPr>
              <p:cNvPr id="17" name="Freeform 105"/>
              <p:cNvSpPr>
                <a:spLocks/>
              </p:cNvSpPr>
              <p:nvPr/>
            </p:nvSpPr>
            <p:spPr bwMode="auto">
              <a:xfrm>
                <a:off x="-1065704" y="6743468"/>
                <a:ext cx="197015" cy="259868"/>
              </a:xfrm>
              <a:custGeom>
                <a:avLst/>
                <a:gdLst/>
                <a:ahLst/>
                <a:cxnLst>
                  <a:cxn ang="0">
                    <a:pos x="124" y="30"/>
                  </a:cxn>
                  <a:cxn ang="0">
                    <a:pos x="124" y="30"/>
                  </a:cxn>
                  <a:cxn ang="0">
                    <a:pos x="112" y="46"/>
                  </a:cxn>
                  <a:cxn ang="0">
                    <a:pos x="100" y="62"/>
                  </a:cxn>
                  <a:cxn ang="0">
                    <a:pos x="100" y="62"/>
                  </a:cxn>
                  <a:cxn ang="0">
                    <a:pos x="94" y="72"/>
                  </a:cxn>
                  <a:cxn ang="0">
                    <a:pos x="90" y="80"/>
                  </a:cxn>
                  <a:cxn ang="0">
                    <a:pos x="88" y="90"/>
                  </a:cxn>
                  <a:cxn ang="0">
                    <a:pos x="82" y="100"/>
                  </a:cxn>
                  <a:cxn ang="0">
                    <a:pos x="82" y="100"/>
                  </a:cxn>
                  <a:cxn ang="0">
                    <a:pos x="72" y="116"/>
                  </a:cxn>
                  <a:cxn ang="0">
                    <a:pos x="68" y="124"/>
                  </a:cxn>
                  <a:cxn ang="0">
                    <a:pos x="64" y="132"/>
                  </a:cxn>
                  <a:cxn ang="0">
                    <a:pos x="64" y="132"/>
                  </a:cxn>
                  <a:cxn ang="0">
                    <a:pos x="56" y="140"/>
                  </a:cxn>
                  <a:cxn ang="0">
                    <a:pos x="48" y="146"/>
                  </a:cxn>
                  <a:cxn ang="0">
                    <a:pos x="42" y="154"/>
                  </a:cxn>
                  <a:cxn ang="0">
                    <a:pos x="38" y="164"/>
                  </a:cxn>
                  <a:cxn ang="0">
                    <a:pos x="38" y="164"/>
                  </a:cxn>
                  <a:cxn ang="0">
                    <a:pos x="18" y="146"/>
                  </a:cxn>
                  <a:cxn ang="0">
                    <a:pos x="0" y="126"/>
                  </a:cxn>
                  <a:cxn ang="0">
                    <a:pos x="0" y="126"/>
                  </a:cxn>
                  <a:cxn ang="0">
                    <a:pos x="2" y="122"/>
                  </a:cxn>
                  <a:cxn ang="0">
                    <a:pos x="4" y="118"/>
                  </a:cxn>
                  <a:cxn ang="0">
                    <a:pos x="16" y="102"/>
                  </a:cxn>
                  <a:cxn ang="0">
                    <a:pos x="36" y="76"/>
                  </a:cxn>
                  <a:cxn ang="0">
                    <a:pos x="36" y="76"/>
                  </a:cxn>
                  <a:cxn ang="0">
                    <a:pos x="52" y="58"/>
                  </a:cxn>
                  <a:cxn ang="0">
                    <a:pos x="58" y="48"/>
                  </a:cxn>
                  <a:cxn ang="0">
                    <a:pos x="60" y="36"/>
                  </a:cxn>
                  <a:cxn ang="0">
                    <a:pos x="60" y="36"/>
                  </a:cxn>
                  <a:cxn ang="0">
                    <a:pos x="62" y="28"/>
                  </a:cxn>
                  <a:cxn ang="0">
                    <a:pos x="66" y="24"/>
                  </a:cxn>
                  <a:cxn ang="0">
                    <a:pos x="78" y="16"/>
                  </a:cxn>
                  <a:cxn ang="0">
                    <a:pos x="88" y="10"/>
                  </a:cxn>
                  <a:cxn ang="0">
                    <a:pos x="92" y="6"/>
                  </a:cxn>
                  <a:cxn ang="0">
                    <a:pos x="96" y="0"/>
                  </a:cxn>
                  <a:cxn ang="0">
                    <a:pos x="96" y="0"/>
                  </a:cxn>
                  <a:cxn ang="0">
                    <a:pos x="124" y="30"/>
                  </a:cxn>
                </a:cxnLst>
                <a:rect l="0" t="0" r="r" b="b"/>
                <a:pathLst>
                  <a:path w="124" h="164">
                    <a:moveTo>
                      <a:pt x="124" y="30"/>
                    </a:moveTo>
                    <a:lnTo>
                      <a:pt x="124" y="30"/>
                    </a:lnTo>
                    <a:lnTo>
                      <a:pt x="112" y="46"/>
                    </a:lnTo>
                    <a:lnTo>
                      <a:pt x="100" y="62"/>
                    </a:lnTo>
                    <a:lnTo>
                      <a:pt x="100" y="62"/>
                    </a:lnTo>
                    <a:lnTo>
                      <a:pt x="94" y="72"/>
                    </a:lnTo>
                    <a:lnTo>
                      <a:pt x="90" y="80"/>
                    </a:lnTo>
                    <a:lnTo>
                      <a:pt x="88" y="90"/>
                    </a:lnTo>
                    <a:lnTo>
                      <a:pt x="82" y="100"/>
                    </a:lnTo>
                    <a:lnTo>
                      <a:pt x="82" y="100"/>
                    </a:lnTo>
                    <a:lnTo>
                      <a:pt x="72" y="116"/>
                    </a:lnTo>
                    <a:lnTo>
                      <a:pt x="68" y="124"/>
                    </a:lnTo>
                    <a:lnTo>
                      <a:pt x="64" y="132"/>
                    </a:lnTo>
                    <a:lnTo>
                      <a:pt x="64" y="132"/>
                    </a:lnTo>
                    <a:lnTo>
                      <a:pt x="56" y="140"/>
                    </a:lnTo>
                    <a:lnTo>
                      <a:pt x="48" y="146"/>
                    </a:lnTo>
                    <a:lnTo>
                      <a:pt x="42" y="154"/>
                    </a:lnTo>
                    <a:lnTo>
                      <a:pt x="38" y="164"/>
                    </a:lnTo>
                    <a:lnTo>
                      <a:pt x="38" y="164"/>
                    </a:lnTo>
                    <a:lnTo>
                      <a:pt x="18" y="146"/>
                    </a:lnTo>
                    <a:lnTo>
                      <a:pt x="0" y="126"/>
                    </a:lnTo>
                    <a:lnTo>
                      <a:pt x="0" y="126"/>
                    </a:lnTo>
                    <a:lnTo>
                      <a:pt x="2" y="122"/>
                    </a:lnTo>
                    <a:lnTo>
                      <a:pt x="4" y="118"/>
                    </a:lnTo>
                    <a:lnTo>
                      <a:pt x="16" y="102"/>
                    </a:lnTo>
                    <a:lnTo>
                      <a:pt x="36" y="76"/>
                    </a:lnTo>
                    <a:lnTo>
                      <a:pt x="36" y="76"/>
                    </a:lnTo>
                    <a:lnTo>
                      <a:pt x="52" y="58"/>
                    </a:lnTo>
                    <a:lnTo>
                      <a:pt x="58" y="48"/>
                    </a:lnTo>
                    <a:lnTo>
                      <a:pt x="60" y="36"/>
                    </a:lnTo>
                    <a:lnTo>
                      <a:pt x="60" y="36"/>
                    </a:lnTo>
                    <a:lnTo>
                      <a:pt x="62" y="28"/>
                    </a:lnTo>
                    <a:lnTo>
                      <a:pt x="66" y="24"/>
                    </a:lnTo>
                    <a:lnTo>
                      <a:pt x="78" y="16"/>
                    </a:lnTo>
                    <a:lnTo>
                      <a:pt x="88" y="10"/>
                    </a:lnTo>
                    <a:lnTo>
                      <a:pt x="92" y="6"/>
                    </a:lnTo>
                    <a:lnTo>
                      <a:pt x="96" y="0"/>
                    </a:lnTo>
                    <a:lnTo>
                      <a:pt x="96" y="0"/>
                    </a:lnTo>
                    <a:lnTo>
                      <a:pt x="124" y="30"/>
                    </a:lnTo>
                  </a:path>
                </a:pathLst>
              </a:custGeom>
              <a:noFill/>
              <a:ln w="9525">
                <a:noFill/>
                <a:round/>
                <a:headEnd/>
                <a:tailEnd/>
              </a:ln>
            </p:spPr>
            <p:txBody>
              <a:bodyPr/>
              <a:lstStyle/>
              <a:p>
                <a:pPr defTabSz="914400" fontAlgn="auto">
                  <a:spcBef>
                    <a:spcPts val="0"/>
                  </a:spcBef>
                  <a:spcAft>
                    <a:spcPts val="0"/>
                  </a:spcAft>
                  <a:defRPr/>
                </a:pPr>
                <a:endParaRPr lang="da-DK" kern="0">
                  <a:solidFill>
                    <a:sysClr val="windowText" lastClr="000000"/>
                  </a:solidFill>
                  <a:ea typeface="ＭＳ Ｐゴシック" pitchFamily="-97" charset="-128"/>
                  <a:cs typeface="+mn-cs"/>
                </a:endParaRPr>
              </a:p>
            </p:txBody>
          </p:sp>
          <p:sp>
            <p:nvSpPr>
              <p:cNvPr id="18" name="Freeform 106"/>
              <p:cNvSpPr>
                <a:spLocks/>
              </p:cNvSpPr>
              <p:nvPr/>
            </p:nvSpPr>
            <p:spPr bwMode="auto">
              <a:xfrm>
                <a:off x="-1537862" y="6838583"/>
                <a:ext cx="241174" cy="314219"/>
              </a:xfrm>
              <a:custGeom>
                <a:avLst/>
                <a:gdLst/>
                <a:ahLst/>
                <a:cxnLst>
                  <a:cxn ang="0">
                    <a:pos x="146" y="0"/>
                  </a:cxn>
                  <a:cxn ang="0">
                    <a:pos x="152" y="42"/>
                  </a:cxn>
                  <a:cxn ang="0">
                    <a:pos x="150" y="58"/>
                  </a:cxn>
                  <a:cxn ang="0">
                    <a:pos x="140" y="88"/>
                  </a:cxn>
                  <a:cxn ang="0">
                    <a:pos x="122" y="114"/>
                  </a:cxn>
                  <a:cxn ang="0">
                    <a:pos x="114" y="126"/>
                  </a:cxn>
                  <a:cxn ang="0">
                    <a:pos x="96" y="146"/>
                  </a:cxn>
                  <a:cxn ang="0">
                    <a:pos x="88" y="158"/>
                  </a:cxn>
                  <a:cxn ang="0">
                    <a:pos x="78" y="182"/>
                  </a:cxn>
                  <a:cxn ang="0">
                    <a:pos x="72" y="192"/>
                  </a:cxn>
                  <a:cxn ang="0">
                    <a:pos x="62" y="198"/>
                  </a:cxn>
                  <a:cxn ang="0">
                    <a:pos x="56" y="198"/>
                  </a:cxn>
                  <a:cxn ang="0">
                    <a:pos x="44" y="194"/>
                  </a:cxn>
                  <a:cxn ang="0">
                    <a:pos x="32" y="176"/>
                  </a:cxn>
                  <a:cxn ang="0">
                    <a:pos x="18" y="128"/>
                  </a:cxn>
                  <a:cxn ang="0">
                    <a:pos x="12" y="102"/>
                  </a:cxn>
                  <a:cxn ang="0">
                    <a:pos x="0" y="42"/>
                  </a:cxn>
                  <a:cxn ang="0">
                    <a:pos x="2" y="32"/>
                  </a:cxn>
                  <a:cxn ang="0">
                    <a:pos x="16" y="4"/>
                  </a:cxn>
                  <a:cxn ang="0">
                    <a:pos x="24" y="0"/>
                  </a:cxn>
                  <a:cxn ang="0">
                    <a:pos x="20" y="10"/>
                  </a:cxn>
                  <a:cxn ang="0">
                    <a:pos x="20" y="28"/>
                  </a:cxn>
                  <a:cxn ang="0">
                    <a:pos x="24" y="40"/>
                  </a:cxn>
                  <a:cxn ang="0">
                    <a:pos x="26" y="58"/>
                  </a:cxn>
                  <a:cxn ang="0">
                    <a:pos x="30" y="76"/>
                  </a:cxn>
                  <a:cxn ang="0">
                    <a:pos x="34" y="82"/>
                  </a:cxn>
                  <a:cxn ang="0">
                    <a:pos x="46" y="90"/>
                  </a:cxn>
                  <a:cxn ang="0">
                    <a:pos x="58" y="94"/>
                  </a:cxn>
                  <a:cxn ang="0">
                    <a:pos x="78" y="92"/>
                  </a:cxn>
                  <a:cxn ang="0">
                    <a:pos x="92" y="86"/>
                  </a:cxn>
                  <a:cxn ang="0">
                    <a:pos x="114" y="68"/>
                  </a:cxn>
                  <a:cxn ang="0">
                    <a:pos x="124" y="56"/>
                  </a:cxn>
                  <a:cxn ang="0">
                    <a:pos x="138" y="38"/>
                  </a:cxn>
                  <a:cxn ang="0">
                    <a:pos x="142" y="32"/>
                  </a:cxn>
                  <a:cxn ang="0">
                    <a:pos x="146" y="0"/>
                  </a:cxn>
                </a:cxnLst>
                <a:rect l="0" t="0" r="r" b="b"/>
                <a:pathLst>
                  <a:path w="152" h="198">
                    <a:moveTo>
                      <a:pt x="146" y="0"/>
                    </a:moveTo>
                    <a:lnTo>
                      <a:pt x="146" y="0"/>
                    </a:lnTo>
                    <a:lnTo>
                      <a:pt x="150" y="28"/>
                    </a:lnTo>
                    <a:lnTo>
                      <a:pt x="152" y="42"/>
                    </a:lnTo>
                    <a:lnTo>
                      <a:pt x="150" y="58"/>
                    </a:lnTo>
                    <a:lnTo>
                      <a:pt x="150" y="58"/>
                    </a:lnTo>
                    <a:lnTo>
                      <a:pt x="146" y="72"/>
                    </a:lnTo>
                    <a:lnTo>
                      <a:pt x="140" y="88"/>
                    </a:lnTo>
                    <a:lnTo>
                      <a:pt x="132" y="102"/>
                    </a:lnTo>
                    <a:lnTo>
                      <a:pt x="122" y="114"/>
                    </a:lnTo>
                    <a:lnTo>
                      <a:pt x="122" y="114"/>
                    </a:lnTo>
                    <a:lnTo>
                      <a:pt x="114" y="126"/>
                    </a:lnTo>
                    <a:lnTo>
                      <a:pt x="104" y="136"/>
                    </a:lnTo>
                    <a:lnTo>
                      <a:pt x="96" y="146"/>
                    </a:lnTo>
                    <a:lnTo>
                      <a:pt x="88" y="158"/>
                    </a:lnTo>
                    <a:lnTo>
                      <a:pt x="88" y="158"/>
                    </a:lnTo>
                    <a:lnTo>
                      <a:pt x="84" y="168"/>
                    </a:lnTo>
                    <a:lnTo>
                      <a:pt x="78" y="182"/>
                    </a:lnTo>
                    <a:lnTo>
                      <a:pt x="76" y="188"/>
                    </a:lnTo>
                    <a:lnTo>
                      <a:pt x="72" y="192"/>
                    </a:lnTo>
                    <a:lnTo>
                      <a:pt x="68" y="196"/>
                    </a:lnTo>
                    <a:lnTo>
                      <a:pt x="62" y="198"/>
                    </a:lnTo>
                    <a:lnTo>
                      <a:pt x="62" y="198"/>
                    </a:lnTo>
                    <a:lnTo>
                      <a:pt x="56" y="198"/>
                    </a:lnTo>
                    <a:lnTo>
                      <a:pt x="50" y="198"/>
                    </a:lnTo>
                    <a:lnTo>
                      <a:pt x="44" y="194"/>
                    </a:lnTo>
                    <a:lnTo>
                      <a:pt x="40" y="190"/>
                    </a:lnTo>
                    <a:lnTo>
                      <a:pt x="32" y="176"/>
                    </a:lnTo>
                    <a:lnTo>
                      <a:pt x="26" y="162"/>
                    </a:lnTo>
                    <a:lnTo>
                      <a:pt x="18" y="128"/>
                    </a:lnTo>
                    <a:lnTo>
                      <a:pt x="12" y="102"/>
                    </a:lnTo>
                    <a:lnTo>
                      <a:pt x="12" y="102"/>
                    </a:lnTo>
                    <a:lnTo>
                      <a:pt x="4" y="72"/>
                    </a:lnTo>
                    <a:lnTo>
                      <a:pt x="0" y="42"/>
                    </a:lnTo>
                    <a:lnTo>
                      <a:pt x="0" y="42"/>
                    </a:lnTo>
                    <a:lnTo>
                      <a:pt x="2" y="32"/>
                    </a:lnTo>
                    <a:lnTo>
                      <a:pt x="8" y="16"/>
                    </a:lnTo>
                    <a:lnTo>
                      <a:pt x="16" y="4"/>
                    </a:lnTo>
                    <a:lnTo>
                      <a:pt x="20" y="0"/>
                    </a:lnTo>
                    <a:lnTo>
                      <a:pt x="24" y="0"/>
                    </a:lnTo>
                    <a:lnTo>
                      <a:pt x="24" y="0"/>
                    </a:lnTo>
                    <a:lnTo>
                      <a:pt x="20" y="10"/>
                    </a:lnTo>
                    <a:lnTo>
                      <a:pt x="18" y="20"/>
                    </a:lnTo>
                    <a:lnTo>
                      <a:pt x="20" y="28"/>
                    </a:lnTo>
                    <a:lnTo>
                      <a:pt x="24" y="40"/>
                    </a:lnTo>
                    <a:lnTo>
                      <a:pt x="24" y="40"/>
                    </a:lnTo>
                    <a:lnTo>
                      <a:pt x="26" y="50"/>
                    </a:lnTo>
                    <a:lnTo>
                      <a:pt x="26" y="58"/>
                    </a:lnTo>
                    <a:lnTo>
                      <a:pt x="28" y="68"/>
                    </a:lnTo>
                    <a:lnTo>
                      <a:pt x="30" y="76"/>
                    </a:lnTo>
                    <a:lnTo>
                      <a:pt x="30" y="76"/>
                    </a:lnTo>
                    <a:lnTo>
                      <a:pt x="34" y="82"/>
                    </a:lnTo>
                    <a:lnTo>
                      <a:pt x="40" y="86"/>
                    </a:lnTo>
                    <a:lnTo>
                      <a:pt x="46" y="90"/>
                    </a:lnTo>
                    <a:lnTo>
                      <a:pt x="52" y="94"/>
                    </a:lnTo>
                    <a:lnTo>
                      <a:pt x="58" y="94"/>
                    </a:lnTo>
                    <a:lnTo>
                      <a:pt x="66" y="94"/>
                    </a:lnTo>
                    <a:lnTo>
                      <a:pt x="78" y="92"/>
                    </a:lnTo>
                    <a:lnTo>
                      <a:pt x="78" y="92"/>
                    </a:lnTo>
                    <a:lnTo>
                      <a:pt x="92" y="86"/>
                    </a:lnTo>
                    <a:lnTo>
                      <a:pt x="104" y="78"/>
                    </a:lnTo>
                    <a:lnTo>
                      <a:pt x="114" y="68"/>
                    </a:lnTo>
                    <a:lnTo>
                      <a:pt x="124" y="56"/>
                    </a:lnTo>
                    <a:lnTo>
                      <a:pt x="124" y="56"/>
                    </a:lnTo>
                    <a:lnTo>
                      <a:pt x="134" y="44"/>
                    </a:lnTo>
                    <a:lnTo>
                      <a:pt x="138" y="38"/>
                    </a:lnTo>
                    <a:lnTo>
                      <a:pt x="142" y="32"/>
                    </a:lnTo>
                    <a:lnTo>
                      <a:pt x="142" y="32"/>
                    </a:lnTo>
                    <a:lnTo>
                      <a:pt x="146" y="16"/>
                    </a:lnTo>
                    <a:lnTo>
                      <a:pt x="146" y="0"/>
                    </a:lnTo>
                    <a:close/>
                  </a:path>
                </a:pathLst>
              </a:custGeom>
              <a:solidFill>
                <a:srgbClr val="FFFFFF"/>
              </a:solidFill>
              <a:ln w="9525">
                <a:noFill/>
                <a:round/>
                <a:headEnd/>
                <a:tailEnd/>
              </a:ln>
            </p:spPr>
            <p:txBody>
              <a:bodyPr/>
              <a:lstStyle/>
              <a:p>
                <a:pPr defTabSz="914400" fontAlgn="auto">
                  <a:spcBef>
                    <a:spcPts val="0"/>
                  </a:spcBef>
                  <a:spcAft>
                    <a:spcPts val="0"/>
                  </a:spcAft>
                  <a:defRPr/>
                </a:pPr>
                <a:endParaRPr lang="da-DK" kern="0">
                  <a:solidFill>
                    <a:sysClr val="windowText" lastClr="000000"/>
                  </a:solidFill>
                  <a:ea typeface="ＭＳ Ｐゴシック" pitchFamily="-97" charset="-128"/>
                  <a:cs typeface="+mn-cs"/>
                </a:endParaRPr>
              </a:p>
            </p:txBody>
          </p:sp>
          <p:sp>
            <p:nvSpPr>
              <p:cNvPr id="19" name="Freeform 107"/>
              <p:cNvSpPr>
                <a:spLocks/>
              </p:cNvSpPr>
              <p:nvPr/>
            </p:nvSpPr>
            <p:spPr bwMode="auto">
              <a:xfrm>
                <a:off x="-1537862" y="6838583"/>
                <a:ext cx="241174" cy="314219"/>
              </a:xfrm>
              <a:custGeom>
                <a:avLst/>
                <a:gdLst/>
                <a:ahLst/>
                <a:cxnLst>
                  <a:cxn ang="0">
                    <a:pos x="146" y="0"/>
                  </a:cxn>
                  <a:cxn ang="0">
                    <a:pos x="152" y="42"/>
                  </a:cxn>
                  <a:cxn ang="0">
                    <a:pos x="150" y="58"/>
                  </a:cxn>
                  <a:cxn ang="0">
                    <a:pos x="140" y="88"/>
                  </a:cxn>
                  <a:cxn ang="0">
                    <a:pos x="122" y="114"/>
                  </a:cxn>
                  <a:cxn ang="0">
                    <a:pos x="114" y="126"/>
                  </a:cxn>
                  <a:cxn ang="0">
                    <a:pos x="96" y="146"/>
                  </a:cxn>
                  <a:cxn ang="0">
                    <a:pos x="88" y="158"/>
                  </a:cxn>
                  <a:cxn ang="0">
                    <a:pos x="78" y="182"/>
                  </a:cxn>
                  <a:cxn ang="0">
                    <a:pos x="72" y="192"/>
                  </a:cxn>
                  <a:cxn ang="0">
                    <a:pos x="62" y="198"/>
                  </a:cxn>
                  <a:cxn ang="0">
                    <a:pos x="56" y="198"/>
                  </a:cxn>
                  <a:cxn ang="0">
                    <a:pos x="44" y="194"/>
                  </a:cxn>
                  <a:cxn ang="0">
                    <a:pos x="32" y="176"/>
                  </a:cxn>
                  <a:cxn ang="0">
                    <a:pos x="18" y="128"/>
                  </a:cxn>
                  <a:cxn ang="0">
                    <a:pos x="12" y="102"/>
                  </a:cxn>
                  <a:cxn ang="0">
                    <a:pos x="0" y="42"/>
                  </a:cxn>
                  <a:cxn ang="0">
                    <a:pos x="2" y="32"/>
                  </a:cxn>
                  <a:cxn ang="0">
                    <a:pos x="16" y="4"/>
                  </a:cxn>
                  <a:cxn ang="0">
                    <a:pos x="24" y="0"/>
                  </a:cxn>
                  <a:cxn ang="0">
                    <a:pos x="20" y="10"/>
                  </a:cxn>
                  <a:cxn ang="0">
                    <a:pos x="20" y="28"/>
                  </a:cxn>
                  <a:cxn ang="0">
                    <a:pos x="24" y="40"/>
                  </a:cxn>
                  <a:cxn ang="0">
                    <a:pos x="26" y="58"/>
                  </a:cxn>
                  <a:cxn ang="0">
                    <a:pos x="30" y="76"/>
                  </a:cxn>
                  <a:cxn ang="0">
                    <a:pos x="34" y="82"/>
                  </a:cxn>
                  <a:cxn ang="0">
                    <a:pos x="46" y="90"/>
                  </a:cxn>
                  <a:cxn ang="0">
                    <a:pos x="58" y="94"/>
                  </a:cxn>
                  <a:cxn ang="0">
                    <a:pos x="78" y="92"/>
                  </a:cxn>
                  <a:cxn ang="0">
                    <a:pos x="92" y="86"/>
                  </a:cxn>
                  <a:cxn ang="0">
                    <a:pos x="114" y="68"/>
                  </a:cxn>
                  <a:cxn ang="0">
                    <a:pos x="124" y="56"/>
                  </a:cxn>
                  <a:cxn ang="0">
                    <a:pos x="138" y="38"/>
                  </a:cxn>
                  <a:cxn ang="0">
                    <a:pos x="142" y="32"/>
                  </a:cxn>
                  <a:cxn ang="0">
                    <a:pos x="146" y="0"/>
                  </a:cxn>
                </a:cxnLst>
                <a:rect l="0" t="0" r="r" b="b"/>
                <a:pathLst>
                  <a:path w="152" h="198">
                    <a:moveTo>
                      <a:pt x="146" y="0"/>
                    </a:moveTo>
                    <a:lnTo>
                      <a:pt x="146" y="0"/>
                    </a:lnTo>
                    <a:lnTo>
                      <a:pt x="150" y="28"/>
                    </a:lnTo>
                    <a:lnTo>
                      <a:pt x="152" y="42"/>
                    </a:lnTo>
                    <a:lnTo>
                      <a:pt x="150" y="58"/>
                    </a:lnTo>
                    <a:lnTo>
                      <a:pt x="150" y="58"/>
                    </a:lnTo>
                    <a:lnTo>
                      <a:pt x="146" y="72"/>
                    </a:lnTo>
                    <a:lnTo>
                      <a:pt x="140" y="88"/>
                    </a:lnTo>
                    <a:lnTo>
                      <a:pt x="132" y="102"/>
                    </a:lnTo>
                    <a:lnTo>
                      <a:pt x="122" y="114"/>
                    </a:lnTo>
                    <a:lnTo>
                      <a:pt x="122" y="114"/>
                    </a:lnTo>
                    <a:lnTo>
                      <a:pt x="114" y="126"/>
                    </a:lnTo>
                    <a:lnTo>
                      <a:pt x="104" y="136"/>
                    </a:lnTo>
                    <a:lnTo>
                      <a:pt x="96" y="146"/>
                    </a:lnTo>
                    <a:lnTo>
                      <a:pt x="88" y="158"/>
                    </a:lnTo>
                    <a:lnTo>
                      <a:pt x="88" y="158"/>
                    </a:lnTo>
                    <a:lnTo>
                      <a:pt x="84" y="168"/>
                    </a:lnTo>
                    <a:lnTo>
                      <a:pt x="78" y="182"/>
                    </a:lnTo>
                    <a:lnTo>
                      <a:pt x="76" y="188"/>
                    </a:lnTo>
                    <a:lnTo>
                      <a:pt x="72" y="192"/>
                    </a:lnTo>
                    <a:lnTo>
                      <a:pt x="68" y="196"/>
                    </a:lnTo>
                    <a:lnTo>
                      <a:pt x="62" y="198"/>
                    </a:lnTo>
                    <a:lnTo>
                      <a:pt x="62" y="198"/>
                    </a:lnTo>
                    <a:lnTo>
                      <a:pt x="56" y="198"/>
                    </a:lnTo>
                    <a:lnTo>
                      <a:pt x="50" y="198"/>
                    </a:lnTo>
                    <a:lnTo>
                      <a:pt x="44" y="194"/>
                    </a:lnTo>
                    <a:lnTo>
                      <a:pt x="40" y="190"/>
                    </a:lnTo>
                    <a:lnTo>
                      <a:pt x="32" y="176"/>
                    </a:lnTo>
                    <a:lnTo>
                      <a:pt x="26" y="162"/>
                    </a:lnTo>
                    <a:lnTo>
                      <a:pt x="18" y="128"/>
                    </a:lnTo>
                    <a:lnTo>
                      <a:pt x="12" y="102"/>
                    </a:lnTo>
                    <a:lnTo>
                      <a:pt x="12" y="102"/>
                    </a:lnTo>
                    <a:lnTo>
                      <a:pt x="4" y="72"/>
                    </a:lnTo>
                    <a:lnTo>
                      <a:pt x="0" y="42"/>
                    </a:lnTo>
                    <a:lnTo>
                      <a:pt x="0" y="42"/>
                    </a:lnTo>
                    <a:lnTo>
                      <a:pt x="2" y="32"/>
                    </a:lnTo>
                    <a:lnTo>
                      <a:pt x="8" y="16"/>
                    </a:lnTo>
                    <a:lnTo>
                      <a:pt x="16" y="4"/>
                    </a:lnTo>
                    <a:lnTo>
                      <a:pt x="20" y="0"/>
                    </a:lnTo>
                    <a:lnTo>
                      <a:pt x="24" y="0"/>
                    </a:lnTo>
                    <a:lnTo>
                      <a:pt x="24" y="0"/>
                    </a:lnTo>
                    <a:lnTo>
                      <a:pt x="20" y="10"/>
                    </a:lnTo>
                    <a:lnTo>
                      <a:pt x="18" y="20"/>
                    </a:lnTo>
                    <a:lnTo>
                      <a:pt x="20" y="28"/>
                    </a:lnTo>
                    <a:lnTo>
                      <a:pt x="24" y="40"/>
                    </a:lnTo>
                    <a:lnTo>
                      <a:pt x="24" y="40"/>
                    </a:lnTo>
                    <a:lnTo>
                      <a:pt x="26" y="50"/>
                    </a:lnTo>
                    <a:lnTo>
                      <a:pt x="26" y="58"/>
                    </a:lnTo>
                    <a:lnTo>
                      <a:pt x="28" y="68"/>
                    </a:lnTo>
                    <a:lnTo>
                      <a:pt x="30" y="76"/>
                    </a:lnTo>
                    <a:lnTo>
                      <a:pt x="30" y="76"/>
                    </a:lnTo>
                    <a:lnTo>
                      <a:pt x="34" y="82"/>
                    </a:lnTo>
                    <a:lnTo>
                      <a:pt x="40" y="86"/>
                    </a:lnTo>
                    <a:lnTo>
                      <a:pt x="46" y="90"/>
                    </a:lnTo>
                    <a:lnTo>
                      <a:pt x="52" y="94"/>
                    </a:lnTo>
                    <a:lnTo>
                      <a:pt x="58" y="94"/>
                    </a:lnTo>
                    <a:lnTo>
                      <a:pt x="66" y="94"/>
                    </a:lnTo>
                    <a:lnTo>
                      <a:pt x="78" y="92"/>
                    </a:lnTo>
                    <a:lnTo>
                      <a:pt x="78" y="92"/>
                    </a:lnTo>
                    <a:lnTo>
                      <a:pt x="92" y="86"/>
                    </a:lnTo>
                    <a:lnTo>
                      <a:pt x="104" y="78"/>
                    </a:lnTo>
                    <a:lnTo>
                      <a:pt x="114" y="68"/>
                    </a:lnTo>
                    <a:lnTo>
                      <a:pt x="124" y="56"/>
                    </a:lnTo>
                    <a:lnTo>
                      <a:pt x="124" y="56"/>
                    </a:lnTo>
                    <a:lnTo>
                      <a:pt x="134" y="44"/>
                    </a:lnTo>
                    <a:lnTo>
                      <a:pt x="138" y="38"/>
                    </a:lnTo>
                    <a:lnTo>
                      <a:pt x="142" y="32"/>
                    </a:lnTo>
                    <a:lnTo>
                      <a:pt x="142" y="32"/>
                    </a:lnTo>
                    <a:lnTo>
                      <a:pt x="146" y="16"/>
                    </a:lnTo>
                    <a:lnTo>
                      <a:pt x="146" y="0"/>
                    </a:lnTo>
                  </a:path>
                </a:pathLst>
              </a:custGeom>
              <a:noFill/>
              <a:ln w="9525">
                <a:noFill/>
                <a:round/>
                <a:headEnd/>
                <a:tailEnd/>
              </a:ln>
            </p:spPr>
            <p:txBody>
              <a:bodyPr/>
              <a:lstStyle/>
              <a:p>
                <a:pPr defTabSz="914400" fontAlgn="auto">
                  <a:spcBef>
                    <a:spcPts val="0"/>
                  </a:spcBef>
                  <a:spcAft>
                    <a:spcPts val="0"/>
                  </a:spcAft>
                  <a:defRPr/>
                </a:pPr>
                <a:endParaRPr lang="da-DK" kern="0">
                  <a:solidFill>
                    <a:sysClr val="windowText" lastClr="000000"/>
                  </a:solidFill>
                  <a:ea typeface="ＭＳ Ｐゴシック" pitchFamily="-97" charset="-128"/>
                  <a:cs typeface="+mn-cs"/>
                </a:endParaRPr>
              </a:p>
            </p:txBody>
          </p:sp>
          <p:sp>
            <p:nvSpPr>
              <p:cNvPr id="20" name="Freeform 108"/>
              <p:cNvSpPr>
                <a:spLocks/>
              </p:cNvSpPr>
              <p:nvPr/>
            </p:nvSpPr>
            <p:spPr bwMode="auto">
              <a:xfrm>
                <a:off x="-1519180" y="6199954"/>
                <a:ext cx="273444" cy="794889"/>
              </a:xfrm>
              <a:custGeom>
                <a:avLst/>
                <a:gdLst/>
                <a:ahLst/>
                <a:cxnLst>
                  <a:cxn ang="0">
                    <a:pos x="12" y="344"/>
                  </a:cxn>
                  <a:cxn ang="0">
                    <a:pos x="4" y="262"/>
                  </a:cxn>
                  <a:cxn ang="0">
                    <a:pos x="4" y="200"/>
                  </a:cxn>
                  <a:cxn ang="0">
                    <a:pos x="8" y="178"/>
                  </a:cxn>
                  <a:cxn ang="0">
                    <a:pos x="12" y="136"/>
                  </a:cxn>
                  <a:cxn ang="0">
                    <a:pos x="10" y="92"/>
                  </a:cxn>
                  <a:cxn ang="0">
                    <a:pos x="8" y="70"/>
                  </a:cxn>
                  <a:cxn ang="0">
                    <a:pos x="10" y="4"/>
                  </a:cxn>
                  <a:cxn ang="0">
                    <a:pos x="10" y="0"/>
                  </a:cxn>
                  <a:cxn ang="0">
                    <a:pos x="16" y="2"/>
                  </a:cxn>
                  <a:cxn ang="0">
                    <a:pos x="30" y="24"/>
                  </a:cxn>
                  <a:cxn ang="0">
                    <a:pos x="40" y="42"/>
                  </a:cxn>
                  <a:cxn ang="0">
                    <a:pos x="48" y="52"/>
                  </a:cxn>
                  <a:cxn ang="0">
                    <a:pos x="52" y="52"/>
                  </a:cxn>
                  <a:cxn ang="0">
                    <a:pos x="62" y="54"/>
                  </a:cxn>
                  <a:cxn ang="0">
                    <a:pos x="74" y="70"/>
                  </a:cxn>
                  <a:cxn ang="0">
                    <a:pos x="78" y="78"/>
                  </a:cxn>
                  <a:cxn ang="0">
                    <a:pos x="84" y="84"/>
                  </a:cxn>
                  <a:cxn ang="0">
                    <a:pos x="100" y="94"/>
                  </a:cxn>
                  <a:cxn ang="0">
                    <a:pos x="106" y="102"/>
                  </a:cxn>
                  <a:cxn ang="0">
                    <a:pos x="110" y="124"/>
                  </a:cxn>
                  <a:cxn ang="0">
                    <a:pos x="110" y="148"/>
                  </a:cxn>
                  <a:cxn ang="0">
                    <a:pos x="110" y="174"/>
                  </a:cxn>
                  <a:cxn ang="0">
                    <a:pos x="112" y="180"/>
                  </a:cxn>
                  <a:cxn ang="0">
                    <a:pos x="132" y="202"/>
                  </a:cxn>
                  <a:cxn ang="0">
                    <a:pos x="138" y="208"/>
                  </a:cxn>
                  <a:cxn ang="0">
                    <a:pos x="154" y="226"/>
                  </a:cxn>
                  <a:cxn ang="0">
                    <a:pos x="166" y="246"/>
                  </a:cxn>
                  <a:cxn ang="0">
                    <a:pos x="172" y="278"/>
                  </a:cxn>
                  <a:cxn ang="0">
                    <a:pos x="164" y="304"/>
                  </a:cxn>
                  <a:cxn ang="0">
                    <a:pos x="148" y="328"/>
                  </a:cxn>
                  <a:cxn ang="0">
                    <a:pos x="130" y="352"/>
                  </a:cxn>
                  <a:cxn ang="0">
                    <a:pos x="124" y="368"/>
                  </a:cxn>
                  <a:cxn ang="0">
                    <a:pos x="126" y="396"/>
                  </a:cxn>
                  <a:cxn ang="0">
                    <a:pos x="128" y="412"/>
                  </a:cxn>
                  <a:cxn ang="0">
                    <a:pos x="122" y="444"/>
                  </a:cxn>
                  <a:cxn ang="0">
                    <a:pos x="102" y="470"/>
                  </a:cxn>
                  <a:cxn ang="0">
                    <a:pos x="90" y="482"/>
                  </a:cxn>
                  <a:cxn ang="0">
                    <a:pos x="62" y="496"/>
                  </a:cxn>
                  <a:cxn ang="0">
                    <a:pos x="44" y="498"/>
                  </a:cxn>
                  <a:cxn ang="0">
                    <a:pos x="26" y="496"/>
                  </a:cxn>
                  <a:cxn ang="0">
                    <a:pos x="20" y="490"/>
                  </a:cxn>
                  <a:cxn ang="0">
                    <a:pos x="10" y="478"/>
                  </a:cxn>
                  <a:cxn ang="0">
                    <a:pos x="8" y="462"/>
                  </a:cxn>
                  <a:cxn ang="0">
                    <a:pos x="6" y="456"/>
                  </a:cxn>
                  <a:cxn ang="0">
                    <a:pos x="0" y="436"/>
                  </a:cxn>
                  <a:cxn ang="0">
                    <a:pos x="0" y="428"/>
                  </a:cxn>
                  <a:cxn ang="0">
                    <a:pos x="4" y="414"/>
                  </a:cxn>
                  <a:cxn ang="0">
                    <a:pos x="6" y="406"/>
                  </a:cxn>
                  <a:cxn ang="0">
                    <a:pos x="8" y="374"/>
                  </a:cxn>
                  <a:cxn ang="0">
                    <a:pos x="12" y="344"/>
                  </a:cxn>
                </a:cxnLst>
                <a:rect l="0" t="0" r="r" b="b"/>
                <a:pathLst>
                  <a:path w="172" h="500">
                    <a:moveTo>
                      <a:pt x="12" y="344"/>
                    </a:moveTo>
                    <a:lnTo>
                      <a:pt x="12" y="344"/>
                    </a:lnTo>
                    <a:lnTo>
                      <a:pt x="8" y="302"/>
                    </a:lnTo>
                    <a:lnTo>
                      <a:pt x="4" y="262"/>
                    </a:lnTo>
                    <a:lnTo>
                      <a:pt x="4" y="220"/>
                    </a:lnTo>
                    <a:lnTo>
                      <a:pt x="4" y="200"/>
                    </a:lnTo>
                    <a:lnTo>
                      <a:pt x="8" y="178"/>
                    </a:lnTo>
                    <a:lnTo>
                      <a:pt x="8" y="178"/>
                    </a:lnTo>
                    <a:lnTo>
                      <a:pt x="12" y="156"/>
                    </a:lnTo>
                    <a:lnTo>
                      <a:pt x="12" y="136"/>
                    </a:lnTo>
                    <a:lnTo>
                      <a:pt x="12" y="114"/>
                    </a:lnTo>
                    <a:lnTo>
                      <a:pt x="10" y="92"/>
                    </a:lnTo>
                    <a:lnTo>
                      <a:pt x="10" y="92"/>
                    </a:lnTo>
                    <a:lnTo>
                      <a:pt x="8" y="70"/>
                    </a:lnTo>
                    <a:lnTo>
                      <a:pt x="8" y="48"/>
                    </a:lnTo>
                    <a:lnTo>
                      <a:pt x="10" y="4"/>
                    </a:lnTo>
                    <a:lnTo>
                      <a:pt x="10" y="4"/>
                    </a:lnTo>
                    <a:lnTo>
                      <a:pt x="10" y="0"/>
                    </a:lnTo>
                    <a:lnTo>
                      <a:pt x="14" y="0"/>
                    </a:lnTo>
                    <a:lnTo>
                      <a:pt x="16" y="2"/>
                    </a:lnTo>
                    <a:lnTo>
                      <a:pt x="20" y="6"/>
                    </a:lnTo>
                    <a:lnTo>
                      <a:pt x="30" y="24"/>
                    </a:lnTo>
                    <a:lnTo>
                      <a:pt x="30" y="24"/>
                    </a:lnTo>
                    <a:lnTo>
                      <a:pt x="40" y="42"/>
                    </a:lnTo>
                    <a:lnTo>
                      <a:pt x="46" y="50"/>
                    </a:lnTo>
                    <a:lnTo>
                      <a:pt x="48" y="52"/>
                    </a:lnTo>
                    <a:lnTo>
                      <a:pt x="52" y="52"/>
                    </a:lnTo>
                    <a:lnTo>
                      <a:pt x="52" y="52"/>
                    </a:lnTo>
                    <a:lnTo>
                      <a:pt x="58" y="54"/>
                    </a:lnTo>
                    <a:lnTo>
                      <a:pt x="62" y="54"/>
                    </a:lnTo>
                    <a:lnTo>
                      <a:pt x="70" y="62"/>
                    </a:lnTo>
                    <a:lnTo>
                      <a:pt x="74" y="70"/>
                    </a:lnTo>
                    <a:lnTo>
                      <a:pt x="78" y="78"/>
                    </a:lnTo>
                    <a:lnTo>
                      <a:pt x="78" y="78"/>
                    </a:lnTo>
                    <a:lnTo>
                      <a:pt x="80" y="82"/>
                    </a:lnTo>
                    <a:lnTo>
                      <a:pt x="84" y="84"/>
                    </a:lnTo>
                    <a:lnTo>
                      <a:pt x="92" y="90"/>
                    </a:lnTo>
                    <a:lnTo>
                      <a:pt x="100" y="94"/>
                    </a:lnTo>
                    <a:lnTo>
                      <a:pt x="104" y="98"/>
                    </a:lnTo>
                    <a:lnTo>
                      <a:pt x="106" y="102"/>
                    </a:lnTo>
                    <a:lnTo>
                      <a:pt x="106" y="102"/>
                    </a:lnTo>
                    <a:lnTo>
                      <a:pt x="110" y="124"/>
                    </a:lnTo>
                    <a:lnTo>
                      <a:pt x="110" y="148"/>
                    </a:lnTo>
                    <a:lnTo>
                      <a:pt x="110" y="148"/>
                    </a:lnTo>
                    <a:lnTo>
                      <a:pt x="110" y="164"/>
                    </a:lnTo>
                    <a:lnTo>
                      <a:pt x="110" y="174"/>
                    </a:lnTo>
                    <a:lnTo>
                      <a:pt x="112" y="180"/>
                    </a:lnTo>
                    <a:lnTo>
                      <a:pt x="112" y="180"/>
                    </a:lnTo>
                    <a:lnTo>
                      <a:pt x="124" y="196"/>
                    </a:lnTo>
                    <a:lnTo>
                      <a:pt x="132" y="202"/>
                    </a:lnTo>
                    <a:lnTo>
                      <a:pt x="138" y="208"/>
                    </a:lnTo>
                    <a:lnTo>
                      <a:pt x="138" y="208"/>
                    </a:lnTo>
                    <a:lnTo>
                      <a:pt x="148" y="216"/>
                    </a:lnTo>
                    <a:lnTo>
                      <a:pt x="154" y="226"/>
                    </a:lnTo>
                    <a:lnTo>
                      <a:pt x="166" y="246"/>
                    </a:lnTo>
                    <a:lnTo>
                      <a:pt x="166" y="246"/>
                    </a:lnTo>
                    <a:lnTo>
                      <a:pt x="170" y="262"/>
                    </a:lnTo>
                    <a:lnTo>
                      <a:pt x="172" y="278"/>
                    </a:lnTo>
                    <a:lnTo>
                      <a:pt x="170" y="290"/>
                    </a:lnTo>
                    <a:lnTo>
                      <a:pt x="164" y="304"/>
                    </a:lnTo>
                    <a:lnTo>
                      <a:pt x="156" y="316"/>
                    </a:lnTo>
                    <a:lnTo>
                      <a:pt x="148" y="328"/>
                    </a:lnTo>
                    <a:lnTo>
                      <a:pt x="130" y="352"/>
                    </a:lnTo>
                    <a:lnTo>
                      <a:pt x="130" y="352"/>
                    </a:lnTo>
                    <a:lnTo>
                      <a:pt x="126" y="360"/>
                    </a:lnTo>
                    <a:lnTo>
                      <a:pt x="124" y="368"/>
                    </a:lnTo>
                    <a:lnTo>
                      <a:pt x="124" y="382"/>
                    </a:lnTo>
                    <a:lnTo>
                      <a:pt x="126" y="396"/>
                    </a:lnTo>
                    <a:lnTo>
                      <a:pt x="128" y="412"/>
                    </a:lnTo>
                    <a:lnTo>
                      <a:pt x="128" y="412"/>
                    </a:lnTo>
                    <a:lnTo>
                      <a:pt x="126" y="428"/>
                    </a:lnTo>
                    <a:lnTo>
                      <a:pt x="122" y="444"/>
                    </a:lnTo>
                    <a:lnTo>
                      <a:pt x="112" y="458"/>
                    </a:lnTo>
                    <a:lnTo>
                      <a:pt x="102" y="470"/>
                    </a:lnTo>
                    <a:lnTo>
                      <a:pt x="102" y="470"/>
                    </a:lnTo>
                    <a:lnTo>
                      <a:pt x="90" y="482"/>
                    </a:lnTo>
                    <a:lnTo>
                      <a:pt x="76" y="492"/>
                    </a:lnTo>
                    <a:lnTo>
                      <a:pt x="62" y="496"/>
                    </a:lnTo>
                    <a:lnTo>
                      <a:pt x="44" y="498"/>
                    </a:lnTo>
                    <a:lnTo>
                      <a:pt x="44" y="498"/>
                    </a:lnTo>
                    <a:lnTo>
                      <a:pt x="30" y="500"/>
                    </a:lnTo>
                    <a:lnTo>
                      <a:pt x="26" y="496"/>
                    </a:lnTo>
                    <a:lnTo>
                      <a:pt x="20" y="490"/>
                    </a:lnTo>
                    <a:lnTo>
                      <a:pt x="20" y="490"/>
                    </a:lnTo>
                    <a:lnTo>
                      <a:pt x="14" y="484"/>
                    </a:lnTo>
                    <a:lnTo>
                      <a:pt x="10" y="478"/>
                    </a:lnTo>
                    <a:lnTo>
                      <a:pt x="8" y="470"/>
                    </a:lnTo>
                    <a:lnTo>
                      <a:pt x="8" y="462"/>
                    </a:lnTo>
                    <a:lnTo>
                      <a:pt x="8" y="462"/>
                    </a:lnTo>
                    <a:lnTo>
                      <a:pt x="6" y="456"/>
                    </a:lnTo>
                    <a:lnTo>
                      <a:pt x="4" y="448"/>
                    </a:lnTo>
                    <a:lnTo>
                      <a:pt x="0" y="436"/>
                    </a:lnTo>
                    <a:lnTo>
                      <a:pt x="0" y="436"/>
                    </a:lnTo>
                    <a:lnTo>
                      <a:pt x="0" y="428"/>
                    </a:lnTo>
                    <a:lnTo>
                      <a:pt x="2" y="420"/>
                    </a:lnTo>
                    <a:lnTo>
                      <a:pt x="4" y="414"/>
                    </a:lnTo>
                    <a:lnTo>
                      <a:pt x="6" y="406"/>
                    </a:lnTo>
                    <a:lnTo>
                      <a:pt x="6" y="406"/>
                    </a:lnTo>
                    <a:lnTo>
                      <a:pt x="8" y="390"/>
                    </a:lnTo>
                    <a:lnTo>
                      <a:pt x="8" y="374"/>
                    </a:lnTo>
                    <a:lnTo>
                      <a:pt x="8" y="360"/>
                    </a:lnTo>
                    <a:lnTo>
                      <a:pt x="12" y="344"/>
                    </a:lnTo>
                    <a:close/>
                  </a:path>
                </a:pathLst>
              </a:custGeom>
              <a:solidFill>
                <a:srgbClr val="AEB0B2"/>
              </a:solidFill>
              <a:ln w="9525">
                <a:noFill/>
                <a:round/>
                <a:headEnd/>
                <a:tailEnd/>
              </a:ln>
            </p:spPr>
            <p:txBody>
              <a:bodyPr/>
              <a:lstStyle/>
              <a:p>
                <a:pPr defTabSz="914400" fontAlgn="auto">
                  <a:spcBef>
                    <a:spcPts val="0"/>
                  </a:spcBef>
                  <a:spcAft>
                    <a:spcPts val="0"/>
                  </a:spcAft>
                  <a:defRPr/>
                </a:pPr>
                <a:endParaRPr lang="da-DK" kern="0">
                  <a:solidFill>
                    <a:sysClr val="windowText" lastClr="000000"/>
                  </a:solidFill>
                  <a:ea typeface="ＭＳ Ｐゴシック" pitchFamily="-97" charset="-128"/>
                  <a:cs typeface="+mn-cs"/>
                </a:endParaRPr>
              </a:p>
            </p:txBody>
          </p:sp>
          <p:sp>
            <p:nvSpPr>
              <p:cNvPr id="21" name="Freeform 109"/>
              <p:cNvSpPr>
                <a:spLocks/>
              </p:cNvSpPr>
              <p:nvPr/>
            </p:nvSpPr>
            <p:spPr bwMode="auto">
              <a:xfrm>
                <a:off x="-1519180" y="6199954"/>
                <a:ext cx="273444" cy="794889"/>
              </a:xfrm>
              <a:custGeom>
                <a:avLst/>
                <a:gdLst/>
                <a:ahLst/>
                <a:cxnLst>
                  <a:cxn ang="0">
                    <a:pos x="12" y="344"/>
                  </a:cxn>
                  <a:cxn ang="0">
                    <a:pos x="4" y="262"/>
                  </a:cxn>
                  <a:cxn ang="0">
                    <a:pos x="4" y="200"/>
                  </a:cxn>
                  <a:cxn ang="0">
                    <a:pos x="8" y="178"/>
                  </a:cxn>
                  <a:cxn ang="0">
                    <a:pos x="12" y="136"/>
                  </a:cxn>
                  <a:cxn ang="0">
                    <a:pos x="10" y="92"/>
                  </a:cxn>
                  <a:cxn ang="0">
                    <a:pos x="8" y="70"/>
                  </a:cxn>
                  <a:cxn ang="0">
                    <a:pos x="10" y="4"/>
                  </a:cxn>
                  <a:cxn ang="0">
                    <a:pos x="10" y="0"/>
                  </a:cxn>
                  <a:cxn ang="0">
                    <a:pos x="16" y="2"/>
                  </a:cxn>
                  <a:cxn ang="0">
                    <a:pos x="30" y="24"/>
                  </a:cxn>
                  <a:cxn ang="0">
                    <a:pos x="40" y="42"/>
                  </a:cxn>
                  <a:cxn ang="0">
                    <a:pos x="48" y="52"/>
                  </a:cxn>
                  <a:cxn ang="0">
                    <a:pos x="52" y="52"/>
                  </a:cxn>
                  <a:cxn ang="0">
                    <a:pos x="62" y="54"/>
                  </a:cxn>
                  <a:cxn ang="0">
                    <a:pos x="74" y="70"/>
                  </a:cxn>
                  <a:cxn ang="0">
                    <a:pos x="78" y="78"/>
                  </a:cxn>
                  <a:cxn ang="0">
                    <a:pos x="84" y="84"/>
                  </a:cxn>
                  <a:cxn ang="0">
                    <a:pos x="100" y="94"/>
                  </a:cxn>
                  <a:cxn ang="0">
                    <a:pos x="106" y="102"/>
                  </a:cxn>
                  <a:cxn ang="0">
                    <a:pos x="110" y="124"/>
                  </a:cxn>
                  <a:cxn ang="0">
                    <a:pos x="110" y="148"/>
                  </a:cxn>
                  <a:cxn ang="0">
                    <a:pos x="110" y="174"/>
                  </a:cxn>
                  <a:cxn ang="0">
                    <a:pos x="112" y="180"/>
                  </a:cxn>
                  <a:cxn ang="0">
                    <a:pos x="132" y="202"/>
                  </a:cxn>
                  <a:cxn ang="0">
                    <a:pos x="138" y="208"/>
                  </a:cxn>
                  <a:cxn ang="0">
                    <a:pos x="154" y="226"/>
                  </a:cxn>
                  <a:cxn ang="0">
                    <a:pos x="166" y="246"/>
                  </a:cxn>
                  <a:cxn ang="0">
                    <a:pos x="172" y="278"/>
                  </a:cxn>
                  <a:cxn ang="0">
                    <a:pos x="164" y="304"/>
                  </a:cxn>
                  <a:cxn ang="0">
                    <a:pos x="148" y="328"/>
                  </a:cxn>
                  <a:cxn ang="0">
                    <a:pos x="130" y="352"/>
                  </a:cxn>
                  <a:cxn ang="0">
                    <a:pos x="124" y="368"/>
                  </a:cxn>
                  <a:cxn ang="0">
                    <a:pos x="126" y="396"/>
                  </a:cxn>
                  <a:cxn ang="0">
                    <a:pos x="128" y="412"/>
                  </a:cxn>
                  <a:cxn ang="0">
                    <a:pos x="122" y="444"/>
                  </a:cxn>
                  <a:cxn ang="0">
                    <a:pos x="102" y="470"/>
                  </a:cxn>
                  <a:cxn ang="0">
                    <a:pos x="90" y="482"/>
                  </a:cxn>
                  <a:cxn ang="0">
                    <a:pos x="62" y="496"/>
                  </a:cxn>
                  <a:cxn ang="0">
                    <a:pos x="44" y="498"/>
                  </a:cxn>
                  <a:cxn ang="0">
                    <a:pos x="26" y="496"/>
                  </a:cxn>
                  <a:cxn ang="0">
                    <a:pos x="20" y="490"/>
                  </a:cxn>
                  <a:cxn ang="0">
                    <a:pos x="10" y="478"/>
                  </a:cxn>
                  <a:cxn ang="0">
                    <a:pos x="8" y="462"/>
                  </a:cxn>
                  <a:cxn ang="0">
                    <a:pos x="6" y="456"/>
                  </a:cxn>
                  <a:cxn ang="0">
                    <a:pos x="0" y="436"/>
                  </a:cxn>
                  <a:cxn ang="0">
                    <a:pos x="0" y="428"/>
                  </a:cxn>
                  <a:cxn ang="0">
                    <a:pos x="4" y="414"/>
                  </a:cxn>
                  <a:cxn ang="0">
                    <a:pos x="6" y="406"/>
                  </a:cxn>
                  <a:cxn ang="0">
                    <a:pos x="8" y="374"/>
                  </a:cxn>
                  <a:cxn ang="0">
                    <a:pos x="12" y="344"/>
                  </a:cxn>
                </a:cxnLst>
                <a:rect l="0" t="0" r="r" b="b"/>
                <a:pathLst>
                  <a:path w="172" h="500">
                    <a:moveTo>
                      <a:pt x="12" y="344"/>
                    </a:moveTo>
                    <a:lnTo>
                      <a:pt x="12" y="344"/>
                    </a:lnTo>
                    <a:lnTo>
                      <a:pt x="8" y="302"/>
                    </a:lnTo>
                    <a:lnTo>
                      <a:pt x="4" y="262"/>
                    </a:lnTo>
                    <a:lnTo>
                      <a:pt x="4" y="220"/>
                    </a:lnTo>
                    <a:lnTo>
                      <a:pt x="4" y="200"/>
                    </a:lnTo>
                    <a:lnTo>
                      <a:pt x="8" y="178"/>
                    </a:lnTo>
                    <a:lnTo>
                      <a:pt x="8" y="178"/>
                    </a:lnTo>
                    <a:lnTo>
                      <a:pt x="12" y="156"/>
                    </a:lnTo>
                    <a:lnTo>
                      <a:pt x="12" y="136"/>
                    </a:lnTo>
                    <a:lnTo>
                      <a:pt x="12" y="114"/>
                    </a:lnTo>
                    <a:lnTo>
                      <a:pt x="10" y="92"/>
                    </a:lnTo>
                    <a:lnTo>
                      <a:pt x="10" y="92"/>
                    </a:lnTo>
                    <a:lnTo>
                      <a:pt x="8" y="70"/>
                    </a:lnTo>
                    <a:lnTo>
                      <a:pt x="8" y="48"/>
                    </a:lnTo>
                    <a:lnTo>
                      <a:pt x="10" y="4"/>
                    </a:lnTo>
                    <a:lnTo>
                      <a:pt x="10" y="4"/>
                    </a:lnTo>
                    <a:lnTo>
                      <a:pt x="10" y="0"/>
                    </a:lnTo>
                    <a:lnTo>
                      <a:pt x="14" y="0"/>
                    </a:lnTo>
                    <a:lnTo>
                      <a:pt x="16" y="2"/>
                    </a:lnTo>
                    <a:lnTo>
                      <a:pt x="20" y="6"/>
                    </a:lnTo>
                    <a:lnTo>
                      <a:pt x="30" y="24"/>
                    </a:lnTo>
                    <a:lnTo>
                      <a:pt x="30" y="24"/>
                    </a:lnTo>
                    <a:lnTo>
                      <a:pt x="40" y="42"/>
                    </a:lnTo>
                    <a:lnTo>
                      <a:pt x="46" y="50"/>
                    </a:lnTo>
                    <a:lnTo>
                      <a:pt x="48" y="52"/>
                    </a:lnTo>
                    <a:lnTo>
                      <a:pt x="52" y="52"/>
                    </a:lnTo>
                    <a:lnTo>
                      <a:pt x="52" y="52"/>
                    </a:lnTo>
                    <a:lnTo>
                      <a:pt x="58" y="54"/>
                    </a:lnTo>
                    <a:lnTo>
                      <a:pt x="62" y="54"/>
                    </a:lnTo>
                    <a:lnTo>
                      <a:pt x="70" y="62"/>
                    </a:lnTo>
                    <a:lnTo>
                      <a:pt x="74" y="70"/>
                    </a:lnTo>
                    <a:lnTo>
                      <a:pt x="78" y="78"/>
                    </a:lnTo>
                    <a:lnTo>
                      <a:pt x="78" y="78"/>
                    </a:lnTo>
                    <a:lnTo>
                      <a:pt x="80" y="82"/>
                    </a:lnTo>
                    <a:lnTo>
                      <a:pt x="84" y="84"/>
                    </a:lnTo>
                    <a:lnTo>
                      <a:pt x="92" y="90"/>
                    </a:lnTo>
                    <a:lnTo>
                      <a:pt x="100" y="94"/>
                    </a:lnTo>
                    <a:lnTo>
                      <a:pt x="104" y="98"/>
                    </a:lnTo>
                    <a:lnTo>
                      <a:pt x="106" y="102"/>
                    </a:lnTo>
                    <a:lnTo>
                      <a:pt x="106" y="102"/>
                    </a:lnTo>
                    <a:lnTo>
                      <a:pt x="110" y="124"/>
                    </a:lnTo>
                    <a:lnTo>
                      <a:pt x="110" y="148"/>
                    </a:lnTo>
                    <a:lnTo>
                      <a:pt x="110" y="148"/>
                    </a:lnTo>
                    <a:lnTo>
                      <a:pt x="110" y="164"/>
                    </a:lnTo>
                    <a:lnTo>
                      <a:pt x="110" y="174"/>
                    </a:lnTo>
                    <a:lnTo>
                      <a:pt x="112" y="180"/>
                    </a:lnTo>
                    <a:lnTo>
                      <a:pt x="112" y="180"/>
                    </a:lnTo>
                    <a:lnTo>
                      <a:pt x="124" y="196"/>
                    </a:lnTo>
                    <a:lnTo>
                      <a:pt x="132" y="202"/>
                    </a:lnTo>
                    <a:lnTo>
                      <a:pt x="138" y="208"/>
                    </a:lnTo>
                    <a:lnTo>
                      <a:pt x="138" y="208"/>
                    </a:lnTo>
                    <a:lnTo>
                      <a:pt x="148" y="216"/>
                    </a:lnTo>
                    <a:lnTo>
                      <a:pt x="154" y="226"/>
                    </a:lnTo>
                    <a:lnTo>
                      <a:pt x="166" y="246"/>
                    </a:lnTo>
                    <a:lnTo>
                      <a:pt x="166" y="246"/>
                    </a:lnTo>
                    <a:lnTo>
                      <a:pt x="170" y="262"/>
                    </a:lnTo>
                    <a:lnTo>
                      <a:pt x="172" y="278"/>
                    </a:lnTo>
                    <a:lnTo>
                      <a:pt x="170" y="290"/>
                    </a:lnTo>
                    <a:lnTo>
                      <a:pt x="164" y="304"/>
                    </a:lnTo>
                    <a:lnTo>
                      <a:pt x="156" y="316"/>
                    </a:lnTo>
                    <a:lnTo>
                      <a:pt x="148" y="328"/>
                    </a:lnTo>
                    <a:lnTo>
                      <a:pt x="130" y="352"/>
                    </a:lnTo>
                    <a:lnTo>
                      <a:pt x="130" y="352"/>
                    </a:lnTo>
                    <a:lnTo>
                      <a:pt x="126" y="360"/>
                    </a:lnTo>
                    <a:lnTo>
                      <a:pt x="124" y="368"/>
                    </a:lnTo>
                    <a:lnTo>
                      <a:pt x="124" y="382"/>
                    </a:lnTo>
                    <a:lnTo>
                      <a:pt x="126" y="396"/>
                    </a:lnTo>
                    <a:lnTo>
                      <a:pt x="128" y="412"/>
                    </a:lnTo>
                    <a:lnTo>
                      <a:pt x="128" y="412"/>
                    </a:lnTo>
                    <a:lnTo>
                      <a:pt x="126" y="428"/>
                    </a:lnTo>
                    <a:lnTo>
                      <a:pt x="122" y="444"/>
                    </a:lnTo>
                    <a:lnTo>
                      <a:pt x="112" y="458"/>
                    </a:lnTo>
                    <a:lnTo>
                      <a:pt x="102" y="470"/>
                    </a:lnTo>
                    <a:lnTo>
                      <a:pt x="102" y="470"/>
                    </a:lnTo>
                    <a:lnTo>
                      <a:pt x="90" y="482"/>
                    </a:lnTo>
                    <a:lnTo>
                      <a:pt x="76" y="492"/>
                    </a:lnTo>
                    <a:lnTo>
                      <a:pt x="62" y="496"/>
                    </a:lnTo>
                    <a:lnTo>
                      <a:pt x="44" y="498"/>
                    </a:lnTo>
                    <a:lnTo>
                      <a:pt x="44" y="498"/>
                    </a:lnTo>
                    <a:lnTo>
                      <a:pt x="30" y="500"/>
                    </a:lnTo>
                    <a:lnTo>
                      <a:pt x="26" y="496"/>
                    </a:lnTo>
                    <a:lnTo>
                      <a:pt x="20" y="490"/>
                    </a:lnTo>
                    <a:lnTo>
                      <a:pt x="20" y="490"/>
                    </a:lnTo>
                    <a:lnTo>
                      <a:pt x="14" y="484"/>
                    </a:lnTo>
                    <a:lnTo>
                      <a:pt x="10" y="478"/>
                    </a:lnTo>
                    <a:lnTo>
                      <a:pt x="8" y="470"/>
                    </a:lnTo>
                    <a:lnTo>
                      <a:pt x="8" y="462"/>
                    </a:lnTo>
                    <a:lnTo>
                      <a:pt x="8" y="462"/>
                    </a:lnTo>
                    <a:lnTo>
                      <a:pt x="6" y="456"/>
                    </a:lnTo>
                    <a:lnTo>
                      <a:pt x="4" y="448"/>
                    </a:lnTo>
                    <a:lnTo>
                      <a:pt x="0" y="436"/>
                    </a:lnTo>
                    <a:lnTo>
                      <a:pt x="0" y="436"/>
                    </a:lnTo>
                    <a:lnTo>
                      <a:pt x="0" y="428"/>
                    </a:lnTo>
                    <a:lnTo>
                      <a:pt x="2" y="420"/>
                    </a:lnTo>
                    <a:lnTo>
                      <a:pt x="4" y="414"/>
                    </a:lnTo>
                    <a:lnTo>
                      <a:pt x="6" y="406"/>
                    </a:lnTo>
                    <a:lnTo>
                      <a:pt x="6" y="406"/>
                    </a:lnTo>
                    <a:lnTo>
                      <a:pt x="8" y="390"/>
                    </a:lnTo>
                    <a:lnTo>
                      <a:pt x="8" y="374"/>
                    </a:lnTo>
                    <a:lnTo>
                      <a:pt x="8" y="360"/>
                    </a:lnTo>
                    <a:lnTo>
                      <a:pt x="12" y="344"/>
                    </a:lnTo>
                  </a:path>
                </a:pathLst>
              </a:custGeom>
              <a:noFill/>
              <a:ln w="9525">
                <a:noFill/>
                <a:round/>
                <a:headEnd/>
                <a:tailEnd/>
              </a:ln>
            </p:spPr>
            <p:txBody>
              <a:bodyPr/>
              <a:lstStyle/>
              <a:p>
                <a:pPr defTabSz="914400" fontAlgn="auto">
                  <a:spcBef>
                    <a:spcPts val="0"/>
                  </a:spcBef>
                  <a:spcAft>
                    <a:spcPts val="0"/>
                  </a:spcAft>
                  <a:defRPr/>
                </a:pPr>
                <a:endParaRPr lang="da-DK" kern="0">
                  <a:solidFill>
                    <a:sysClr val="windowText" lastClr="000000"/>
                  </a:solidFill>
                  <a:ea typeface="ＭＳ Ｐゴシック" pitchFamily="-97" charset="-128"/>
                  <a:cs typeface="+mn-cs"/>
                </a:endParaRPr>
              </a:p>
            </p:txBody>
          </p:sp>
        </p:grpSp>
        <p:sp>
          <p:nvSpPr>
            <p:cNvPr id="12" name="Freeform 102"/>
            <p:cNvSpPr>
              <a:spLocks/>
            </p:cNvSpPr>
            <p:nvPr/>
          </p:nvSpPr>
          <p:spPr bwMode="auto">
            <a:xfrm>
              <a:off x="1839688" y="2733883"/>
              <a:ext cx="398341" cy="726886"/>
            </a:xfrm>
            <a:custGeom>
              <a:avLst/>
              <a:gdLst/>
              <a:ahLst/>
              <a:cxnLst>
                <a:cxn ang="0">
                  <a:pos x="234" y="430"/>
                </a:cxn>
                <a:cxn ang="0">
                  <a:pos x="190" y="490"/>
                </a:cxn>
                <a:cxn ang="0">
                  <a:pos x="158" y="440"/>
                </a:cxn>
                <a:cxn ang="0">
                  <a:pos x="120" y="394"/>
                </a:cxn>
                <a:cxn ang="0">
                  <a:pos x="80" y="354"/>
                </a:cxn>
                <a:cxn ang="0">
                  <a:pos x="56" y="318"/>
                </a:cxn>
                <a:cxn ang="0">
                  <a:pos x="48" y="290"/>
                </a:cxn>
                <a:cxn ang="0">
                  <a:pos x="34" y="252"/>
                </a:cxn>
                <a:cxn ang="0">
                  <a:pos x="20" y="206"/>
                </a:cxn>
                <a:cxn ang="0">
                  <a:pos x="8" y="178"/>
                </a:cxn>
                <a:cxn ang="0">
                  <a:pos x="2" y="134"/>
                </a:cxn>
                <a:cxn ang="0">
                  <a:pos x="2" y="114"/>
                </a:cxn>
                <a:cxn ang="0">
                  <a:pos x="10" y="108"/>
                </a:cxn>
                <a:cxn ang="0">
                  <a:pos x="22" y="116"/>
                </a:cxn>
                <a:cxn ang="0">
                  <a:pos x="12" y="90"/>
                </a:cxn>
                <a:cxn ang="0">
                  <a:pos x="6" y="60"/>
                </a:cxn>
                <a:cxn ang="0">
                  <a:pos x="14" y="48"/>
                </a:cxn>
                <a:cxn ang="0">
                  <a:pos x="28" y="54"/>
                </a:cxn>
                <a:cxn ang="0">
                  <a:pos x="42" y="80"/>
                </a:cxn>
                <a:cxn ang="0">
                  <a:pos x="58" y="104"/>
                </a:cxn>
                <a:cxn ang="0">
                  <a:pos x="76" y="130"/>
                </a:cxn>
                <a:cxn ang="0">
                  <a:pos x="106" y="184"/>
                </a:cxn>
                <a:cxn ang="0">
                  <a:pos x="108" y="166"/>
                </a:cxn>
                <a:cxn ang="0">
                  <a:pos x="94" y="120"/>
                </a:cxn>
                <a:cxn ang="0">
                  <a:pos x="82" y="98"/>
                </a:cxn>
                <a:cxn ang="0">
                  <a:pos x="72" y="74"/>
                </a:cxn>
                <a:cxn ang="0">
                  <a:pos x="64" y="58"/>
                </a:cxn>
                <a:cxn ang="0">
                  <a:pos x="50" y="26"/>
                </a:cxn>
                <a:cxn ang="0">
                  <a:pos x="52" y="20"/>
                </a:cxn>
                <a:cxn ang="0">
                  <a:pos x="80" y="16"/>
                </a:cxn>
                <a:cxn ang="0">
                  <a:pos x="88" y="30"/>
                </a:cxn>
                <a:cxn ang="0">
                  <a:pos x="108" y="62"/>
                </a:cxn>
                <a:cxn ang="0">
                  <a:pos x="122" y="70"/>
                </a:cxn>
                <a:cxn ang="0">
                  <a:pos x="108" y="36"/>
                </a:cxn>
                <a:cxn ang="0">
                  <a:pos x="104" y="8"/>
                </a:cxn>
                <a:cxn ang="0">
                  <a:pos x="112" y="0"/>
                </a:cxn>
                <a:cxn ang="0">
                  <a:pos x="128" y="12"/>
                </a:cxn>
                <a:cxn ang="0">
                  <a:pos x="150" y="60"/>
                </a:cxn>
                <a:cxn ang="0">
                  <a:pos x="156" y="76"/>
                </a:cxn>
                <a:cxn ang="0">
                  <a:pos x="166" y="86"/>
                </a:cxn>
                <a:cxn ang="0">
                  <a:pos x="174" y="108"/>
                </a:cxn>
                <a:cxn ang="0">
                  <a:pos x="180" y="126"/>
                </a:cxn>
                <a:cxn ang="0">
                  <a:pos x="206" y="186"/>
                </a:cxn>
                <a:cxn ang="0">
                  <a:pos x="216" y="188"/>
                </a:cxn>
                <a:cxn ang="0">
                  <a:pos x="238" y="160"/>
                </a:cxn>
                <a:cxn ang="0">
                  <a:pos x="264" y="122"/>
                </a:cxn>
                <a:cxn ang="0">
                  <a:pos x="268" y="140"/>
                </a:cxn>
                <a:cxn ang="0">
                  <a:pos x="258" y="192"/>
                </a:cxn>
                <a:cxn ang="0">
                  <a:pos x="240" y="250"/>
                </a:cxn>
                <a:cxn ang="0">
                  <a:pos x="232" y="292"/>
                </a:cxn>
                <a:cxn ang="0">
                  <a:pos x="224" y="332"/>
                </a:cxn>
                <a:cxn ang="0">
                  <a:pos x="224" y="340"/>
                </a:cxn>
                <a:cxn ang="0">
                  <a:pos x="234" y="356"/>
                </a:cxn>
                <a:cxn ang="0">
                  <a:pos x="254" y="374"/>
                </a:cxn>
                <a:cxn ang="0">
                  <a:pos x="260" y="386"/>
                </a:cxn>
                <a:cxn ang="0">
                  <a:pos x="250" y="410"/>
                </a:cxn>
              </a:cxnLst>
              <a:rect l="0" t="0" r="r" b="b"/>
              <a:pathLst>
                <a:path w="268" h="490">
                  <a:moveTo>
                    <a:pt x="250" y="410"/>
                  </a:moveTo>
                  <a:lnTo>
                    <a:pt x="250" y="410"/>
                  </a:lnTo>
                  <a:lnTo>
                    <a:pt x="234" y="430"/>
                  </a:lnTo>
                  <a:lnTo>
                    <a:pt x="220" y="450"/>
                  </a:lnTo>
                  <a:lnTo>
                    <a:pt x="204" y="470"/>
                  </a:lnTo>
                  <a:lnTo>
                    <a:pt x="190" y="490"/>
                  </a:lnTo>
                  <a:lnTo>
                    <a:pt x="190" y="490"/>
                  </a:lnTo>
                  <a:lnTo>
                    <a:pt x="174" y="466"/>
                  </a:lnTo>
                  <a:lnTo>
                    <a:pt x="158" y="440"/>
                  </a:lnTo>
                  <a:lnTo>
                    <a:pt x="140" y="416"/>
                  </a:lnTo>
                  <a:lnTo>
                    <a:pt x="130" y="404"/>
                  </a:lnTo>
                  <a:lnTo>
                    <a:pt x="120" y="394"/>
                  </a:lnTo>
                  <a:lnTo>
                    <a:pt x="120" y="394"/>
                  </a:lnTo>
                  <a:lnTo>
                    <a:pt x="100" y="376"/>
                  </a:lnTo>
                  <a:lnTo>
                    <a:pt x="80" y="354"/>
                  </a:lnTo>
                  <a:lnTo>
                    <a:pt x="70" y="342"/>
                  </a:lnTo>
                  <a:lnTo>
                    <a:pt x="62" y="330"/>
                  </a:lnTo>
                  <a:lnTo>
                    <a:pt x="56" y="318"/>
                  </a:lnTo>
                  <a:lnTo>
                    <a:pt x="52" y="304"/>
                  </a:lnTo>
                  <a:lnTo>
                    <a:pt x="52" y="304"/>
                  </a:lnTo>
                  <a:lnTo>
                    <a:pt x="48" y="290"/>
                  </a:lnTo>
                  <a:lnTo>
                    <a:pt x="44" y="278"/>
                  </a:lnTo>
                  <a:lnTo>
                    <a:pt x="38" y="264"/>
                  </a:lnTo>
                  <a:lnTo>
                    <a:pt x="34" y="252"/>
                  </a:lnTo>
                  <a:lnTo>
                    <a:pt x="34" y="252"/>
                  </a:lnTo>
                  <a:lnTo>
                    <a:pt x="26" y="220"/>
                  </a:lnTo>
                  <a:lnTo>
                    <a:pt x="20" y="206"/>
                  </a:lnTo>
                  <a:lnTo>
                    <a:pt x="14" y="190"/>
                  </a:lnTo>
                  <a:lnTo>
                    <a:pt x="14" y="190"/>
                  </a:lnTo>
                  <a:lnTo>
                    <a:pt x="8" y="178"/>
                  </a:lnTo>
                  <a:lnTo>
                    <a:pt x="4" y="164"/>
                  </a:lnTo>
                  <a:lnTo>
                    <a:pt x="2" y="150"/>
                  </a:lnTo>
                  <a:lnTo>
                    <a:pt x="2" y="134"/>
                  </a:lnTo>
                  <a:lnTo>
                    <a:pt x="2" y="134"/>
                  </a:lnTo>
                  <a:lnTo>
                    <a:pt x="0" y="120"/>
                  </a:lnTo>
                  <a:lnTo>
                    <a:pt x="2" y="114"/>
                  </a:lnTo>
                  <a:lnTo>
                    <a:pt x="6" y="108"/>
                  </a:lnTo>
                  <a:lnTo>
                    <a:pt x="6" y="108"/>
                  </a:lnTo>
                  <a:lnTo>
                    <a:pt x="10" y="108"/>
                  </a:lnTo>
                  <a:lnTo>
                    <a:pt x="12" y="106"/>
                  </a:lnTo>
                  <a:lnTo>
                    <a:pt x="18" y="110"/>
                  </a:lnTo>
                  <a:lnTo>
                    <a:pt x="22" y="116"/>
                  </a:lnTo>
                  <a:lnTo>
                    <a:pt x="26" y="122"/>
                  </a:lnTo>
                  <a:lnTo>
                    <a:pt x="26" y="122"/>
                  </a:lnTo>
                  <a:lnTo>
                    <a:pt x="12" y="90"/>
                  </a:lnTo>
                  <a:lnTo>
                    <a:pt x="6" y="74"/>
                  </a:lnTo>
                  <a:lnTo>
                    <a:pt x="6" y="66"/>
                  </a:lnTo>
                  <a:lnTo>
                    <a:pt x="6" y="60"/>
                  </a:lnTo>
                  <a:lnTo>
                    <a:pt x="6" y="60"/>
                  </a:lnTo>
                  <a:lnTo>
                    <a:pt x="8" y="52"/>
                  </a:lnTo>
                  <a:lnTo>
                    <a:pt x="14" y="48"/>
                  </a:lnTo>
                  <a:lnTo>
                    <a:pt x="20" y="50"/>
                  </a:lnTo>
                  <a:lnTo>
                    <a:pt x="28" y="54"/>
                  </a:lnTo>
                  <a:lnTo>
                    <a:pt x="28" y="54"/>
                  </a:lnTo>
                  <a:lnTo>
                    <a:pt x="32" y="58"/>
                  </a:lnTo>
                  <a:lnTo>
                    <a:pt x="36" y="66"/>
                  </a:lnTo>
                  <a:lnTo>
                    <a:pt x="42" y="80"/>
                  </a:lnTo>
                  <a:lnTo>
                    <a:pt x="42" y="80"/>
                  </a:lnTo>
                  <a:lnTo>
                    <a:pt x="50" y="92"/>
                  </a:lnTo>
                  <a:lnTo>
                    <a:pt x="58" y="104"/>
                  </a:lnTo>
                  <a:lnTo>
                    <a:pt x="68" y="116"/>
                  </a:lnTo>
                  <a:lnTo>
                    <a:pt x="76" y="130"/>
                  </a:lnTo>
                  <a:lnTo>
                    <a:pt x="76" y="130"/>
                  </a:lnTo>
                  <a:lnTo>
                    <a:pt x="90" y="158"/>
                  </a:lnTo>
                  <a:lnTo>
                    <a:pt x="96" y="170"/>
                  </a:lnTo>
                  <a:lnTo>
                    <a:pt x="106" y="184"/>
                  </a:lnTo>
                  <a:lnTo>
                    <a:pt x="106" y="184"/>
                  </a:lnTo>
                  <a:lnTo>
                    <a:pt x="108" y="174"/>
                  </a:lnTo>
                  <a:lnTo>
                    <a:pt x="108" y="166"/>
                  </a:lnTo>
                  <a:lnTo>
                    <a:pt x="106" y="152"/>
                  </a:lnTo>
                  <a:lnTo>
                    <a:pt x="94" y="120"/>
                  </a:lnTo>
                  <a:lnTo>
                    <a:pt x="94" y="120"/>
                  </a:lnTo>
                  <a:lnTo>
                    <a:pt x="90" y="112"/>
                  </a:lnTo>
                  <a:lnTo>
                    <a:pt x="86" y="104"/>
                  </a:lnTo>
                  <a:lnTo>
                    <a:pt x="82" y="98"/>
                  </a:lnTo>
                  <a:lnTo>
                    <a:pt x="78" y="90"/>
                  </a:lnTo>
                  <a:lnTo>
                    <a:pt x="78" y="90"/>
                  </a:lnTo>
                  <a:lnTo>
                    <a:pt x="72" y="74"/>
                  </a:lnTo>
                  <a:lnTo>
                    <a:pt x="68" y="64"/>
                  </a:lnTo>
                  <a:lnTo>
                    <a:pt x="64" y="58"/>
                  </a:lnTo>
                  <a:lnTo>
                    <a:pt x="64" y="58"/>
                  </a:lnTo>
                  <a:lnTo>
                    <a:pt x="60" y="50"/>
                  </a:lnTo>
                  <a:lnTo>
                    <a:pt x="56" y="42"/>
                  </a:lnTo>
                  <a:lnTo>
                    <a:pt x="50" y="26"/>
                  </a:lnTo>
                  <a:lnTo>
                    <a:pt x="50" y="26"/>
                  </a:lnTo>
                  <a:lnTo>
                    <a:pt x="50" y="22"/>
                  </a:lnTo>
                  <a:lnTo>
                    <a:pt x="52" y="20"/>
                  </a:lnTo>
                  <a:lnTo>
                    <a:pt x="62" y="16"/>
                  </a:lnTo>
                  <a:lnTo>
                    <a:pt x="72" y="16"/>
                  </a:lnTo>
                  <a:lnTo>
                    <a:pt x="80" y="16"/>
                  </a:lnTo>
                  <a:lnTo>
                    <a:pt x="80" y="16"/>
                  </a:lnTo>
                  <a:lnTo>
                    <a:pt x="84" y="20"/>
                  </a:lnTo>
                  <a:lnTo>
                    <a:pt x="88" y="30"/>
                  </a:lnTo>
                  <a:lnTo>
                    <a:pt x="98" y="48"/>
                  </a:lnTo>
                  <a:lnTo>
                    <a:pt x="98" y="48"/>
                  </a:lnTo>
                  <a:lnTo>
                    <a:pt x="108" y="62"/>
                  </a:lnTo>
                  <a:lnTo>
                    <a:pt x="114" y="68"/>
                  </a:lnTo>
                  <a:lnTo>
                    <a:pt x="118" y="68"/>
                  </a:lnTo>
                  <a:lnTo>
                    <a:pt x="122" y="70"/>
                  </a:lnTo>
                  <a:lnTo>
                    <a:pt x="122" y="70"/>
                  </a:lnTo>
                  <a:lnTo>
                    <a:pt x="116" y="56"/>
                  </a:lnTo>
                  <a:lnTo>
                    <a:pt x="108" y="36"/>
                  </a:lnTo>
                  <a:lnTo>
                    <a:pt x="104" y="24"/>
                  </a:lnTo>
                  <a:lnTo>
                    <a:pt x="104" y="16"/>
                  </a:lnTo>
                  <a:lnTo>
                    <a:pt x="104" y="8"/>
                  </a:lnTo>
                  <a:lnTo>
                    <a:pt x="108" y="2"/>
                  </a:lnTo>
                  <a:lnTo>
                    <a:pt x="108" y="2"/>
                  </a:lnTo>
                  <a:lnTo>
                    <a:pt x="112" y="0"/>
                  </a:lnTo>
                  <a:lnTo>
                    <a:pt x="114" y="0"/>
                  </a:lnTo>
                  <a:lnTo>
                    <a:pt x="122" y="4"/>
                  </a:lnTo>
                  <a:lnTo>
                    <a:pt x="128" y="12"/>
                  </a:lnTo>
                  <a:lnTo>
                    <a:pt x="134" y="22"/>
                  </a:lnTo>
                  <a:lnTo>
                    <a:pt x="144" y="44"/>
                  </a:lnTo>
                  <a:lnTo>
                    <a:pt x="150" y="60"/>
                  </a:lnTo>
                  <a:lnTo>
                    <a:pt x="150" y="60"/>
                  </a:lnTo>
                  <a:lnTo>
                    <a:pt x="154" y="68"/>
                  </a:lnTo>
                  <a:lnTo>
                    <a:pt x="156" y="76"/>
                  </a:lnTo>
                  <a:lnTo>
                    <a:pt x="156" y="76"/>
                  </a:lnTo>
                  <a:lnTo>
                    <a:pt x="164" y="82"/>
                  </a:lnTo>
                  <a:lnTo>
                    <a:pt x="166" y="86"/>
                  </a:lnTo>
                  <a:lnTo>
                    <a:pt x="170" y="90"/>
                  </a:lnTo>
                  <a:lnTo>
                    <a:pt x="170" y="90"/>
                  </a:lnTo>
                  <a:lnTo>
                    <a:pt x="174" y="108"/>
                  </a:lnTo>
                  <a:lnTo>
                    <a:pt x="176" y="118"/>
                  </a:lnTo>
                  <a:lnTo>
                    <a:pt x="180" y="126"/>
                  </a:lnTo>
                  <a:lnTo>
                    <a:pt x="180" y="126"/>
                  </a:lnTo>
                  <a:lnTo>
                    <a:pt x="198" y="160"/>
                  </a:lnTo>
                  <a:lnTo>
                    <a:pt x="204" y="176"/>
                  </a:lnTo>
                  <a:lnTo>
                    <a:pt x="206" y="186"/>
                  </a:lnTo>
                  <a:lnTo>
                    <a:pt x="206" y="194"/>
                  </a:lnTo>
                  <a:lnTo>
                    <a:pt x="206" y="194"/>
                  </a:lnTo>
                  <a:lnTo>
                    <a:pt x="216" y="188"/>
                  </a:lnTo>
                  <a:lnTo>
                    <a:pt x="224" y="180"/>
                  </a:lnTo>
                  <a:lnTo>
                    <a:pt x="232" y="172"/>
                  </a:lnTo>
                  <a:lnTo>
                    <a:pt x="238" y="160"/>
                  </a:lnTo>
                  <a:lnTo>
                    <a:pt x="248" y="140"/>
                  </a:lnTo>
                  <a:lnTo>
                    <a:pt x="256" y="130"/>
                  </a:lnTo>
                  <a:lnTo>
                    <a:pt x="264" y="122"/>
                  </a:lnTo>
                  <a:lnTo>
                    <a:pt x="264" y="122"/>
                  </a:lnTo>
                  <a:lnTo>
                    <a:pt x="266" y="132"/>
                  </a:lnTo>
                  <a:lnTo>
                    <a:pt x="268" y="140"/>
                  </a:lnTo>
                  <a:lnTo>
                    <a:pt x="266" y="158"/>
                  </a:lnTo>
                  <a:lnTo>
                    <a:pt x="258" y="192"/>
                  </a:lnTo>
                  <a:lnTo>
                    <a:pt x="258" y="192"/>
                  </a:lnTo>
                  <a:lnTo>
                    <a:pt x="252" y="212"/>
                  </a:lnTo>
                  <a:lnTo>
                    <a:pt x="246" y="232"/>
                  </a:lnTo>
                  <a:lnTo>
                    <a:pt x="240" y="250"/>
                  </a:lnTo>
                  <a:lnTo>
                    <a:pt x="236" y="270"/>
                  </a:lnTo>
                  <a:lnTo>
                    <a:pt x="236" y="270"/>
                  </a:lnTo>
                  <a:lnTo>
                    <a:pt x="232" y="292"/>
                  </a:lnTo>
                  <a:lnTo>
                    <a:pt x="228" y="312"/>
                  </a:lnTo>
                  <a:lnTo>
                    <a:pt x="228" y="312"/>
                  </a:lnTo>
                  <a:lnTo>
                    <a:pt x="224" y="332"/>
                  </a:lnTo>
                  <a:lnTo>
                    <a:pt x="224" y="332"/>
                  </a:lnTo>
                  <a:lnTo>
                    <a:pt x="224" y="338"/>
                  </a:lnTo>
                  <a:lnTo>
                    <a:pt x="224" y="340"/>
                  </a:lnTo>
                  <a:lnTo>
                    <a:pt x="228" y="348"/>
                  </a:lnTo>
                  <a:lnTo>
                    <a:pt x="228" y="348"/>
                  </a:lnTo>
                  <a:lnTo>
                    <a:pt x="234" y="356"/>
                  </a:lnTo>
                  <a:lnTo>
                    <a:pt x="240" y="362"/>
                  </a:lnTo>
                  <a:lnTo>
                    <a:pt x="254" y="374"/>
                  </a:lnTo>
                  <a:lnTo>
                    <a:pt x="254" y="374"/>
                  </a:lnTo>
                  <a:lnTo>
                    <a:pt x="258" y="378"/>
                  </a:lnTo>
                  <a:lnTo>
                    <a:pt x="260" y="382"/>
                  </a:lnTo>
                  <a:lnTo>
                    <a:pt x="260" y="386"/>
                  </a:lnTo>
                  <a:lnTo>
                    <a:pt x="260" y="390"/>
                  </a:lnTo>
                  <a:lnTo>
                    <a:pt x="256" y="400"/>
                  </a:lnTo>
                  <a:lnTo>
                    <a:pt x="250" y="410"/>
                  </a:lnTo>
                  <a:close/>
                </a:path>
              </a:pathLst>
            </a:custGeom>
            <a:solidFill>
              <a:srgbClr val="AEB0B2"/>
            </a:solidFill>
            <a:ln w="9525">
              <a:noFill/>
              <a:round/>
              <a:headEnd/>
              <a:tailEnd/>
            </a:ln>
          </p:spPr>
          <p:txBody>
            <a:bodyPr/>
            <a:lstStyle/>
            <a:p>
              <a:pPr defTabSz="914400" fontAlgn="auto">
                <a:spcBef>
                  <a:spcPts val="0"/>
                </a:spcBef>
                <a:spcAft>
                  <a:spcPts val="0"/>
                </a:spcAft>
                <a:defRPr/>
              </a:pPr>
              <a:endParaRPr lang="da-DK" kern="0">
                <a:solidFill>
                  <a:sysClr val="windowText" lastClr="000000"/>
                </a:solidFill>
                <a:ea typeface="ＭＳ Ｐゴシック" pitchFamily="-97" charset="-128"/>
                <a:cs typeface="+mn-cs"/>
              </a:endParaRPr>
            </a:p>
          </p:txBody>
        </p:sp>
      </p:grpSp>
      <p:pic>
        <p:nvPicPr>
          <p:cNvPr id="4" name="Picture 3" descr="Swiss_chees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3429000"/>
            <a:ext cx="3054319" cy="2758740"/>
          </a:xfrm>
          <a:prstGeom prst="rect">
            <a:avLst/>
          </a:prstGeom>
        </p:spPr>
      </p:pic>
    </p:spTree>
    <p:extLst>
      <p:ext uri="{BB962C8B-B14F-4D97-AF65-F5344CB8AC3E}">
        <p14:creationId xmlns:p14="http://schemas.microsoft.com/office/powerpoint/2010/main" val="229531376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Rectangle 3"/>
          <p:cNvSpPr>
            <a:spLocks noGrp="1" noChangeArrowheads="1"/>
          </p:cNvSpPr>
          <p:nvPr>
            <p:ph idx="1"/>
          </p:nvPr>
        </p:nvSpPr>
        <p:spPr>
          <a:xfrm>
            <a:off x="-19183" y="838200"/>
            <a:ext cx="9220200" cy="5181600"/>
          </a:xfrm>
        </p:spPr>
        <p:txBody>
          <a:bodyPr>
            <a:noAutofit/>
          </a:bodyPr>
          <a:lstStyle/>
          <a:p>
            <a:pPr algn="ctr"/>
            <a:r>
              <a:rPr lang="en-US" b="1" dirty="0" smtClean="0">
                <a:latin typeface="Calibri"/>
                <a:cs typeface="Calibri"/>
              </a:rPr>
              <a:t>Lesson #5:</a:t>
            </a:r>
          </a:p>
          <a:p>
            <a:pPr algn="ctr"/>
            <a:r>
              <a:rPr lang="en-US" sz="2500" b="1" dirty="0" smtClean="0">
                <a:latin typeface="Calibri"/>
                <a:cs typeface="Calibri"/>
              </a:rPr>
              <a:t>Appropriate governance has everything to do with project success</a:t>
            </a:r>
          </a:p>
          <a:p>
            <a:endParaRPr lang="en-US" b="1" dirty="0" smtClean="0">
              <a:latin typeface="Calibri"/>
              <a:cs typeface="Calibri"/>
            </a:endParaRPr>
          </a:p>
        </p:txBody>
      </p:sp>
      <p:sp>
        <p:nvSpPr>
          <p:cNvPr id="7" name="Title 1"/>
          <p:cNvSpPr>
            <a:spLocks noGrp="1"/>
          </p:cNvSpPr>
          <p:nvPr>
            <p:ph type="title"/>
          </p:nvPr>
        </p:nvSpPr>
        <p:spPr>
          <a:xfrm>
            <a:off x="228600" y="152400"/>
            <a:ext cx="3276600" cy="685800"/>
          </a:xfrm>
        </p:spPr>
        <p:txBody>
          <a:bodyPr>
            <a:noAutofit/>
          </a:bodyPr>
          <a:lstStyle/>
          <a:p>
            <a:r>
              <a:rPr lang="en-US" sz="3200" dirty="0" smtClean="0">
                <a:solidFill>
                  <a:srgbClr val="FFFFFF"/>
                </a:solidFill>
              </a:rPr>
              <a:t>Lessons Learned</a:t>
            </a:r>
            <a:endParaRPr lang="en-US" sz="3200" b="1" dirty="0">
              <a:solidFill>
                <a:srgbClr val="FFFFFF"/>
              </a:solidFill>
            </a:endParaRPr>
          </a:p>
        </p:txBody>
      </p:sp>
      <p:sp>
        <p:nvSpPr>
          <p:cNvPr id="2" name="TextBox 1"/>
          <p:cNvSpPr txBox="1"/>
          <p:nvPr/>
        </p:nvSpPr>
        <p:spPr>
          <a:xfrm>
            <a:off x="1632908" y="2698973"/>
            <a:ext cx="184666" cy="369332"/>
          </a:xfrm>
          <a:prstGeom prst="rect">
            <a:avLst/>
          </a:prstGeom>
          <a:noFill/>
        </p:spPr>
        <p:txBody>
          <a:bodyPr wrap="none" rtlCol="0">
            <a:spAutoFit/>
          </a:bodyPr>
          <a:lstStyle/>
          <a:p>
            <a:endParaRPr lang="en-US" dirty="0"/>
          </a:p>
        </p:txBody>
      </p:sp>
      <p:graphicFrame>
        <p:nvGraphicFramePr>
          <p:cNvPr id="5" name="Content Placeholder 4"/>
          <p:cNvGraphicFramePr>
            <a:graphicFrameLocks/>
          </p:cNvGraphicFramePr>
          <p:nvPr>
            <p:extLst>
              <p:ext uri="{D42A27DB-BD31-4B8C-83A1-F6EECF244321}">
                <p14:modId xmlns:p14="http://schemas.microsoft.com/office/powerpoint/2010/main" val="1567644183"/>
              </p:ext>
            </p:extLst>
          </p:nvPr>
        </p:nvGraphicFramePr>
        <p:xfrm>
          <a:off x="296638" y="1935839"/>
          <a:ext cx="85344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97925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28600" y="152400"/>
            <a:ext cx="396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algn="l" rtl="0" eaLnBrk="1" fontAlgn="base" hangingPunct="1">
              <a:lnSpc>
                <a:spcPct val="90000"/>
              </a:lnSpc>
              <a:spcBef>
                <a:spcPct val="0"/>
              </a:spcBef>
              <a:spcAft>
                <a:spcPct val="0"/>
              </a:spcAft>
              <a:defRPr sz="4200">
                <a:solidFill>
                  <a:schemeClr val="tx2"/>
                </a:solidFill>
                <a:latin typeface="+mj-lt"/>
                <a:ea typeface="+mj-ea"/>
                <a:cs typeface="+mj-cs"/>
              </a:defRPr>
            </a:lvl1pPr>
            <a:lvl2pPr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2pPr>
            <a:lvl3pPr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3pPr>
            <a:lvl4pPr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4pPr>
            <a:lvl5pPr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5pPr>
            <a:lvl6pPr marL="457200"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6pPr>
            <a:lvl7pPr marL="914400"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7pPr>
            <a:lvl8pPr marL="1371600"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8pPr>
            <a:lvl9pPr marL="1828800"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9pPr>
          </a:lstStyle>
          <a:p>
            <a:r>
              <a:rPr lang="en-US" sz="3200" dirty="0" smtClean="0">
                <a:solidFill>
                  <a:srgbClr val="FFFFFF"/>
                </a:solidFill>
                <a:latin typeface="Calibri"/>
              </a:rPr>
              <a:t>Lessons Learned</a:t>
            </a:r>
            <a:endParaRPr lang="en-US" sz="3200" b="1" dirty="0">
              <a:solidFill>
                <a:srgbClr val="FFFFFF"/>
              </a:solidFill>
              <a:latin typeface="Calibri"/>
            </a:endParaRPr>
          </a:p>
        </p:txBody>
      </p:sp>
      <p:pic>
        <p:nvPicPr>
          <p:cNvPr id="7" name="Content Placeholder 6" descr="hierarchy.png"/>
          <p:cNvPicPr>
            <a:picLocks noGrp="1" noChangeAspect="1"/>
          </p:cNvPicPr>
          <p:nvPr>
            <p:ph idx="1"/>
          </p:nvPr>
        </p:nvPicPr>
        <p:blipFill>
          <a:blip r:embed="rId2">
            <a:extLst>
              <a:ext uri="{28A0092B-C50C-407E-A947-70E740481C1C}">
                <a14:useLocalDpi xmlns:a14="http://schemas.microsoft.com/office/drawing/2010/main" val="0"/>
              </a:ext>
            </a:extLst>
          </a:blip>
          <a:srcRect l="-28912" r="-28912"/>
          <a:stretch>
            <a:fillRect/>
          </a:stretch>
        </p:blipFill>
        <p:spPr>
          <a:xfrm>
            <a:off x="-1143000" y="990600"/>
            <a:ext cx="12115800" cy="5499227"/>
          </a:xfrm>
        </p:spPr>
      </p:pic>
      <p:graphicFrame>
        <p:nvGraphicFramePr>
          <p:cNvPr id="2" name="Diagram 1"/>
          <p:cNvGraphicFramePr/>
          <p:nvPr>
            <p:extLst>
              <p:ext uri="{D42A27DB-BD31-4B8C-83A1-F6EECF244321}">
                <p14:modId xmlns:p14="http://schemas.microsoft.com/office/powerpoint/2010/main" val="2400989815"/>
              </p:ext>
            </p:extLst>
          </p:nvPr>
        </p:nvGraphicFramePr>
        <p:xfrm>
          <a:off x="124736" y="141059"/>
          <a:ext cx="3810000" cy="477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997732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20Shot%202012-02-08%20at%209.5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890114"/>
            <a:ext cx="4114800" cy="5967886"/>
          </a:xfrm>
          <a:prstGeom prst="rect">
            <a:avLst/>
          </a:prstGeom>
        </p:spPr>
      </p:pic>
      <p:sp>
        <p:nvSpPr>
          <p:cNvPr id="3" name="Title 1"/>
          <p:cNvSpPr txBox="1">
            <a:spLocks/>
          </p:cNvSpPr>
          <p:nvPr/>
        </p:nvSpPr>
        <p:spPr bwMode="auto">
          <a:xfrm>
            <a:off x="228600" y="152400"/>
            <a:ext cx="396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algn="l" rtl="0" eaLnBrk="1" fontAlgn="base" hangingPunct="1">
              <a:lnSpc>
                <a:spcPct val="90000"/>
              </a:lnSpc>
              <a:spcBef>
                <a:spcPct val="0"/>
              </a:spcBef>
              <a:spcAft>
                <a:spcPct val="0"/>
              </a:spcAft>
              <a:defRPr sz="4200">
                <a:solidFill>
                  <a:schemeClr val="tx2"/>
                </a:solidFill>
                <a:latin typeface="+mj-lt"/>
                <a:ea typeface="+mj-ea"/>
                <a:cs typeface="+mj-cs"/>
              </a:defRPr>
            </a:lvl1pPr>
            <a:lvl2pPr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2pPr>
            <a:lvl3pPr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3pPr>
            <a:lvl4pPr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4pPr>
            <a:lvl5pPr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5pPr>
            <a:lvl6pPr marL="457200"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6pPr>
            <a:lvl7pPr marL="914400"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7pPr>
            <a:lvl8pPr marL="1371600"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8pPr>
            <a:lvl9pPr marL="1828800"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9pPr>
          </a:lstStyle>
          <a:p>
            <a:r>
              <a:rPr lang="en-US" sz="3200" dirty="0" smtClean="0">
                <a:solidFill>
                  <a:srgbClr val="FFFFFF"/>
                </a:solidFill>
                <a:latin typeface="Calibri"/>
              </a:rPr>
              <a:t>Lessons Learned</a:t>
            </a:r>
            <a:endParaRPr lang="en-US" sz="3200" b="1" dirty="0">
              <a:solidFill>
                <a:srgbClr val="FFFFFF"/>
              </a:solidFill>
              <a:latin typeface="Calibri"/>
            </a:endParaRPr>
          </a:p>
        </p:txBody>
      </p:sp>
    </p:spTree>
    <p:extLst>
      <p:ext uri="{BB962C8B-B14F-4D97-AF65-F5344CB8AC3E}">
        <p14:creationId xmlns:p14="http://schemas.microsoft.com/office/powerpoint/2010/main" val="349137407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Rectangle 3"/>
          <p:cNvSpPr>
            <a:spLocks noGrp="1" noChangeArrowheads="1"/>
          </p:cNvSpPr>
          <p:nvPr>
            <p:ph idx="1"/>
          </p:nvPr>
        </p:nvSpPr>
        <p:spPr>
          <a:xfrm>
            <a:off x="304800" y="1828800"/>
            <a:ext cx="4343400" cy="3581400"/>
          </a:xfrm>
        </p:spPr>
        <p:txBody>
          <a:bodyPr>
            <a:noAutofit/>
          </a:bodyPr>
          <a:lstStyle/>
          <a:p>
            <a:pPr algn="ctr"/>
            <a:r>
              <a:rPr lang="en-US" b="1" dirty="0" smtClean="0">
                <a:latin typeface="Calibri"/>
                <a:cs typeface="Calibri"/>
              </a:rPr>
              <a:t>Lesson #6: </a:t>
            </a:r>
          </a:p>
          <a:p>
            <a:pPr algn="ctr"/>
            <a:r>
              <a:rPr lang="en-US" b="1" dirty="0" smtClean="0">
                <a:latin typeface="Calibri"/>
                <a:cs typeface="Calibri"/>
              </a:rPr>
              <a:t>Overwhelming process </a:t>
            </a:r>
          </a:p>
          <a:p>
            <a:pPr algn="ctr"/>
            <a:r>
              <a:rPr lang="en-US" b="1" dirty="0" smtClean="0">
                <a:latin typeface="Calibri"/>
                <a:cs typeface="Calibri"/>
              </a:rPr>
              <a:t>can lead to </a:t>
            </a:r>
          </a:p>
          <a:p>
            <a:pPr algn="ctr"/>
            <a:r>
              <a:rPr lang="en-US" b="1" dirty="0" smtClean="0">
                <a:latin typeface="Calibri"/>
                <a:cs typeface="Calibri"/>
              </a:rPr>
              <a:t>underwhelming results.</a:t>
            </a:r>
          </a:p>
          <a:p>
            <a:pPr marL="0" indent="0"/>
            <a:endParaRPr lang="en-US" sz="2400" dirty="0" smtClean="0">
              <a:cs typeface="Calibri"/>
            </a:endParaRPr>
          </a:p>
        </p:txBody>
      </p:sp>
      <p:sp>
        <p:nvSpPr>
          <p:cNvPr id="7" name="Title 1"/>
          <p:cNvSpPr>
            <a:spLocks noGrp="1"/>
          </p:cNvSpPr>
          <p:nvPr>
            <p:ph type="title"/>
          </p:nvPr>
        </p:nvSpPr>
        <p:spPr>
          <a:xfrm>
            <a:off x="228600" y="152400"/>
            <a:ext cx="3276600" cy="685800"/>
          </a:xfrm>
        </p:spPr>
        <p:txBody>
          <a:bodyPr>
            <a:noAutofit/>
          </a:bodyPr>
          <a:lstStyle/>
          <a:p>
            <a:r>
              <a:rPr lang="en-US" sz="3200" dirty="0" smtClean="0">
                <a:solidFill>
                  <a:srgbClr val="FFFFFF"/>
                </a:solidFill>
              </a:rPr>
              <a:t>Lessons Learned</a:t>
            </a:r>
            <a:endParaRPr lang="en-US" sz="3200" b="1" dirty="0">
              <a:solidFill>
                <a:srgbClr val="FFFFFF"/>
              </a:solidFill>
            </a:endParaRPr>
          </a:p>
        </p:txBody>
      </p:sp>
      <p:pic>
        <p:nvPicPr>
          <p:cNvPr id="2" name="Picture 1" descr="show_s_equation.jpeg"/>
          <p:cNvPicPr>
            <a:picLocks noChangeAspect="1"/>
          </p:cNvPicPr>
          <p:nvPr/>
        </p:nvPicPr>
        <p:blipFill rotWithShape="1">
          <a:blip r:embed="rId3">
            <a:extLst>
              <a:ext uri="{28A0092B-C50C-407E-A947-70E740481C1C}">
                <a14:useLocalDpi xmlns:a14="http://schemas.microsoft.com/office/drawing/2010/main" val="0"/>
              </a:ext>
            </a:extLst>
          </a:blip>
          <a:srcRect t="-2" b="16581"/>
          <a:stretch/>
        </p:blipFill>
        <p:spPr>
          <a:xfrm>
            <a:off x="4648200" y="1371600"/>
            <a:ext cx="4292600" cy="4608576"/>
          </a:xfrm>
          <a:prstGeom prst="rect">
            <a:avLst/>
          </a:prstGeom>
        </p:spPr>
      </p:pic>
    </p:spTree>
    <p:extLst>
      <p:ext uri="{BB962C8B-B14F-4D97-AF65-F5344CB8AC3E}">
        <p14:creationId xmlns:p14="http://schemas.microsoft.com/office/powerpoint/2010/main" val="389804628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Rectangle 3"/>
          <p:cNvSpPr>
            <a:spLocks noGrp="1" noChangeArrowheads="1"/>
          </p:cNvSpPr>
          <p:nvPr>
            <p:ph idx="1"/>
          </p:nvPr>
        </p:nvSpPr>
        <p:spPr>
          <a:xfrm>
            <a:off x="3962400" y="1371600"/>
            <a:ext cx="4800600" cy="4800600"/>
          </a:xfrm>
        </p:spPr>
        <p:txBody>
          <a:bodyPr>
            <a:noAutofit/>
          </a:bodyPr>
          <a:lstStyle/>
          <a:p>
            <a:pPr algn="ctr"/>
            <a:r>
              <a:rPr lang="en-US" b="1" dirty="0" smtClean="0">
                <a:latin typeface="Calibri"/>
                <a:cs typeface="Calibri"/>
              </a:rPr>
              <a:t>Lesson #7: </a:t>
            </a:r>
          </a:p>
          <a:p>
            <a:pPr algn="ctr"/>
            <a:r>
              <a:rPr lang="en-US" b="1" dirty="0" smtClean="0">
                <a:latin typeface="Calibri"/>
                <a:cs typeface="Calibri"/>
              </a:rPr>
              <a:t>A BI project can foster amazing cross campus collaboration and knowledge transfer</a:t>
            </a:r>
          </a:p>
          <a:p>
            <a:pPr marL="457200" indent="-457200">
              <a:buFont typeface="Arial"/>
              <a:buChar char="•"/>
            </a:pPr>
            <a:endParaRPr lang="en-US" sz="2400" dirty="0" smtClean="0">
              <a:cs typeface="Calibri"/>
            </a:endParaRPr>
          </a:p>
        </p:txBody>
      </p:sp>
      <p:sp>
        <p:nvSpPr>
          <p:cNvPr id="7" name="Title 1"/>
          <p:cNvSpPr>
            <a:spLocks noGrp="1"/>
          </p:cNvSpPr>
          <p:nvPr>
            <p:ph type="title"/>
          </p:nvPr>
        </p:nvSpPr>
        <p:spPr>
          <a:xfrm>
            <a:off x="228600" y="152400"/>
            <a:ext cx="3276600" cy="685800"/>
          </a:xfrm>
        </p:spPr>
        <p:txBody>
          <a:bodyPr>
            <a:noAutofit/>
          </a:bodyPr>
          <a:lstStyle/>
          <a:p>
            <a:r>
              <a:rPr lang="en-US" sz="3200" dirty="0" smtClean="0">
                <a:solidFill>
                  <a:srgbClr val="FFFFFF"/>
                </a:solidFill>
              </a:rPr>
              <a:t>Lessons Learned</a:t>
            </a:r>
            <a:endParaRPr lang="en-US" sz="3200" b="1" dirty="0">
              <a:solidFill>
                <a:srgbClr val="FFFFFF"/>
              </a:solidFill>
            </a:endParaRPr>
          </a:p>
        </p:txBody>
      </p:sp>
      <p:sp>
        <p:nvSpPr>
          <p:cNvPr id="2" name="TextBox 1"/>
          <p:cNvSpPr txBox="1"/>
          <p:nvPr/>
        </p:nvSpPr>
        <p:spPr>
          <a:xfrm>
            <a:off x="1632908" y="2698973"/>
            <a:ext cx="184666" cy="369332"/>
          </a:xfrm>
          <a:prstGeom prst="rect">
            <a:avLst/>
          </a:prstGeom>
          <a:noFill/>
        </p:spPr>
        <p:txBody>
          <a:bodyPr wrap="none" rtlCol="0">
            <a:spAutoFit/>
          </a:bodyPr>
          <a:lstStyle/>
          <a:p>
            <a:endParaRPr lang="en-US" dirty="0"/>
          </a:p>
        </p:txBody>
      </p:sp>
      <p:grpSp>
        <p:nvGrpSpPr>
          <p:cNvPr id="5" name="Group 8"/>
          <p:cNvGrpSpPr/>
          <p:nvPr/>
        </p:nvGrpSpPr>
        <p:grpSpPr bwMode="auto">
          <a:xfrm>
            <a:off x="838200" y="1600200"/>
            <a:ext cx="4444834" cy="4635500"/>
            <a:chOff x="2120900" y="1473200"/>
            <a:chExt cx="4445000" cy="4635500"/>
          </a:xfrm>
          <a:gradFill flip="none" rotWithShape="1">
            <a:gsLst>
              <a:gs pos="0">
                <a:srgbClr val="1F88C8">
                  <a:alpha val="50000"/>
                </a:srgbClr>
              </a:gs>
              <a:gs pos="99000">
                <a:srgbClr val="78F8FF">
                  <a:alpha val="50000"/>
                </a:srgbClr>
              </a:gs>
            </a:gsLst>
            <a:lin ang="0" scaled="1"/>
            <a:tileRect/>
          </a:gradFill>
        </p:grpSpPr>
        <p:sp>
          <p:nvSpPr>
            <p:cNvPr id="6" name="Freeform 5"/>
            <p:cNvSpPr/>
            <p:nvPr/>
          </p:nvSpPr>
          <p:spPr bwMode="auto">
            <a:xfrm>
              <a:off x="2146300" y="1473200"/>
              <a:ext cx="2425700" cy="3149600"/>
            </a:xfrm>
            <a:custGeom>
              <a:avLst/>
              <a:gdLst>
                <a:gd name="connsiteX0" fmla="*/ 2425700 w 2425700"/>
                <a:gd name="connsiteY0" fmla="*/ 2413000 h 3149600"/>
                <a:gd name="connsiteX1" fmla="*/ 2171700 w 2425700"/>
                <a:gd name="connsiteY1" fmla="*/ 0 h 3149600"/>
                <a:gd name="connsiteX2" fmla="*/ 0 w 2425700"/>
                <a:gd name="connsiteY2" fmla="*/ 3149600 h 3149600"/>
                <a:gd name="connsiteX3" fmla="*/ 2425700 w 2425700"/>
                <a:gd name="connsiteY3" fmla="*/ 2413000 h 3149600"/>
              </a:gdLst>
              <a:ahLst/>
              <a:cxnLst>
                <a:cxn ang="0">
                  <a:pos x="connsiteX0" y="connsiteY0"/>
                </a:cxn>
                <a:cxn ang="0">
                  <a:pos x="connsiteX1" y="connsiteY1"/>
                </a:cxn>
                <a:cxn ang="0">
                  <a:pos x="connsiteX2" y="connsiteY2"/>
                </a:cxn>
                <a:cxn ang="0">
                  <a:pos x="connsiteX3" y="connsiteY3"/>
                </a:cxn>
              </a:cxnLst>
              <a:rect l="l" t="t" r="r" b="b"/>
              <a:pathLst>
                <a:path w="2425700" h="3149600">
                  <a:moveTo>
                    <a:pt x="2425700" y="2413000"/>
                  </a:moveTo>
                  <a:lnTo>
                    <a:pt x="2171700" y="0"/>
                  </a:lnTo>
                  <a:lnTo>
                    <a:pt x="0" y="3149600"/>
                  </a:lnTo>
                  <a:lnTo>
                    <a:pt x="2425700" y="241300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p>
          </p:txBody>
        </p:sp>
        <p:sp>
          <p:nvSpPr>
            <p:cNvPr id="8" name="Freeform 7"/>
            <p:cNvSpPr/>
            <p:nvPr/>
          </p:nvSpPr>
          <p:spPr bwMode="auto">
            <a:xfrm>
              <a:off x="2120900" y="1473200"/>
              <a:ext cx="2209800" cy="4635500"/>
            </a:xfrm>
            <a:custGeom>
              <a:avLst/>
              <a:gdLst>
                <a:gd name="connsiteX0" fmla="*/ 0 w 2209800"/>
                <a:gd name="connsiteY0" fmla="*/ 3162300 h 4635500"/>
                <a:gd name="connsiteX1" fmla="*/ 2209800 w 2209800"/>
                <a:gd name="connsiteY1" fmla="*/ 0 h 4635500"/>
                <a:gd name="connsiteX2" fmla="*/ 1638300 w 2209800"/>
                <a:gd name="connsiteY2" fmla="*/ 4635500 h 4635500"/>
                <a:gd name="connsiteX3" fmla="*/ 0 w 2209800"/>
                <a:gd name="connsiteY3" fmla="*/ 3162300 h 4635500"/>
                <a:gd name="connsiteX0" fmla="*/ 0 w 2209800"/>
                <a:gd name="connsiteY0" fmla="*/ 3162300 h 4635500"/>
                <a:gd name="connsiteX1" fmla="*/ 2209800 w 2209800"/>
                <a:gd name="connsiteY1" fmla="*/ 0 h 4635500"/>
                <a:gd name="connsiteX2" fmla="*/ 1638300 w 2209800"/>
                <a:gd name="connsiteY2" fmla="*/ 4635500 h 4635500"/>
                <a:gd name="connsiteX3" fmla="*/ 0 w 2209800"/>
                <a:gd name="connsiteY3" fmla="*/ 3162300 h 4635500"/>
              </a:gdLst>
              <a:ahLst/>
              <a:cxnLst>
                <a:cxn ang="0">
                  <a:pos x="connsiteX0" y="connsiteY0"/>
                </a:cxn>
                <a:cxn ang="0">
                  <a:pos x="connsiteX1" y="connsiteY1"/>
                </a:cxn>
                <a:cxn ang="0">
                  <a:pos x="connsiteX2" y="connsiteY2"/>
                </a:cxn>
                <a:cxn ang="0">
                  <a:pos x="connsiteX3" y="connsiteY3"/>
                </a:cxn>
              </a:cxnLst>
              <a:rect l="l" t="t" r="r" b="b"/>
              <a:pathLst>
                <a:path w="2209800" h="4635500">
                  <a:moveTo>
                    <a:pt x="0" y="3162300"/>
                  </a:moveTo>
                  <a:cubicBezTo>
                    <a:pt x="738592" y="2109595"/>
                    <a:pt x="1384300" y="1158965"/>
                    <a:pt x="2209800" y="0"/>
                  </a:cubicBezTo>
                  <a:lnTo>
                    <a:pt x="1638300" y="4635500"/>
                  </a:lnTo>
                  <a:lnTo>
                    <a:pt x="0" y="316230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p>
          </p:txBody>
        </p:sp>
        <p:sp>
          <p:nvSpPr>
            <p:cNvPr id="9" name="Freeform 8"/>
            <p:cNvSpPr/>
            <p:nvPr/>
          </p:nvSpPr>
          <p:spPr bwMode="auto">
            <a:xfrm>
              <a:off x="3733800" y="1511300"/>
              <a:ext cx="2832100" cy="4584700"/>
            </a:xfrm>
            <a:custGeom>
              <a:avLst/>
              <a:gdLst>
                <a:gd name="connsiteX0" fmla="*/ 0 w 4139220"/>
                <a:gd name="connsiteY0" fmla="*/ 4584700 h 4584700"/>
                <a:gd name="connsiteX1" fmla="*/ 584200 w 4139220"/>
                <a:gd name="connsiteY1" fmla="*/ 0 h 4584700"/>
                <a:gd name="connsiteX2" fmla="*/ 2832100 w 4139220"/>
                <a:gd name="connsiteY2" fmla="*/ 3213100 h 4584700"/>
                <a:gd name="connsiteX3" fmla="*/ 0 w 4139220"/>
                <a:gd name="connsiteY3" fmla="*/ 4584700 h 4584700"/>
                <a:gd name="connsiteX0" fmla="*/ 0 w 2832100"/>
                <a:gd name="connsiteY0" fmla="*/ 4584700 h 4584700"/>
                <a:gd name="connsiteX1" fmla="*/ 584200 w 2832100"/>
                <a:gd name="connsiteY1" fmla="*/ 0 h 4584700"/>
                <a:gd name="connsiteX2" fmla="*/ 2832100 w 2832100"/>
                <a:gd name="connsiteY2" fmla="*/ 3213100 h 4584700"/>
                <a:gd name="connsiteX3" fmla="*/ 0 w 2832100"/>
                <a:gd name="connsiteY3" fmla="*/ 4584700 h 4584700"/>
                <a:gd name="connsiteX0" fmla="*/ 0 w 2832100"/>
                <a:gd name="connsiteY0" fmla="*/ 4584700 h 4584700"/>
                <a:gd name="connsiteX1" fmla="*/ 584200 w 2832100"/>
                <a:gd name="connsiteY1" fmla="*/ 0 h 4584700"/>
                <a:gd name="connsiteX2" fmla="*/ 2832100 w 2832100"/>
                <a:gd name="connsiteY2" fmla="*/ 3213100 h 4584700"/>
                <a:gd name="connsiteX3" fmla="*/ 0 w 2832100"/>
                <a:gd name="connsiteY3" fmla="*/ 4584700 h 4584700"/>
                <a:gd name="connsiteX0" fmla="*/ 0 w 3736634"/>
                <a:gd name="connsiteY0" fmla="*/ 4165600 h 4165600"/>
                <a:gd name="connsiteX1" fmla="*/ 2984500 w 3736634"/>
                <a:gd name="connsiteY1" fmla="*/ 0 h 4165600"/>
                <a:gd name="connsiteX2" fmla="*/ 2832100 w 3736634"/>
                <a:gd name="connsiteY2" fmla="*/ 2794000 h 4165600"/>
                <a:gd name="connsiteX3" fmla="*/ 0 w 3736634"/>
                <a:gd name="connsiteY3" fmla="*/ 4165600 h 4165600"/>
                <a:gd name="connsiteX0" fmla="*/ 0 w 2832100"/>
                <a:gd name="connsiteY0" fmla="*/ 4584700 h 4584700"/>
                <a:gd name="connsiteX1" fmla="*/ 596900 w 2832100"/>
                <a:gd name="connsiteY1" fmla="*/ 0 h 4584700"/>
                <a:gd name="connsiteX2" fmla="*/ 2832100 w 2832100"/>
                <a:gd name="connsiteY2" fmla="*/ 3213100 h 4584700"/>
                <a:gd name="connsiteX3" fmla="*/ 0 w 2832100"/>
                <a:gd name="connsiteY3" fmla="*/ 4584700 h 4584700"/>
              </a:gdLst>
              <a:ahLst/>
              <a:cxnLst>
                <a:cxn ang="0">
                  <a:pos x="connsiteX0" y="connsiteY0"/>
                </a:cxn>
                <a:cxn ang="0">
                  <a:pos x="connsiteX1" y="connsiteY1"/>
                </a:cxn>
                <a:cxn ang="0">
                  <a:pos x="connsiteX2" y="connsiteY2"/>
                </a:cxn>
                <a:cxn ang="0">
                  <a:pos x="connsiteX3" y="connsiteY3"/>
                </a:cxn>
              </a:cxnLst>
              <a:rect l="l" t="t" r="r" b="b"/>
              <a:pathLst>
                <a:path w="2832100" h="4584700">
                  <a:moveTo>
                    <a:pt x="0" y="4584700"/>
                  </a:moveTo>
                  <a:lnTo>
                    <a:pt x="596900" y="0"/>
                  </a:lnTo>
                  <a:cubicBezTo>
                    <a:pt x="1349034" y="1069045"/>
                    <a:pt x="2310420" y="2425700"/>
                    <a:pt x="2832100" y="3213100"/>
                  </a:cubicBezTo>
                  <a:lnTo>
                    <a:pt x="0" y="4584700"/>
                  </a:lnTo>
                  <a:close/>
                </a:path>
              </a:pathLst>
            </a:custGeom>
            <a:blipFill>
              <a:blip r:embed="rId3">
                <a:lum bright="8000"/>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p>
          </p:txBody>
        </p:sp>
      </p:grpSp>
    </p:spTree>
    <p:extLst>
      <p:ext uri="{BB962C8B-B14F-4D97-AF65-F5344CB8AC3E}">
        <p14:creationId xmlns:p14="http://schemas.microsoft.com/office/powerpoint/2010/main" val="397871564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2514600" cy="685800"/>
          </a:xfrm>
        </p:spPr>
        <p:txBody>
          <a:bodyPr>
            <a:noAutofit/>
          </a:bodyPr>
          <a:lstStyle/>
          <a:p>
            <a:r>
              <a:rPr lang="en-US" sz="3200" dirty="0" smtClean="0">
                <a:solidFill>
                  <a:srgbClr val="FFFFFF"/>
                </a:solidFill>
              </a:rPr>
              <a:t>DM1 -&gt; DM2</a:t>
            </a:r>
            <a:endParaRPr lang="en-US" sz="3200" b="1" dirty="0">
              <a:solidFill>
                <a:srgbClr val="FFFFFF"/>
              </a:solidFill>
            </a:endParaRPr>
          </a:p>
        </p:txBody>
      </p:sp>
      <p:sp>
        <p:nvSpPr>
          <p:cNvPr id="32" name="Content Placeholder 31"/>
          <p:cNvSpPr>
            <a:spLocks noGrp="1"/>
          </p:cNvSpPr>
          <p:nvPr>
            <p:ph idx="1"/>
          </p:nvPr>
        </p:nvSpPr>
        <p:spPr>
          <a:xfrm>
            <a:off x="609600" y="1371600"/>
            <a:ext cx="7620000" cy="4648607"/>
          </a:xfrm>
        </p:spPr>
        <p:txBody>
          <a:bodyPr>
            <a:normAutofit fontScale="92500"/>
          </a:bodyPr>
          <a:lstStyle/>
          <a:p>
            <a:r>
              <a:rPr lang="en-US" b="1" dirty="0" smtClean="0">
                <a:latin typeface="Calibri"/>
                <a:cs typeface="Calibri"/>
              </a:rPr>
              <a:t>Legacy System</a:t>
            </a:r>
          </a:p>
          <a:p>
            <a:pPr marL="457200" indent="-457200">
              <a:buFont typeface="Arial"/>
              <a:buChar char="•"/>
            </a:pPr>
            <a:r>
              <a:rPr lang="en-US" sz="2600" dirty="0" smtClean="0">
                <a:latin typeface="Calibri"/>
                <a:cs typeface="Calibri"/>
              </a:rPr>
              <a:t>Disconnected collection of data and reports </a:t>
            </a:r>
            <a:r>
              <a:rPr lang="en-US" sz="2600" dirty="0">
                <a:latin typeface="Calibri"/>
                <a:cs typeface="Calibri"/>
              </a:rPr>
              <a:t>f</a:t>
            </a:r>
            <a:r>
              <a:rPr lang="en-US" sz="2600" dirty="0" smtClean="0">
                <a:latin typeface="Calibri"/>
                <a:cs typeface="Calibri"/>
              </a:rPr>
              <a:t>rom multiple disparate sources</a:t>
            </a:r>
          </a:p>
          <a:p>
            <a:pPr marL="457200" indent="-457200">
              <a:buFont typeface="Arial"/>
              <a:buChar char="•"/>
            </a:pPr>
            <a:r>
              <a:rPr lang="en-US" sz="2600" dirty="0" smtClean="0">
                <a:latin typeface="Calibri"/>
                <a:cs typeface="Calibri"/>
              </a:rPr>
              <a:t>Client based tool with ad hoc and scripted queries</a:t>
            </a:r>
          </a:p>
          <a:p>
            <a:pPr marL="457200" indent="-457200">
              <a:buFont typeface="Arial"/>
              <a:buChar char="•"/>
            </a:pPr>
            <a:r>
              <a:rPr lang="en-US" sz="2600" dirty="0" smtClean="0">
                <a:latin typeface="Calibri"/>
                <a:cs typeface="Calibri"/>
              </a:rPr>
              <a:t>Limited data modeling and design</a:t>
            </a:r>
          </a:p>
          <a:p>
            <a:pPr marL="457200" indent="-457200">
              <a:buFont typeface="Arial"/>
              <a:buChar char="•"/>
            </a:pPr>
            <a:r>
              <a:rPr lang="en-US" sz="2600" dirty="0">
                <a:latin typeface="Calibri"/>
                <a:cs typeface="Calibri"/>
              </a:rPr>
              <a:t>Caused multiple inefficiencies</a:t>
            </a:r>
          </a:p>
          <a:p>
            <a:pPr marL="457200" indent="-457200">
              <a:buFont typeface="Arial"/>
              <a:buChar char="•"/>
            </a:pPr>
            <a:r>
              <a:rPr lang="en-US" sz="2600" dirty="0">
                <a:latin typeface="Calibri"/>
                <a:cs typeface="Calibri"/>
              </a:rPr>
              <a:t>Generated inconsistent </a:t>
            </a:r>
            <a:r>
              <a:rPr lang="en-US" sz="2600" dirty="0" smtClean="0">
                <a:latin typeface="Calibri"/>
                <a:cs typeface="Calibri"/>
              </a:rPr>
              <a:t>results</a:t>
            </a:r>
          </a:p>
          <a:p>
            <a:pPr marL="0" indent="0"/>
            <a:r>
              <a:rPr lang="en-US" b="1" dirty="0" smtClean="0">
                <a:latin typeface="Calibri"/>
                <a:cs typeface="Calibri"/>
              </a:rPr>
              <a:t>Project Origin</a:t>
            </a:r>
          </a:p>
          <a:p>
            <a:pPr marL="457200" indent="-457200">
              <a:buFont typeface="Arial"/>
              <a:buChar char="•"/>
            </a:pPr>
            <a:r>
              <a:rPr lang="en-US" sz="2600" dirty="0" smtClean="0">
                <a:latin typeface="Calibri"/>
                <a:cs typeface="Calibri"/>
              </a:rPr>
              <a:t>Examined university’s problems and created questions</a:t>
            </a:r>
          </a:p>
          <a:p>
            <a:pPr marL="457200" indent="-457200">
              <a:buFont typeface="Arial"/>
              <a:buChar char="•"/>
            </a:pPr>
            <a:r>
              <a:rPr lang="en-US" sz="2600" dirty="0" smtClean="0">
                <a:latin typeface="Calibri"/>
                <a:cs typeface="Calibri"/>
              </a:rPr>
              <a:t>Looked for a tool to answer the questions</a:t>
            </a:r>
            <a:endParaRPr lang="en-US" dirty="0" smtClean="0">
              <a:latin typeface="Calibri"/>
              <a:cs typeface="Calibri"/>
            </a:endParaRPr>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Rectangle 3"/>
          <p:cNvSpPr>
            <a:spLocks noGrp="1" noChangeArrowheads="1"/>
          </p:cNvSpPr>
          <p:nvPr>
            <p:ph idx="1"/>
          </p:nvPr>
        </p:nvSpPr>
        <p:spPr>
          <a:xfrm>
            <a:off x="304800" y="1905000"/>
            <a:ext cx="6248400" cy="2590800"/>
          </a:xfrm>
        </p:spPr>
        <p:txBody>
          <a:bodyPr>
            <a:noAutofit/>
          </a:bodyPr>
          <a:lstStyle/>
          <a:p>
            <a:pPr algn="ctr"/>
            <a:r>
              <a:rPr lang="en-US" b="1" dirty="0" smtClean="0">
                <a:latin typeface="Calibri"/>
                <a:cs typeface="Calibri"/>
              </a:rPr>
              <a:t>Lesson #8: </a:t>
            </a:r>
          </a:p>
          <a:p>
            <a:pPr algn="ctr"/>
            <a:r>
              <a:rPr lang="en-US" b="1" dirty="0" smtClean="0">
                <a:latin typeface="Calibri"/>
                <a:cs typeface="Calibri"/>
              </a:rPr>
              <a:t>A mission critical project should be managed by someone with deep and broad institutional knowledge and relationships</a:t>
            </a:r>
          </a:p>
          <a:p>
            <a:pPr marL="457200" indent="-457200">
              <a:buFont typeface="Arial"/>
              <a:buChar char="•"/>
            </a:pPr>
            <a:endParaRPr lang="en-US" sz="2400" dirty="0" smtClean="0">
              <a:cs typeface="Calibri"/>
            </a:endParaRPr>
          </a:p>
        </p:txBody>
      </p:sp>
      <p:sp>
        <p:nvSpPr>
          <p:cNvPr id="7" name="Title 1"/>
          <p:cNvSpPr>
            <a:spLocks noGrp="1"/>
          </p:cNvSpPr>
          <p:nvPr>
            <p:ph type="title"/>
          </p:nvPr>
        </p:nvSpPr>
        <p:spPr>
          <a:xfrm>
            <a:off x="228600" y="152400"/>
            <a:ext cx="3276600" cy="685800"/>
          </a:xfrm>
        </p:spPr>
        <p:txBody>
          <a:bodyPr>
            <a:noAutofit/>
          </a:bodyPr>
          <a:lstStyle/>
          <a:p>
            <a:r>
              <a:rPr lang="en-US" sz="3200" dirty="0" smtClean="0">
                <a:solidFill>
                  <a:srgbClr val="FFFFFF"/>
                </a:solidFill>
              </a:rPr>
              <a:t>Lessons Learned</a:t>
            </a:r>
            <a:endParaRPr lang="en-US" sz="3200" b="1" dirty="0">
              <a:solidFill>
                <a:srgbClr val="FFFFFF"/>
              </a:solidFill>
            </a:endParaRPr>
          </a:p>
        </p:txBody>
      </p:sp>
      <p:sp>
        <p:nvSpPr>
          <p:cNvPr id="2" name="TextBox 1"/>
          <p:cNvSpPr txBox="1"/>
          <p:nvPr/>
        </p:nvSpPr>
        <p:spPr>
          <a:xfrm>
            <a:off x="1632908" y="2698973"/>
            <a:ext cx="184666" cy="369332"/>
          </a:xfrm>
          <a:prstGeom prst="rect">
            <a:avLst/>
          </a:prstGeom>
          <a:noFill/>
        </p:spPr>
        <p:txBody>
          <a:bodyPr wrap="none" rtlCol="0">
            <a:spAutoFit/>
          </a:bodyPr>
          <a:lstStyle/>
          <a:p>
            <a:endParaRPr lang="en-US" dirty="0"/>
          </a:p>
        </p:txBody>
      </p:sp>
      <p:grpSp>
        <p:nvGrpSpPr>
          <p:cNvPr id="5" name="Gruppe 86"/>
          <p:cNvGrpSpPr>
            <a:grpSpLocks/>
          </p:cNvGrpSpPr>
          <p:nvPr/>
        </p:nvGrpSpPr>
        <p:grpSpPr bwMode="auto">
          <a:xfrm>
            <a:off x="6629400" y="1981200"/>
            <a:ext cx="2073275" cy="5018088"/>
            <a:chOff x="5699760" y="835504"/>
            <a:chExt cx="2497183" cy="6046652"/>
          </a:xfrm>
        </p:grpSpPr>
        <p:grpSp>
          <p:nvGrpSpPr>
            <p:cNvPr id="6" name="Gruppe 82"/>
            <p:cNvGrpSpPr>
              <a:grpSpLocks/>
            </p:cNvGrpSpPr>
            <p:nvPr/>
          </p:nvGrpSpPr>
          <p:grpSpPr bwMode="auto">
            <a:xfrm>
              <a:off x="5699771" y="835516"/>
              <a:ext cx="2497186" cy="6046642"/>
              <a:chOff x="5699771" y="835516"/>
              <a:chExt cx="2497186" cy="6046642"/>
            </a:xfrm>
          </p:grpSpPr>
          <p:grpSp>
            <p:nvGrpSpPr>
              <p:cNvPr id="11" name="Gruppe 80"/>
              <p:cNvGrpSpPr>
                <a:grpSpLocks/>
              </p:cNvGrpSpPr>
              <p:nvPr/>
            </p:nvGrpSpPr>
            <p:grpSpPr bwMode="auto">
              <a:xfrm>
                <a:off x="5699771" y="835516"/>
                <a:ext cx="2497186" cy="6046642"/>
                <a:chOff x="5974091" y="835514"/>
                <a:chExt cx="2222866" cy="5382406"/>
              </a:xfrm>
            </p:grpSpPr>
            <p:grpSp>
              <p:nvGrpSpPr>
                <p:cNvPr id="13" name="Gruppe 53"/>
                <p:cNvGrpSpPr>
                  <a:grpSpLocks/>
                </p:cNvGrpSpPr>
                <p:nvPr/>
              </p:nvGrpSpPr>
              <p:grpSpPr bwMode="auto">
                <a:xfrm>
                  <a:off x="5974091" y="835514"/>
                  <a:ext cx="2222866" cy="4849497"/>
                  <a:chOff x="12655550" y="-4318000"/>
                  <a:chExt cx="3495675" cy="7626350"/>
                </a:xfrm>
              </p:grpSpPr>
              <p:sp>
                <p:nvSpPr>
                  <p:cNvPr id="16" name="Freeform 63"/>
                  <p:cNvSpPr>
                    <a:spLocks/>
                  </p:cNvSpPr>
                  <p:nvPr/>
                </p:nvSpPr>
                <p:spPr bwMode="auto">
                  <a:xfrm>
                    <a:off x="12655535" y="-2815789"/>
                    <a:ext cx="778899" cy="441831"/>
                  </a:xfrm>
                  <a:custGeom>
                    <a:avLst/>
                    <a:gdLst>
                      <a:gd name="T0" fmla="*/ 333375 w 490"/>
                      <a:gd name="T1" fmla="*/ 361950 h 278"/>
                      <a:gd name="T2" fmla="*/ 285750 w 490"/>
                      <a:gd name="T3" fmla="*/ 371475 h 278"/>
                      <a:gd name="T4" fmla="*/ 190500 w 490"/>
                      <a:gd name="T5" fmla="*/ 393700 h 278"/>
                      <a:gd name="T6" fmla="*/ 155575 w 490"/>
                      <a:gd name="T7" fmla="*/ 400050 h 278"/>
                      <a:gd name="T8" fmla="*/ 98425 w 490"/>
                      <a:gd name="T9" fmla="*/ 415925 h 278"/>
                      <a:gd name="T10" fmla="*/ 63500 w 490"/>
                      <a:gd name="T11" fmla="*/ 425450 h 278"/>
                      <a:gd name="T12" fmla="*/ 38100 w 490"/>
                      <a:gd name="T13" fmla="*/ 431800 h 278"/>
                      <a:gd name="T14" fmla="*/ 31750 w 490"/>
                      <a:gd name="T15" fmla="*/ 431800 h 278"/>
                      <a:gd name="T16" fmla="*/ 15875 w 490"/>
                      <a:gd name="T17" fmla="*/ 441325 h 278"/>
                      <a:gd name="T18" fmla="*/ 9525 w 490"/>
                      <a:gd name="T19" fmla="*/ 438150 h 278"/>
                      <a:gd name="T20" fmla="*/ 6350 w 490"/>
                      <a:gd name="T21" fmla="*/ 438150 h 278"/>
                      <a:gd name="T22" fmla="*/ 3175 w 490"/>
                      <a:gd name="T23" fmla="*/ 434975 h 278"/>
                      <a:gd name="T24" fmla="*/ 0 w 490"/>
                      <a:gd name="T25" fmla="*/ 428625 h 278"/>
                      <a:gd name="T26" fmla="*/ 0 w 490"/>
                      <a:gd name="T27" fmla="*/ 425450 h 278"/>
                      <a:gd name="T28" fmla="*/ 6350 w 490"/>
                      <a:gd name="T29" fmla="*/ 403225 h 278"/>
                      <a:gd name="T30" fmla="*/ 22225 w 490"/>
                      <a:gd name="T31" fmla="*/ 384175 h 278"/>
                      <a:gd name="T32" fmla="*/ 117475 w 490"/>
                      <a:gd name="T33" fmla="*/ 333375 h 278"/>
                      <a:gd name="T34" fmla="*/ 174625 w 490"/>
                      <a:gd name="T35" fmla="*/ 317500 h 278"/>
                      <a:gd name="T36" fmla="*/ 180975 w 490"/>
                      <a:gd name="T37" fmla="*/ 314325 h 278"/>
                      <a:gd name="T38" fmla="*/ 73025 w 490"/>
                      <a:gd name="T39" fmla="*/ 288925 h 278"/>
                      <a:gd name="T40" fmla="*/ 31750 w 490"/>
                      <a:gd name="T41" fmla="*/ 273050 h 278"/>
                      <a:gd name="T42" fmla="*/ 28575 w 490"/>
                      <a:gd name="T43" fmla="*/ 257175 h 278"/>
                      <a:gd name="T44" fmla="*/ 38100 w 490"/>
                      <a:gd name="T45" fmla="*/ 244475 h 278"/>
                      <a:gd name="T46" fmla="*/ 41275 w 490"/>
                      <a:gd name="T47" fmla="*/ 241300 h 278"/>
                      <a:gd name="T48" fmla="*/ 66675 w 490"/>
                      <a:gd name="T49" fmla="*/ 228600 h 278"/>
                      <a:gd name="T50" fmla="*/ 111125 w 490"/>
                      <a:gd name="T51" fmla="*/ 231775 h 278"/>
                      <a:gd name="T52" fmla="*/ 266700 w 490"/>
                      <a:gd name="T53" fmla="*/ 244475 h 278"/>
                      <a:gd name="T54" fmla="*/ 377825 w 490"/>
                      <a:gd name="T55" fmla="*/ 222250 h 278"/>
                      <a:gd name="T56" fmla="*/ 447675 w 490"/>
                      <a:gd name="T57" fmla="*/ 206375 h 278"/>
                      <a:gd name="T58" fmla="*/ 450850 w 490"/>
                      <a:gd name="T59" fmla="*/ 200025 h 278"/>
                      <a:gd name="T60" fmla="*/ 441325 w 490"/>
                      <a:gd name="T61" fmla="*/ 165100 h 278"/>
                      <a:gd name="T62" fmla="*/ 431800 w 490"/>
                      <a:gd name="T63" fmla="*/ 152400 h 278"/>
                      <a:gd name="T64" fmla="*/ 412750 w 490"/>
                      <a:gd name="T65" fmla="*/ 146050 h 278"/>
                      <a:gd name="T66" fmla="*/ 374650 w 490"/>
                      <a:gd name="T67" fmla="*/ 104775 h 278"/>
                      <a:gd name="T68" fmla="*/ 349250 w 490"/>
                      <a:gd name="T69" fmla="*/ 63500 h 278"/>
                      <a:gd name="T70" fmla="*/ 346075 w 490"/>
                      <a:gd name="T71" fmla="*/ 41275 h 278"/>
                      <a:gd name="T72" fmla="*/ 352425 w 490"/>
                      <a:gd name="T73" fmla="*/ 12700 h 278"/>
                      <a:gd name="T74" fmla="*/ 365125 w 490"/>
                      <a:gd name="T75" fmla="*/ 6350 h 278"/>
                      <a:gd name="T76" fmla="*/ 384175 w 490"/>
                      <a:gd name="T77" fmla="*/ 0 h 278"/>
                      <a:gd name="T78" fmla="*/ 403225 w 490"/>
                      <a:gd name="T79" fmla="*/ 9525 h 278"/>
                      <a:gd name="T80" fmla="*/ 415925 w 490"/>
                      <a:gd name="T81" fmla="*/ 25400 h 278"/>
                      <a:gd name="T82" fmla="*/ 457200 w 490"/>
                      <a:gd name="T83" fmla="*/ 73025 h 278"/>
                      <a:gd name="T84" fmla="*/ 479425 w 490"/>
                      <a:gd name="T85" fmla="*/ 95250 h 278"/>
                      <a:gd name="T86" fmla="*/ 514350 w 490"/>
                      <a:gd name="T87" fmla="*/ 127000 h 278"/>
                      <a:gd name="T88" fmla="*/ 555625 w 490"/>
                      <a:gd name="T89" fmla="*/ 146050 h 278"/>
                      <a:gd name="T90" fmla="*/ 631825 w 490"/>
                      <a:gd name="T91" fmla="*/ 177800 h 278"/>
                      <a:gd name="T92" fmla="*/ 676275 w 490"/>
                      <a:gd name="T93" fmla="*/ 190500 h 278"/>
                      <a:gd name="T94" fmla="*/ 711200 w 490"/>
                      <a:gd name="T95" fmla="*/ 203200 h 278"/>
                      <a:gd name="T96" fmla="*/ 739775 w 490"/>
                      <a:gd name="T97" fmla="*/ 228600 h 278"/>
                      <a:gd name="T98" fmla="*/ 755650 w 490"/>
                      <a:gd name="T99" fmla="*/ 257175 h 278"/>
                      <a:gd name="T100" fmla="*/ 762000 w 490"/>
                      <a:gd name="T101" fmla="*/ 279400 h 278"/>
                      <a:gd name="T102" fmla="*/ 762000 w 490"/>
                      <a:gd name="T103" fmla="*/ 304800 h 278"/>
                      <a:gd name="T104" fmla="*/ 762000 w 490"/>
                      <a:gd name="T105" fmla="*/ 304800 h 278"/>
                      <a:gd name="T106" fmla="*/ 777875 w 490"/>
                      <a:gd name="T107" fmla="*/ 304800 h 278"/>
                      <a:gd name="T108" fmla="*/ 647700 w 490"/>
                      <a:gd name="T109" fmla="*/ 355600 h 278"/>
                      <a:gd name="T110" fmla="*/ 434975 w 490"/>
                      <a:gd name="T111" fmla="*/ 358775 h 278"/>
                      <a:gd name="T112" fmla="*/ 374650 w 490"/>
                      <a:gd name="T113" fmla="*/ 358775 h 27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0"/>
                      <a:gd name="T172" fmla="*/ 0 h 278"/>
                      <a:gd name="T173" fmla="*/ 490 w 490"/>
                      <a:gd name="T174" fmla="*/ 278 h 27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0" h="278">
                        <a:moveTo>
                          <a:pt x="236" y="226"/>
                        </a:moveTo>
                        <a:lnTo>
                          <a:pt x="236" y="226"/>
                        </a:lnTo>
                        <a:lnTo>
                          <a:pt x="210" y="228"/>
                        </a:lnTo>
                        <a:lnTo>
                          <a:pt x="180" y="234"/>
                        </a:lnTo>
                        <a:lnTo>
                          <a:pt x="150" y="242"/>
                        </a:lnTo>
                        <a:lnTo>
                          <a:pt x="120" y="248"/>
                        </a:lnTo>
                        <a:lnTo>
                          <a:pt x="98" y="252"/>
                        </a:lnTo>
                        <a:lnTo>
                          <a:pt x="80" y="258"/>
                        </a:lnTo>
                        <a:lnTo>
                          <a:pt x="62" y="262"/>
                        </a:lnTo>
                        <a:lnTo>
                          <a:pt x="40" y="268"/>
                        </a:lnTo>
                        <a:lnTo>
                          <a:pt x="26" y="272"/>
                        </a:lnTo>
                        <a:lnTo>
                          <a:pt x="24" y="272"/>
                        </a:lnTo>
                        <a:lnTo>
                          <a:pt x="20" y="272"/>
                        </a:lnTo>
                        <a:lnTo>
                          <a:pt x="16" y="276"/>
                        </a:lnTo>
                        <a:lnTo>
                          <a:pt x="10" y="278"/>
                        </a:lnTo>
                        <a:lnTo>
                          <a:pt x="6" y="276"/>
                        </a:lnTo>
                        <a:lnTo>
                          <a:pt x="4" y="276"/>
                        </a:lnTo>
                        <a:lnTo>
                          <a:pt x="2" y="274"/>
                        </a:lnTo>
                        <a:lnTo>
                          <a:pt x="2" y="272"/>
                        </a:lnTo>
                        <a:lnTo>
                          <a:pt x="0" y="270"/>
                        </a:lnTo>
                        <a:lnTo>
                          <a:pt x="0" y="268"/>
                        </a:lnTo>
                        <a:lnTo>
                          <a:pt x="2" y="266"/>
                        </a:lnTo>
                        <a:lnTo>
                          <a:pt x="4" y="254"/>
                        </a:lnTo>
                        <a:lnTo>
                          <a:pt x="8" y="248"/>
                        </a:lnTo>
                        <a:lnTo>
                          <a:pt x="14" y="242"/>
                        </a:lnTo>
                        <a:lnTo>
                          <a:pt x="22" y="236"/>
                        </a:lnTo>
                        <a:lnTo>
                          <a:pt x="30" y="232"/>
                        </a:lnTo>
                        <a:lnTo>
                          <a:pt x="74" y="210"/>
                        </a:lnTo>
                        <a:lnTo>
                          <a:pt x="94" y="202"/>
                        </a:lnTo>
                        <a:lnTo>
                          <a:pt x="110" y="200"/>
                        </a:lnTo>
                        <a:lnTo>
                          <a:pt x="114" y="200"/>
                        </a:lnTo>
                        <a:lnTo>
                          <a:pt x="114" y="198"/>
                        </a:lnTo>
                        <a:lnTo>
                          <a:pt x="102" y="194"/>
                        </a:lnTo>
                        <a:lnTo>
                          <a:pt x="46" y="182"/>
                        </a:lnTo>
                        <a:lnTo>
                          <a:pt x="28" y="176"/>
                        </a:lnTo>
                        <a:lnTo>
                          <a:pt x="24" y="174"/>
                        </a:lnTo>
                        <a:lnTo>
                          <a:pt x="20" y="172"/>
                        </a:lnTo>
                        <a:lnTo>
                          <a:pt x="18" y="162"/>
                        </a:lnTo>
                        <a:lnTo>
                          <a:pt x="20" y="158"/>
                        </a:lnTo>
                        <a:lnTo>
                          <a:pt x="24" y="154"/>
                        </a:lnTo>
                        <a:lnTo>
                          <a:pt x="26" y="152"/>
                        </a:lnTo>
                        <a:lnTo>
                          <a:pt x="34" y="148"/>
                        </a:lnTo>
                        <a:lnTo>
                          <a:pt x="42" y="144"/>
                        </a:lnTo>
                        <a:lnTo>
                          <a:pt x="52" y="144"/>
                        </a:lnTo>
                        <a:lnTo>
                          <a:pt x="70" y="146"/>
                        </a:lnTo>
                        <a:lnTo>
                          <a:pt x="144" y="152"/>
                        </a:lnTo>
                        <a:lnTo>
                          <a:pt x="168" y="154"/>
                        </a:lnTo>
                        <a:lnTo>
                          <a:pt x="192" y="150"/>
                        </a:lnTo>
                        <a:lnTo>
                          <a:pt x="238" y="140"/>
                        </a:lnTo>
                        <a:lnTo>
                          <a:pt x="272" y="134"/>
                        </a:lnTo>
                        <a:lnTo>
                          <a:pt x="282" y="130"/>
                        </a:lnTo>
                        <a:lnTo>
                          <a:pt x="284" y="128"/>
                        </a:lnTo>
                        <a:lnTo>
                          <a:pt x="284" y="126"/>
                        </a:lnTo>
                        <a:lnTo>
                          <a:pt x="282" y="112"/>
                        </a:lnTo>
                        <a:lnTo>
                          <a:pt x="278" y="104"/>
                        </a:lnTo>
                        <a:lnTo>
                          <a:pt x="276" y="100"/>
                        </a:lnTo>
                        <a:lnTo>
                          <a:pt x="272" y="96"/>
                        </a:lnTo>
                        <a:lnTo>
                          <a:pt x="260" y="92"/>
                        </a:lnTo>
                        <a:lnTo>
                          <a:pt x="252" y="84"/>
                        </a:lnTo>
                        <a:lnTo>
                          <a:pt x="240" y="70"/>
                        </a:lnTo>
                        <a:lnTo>
                          <a:pt x="236" y="66"/>
                        </a:lnTo>
                        <a:lnTo>
                          <a:pt x="224" y="50"/>
                        </a:lnTo>
                        <a:lnTo>
                          <a:pt x="220" y="40"/>
                        </a:lnTo>
                        <a:lnTo>
                          <a:pt x="218" y="26"/>
                        </a:lnTo>
                        <a:lnTo>
                          <a:pt x="218" y="14"/>
                        </a:lnTo>
                        <a:lnTo>
                          <a:pt x="222" y="8"/>
                        </a:lnTo>
                        <a:lnTo>
                          <a:pt x="230" y="4"/>
                        </a:lnTo>
                        <a:lnTo>
                          <a:pt x="236" y="0"/>
                        </a:lnTo>
                        <a:lnTo>
                          <a:pt x="242" y="0"/>
                        </a:lnTo>
                        <a:lnTo>
                          <a:pt x="248" y="2"/>
                        </a:lnTo>
                        <a:lnTo>
                          <a:pt x="254" y="6"/>
                        </a:lnTo>
                        <a:lnTo>
                          <a:pt x="262" y="16"/>
                        </a:lnTo>
                        <a:lnTo>
                          <a:pt x="272" y="30"/>
                        </a:lnTo>
                        <a:lnTo>
                          <a:pt x="288" y="46"/>
                        </a:lnTo>
                        <a:lnTo>
                          <a:pt x="302" y="60"/>
                        </a:lnTo>
                        <a:lnTo>
                          <a:pt x="314" y="72"/>
                        </a:lnTo>
                        <a:lnTo>
                          <a:pt x="324" y="80"/>
                        </a:lnTo>
                        <a:lnTo>
                          <a:pt x="350" y="92"/>
                        </a:lnTo>
                        <a:lnTo>
                          <a:pt x="382" y="104"/>
                        </a:lnTo>
                        <a:lnTo>
                          <a:pt x="398" y="112"/>
                        </a:lnTo>
                        <a:lnTo>
                          <a:pt x="410" y="116"/>
                        </a:lnTo>
                        <a:lnTo>
                          <a:pt x="426" y="120"/>
                        </a:lnTo>
                        <a:lnTo>
                          <a:pt x="436" y="122"/>
                        </a:lnTo>
                        <a:lnTo>
                          <a:pt x="448" y="128"/>
                        </a:lnTo>
                        <a:lnTo>
                          <a:pt x="456" y="134"/>
                        </a:lnTo>
                        <a:lnTo>
                          <a:pt x="464" y="142"/>
                        </a:lnTo>
                        <a:lnTo>
                          <a:pt x="466" y="144"/>
                        </a:lnTo>
                        <a:lnTo>
                          <a:pt x="472" y="152"/>
                        </a:lnTo>
                        <a:lnTo>
                          <a:pt x="476" y="162"/>
                        </a:lnTo>
                        <a:lnTo>
                          <a:pt x="480" y="170"/>
                        </a:lnTo>
                        <a:lnTo>
                          <a:pt x="480" y="176"/>
                        </a:lnTo>
                        <a:lnTo>
                          <a:pt x="480" y="186"/>
                        </a:lnTo>
                        <a:lnTo>
                          <a:pt x="480" y="192"/>
                        </a:lnTo>
                        <a:lnTo>
                          <a:pt x="478" y="192"/>
                        </a:lnTo>
                        <a:lnTo>
                          <a:pt x="480" y="192"/>
                        </a:lnTo>
                        <a:lnTo>
                          <a:pt x="488" y="192"/>
                        </a:lnTo>
                        <a:lnTo>
                          <a:pt x="490" y="192"/>
                        </a:lnTo>
                        <a:lnTo>
                          <a:pt x="488" y="192"/>
                        </a:lnTo>
                        <a:lnTo>
                          <a:pt x="474" y="198"/>
                        </a:lnTo>
                        <a:lnTo>
                          <a:pt x="408" y="224"/>
                        </a:lnTo>
                        <a:lnTo>
                          <a:pt x="360" y="224"/>
                        </a:lnTo>
                        <a:lnTo>
                          <a:pt x="274" y="226"/>
                        </a:lnTo>
                        <a:lnTo>
                          <a:pt x="236" y="226"/>
                        </a:lnTo>
                        <a:close/>
                      </a:path>
                    </a:pathLst>
                  </a:custGeom>
                  <a:solidFill>
                    <a:srgbClr val="8F8F8F"/>
                  </a:solidFill>
                  <a:ln w="9525">
                    <a:noFill/>
                    <a:round/>
                    <a:headEnd/>
                    <a:tailEnd/>
                  </a:ln>
                </p:spPr>
                <p:txBody>
                  <a:bodyPr/>
                  <a:lstStyle/>
                  <a:p>
                    <a:pPr defTabSz="914400" fontAlgn="auto">
                      <a:spcBef>
                        <a:spcPts val="0"/>
                      </a:spcBef>
                      <a:spcAft>
                        <a:spcPts val="0"/>
                      </a:spcAft>
                      <a:defRPr/>
                    </a:pPr>
                    <a:endParaRPr lang="da-DK" sz="1800" kern="0">
                      <a:solidFill>
                        <a:sysClr val="windowText" lastClr="000000"/>
                      </a:solidFill>
                      <a:latin typeface="Arial" pitchFamily="34" charset="0"/>
                      <a:ea typeface="ＭＳ Ｐゴシック" charset="-128"/>
                      <a:cs typeface="+mn-cs"/>
                    </a:endParaRPr>
                  </a:p>
                </p:txBody>
              </p:sp>
              <p:grpSp>
                <p:nvGrpSpPr>
                  <p:cNvPr id="17" name="Gruppe 83"/>
                  <p:cNvGrpSpPr>
                    <a:grpSpLocks/>
                  </p:cNvGrpSpPr>
                  <p:nvPr/>
                </p:nvGrpSpPr>
                <p:grpSpPr bwMode="auto">
                  <a:xfrm>
                    <a:off x="13233400" y="-4318000"/>
                    <a:ext cx="2917825" cy="7626350"/>
                    <a:chOff x="13233400" y="-4318000"/>
                    <a:chExt cx="2917825" cy="7626350"/>
                  </a:xfrm>
                </p:grpSpPr>
                <p:sp>
                  <p:nvSpPr>
                    <p:cNvPr id="18" name="Rectangle 65"/>
                    <p:cNvSpPr>
                      <a:spLocks noChangeArrowheads="1"/>
                    </p:cNvSpPr>
                    <p:nvPr/>
                  </p:nvSpPr>
                  <p:spPr bwMode="auto">
                    <a:xfrm>
                      <a:off x="15447255" y="-3225488"/>
                      <a:ext cx="0" cy="2679"/>
                    </a:xfrm>
                    <a:prstGeom prst="rect">
                      <a:avLst/>
                    </a:prstGeom>
                    <a:solidFill>
                      <a:srgbClr val="FFFFFF"/>
                    </a:solidFill>
                    <a:ln w="9525">
                      <a:noFill/>
                      <a:miter lim="800000"/>
                      <a:headEnd/>
                      <a:tailEnd/>
                    </a:ln>
                  </p:spPr>
                  <p:txBody>
                    <a:bodyPr/>
                    <a:lstStyle/>
                    <a:p>
                      <a:pPr defTabSz="914400" fontAlgn="auto">
                        <a:spcBef>
                          <a:spcPts val="0"/>
                        </a:spcBef>
                        <a:spcAft>
                          <a:spcPts val="0"/>
                        </a:spcAft>
                        <a:defRPr/>
                      </a:pPr>
                      <a:endParaRPr lang="da-DK" sz="1800" kern="0">
                        <a:solidFill>
                          <a:sysClr val="windowText" lastClr="000000"/>
                        </a:solidFill>
                        <a:latin typeface="Arial" pitchFamily="34" charset="0"/>
                        <a:ea typeface="ＭＳ Ｐゴシック" charset="-128"/>
                        <a:cs typeface="+mn-cs"/>
                      </a:endParaRPr>
                    </a:p>
                  </p:txBody>
                </p:sp>
                <p:sp>
                  <p:nvSpPr>
                    <p:cNvPr id="19" name="Freeform 66"/>
                    <p:cNvSpPr>
                      <a:spLocks/>
                    </p:cNvSpPr>
                    <p:nvPr/>
                  </p:nvSpPr>
                  <p:spPr bwMode="auto">
                    <a:xfrm>
                      <a:off x="14927990" y="-3260298"/>
                      <a:ext cx="133831" cy="109788"/>
                    </a:xfrm>
                    <a:custGeom>
                      <a:avLst/>
                      <a:gdLst>
                        <a:gd name="T0" fmla="*/ 107950 w 84"/>
                        <a:gd name="T1" fmla="*/ 15875 h 70"/>
                        <a:gd name="T2" fmla="*/ 85725 w 84"/>
                        <a:gd name="T3" fmla="*/ 28575 h 70"/>
                        <a:gd name="T4" fmla="*/ 25400 w 84"/>
                        <a:gd name="T5" fmla="*/ 38100 h 70"/>
                        <a:gd name="T6" fmla="*/ 12700 w 84"/>
                        <a:gd name="T7" fmla="*/ 50800 h 70"/>
                        <a:gd name="T8" fmla="*/ 3175 w 84"/>
                        <a:gd name="T9" fmla="*/ 73025 h 70"/>
                        <a:gd name="T10" fmla="*/ 3175 w 84"/>
                        <a:gd name="T11" fmla="*/ 107950 h 70"/>
                        <a:gd name="T12" fmla="*/ 0 w 84"/>
                        <a:gd name="T13" fmla="*/ 111125 h 70"/>
                        <a:gd name="T14" fmla="*/ 120650 w 84"/>
                        <a:gd name="T15" fmla="*/ 92075 h 70"/>
                        <a:gd name="T16" fmla="*/ 123825 w 84"/>
                        <a:gd name="T17" fmla="*/ 88900 h 70"/>
                        <a:gd name="T18" fmla="*/ 133350 w 84"/>
                        <a:gd name="T19" fmla="*/ 53975 h 70"/>
                        <a:gd name="T20" fmla="*/ 133350 w 84"/>
                        <a:gd name="T21" fmla="*/ 0 h 70"/>
                        <a:gd name="T22" fmla="*/ 133350 w 84"/>
                        <a:gd name="T23" fmla="*/ 6350 h 70"/>
                        <a:gd name="T24" fmla="*/ 107950 w 84"/>
                        <a:gd name="T25" fmla="*/ 15875 h 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70"/>
                        <a:gd name="T41" fmla="*/ 84 w 84"/>
                        <a:gd name="T42" fmla="*/ 70 h 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70">
                          <a:moveTo>
                            <a:pt x="68" y="10"/>
                          </a:moveTo>
                          <a:lnTo>
                            <a:pt x="54" y="18"/>
                          </a:lnTo>
                          <a:lnTo>
                            <a:pt x="16" y="24"/>
                          </a:lnTo>
                          <a:lnTo>
                            <a:pt x="8" y="32"/>
                          </a:lnTo>
                          <a:lnTo>
                            <a:pt x="2" y="46"/>
                          </a:lnTo>
                          <a:lnTo>
                            <a:pt x="2" y="68"/>
                          </a:lnTo>
                          <a:lnTo>
                            <a:pt x="0" y="70"/>
                          </a:lnTo>
                          <a:lnTo>
                            <a:pt x="76" y="58"/>
                          </a:lnTo>
                          <a:lnTo>
                            <a:pt x="78" y="56"/>
                          </a:lnTo>
                          <a:lnTo>
                            <a:pt x="84" y="34"/>
                          </a:lnTo>
                          <a:lnTo>
                            <a:pt x="84" y="0"/>
                          </a:lnTo>
                          <a:lnTo>
                            <a:pt x="84" y="4"/>
                          </a:lnTo>
                          <a:lnTo>
                            <a:pt x="68" y="10"/>
                          </a:lnTo>
                          <a:close/>
                        </a:path>
                      </a:pathLst>
                    </a:custGeom>
                    <a:solidFill>
                      <a:srgbClr val="FFFFFF"/>
                    </a:solidFill>
                    <a:ln w="9525">
                      <a:noFill/>
                      <a:round/>
                      <a:headEnd/>
                      <a:tailEnd/>
                    </a:ln>
                  </p:spPr>
                  <p:txBody>
                    <a:bodyPr/>
                    <a:lstStyle/>
                    <a:p>
                      <a:pPr defTabSz="914400" fontAlgn="auto">
                        <a:spcBef>
                          <a:spcPts val="0"/>
                        </a:spcBef>
                        <a:spcAft>
                          <a:spcPts val="0"/>
                        </a:spcAft>
                        <a:defRPr/>
                      </a:pPr>
                      <a:endParaRPr lang="da-DK" sz="1800" kern="0">
                        <a:solidFill>
                          <a:sysClr val="windowText" lastClr="000000"/>
                        </a:solidFill>
                        <a:latin typeface="Arial" pitchFamily="34" charset="0"/>
                        <a:ea typeface="ＭＳ Ｐゴシック" charset="-128"/>
                        <a:cs typeface="+mn-cs"/>
                      </a:endParaRPr>
                    </a:p>
                  </p:txBody>
                </p:sp>
                <p:sp>
                  <p:nvSpPr>
                    <p:cNvPr id="20" name="Freeform 67"/>
                    <p:cNvSpPr>
                      <a:spLocks/>
                    </p:cNvSpPr>
                    <p:nvPr/>
                  </p:nvSpPr>
                  <p:spPr bwMode="auto">
                    <a:xfrm>
                      <a:off x="14756686" y="-3222810"/>
                      <a:ext cx="693245" cy="1063072"/>
                    </a:xfrm>
                    <a:custGeom>
                      <a:avLst/>
                      <a:gdLst>
                        <a:gd name="T0" fmla="*/ 692150 w 436"/>
                        <a:gd name="T1" fmla="*/ 25400 h 670"/>
                        <a:gd name="T2" fmla="*/ 692150 w 436"/>
                        <a:gd name="T3" fmla="*/ 0 h 670"/>
                        <a:gd name="T4" fmla="*/ 688975 w 436"/>
                        <a:gd name="T5" fmla="*/ 0 h 670"/>
                        <a:gd name="T6" fmla="*/ 688975 w 436"/>
                        <a:gd name="T7" fmla="*/ 0 h 670"/>
                        <a:gd name="T8" fmla="*/ 688975 w 436"/>
                        <a:gd name="T9" fmla="*/ 6350 h 670"/>
                        <a:gd name="T10" fmla="*/ 650875 w 436"/>
                        <a:gd name="T11" fmla="*/ 41275 h 670"/>
                        <a:gd name="T12" fmla="*/ 603250 w 436"/>
                        <a:gd name="T13" fmla="*/ 85725 h 670"/>
                        <a:gd name="T14" fmla="*/ 568325 w 436"/>
                        <a:gd name="T15" fmla="*/ 120650 h 670"/>
                        <a:gd name="T16" fmla="*/ 508000 w 436"/>
                        <a:gd name="T17" fmla="*/ 155575 h 670"/>
                        <a:gd name="T18" fmla="*/ 390525 w 436"/>
                        <a:gd name="T19" fmla="*/ 212725 h 670"/>
                        <a:gd name="T20" fmla="*/ 330200 w 436"/>
                        <a:gd name="T21" fmla="*/ 247650 h 670"/>
                        <a:gd name="T22" fmla="*/ 295275 w 436"/>
                        <a:gd name="T23" fmla="*/ 269875 h 670"/>
                        <a:gd name="T24" fmla="*/ 269875 w 436"/>
                        <a:gd name="T25" fmla="*/ 304800 h 670"/>
                        <a:gd name="T26" fmla="*/ 269875 w 436"/>
                        <a:gd name="T27" fmla="*/ 339725 h 670"/>
                        <a:gd name="T28" fmla="*/ 295275 w 436"/>
                        <a:gd name="T29" fmla="*/ 361950 h 670"/>
                        <a:gd name="T30" fmla="*/ 269875 w 436"/>
                        <a:gd name="T31" fmla="*/ 371475 h 670"/>
                        <a:gd name="T32" fmla="*/ 244475 w 436"/>
                        <a:gd name="T33" fmla="*/ 304800 h 670"/>
                        <a:gd name="T34" fmla="*/ 234950 w 436"/>
                        <a:gd name="T35" fmla="*/ 247650 h 670"/>
                        <a:gd name="T36" fmla="*/ 209550 w 436"/>
                        <a:gd name="T37" fmla="*/ 212725 h 670"/>
                        <a:gd name="T38" fmla="*/ 196850 w 436"/>
                        <a:gd name="T39" fmla="*/ 190500 h 670"/>
                        <a:gd name="T40" fmla="*/ 196850 w 436"/>
                        <a:gd name="T41" fmla="*/ 155575 h 670"/>
                        <a:gd name="T42" fmla="*/ 196850 w 436"/>
                        <a:gd name="T43" fmla="*/ 120650 h 670"/>
                        <a:gd name="T44" fmla="*/ 244475 w 436"/>
                        <a:gd name="T45" fmla="*/ 111125 h 670"/>
                        <a:gd name="T46" fmla="*/ 282575 w 436"/>
                        <a:gd name="T47" fmla="*/ 85725 h 670"/>
                        <a:gd name="T48" fmla="*/ 292100 w 436"/>
                        <a:gd name="T49" fmla="*/ 53975 h 670"/>
                        <a:gd name="T50" fmla="*/ 171450 w 436"/>
                        <a:gd name="T51" fmla="*/ 73025 h 670"/>
                        <a:gd name="T52" fmla="*/ 149225 w 436"/>
                        <a:gd name="T53" fmla="*/ 104775 h 670"/>
                        <a:gd name="T54" fmla="*/ 130175 w 436"/>
                        <a:gd name="T55" fmla="*/ 127000 h 670"/>
                        <a:gd name="T56" fmla="*/ 130175 w 436"/>
                        <a:gd name="T57" fmla="*/ 127000 h 670"/>
                        <a:gd name="T58" fmla="*/ 104775 w 436"/>
                        <a:gd name="T59" fmla="*/ 196850 h 670"/>
                        <a:gd name="T60" fmla="*/ 82550 w 436"/>
                        <a:gd name="T61" fmla="*/ 336550 h 670"/>
                        <a:gd name="T62" fmla="*/ 34925 w 436"/>
                        <a:gd name="T63" fmla="*/ 625475 h 670"/>
                        <a:gd name="T64" fmla="*/ 12700 w 436"/>
                        <a:gd name="T65" fmla="*/ 914400 h 670"/>
                        <a:gd name="T66" fmla="*/ 0 w 436"/>
                        <a:gd name="T67" fmla="*/ 1019175 h 670"/>
                        <a:gd name="T68" fmla="*/ 12700 w 436"/>
                        <a:gd name="T69" fmla="*/ 1063625 h 670"/>
                        <a:gd name="T70" fmla="*/ 82550 w 436"/>
                        <a:gd name="T71" fmla="*/ 936625 h 670"/>
                        <a:gd name="T72" fmla="*/ 260350 w 436"/>
                        <a:gd name="T73" fmla="*/ 625475 h 670"/>
                        <a:gd name="T74" fmla="*/ 365125 w 436"/>
                        <a:gd name="T75" fmla="*/ 450850 h 670"/>
                        <a:gd name="T76" fmla="*/ 482600 w 436"/>
                        <a:gd name="T77" fmla="*/ 288925 h 670"/>
                        <a:gd name="T78" fmla="*/ 577850 w 436"/>
                        <a:gd name="T79" fmla="*/ 161925 h 670"/>
                        <a:gd name="T80" fmla="*/ 625475 w 436"/>
                        <a:gd name="T81" fmla="*/ 114300 h 670"/>
                        <a:gd name="T82" fmla="*/ 660400 w 436"/>
                        <a:gd name="T83" fmla="*/ 82550 h 670"/>
                        <a:gd name="T84" fmla="*/ 692150 w 436"/>
                        <a:gd name="T85" fmla="*/ 66675 h 670"/>
                        <a:gd name="T86" fmla="*/ 692150 w 436"/>
                        <a:gd name="T87" fmla="*/ 60325 h 670"/>
                        <a:gd name="T88" fmla="*/ 692150 w 436"/>
                        <a:gd name="T89" fmla="*/ 25400 h 6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36"/>
                        <a:gd name="T136" fmla="*/ 0 h 670"/>
                        <a:gd name="T137" fmla="*/ 436 w 436"/>
                        <a:gd name="T138" fmla="*/ 670 h 67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36" h="670">
                          <a:moveTo>
                            <a:pt x="436" y="16"/>
                          </a:moveTo>
                          <a:lnTo>
                            <a:pt x="436" y="0"/>
                          </a:lnTo>
                          <a:lnTo>
                            <a:pt x="434" y="0"/>
                          </a:lnTo>
                          <a:lnTo>
                            <a:pt x="434" y="4"/>
                          </a:lnTo>
                          <a:lnTo>
                            <a:pt x="410" y="26"/>
                          </a:lnTo>
                          <a:lnTo>
                            <a:pt x="380" y="54"/>
                          </a:lnTo>
                          <a:lnTo>
                            <a:pt x="358" y="76"/>
                          </a:lnTo>
                          <a:lnTo>
                            <a:pt x="320" y="98"/>
                          </a:lnTo>
                          <a:lnTo>
                            <a:pt x="246" y="134"/>
                          </a:lnTo>
                          <a:lnTo>
                            <a:pt x="208" y="156"/>
                          </a:lnTo>
                          <a:lnTo>
                            <a:pt x="186" y="170"/>
                          </a:lnTo>
                          <a:lnTo>
                            <a:pt x="170" y="192"/>
                          </a:lnTo>
                          <a:lnTo>
                            <a:pt x="170" y="214"/>
                          </a:lnTo>
                          <a:lnTo>
                            <a:pt x="186" y="228"/>
                          </a:lnTo>
                          <a:lnTo>
                            <a:pt x="170" y="234"/>
                          </a:lnTo>
                          <a:lnTo>
                            <a:pt x="154" y="192"/>
                          </a:lnTo>
                          <a:lnTo>
                            <a:pt x="148" y="156"/>
                          </a:lnTo>
                          <a:lnTo>
                            <a:pt x="132" y="134"/>
                          </a:lnTo>
                          <a:lnTo>
                            <a:pt x="124" y="120"/>
                          </a:lnTo>
                          <a:lnTo>
                            <a:pt x="124" y="98"/>
                          </a:lnTo>
                          <a:lnTo>
                            <a:pt x="124" y="76"/>
                          </a:lnTo>
                          <a:lnTo>
                            <a:pt x="154" y="70"/>
                          </a:lnTo>
                          <a:lnTo>
                            <a:pt x="178" y="54"/>
                          </a:lnTo>
                          <a:lnTo>
                            <a:pt x="184" y="34"/>
                          </a:lnTo>
                          <a:lnTo>
                            <a:pt x="108" y="46"/>
                          </a:lnTo>
                          <a:lnTo>
                            <a:pt x="94" y="66"/>
                          </a:lnTo>
                          <a:lnTo>
                            <a:pt x="82" y="80"/>
                          </a:lnTo>
                          <a:lnTo>
                            <a:pt x="66" y="124"/>
                          </a:lnTo>
                          <a:lnTo>
                            <a:pt x="52" y="212"/>
                          </a:lnTo>
                          <a:lnTo>
                            <a:pt x="22" y="394"/>
                          </a:lnTo>
                          <a:lnTo>
                            <a:pt x="8" y="576"/>
                          </a:lnTo>
                          <a:lnTo>
                            <a:pt x="0" y="642"/>
                          </a:lnTo>
                          <a:lnTo>
                            <a:pt x="8" y="670"/>
                          </a:lnTo>
                          <a:lnTo>
                            <a:pt x="52" y="590"/>
                          </a:lnTo>
                          <a:lnTo>
                            <a:pt x="164" y="394"/>
                          </a:lnTo>
                          <a:lnTo>
                            <a:pt x="230" y="284"/>
                          </a:lnTo>
                          <a:lnTo>
                            <a:pt x="304" y="182"/>
                          </a:lnTo>
                          <a:lnTo>
                            <a:pt x="364" y="102"/>
                          </a:lnTo>
                          <a:lnTo>
                            <a:pt x="394" y="72"/>
                          </a:lnTo>
                          <a:lnTo>
                            <a:pt x="416" y="52"/>
                          </a:lnTo>
                          <a:lnTo>
                            <a:pt x="436" y="42"/>
                          </a:lnTo>
                          <a:lnTo>
                            <a:pt x="436" y="38"/>
                          </a:lnTo>
                          <a:lnTo>
                            <a:pt x="436" y="16"/>
                          </a:lnTo>
                          <a:close/>
                        </a:path>
                      </a:pathLst>
                    </a:custGeom>
                    <a:solidFill>
                      <a:srgbClr val="FFFFFF"/>
                    </a:solidFill>
                    <a:ln w="9525">
                      <a:noFill/>
                      <a:round/>
                      <a:headEnd/>
                      <a:tailEnd/>
                    </a:ln>
                  </p:spPr>
                  <p:txBody>
                    <a:bodyPr/>
                    <a:lstStyle/>
                    <a:p>
                      <a:pPr defTabSz="914400" fontAlgn="auto">
                        <a:spcBef>
                          <a:spcPts val="0"/>
                        </a:spcBef>
                        <a:spcAft>
                          <a:spcPts val="0"/>
                        </a:spcAft>
                        <a:defRPr/>
                      </a:pPr>
                      <a:endParaRPr lang="da-DK" sz="1800" kern="0">
                        <a:solidFill>
                          <a:sysClr val="windowText" lastClr="000000"/>
                        </a:solidFill>
                        <a:latin typeface="Arial" pitchFamily="34" charset="0"/>
                        <a:ea typeface="ＭＳ Ｐゴシック" charset="-128"/>
                        <a:cs typeface="+mn-cs"/>
                      </a:endParaRPr>
                    </a:p>
                  </p:txBody>
                </p:sp>
                <p:sp>
                  <p:nvSpPr>
                    <p:cNvPr id="21" name="Freeform 68"/>
                    <p:cNvSpPr>
                      <a:spLocks/>
                    </p:cNvSpPr>
                    <p:nvPr/>
                  </p:nvSpPr>
                  <p:spPr bwMode="auto">
                    <a:xfrm>
                      <a:off x="15447255" y="-3225488"/>
                      <a:ext cx="2676" cy="2679"/>
                    </a:xfrm>
                    <a:custGeom>
                      <a:avLst/>
                      <a:gdLst>
                        <a:gd name="T0" fmla="*/ 3175 w 2"/>
                        <a:gd name="T1" fmla="*/ 3175 h 2"/>
                        <a:gd name="T2" fmla="*/ 0 w 2"/>
                        <a:gd name="T3" fmla="*/ 0 h 2"/>
                        <a:gd name="T4" fmla="*/ 0 w 2"/>
                        <a:gd name="T5" fmla="*/ 3175 h 2"/>
                        <a:gd name="T6" fmla="*/ 3175 w 2"/>
                        <a:gd name="T7" fmla="*/ 3175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0"/>
                          </a:lnTo>
                          <a:lnTo>
                            <a:pt x="0" y="2"/>
                          </a:lnTo>
                          <a:lnTo>
                            <a:pt x="2" y="2"/>
                          </a:lnTo>
                          <a:close/>
                        </a:path>
                      </a:pathLst>
                    </a:custGeom>
                    <a:solidFill>
                      <a:srgbClr val="010101"/>
                    </a:solidFill>
                    <a:ln w="9525">
                      <a:noFill/>
                      <a:round/>
                      <a:headEnd/>
                      <a:tailEnd/>
                    </a:ln>
                  </p:spPr>
                  <p:txBody>
                    <a:bodyPr/>
                    <a:lstStyle/>
                    <a:p>
                      <a:pPr defTabSz="914400" fontAlgn="auto">
                        <a:spcBef>
                          <a:spcPts val="0"/>
                        </a:spcBef>
                        <a:spcAft>
                          <a:spcPts val="0"/>
                        </a:spcAft>
                        <a:defRPr/>
                      </a:pPr>
                      <a:endParaRPr lang="da-DK" sz="1800" kern="0">
                        <a:solidFill>
                          <a:sysClr val="windowText" lastClr="000000"/>
                        </a:solidFill>
                        <a:latin typeface="Arial" pitchFamily="34" charset="0"/>
                        <a:ea typeface="ＭＳ Ｐゴシック" charset="-128"/>
                        <a:cs typeface="+mn-cs"/>
                      </a:endParaRPr>
                    </a:p>
                  </p:txBody>
                </p:sp>
                <p:sp>
                  <p:nvSpPr>
                    <p:cNvPr id="22" name="Freeform 69"/>
                    <p:cNvSpPr>
                      <a:spLocks/>
                    </p:cNvSpPr>
                    <p:nvPr/>
                  </p:nvSpPr>
                  <p:spPr bwMode="auto">
                    <a:xfrm>
                      <a:off x="14887839" y="-3150511"/>
                      <a:ext cx="40150" cy="53555"/>
                    </a:xfrm>
                    <a:custGeom>
                      <a:avLst/>
                      <a:gdLst>
                        <a:gd name="T0" fmla="*/ 41275 w 26"/>
                        <a:gd name="T1" fmla="*/ 0 h 34"/>
                        <a:gd name="T2" fmla="*/ 9525 w 26"/>
                        <a:gd name="T3" fmla="*/ 6350 h 34"/>
                        <a:gd name="T4" fmla="*/ 0 w 26"/>
                        <a:gd name="T5" fmla="*/ 53975 h 34"/>
                        <a:gd name="T6" fmla="*/ 19050 w 26"/>
                        <a:gd name="T7" fmla="*/ 31750 h 34"/>
                        <a:gd name="T8" fmla="*/ 41275 w 26"/>
                        <a:gd name="T9" fmla="*/ 0 h 34"/>
                        <a:gd name="T10" fmla="*/ 0 60000 65536"/>
                        <a:gd name="T11" fmla="*/ 0 60000 65536"/>
                        <a:gd name="T12" fmla="*/ 0 60000 65536"/>
                        <a:gd name="T13" fmla="*/ 0 60000 65536"/>
                        <a:gd name="T14" fmla="*/ 0 60000 65536"/>
                        <a:gd name="T15" fmla="*/ 0 w 26"/>
                        <a:gd name="T16" fmla="*/ 0 h 34"/>
                        <a:gd name="T17" fmla="*/ 26 w 26"/>
                        <a:gd name="T18" fmla="*/ 34 h 34"/>
                      </a:gdLst>
                      <a:ahLst/>
                      <a:cxnLst>
                        <a:cxn ang="T10">
                          <a:pos x="T0" y="T1"/>
                        </a:cxn>
                        <a:cxn ang="T11">
                          <a:pos x="T2" y="T3"/>
                        </a:cxn>
                        <a:cxn ang="T12">
                          <a:pos x="T4" y="T5"/>
                        </a:cxn>
                        <a:cxn ang="T13">
                          <a:pos x="T6" y="T7"/>
                        </a:cxn>
                        <a:cxn ang="T14">
                          <a:pos x="T8" y="T9"/>
                        </a:cxn>
                      </a:cxnLst>
                      <a:rect l="T15" t="T16" r="T17" b="T18"/>
                      <a:pathLst>
                        <a:path w="26" h="34">
                          <a:moveTo>
                            <a:pt x="26" y="0"/>
                          </a:moveTo>
                          <a:lnTo>
                            <a:pt x="6" y="4"/>
                          </a:lnTo>
                          <a:lnTo>
                            <a:pt x="0" y="34"/>
                          </a:lnTo>
                          <a:lnTo>
                            <a:pt x="12" y="20"/>
                          </a:lnTo>
                          <a:lnTo>
                            <a:pt x="26" y="0"/>
                          </a:lnTo>
                          <a:close/>
                        </a:path>
                      </a:pathLst>
                    </a:custGeom>
                    <a:solidFill>
                      <a:srgbClr val="010101"/>
                    </a:solidFill>
                    <a:ln w="9525">
                      <a:noFill/>
                      <a:round/>
                      <a:headEnd/>
                      <a:tailEnd/>
                    </a:ln>
                  </p:spPr>
                  <p:txBody>
                    <a:bodyPr/>
                    <a:lstStyle/>
                    <a:p>
                      <a:pPr defTabSz="914400" fontAlgn="auto">
                        <a:spcBef>
                          <a:spcPts val="0"/>
                        </a:spcBef>
                        <a:spcAft>
                          <a:spcPts val="0"/>
                        </a:spcAft>
                        <a:defRPr/>
                      </a:pPr>
                      <a:endParaRPr lang="da-DK" sz="1800" kern="0">
                        <a:solidFill>
                          <a:sysClr val="windowText" lastClr="000000"/>
                        </a:solidFill>
                        <a:latin typeface="Arial" pitchFamily="34" charset="0"/>
                        <a:ea typeface="ＭＳ Ｐゴシック" charset="-128"/>
                        <a:cs typeface="+mn-cs"/>
                      </a:endParaRPr>
                    </a:p>
                  </p:txBody>
                </p:sp>
                <p:sp>
                  <p:nvSpPr>
                    <p:cNvPr id="23" name="Freeform 70"/>
                    <p:cNvSpPr>
                      <a:spLocks/>
                    </p:cNvSpPr>
                    <p:nvPr/>
                  </p:nvSpPr>
                  <p:spPr bwMode="auto">
                    <a:xfrm>
                      <a:off x="15447255" y="-3222810"/>
                      <a:ext cx="18736" cy="66943"/>
                    </a:xfrm>
                    <a:custGeom>
                      <a:avLst/>
                      <a:gdLst>
                        <a:gd name="T0" fmla="*/ 6350 w 12"/>
                        <a:gd name="T1" fmla="*/ 0 h 42"/>
                        <a:gd name="T2" fmla="*/ 3175 w 12"/>
                        <a:gd name="T3" fmla="*/ 0 h 42"/>
                        <a:gd name="T4" fmla="*/ 0 w 12"/>
                        <a:gd name="T5" fmla="*/ 0 h 42"/>
                        <a:gd name="T6" fmla="*/ 3175 w 12"/>
                        <a:gd name="T7" fmla="*/ 0 h 42"/>
                        <a:gd name="T8" fmla="*/ 3175 w 12"/>
                        <a:gd name="T9" fmla="*/ 25400 h 42"/>
                        <a:gd name="T10" fmla="*/ 3175 w 12"/>
                        <a:gd name="T11" fmla="*/ 60325 h 42"/>
                        <a:gd name="T12" fmla="*/ 3175 w 12"/>
                        <a:gd name="T13" fmla="*/ 66675 h 42"/>
                        <a:gd name="T14" fmla="*/ 19050 w 12"/>
                        <a:gd name="T15" fmla="*/ 57150 h 42"/>
                        <a:gd name="T16" fmla="*/ 6350 w 12"/>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42"/>
                        <a:gd name="T29" fmla="*/ 12 w 12"/>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42">
                          <a:moveTo>
                            <a:pt x="4" y="0"/>
                          </a:moveTo>
                          <a:lnTo>
                            <a:pt x="2" y="0"/>
                          </a:lnTo>
                          <a:lnTo>
                            <a:pt x="0" y="0"/>
                          </a:lnTo>
                          <a:lnTo>
                            <a:pt x="2" y="0"/>
                          </a:lnTo>
                          <a:lnTo>
                            <a:pt x="2" y="16"/>
                          </a:lnTo>
                          <a:lnTo>
                            <a:pt x="2" y="38"/>
                          </a:lnTo>
                          <a:lnTo>
                            <a:pt x="2" y="42"/>
                          </a:lnTo>
                          <a:lnTo>
                            <a:pt x="12" y="36"/>
                          </a:lnTo>
                          <a:lnTo>
                            <a:pt x="4" y="0"/>
                          </a:lnTo>
                          <a:close/>
                        </a:path>
                      </a:pathLst>
                    </a:custGeom>
                    <a:solidFill>
                      <a:srgbClr val="010101"/>
                    </a:solidFill>
                    <a:ln w="9525">
                      <a:noFill/>
                      <a:round/>
                      <a:headEnd/>
                      <a:tailEnd/>
                    </a:ln>
                  </p:spPr>
                  <p:txBody>
                    <a:bodyPr/>
                    <a:lstStyle/>
                    <a:p>
                      <a:pPr defTabSz="914400" fontAlgn="auto">
                        <a:spcBef>
                          <a:spcPts val="0"/>
                        </a:spcBef>
                        <a:spcAft>
                          <a:spcPts val="0"/>
                        </a:spcAft>
                        <a:defRPr/>
                      </a:pPr>
                      <a:endParaRPr lang="da-DK" sz="1800" kern="0">
                        <a:solidFill>
                          <a:sysClr val="windowText" lastClr="000000"/>
                        </a:solidFill>
                        <a:latin typeface="Arial" pitchFamily="34" charset="0"/>
                        <a:ea typeface="ＭＳ Ｐゴシック" charset="-128"/>
                        <a:cs typeface="+mn-cs"/>
                      </a:endParaRPr>
                    </a:p>
                  </p:txBody>
                </p:sp>
                <p:sp>
                  <p:nvSpPr>
                    <p:cNvPr id="24" name="Freeform 71"/>
                    <p:cNvSpPr>
                      <a:spLocks/>
                    </p:cNvSpPr>
                    <p:nvPr/>
                  </p:nvSpPr>
                  <p:spPr bwMode="auto">
                    <a:xfrm>
                      <a:off x="15024348" y="-3292432"/>
                      <a:ext cx="37473" cy="32133"/>
                    </a:xfrm>
                    <a:custGeom>
                      <a:avLst/>
                      <a:gdLst>
                        <a:gd name="T0" fmla="*/ 38100 w 24"/>
                        <a:gd name="T1" fmla="*/ 31750 h 20"/>
                        <a:gd name="T2" fmla="*/ 38100 w 24"/>
                        <a:gd name="T3" fmla="*/ 28575 h 20"/>
                        <a:gd name="T4" fmla="*/ 28575 w 24"/>
                        <a:gd name="T5" fmla="*/ 0 h 20"/>
                        <a:gd name="T6" fmla="*/ 6350 w 24"/>
                        <a:gd name="T7" fmla="*/ 0 h 20"/>
                        <a:gd name="T8" fmla="*/ 0 w 24"/>
                        <a:gd name="T9" fmla="*/ 6350 h 20"/>
                        <a:gd name="T10" fmla="*/ 38100 w 24"/>
                        <a:gd name="T11" fmla="*/ 31750 h 20"/>
                        <a:gd name="T12" fmla="*/ 0 60000 65536"/>
                        <a:gd name="T13" fmla="*/ 0 60000 65536"/>
                        <a:gd name="T14" fmla="*/ 0 60000 65536"/>
                        <a:gd name="T15" fmla="*/ 0 60000 65536"/>
                        <a:gd name="T16" fmla="*/ 0 60000 65536"/>
                        <a:gd name="T17" fmla="*/ 0 60000 65536"/>
                        <a:gd name="T18" fmla="*/ 0 w 24"/>
                        <a:gd name="T19" fmla="*/ 0 h 20"/>
                        <a:gd name="T20" fmla="*/ 24 w 24"/>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24" h="20">
                          <a:moveTo>
                            <a:pt x="24" y="20"/>
                          </a:moveTo>
                          <a:lnTo>
                            <a:pt x="24" y="18"/>
                          </a:lnTo>
                          <a:lnTo>
                            <a:pt x="18" y="0"/>
                          </a:lnTo>
                          <a:lnTo>
                            <a:pt x="4" y="0"/>
                          </a:lnTo>
                          <a:lnTo>
                            <a:pt x="0" y="4"/>
                          </a:lnTo>
                          <a:lnTo>
                            <a:pt x="24" y="20"/>
                          </a:lnTo>
                          <a:close/>
                        </a:path>
                      </a:pathLst>
                    </a:custGeom>
                    <a:solidFill>
                      <a:srgbClr val="010101"/>
                    </a:solidFill>
                    <a:ln w="9525">
                      <a:noFill/>
                      <a:round/>
                      <a:headEnd/>
                      <a:tailEnd/>
                    </a:ln>
                  </p:spPr>
                  <p:txBody>
                    <a:bodyPr/>
                    <a:lstStyle/>
                    <a:p>
                      <a:pPr defTabSz="914400" fontAlgn="auto">
                        <a:spcBef>
                          <a:spcPts val="0"/>
                        </a:spcBef>
                        <a:spcAft>
                          <a:spcPts val="0"/>
                        </a:spcAft>
                        <a:defRPr/>
                      </a:pPr>
                      <a:endParaRPr lang="da-DK" sz="1800" kern="0">
                        <a:solidFill>
                          <a:sysClr val="windowText" lastClr="000000"/>
                        </a:solidFill>
                        <a:latin typeface="Arial" pitchFamily="34" charset="0"/>
                        <a:ea typeface="ＭＳ Ｐゴシック" charset="-128"/>
                        <a:cs typeface="+mn-cs"/>
                      </a:endParaRPr>
                    </a:p>
                  </p:txBody>
                </p:sp>
                <p:sp>
                  <p:nvSpPr>
                    <p:cNvPr id="25" name="Freeform 72"/>
                    <p:cNvSpPr>
                      <a:spLocks/>
                    </p:cNvSpPr>
                    <p:nvPr/>
                  </p:nvSpPr>
                  <p:spPr bwMode="auto">
                    <a:xfrm>
                      <a:off x="13233685" y="-4318017"/>
                      <a:ext cx="2917522" cy="7626277"/>
                    </a:xfrm>
                    <a:custGeom>
                      <a:avLst/>
                      <a:gdLst>
                        <a:gd name="T0" fmla="*/ 2841625 w 1838"/>
                        <a:gd name="T1" fmla="*/ 1301750 h 4804"/>
                        <a:gd name="T2" fmla="*/ 2546350 w 1838"/>
                        <a:gd name="T3" fmla="*/ 1212850 h 4804"/>
                        <a:gd name="T4" fmla="*/ 2559050 w 1838"/>
                        <a:gd name="T5" fmla="*/ 1095375 h 4804"/>
                        <a:gd name="T6" fmla="*/ 2476500 w 1838"/>
                        <a:gd name="T7" fmla="*/ 993775 h 4804"/>
                        <a:gd name="T8" fmla="*/ 2524125 w 1838"/>
                        <a:gd name="T9" fmla="*/ 717550 h 4804"/>
                        <a:gd name="T10" fmla="*/ 2416175 w 1838"/>
                        <a:gd name="T11" fmla="*/ 393700 h 4804"/>
                        <a:gd name="T12" fmla="*/ 2133600 w 1838"/>
                        <a:gd name="T13" fmla="*/ 57150 h 4804"/>
                        <a:gd name="T14" fmla="*/ 1920875 w 1838"/>
                        <a:gd name="T15" fmla="*/ 12700 h 4804"/>
                        <a:gd name="T16" fmla="*/ 1651000 w 1838"/>
                        <a:gd name="T17" fmla="*/ 47625 h 4804"/>
                        <a:gd name="T18" fmla="*/ 1543050 w 1838"/>
                        <a:gd name="T19" fmla="*/ 311150 h 4804"/>
                        <a:gd name="T20" fmla="*/ 1568450 w 1838"/>
                        <a:gd name="T21" fmla="*/ 854075 h 4804"/>
                        <a:gd name="T22" fmla="*/ 1473200 w 1838"/>
                        <a:gd name="T23" fmla="*/ 1038225 h 4804"/>
                        <a:gd name="T24" fmla="*/ 1485900 w 1838"/>
                        <a:gd name="T25" fmla="*/ 1120775 h 4804"/>
                        <a:gd name="T26" fmla="*/ 1387475 w 1838"/>
                        <a:gd name="T27" fmla="*/ 1244600 h 4804"/>
                        <a:gd name="T28" fmla="*/ 1235075 w 1838"/>
                        <a:gd name="T29" fmla="*/ 1343025 h 4804"/>
                        <a:gd name="T30" fmla="*/ 1152525 w 1838"/>
                        <a:gd name="T31" fmla="*/ 1374775 h 4804"/>
                        <a:gd name="T32" fmla="*/ 1092200 w 1838"/>
                        <a:gd name="T33" fmla="*/ 1409700 h 4804"/>
                        <a:gd name="T34" fmla="*/ 1041400 w 1838"/>
                        <a:gd name="T35" fmla="*/ 1577975 h 4804"/>
                        <a:gd name="T36" fmla="*/ 974725 w 1838"/>
                        <a:gd name="T37" fmla="*/ 1663700 h 4804"/>
                        <a:gd name="T38" fmla="*/ 885825 w 1838"/>
                        <a:gd name="T39" fmla="*/ 1778000 h 4804"/>
                        <a:gd name="T40" fmla="*/ 711200 w 1838"/>
                        <a:gd name="T41" fmla="*/ 1885950 h 4804"/>
                        <a:gd name="T42" fmla="*/ 571500 w 1838"/>
                        <a:gd name="T43" fmla="*/ 1885950 h 4804"/>
                        <a:gd name="T44" fmla="*/ 352425 w 1838"/>
                        <a:gd name="T45" fmla="*/ 1758950 h 4804"/>
                        <a:gd name="T46" fmla="*/ 231775 w 1838"/>
                        <a:gd name="T47" fmla="*/ 1670050 h 4804"/>
                        <a:gd name="T48" fmla="*/ 234950 w 1838"/>
                        <a:gd name="T49" fmla="*/ 1793875 h 4804"/>
                        <a:gd name="T50" fmla="*/ 149225 w 1838"/>
                        <a:gd name="T51" fmla="*/ 1958975 h 4804"/>
                        <a:gd name="T52" fmla="*/ 28575 w 1838"/>
                        <a:gd name="T53" fmla="*/ 1939925 h 4804"/>
                        <a:gd name="T54" fmla="*/ 0 w 1838"/>
                        <a:gd name="T55" fmla="*/ 2063750 h 4804"/>
                        <a:gd name="T56" fmla="*/ 393700 w 1838"/>
                        <a:gd name="T57" fmla="*/ 2241550 h 4804"/>
                        <a:gd name="T58" fmla="*/ 765175 w 1838"/>
                        <a:gd name="T59" fmla="*/ 2324100 h 4804"/>
                        <a:gd name="T60" fmla="*/ 984250 w 1838"/>
                        <a:gd name="T61" fmla="*/ 2266950 h 4804"/>
                        <a:gd name="T62" fmla="*/ 1257300 w 1838"/>
                        <a:gd name="T63" fmla="*/ 2466975 h 4804"/>
                        <a:gd name="T64" fmla="*/ 1279525 w 1838"/>
                        <a:gd name="T65" fmla="*/ 2533650 h 4804"/>
                        <a:gd name="T66" fmla="*/ 1044575 w 1838"/>
                        <a:gd name="T67" fmla="*/ 3444875 h 4804"/>
                        <a:gd name="T68" fmla="*/ 984250 w 1838"/>
                        <a:gd name="T69" fmla="*/ 4159250 h 4804"/>
                        <a:gd name="T70" fmla="*/ 1101725 w 1838"/>
                        <a:gd name="T71" fmla="*/ 5295899 h 4804"/>
                        <a:gd name="T72" fmla="*/ 958850 w 1838"/>
                        <a:gd name="T73" fmla="*/ 6594475 h 4804"/>
                        <a:gd name="T74" fmla="*/ 723900 w 1838"/>
                        <a:gd name="T75" fmla="*/ 6804025 h 4804"/>
                        <a:gd name="T76" fmla="*/ 711200 w 1838"/>
                        <a:gd name="T77" fmla="*/ 6978650 h 4804"/>
                        <a:gd name="T78" fmla="*/ 1066800 w 1838"/>
                        <a:gd name="T79" fmla="*/ 6991350 h 4804"/>
                        <a:gd name="T80" fmla="*/ 1196975 w 1838"/>
                        <a:gd name="T81" fmla="*/ 6746875 h 4804"/>
                        <a:gd name="T82" fmla="*/ 1327150 w 1838"/>
                        <a:gd name="T83" fmla="*/ 6851650 h 4804"/>
                        <a:gd name="T84" fmla="*/ 1422400 w 1838"/>
                        <a:gd name="T85" fmla="*/ 6642100 h 4804"/>
                        <a:gd name="T86" fmla="*/ 1422400 w 1838"/>
                        <a:gd name="T87" fmla="*/ 6384924 h 4804"/>
                        <a:gd name="T88" fmla="*/ 1492250 w 1838"/>
                        <a:gd name="T89" fmla="*/ 5737224 h 4804"/>
                        <a:gd name="T90" fmla="*/ 1752600 w 1838"/>
                        <a:gd name="T91" fmla="*/ 5495924 h 4804"/>
                        <a:gd name="T92" fmla="*/ 2311400 w 1838"/>
                        <a:gd name="T93" fmla="*/ 6851650 h 4804"/>
                        <a:gd name="T94" fmla="*/ 2098675 w 1838"/>
                        <a:gd name="T95" fmla="*/ 7442200 h 4804"/>
                        <a:gd name="T96" fmla="*/ 2203450 w 1838"/>
                        <a:gd name="T97" fmla="*/ 7616825 h 4804"/>
                        <a:gd name="T98" fmla="*/ 2501900 w 1838"/>
                        <a:gd name="T99" fmla="*/ 7499350 h 4804"/>
                        <a:gd name="T100" fmla="*/ 2571750 w 1838"/>
                        <a:gd name="T101" fmla="*/ 7118350 h 4804"/>
                        <a:gd name="T102" fmla="*/ 2571750 w 1838"/>
                        <a:gd name="T103" fmla="*/ 6804025 h 4804"/>
                        <a:gd name="T104" fmla="*/ 2632075 w 1838"/>
                        <a:gd name="T105" fmla="*/ 6061074 h 4804"/>
                        <a:gd name="T106" fmla="*/ 2559050 w 1838"/>
                        <a:gd name="T107" fmla="*/ 5448299 h 4804"/>
                        <a:gd name="T108" fmla="*/ 2568575 w 1838"/>
                        <a:gd name="T109" fmla="*/ 3940175 h 4804"/>
                        <a:gd name="T110" fmla="*/ 2520950 w 1838"/>
                        <a:gd name="T111" fmla="*/ 3352800 h 4804"/>
                        <a:gd name="T112" fmla="*/ 2489200 w 1838"/>
                        <a:gd name="T113" fmla="*/ 3213099 h 4804"/>
                        <a:gd name="T114" fmla="*/ 2425700 w 1838"/>
                        <a:gd name="T115" fmla="*/ 2892425 h 4804"/>
                        <a:gd name="T116" fmla="*/ 2555875 w 1838"/>
                        <a:gd name="T117" fmla="*/ 2546350 h 4804"/>
                        <a:gd name="T118" fmla="*/ 2667000 w 1838"/>
                        <a:gd name="T119" fmla="*/ 2279650 h 48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38"/>
                        <a:gd name="T181" fmla="*/ 0 h 4804"/>
                        <a:gd name="T182" fmla="*/ 1838 w 1838"/>
                        <a:gd name="T183" fmla="*/ 4804 h 480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38" h="4804">
                          <a:moveTo>
                            <a:pt x="1828" y="888"/>
                          </a:moveTo>
                          <a:lnTo>
                            <a:pt x="1820" y="864"/>
                          </a:lnTo>
                          <a:lnTo>
                            <a:pt x="1812" y="842"/>
                          </a:lnTo>
                          <a:lnTo>
                            <a:pt x="1804" y="828"/>
                          </a:lnTo>
                          <a:lnTo>
                            <a:pt x="1790" y="820"/>
                          </a:lnTo>
                          <a:lnTo>
                            <a:pt x="1730" y="806"/>
                          </a:lnTo>
                          <a:lnTo>
                            <a:pt x="1678" y="792"/>
                          </a:lnTo>
                          <a:lnTo>
                            <a:pt x="1618" y="770"/>
                          </a:lnTo>
                          <a:lnTo>
                            <a:pt x="1604" y="764"/>
                          </a:lnTo>
                          <a:lnTo>
                            <a:pt x="1626" y="742"/>
                          </a:lnTo>
                          <a:lnTo>
                            <a:pt x="1634" y="712"/>
                          </a:lnTo>
                          <a:lnTo>
                            <a:pt x="1656" y="684"/>
                          </a:lnTo>
                          <a:lnTo>
                            <a:pt x="1634" y="690"/>
                          </a:lnTo>
                          <a:lnTo>
                            <a:pt x="1612" y="690"/>
                          </a:lnTo>
                          <a:lnTo>
                            <a:pt x="1604" y="690"/>
                          </a:lnTo>
                          <a:lnTo>
                            <a:pt x="1604" y="684"/>
                          </a:lnTo>
                          <a:lnTo>
                            <a:pt x="1590" y="662"/>
                          </a:lnTo>
                          <a:lnTo>
                            <a:pt x="1566" y="648"/>
                          </a:lnTo>
                          <a:lnTo>
                            <a:pt x="1560" y="626"/>
                          </a:lnTo>
                          <a:lnTo>
                            <a:pt x="1560" y="604"/>
                          </a:lnTo>
                          <a:lnTo>
                            <a:pt x="1566" y="574"/>
                          </a:lnTo>
                          <a:lnTo>
                            <a:pt x="1574" y="532"/>
                          </a:lnTo>
                          <a:lnTo>
                            <a:pt x="1590" y="488"/>
                          </a:lnTo>
                          <a:lnTo>
                            <a:pt x="1590" y="452"/>
                          </a:lnTo>
                          <a:lnTo>
                            <a:pt x="1590" y="414"/>
                          </a:lnTo>
                          <a:lnTo>
                            <a:pt x="1574" y="386"/>
                          </a:lnTo>
                          <a:lnTo>
                            <a:pt x="1544" y="320"/>
                          </a:lnTo>
                          <a:lnTo>
                            <a:pt x="1538" y="284"/>
                          </a:lnTo>
                          <a:lnTo>
                            <a:pt x="1522" y="248"/>
                          </a:lnTo>
                          <a:lnTo>
                            <a:pt x="1508" y="204"/>
                          </a:lnTo>
                          <a:lnTo>
                            <a:pt x="1478" y="154"/>
                          </a:lnTo>
                          <a:lnTo>
                            <a:pt x="1432" y="110"/>
                          </a:lnTo>
                          <a:lnTo>
                            <a:pt x="1388" y="66"/>
                          </a:lnTo>
                          <a:lnTo>
                            <a:pt x="1344" y="36"/>
                          </a:lnTo>
                          <a:lnTo>
                            <a:pt x="1306" y="8"/>
                          </a:lnTo>
                          <a:lnTo>
                            <a:pt x="1270" y="0"/>
                          </a:lnTo>
                          <a:lnTo>
                            <a:pt x="1254" y="8"/>
                          </a:lnTo>
                          <a:lnTo>
                            <a:pt x="1240" y="16"/>
                          </a:lnTo>
                          <a:lnTo>
                            <a:pt x="1210" y="8"/>
                          </a:lnTo>
                          <a:lnTo>
                            <a:pt x="1188" y="8"/>
                          </a:lnTo>
                          <a:lnTo>
                            <a:pt x="1174" y="16"/>
                          </a:lnTo>
                          <a:lnTo>
                            <a:pt x="1114" y="16"/>
                          </a:lnTo>
                          <a:lnTo>
                            <a:pt x="1062" y="22"/>
                          </a:lnTo>
                          <a:lnTo>
                            <a:pt x="1040" y="30"/>
                          </a:lnTo>
                          <a:lnTo>
                            <a:pt x="1018" y="44"/>
                          </a:lnTo>
                          <a:lnTo>
                            <a:pt x="1002" y="66"/>
                          </a:lnTo>
                          <a:lnTo>
                            <a:pt x="988" y="88"/>
                          </a:lnTo>
                          <a:lnTo>
                            <a:pt x="972" y="146"/>
                          </a:lnTo>
                          <a:lnTo>
                            <a:pt x="972" y="196"/>
                          </a:lnTo>
                          <a:lnTo>
                            <a:pt x="972" y="226"/>
                          </a:lnTo>
                          <a:lnTo>
                            <a:pt x="958" y="328"/>
                          </a:lnTo>
                          <a:lnTo>
                            <a:pt x="950" y="392"/>
                          </a:lnTo>
                          <a:lnTo>
                            <a:pt x="958" y="444"/>
                          </a:lnTo>
                          <a:lnTo>
                            <a:pt x="988" y="538"/>
                          </a:lnTo>
                          <a:lnTo>
                            <a:pt x="988" y="568"/>
                          </a:lnTo>
                          <a:lnTo>
                            <a:pt x="980" y="604"/>
                          </a:lnTo>
                          <a:lnTo>
                            <a:pt x="958" y="640"/>
                          </a:lnTo>
                          <a:lnTo>
                            <a:pt x="944" y="648"/>
                          </a:lnTo>
                          <a:lnTo>
                            <a:pt x="928" y="654"/>
                          </a:lnTo>
                          <a:lnTo>
                            <a:pt x="944" y="654"/>
                          </a:lnTo>
                          <a:lnTo>
                            <a:pt x="958" y="654"/>
                          </a:lnTo>
                          <a:lnTo>
                            <a:pt x="972" y="654"/>
                          </a:lnTo>
                          <a:lnTo>
                            <a:pt x="958" y="690"/>
                          </a:lnTo>
                          <a:lnTo>
                            <a:pt x="936" y="706"/>
                          </a:lnTo>
                          <a:lnTo>
                            <a:pt x="920" y="712"/>
                          </a:lnTo>
                          <a:lnTo>
                            <a:pt x="906" y="706"/>
                          </a:lnTo>
                          <a:lnTo>
                            <a:pt x="914" y="742"/>
                          </a:lnTo>
                          <a:lnTo>
                            <a:pt x="928" y="770"/>
                          </a:lnTo>
                          <a:lnTo>
                            <a:pt x="874" y="784"/>
                          </a:lnTo>
                          <a:lnTo>
                            <a:pt x="866" y="784"/>
                          </a:lnTo>
                          <a:lnTo>
                            <a:pt x="828" y="798"/>
                          </a:lnTo>
                          <a:lnTo>
                            <a:pt x="792" y="820"/>
                          </a:lnTo>
                          <a:lnTo>
                            <a:pt x="778" y="834"/>
                          </a:lnTo>
                          <a:lnTo>
                            <a:pt x="778" y="846"/>
                          </a:lnTo>
                          <a:lnTo>
                            <a:pt x="770" y="850"/>
                          </a:lnTo>
                          <a:lnTo>
                            <a:pt x="748" y="856"/>
                          </a:lnTo>
                          <a:lnTo>
                            <a:pt x="732" y="860"/>
                          </a:lnTo>
                          <a:lnTo>
                            <a:pt x="726" y="866"/>
                          </a:lnTo>
                          <a:lnTo>
                            <a:pt x="720" y="870"/>
                          </a:lnTo>
                          <a:lnTo>
                            <a:pt x="714" y="874"/>
                          </a:lnTo>
                          <a:lnTo>
                            <a:pt x="700" y="882"/>
                          </a:lnTo>
                          <a:lnTo>
                            <a:pt x="688" y="888"/>
                          </a:lnTo>
                          <a:lnTo>
                            <a:pt x="670" y="910"/>
                          </a:lnTo>
                          <a:lnTo>
                            <a:pt x="668" y="926"/>
                          </a:lnTo>
                          <a:lnTo>
                            <a:pt x="656" y="962"/>
                          </a:lnTo>
                          <a:lnTo>
                            <a:pt x="656" y="994"/>
                          </a:lnTo>
                          <a:lnTo>
                            <a:pt x="654" y="1024"/>
                          </a:lnTo>
                          <a:lnTo>
                            <a:pt x="654" y="1044"/>
                          </a:lnTo>
                          <a:lnTo>
                            <a:pt x="644" y="1048"/>
                          </a:lnTo>
                          <a:lnTo>
                            <a:pt x="614" y="1048"/>
                          </a:lnTo>
                          <a:lnTo>
                            <a:pt x="608" y="1064"/>
                          </a:lnTo>
                          <a:lnTo>
                            <a:pt x="600" y="1088"/>
                          </a:lnTo>
                          <a:lnTo>
                            <a:pt x="586" y="1104"/>
                          </a:lnTo>
                          <a:lnTo>
                            <a:pt x="578" y="1114"/>
                          </a:lnTo>
                          <a:lnTo>
                            <a:pt x="558" y="1120"/>
                          </a:lnTo>
                          <a:lnTo>
                            <a:pt x="530" y="1124"/>
                          </a:lnTo>
                          <a:lnTo>
                            <a:pt x="498" y="1134"/>
                          </a:lnTo>
                          <a:lnTo>
                            <a:pt x="482" y="1150"/>
                          </a:lnTo>
                          <a:lnTo>
                            <a:pt x="456" y="1176"/>
                          </a:lnTo>
                          <a:lnTo>
                            <a:pt x="448" y="1188"/>
                          </a:lnTo>
                          <a:lnTo>
                            <a:pt x="434" y="1202"/>
                          </a:lnTo>
                          <a:lnTo>
                            <a:pt x="424" y="1208"/>
                          </a:lnTo>
                          <a:lnTo>
                            <a:pt x="410" y="1212"/>
                          </a:lnTo>
                          <a:lnTo>
                            <a:pt x="392" y="1206"/>
                          </a:lnTo>
                          <a:lnTo>
                            <a:pt x="360" y="1188"/>
                          </a:lnTo>
                          <a:lnTo>
                            <a:pt x="332" y="1174"/>
                          </a:lnTo>
                          <a:lnTo>
                            <a:pt x="302" y="1162"/>
                          </a:lnTo>
                          <a:lnTo>
                            <a:pt x="266" y="1138"/>
                          </a:lnTo>
                          <a:lnTo>
                            <a:pt x="250" y="1128"/>
                          </a:lnTo>
                          <a:lnTo>
                            <a:pt x="222" y="1108"/>
                          </a:lnTo>
                          <a:lnTo>
                            <a:pt x="196" y="1090"/>
                          </a:lnTo>
                          <a:lnTo>
                            <a:pt x="182" y="1080"/>
                          </a:lnTo>
                          <a:lnTo>
                            <a:pt x="168" y="1064"/>
                          </a:lnTo>
                          <a:lnTo>
                            <a:pt x="146" y="1052"/>
                          </a:lnTo>
                          <a:lnTo>
                            <a:pt x="138" y="1060"/>
                          </a:lnTo>
                          <a:lnTo>
                            <a:pt x="160" y="1082"/>
                          </a:lnTo>
                          <a:lnTo>
                            <a:pt x="154" y="1106"/>
                          </a:lnTo>
                          <a:lnTo>
                            <a:pt x="148" y="1130"/>
                          </a:lnTo>
                          <a:lnTo>
                            <a:pt x="138" y="1158"/>
                          </a:lnTo>
                          <a:lnTo>
                            <a:pt x="126" y="1186"/>
                          </a:lnTo>
                          <a:lnTo>
                            <a:pt x="110" y="1212"/>
                          </a:lnTo>
                          <a:lnTo>
                            <a:pt x="102" y="1224"/>
                          </a:lnTo>
                          <a:lnTo>
                            <a:pt x="94" y="1234"/>
                          </a:lnTo>
                          <a:lnTo>
                            <a:pt x="84" y="1240"/>
                          </a:lnTo>
                          <a:lnTo>
                            <a:pt x="74" y="1246"/>
                          </a:lnTo>
                          <a:lnTo>
                            <a:pt x="34" y="1194"/>
                          </a:lnTo>
                          <a:lnTo>
                            <a:pt x="18" y="1222"/>
                          </a:lnTo>
                          <a:lnTo>
                            <a:pt x="8" y="1248"/>
                          </a:lnTo>
                          <a:lnTo>
                            <a:pt x="4" y="1262"/>
                          </a:lnTo>
                          <a:lnTo>
                            <a:pt x="0" y="1276"/>
                          </a:lnTo>
                          <a:lnTo>
                            <a:pt x="0" y="1288"/>
                          </a:lnTo>
                          <a:lnTo>
                            <a:pt x="0" y="1300"/>
                          </a:lnTo>
                          <a:lnTo>
                            <a:pt x="80" y="1340"/>
                          </a:lnTo>
                          <a:lnTo>
                            <a:pt x="120" y="1356"/>
                          </a:lnTo>
                          <a:lnTo>
                            <a:pt x="166" y="1374"/>
                          </a:lnTo>
                          <a:lnTo>
                            <a:pt x="216" y="1394"/>
                          </a:lnTo>
                          <a:lnTo>
                            <a:pt x="248" y="1412"/>
                          </a:lnTo>
                          <a:lnTo>
                            <a:pt x="304" y="1426"/>
                          </a:lnTo>
                          <a:lnTo>
                            <a:pt x="342" y="1456"/>
                          </a:lnTo>
                          <a:lnTo>
                            <a:pt x="372" y="1466"/>
                          </a:lnTo>
                          <a:lnTo>
                            <a:pt x="462" y="1466"/>
                          </a:lnTo>
                          <a:lnTo>
                            <a:pt x="482" y="1464"/>
                          </a:lnTo>
                          <a:lnTo>
                            <a:pt x="504" y="1456"/>
                          </a:lnTo>
                          <a:lnTo>
                            <a:pt x="526" y="1450"/>
                          </a:lnTo>
                          <a:lnTo>
                            <a:pt x="560" y="1438"/>
                          </a:lnTo>
                          <a:lnTo>
                            <a:pt x="596" y="1432"/>
                          </a:lnTo>
                          <a:lnTo>
                            <a:pt x="620" y="1428"/>
                          </a:lnTo>
                          <a:lnTo>
                            <a:pt x="644" y="1422"/>
                          </a:lnTo>
                          <a:lnTo>
                            <a:pt x="654" y="1414"/>
                          </a:lnTo>
                          <a:lnTo>
                            <a:pt x="674" y="1406"/>
                          </a:lnTo>
                          <a:lnTo>
                            <a:pt x="788" y="1320"/>
                          </a:lnTo>
                          <a:lnTo>
                            <a:pt x="792" y="1554"/>
                          </a:lnTo>
                          <a:lnTo>
                            <a:pt x="800" y="1546"/>
                          </a:lnTo>
                          <a:lnTo>
                            <a:pt x="814" y="1546"/>
                          </a:lnTo>
                          <a:lnTo>
                            <a:pt x="822" y="1626"/>
                          </a:lnTo>
                          <a:lnTo>
                            <a:pt x="806" y="1618"/>
                          </a:lnTo>
                          <a:lnTo>
                            <a:pt x="806" y="1596"/>
                          </a:lnTo>
                          <a:lnTo>
                            <a:pt x="792" y="1582"/>
                          </a:lnTo>
                          <a:lnTo>
                            <a:pt x="682" y="2066"/>
                          </a:lnTo>
                          <a:lnTo>
                            <a:pt x="688" y="2082"/>
                          </a:lnTo>
                          <a:lnTo>
                            <a:pt x="680" y="2112"/>
                          </a:lnTo>
                          <a:lnTo>
                            <a:pt x="658" y="2170"/>
                          </a:lnTo>
                          <a:lnTo>
                            <a:pt x="628" y="2264"/>
                          </a:lnTo>
                          <a:lnTo>
                            <a:pt x="620" y="2308"/>
                          </a:lnTo>
                          <a:lnTo>
                            <a:pt x="620" y="2358"/>
                          </a:lnTo>
                          <a:lnTo>
                            <a:pt x="628" y="2388"/>
                          </a:lnTo>
                          <a:lnTo>
                            <a:pt x="620" y="2620"/>
                          </a:lnTo>
                          <a:lnTo>
                            <a:pt x="620" y="2924"/>
                          </a:lnTo>
                          <a:lnTo>
                            <a:pt x="612" y="3142"/>
                          </a:lnTo>
                          <a:lnTo>
                            <a:pt x="606" y="3286"/>
                          </a:lnTo>
                          <a:lnTo>
                            <a:pt x="680" y="3330"/>
                          </a:lnTo>
                          <a:lnTo>
                            <a:pt x="694" y="3336"/>
                          </a:lnTo>
                          <a:lnTo>
                            <a:pt x="688" y="3986"/>
                          </a:lnTo>
                          <a:lnTo>
                            <a:pt x="664" y="4052"/>
                          </a:lnTo>
                          <a:lnTo>
                            <a:pt x="642" y="4104"/>
                          </a:lnTo>
                          <a:lnTo>
                            <a:pt x="620" y="4132"/>
                          </a:lnTo>
                          <a:lnTo>
                            <a:pt x="604" y="4154"/>
                          </a:lnTo>
                          <a:lnTo>
                            <a:pt x="574" y="4184"/>
                          </a:lnTo>
                          <a:lnTo>
                            <a:pt x="552" y="4214"/>
                          </a:lnTo>
                          <a:lnTo>
                            <a:pt x="508" y="4242"/>
                          </a:lnTo>
                          <a:lnTo>
                            <a:pt x="478" y="4272"/>
                          </a:lnTo>
                          <a:lnTo>
                            <a:pt x="456" y="4286"/>
                          </a:lnTo>
                          <a:lnTo>
                            <a:pt x="448" y="4294"/>
                          </a:lnTo>
                          <a:lnTo>
                            <a:pt x="440" y="4322"/>
                          </a:lnTo>
                          <a:lnTo>
                            <a:pt x="434" y="4352"/>
                          </a:lnTo>
                          <a:lnTo>
                            <a:pt x="440" y="4366"/>
                          </a:lnTo>
                          <a:lnTo>
                            <a:pt x="448" y="4396"/>
                          </a:lnTo>
                          <a:lnTo>
                            <a:pt x="456" y="4410"/>
                          </a:lnTo>
                          <a:lnTo>
                            <a:pt x="462" y="4426"/>
                          </a:lnTo>
                          <a:lnTo>
                            <a:pt x="568" y="4418"/>
                          </a:lnTo>
                          <a:lnTo>
                            <a:pt x="642" y="4410"/>
                          </a:lnTo>
                          <a:lnTo>
                            <a:pt x="672" y="4404"/>
                          </a:lnTo>
                          <a:lnTo>
                            <a:pt x="688" y="4388"/>
                          </a:lnTo>
                          <a:lnTo>
                            <a:pt x="702" y="4360"/>
                          </a:lnTo>
                          <a:lnTo>
                            <a:pt x="724" y="4322"/>
                          </a:lnTo>
                          <a:lnTo>
                            <a:pt x="746" y="4264"/>
                          </a:lnTo>
                          <a:lnTo>
                            <a:pt x="754" y="4250"/>
                          </a:lnTo>
                          <a:lnTo>
                            <a:pt x="762" y="4228"/>
                          </a:lnTo>
                          <a:lnTo>
                            <a:pt x="784" y="4206"/>
                          </a:lnTo>
                          <a:lnTo>
                            <a:pt x="828" y="4184"/>
                          </a:lnTo>
                          <a:lnTo>
                            <a:pt x="852" y="4162"/>
                          </a:lnTo>
                          <a:lnTo>
                            <a:pt x="836" y="4316"/>
                          </a:lnTo>
                          <a:lnTo>
                            <a:pt x="852" y="4330"/>
                          </a:lnTo>
                          <a:lnTo>
                            <a:pt x="874" y="4322"/>
                          </a:lnTo>
                          <a:lnTo>
                            <a:pt x="880" y="4258"/>
                          </a:lnTo>
                          <a:lnTo>
                            <a:pt x="888" y="4206"/>
                          </a:lnTo>
                          <a:lnTo>
                            <a:pt x="896" y="4184"/>
                          </a:lnTo>
                          <a:lnTo>
                            <a:pt x="904" y="4162"/>
                          </a:lnTo>
                          <a:lnTo>
                            <a:pt x="910" y="4148"/>
                          </a:lnTo>
                          <a:lnTo>
                            <a:pt x="918" y="4126"/>
                          </a:lnTo>
                          <a:lnTo>
                            <a:pt x="910" y="4074"/>
                          </a:lnTo>
                          <a:lnTo>
                            <a:pt x="896" y="4022"/>
                          </a:lnTo>
                          <a:lnTo>
                            <a:pt x="880" y="3994"/>
                          </a:lnTo>
                          <a:lnTo>
                            <a:pt x="874" y="3964"/>
                          </a:lnTo>
                          <a:lnTo>
                            <a:pt x="874" y="3892"/>
                          </a:lnTo>
                          <a:lnTo>
                            <a:pt x="918" y="3724"/>
                          </a:lnTo>
                          <a:lnTo>
                            <a:pt x="940" y="3614"/>
                          </a:lnTo>
                          <a:lnTo>
                            <a:pt x="948" y="3556"/>
                          </a:lnTo>
                          <a:lnTo>
                            <a:pt x="948" y="3468"/>
                          </a:lnTo>
                          <a:lnTo>
                            <a:pt x="954" y="3424"/>
                          </a:lnTo>
                          <a:lnTo>
                            <a:pt x="1038" y="3446"/>
                          </a:lnTo>
                          <a:lnTo>
                            <a:pt x="1104" y="3462"/>
                          </a:lnTo>
                          <a:lnTo>
                            <a:pt x="1208" y="3482"/>
                          </a:lnTo>
                          <a:lnTo>
                            <a:pt x="1268" y="3496"/>
                          </a:lnTo>
                          <a:lnTo>
                            <a:pt x="1326" y="3496"/>
                          </a:lnTo>
                          <a:lnTo>
                            <a:pt x="1456" y="4118"/>
                          </a:lnTo>
                          <a:lnTo>
                            <a:pt x="1456" y="4316"/>
                          </a:lnTo>
                          <a:lnTo>
                            <a:pt x="1448" y="4360"/>
                          </a:lnTo>
                          <a:lnTo>
                            <a:pt x="1440" y="4374"/>
                          </a:lnTo>
                          <a:lnTo>
                            <a:pt x="1388" y="4572"/>
                          </a:lnTo>
                          <a:lnTo>
                            <a:pt x="1344" y="4652"/>
                          </a:lnTo>
                          <a:lnTo>
                            <a:pt x="1322" y="4688"/>
                          </a:lnTo>
                          <a:lnTo>
                            <a:pt x="1314" y="4718"/>
                          </a:lnTo>
                          <a:lnTo>
                            <a:pt x="1314" y="4740"/>
                          </a:lnTo>
                          <a:lnTo>
                            <a:pt x="1322" y="4784"/>
                          </a:lnTo>
                          <a:lnTo>
                            <a:pt x="1344" y="4790"/>
                          </a:lnTo>
                          <a:lnTo>
                            <a:pt x="1388" y="4798"/>
                          </a:lnTo>
                          <a:lnTo>
                            <a:pt x="1448" y="4804"/>
                          </a:lnTo>
                          <a:lnTo>
                            <a:pt x="1478" y="4798"/>
                          </a:lnTo>
                          <a:lnTo>
                            <a:pt x="1508" y="4790"/>
                          </a:lnTo>
                          <a:lnTo>
                            <a:pt x="1560" y="4754"/>
                          </a:lnTo>
                          <a:lnTo>
                            <a:pt x="1576" y="4724"/>
                          </a:lnTo>
                          <a:lnTo>
                            <a:pt x="1598" y="4666"/>
                          </a:lnTo>
                          <a:lnTo>
                            <a:pt x="1604" y="4630"/>
                          </a:lnTo>
                          <a:lnTo>
                            <a:pt x="1604" y="4542"/>
                          </a:lnTo>
                          <a:lnTo>
                            <a:pt x="1620" y="4476"/>
                          </a:lnTo>
                          <a:lnTo>
                            <a:pt x="1620" y="4484"/>
                          </a:lnTo>
                          <a:lnTo>
                            <a:pt x="1634" y="4492"/>
                          </a:lnTo>
                          <a:lnTo>
                            <a:pt x="1650" y="4476"/>
                          </a:lnTo>
                          <a:lnTo>
                            <a:pt x="1642" y="4382"/>
                          </a:lnTo>
                          <a:lnTo>
                            <a:pt x="1620" y="4280"/>
                          </a:lnTo>
                          <a:lnTo>
                            <a:pt x="1620" y="4286"/>
                          </a:lnTo>
                          <a:lnTo>
                            <a:pt x="1612" y="4242"/>
                          </a:lnTo>
                          <a:lnTo>
                            <a:pt x="1612" y="4110"/>
                          </a:lnTo>
                          <a:lnTo>
                            <a:pt x="1628" y="4030"/>
                          </a:lnTo>
                          <a:lnTo>
                            <a:pt x="1650" y="3898"/>
                          </a:lnTo>
                          <a:lnTo>
                            <a:pt x="1658" y="3818"/>
                          </a:lnTo>
                          <a:lnTo>
                            <a:pt x="1664" y="3724"/>
                          </a:lnTo>
                          <a:lnTo>
                            <a:pt x="1658" y="3636"/>
                          </a:lnTo>
                          <a:lnTo>
                            <a:pt x="1650" y="3540"/>
                          </a:lnTo>
                          <a:lnTo>
                            <a:pt x="1628" y="3460"/>
                          </a:lnTo>
                          <a:lnTo>
                            <a:pt x="1612" y="3432"/>
                          </a:lnTo>
                          <a:lnTo>
                            <a:pt x="1604" y="3416"/>
                          </a:lnTo>
                          <a:lnTo>
                            <a:pt x="1604" y="3070"/>
                          </a:lnTo>
                          <a:lnTo>
                            <a:pt x="1610" y="2888"/>
                          </a:lnTo>
                          <a:lnTo>
                            <a:pt x="1618" y="2706"/>
                          </a:lnTo>
                          <a:lnTo>
                            <a:pt x="1618" y="2482"/>
                          </a:lnTo>
                          <a:lnTo>
                            <a:pt x="1640" y="2474"/>
                          </a:lnTo>
                          <a:lnTo>
                            <a:pt x="1664" y="2460"/>
                          </a:lnTo>
                          <a:lnTo>
                            <a:pt x="1628" y="2288"/>
                          </a:lnTo>
                          <a:lnTo>
                            <a:pt x="1626" y="2288"/>
                          </a:lnTo>
                          <a:lnTo>
                            <a:pt x="1588" y="2112"/>
                          </a:lnTo>
                          <a:lnTo>
                            <a:pt x="1590" y="2114"/>
                          </a:lnTo>
                          <a:lnTo>
                            <a:pt x="1572" y="2022"/>
                          </a:lnTo>
                          <a:lnTo>
                            <a:pt x="1570" y="2022"/>
                          </a:lnTo>
                          <a:lnTo>
                            <a:pt x="1568" y="2024"/>
                          </a:lnTo>
                          <a:lnTo>
                            <a:pt x="1566" y="2010"/>
                          </a:lnTo>
                          <a:lnTo>
                            <a:pt x="1544" y="1944"/>
                          </a:lnTo>
                          <a:lnTo>
                            <a:pt x="1528" y="1894"/>
                          </a:lnTo>
                          <a:lnTo>
                            <a:pt x="1522" y="1842"/>
                          </a:lnTo>
                          <a:lnTo>
                            <a:pt x="1528" y="1822"/>
                          </a:lnTo>
                          <a:lnTo>
                            <a:pt x="1536" y="1792"/>
                          </a:lnTo>
                          <a:lnTo>
                            <a:pt x="1566" y="1720"/>
                          </a:lnTo>
                          <a:lnTo>
                            <a:pt x="1588" y="1674"/>
                          </a:lnTo>
                          <a:lnTo>
                            <a:pt x="1598" y="1644"/>
                          </a:lnTo>
                          <a:lnTo>
                            <a:pt x="1610" y="1604"/>
                          </a:lnTo>
                          <a:lnTo>
                            <a:pt x="1626" y="1560"/>
                          </a:lnTo>
                          <a:lnTo>
                            <a:pt x="1648" y="1502"/>
                          </a:lnTo>
                          <a:lnTo>
                            <a:pt x="1678" y="1444"/>
                          </a:lnTo>
                          <a:lnTo>
                            <a:pt x="1680" y="1436"/>
                          </a:lnTo>
                          <a:lnTo>
                            <a:pt x="1838" y="908"/>
                          </a:lnTo>
                          <a:lnTo>
                            <a:pt x="1828" y="888"/>
                          </a:lnTo>
                          <a:close/>
                        </a:path>
                      </a:pathLst>
                    </a:custGeom>
                    <a:solidFill>
                      <a:srgbClr val="010101"/>
                    </a:solidFill>
                    <a:ln w="9525">
                      <a:noFill/>
                      <a:round/>
                      <a:headEnd/>
                      <a:tailEnd/>
                    </a:ln>
                  </p:spPr>
                  <p:txBody>
                    <a:bodyPr/>
                    <a:lstStyle/>
                    <a:p>
                      <a:pPr defTabSz="914400" fontAlgn="auto">
                        <a:spcBef>
                          <a:spcPts val="0"/>
                        </a:spcBef>
                        <a:spcAft>
                          <a:spcPts val="0"/>
                        </a:spcAft>
                        <a:defRPr/>
                      </a:pPr>
                      <a:endParaRPr lang="da-DK" sz="1800" kern="0">
                        <a:solidFill>
                          <a:sysClr val="windowText" lastClr="000000"/>
                        </a:solidFill>
                        <a:latin typeface="Arial" pitchFamily="34" charset="0"/>
                        <a:ea typeface="ＭＳ Ｐゴシック" charset="-128"/>
                        <a:cs typeface="+mn-cs"/>
                      </a:endParaRPr>
                    </a:p>
                  </p:txBody>
                </p:sp>
                <p:sp>
                  <p:nvSpPr>
                    <p:cNvPr id="26" name="Freeform 73"/>
                    <p:cNvSpPr>
                      <a:spLocks/>
                    </p:cNvSpPr>
                    <p:nvPr/>
                  </p:nvSpPr>
                  <p:spPr bwMode="auto">
                    <a:xfrm>
                      <a:off x="14478317" y="-1851794"/>
                      <a:ext cx="13382" cy="45521"/>
                    </a:xfrm>
                    <a:custGeom>
                      <a:avLst/>
                      <a:gdLst>
                        <a:gd name="T0" fmla="*/ 0 w 8"/>
                        <a:gd name="T1" fmla="*/ 9525 h 28"/>
                        <a:gd name="T2" fmla="*/ 0 w 8"/>
                        <a:gd name="T3" fmla="*/ 44450 h 28"/>
                        <a:gd name="T4" fmla="*/ 12700 w 8"/>
                        <a:gd name="T5" fmla="*/ 44450 h 28"/>
                        <a:gd name="T6" fmla="*/ 12700 w 8"/>
                        <a:gd name="T7" fmla="*/ 0 h 28"/>
                        <a:gd name="T8" fmla="*/ 0 w 8"/>
                        <a:gd name="T9" fmla="*/ 9525 h 28"/>
                        <a:gd name="T10" fmla="*/ 0 60000 65536"/>
                        <a:gd name="T11" fmla="*/ 0 60000 65536"/>
                        <a:gd name="T12" fmla="*/ 0 60000 65536"/>
                        <a:gd name="T13" fmla="*/ 0 60000 65536"/>
                        <a:gd name="T14" fmla="*/ 0 60000 65536"/>
                        <a:gd name="T15" fmla="*/ 0 w 8"/>
                        <a:gd name="T16" fmla="*/ 0 h 28"/>
                        <a:gd name="T17" fmla="*/ 8 w 8"/>
                        <a:gd name="T18" fmla="*/ 28 h 28"/>
                      </a:gdLst>
                      <a:ahLst/>
                      <a:cxnLst>
                        <a:cxn ang="T10">
                          <a:pos x="T0" y="T1"/>
                        </a:cxn>
                        <a:cxn ang="T11">
                          <a:pos x="T2" y="T3"/>
                        </a:cxn>
                        <a:cxn ang="T12">
                          <a:pos x="T4" y="T5"/>
                        </a:cxn>
                        <a:cxn ang="T13">
                          <a:pos x="T6" y="T7"/>
                        </a:cxn>
                        <a:cxn ang="T14">
                          <a:pos x="T8" y="T9"/>
                        </a:cxn>
                      </a:cxnLst>
                      <a:rect l="T15" t="T16" r="T17" b="T18"/>
                      <a:pathLst>
                        <a:path w="8" h="28">
                          <a:moveTo>
                            <a:pt x="0" y="6"/>
                          </a:moveTo>
                          <a:lnTo>
                            <a:pt x="0" y="28"/>
                          </a:lnTo>
                          <a:lnTo>
                            <a:pt x="8" y="28"/>
                          </a:lnTo>
                          <a:lnTo>
                            <a:pt x="8" y="0"/>
                          </a:lnTo>
                          <a:lnTo>
                            <a:pt x="0" y="6"/>
                          </a:lnTo>
                          <a:close/>
                        </a:path>
                      </a:pathLst>
                    </a:custGeom>
                    <a:solidFill>
                      <a:srgbClr val="ACACAC"/>
                    </a:solidFill>
                    <a:ln w="9525">
                      <a:noFill/>
                      <a:round/>
                      <a:headEnd/>
                      <a:tailEnd/>
                    </a:ln>
                  </p:spPr>
                  <p:txBody>
                    <a:bodyPr/>
                    <a:lstStyle/>
                    <a:p>
                      <a:pPr defTabSz="914400" fontAlgn="auto">
                        <a:spcBef>
                          <a:spcPts val="0"/>
                        </a:spcBef>
                        <a:spcAft>
                          <a:spcPts val="0"/>
                        </a:spcAft>
                        <a:defRPr/>
                      </a:pPr>
                      <a:endParaRPr lang="da-DK" sz="1800" kern="0">
                        <a:solidFill>
                          <a:sysClr val="windowText" lastClr="000000"/>
                        </a:solidFill>
                        <a:latin typeface="Arial" pitchFamily="34" charset="0"/>
                        <a:ea typeface="ＭＳ Ｐゴシック" charset="-128"/>
                        <a:cs typeface="+mn-cs"/>
                      </a:endParaRPr>
                    </a:p>
                  </p:txBody>
                </p:sp>
                <p:sp>
                  <p:nvSpPr>
                    <p:cNvPr id="27" name="Freeform 74"/>
                    <p:cNvSpPr>
                      <a:spLocks/>
                    </p:cNvSpPr>
                    <p:nvPr/>
                  </p:nvSpPr>
                  <p:spPr bwMode="auto">
                    <a:xfrm>
                      <a:off x="14491699" y="-1862505"/>
                      <a:ext cx="45503" cy="125854"/>
                    </a:xfrm>
                    <a:custGeom>
                      <a:avLst/>
                      <a:gdLst>
                        <a:gd name="T0" fmla="*/ 22225 w 30"/>
                        <a:gd name="T1" fmla="*/ 114300 h 80"/>
                        <a:gd name="T2" fmla="*/ 47625 w 30"/>
                        <a:gd name="T3" fmla="*/ 127000 h 80"/>
                        <a:gd name="T4" fmla="*/ 34925 w 30"/>
                        <a:gd name="T5" fmla="*/ 0 h 80"/>
                        <a:gd name="T6" fmla="*/ 12700 w 30"/>
                        <a:gd name="T7" fmla="*/ 0 h 80"/>
                        <a:gd name="T8" fmla="*/ 0 w 30"/>
                        <a:gd name="T9" fmla="*/ 12700 h 80"/>
                        <a:gd name="T10" fmla="*/ 0 w 30"/>
                        <a:gd name="T11" fmla="*/ 57150 h 80"/>
                        <a:gd name="T12" fmla="*/ 22225 w 30"/>
                        <a:gd name="T13" fmla="*/ 79375 h 80"/>
                        <a:gd name="T14" fmla="*/ 22225 w 30"/>
                        <a:gd name="T15" fmla="*/ 114300 h 80"/>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80"/>
                        <a:gd name="T26" fmla="*/ 30 w 30"/>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80">
                          <a:moveTo>
                            <a:pt x="14" y="72"/>
                          </a:moveTo>
                          <a:lnTo>
                            <a:pt x="30" y="80"/>
                          </a:lnTo>
                          <a:lnTo>
                            <a:pt x="22" y="0"/>
                          </a:lnTo>
                          <a:lnTo>
                            <a:pt x="8" y="0"/>
                          </a:lnTo>
                          <a:lnTo>
                            <a:pt x="0" y="8"/>
                          </a:lnTo>
                          <a:lnTo>
                            <a:pt x="0" y="36"/>
                          </a:lnTo>
                          <a:lnTo>
                            <a:pt x="14" y="50"/>
                          </a:lnTo>
                          <a:lnTo>
                            <a:pt x="14" y="72"/>
                          </a:lnTo>
                          <a:close/>
                        </a:path>
                      </a:pathLst>
                    </a:custGeom>
                    <a:solidFill>
                      <a:srgbClr val="010101"/>
                    </a:solidFill>
                    <a:ln w="9525">
                      <a:noFill/>
                      <a:round/>
                      <a:headEnd/>
                      <a:tailEnd/>
                    </a:ln>
                  </p:spPr>
                  <p:txBody>
                    <a:bodyPr/>
                    <a:lstStyle/>
                    <a:p>
                      <a:pPr defTabSz="914400" fontAlgn="auto">
                        <a:spcBef>
                          <a:spcPts val="0"/>
                        </a:spcBef>
                        <a:spcAft>
                          <a:spcPts val="0"/>
                        </a:spcAft>
                        <a:defRPr/>
                      </a:pPr>
                      <a:endParaRPr lang="da-DK" sz="1800" kern="0">
                        <a:solidFill>
                          <a:sysClr val="windowText" lastClr="000000"/>
                        </a:solidFill>
                        <a:latin typeface="Arial" pitchFamily="34" charset="0"/>
                        <a:ea typeface="ＭＳ Ｐゴシック" charset="-128"/>
                        <a:cs typeface="+mn-cs"/>
                      </a:endParaRPr>
                    </a:p>
                  </p:txBody>
                </p:sp>
                <p:sp>
                  <p:nvSpPr>
                    <p:cNvPr id="28" name="Freeform 75"/>
                    <p:cNvSpPr>
                      <a:spLocks/>
                    </p:cNvSpPr>
                    <p:nvPr/>
                  </p:nvSpPr>
                  <p:spPr bwMode="auto">
                    <a:xfrm>
                      <a:off x="15642648" y="-1064530"/>
                      <a:ext cx="29444" cy="101755"/>
                    </a:xfrm>
                    <a:custGeom>
                      <a:avLst/>
                      <a:gdLst>
                        <a:gd name="T0" fmla="*/ 19050 w 18"/>
                        <a:gd name="T1" fmla="*/ 63500 h 64"/>
                        <a:gd name="T2" fmla="*/ 6350 w 18"/>
                        <a:gd name="T3" fmla="*/ 6350 h 64"/>
                        <a:gd name="T4" fmla="*/ 0 w 18"/>
                        <a:gd name="T5" fmla="*/ 0 h 64"/>
                        <a:gd name="T6" fmla="*/ 0 w 18"/>
                        <a:gd name="T7" fmla="*/ 38100 h 64"/>
                        <a:gd name="T8" fmla="*/ 22225 w 18"/>
                        <a:gd name="T9" fmla="*/ 101600 h 64"/>
                        <a:gd name="T10" fmla="*/ 28575 w 18"/>
                        <a:gd name="T11" fmla="*/ 101600 h 64"/>
                        <a:gd name="T12" fmla="*/ 19050 w 18"/>
                        <a:gd name="T13" fmla="*/ 63500 h 64"/>
                        <a:gd name="T14" fmla="*/ 0 60000 65536"/>
                        <a:gd name="T15" fmla="*/ 0 60000 65536"/>
                        <a:gd name="T16" fmla="*/ 0 60000 65536"/>
                        <a:gd name="T17" fmla="*/ 0 60000 65536"/>
                        <a:gd name="T18" fmla="*/ 0 60000 65536"/>
                        <a:gd name="T19" fmla="*/ 0 60000 65536"/>
                        <a:gd name="T20" fmla="*/ 0 60000 65536"/>
                        <a:gd name="T21" fmla="*/ 0 w 18"/>
                        <a:gd name="T22" fmla="*/ 0 h 64"/>
                        <a:gd name="T23" fmla="*/ 18 w 18"/>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64">
                          <a:moveTo>
                            <a:pt x="12" y="40"/>
                          </a:moveTo>
                          <a:lnTo>
                            <a:pt x="4" y="4"/>
                          </a:lnTo>
                          <a:lnTo>
                            <a:pt x="0" y="0"/>
                          </a:lnTo>
                          <a:lnTo>
                            <a:pt x="0" y="24"/>
                          </a:lnTo>
                          <a:lnTo>
                            <a:pt x="14" y="64"/>
                          </a:lnTo>
                          <a:lnTo>
                            <a:pt x="18" y="64"/>
                          </a:lnTo>
                          <a:lnTo>
                            <a:pt x="12" y="40"/>
                          </a:lnTo>
                          <a:close/>
                        </a:path>
                      </a:pathLst>
                    </a:custGeom>
                    <a:solidFill>
                      <a:srgbClr val="010101"/>
                    </a:solidFill>
                    <a:ln w="9525">
                      <a:noFill/>
                      <a:round/>
                      <a:headEnd/>
                      <a:tailEnd/>
                    </a:ln>
                  </p:spPr>
                  <p:txBody>
                    <a:bodyPr/>
                    <a:lstStyle/>
                    <a:p>
                      <a:pPr defTabSz="914400" fontAlgn="auto">
                        <a:spcBef>
                          <a:spcPts val="0"/>
                        </a:spcBef>
                        <a:spcAft>
                          <a:spcPts val="0"/>
                        </a:spcAft>
                        <a:defRPr/>
                      </a:pPr>
                      <a:endParaRPr lang="da-DK" sz="1800" kern="0">
                        <a:solidFill>
                          <a:sysClr val="windowText" lastClr="000000"/>
                        </a:solidFill>
                        <a:latin typeface="Arial" pitchFamily="34" charset="0"/>
                        <a:ea typeface="ＭＳ Ｐゴシック" charset="-128"/>
                        <a:cs typeface="+mn-cs"/>
                      </a:endParaRPr>
                    </a:p>
                  </p:txBody>
                </p:sp>
                <p:sp>
                  <p:nvSpPr>
                    <p:cNvPr id="29" name="Freeform 76"/>
                    <p:cNvSpPr>
                      <a:spLocks/>
                    </p:cNvSpPr>
                    <p:nvPr/>
                  </p:nvSpPr>
                  <p:spPr bwMode="auto">
                    <a:xfrm>
                      <a:off x="14826278" y="-4178773"/>
                      <a:ext cx="666479" cy="1328172"/>
                    </a:xfrm>
                    <a:custGeom>
                      <a:avLst/>
                      <a:gdLst>
                        <a:gd name="T0" fmla="*/ 225425 w 420"/>
                        <a:gd name="T1" fmla="*/ 1006475 h 836"/>
                        <a:gd name="T2" fmla="*/ 222250 w 420"/>
                        <a:gd name="T3" fmla="*/ 1009650 h 836"/>
                        <a:gd name="T4" fmla="*/ 212725 w 420"/>
                        <a:gd name="T5" fmla="*/ 1041400 h 836"/>
                        <a:gd name="T6" fmla="*/ 174625 w 420"/>
                        <a:gd name="T7" fmla="*/ 1066800 h 836"/>
                        <a:gd name="T8" fmla="*/ 127000 w 420"/>
                        <a:gd name="T9" fmla="*/ 1076325 h 836"/>
                        <a:gd name="T10" fmla="*/ 127000 w 420"/>
                        <a:gd name="T11" fmla="*/ 1111250 h 836"/>
                        <a:gd name="T12" fmla="*/ 127000 w 420"/>
                        <a:gd name="T13" fmla="*/ 1146175 h 836"/>
                        <a:gd name="T14" fmla="*/ 139700 w 420"/>
                        <a:gd name="T15" fmla="*/ 1168400 h 836"/>
                        <a:gd name="T16" fmla="*/ 165100 w 420"/>
                        <a:gd name="T17" fmla="*/ 1203325 h 836"/>
                        <a:gd name="T18" fmla="*/ 174625 w 420"/>
                        <a:gd name="T19" fmla="*/ 1260475 h 836"/>
                        <a:gd name="T20" fmla="*/ 200025 w 420"/>
                        <a:gd name="T21" fmla="*/ 1327150 h 836"/>
                        <a:gd name="T22" fmla="*/ 225425 w 420"/>
                        <a:gd name="T23" fmla="*/ 1317625 h 836"/>
                        <a:gd name="T24" fmla="*/ 200025 w 420"/>
                        <a:gd name="T25" fmla="*/ 1295400 h 836"/>
                        <a:gd name="T26" fmla="*/ 200025 w 420"/>
                        <a:gd name="T27" fmla="*/ 1260475 h 836"/>
                        <a:gd name="T28" fmla="*/ 225425 w 420"/>
                        <a:gd name="T29" fmla="*/ 1225550 h 836"/>
                        <a:gd name="T30" fmla="*/ 260350 w 420"/>
                        <a:gd name="T31" fmla="*/ 1203325 h 836"/>
                        <a:gd name="T32" fmla="*/ 320675 w 420"/>
                        <a:gd name="T33" fmla="*/ 1168400 h 836"/>
                        <a:gd name="T34" fmla="*/ 438150 w 420"/>
                        <a:gd name="T35" fmla="*/ 1111250 h 836"/>
                        <a:gd name="T36" fmla="*/ 498475 w 420"/>
                        <a:gd name="T37" fmla="*/ 1076325 h 836"/>
                        <a:gd name="T38" fmla="*/ 533400 w 420"/>
                        <a:gd name="T39" fmla="*/ 1041400 h 836"/>
                        <a:gd name="T40" fmla="*/ 581025 w 420"/>
                        <a:gd name="T41" fmla="*/ 996950 h 836"/>
                        <a:gd name="T42" fmla="*/ 619125 w 420"/>
                        <a:gd name="T43" fmla="*/ 962025 h 836"/>
                        <a:gd name="T44" fmla="*/ 619125 w 420"/>
                        <a:gd name="T45" fmla="*/ 955675 h 836"/>
                        <a:gd name="T46" fmla="*/ 619125 w 420"/>
                        <a:gd name="T47" fmla="*/ 952500 h 836"/>
                        <a:gd name="T48" fmla="*/ 619125 w 420"/>
                        <a:gd name="T49" fmla="*/ 952500 h 836"/>
                        <a:gd name="T50" fmla="*/ 631825 w 420"/>
                        <a:gd name="T51" fmla="*/ 800100 h 836"/>
                        <a:gd name="T52" fmla="*/ 641350 w 420"/>
                        <a:gd name="T53" fmla="*/ 685800 h 836"/>
                        <a:gd name="T54" fmla="*/ 666750 w 420"/>
                        <a:gd name="T55" fmla="*/ 606425 h 836"/>
                        <a:gd name="T56" fmla="*/ 641350 w 420"/>
                        <a:gd name="T57" fmla="*/ 584200 h 836"/>
                        <a:gd name="T58" fmla="*/ 619125 w 420"/>
                        <a:gd name="T59" fmla="*/ 536575 h 836"/>
                        <a:gd name="T60" fmla="*/ 615950 w 420"/>
                        <a:gd name="T61" fmla="*/ 533400 h 836"/>
                        <a:gd name="T62" fmla="*/ 600075 w 420"/>
                        <a:gd name="T63" fmla="*/ 476250 h 836"/>
                        <a:gd name="T64" fmla="*/ 587375 w 420"/>
                        <a:gd name="T65" fmla="*/ 384175 h 836"/>
                        <a:gd name="T66" fmla="*/ 577850 w 420"/>
                        <a:gd name="T67" fmla="*/ 288925 h 836"/>
                        <a:gd name="T68" fmla="*/ 577850 w 420"/>
                        <a:gd name="T69" fmla="*/ 244475 h 836"/>
                        <a:gd name="T70" fmla="*/ 565150 w 420"/>
                        <a:gd name="T71" fmla="*/ 196850 h 836"/>
                        <a:gd name="T72" fmla="*/ 530225 w 420"/>
                        <a:gd name="T73" fmla="*/ 152400 h 836"/>
                        <a:gd name="T74" fmla="*/ 504825 w 420"/>
                        <a:gd name="T75" fmla="*/ 104775 h 836"/>
                        <a:gd name="T76" fmla="*/ 469900 w 420"/>
                        <a:gd name="T77" fmla="*/ 69850 h 836"/>
                        <a:gd name="T78" fmla="*/ 425450 w 420"/>
                        <a:gd name="T79" fmla="*/ 34925 h 836"/>
                        <a:gd name="T80" fmla="*/ 387350 w 420"/>
                        <a:gd name="T81" fmla="*/ 12700 h 836"/>
                        <a:gd name="T82" fmla="*/ 342900 w 420"/>
                        <a:gd name="T83" fmla="*/ 0 h 836"/>
                        <a:gd name="T84" fmla="*/ 260350 w 420"/>
                        <a:gd name="T85" fmla="*/ 12700 h 836"/>
                        <a:gd name="T86" fmla="*/ 187325 w 420"/>
                        <a:gd name="T87" fmla="*/ 34925 h 836"/>
                        <a:gd name="T88" fmla="*/ 130175 w 420"/>
                        <a:gd name="T89" fmla="*/ 69850 h 836"/>
                        <a:gd name="T90" fmla="*/ 82550 w 420"/>
                        <a:gd name="T91" fmla="*/ 117475 h 836"/>
                        <a:gd name="T92" fmla="*/ 47625 w 420"/>
                        <a:gd name="T93" fmla="*/ 196850 h 836"/>
                        <a:gd name="T94" fmla="*/ 12700 w 420"/>
                        <a:gd name="T95" fmla="*/ 266700 h 836"/>
                        <a:gd name="T96" fmla="*/ 0 w 420"/>
                        <a:gd name="T97" fmla="*/ 327025 h 836"/>
                        <a:gd name="T98" fmla="*/ 0 w 420"/>
                        <a:gd name="T99" fmla="*/ 431800 h 836"/>
                        <a:gd name="T100" fmla="*/ 22225 w 420"/>
                        <a:gd name="T101" fmla="*/ 558800 h 836"/>
                        <a:gd name="T102" fmla="*/ 34925 w 420"/>
                        <a:gd name="T103" fmla="*/ 638175 h 836"/>
                        <a:gd name="T104" fmla="*/ 60325 w 420"/>
                        <a:gd name="T105" fmla="*/ 698500 h 836"/>
                        <a:gd name="T106" fmla="*/ 152400 w 420"/>
                        <a:gd name="T107" fmla="*/ 847725 h 836"/>
                        <a:gd name="T108" fmla="*/ 177800 w 420"/>
                        <a:gd name="T109" fmla="*/ 860425 h 836"/>
                        <a:gd name="T110" fmla="*/ 212725 w 420"/>
                        <a:gd name="T111" fmla="*/ 869950 h 836"/>
                        <a:gd name="T112" fmla="*/ 215900 w 420"/>
                        <a:gd name="T113" fmla="*/ 869950 h 836"/>
                        <a:gd name="T114" fmla="*/ 222250 w 420"/>
                        <a:gd name="T115" fmla="*/ 863600 h 836"/>
                        <a:gd name="T116" fmla="*/ 244475 w 420"/>
                        <a:gd name="T117" fmla="*/ 885825 h 836"/>
                        <a:gd name="T118" fmla="*/ 244475 w 420"/>
                        <a:gd name="T119" fmla="*/ 898525 h 836"/>
                        <a:gd name="T120" fmla="*/ 234950 w 420"/>
                        <a:gd name="T121" fmla="*/ 917575 h 836"/>
                        <a:gd name="T122" fmla="*/ 234950 w 420"/>
                        <a:gd name="T123" fmla="*/ 971550 h 836"/>
                        <a:gd name="T124" fmla="*/ 225425 w 420"/>
                        <a:gd name="T125" fmla="*/ 1006475 h 8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20"/>
                        <a:gd name="T190" fmla="*/ 0 h 836"/>
                        <a:gd name="T191" fmla="*/ 420 w 420"/>
                        <a:gd name="T192" fmla="*/ 836 h 8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20" h="836">
                          <a:moveTo>
                            <a:pt x="142" y="634"/>
                          </a:moveTo>
                          <a:lnTo>
                            <a:pt x="140" y="636"/>
                          </a:lnTo>
                          <a:lnTo>
                            <a:pt x="134" y="656"/>
                          </a:lnTo>
                          <a:lnTo>
                            <a:pt x="110" y="672"/>
                          </a:lnTo>
                          <a:lnTo>
                            <a:pt x="80" y="678"/>
                          </a:lnTo>
                          <a:lnTo>
                            <a:pt x="80" y="700"/>
                          </a:lnTo>
                          <a:lnTo>
                            <a:pt x="80" y="722"/>
                          </a:lnTo>
                          <a:lnTo>
                            <a:pt x="88" y="736"/>
                          </a:lnTo>
                          <a:lnTo>
                            <a:pt x="104" y="758"/>
                          </a:lnTo>
                          <a:lnTo>
                            <a:pt x="110" y="794"/>
                          </a:lnTo>
                          <a:lnTo>
                            <a:pt x="126" y="836"/>
                          </a:lnTo>
                          <a:lnTo>
                            <a:pt x="142" y="830"/>
                          </a:lnTo>
                          <a:lnTo>
                            <a:pt x="126" y="816"/>
                          </a:lnTo>
                          <a:lnTo>
                            <a:pt x="126" y="794"/>
                          </a:lnTo>
                          <a:lnTo>
                            <a:pt x="142" y="772"/>
                          </a:lnTo>
                          <a:lnTo>
                            <a:pt x="164" y="758"/>
                          </a:lnTo>
                          <a:lnTo>
                            <a:pt x="202" y="736"/>
                          </a:lnTo>
                          <a:lnTo>
                            <a:pt x="276" y="700"/>
                          </a:lnTo>
                          <a:lnTo>
                            <a:pt x="314" y="678"/>
                          </a:lnTo>
                          <a:lnTo>
                            <a:pt x="336" y="656"/>
                          </a:lnTo>
                          <a:lnTo>
                            <a:pt x="366" y="628"/>
                          </a:lnTo>
                          <a:lnTo>
                            <a:pt x="390" y="606"/>
                          </a:lnTo>
                          <a:lnTo>
                            <a:pt x="390" y="602"/>
                          </a:lnTo>
                          <a:lnTo>
                            <a:pt x="390" y="600"/>
                          </a:lnTo>
                          <a:lnTo>
                            <a:pt x="398" y="504"/>
                          </a:lnTo>
                          <a:lnTo>
                            <a:pt x="404" y="432"/>
                          </a:lnTo>
                          <a:lnTo>
                            <a:pt x="420" y="382"/>
                          </a:lnTo>
                          <a:lnTo>
                            <a:pt x="404" y="368"/>
                          </a:lnTo>
                          <a:lnTo>
                            <a:pt x="390" y="338"/>
                          </a:lnTo>
                          <a:lnTo>
                            <a:pt x="388" y="336"/>
                          </a:lnTo>
                          <a:lnTo>
                            <a:pt x="378" y="300"/>
                          </a:lnTo>
                          <a:lnTo>
                            <a:pt x="370" y="242"/>
                          </a:lnTo>
                          <a:lnTo>
                            <a:pt x="364" y="182"/>
                          </a:lnTo>
                          <a:lnTo>
                            <a:pt x="364" y="154"/>
                          </a:lnTo>
                          <a:lnTo>
                            <a:pt x="356" y="124"/>
                          </a:lnTo>
                          <a:lnTo>
                            <a:pt x="334" y="96"/>
                          </a:lnTo>
                          <a:lnTo>
                            <a:pt x="318" y="66"/>
                          </a:lnTo>
                          <a:lnTo>
                            <a:pt x="296" y="44"/>
                          </a:lnTo>
                          <a:lnTo>
                            <a:pt x="268" y="22"/>
                          </a:lnTo>
                          <a:lnTo>
                            <a:pt x="244" y="8"/>
                          </a:lnTo>
                          <a:lnTo>
                            <a:pt x="216" y="0"/>
                          </a:lnTo>
                          <a:lnTo>
                            <a:pt x="164" y="8"/>
                          </a:lnTo>
                          <a:lnTo>
                            <a:pt x="118" y="22"/>
                          </a:lnTo>
                          <a:lnTo>
                            <a:pt x="82" y="44"/>
                          </a:lnTo>
                          <a:lnTo>
                            <a:pt x="52" y="74"/>
                          </a:lnTo>
                          <a:lnTo>
                            <a:pt x="30" y="124"/>
                          </a:lnTo>
                          <a:lnTo>
                            <a:pt x="8" y="168"/>
                          </a:lnTo>
                          <a:lnTo>
                            <a:pt x="0" y="206"/>
                          </a:lnTo>
                          <a:lnTo>
                            <a:pt x="0" y="272"/>
                          </a:lnTo>
                          <a:lnTo>
                            <a:pt x="14" y="352"/>
                          </a:lnTo>
                          <a:lnTo>
                            <a:pt x="22" y="402"/>
                          </a:lnTo>
                          <a:lnTo>
                            <a:pt x="38" y="440"/>
                          </a:lnTo>
                          <a:lnTo>
                            <a:pt x="96" y="534"/>
                          </a:lnTo>
                          <a:lnTo>
                            <a:pt x="112" y="542"/>
                          </a:lnTo>
                          <a:lnTo>
                            <a:pt x="134" y="548"/>
                          </a:lnTo>
                          <a:lnTo>
                            <a:pt x="136" y="548"/>
                          </a:lnTo>
                          <a:lnTo>
                            <a:pt x="140" y="544"/>
                          </a:lnTo>
                          <a:lnTo>
                            <a:pt x="154" y="558"/>
                          </a:lnTo>
                          <a:lnTo>
                            <a:pt x="154" y="566"/>
                          </a:lnTo>
                          <a:lnTo>
                            <a:pt x="148" y="578"/>
                          </a:lnTo>
                          <a:lnTo>
                            <a:pt x="148" y="612"/>
                          </a:lnTo>
                          <a:lnTo>
                            <a:pt x="142" y="634"/>
                          </a:lnTo>
                          <a:close/>
                        </a:path>
                      </a:pathLst>
                    </a:custGeom>
                    <a:solidFill>
                      <a:srgbClr val="8F8F8F"/>
                    </a:solidFill>
                    <a:ln w="9525">
                      <a:noFill/>
                      <a:round/>
                      <a:headEnd/>
                      <a:tailEnd/>
                    </a:ln>
                  </p:spPr>
                  <p:txBody>
                    <a:bodyPr/>
                    <a:lstStyle/>
                    <a:p>
                      <a:pPr defTabSz="914400" fontAlgn="auto">
                        <a:spcBef>
                          <a:spcPts val="0"/>
                        </a:spcBef>
                        <a:spcAft>
                          <a:spcPts val="0"/>
                        </a:spcAft>
                        <a:defRPr/>
                      </a:pPr>
                      <a:endParaRPr lang="da-DK" sz="1800" kern="0">
                        <a:solidFill>
                          <a:sysClr val="windowText" lastClr="000000"/>
                        </a:solidFill>
                        <a:latin typeface="Arial" pitchFamily="34" charset="0"/>
                        <a:ea typeface="ＭＳ Ｐゴシック" charset="-128"/>
                        <a:cs typeface="+mn-cs"/>
                      </a:endParaRPr>
                    </a:p>
                  </p:txBody>
                </p:sp>
                <p:sp>
                  <p:nvSpPr>
                    <p:cNvPr id="30" name="Freeform 77"/>
                    <p:cNvSpPr>
                      <a:spLocks/>
                    </p:cNvSpPr>
                    <p:nvPr/>
                  </p:nvSpPr>
                  <p:spPr bwMode="auto">
                    <a:xfrm>
                      <a:off x="15043084" y="-3313854"/>
                      <a:ext cx="29444" cy="21422"/>
                    </a:xfrm>
                    <a:custGeom>
                      <a:avLst/>
                      <a:gdLst>
                        <a:gd name="T0" fmla="*/ 0 w 18"/>
                        <a:gd name="T1" fmla="*/ 6350 h 14"/>
                        <a:gd name="T2" fmla="*/ 6350 w 18"/>
                        <a:gd name="T3" fmla="*/ 6350 h 14"/>
                        <a:gd name="T4" fmla="*/ 28575 w 18"/>
                        <a:gd name="T5" fmla="*/ 22225 h 14"/>
                        <a:gd name="T6" fmla="*/ 6350 w 18"/>
                        <a:gd name="T7" fmla="*/ 0 h 14"/>
                        <a:gd name="T8" fmla="*/ 0 w 18"/>
                        <a:gd name="T9" fmla="*/ 6350 h 14"/>
                        <a:gd name="T10" fmla="*/ 0 60000 65536"/>
                        <a:gd name="T11" fmla="*/ 0 60000 65536"/>
                        <a:gd name="T12" fmla="*/ 0 60000 65536"/>
                        <a:gd name="T13" fmla="*/ 0 60000 65536"/>
                        <a:gd name="T14" fmla="*/ 0 60000 65536"/>
                        <a:gd name="T15" fmla="*/ 0 w 18"/>
                        <a:gd name="T16" fmla="*/ 0 h 14"/>
                        <a:gd name="T17" fmla="*/ 18 w 18"/>
                        <a:gd name="T18" fmla="*/ 14 h 14"/>
                      </a:gdLst>
                      <a:ahLst/>
                      <a:cxnLst>
                        <a:cxn ang="T10">
                          <a:pos x="T0" y="T1"/>
                        </a:cxn>
                        <a:cxn ang="T11">
                          <a:pos x="T2" y="T3"/>
                        </a:cxn>
                        <a:cxn ang="T12">
                          <a:pos x="T4" y="T5"/>
                        </a:cxn>
                        <a:cxn ang="T13">
                          <a:pos x="T6" y="T7"/>
                        </a:cxn>
                        <a:cxn ang="T14">
                          <a:pos x="T8" y="T9"/>
                        </a:cxn>
                      </a:cxnLst>
                      <a:rect l="T15" t="T16" r="T17" b="T18"/>
                      <a:pathLst>
                        <a:path w="18" h="14">
                          <a:moveTo>
                            <a:pt x="0" y="4"/>
                          </a:moveTo>
                          <a:lnTo>
                            <a:pt x="4" y="4"/>
                          </a:lnTo>
                          <a:lnTo>
                            <a:pt x="18" y="14"/>
                          </a:lnTo>
                          <a:lnTo>
                            <a:pt x="4" y="0"/>
                          </a:lnTo>
                          <a:lnTo>
                            <a:pt x="0" y="4"/>
                          </a:lnTo>
                          <a:close/>
                        </a:path>
                      </a:pathLst>
                    </a:custGeom>
                    <a:solidFill>
                      <a:srgbClr val="8F8F8F"/>
                    </a:solidFill>
                    <a:ln w="9525">
                      <a:noFill/>
                      <a:round/>
                      <a:headEnd/>
                      <a:tailEnd/>
                    </a:ln>
                  </p:spPr>
                  <p:txBody>
                    <a:bodyPr/>
                    <a:lstStyle/>
                    <a:p>
                      <a:pPr defTabSz="914400" fontAlgn="auto">
                        <a:spcBef>
                          <a:spcPts val="0"/>
                        </a:spcBef>
                        <a:spcAft>
                          <a:spcPts val="0"/>
                        </a:spcAft>
                        <a:defRPr/>
                      </a:pPr>
                      <a:endParaRPr lang="da-DK" sz="1800" kern="0">
                        <a:solidFill>
                          <a:sysClr val="windowText" lastClr="000000"/>
                        </a:solidFill>
                        <a:latin typeface="Arial" pitchFamily="34" charset="0"/>
                        <a:ea typeface="ＭＳ Ｐゴシック" charset="-128"/>
                        <a:cs typeface="+mn-cs"/>
                      </a:endParaRPr>
                    </a:p>
                  </p:txBody>
                </p:sp>
                <p:sp>
                  <p:nvSpPr>
                    <p:cNvPr id="31" name="Freeform 78"/>
                    <p:cNvSpPr>
                      <a:spLocks/>
                    </p:cNvSpPr>
                    <p:nvPr/>
                  </p:nvSpPr>
                  <p:spPr bwMode="auto">
                    <a:xfrm>
                      <a:off x="15755066" y="-1707194"/>
                      <a:ext cx="16060" cy="45521"/>
                    </a:xfrm>
                    <a:custGeom>
                      <a:avLst/>
                      <a:gdLst>
                        <a:gd name="T0" fmla="*/ 15875 w 10"/>
                        <a:gd name="T1" fmla="*/ 0 h 30"/>
                        <a:gd name="T2" fmla="*/ 0 w 10"/>
                        <a:gd name="T3" fmla="*/ 47625 h 30"/>
                        <a:gd name="T4" fmla="*/ 12700 w 10"/>
                        <a:gd name="T5" fmla="*/ 15875 h 30"/>
                        <a:gd name="T6" fmla="*/ 15875 w 10"/>
                        <a:gd name="T7" fmla="*/ 0 h 30"/>
                        <a:gd name="T8" fmla="*/ 0 60000 65536"/>
                        <a:gd name="T9" fmla="*/ 0 60000 65536"/>
                        <a:gd name="T10" fmla="*/ 0 60000 65536"/>
                        <a:gd name="T11" fmla="*/ 0 60000 65536"/>
                        <a:gd name="T12" fmla="*/ 0 w 10"/>
                        <a:gd name="T13" fmla="*/ 0 h 30"/>
                        <a:gd name="T14" fmla="*/ 10 w 10"/>
                        <a:gd name="T15" fmla="*/ 30 h 30"/>
                      </a:gdLst>
                      <a:ahLst/>
                      <a:cxnLst>
                        <a:cxn ang="T8">
                          <a:pos x="T0" y="T1"/>
                        </a:cxn>
                        <a:cxn ang="T9">
                          <a:pos x="T2" y="T3"/>
                        </a:cxn>
                        <a:cxn ang="T10">
                          <a:pos x="T4" y="T5"/>
                        </a:cxn>
                        <a:cxn ang="T11">
                          <a:pos x="T6" y="T7"/>
                        </a:cxn>
                      </a:cxnLst>
                      <a:rect l="T12" t="T13" r="T14" b="T15"/>
                      <a:pathLst>
                        <a:path w="10" h="30">
                          <a:moveTo>
                            <a:pt x="10" y="0"/>
                          </a:moveTo>
                          <a:lnTo>
                            <a:pt x="0" y="30"/>
                          </a:lnTo>
                          <a:lnTo>
                            <a:pt x="8" y="10"/>
                          </a:lnTo>
                          <a:lnTo>
                            <a:pt x="10" y="0"/>
                          </a:lnTo>
                          <a:close/>
                        </a:path>
                      </a:pathLst>
                    </a:custGeom>
                    <a:solidFill>
                      <a:srgbClr val="8F8F8F"/>
                    </a:solidFill>
                    <a:ln w="9525">
                      <a:noFill/>
                      <a:round/>
                      <a:headEnd/>
                      <a:tailEnd/>
                    </a:ln>
                  </p:spPr>
                  <p:txBody>
                    <a:bodyPr/>
                    <a:lstStyle/>
                    <a:p>
                      <a:pPr defTabSz="914400" fontAlgn="auto">
                        <a:spcBef>
                          <a:spcPts val="0"/>
                        </a:spcBef>
                        <a:spcAft>
                          <a:spcPts val="0"/>
                        </a:spcAft>
                        <a:defRPr/>
                      </a:pPr>
                      <a:endParaRPr lang="da-DK" sz="1800" kern="0">
                        <a:solidFill>
                          <a:sysClr val="windowText" lastClr="000000"/>
                        </a:solidFill>
                        <a:latin typeface="Arial" pitchFamily="34" charset="0"/>
                        <a:ea typeface="ＭＳ Ｐゴシック" charset="-128"/>
                        <a:cs typeface="+mn-cs"/>
                      </a:endParaRPr>
                    </a:p>
                  </p:txBody>
                </p:sp>
                <p:sp>
                  <p:nvSpPr>
                    <p:cNvPr id="32" name="Freeform 79"/>
                    <p:cNvSpPr>
                      <a:spLocks/>
                    </p:cNvSpPr>
                    <p:nvPr/>
                  </p:nvSpPr>
                  <p:spPr bwMode="auto">
                    <a:xfrm>
                      <a:off x="15808598" y="-729810"/>
                      <a:ext cx="13384" cy="8034"/>
                    </a:xfrm>
                    <a:custGeom>
                      <a:avLst/>
                      <a:gdLst>
                        <a:gd name="T0" fmla="*/ 0 w 8"/>
                        <a:gd name="T1" fmla="*/ 0 h 6"/>
                        <a:gd name="T2" fmla="*/ 12700 w 8"/>
                        <a:gd name="T3" fmla="*/ 9525 h 6"/>
                        <a:gd name="T4" fmla="*/ 3175 w 8"/>
                        <a:gd name="T5" fmla="*/ 0 h 6"/>
                        <a:gd name="T6" fmla="*/ 0 w 8"/>
                        <a:gd name="T7" fmla="*/ 0 h 6"/>
                        <a:gd name="T8" fmla="*/ 0 60000 65536"/>
                        <a:gd name="T9" fmla="*/ 0 60000 65536"/>
                        <a:gd name="T10" fmla="*/ 0 60000 65536"/>
                        <a:gd name="T11" fmla="*/ 0 60000 65536"/>
                        <a:gd name="T12" fmla="*/ 0 w 8"/>
                        <a:gd name="T13" fmla="*/ 0 h 6"/>
                        <a:gd name="T14" fmla="*/ 8 w 8"/>
                        <a:gd name="T15" fmla="*/ 6 h 6"/>
                      </a:gdLst>
                      <a:ahLst/>
                      <a:cxnLst>
                        <a:cxn ang="T8">
                          <a:pos x="T0" y="T1"/>
                        </a:cxn>
                        <a:cxn ang="T9">
                          <a:pos x="T2" y="T3"/>
                        </a:cxn>
                        <a:cxn ang="T10">
                          <a:pos x="T4" y="T5"/>
                        </a:cxn>
                        <a:cxn ang="T11">
                          <a:pos x="T6" y="T7"/>
                        </a:cxn>
                      </a:cxnLst>
                      <a:rect l="T12" t="T13" r="T14" b="T15"/>
                      <a:pathLst>
                        <a:path w="8" h="6">
                          <a:moveTo>
                            <a:pt x="0" y="0"/>
                          </a:moveTo>
                          <a:lnTo>
                            <a:pt x="8" y="6"/>
                          </a:lnTo>
                          <a:lnTo>
                            <a:pt x="2" y="0"/>
                          </a:lnTo>
                          <a:lnTo>
                            <a:pt x="0" y="0"/>
                          </a:lnTo>
                          <a:close/>
                        </a:path>
                      </a:pathLst>
                    </a:custGeom>
                    <a:solidFill>
                      <a:srgbClr val="8F8F8F"/>
                    </a:solidFill>
                    <a:ln w="9525">
                      <a:noFill/>
                      <a:round/>
                      <a:headEnd/>
                      <a:tailEnd/>
                    </a:ln>
                  </p:spPr>
                  <p:txBody>
                    <a:bodyPr/>
                    <a:lstStyle/>
                    <a:p>
                      <a:pPr defTabSz="914400" fontAlgn="auto">
                        <a:spcBef>
                          <a:spcPts val="0"/>
                        </a:spcBef>
                        <a:spcAft>
                          <a:spcPts val="0"/>
                        </a:spcAft>
                        <a:defRPr/>
                      </a:pPr>
                      <a:endParaRPr lang="da-DK" sz="1800" kern="0">
                        <a:solidFill>
                          <a:sysClr val="windowText" lastClr="000000"/>
                        </a:solidFill>
                        <a:latin typeface="Arial" pitchFamily="34" charset="0"/>
                        <a:ea typeface="ＭＳ Ｐゴシック" charset="-128"/>
                        <a:cs typeface="+mn-cs"/>
                      </a:endParaRPr>
                    </a:p>
                  </p:txBody>
                </p:sp>
                <p:sp>
                  <p:nvSpPr>
                    <p:cNvPr id="33" name="Freeform 80"/>
                    <p:cNvSpPr>
                      <a:spLocks/>
                    </p:cNvSpPr>
                    <p:nvPr/>
                  </p:nvSpPr>
                  <p:spPr bwMode="auto">
                    <a:xfrm>
                      <a:off x="14012584" y="-1634895"/>
                      <a:ext cx="776221" cy="441832"/>
                    </a:xfrm>
                    <a:custGeom>
                      <a:avLst/>
                      <a:gdLst>
                        <a:gd name="T0" fmla="*/ 333375 w 490"/>
                        <a:gd name="T1" fmla="*/ 361950 h 278"/>
                        <a:gd name="T2" fmla="*/ 285750 w 490"/>
                        <a:gd name="T3" fmla="*/ 371475 h 278"/>
                        <a:gd name="T4" fmla="*/ 190500 w 490"/>
                        <a:gd name="T5" fmla="*/ 393700 h 278"/>
                        <a:gd name="T6" fmla="*/ 155575 w 490"/>
                        <a:gd name="T7" fmla="*/ 400050 h 278"/>
                        <a:gd name="T8" fmla="*/ 95250 w 490"/>
                        <a:gd name="T9" fmla="*/ 415925 h 278"/>
                        <a:gd name="T10" fmla="*/ 63500 w 490"/>
                        <a:gd name="T11" fmla="*/ 425450 h 278"/>
                        <a:gd name="T12" fmla="*/ 34925 w 490"/>
                        <a:gd name="T13" fmla="*/ 431800 h 278"/>
                        <a:gd name="T14" fmla="*/ 31750 w 490"/>
                        <a:gd name="T15" fmla="*/ 431800 h 278"/>
                        <a:gd name="T16" fmla="*/ 12700 w 490"/>
                        <a:gd name="T17" fmla="*/ 441325 h 278"/>
                        <a:gd name="T18" fmla="*/ 9525 w 490"/>
                        <a:gd name="T19" fmla="*/ 438150 h 278"/>
                        <a:gd name="T20" fmla="*/ 3175 w 490"/>
                        <a:gd name="T21" fmla="*/ 438150 h 278"/>
                        <a:gd name="T22" fmla="*/ 0 w 490"/>
                        <a:gd name="T23" fmla="*/ 434975 h 278"/>
                        <a:gd name="T24" fmla="*/ 0 w 490"/>
                        <a:gd name="T25" fmla="*/ 428625 h 278"/>
                        <a:gd name="T26" fmla="*/ 0 w 490"/>
                        <a:gd name="T27" fmla="*/ 425450 h 278"/>
                        <a:gd name="T28" fmla="*/ 6350 w 490"/>
                        <a:gd name="T29" fmla="*/ 403225 h 278"/>
                        <a:gd name="T30" fmla="*/ 19050 w 490"/>
                        <a:gd name="T31" fmla="*/ 384175 h 278"/>
                        <a:gd name="T32" fmla="*/ 114300 w 490"/>
                        <a:gd name="T33" fmla="*/ 333375 h 278"/>
                        <a:gd name="T34" fmla="*/ 174625 w 490"/>
                        <a:gd name="T35" fmla="*/ 317500 h 278"/>
                        <a:gd name="T36" fmla="*/ 180975 w 490"/>
                        <a:gd name="T37" fmla="*/ 314325 h 278"/>
                        <a:gd name="T38" fmla="*/ 73025 w 490"/>
                        <a:gd name="T39" fmla="*/ 288925 h 278"/>
                        <a:gd name="T40" fmla="*/ 31750 w 490"/>
                        <a:gd name="T41" fmla="*/ 273050 h 278"/>
                        <a:gd name="T42" fmla="*/ 28575 w 490"/>
                        <a:gd name="T43" fmla="*/ 257175 h 278"/>
                        <a:gd name="T44" fmla="*/ 34925 w 490"/>
                        <a:gd name="T45" fmla="*/ 244475 h 278"/>
                        <a:gd name="T46" fmla="*/ 41275 w 490"/>
                        <a:gd name="T47" fmla="*/ 241300 h 278"/>
                        <a:gd name="T48" fmla="*/ 63500 w 490"/>
                        <a:gd name="T49" fmla="*/ 228600 h 278"/>
                        <a:gd name="T50" fmla="*/ 107950 w 490"/>
                        <a:gd name="T51" fmla="*/ 231775 h 278"/>
                        <a:gd name="T52" fmla="*/ 263525 w 490"/>
                        <a:gd name="T53" fmla="*/ 244475 h 278"/>
                        <a:gd name="T54" fmla="*/ 377825 w 490"/>
                        <a:gd name="T55" fmla="*/ 222250 h 278"/>
                        <a:gd name="T56" fmla="*/ 444500 w 490"/>
                        <a:gd name="T57" fmla="*/ 206375 h 278"/>
                        <a:gd name="T58" fmla="*/ 450850 w 490"/>
                        <a:gd name="T59" fmla="*/ 200025 h 278"/>
                        <a:gd name="T60" fmla="*/ 441325 w 490"/>
                        <a:gd name="T61" fmla="*/ 165100 h 278"/>
                        <a:gd name="T62" fmla="*/ 428625 w 490"/>
                        <a:gd name="T63" fmla="*/ 152400 h 278"/>
                        <a:gd name="T64" fmla="*/ 412750 w 490"/>
                        <a:gd name="T65" fmla="*/ 146050 h 278"/>
                        <a:gd name="T66" fmla="*/ 374650 w 490"/>
                        <a:gd name="T67" fmla="*/ 104775 h 278"/>
                        <a:gd name="T68" fmla="*/ 349250 w 490"/>
                        <a:gd name="T69" fmla="*/ 63500 h 278"/>
                        <a:gd name="T70" fmla="*/ 346075 w 490"/>
                        <a:gd name="T71" fmla="*/ 41275 h 278"/>
                        <a:gd name="T72" fmla="*/ 349250 w 490"/>
                        <a:gd name="T73" fmla="*/ 12700 h 278"/>
                        <a:gd name="T74" fmla="*/ 365125 w 490"/>
                        <a:gd name="T75" fmla="*/ 6350 h 278"/>
                        <a:gd name="T76" fmla="*/ 381000 w 490"/>
                        <a:gd name="T77" fmla="*/ 0 h 278"/>
                        <a:gd name="T78" fmla="*/ 403225 w 490"/>
                        <a:gd name="T79" fmla="*/ 9525 h 278"/>
                        <a:gd name="T80" fmla="*/ 415925 w 490"/>
                        <a:gd name="T81" fmla="*/ 25400 h 278"/>
                        <a:gd name="T82" fmla="*/ 454025 w 490"/>
                        <a:gd name="T83" fmla="*/ 73025 h 278"/>
                        <a:gd name="T84" fmla="*/ 476250 w 490"/>
                        <a:gd name="T85" fmla="*/ 95250 h 278"/>
                        <a:gd name="T86" fmla="*/ 514350 w 490"/>
                        <a:gd name="T87" fmla="*/ 127000 h 278"/>
                        <a:gd name="T88" fmla="*/ 555625 w 490"/>
                        <a:gd name="T89" fmla="*/ 146050 h 278"/>
                        <a:gd name="T90" fmla="*/ 631825 w 490"/>
                        <a:gd name="T91" fmla="*/ 177800 h 278"/>
                        <a:gd name="T92" fmla="*/ 676275 w 490"/>
                        <a:gd name="T93" fmla="*/ 190500 h 278"/>
                        <a:gd name="T94" fmla="*/ 708025 w 490"/>
                        <a:gd name="T95" fmla="*/ 203200 h 278"/>
                        <a:gd name="T96" fmla="*/ 739775 w 490"/>
                        <a:gd name="T97" fmla="*/ 228600 h 278"/>
                        <a:gd name="T98" fmla="*/ 755650 w 490"/>
                        <a:gd name="T99" fmla="*/ 257175 h 278"/>
                        <a:gd name="T100" fmla="*/ 762000 w 490"/>
                        <a:gd name="T101" fmla="*/ 279400 h 278"/>
                        <a:gd name="T102" fmla="*/ 758825 w 490"/>
                        <a:gd name="T103" fmla="*/ 304800 h 278"/>
                        <a:gd name="T104" fmla="*/ 758825 w 490"/>
                        <a:gd name="T105" fmla="*/ 304800 h 278"/>
                        <a:gd name="T106" fmla="*/ 777875 w 490"/>
                        <a:gd name="T107" fmla="*/ 304800 h 278"/>
                        <a:gd name="T108" fmla="*/ 644525 w 490"/>
                        <a:gd name="T109" fmla="*/ 355600 h 278"/>
                        <a:gd name="T110" fmla="*/ 431800 w 490"/>
                        <a:gd name="T111" fmla="*/ 358775 h 278"/>
                        <a:gd name="T112" fmla="*/ 374650 w 490"/>
                        <a:gd name="T113" fmla="*/ 358775 h 27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0"/>
                        <a:gd name="T172" fmla="*/ 0 h 278"/>
                        <a:gd name="T173" fmla="*/ 490 w 490"/>
                        <a:gd name="T174" fmla="*/ 278 h 27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0" h="278">
                          <a:moveTo>
                            <a:pt x="236" y="226"/>
                          </a:moveTo>
                          <a:lnTo>
                            <a:pt x="236" y="226"/>
                          </a:lnTo>
                          <a:lnTo>
                            <a:pt x="210" y="228"/>
                          </a:lnTo>
                          <a:lnTo>
                            <a:pt x="180" y="234"/>
                          </a:lnTo>
                          <a:lnTo>
                            <a:pt x="148" y="242"/>
                          </a:lnTo>
                          <a:lnTo>
                            <a:pt x="120" y="248"/>
                          </a:lnTo>
                          <a:lnTo>
                            <a:pt x="98" y="252"/>
                          </a:lnTo>
                          <a:lnTo>
                            <a:pt x="78" y="258"/>
                          </a:lnTo>
                          <a:lnTo>
                            <a:pt x="60" y="262"/>
                          </a:lnTo>
                          <a:lnTo>
                            <a:pt x="40" y="268"/>
                          </a:lnTo>
                          <a:lnTo>
                            <a:pt x="26" y="272"/>
                          </a:lnTo>
                          <a:lnTo>
                            <a:pt x="22" y="272"/>
                          </a:lnTo>
                          <a:lnTo>
                            <a:pt x="20" y="272"/>
                          </a:lnTo>
                          <a:lnTo>
                            <a:pt x="14" y="276"/>
                          </a:lnTo>
                          <a:lnTo>
                            <a:pt x="8" y="278"/>
                          </a:lnTo>
                          <a:lnTo>
                            <a:pt x="6" y="276"/>
                          </a:lnTo>
                          <a:lnTo>
                            <a:pt x="2" y="276"/>
                          </a:lnTo>
                          <a:lnTo>
                            <a:pt x="0" y="274"/>
                          </a:lnTo>
                          <a:lnTo>
                            <a:pt x="0" y="272"/>
                          </a:lnTo>
                          <a:lnTo>
                            <a:pt x="0" y="270"/>
                          </a:lnTo>
                          <a:lnTo>
                            <a:pt x="0" y="268"/>
                          </a:lnTo>
                          <a:lnTo>
                            <a:pt x="0" y="266"/>
                          </a:lnTo>
                          <a:lnTo>
                            <a:pt x="4" y="254"/>
                          </a:lnTo>
                          <a:lnTo>
                            <a:pt x="8" y="248"/>
                          </a:lnTo>
                          <a:lnTo>
                            <a:pt x="12" y="242"/>
                          </a:lnTo>
                          <a:lnTo>
                            <a:pt x="20" y="236"/>
                          </a:lnTo>
                          <a:lnTo>
                            <a:pt x="30" y="232"/>
                          </a:lnTo>
                          <a:lnTo>
                            <a:pt x="72" y="210"/>
                          </a:lnTo>
                          <a:lnTo>
                            <a:pt x="92" y="202"/>
                          </a:lnTo>
                          <a:lnTo>
                            <a:pt x="110" y="200"/>
                          </a:lnTo>
                          <a:lnTo>
                            <a:pt x="114" y="200"/>
                          </a:lnTo>
                          <a:lnTo>
                            <a:pt x="114" y="198"/>
                          </a:lnTo>
                          <a:lnTo>
                            <a:pt x="102" y="194"/>
                          </a:lnTo>
                          <a:lnTo>
                            <a:pt x="46" y="182"/>
                          </a:lnTo>
                          <a:lnTo>
                            <a:pt x="28" y="176"/>
                          </a:lnTo>
                          <a:lnTo>
                            <a:pt x="22" y="174"/>
                          </a:lnTo>
                          <a:lnTo>
                            <a:pt x="20" y="172"/>
                          </a:lnTo>
                          <a:lnTo>
                            <a:pt x="18" y="162"/>
                          </a:lnTo>
                          <a:lnTo>
                            <a:pt x="20" y="158"/>
                          </a:lnTo>
                          <a:lnTo>
                            <a:pt x="22" y="154"/>
                          </a:lnTo>
                          <a:lnTo>
                            <a:pt x="26" y="152"/>
                          </a:lnTo>
                          <a:lnTo>
                            <a:pt x="32" y="148"/>
                          </a:lnTo>
                          <a:lnTo>
                            <a:pt x="40" y="144"/>
                          </a:lnTo>
                          <a:lnTo>
                            <a:pt x="50" y="144"/>
                          </a:lnTo>
                          <a:lnTo>
                            <a:pt x="68" y="146"/>
                          </a:lnTo>
                          <a:lnTo>
                            <a:pt x="144" y="152"/>
                          </a:lnTo>
                          <a:lnTo>
                            <a:pt x="166" y="154"/>
                          </a:lnTo>
                          <a:lnTo>
                            <a:pt x="190" y="150"/>
                          </a:lnTo>
                          <a:lnTo>
                            <a:pt x="238" y="140"/>
                          </a:lnTo>
                          <a:lnTo>
                            <a:pt x="272" y="134"/>
                          </a:lnTo>
                          <a:lnTo>
                            <a:pt x="280" y="130"/>
                          </a:lnTo>
                          <a:lnTo>
                            <a:pt x="282" y="128"/>
                          </a:lnTo>
                          <a:lnTo>
                            <a:pt x="284" y="126"/>
                          </a:lnTo>
                          <a:lnTo>
                            <a:pt x="282" y="112"/>
                          </a:lnTo>
                          <a:lnTo>
                            <a:pt x="278" y="104"/>
                          </a:lnTo>
                          <a:lnTo>
                            <a:pt x="274" y="100"/>
                          </a:lnTo>
                          <a:lnTo>
                            <a:pt x="270" y="96"/>
                          </a:lnTo>
                          <a:lnTo>
                            <a:pt x="260" y="92"/>
                          </a:lnTo>
                          <a:lnTo>
                            <a:pt x="252" y="84"/>
                          </a:lnTo>
                          <a:lnTo>
                            <a:pt x="238" y="70"/>
                          </a:lnTo>
                          <a:lnTo>
                            <a:pt x="236" y="66"/>
                          </a:lnTo>
                          <a:lnTo>
                            <a:pt x="224" y="50"/>
                          </a:lnTo>
                          <a:lnTo>
                            <a:pt x="220" y="40"/>
                          </a:lnTo>
                          <a:lnTo>
                            <a:pt x="218" y="26"/>
                          </a:lnTo>
                          <a:lnTo>
                            <a:pt x="218" y="14"/>
                          </a:lnTo>
                          <a:lnTo>
                            <a:pt x="220" y="8"/>
                          </a:lnTo>
                          <a:lnTo>
                            <a:pt x="230" y="4"/>
                          </a:lnTo>
                          <a:lnTo>
                            <a:pt x="236" y="0"/>
                          </a:lnTo>
                          <a:lnTo>
                            <a:pt x="240" y="0"/>
                          </a:lnTo>
                          <a:lnTo>
                            <a:pt x="248" y="2"/>
                          </a:lnTo>
                          <a:lnTo>
                            <a:pt x="254" y="6"/>
                          </a:lnTo>
                          <a:lnTo>
                            <a:pt x="262" y="16"/>
                          </a:lnTo>
                          <a:lnTo>
                            <a:pt x="272" y="30"/>
                          </a:lnTo>
                          <a:lnTo>
                            <a:pt x="286" y="46"/>
                          </a:lnTo>
                          <a:lnTo>
                            <a:pt x="300" y="60"/>
                          </a:lnTo>
                          <a:lnTo>
                            <a:pt x="314" y="72"/>
                          </a:lnTo>
                          <a:lnTo>
                            <a:pt x="324" y="80"/>
                          </a:lnTo>
                          <a:lnTo>
                            <a:pt x="350" y="92"/>
                          </a:lnTo>
                          <a:lnTo>
                            <a:pt x="382" y="104"/>
                          </a:lnTo>
                          <a:lnTo>
                            <a:pt x="398" y="112"/>
                          </a:lnTo>
                          <a:lnTo>
                            <a:pt x="408" y="116"/>
                          </a:lnTo>
                          <a:lnTo>
                            <a:pt x="426" y="120"/>
                          </a:lnTo>
                          <a:lnTo>
                            <a:pt x="436" y="122"/>
                          </a:lnTo>
                          <a:lnTo>
                            <a:pt x="446" y="128"/>
                          </a:lnTo>
                          <a:lnTo>
                            <a:pt x="456" y="134"/>
                          </a:lnTo>
                          <a:lnTo>
                            <a:pt x="464" y="142"/>
                          </a:lnTo>
                          <a:lnTo>
                            <a:pt x="466" y="144"/>
                          </a:lnTo>
                          <a:lnTo>
                            <a:pt x="470" y="152"/>
                          </a:lnTo>
                          <a:lnTo>
                            <a:pt x="476" y="162"/>
                          </a:lnTo>
                          <a:lnTo>
                            <a:pt x="480" y="170"/>
                          </a:lnTo>
                          <a:lnTo>
                            <a:pt x="480" y="176"/>
                          </a:lnTo>
                          <a:lnTo>
                            <a:pt x="480" y="186"/>
                          </a:lnTo>
                          <a:lnTo>
                            <a:pt x="478" y="192"/>
                          </a:lnTo>
                          <a:lnTo>
                            <a:pt x="488" y="192"/>
                          </a:lnTo>
                          <a:lnTo>
                            <a:pt x="490" y="192"/>
                          </a:lnTo>
                          <a:lnTo>
                            <a:pt x="488" y="192"/>
                          </a:lnTo>
                          <a:lnTo>
                            <a:pt x="474" y="198"/>
                          </a:lnTo>
                          <a:lnTo>
                            <a:pt x="406" y="224"/>
                          </a:lnTo>
                          <a:lnTo>
                            <a:pt x="358" y="224"/>
                          </a:lnTo>
                          <a:lnTo>
                            <a:pt x="272" y="226"/>
                          </a:lnTo>
                          <a:lnTo>
                            <a:pt x="236" y="226"/>
                          </a:lnTo>
                          <a:close/>
                        </a:path>
                      </a:pathLst>
                    </a:custGeom>
                    <a:solidFill>
                      <a:srgbClr val="8F8F8F"/>
                    </a:solidFill>
                    <a:ln w="9525">
                      <a:noFill/>
                      <a:round/>
                      <a:headEnd/>
                      <a:tailEnd/>
                    </a:ln>
                  </p:spPr>
                  <p:txBody>
                    <a:bodyPr/>
                    <a:lstStyle/>
                    <a:p>
                      <a:pPr defTabSz="914400" fontAlgn="auto">
                        <a:spcBef>
                          <a:spcPts val="0"/>
                        </a:spcBef>
                        <a:spcAft>
                          <a:spcPts val="0"/>
                        </a:spcAft>
                        <a:defRPr/>
                      </a:pPr>
                      <a:endParaRPr lang="da-DK" sz="1800" kern="0">
                        <a:solidFill>
                          <a:sysClr val="windowText" lastClr="000000"/>
                        </a:solidFill>
                        <a:latin typeface="Arial" pitchFamily="34" charset="0"/>
                        <a:ea typeface="ＭＳ Ｐゴシック" charset="-128"/>
                        <a:cs typeface="+mn-cs"/>
                      </a:endParaRPr>
                    </a:p>
                  </p:txBody>
                </p:sp>
              </p:grpSp>
            </p:grpSp>
            <p:sp>
              <p:nvSpPr>
                <p:cNvPr id="14" name="Freeform 265"/>
                <p:cNvSpPr>
                  <a:spLocks/>
                </p:cNvSpPr>
                <p:nvPr/>
              </p:nvSpPr>
              <p:spPr bwMode="auto">
                <a:xfrm flipH="1">
                  <a:off x="6783807" y="5298006"/>
                  <a:ext cx="505903" cy="792737"/>
                </a:xfrm>
                <a:custGeom>
                  <a:avLst/>
                  <a:gdLst/>
                  <a:ahLst/>
                  <a:cxnLst>
                    <a:cxn ang="0">
                      <a:pos x="0" y="870"/>
                    </a:cxn>
                    <a:cxn ang="0">
                      <a:pos x="8" y="812"/>
                    </a:cxn>
                    <a:cxn ang="0">
                      <a:pos x="30" y="702"/>
                    </a:cxn>
                    <a:cxn ang="0">
                      <a:pos x="76" y="534"/>
                    </a:cxn>
                    <a:cxn ang="0">
                      <a:pos x="76" y="460"/>
                    </a:cxn>
                    <a:cxn ang="0">
                      <a:pos x="68" y="432"/>
                    </a:cxn>
                    <a:cxn ang="0">
                      <a:pos x="52" y="402"/>
                    </a:cxn>
                    <a:cxn ang="0">
                      <a:pos x="38" y="352"/>
                    </a:cxn>
                    <a:cxn ang="0">
                      <a:pos x="30" y="300"/>
                    </a:cxn>
                    <a:cxn ang="0">
                      <a:pos x="38" y="278"/>
                    </a:cxn>
                    <a:cxn ang="0">
                      <a:pos x="44" y="264"/>
                    </a:cxn>
                    <a:cxn ang="0">
                      <a:pos x="52" y="242"/>
                    </a:cxn>
                    <a:cxn ang="0">
                      <a:pos x="60" y="220"/>
                    </a:cxn>
                    <a:cxn ang="0">
                      <a:pos x="68" y="168"/>
                    </a:cxn>
                    <a:cxn ang="0">
                      <a:pos x="76" y="102"/>
                    </a:cxn>
                    <a:cxn ang="0">
                      <a:pos x="98" y="96"/>
                    </a:cxn>
                    <a:cxn ang="0">
                      <a:pos x="112" y="110"/>
                    </a:cxn>
                    <a:cxn ang="0">
                      <a:pos x="98" y="264"/>
                    </a:cxn>
                    <a:cxn ang="0">
                      <a:pos x="120" y="242"/>
                    </a:cxn>
                    <a:cxn ang="0">
                      <a:pos x="164" y="220"/>
                    </a:cxn>
                    <a:cxn ang="0">
                      <a:pos x="188" y="198"/>
                    </a:cxn>
                    <a:cxn ang="0">
                      <a:pos x="194" y="176"/>
                    </a:cxn>
                    <a:cxn ang="0">
                      <a:pos x="202" y="162"/>
                    </a:cxn>
                    <a:cxn ang="0">
                      <a:pos x="224" y="102"/>
                    </a:cxn>
                    <a:cxn ang="0">
                      <a:pos x="246" y="66"/>
                    </a:cxn>
                    <a:cxn ang="0">
                      <a:pos x="262" y="36"/>
                    </a:cxn>
                    <a:cxn ang="0">
                      <a:pos x="276" y="22"/>
                    </a:cxn>
                    <a:cxn ang="0">
                      <a:pos x="306" y="16"/>
                    </a:cxn>
                    <a:cxn ang="0">
                      <a:pos x="382" y="8"/>
                    </a:cxn>
                    <a:cxn ang="0">
                      <a:pos x="486" y="0"/>
                    </a:cxn>
                    <a:cxn ang="0">
                      <a:pos x="492" y="16"/>
                    </a:cxn>
                    <a:cxn ang="0">
                      <a:pos x="500" y="30"/>
                    </a:cxn>
                    <a:cxn ang="0">
                      <a:pos x="508" y="58"/>
                    </a:cxn>
                    <a:cxn ang="0">
                      <a:pos x="516" y="74"/>
                    </a:cxn>
                    <a:cxn ang="0">
                      <a:pos x="508" y="102"/>
                    </a:cxn>
                    <a:cxn ang="0">
                      <a:pos x="500" y="132"/>
                    </a:cxn>
                    <a:cxn ang="0">
                      <a:pos x="492" y="140"/>
                    </a:cxn>
                    <a:cxn ang="0">
                      <a:pos x="470" y="154"/>
                    </a:cxn>
                    <a:cxn ang="0">
                      <a:pos x="440" y="184"/>
                    </a:cxn>
                    <a:cxn ang="0">
                      <a:pos x="396" y="212"/>
                    </a:cxn>
                    <a:cxn ang="0">
                      <a:pos x="374" y="242"/>
                    </a:cxn>
                    <a:cxn ang="0">
                      <a:pos x="344" y="270"/>
                    </a:cxn>
                    <a:cxn ang="0">
                      <a:pos x="328" y="292"/>
                    </a:cxn>
                    <a:cxn ang="0">
                      <a:pos x="306" y="322"/>
                    </a:cxn>
                    <a:cxn ang="0">
                      <a:pos x="284" y="374"/>
                    </a:cxn>
                    <a:cxn ang="0">
                      <a:pos x="262" y="440"/>
                    </a:cxn>
                    <a:cxn ang="0">
                      <a:pos x="256" y="896"/>
                    </a:cxn>
                    <a:cxn ang="0">
                      <a:pos x="0" y="896"/>
                    </a:cxn>
                    <a:cxn ang="0">
                      <a:pos x="0" y="870"/>
                    </a:cxn>
                  </a:cxnLst>
                  <a:rect l="0" t="0" r="r" b="b"/>
                  <a:pathLst>
                    <a:path w="516" h="896">
                      <a:moveTo>
                        <a:pt x="0" y="870"/>
                      </a:moveTo>
                      <a:lnTo>
                        <a:pt x="8" y="812"/>
                      </a:lnTo>
                      <a:lnTo>
                        <a:pt x="30" y="702"/>
                      </a:lnTo>
                      <a:lnTo>
                        <a:pt x="76" y="534"/>
                      </a:lnTo>
                      <a:lnTo>
                        <a:pt x="76" y="460"/>
                      </a:lnTo>
                      <a:lnTo>
                        <a:pt x="68" y="432"/>
                      </a:lnTo>
                      <a:lnTo>
                        <a:pt x="52" y="402"/>
                      </a:lnTo>
                      <a:lnTo>
                        <a:pt x="38" y="352"/>
                      </a:lnTo>
                      <a:lnTo>
                        <a:pt x="30" y="300"/>
                      </a:lnTo>
                      <a:lnTo>
                        <a:pt x="38" y="278"/>
                      </a:lnTo>
                      <a:lnTo>
                        <a:pt x="44" y="264"/>
                      </a:lnTo>
                      <a:lnTo>
                        <a:pt x="52" y="242"/>
                      </a:lnTo>
                      <a:lnTo>
                        <a:pt x="60" y="220"/>
                      </a:lnTo>
                      <a:lnTo>
                        <a:pt x="68" y="168"/>
                      </a:lnTo>
                      <a:lnTo>
                        <a:pt x="76" y="102"/>
                      </a:lnTo>
                      <a:lnTo>
                        <a:pt x="98" y="96"/>
                      </a:lnTo>
                      <a:lnTo>
                        <a:pt x="112" y="110"/>
                      </a:lnTo>
                      <a:lnTo>
                        <a:pt x="98" y="264"/>
                      </a:lnTo>
                      <a:lnTo>
                        <a:pt x="120" y="242"/>
                      </a:lnTo>
                      <a:lnTo>
                        <a:pt x="164" y="220"/>
                      </a:lnTo>
                      <a:lnTo>
                        <a:pt x="188" y="198"/>
                      </a:lnTo>
                      <a:lnTo>
                        <a:pt x="194" y="176"/>
                      </a:lnTo>
                      <a:lnTo>
                        <a:pt x="202" y="162"/>
                      </a:lnTo>
                      <a:lnTo>
                        <a:pt x="224" y="102"/>
                      </a:lnTo>
                      <a:lnTo>
                        <a:pt x="246" y="66"/>
                      </a:lnTo>
                      <a:lnTo>
                        <a:pt x="262" y="36"/>
                      </a:lnTo>
                      <a:lnTo>
                        <a:pt x="276" y="22"/>
                      </a:lnTo>
                      <a:lnTo>
                        <a:pt x="306" y="16"/>
                      </a:lnTo>
                      <a:lnTo>
                        <a:pt x="382" y="8"/>
                      </a:lnTo>
                      <a:lnTo>
                        <a:pt x="486" y="0"/>
                      </a:lnTo>
                      <a:lnTo>
                        <a:pt x="492" y="16"/>
                      </a:lnTo>
                      <a:lnTo>
                        <a:pt x="500" y="30"/>
                      </a:lnTo>
                      <a:lnTo>
                        <a:pt x="508" y="58"/>
                      </a:lnTo>
                      <a:lnTo>
                        <a:pt x="516" y="74"/>
                      </a:lnTo>
                      <a:lnTo>
                        <a:pt x="508" y="102"/>
                      </a:lnTo>
                      <a:lnTo>
                        <a:pt x="500" y="132"/>
                      </a:lnTo>
                      <a:lnTo>
                        <a:pt x="492" y="140"/>
                      </a:lnTo>
                      <a:lnTo>
                        <a:pt x="470" y="154"/>
                      </a:lnTo>
                      <a:lnTo>
                        <a:pt x="440" y="184"/>
                      </a:lnTo>
                      <a:lnTo>
                        <a:pt x="396" y="212"/>
                      </a:lnTo>
                      <a:lnTo>
                        <a:pt x="374" y="242"/>
                      </a:lnTo>
                      <a:lnTo>
                        <a:pt x="344" y="270"/>
                      </a:lnTo>
                      <a:lnTo>
                        <a:pt x="328" y="292"/>
                      </a:lnTo>
                      <a:lnTo>
                        <a:pt x="306" y="322"/>
                      </a:lnTo>
                      <a:lnTo>
                        <a:pt x="284" y="374"/>
                      </a:lnTo>
                      <a:lnTo>
                        <a:pt x="262" y="440"/>
                      </a:lnTo>
                      <a:lnTo>
                        <a:pt x="256" y="896"/>
                      </a:lnTo>
                      <a:lnTo>
                        <a:pt x="0" y="896"/>
                      </a:lnTo>
                      <a:lnTo>
                        <a:pt x="0" y="870"/>
                      </a:lnTo>
                      <a:close/>
                    </a:path>
                  </a:pathLst>
                </a:custGeom>
                <a:gradFill flip="none" rotWithShape="1">
                  <a:gsLst>
                    <a:gs pos="0">
                      <a:srgbClr val="E6E6E6">
                        <a:shade val="30000"/>
                        <a:satMod val="115000"/>
                      </a:srgbClr>
                    </a:gs>
                    <a:gs pos="50000">
                      <a:srgbClr val="E6E6E6">
                        <a:shade val="67500"/>
                        <a:satMod val="115000"/>
                        <a:alpha val="45000"/>
                      </a:srgbClr>
                    </a:gs>
                    <a:gs pos="100000">
                      <a:srgbClr val="E6E6E6">
                        <a:shade val="100000"/>
                        <a:satMod val="115000"/>
                        <a:alpha val="0"/>
                      </a:srgbClr>
                    </a:gs>
                  </a:gsLst>
                  <a:lin ang="5400000" scaled="1"/>
                  <a:tileRect/>
                </a:gradFill>
                <a:ln w="9525">
                  <a:noFill/>
                  <a:round/>
                  <a:headEnd/>
                  <a:tailEnd/>
                </a:ln>
              </p:spPr>
              <p:txBody>
                <a:bodyPr/>
                <a:lstStyle/>
                <a:p>
                  <a:pPr defTabSz="914400" fontAlgn="auto">
                    <a:spcBef>
                      <a:spcPts val="0"/>
                    </a:spcBef>
                    <a:spcAft>
                      <a:spcPts val="0"/>
                    </a:spcAft>
                    <a:defRPr/>
                  </a:pPr>
                  <a:endParaRPr lang="da-DK" sz="1800" kern="0">
                    <a:solidFill>
                      <a:sysClr val="windowText" lastClr="000000"/>
                    </a:solidFill>
                    <a:latin typeface="Arial" pitchFamily="34" charset="0"/>
                    <a:ea typeface="ＭＳ Ｐゴシック" charset="-128"/>
                    <a:cs typeface="+mn-cs"/>
                  </a:endParaRPr>
                </a:p>
              </p:txBody>
            </p:sp>
            <p:sp>
              <p:nvSpPr>
                <p:cNvPr id="15" name="Freeform 267"/>
                <p:cNvSpPr>
                  <a:spLocks/>
                </p:cNvSpPr>
                <p:nvPr/>
              </p:nvSpPr>
              <p:spPr bwMode="auto">
                <a:xfrm flipH="1">
                  <a:off x="7767350" y="5563664"/>
                  <a:ext cx="247298" cy="654256"/>
                </a:xfrm>
                <a:custGeom>
                  <a:avLst/>
                  <a:gdLst/>
                  <a:ahLst/>
                  <a:cxnLst>
                    <a:cxn ang="0">
                      <a:pos x="0" y="582"/>
                    </a:cxn>
                    <a:cxn ang="0">
                      <a:pos x="6" y="540"/>
                    </a:cxn>
                    <a:cxn ang="0">
                      <a:pos x="18" y="462"/>
                    </a:cxn>
                    <a:cxn ang="0">
                      <a:pos x="44" y="350"/>
                    </a:cxn>
                    <a:cxn ang="0">
                      <a:pos x="44" y="290"/>
                    </a:cxn>
                    <a:cxn ang="0">
                      <a:pos x="40" y="262"/>
                    </a:cxn>
                    <a:cxn ang="0">
                      <a:pos x="30" y="232"/>
                    </a:cxn>
                    <a:cxn ang="0">
                      <a:pos x="22" y="182"/>
                    </a:cxn>
                    <a:cxn ang="0">
                      <a:pos x="18" y="136"/>
                    </a:cxn>
                    <a:cxn ang="0">
                      <a:pos x="22" y="122"/>
                    </a:cxn>
                    <a:cxn ang="0">
                      <a:pos x="26" y="114"/>
                    </a:cxn>
                    <a:cxn ang="0">
                      <a:pos x="30" y="100"/>
                    </a:cxn>
                    <a:cxn ang="0">
                      <a:pos x="34" y="86"/>
                    </a:cxn>
                    <a:cxn ang="0">
                      <a:pos x="40" y="48"/>
                    </a:cxn>
                    <a:cxn ang="0">
                      <a:pos x="44" y="0"/>
                    </a:cxn>
                    <a:cxn ang="0">
                      <a:pos x="56" y="6"/>
                    </a:cxn>
                    <a:cxn ang="0">
                      <a:pos x="64" y="26"/>
                    </a:cxn>
                    <a:cxn ang="0">
                      <a:pos x="56" y="142"/>
                    </a:cxn>
                    <a:cxn ang="0">
                      <a:pos x="68" y="136"/>
                    </a:cxn>
                    <a:cxn ang="0">
                      <a:pos x="68" y="136"/>
                    </a:cxn>
                    <a:cxn ang="0">
                      <a:pos x="72" y="130"/>
                    </a:cxn>
                    <a:cxn ang="0">
                      <a:pos x="76" y="124"/>
                    </a:cxn>
                    <a:cxn ang="0">
                      <a:pos x="80" y="120"/>
                    </a:cxn>
                    <a:cxn ang="0">
                      <a:pos x="86" y="116"/>
                    </a:cxn>
                    <a:cxn ang="0">
                      <a:pos x="94" y="118"/>
                    </a:cxn>
                    <a:cxn ang="0">
                      <a:pos x="100" y="124"/>
                    </a:cxn>
                    <a:cxn ang="0">
                      <a:pos x="108" y="136"/>
                    </a:cxn>
                    <a:cxn ang="0">
                      <a:pos x="108" y="136"/>
                    </a:cxn>
                    <a:cxn ang="0">
                      <a:pos x="114" y="146"/>
                    </a:cxn>
                    <a:cxn ang="0">
                      <a:pos x="124" y="156"/>
                    </a:cxn>
                    <a:cxn ang="0">
                      <a:pos x="134" y="164"/>
                    </a:cxn>
                    <a:cxn ang="0">
                      <a:pos x="148" y="170"/>
                    </a:cxn>
                    <a:cxn ang="0">
                      <a:pos x="162" y="176"/>
                    </a:cxn>
                    <a:cxn ang="0">
                      <a:pos x="178" y="180"/>
                    </a:cxn>
                    <a:cxn ang="0">
                      <a:pos x="210" y="188"/>
                    </a:cxn>
                    <a:cxn ang="0">
                      <a:pos x="240" y="192"/>
                    </a:cxn>
                    <a:cxn ang="0">
                      <a:pos x="266" y="194"/>
                    </a:cxn>
                    <a:cxn ang="0">
                      <a:pos x="292" y="194"/>
                    </a:cxn>
                    <a:cxn ang="0">
                      <a:pos x="296" y="210"/>
                    </a:cxn>
                    <a:cxn ang="0">
                      <a:pos x="292" y="230"/>
                    </a:cxn>
                    <a:cxn ang="0">
                      <a:pos x="286" y="250"/>
                    </a:cxn>
                    <a:cxn ang="0">
                      <a:pos x="282" y="252"/>
                    </a:cxn>
                    <a:cxn ang="0">
                      <a:pos x="270" y="252"/>
                    </a:cxn>
                    <a:cxn ang="0">
                      <a:pos x="252" y="260"/>
                    </a:cxn>
                    <a:cxn ang="0">
                      <a:pos x="226" y="260"/>
                    </a:cxn>
                    <a:cxn ang="0">
                      <a:pos x="214" y="272"/>
                    </a:cxn>
                    <a:cxn ang="0">
                      <a:pos x="198" y="280"/>
                    </a:cxn>
                    <a:cxn ang="0">
                      <a:pos x="188" y="288"/>
                    </a:cxn>
                    <a:cxn ang="0">
                      <a:pos x="176" y="300"/>
                    </a:cxn>
                    <a:cxn ang="0">
                      <a:pos x="164" y="330"/>
                    </a:cxn>
                    <a:cxn ang="0">
                      <a:pos x="150" y="372"/>
                    </a:cxn>
                    <a:cxn ang="0">
                      <a:pos x="148" y="740"/>
                    </a:cxn>
                    <a:cxn ang="0">
                      <a:pos x="0" y="604"/>
                    </a:cxn>
                    <a:cxn ang="0">
                      <a:pos x="0" y="582"/>
                    </a:cxn>
                  </a:cxnLst>
                  <a:rect l="0" t="0" r="r" b="b"/>
                  <a:pathLst>
                    <a:path w="296" h="740">
                      <a:moveTo>
                        <a:pt x="0" y="582"/>
                      </a:moveTo>
                      <a:lnTo>
                        <a:pt x="6" y="540"/>
                      </a:lnTo>
                      <a:lnTo>
                        <a:pt x="18" y="462"/>
                      </a:lnTo>
                      <a:lnTo>
                        <a:pt x="44" y="350"/>
                      </a:lnTo>
                      <a:lnTo>
                        <a:pt x="44" y="290"/>
                      </a:lnTo>
                      <a:lnTo>
                        <a:pt x="40" y="262"/>
                      </a:lnTo>
                      <a:lnTo>
                        <a:pt x="30" y="232"/>
                      </a:lnTo>
                      <a:lnTo>
                        <a:pt x="22" y="182"/>
                      </a:lnTo>
                      <a:lnTo>
                        <a:pt x="18" y="136"/>
                      </a:lnTo>
                      <a:lnTo>
                        <a:pt x="22" y="122"/>
                      </a:lnTo>
                      <a:lnTo>
                        <a:pt x="26" y="114"/>
                      </a:lnTo>
                      <a:lnTo>
                        <a:pt x="30" y="100"/>
                      </a:lnTo>
                      <a:lnTo>
                        <a:pt x="34" y="86"/>
                      </a:lnTo>
                      <a:lnTo>
                        <a:pt x="40" y="48"/>
                      </a:lnTo>
                      <a:lnTo>
                        <a:pt x="44" y="0"/>
                      </a:lnTo>
                      <a:lnTo>
                        <a:pt x="56" y="6"/>
                      </a:lnTo>
                      <a:lnTo>
                        <a:pt x="64" y="26"/>
                      </a:lnTo>
                      <a:lnTo>
                        <a:pt x="56" y="142"/>
                      </a:lnTo>
                      <a:lnTo>
                        <a:pt x="68" y="136"/>
                      </a:lnTo>
                      <a:lnTo>
                        <a:pt x="68" y="136"/>
                      </a:lnTo>
                      <a:lnTo>
                        <a:pt x="72" y="130"/>
                      </a:lnTo>
                      <a:lnTo>
                        <a:pt x="76" y="124"/>
                      </a:lnTo>
                      <a:lnTo>
                        <a:pt x="80" y="120"/>
                      </a:lnTo>
                      <a:lnTo>
                        <a:pt x="86" y="116"/>
                      </a:lnTo>
                      <a:lnTo>
                        <a:pt x="94" y="118"/>
                      </a:lnTo>
                      <a:lnTo>
                        <a:pt x="100" y="124"/>
                      </a:lnTo>
                      <a:lnTo>
                        <a:pt x="108" y="136"/>
                      </a:lnTo>
                      <a:lnTo>
                        <a:pt x="108" y="136"/>
                      </a:lnTo>
                      <a:lnTo>
                        <a:pt x="114" y="146"/>
                      </a:lnTo>
                      <a:lnTo>
                        <a:pt x="124" y="156"/>
                      </a:lnTo>
                      <a:lnTo>
                        <a:pt x="134" y="164"/>
                      </a:lnTo>
                      <a:lnTo>
                        <a:pt x="148" y="170"/>
                      </a:lnTo>
                      <a:lnTo>
                        <a:pt x="162" y="176"/>
                      </a:lnTo>
                      <a:lnTo>
                        <a:pt x="178" y="180"/>
                      </a:lnTo>
                      <a:lnTo>
                        <a:pt x="210" y="188"/>
                      </a:lnTo>
                      <a:lnTo>
                        <a:pt x="240" y="192"/>
                      </a:lnTo>
                      <a:lnTo>
                        <a:pt x="266" y="194"/>
                      </a:lnTo>
                      <a:lnTo>
                        <a:pt x="292" y="194"/>
                      </a:lnTo>
                      <a:lnTo>
                        <a:pt x="296" y="210"/>
                      </a:lnTo>
                      <a:lnTo>
                        <a:pt x="292" y="230"/>
                      </a:lnTo>
                      <a:lnTo>
                        <a:pt x="286" y="250"/>
                      </a:lnTo>
                      <a:lnTo>
                        <a:pt x="282" y="252"/>
                      </a:lnTo>
                      <a:lnTo>
                        <a:pt x="270" y="252"/>
                      </a:lnTo>
                      <a:lnTo>
                        <a:pt x="252" y="260"/>
                      </a:lnTo>
                      <a:lnTo>
                        <a:pt x="226" y="260"/>
                      </a:lnTo>
                      <a:lnTo>
                        <a:pt x="214" y="272"/>
                      </a:lnTo>
                      <a:lnTo>
                        <a:pt x="198" y="280"/>
                      </a:lnTo>
                      <a:lnTo>
                        <a:pt x="188" y="288"/>
                      </a:lnTo>
                      <a:lnTo>
                        <a:pt x="176" y="300"/>
                      </a:lnTo>
                      <a:lnTo>
                        <a:pt x="164" y="330"/>
                      </a:lnTo>
                      <a:lnTo>
                        <a:pt x="150" y="372"/>
                      </a:lnTo>
                      <a:lnTo>
                        <a:pt x="148" y="740"/>
                      </a:lnTo>
                      <a:lnTo>
                        <a:pt x="0" y="604"/>
                      </a:lnTo>
                      <a:lnTo>
                        <a:pt x="0" y="582"/>
                      </a:lnTo>
                      <a:close/>
                    </a:path>
                  </a:pathLst>
                </a:custGeom>
                <a:gradFill flip="none" rotWithShape="1">
                  <a:gsLst>
                    <a:gs pos="0">
                      <a:srgbClr val="E6E6E6">
                        <a:shade val="30000"/>
                        <a:satMod val="115000"/>
                      </a:srgbClr>
                    </a:gs>
                    <a:gs pos="50000">
                      <a:srgbClr val="E6E6E6">
                        <a:shade val="67500"/>
                        <a:satMod val="115000"/>
                        <a:alpha val="45000"/>
                      </a:srgbClr>
                    </a:gs>
                    <a:gs pos="100000">
                      <a:srgbClr val="E6E6E6">
                        <a:shade val="100000"/>
                        <a:satMod val="115000"/>
                        <a:alpha val="0"/>
                      </a:srgbClr>
                    </a:gs>
                  </a:gsLst>
                  <a:lin ang="5400000" scaled="1"/>
                  <a:tileRect/>
                </a:gradFill>
                <a:ln w="9525">
                  <a:noFill/>
                  <a:round/>
                  <a:headEnd/>
                  <a:tailEnd/>
                </a:ln>
              </p:spPr>
              <p:txBody>
                <a:bodyPr/>
                <a:lstStyle/>
                <a:p>
                  <a:pPr>
                    <a:defRPr/>
                  </a:pPr>
                  <a:endParaRPr lang="da-DK" kern="0">
                    <a:solidFill>
                      <a:sysClr val="windowText" lastClr="000000"/>
                    </a:solidFill>
                    <a:latin typeface="Arial" pitchFamily="34" charset="0"/>
                    <a:ea typeface="ＭＳ Ｐゴシック" charset="-128"/>
                    <a:cs typeface="+mn-cs"/>
                  </a:endParaRPr>
                </a:p>
              </p:txBody>
            </p:sp>
          </p:grpSp>
          <p:sp>
            <p:nvSpPr>
              <p:cNvPr id="12" name="Kombinationstegning 81"/>
              <p:cNvSpPr>
                <a:spLocks noChangeArrowheads="1"/>
              </p:cNvSpPr>
              <p:nvPr/>
            </p:nvSpPr>
            <p:spPr bwMode="auto">
              <a:xfrm>
                <a:off x="6998067" y="2553281"/>
                <a:ext cx="177823" cy="197028"/>
              </a:xfrm>
              <a:custGeom>
                <a:avLst/>
                <a:gdLst>
                  <a:gd name="T0" fmla="*/ 12700 w 177800"/>
                  <a:gd name="T1" fmla="*/ 0 h 196850"/>
                  <a:gd name="T2" fmla="*/ 0 w 177800"/>
                  <a:gd name="T3" fmla="*/ 196850 h 196850"/>
                  <a:gd name="T4" fmla="*/ 177800 w 177800"/>
                  <a:gd name="T5" fmla="*/ 196850 h 196850"/>
                  <a:gd name="T6" fmla="*/ 120650 w 177800"/>
                  <a:gd name="T7" fmla="*/ 31750 h 196850"/>
                  <a:gd name="T8" fmla="*/ 12700 w 177800"/>
                  <a:gd name="T9" fmla="*/ 0 h 196850"/>
                  <a:gd name="T10" fmla="*/ 0 60000 65536"/>
                  <a:gd name="T11" fmla="*/ 0 60000 65536"/>
                  <a:gd name="T12" fmla="*/ 0 60000 65536"/>
                  <a:gd name="T13" fmla="*/ 0 60000 65536"/>
                  <a:gd name="T14" fmla="*/ 0 60000 65536"/>
                  <a:gd name="T15" fmla="*/ 0 w 177800"/>
                  <a:gd name="T16" fmla="*/ 0 h 196850"/>
                  <a:gd name="T17" fmla="*/ 177800 w 177800"/>
                  <a:gd name="T18" fmla="*/ 196850 h 196850"/>
                </a:gdLst>
                <a:ahLst/>
                <a:cxnLst>
                  <a:cxn ang="T10">
                    <a:pos x="T0" y="T1"/>
                  </a:cxn>
                  <a:cxn ang="T11">
                    <a:pos x="T2" y="T3"/>
                  </a:cxn>
                  <a:cxn ang="T12">
                    <a:pos x="T4" y="T5"/>
                  </a:cxn>
                  <a:cxn ang="T13">
                    <a:pos x="T6" y="T7"/>
                  </a:cxn>
                  <a:cxn ang="T14">
                    <a:pos x="T8" y="T9"/>
                  </a:cxn>
                </a:cxnLst>
                <a:rect l="T15" t="T16" r="T17" b="T18"/>
                <a:pathLst>
                  <a:path w="177800" h="196850">
                    <a:moveTo>
                      <a:pt x="12700" y="0"/>
                    </a:moveTo>
                    <a:cubicBezTo>
                      <a:pt x="8326" y="65607"/>
                      <a:pt x="0" y="131097"/>
                      <a:pt x="0" y="196850"/>
                    </a:cubicBezTo>
                    <a:lnTo>
                      <a:pt x="177800" y="196850"/>
                    </a:lnTo>
                    <a:lnTo>
                      <a:pt x="120650" y="31750"/>
                    </a:lnTo>
                    <a:lnTo>
                      <a:pt x="12700" y="0"/>
                    </a:lnTo>
                    <a:close/>
                  </a:path>
                </a:pathLst>
              </a:custGeom>
              <a:solidFill>
                <a:srgbClr val="010101"/>
              </a:solidFill>
              <a:ln w="9525">
                <a:noFill/>
                <a:round/>
                <a:headEnd/>
                <a:tailEnd/>
              </a:ln>
            </p:spPr>
            <p:txBody>
              <a:bodyPr/>
              <a:lstStyle/>
              <a:p>
                <a:pPr defTabSz="914400" fontAlgn="auto">
                  <a:spcBef>
                    <a:spcPts val="0"/>
                  </a:spcBef>
                  <a:spcAft>
                    <a:spcPts val="0"/>
                  </a:spcAft>
                  <a:defRPr/>
                </a:pPr>
                <a:endParaRPr lang="da-DK" sz="1800" kern="0">
                  <a:solidFill>
                    <a:sysClr val="windowText" lastClr="000000"/>
                  </a:solidFill>
                  <a:latin typeface="Arial" pitchFamily="34" charset="0"/>
                  <a:ea typeface="ＭＳ Ｐゴシック" charset="-128"/>
                  <a:cs typeface="+mn-cs"/>
                </a:endParaRPr>
              </a:p>
            </p:txBody>
          </p:sp>
        </p:grpSp>
        <p:sp>
          <p:nvSpPr>
            <p:cNvPr id="8" name="Freeform 82"/>
            <p:cNvSpPr>
              <a:spLocks/>
            </p:cNvSpPr>
            <p:nvPr/>
          </p:nvSpPr>
          <p:spPr bwMode="auto">
            <a:xfrm>
              <a:off x="7212220" y="1615964"/>
              <a:ext cx="499054" cy="759419"/>
            </a:xfrm>
            <a:custGeom>
              <a:avLst/>
              <a:gdLst>
                <a:gd name="T0" fmla="*/ 496715 w 440"/>
                <a:gd name="T1" fmla="*/ 24949 h 670"/>
                <a:gd name="T2" fmla="*/ 498983 w 440"/>
                <a:gd name="T3" fmla="*/ 9072 h 670"/>
                <a:gd name="T4" fmla="*/ 498983 w 440"/>
                <a:gd name="T5" fmla="*/ 0 h 670"/>
                <a:gd name="T6" fmla="*/ 467230 w 440"/>
                <a:gd name="T7" fmla="*/ 0 h 670"/>
                <a:gd name="T8" fmla="*/ 467230 w 440"/>
                <a:gd name="T9" fmla="*/ 4536 h 670"/>
                <a:gd name="T10" fmla="*/ 442280 w 440"/>
                <a:gd name="T11" fmla="*/ 29485 h 670"/>
                <a:gd name="T12" fmla="*/ 410527 w 440"/>
                <a:gd name="T13" fmla="*/ 61239 h 670"/>
                <a:gd name="T14" fmla="*/ 385578 w 440"/>
                <a:gd name="T15" fmla="*/ 86188 h 670"/>
                <a:gd name="T16" fmla="*/ 344752 w 440"/>
                <a:gd name="T17" fmla="*/ 111137 h 670"/>
                <a:gd name="T18" fmla="*/ 265368 w 440"/>
                <a:gd name="T19" fmla="*/ 151963 h 670"/>
                <a:gd name="T20" fmla="*/ 224542 w 440"/>
                <a:gd name="T21" fmla="*/ 176912 h 670"/>
                <a:gd name="T22" fmla="*/ 199593 w 440"/>
                <a:gd name="T23" fmla="*/ 192789 h 670"/>
                <a:gd name="T24" fmla="*/ 183716 w 440"/>
                <a:gd name="T25" fmla="*/ 217738 h 670"/>
                <a:gd name="T26" fmla="*/ 183716 w 440"/>
                <a:gd name="T27" fmla="*/ 242687 h 670"/>
                <a:gd name="T28" fmla="*/ 167840 w 440"/>
                <a:gd name="T29" fmla="*/ 217738 h 670"/>
                <a:gd name="T30" fmla="*/ 158767 w 440"/>
                <a:gd name="T31" fmla="*/ 176912 h 670"/>
                <a:gd name="T32" fmla="*/ 142891 w 440"/>
                <a:gd name="T33" fmla="*/ 151963 h 670"/>
                <a:gd name="T34" fmla="*/ 136086 w 440"/>
                <a:gd name="T35" fmla="*/ 136086 h 670"/>
                <a:gd name="T36" fmla="*/ 136086 w 440"/>
                <a:gd name="T37" fmla="*/ 111137 h 670"/>
                <a:gd name="T38" fmla="*/ 136086 w 440"/>
                <a:gd name="T39" fmla="*/ 86188 h 670"/>
                <a:gd name="T40" fmla="*/ 167840 w 440"/>
                <a:gd name="T41" fmla="*/ 79384 h 670"/>
                <a:gd name="T42" fmla="*/ 190521 w 440"/>
                <a:gd name="T43" fmla="*/ 61239 h 670"/>
                <a:gd name="T44" fmla="*/ 199593 w 440"/>
                <a:gd name="T45" fmla="*/ 38558 h 670"/>
                <a:gd name="T46" fmla="*/ 115673 w 440"/>
                <a:gd name="T47" fmla="*/ 52166 h 670"/>
                <a:gd name="T48" fmla="*/ 102065 w 440"/>
                <a:gd name="T49" fmla="*/ 74847 h 670"/>
                <a:gd name="T50" fmla="*/ 88456 w 440"/>
                <a:gd name="T51" fmla="*/ 90724 h 670"/>
                <a:gd name="T52" fmla="*/ 88456 w 440"/>
                <a:gd name="T53" fmla="*/ 90724 h 670"/>
                <a:gd name="T54" fmla="*/ 72579 w 440"/>
                <a:gd name="T55" fmla="*/ 140622 h 670"/>
                <a:gd name="T56" fmla="*/ 56703 w 440"/>
                <a:gd name="T57" fmla="*/ 240419 h 670"/>
                <a:gd name="T58" fmla="*/ 24949 w 440"/>
                <a:gd name="T59" fmla="*/ 446817 h 670"/>
                <a:gd name="T60" fmla="*/ 9072 w 440"/>
                <a:gd name="T61" fmla="*/ 653214 h 670"/>
                <a:gd name="T62" fmla="*/ 0 w 440"/>
                <a:gd name="T63" fmla="*/ 728062 h 670"/>
                <a:gd name="T64" fmla="*/ 9072 w 440"/>
                <a:gd name="T65" fmla="*/ 759815 h 670"/>
                <a:gd name="T66" fmla="*/ 56703 w 440"/>
                <a:gd name="T67" fmla="*/ 669091 h 670"/>
                <a:gd name="T68" fmla="*/ 176912 w 440"/>
                <a:gd name="T69" fmla="*/ 446817 h 670"/>
                <a:gd name="T70" fmla="*/ 247223 w 440"/>
                <a:gd name="T71" fmla="*/ 322071 h 670"/>
                <a:gd name="T72" fmla="*/ 328875 w 440"/>
                <a:gd name="T73" fmla="*/ 206398 h 670"/>
                <a:gd name="T74" fmla="*/ 392382 w 440"/>
                <a:gd name="T75" fmla="*/ 115673 h 670"/>
                <a:gd name="T76" fmla="*/ 424136 w 440"/>
                <a:gd name="T77" fmla="*/ 81652 h 670"/>
                <a:gd name="T78" fmla="*/ 446817 w 440"/>
                <a:gd name="T79" fmla="*/ 58971 h 670"/>
                <a:gd name="T80" fmla="*/ 469498 w 440"/>
                <a:gd name="T81" fmla="*/ 43094 h 670"/>
                <a:gd name="T82" fmla="*/ 496715 w 440"/>
                <a:gd name="T83" fmla="*/ 24949 h 6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0"/>
                <a:gd name="T127" fmla="*/ 0 h 670"/>
                <a:gd name="T128" fmla="*/ 440 w 440"/>
                <a:gd name="T129" fmla="*/ 670 h 6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0" h="670">
                  <a:moveTo>
                    <a:pt x="438" y="22"/>
                  </a:moveTo>
                  <a:lnTo>
                    <a:pt x="440" y="8"/>
                  </a:lnTo>
                  <a:lnTo>
                    <a:pt x="440" y="0"/>
                  </a:lnTo>
                  <a:lnTo>
                    <a:pt x="412" y="0"/>
                  </a:lnTo>
                  <a:lnTo>
                    <a:pt x="412" y="4"/>
                  </a:lnTo>
                  <a:lnTo>
                    <a:pt x="390" y="26"/>
                  </a:lnTo>
                  <a:lnTo>
                    <a:pt x="362" y="54"/>
                  </a:lnTo>
                  <a:lnTo>
                    <a:pt x="340" y="76"/>
                  </a:lnTo>
                  <a:lnTo>
                    <a:pt x="304" y="98"/>
                  </a:lnTo>
                  <a:lnTo>
                    <a:pt x="234" y="134"/>
                  </a:lnTo>
                  <a:lnTo>
                    <a:pt x="198" y="156"/>
                  </a:lnTo>
                  <a:lnTo>
                    <a:pt x="176" y="170"/>
                  </a:lnTo>
                  <a:lnTo>
                    <a:pt x="162" y="192"/>
                  </a:lnTo>
                  <a:lnTo>
                    <a:pt x="162" y="214"/>
                  </a:lnTo>
                  <a:lnTo>
                    <a:pt x="148" y="192"/>
                  </a:lnTo>
                  <a:lnTo>
                    <a:pt x="140" y="156"/>
                  </a:lnTo>
                  <a:lnTo>
                    <a:pt x="126" y="134"/>
                  </a:lnTo>
                  <a:lnTo>
                    <a:pt x="120" y="120"/>
                  </a:lnTo>
                  <a:lnTo>
                    <a:pt x="120" y="98"/>
                  </a:lnTo>
                  <a:lnTo>
                    <a:pt x="120" y="76"/>
                  </a:lnTo>
                  <a:lnTo>
                    <a:pt x="148" y="70"/>
                  </a:lnTo>
                  <a:lnTo>
                    <a:pt x="168" y="54"/>
                  </a:lnTo>
                  <a:lnTo>
                    <a:pt x="176" y="34"/>
                  </a:lnTo>
                  <a:lnTo>
                    <a:pt x="102" y="46"/>
                  </a:lnTo>
                  <a:lnTo>
                    <a:pt x="90" y="66"/>
                  </a:lnTo>
                  <a:lnTo>
                    <a:pt x="78" y="80"/>
                  </a:lnTo>
                  <a:lnTo>
                    <a:pt x="64" y="124"/>
                  </a:lnTo>
                  <a:lnTo>
                    <a:pt x="50" y="212"/>
                  </a:lnTo>
                  <a:lnTo>
                    <a:pt x="22" y="394"/>
                  </a:lnTo>
                  <a:lnTo>
                    <a:pt x="8" y="576"/>
                  </a:lnTo>
                  <a:lnTo>
                    <a:pt x="0" y="642"/>
                  </a:lnTo>
                  <a:lnTo>
                    <a:pt x="8" y="670"/>
                  </a:lnTo>
                  <a:lnTo>
                    <a:pt x="50" y="590"/>
                  </a:lnTo>
                  <a:lnTo>
                    <a:pt x="156" y="394"/>
                  </a:lnTo>
                  <a:lnTo>
                    <a:pt x="218" y="284"/>
                  </a:lnTo>
                  <a:lnTo>
                    <a:pt x="290" y="182"/>
                  </a:lnTo>
                  <a:lnTo>
                    <a:pt x="346" y="102"/>
                  </a:lnTo>
                  <a:lnTo>
                    <a:pt x="374" y="72"/>
                  </a:lnTo>
                  <a:lnTo>
                    <a:pt x="394" y="52"/>
                  </a:lnTo>
                  <a:lnTo>
                    <a:pt x="414" y="38"/>
                  </a:lnTo>
                  <a:lnTo>
                    <a:pt x="438" y="22"/>
                  </a:lnTo>
                  <a:close/>
                </a:path>
              </a:pathLst>
            </a:custGeom>
            <a:solidFill>
              <a:srgbClr val="FFFFFF"/>
            </a:solidFill>
            <a:ln w="9525">
              <a:noFill/>
              <a:round/>
              <a:headEnd/>
              <a:tailEnd/>
            </a:ln>
          </p:spPr>
          <p:txBody>
            <a:bodyPr/>
            <a:lstStyle/>
            <a:p>
              <a:pPr defTabSz="914400" fontAlgn="auto">
                <a:spcBef>
                  <a:spcPts val="0"/>
                </a:spcBef>
                <a:spcAft>
                  <a:spcPts val="0"/>
                </a:spcAft>
                <a:defRPr/>
              </a:pPr>
              <a:endParaRPr lang="da-DK" sz="1800" kern="0">
                <a:solidFill>
                  <a:sysClr val="windowText" lastClr="000000"/>
                </a:solidFill>
                <a:latin typeface="Arial" pitchFamily="34" charset="0"/>
                <a:ea typeface="ＭＳ Ｐゴシック" charset="-128"/>
                <a:cs typeface="+mn-cs"/>
              </a:endParaRPr>
            </a:p>
          </p:txBody>
        </p:sp>
        <p:sp>
          <p:nvSpPr>
            <p:cNvPr id="9" name="Freeform 64"/>
            <p:cNvSpPr>
              <a:spLocks/>
            </p:cNvSpPr>
            <p:nvPr/>
          </p:nvSpPr>
          <p:spPr bwMode="auto">
            <a:xfrm>
              <a:off x="6151012" y="2036800"/>
              <a:ext cx="143407" cy="212332"/>
            </a:xfrm>
            <a:custGeom>
              <a:avLst/>
              <a:gdLst>
                <a:gd name="T0" fmla="*/ 142890 w 126"/>
                <a:gd name="T1" fmla="*/ 24949 h 186"/>
                <a:gd name="T2" fmla="*/ 117941 w 126"/>
                <a:gd name="T3" fmla="*/ 0 h 186"/>
                <a:gd name="T4" fmla="*/ 117941 w 126"/>
                <a:gd name="T5" fmla="*/ 0 h 186"/>
                <a:gd name="T6" fmla="*/ 95260 w 126"/>
                <a:gd name="T7" fmla="*/ 22681 h 186"/>
                <a:gd name="T8" fmla="*/ 65775 w 126"/>
                <a:gd name="T9" fmla="*/ 58971 h 186"/>
                <a:gd name="T10" fmla="*/ 31753 w 126"/>
                <a:gd name="T11" fmla="*/ 102065 h 186"/>
                <a:gd name="T12" fmla="*/ 15877 w 126"/>
                <a:gd name="T13" fmla="*/ 127014 h 186"/>
                <a:gd name="T14" fmla="*/ 0 w 126"/>
                <a:gd name="T15" fmla="*/ 151963 h 186"/>
                <a:gd name="T16" fmla="*/ 45362 w 126"/>
                <a:gd name="T17" fmla="*/ 210934 h 186"/>
                <a:gd name="T18" fmla="*/ 45362 w 126"/>
                <a:gd name="T19" fmla="*/ 210934 h 186"/>
                <a:gd name="T20" fmla="*/ 56702 w 126"/>
                <a:gd name="T21" fmla="*/ 204130 h 186"/>
                <a:gd name="T22" fmla="*/ 68043 w 126"/>
                <a:gd name="T23" fmla="*/ 197325 h 186"/>
                <a:gd name="T24" fmla="*/ 77115 w 126"/>
                <a:gd name="T25" fmla="*/ 185985 h 186"/>
                <a:gd name="T26" fmla="*/ 86188 w 126"/>
                <a:gd name="T27" fmla="*/ 172376 h 186"/>
                <a:gd name="T28" fmla="*/ 104332 w 126"/>
                <a:gd name="T29" fmla="*/ 142891 h 186"/>
                <a:gd name="T30" fmla="*/ 117941 w 126"/>
                <a:gd name="T31" fmla="*/ 111137 h 186"/>
                <a:gd name="T32" fmla="*/ 129281 w 126"/>
                <a:gd name="T33" fmla="*/ 79384 h 186"/>
                <a:gd name="T34" fmla="*/ 136086 w 126"/>
                <a:gd name="T35" fmla="*/ 52166 h 186"/>
                <a:gd name="T36" fmla="*/ 142890 w 126"/>
                <a:gd name="T37" fmla="*/ 24949 h 186"/>
                <a:gd name="T38" fmla="*/ 142890 w 126"/>
                <a:gd name="T39" fmla="*/ 24949 h 1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6"/>
                <a:gd name="T61" fmla="*/ 0 h 186"/>
                <a:gd name="T62" fmla="*/ 126 w 126"/>
                <a:gd name="T63" fmla="*/ 186 h 18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6" h="186">
                  <a:moveTo>
                    <a:pt x="126" y="22"/>
                  </a:moveTo>
                  <a:lnTo>
                    <a:pt x="104" y="0"/>
                  </a:lnTo>
                  <a:lnTo>
                    <a:pt x="84" y="20"/>
                  </a:lnTo>
                  <a:lnTo>
                    <a:pt x="58" y="52"/>
                  </a:lnTo>
                  <a:lnTo>
                    <a:pt x="28" y="90"/>
                  </a:lnTo>
                  <a:lnTo>
                    <a:pt x="14" y="112"/>
                  </a:lnTo>
                  <a:lnTo>
                    <a:pt x="0" y="134"/>
                  </a:lnTo>
                  <a:lnTo>
                    <a:pt x="40" y="186"/>
                  </a:lnTo>
                  <a:lnTo>
                    <a:pt x="50" y="180"/>
                  </a:lnTo>
                  <a:lnTo>
                    <a:pt x="60" y="174"/>
                  </a:lnTo>
                  <a:lnTo>
                    <a:pt x="68" y="164"/>
                  </a:lnTo>
                  <a:lnTo>
                    <a:pt x="76" y="152"/>
                  </a:lnTo>
                  <a:lnTo>
                    <a:pt x="92" y="126"/>
                  </a:lnTo>
                  <a:lnTo>
                    <a:pt x="104" y="98"/>
                  </a:lnTo>
                  <a:lnTo>
                    <a:pt x="114" y="70"/>
                  </a:lnTo>
                  <a:lnTo>
                    <a:pt x="120" y="46"/>
                  </a:lnTo>
                  <a:lnTo>
                    <a:pt x="126" y="22"/>
                  </a:lnTo>
                  <a:close/>
                </a:path>
              </a:pathLst>
            </a:custGeom>
            <a:solidFill>
              <a:srgbClr val="FFFFFF"/>
            </a:solidFill>
            <a:ln w="9525">
              <a:noFill/>
              <a:round/>
              <a:headEnd/>
              <a:tailEnd/>
            </a:ln>
          </p:spPr>
          <p:txBody>
            <a:bodyPr/>
            <a:lstStyle/>
            <a:p>
              <a:pPr defTabSz="914400" fontAlgn="auto">
                <a:spcBef>
                  <a:spcPts val="0"/>
                </a:spcBef>
                <a:spcAft>
                  <a:spcPts val="0"/>
                </a:spcAft>
                <a:defRPr/>
              </a:pPr>
              <a:endParaRPr lang="da-DK" sz="1800" kern="0">
                <a:solidFill>
                  <a:sysClr val="windowText" lastClr="000000"/>
                </a:solidFill>
                <a:latin typeface="Arial" pitchFamily="34" charset="0"/>
                <a:ea typeface="ＭＳ Ｐゴシック" charset="-128"/>
                <a:cs typeface="+mn-cs"/>
              </a:endParaRPr>
            </a:p>
          </p:txBody>
        </p:sp>
        <p:sp>
          <p:nvSpPr>
            <p:cNvPr id="10" name="Freeform 81"/>
            <p:cNvSpPr>
              <a:spLocks/>
            </p:cNvSpPr>
            <p:nvPr/>
          </p:nvSpPr>
          <p:spPr bwMode="auto">
            <a:xfrm>
              <a:off x="7147209" y="2819174"/>
              <a:ext cx="221802" cy="218070"/>
            </a:xfrm>
            <a:custGeom>
              <a:avLst/>
              <a:gdLst>
                <a:gd name="T0" fmla="*/ 0 w 196"/>
                <a:gd name="T1" fmla="*/ 43094 h 192"/>
                <a:gd name="T2" fmla="*/ 0 w 196"/>
                <a:gd name="T3" fmla="*/ 43094 h 192"/>
                <a:gd name="T4" fmla="*/ 13609 w 196"/>
                <a:gd name="T5" fmla="*/ 63507 h 192"/>
                <a:gd name="T6" fmla="*/ 27217 w 196"/>
                <a:gd name="T7" fmla="*/ 83920 h 192"/>
                <a:gd name="T8" fmla="*/ 40826 w 196"/>
                <a:gd name="T9" fmla="*/ 108869 h 192"/>
                <a:gd name="T10" fmla="*/ 52166 w 196"/>
                <a:gd name="T11" fmla="*/ 136086 h 192"/>
                <a:gd name="T12" fmla="*/ 56703 w 196"/>
                <a:gd name="T13" fmla="*/ 149695 h 192"/>
                <a:gd name="T14" fmla="*/ 61239 w 196"/>
                <a:gd name="T15" fmla="*/ 165572 h 192"/>
                <a:gd name="T16" fmla="*/ 61239 w 196"/>
                <a:gd name="T17" fmla="*/ 179180 h 192"/>
                <a:gd name="T18" fmla="*/ 61239 w 196"/>
                <a:gd name="T19" fmla="*/ 192789 h 192"/>
                <a:gd name="T20" fmla="*/ 58971 w 196"/>
                <a:gd name="T21" fmla="*/ 206397 h 192"/>
                <a:gd name="T22" fmla="*/ 52166 w 196"/>
                <a:gd name="T23" fmla="*/ 217738 h 192"/>
                <a:gd name="T24" fmla="*/ 222274 w 196"/>
                <a:gd name="T25" fmla="*/ 201861 h 192"/>
                <a:gd name="T26" fmla="*/ 222274 w 196"/>
                <a:gd name="T27" fmla="*/ 201861 h 192"/>
                <a:gd name="T28" fmla="*/ 215470 w 196"/>
                <a:gd name="T29" fmla="*/ 172376 h 192"/>
                <a:gd name="T30" fmla="*/ 197325 w 196"/>
                <a:gd name="T31" fmla="*/ 108869 h 192"/>
                <a:gd name="T32" fmla="*/ 183716 w 196"/>
                <a:gd name="T33" fmla="*/ 72579 h 192"/>
                <a:gd name="T34" fmla="*/ 170108 w 196"/>
                <a:gd name="T35" fmla="*/ 40826 h 192"/>
                <a:gd name="T36" fmla="*/ 163303 w 196"/>
                <a:gd name="T37" fmla="*/ 27217 h 192"/>
                <a:gd name="T38" fmla="*/ 156499 w 196"/>
                <a:gd name="T39" fmla="*/ 15877 h 192"/>
                <a:gd name="T40" fmla="*/ 147427 w 196"/>
                <a:gd name="T41" fmla="*/ 6804 h 192"/>
                <a:gd name="T42" fmla="*/ 140622 w 196"/>
                <a:gd name="T43" fmla="*/ 0 h 192"/>
                <a:gd name="T44" fmla="*/ 0 w 196"/>
                <a:gd name="T45" fmla="*/ 43094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6"/>
                <a:gd name="T70" fmla="*/ 0 h 192"/>
                <a:gd name="T71" fmla="*/ 196 w 196"/>
                <a:gd name="T72" fmla="*/ 192 h 19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6" h="192">
                  <a:moveTo>
                    <a:pt x="0" y="38"/>
                  </a:moveTo>
                  <a:lnTo>
                    <a:pt x="0" y="38"/>
                  </a:lnTo>
                  <a:lnTo>
                    <a:pt x="12" y="56"/>
                  </a:lnTo>
                  <a:lnTo>
                    <a:pt x="24" y="74"/>
                  </a:lnTo>
                  <a:lnTo>
                    <a:pt x="36" y="96"/>
                  </a:lnTo>
                  <a:lnTo>
                    <a:pt x="46" y="120"/>
                  </a:lnTo>
                  <a:lnTo>
                    <a:pt x="50" y="132"/>
                  </a:lnTo>
                  <a:lnTo>
                    <a:pt x="54" y="146"/>
                  </a:lnTo>
                  <a:lnTo>
                    <a:pt x="54" y="158"/>
                  </a:lnTo>
                  <a:lnTo>
                    <a:pt x="54" y="170"/>
                  </a:lnTo>
                  <a:lnTo>
                    <a:pt x="52" y="182"/>
                  </a:lnTo>
                  <a:lnTo>
                    <a:pt x="46" y="192"/>
                  </a:lnTo>
                  <a:lnTo>
                    <a:pt x="196" y="178"/>
                  </a:lnTo>
                  <a:lnTo>
                    <a:pt x="190" y="152"/>
                  </a:lnTo>
                  <a:lnTo>
                    <a:pt x="174" y="96"/>
                  </a:lnTo>
                  <a:lnTo>
                    <a:pt x="162" y="64"/>
                  </a:lnTo>
                  <a:lnTo>
                    <a:pt x="150" y="36"/>
                  </a:lnTo>
                  <a:lnTo>
                    <a:pt x="144" y="24"/>
                  </a:lnTo>
                  <a:lnTo>
                    <a:pt x="138" y="14"/>
                  </a:lnTo>
                  <a:lnTo>
                    <a:pt x="130" y="6"/>
                  </a:lnTo>
                  <a:lnTo>
                    <a:pt x="124" y="0"/>
                  </a:lnTo>
                  <a:lnTo>
                    <a:pt x="0" y="38"/>
                  </a:lnTo>
                  <a:close/>
                </a:path>
              </a:pathLst>
            </a:custGeom>
            <a:solidFill>
              <a:srgbClr val="FFFFFF"/>
            </a:solidFill>
            <a:ln w="9525">
              <a:noFill/>
              <a:round/>
              <a:headEnd/>
              <a:tailEnd/>
            </a:ln>
          </p:spPr>
          <p:txBody>
            <a:bodyPr/>
            <a:lstStyle/>
            <a:p>
              <a:pPr defTabSz="914400" fontAlgn="auto">
                <a:spcBef>
                  <a:spcPts val="0"/>
                </a:spcBef>
                <a:spcAft>
                  <a:spcPts val="0"/>
                </a:spcAft>
                <a:defRPr/>
              </a:pPr>
              <a:endParaRPr lang="da-DK" sz="1800" kern="0">
                <a:solidFill>
                  <a:sysClr val="windowText" lastClr="000000"/>
                </a:solidFill>
                <a:latin typeface="Arial" pitchFamily="34" charset="0"/>
                <a:ea typeface="ＭＳ Ｐゴシック" charset="-128"/>
                <a:cs typeface="+mn-cs"/>
              </a:endParaRPr>
            </a:p>
          </p:txBody>
        </p:sp>
      </p:grpSp>
    </p:spTree>
    <p:extLst>
      <p:ext uri="{BB962C8B-B14F-4D97-AF65-F5344CB8AC3E}">
        <p14:creationId xmlns:p14="http://schemas.microsoft.com/office/powerpoint/2010/main" val="104895865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Rectangle 3"/>
          <p:cNvSpPr>
            <a:spLocks noGrp="1" noChangeArrowheads="1"/>
          </p:cNvSpPr>
          <p:nvPr>
            <p:ph idx="1"/>
          </p:nvPr>
        </p:nvSpPr>
        <p:spPr>
          <a:xfrm>
            <a:off x="762000" y="1447800"/>
            <a:ext cx="7543800" cy="1447800"/>
          </a:xfrm>
        </p:spPr>
        <p:txBody>
          <a:bodyPr>
            <a:noAutofit/>
          </a:bodyPr>
          <a:lstStyle/>
          <a:p>
            <a:pPr algn="ctr"/>
            <a:r>
              <a:rPr lang="en-US" b="1" dirty="0" smtClean="0">
                <a:latin typeface="Calibri"/>
                <a:cs typeface="Calibri"/>
              </a:rPr>
              <a:t>Lesson #9: </a:t>
            </a:r>
          </a:p>
          <a:p>
            <a:pPr marL="0" indent="0" algn="ctr"/>
            <a:r>
              <a:rPr lang="en-US" b="1" dirty="0" smtClean="0">
                <a:latin typeface="Calibri"/>
                <a:cs typeface="Calibri"/>
              </a:rPr>
              <a:t>New tools expose need for new policy</a:t>
            </a:r>
          </a:p>
          <a:p>
            <a:pPr marL="457200" indent="-457200">
              <a:buFont typeface="Arial"/>
              <a:buChar char="•"/>
            </a:pPr>
            <a:endParaRPr lang="en-US" sz="2400" dirty="0" smtClean="0">
              <a:cs typeface="Calibri"/>
            </a:endParaRPr>
          </a:p>
        </p:txBody>
      </p:sp>
      <p:sp>
        <p:nvSpPr>
          <p:cNvPr id="7" name="Title 1"/>
          <p:cNvSpPr>
            <a:spLocks noGrp="1"/>
          </p:cNvSpPr>
          <p:nvPr>
            <p:ph type="title"/>
          </p:nvPr>
        </p:nvSpPr>
        <p:spPr>
          <a:xfrm>
            <a:off x="228600" y="152400"/>
            <a:ext cx="3276600" cy="685800"/>
          </a:xfrm>
        </p:spPr>
        <p:txBody>
          <a:bodyPr>
            <a:noAutofit/>
          </a:bodyPr>
          <a:lstStyle/>
          <a:p>
            <a:r>
              <a:rPr lang="en-US" sz="3200" dirty="0" smtClean="0">
                <a:solidFill>
                  <a:srgbClr val="FFFFFF"/>
                </a:solidFill>
              </a:rPr>
              <a:t>Lessons Learned</a:t>
            </a:r>
            <a:endParaRPr lang="en-US" sz="3200" b="1" dirty="0">
              <a:solidFill>
                <a:srgbClr val="FFFFFF"/>
              </a:solidFill>
            </a:endParaRPr>
          </a:p>
        </p:txBody>
      </p:sp>
      <p:sp>
        <p:nvSpPr>
          <p:cNvPr id="2" name="TextBox 1"/>
          <p:cNvSpPr txBox="1"/>
          <p:nvPr/>
        </p:nvSpPr>
        <p:spPr>
          <a:xfrm>
            <a:off x="1632908" y="2698973"/>
            <a:ext cx="184666" cy="369332"/>
          </a:xfrm>
          <a:prstGeom prst="rect">
            <a:avLst/>
          </a:prstGeom>
          <a:noFill/>
        </p:spPr>
        <p:txBody>
          <a:bodyPr wrap="none" rtlCol="0">
            <a:spAutoFit/>
          </a:bodyPr>
          <a:lstStyle/>
          <a:p>
            <a:endParaRPr lang="en-US" dirty="0"/>
          </a:p>
        </p:txBody>
      </p:sp>
      <p:pic>
        <p:nvPicPr>
          <p:cNvPr id="3" name="Picture 2" descr="privacypolicy3.jpeg"/>
          <p:cNvPicPr>
            <a:picLocks noChangeAspect="1"/>
          </p:cNvPicPr>
          <p:nvPr/>
        </p:nvPicPr>
        <p:blipFill rotWithShape="1">
          <a:blip r:embed="rId3">
            <a:extLst>
              <a:ext uri="{28A0092B-C50C-407E-A947-70E740481C1C}">
                <a14:useLocalDpi xmlns:a14="http://schemas.microsoft.com/office/drawing/2010/main" val="0"/>
              </a:ext>
            </a:extLst>
          </a:blip>
          <a:srcRect l="23" t="18331" r="23" b="5227"/>
          <a:stretch/>
        </p:blipFill>
        <p:spPr>
          <a:xfrm>
            <a:off x="2057400" y="2895600"/>
            <a:ext cx="4978400" cy="3042613"/>
          </a:xfrm>
          <a:prstGeom prst="rect">
            <a:avLst/>
          </a:prstGeom>
        </p:spPr>
      </p:pic>
    </p:spTree>
    <p:extLst>
      <p:ext uri="{BB962C8B-B14F-4D97-AF65-F5344CB8AC3E}">
        <p14:creationId xmlns:p14="http://schemas.microsoft.com/office/powerpoint/2010/main" val="79592536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llipse 28"/>
          <p:cNvSpPr/>
          <p:nvPr/>
        </p:nvSpPr>
        <p:spPr bwMode="auto">
          <a:xfrm>
            <a:off x="4884737" y="5457451"/>
            <a:ext cx="1479905" cy="26548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97" charset="-128"/>
              <a:cs typeface="+mn-cs"/>
            </a:endParaRPr>
          </a:p>
        </p:txBody>
      </p:sp>
      <p:sp>
        <p:nvSpPr>
          <p:cNvPr id="49" name="Ellipse 48"/>
          <p:cNvSpPr/>
          <p:nvPr/>
        </p:nvSpPr>
        <p:spPr bwMode="auto">
          <a:xfrm>
            <a:off x="5599087" y="5018087"/>
            <a:ext cx="2618317" cy="280475"/>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97" charset="-128"/>
              <a:cs typeface="+mn-cs"/>
            </a:endParaRPr>
          </a:p>
        </p:txBody>
      </p:sp>
      <p:grpSp>
        <p:nvGrpSpPr>
          <p:cNvPr id="57352" name="Gruppe 46"/>
          <p:cNvGrpSpPr>
            <a:grpSpLocks/>
          </p:cNvGrpSpPr>
          <p:nvPr/>
        </p:nvGrpSpPr>
        <p:grpSpPr bwMode="auto">
          <a:xfrm>
            <a:off x="5181600" y="1905000"/>
            <a:ext cx="3532187" cy="2628900"/>
            <a:chOff x="4821610" y="587829"/>
            <a:chExt cx="2393544" cy="1781593"/>
          </a:xfrm>
        </p:grpSpPr>
        <p:sp>
          <p:nvSpPr>
            <p:cNvPr id="57362" name="Freeform 528"/>
            <p:cNvSpPr>
              <a:spLocks/>
            </p:cNvSpPr>
            <p:nvPr/>
          </p:nvSpPr>
          <p:spPr bwMode="auto">
            <a:xfrm>
              <a:off x="4821610" y="587829"/>
              <a:ext cx="2393544" cy="1781593"/>
            </a:xfrm>
            <a:custGeom>
              <a:avLst/>
              <a:gdLst>
                <a:gd name="T0" fmla="*/ 2147483647 w 794"/>
                <a:gd name="T1" fmla="*/ 2147483647 h 591"/>
                <a:gd name="T2" fmla="*/ 2147483647 w 794"/>
                <a:gd name="T3" fmla="*/ 2147483647 h 591"/>
                <a:gd name="T4" fmla="*/ 2147483647 w 794"/>
                <a:gd name="T5" fmla="*/ 2147483647 h 591"/>
                <a:gd name="T6" fmla="*/ 2147483647 w 794"/>
                <a:gd name="T7" fmla="*/ 2147483647 h 591"/>
                <a:gd name="T8" fmla="*/ 2147483647 w 794"/>
                <a:gd name="T9" fmla="*/ 2147483647 h 591"/>
                <a:gd name="T10" fmla="*/ 2147483647 w 794"/>
                <a:gd name="T11" fmla="*/ 2147483647 h 591"/>
                <a:gd name="T12" fmla="*/ 2147483647 w 794"/>
                <a:gd name="T13" fmla="*/ 2147483647 h 591"/>
                <a:gd name="T14" fmla="*/ 2147483647 w 794"/>
                <a:gd name="T15" fmla="*/ 2147483647 h 591"/>
                <a:gd name="T16" fmla="*/ 2147483647 w 794"/>
                <a:gd name="T17" fmla="*/ 2147483647 h 591"/>
                <a:gd name="T18" fmla="*/ 2147483647 w 794"/>
                <a:gd name="T19" fmla="*/ 2147483647 h 591"/>
                <a:gd name="T20" fmla="*/ 2147483647 w 794"/>
                <a:gd name="T21" fmla="*/ 2147483647 h 591"/>
                <a:gd name="T22" fmla="*/ 2147483647 w 794"/>
                <a:gd name="T23" fmla="*/ 2147483647 h 591"/>
                <a:gd name="T24" fmla="*/ 2147483647 w 794"/>
                <a:gd name="T25" fmla="*/ 2147483647 h 591"/>
                <a:gd name="T26" fmla="*/ 2147483647 w 794"/>
                <a:gd name="T27" fmla="*/ 2147483647 h 591"/>
                <a:gd name="T28" fmla="*/ 2147483647 w 794"/>
                <a:gd name="T29" fmla="*/ 2147483647 h 591"/>
                <a:gd name="T30" fmla="*/ 2147483647 w 794"/>
                <a:gd name="T31" fmla="*/ 2147483647 h 591"/>
                <a:gd name="T32" fmla="*/ 2147483647 w 794"/>
                <a:gd name="T33" fmla="*/ 2147483647 h 591"/>
                <a:gd name="T34" fmla="*/ 2147483647 w 794"/>
                <a:gd name="T35" fmla="*/ 2147483647 h 591"/>
                <a:gd name="T36" fmla="*/ 2147483647 w 794"/>
                <a:gd name="T37" fmla="*/ 2147483647 h 591"/>
                <a:gd name="T38" fmla="*/ 2147483647 w 794"/>
                <a:gd name="T39" fmla="*/ 2147483647 h 591"/>
                <a:gd name="T40" fmla="*/ 2147483647 w 794"/>
                <a:gd name="T41" fmla="*/ 2147483647 h 591"/>
                <a:gd name="T42" fmla="*/ 2147483647 w 794"/>
                <a:gd name="T43" fmla="*/ 0 h 591"/>
                <a:gd name="T44" fmla="*/ 2147483647 w 794"/>
                <a:gd name="T45" fmla="*/ 2147483647 h 591"/>
                <a:gd name="T46" fmla="*/ 2147483647 w 794"/>
                <a:gd name="T47" fmla="*/ 2147483647 h 591"/>
                <a:gd name="T48" fmla="*/ 2147483647 w 794"/>
                <a:gd name="T49" fmla="*/ 2147483647 h 591"/>
                <a:gd name="T50" fmla="*/ 2147483647 w 794"/>
                <a:gd name="T51" fmla="*/ 2147483647 h 591"/>
                <a:gd name="T52" fmla="*/ 2147483647 w 794"/>
                <a:gd name="T53" fmla="*/ 2147483647 h 591"/>
                <a:gd name="T54" fmla="*/ 0 w 794"/>
                <a:gd name="T55" fmla="*/ 2147483647 h 591"/>
                <a:gd name="T56" fmla="*/ 2147483647 w 794"/>
                <a:gd name="T57" fmla="*/ 2147483647 h 591"/>
                <a:gd name="T58" fmla="*/ 2147483647 w 794"/>
                <a:gd name="T59" fmla="*/ 2147483647 h 591"/>
                <a:gd name="T60" fmla="*/ 2147483647 w 794"/>
                <a:gd name="T61" fmla="*/ 2147483647 h 591"/>
                <a:gd name="T62" fmla="*/ 2147483647 w 794"/>
                <a:gd name="T63" fmla="*/ 2147483647 h 591"/>
                <a:gd name="T64" fmla="*/ 2147483647 w 794"/>
                <a:gd name="T65" fmla="*/ 2147483647 h 591"/>
                <a:gd name="T66" fmla="*/ 2147483647 w 794"/>
                <a:gd name="T67" fmla="*/ 2147483647 h 591"/>
                <a:gd name="T68" fmla="*/ 2147483647 w 794"/>
                <a:gd name="T69" fmla="*/ 2147483647 h 591"/>
                <a:gd name="T70" fmla="*/ 2147483647 w 794"/>
                <a:gd name="T71" fmla="*/ 2147483647 h 591"/>
                <a:gd name="T72" fmla="*/ 2147483647 w 794"/>
                <a:gd name="T73" fmla="*/ 2147483647 h 591"/>
                <a:gd name="T74" fmla="*/ 2147483647 w 794"/>
                <a:gd name="T75" fmla="*/ 2147483647 h 591"/>
                <a:gd name="T76" fmla="*/ 2147483647 w 794"/>
                <a:gd name="T77" fmla="*/ 2147483647 h 591"/>
                <a:gd name="T78" fmla="*/ 2147483647 w 794"/>
                <a:gd name="T79" fmla="*/ 2147483647 h 591"/>
                <a:gd name="T80" fmla="*/ 2147483647 w 794"/>
                <a:gd name="T81" fmla="*/ 2147483647 h 591"/>
                <a:gd name="T82" fmla="*/ 2147483647 w 794"/>
                <a:gd name="T83" fmla="*/ 2147483647 h 591"/>
                <a:gd name="T84" fmla="*/ 2147483647 w 794"/>
                <a:gd name="T85" fmla="*/ 2147483647 h 591"/>
                <a:gd name="T86" fmla="*/ 2147483647 w 794"/>
                <a:gd name="T87" fmla="*/ 2147483647 h 591"/>
                <a:gd name="T88" fmla="*/ 2147483647 w 794"/>
                <a:gd name="T89" fmla="*/ 2147483647 h 591"/>
                <a:gd name="T90" fmla="*/ 2147483647 w 794"/>
                <a:gd name="T91" fmla="*/ 2147483647 h 591"/>
                <a:gd name="T92" fmla="*/ 2147483647 w 794"/>
                <a:gd name="T93" fmla="*/ 2147483647 h 591"/>
                <a:gd name="T94" fmla="*/ 2147483647 w 794"/>
                <a:gd name="T95" fmla="*/ 2147483647 h 591"/>
                <a:gd name="T96" fmla="*/ 2147483647 w 794"/>
                <a:gd name="T97" fmla="*/ 2147483647 h 591"/>
                <a:gd name="T98" fmla="*/ 2147483647 w 794"/>
                <a:gd name="T99" fmla="*/ 2147483647 h 591"/>
                <a:gd name="T100" fmla="*/ 2147483647 w 794"/>
                <a:gd name="T101" fmla="*/ 2147483647 h 5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94"/>
                <a:gd name="T154" fmla="*/ 0 h 591"/>
                <a:gd name="T155" fmla="*/ 794 w 794"/>
                <a:gd name="T156" fmla="*/ 591 h 5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94" h="591">
                  <a:moveTo>
                    <a:pt x="783" y="463"/>
                  </a:moveTo>
                  <a:lnTo>
                    <a:pt x="771" y="468"/>
                  </a:lnTo>
                  <a:lnTo>
                    <a:pt x="757" y="474"/>
                  </a:lnTo>
                  <a:lnTo>
                    <a:pt x="742" y="480"/>
                  </a:lnTo>
                  <a:lnTo>
                    <a:pt x="719" y="486"/>
                  </a:lnTo>
                  <a:lnTo>
                    <a:pt x="704" y="486"/>
                  </a:lnTo>
                  <a:lnTo>
                    <a:pt x="698" y="486"/>
                  </a:lnTo>
                  <a:lnTo>
                    <a:pt x="687" y="480"/>
                  </a:lnTo>
                  <a:lnTo>
                    <a:pt x="675" y="480"/>
                  </a:lnTo>
                  <a:lnTo>
                    <a:pt x="660" y="480"/>
                  </a:lnTo>
                  <a:lnTo>
                    <a:pt x="655" y="486"/>
                  </a:lnTo>
                  <a:lnTo>
                    <a:pt x="617" y="474"/>
                  </a:lnTo>
                  <a:lnTo>
                    <a:pt x="620" y="428"/>
                  </a:lnTo>
                  <a:lnTo>
                    <a:pt x="570" y="404"/>
                  </a:lnTo>
                  <a:lnTo>
                    <a:pt x="556" y="404"/>
                  </a:lnTo>
                  <a:lnTo>
                    <a:pt x="521" y="387"/>
                  </a:lnTo>
                  <a:lnTo>
                    <a:pt x="480" y="375"/>
                  </a:lnTo>
                  <a:lnTo>
                    <a:pt x="474" y="369"/>
                  </a:lnTo>
                  <a:lnTo>
                    <a:pt x="460" y="361"/>
                  </a:lnTo>
                  <a:lnTo>
                    <a:pt x="445" y="364"/>
                  </a:lnTo>
                  <a:lnTo>
                    <a:pt x="419" y="340"/>
                  </a:lnTo>
                  <a:lnTo>
                    <a:pt x="401" y="335"/>
                  </a:lnTo>
                  <a:lnTo>
                    <a:pt x="375" y="329"/>
                  </a:lnTo>
                  <a:lnTo>
                    <a:pt x="320" y="332"/>
                  </a:lnTo>
                  <a:lnTo>
                    <a:pt x="326" y="311"/>
                  </a:lnTo>
                  <a:lnTo>
                    <a:pt x="305" y="303"/>
                  </a:lnTo>
                  <a:lnTo>
                    <a:pt x="265" y="308"/>
                  </a:lnTo>
                  <a:lnTo>
                    <a:pt x="285" y="288"/>
                  </a:lnTo>
                  <a:lnTo>
                    <a:pt x="297" y="282"/>
                  </a:lnTo>
                  <a:lnTo>
                    <a:pt x="308" y="271"/>
                  </a:lnTo>
                  <a:lnTo>
                    <a:pt x="314" y="262"/>
                  </a:lnTo>
                  <a:lnTo>
                    <a:pt x="352" y="241"/>
                  </a:lnTo>
                  <a:lnTo>
                    <a:pt x="381" y="256"/>
                  </a:lnTo>
                  <a:lnTo>
                    <a:pt x="407" y="271"/>
                  </a:lnTo>
                  <a:lnTo>
                    <a:pt x="451" y="294"/>
                  </a:lnTo>
                  <a:lnTo>
                    <a:pt x="465" y="294"/>
                  </a:lnTo>
                  <a:lnTo>
                    <a:pt x="477" y="291"/>
                  </a:lnTo>
                  <a:lnTo>
                    <a:pt x="483" y="285"/>
                  </a:lnTo>
                  <a:lnTo>
                    <a:pt x="506" y="262"/>
                  </a:lnTo>
                  <a:lnTo>
                    <a:pt x="532" y="239"/>
                  </a:lnTo>
                  <a:lnTo>
                    <a:pt x="564" y="212"/>
                  </a:lnTo>
                  <a:lnTo>
                    <a:pt x="562" y="198"/>
                  </a:lnTo>
                  <a:lnTo>
                    <a:pt x="564" y="189"/>
                  </a:lnTo>
                  <a:lnTo>
                    <a:pt x="579" y="166"/>
                  </a:lnTo>
                  <a:lnTo>
                    <a:pt x="588" y="157"/>
                  </a:lnTo>
                  <a:lnTo>
                    <a:pt x="596" y="148"/>
                  </a:lnTo>
                  <a:lnTo>
                    <a:pt x="602" y="137"/>
                  </a:lnTo>
                  <a:lnTo>
                    <a:pt x="605" y="113"/>
                  </a:lnTo>
                  <a:lnTo>
                    <a:pt x="596" y="105"/>
                  </a:lnTo>
                  <a:lnTo>
                    <a:pt x="559" y="105"/>
                  </a:lnTo>
                  <a:lnTo>
                    <a:pt x="556" y="111"/>
                  </a:lnTo>
                  <a:lnTo>
                    <a:pt x="541" y="122"/>
                  </a:lnTo>
                  <a:lnTo>
                    <a:pt x="541" y="128"/>
                  </a:lnTo>
                  <a:lnTo>
                    <a:pt x="541" y="134"/>
                  </a:lnTo>
                  <a:lnTo>
                    <a:pt x="541" y="137"/>
                  </a:lnTo>
                  <a:lnTo>
                    <a:pt x="544" y="148"/>
                  </a:lnTo>
                  <a:lnTo>
                    <a:pt x="541" y="157"/>
                  </a:lnTo>
                  <a:lnTo>
                    <a:pt x="535" y="169"/>
                  </a:lnTo>
                  <a:lnTo>
                    <a:pt x="509" y="198"/>
                  </a:lnTo>
                  <a:lnTo>
                    <a:pt x="486" y="209"/>
                  </a:lnTo>
                  <a:lnTo>
                    <a:pt x="465" y="227"/>
                  </a:lnTo>
                  <a:lnTo>
                    <a:pt x="457" y="233"/>
                  </a:lnTo>
                  <a:lnTo>
                    <a:pt x="451" y="230"/>
                  </a:lnTo>
                  <a:lnTo>
                    <a:pt x="448" y="224"/>
                  </a:lnTo>
                  <a:lnTo>
                    <a:pt x="422" y="207"/>
                  </a:lnTo>
                  <a:lnTo>
                    <a:pt x="407" y="186"/>
                  </a:lnTo>
                  <a:lnTo>
                    <a:pt x="416" y="160"/>
                  </a:lnTo>
                  <a:lnTo>
                    <a:pt x="410" y="145"/>
                  </a:lnTo>
                  <a:lnTo>
                    <a:pt x="399" y="140"/>
                  </a:lnTo>
                  <a:lnTo>
                    <a:pt x="407" y="137"/>
                  </a:lnTo>
                  <a:lnTo>
                    <a:pt x="413" y="131"/>
                  </a:lnTo>
                  <a:lnTo>
                    <a:pt x="413" y="111"/>
                  </a:lnTo>
                  <a:lnTo>
                    <a:pt x="419" y="96"/>
                  </a:lnTo>
                  <a:lnTo>
                    <a:pt x="422" y="96"/>
                  </a:lnTo>
                  <a:lnTo>
                    <a:pt x="425" y="93"/>
                  </a:lnTo>
                  <a:lnTo>
                    <a:pt x="428" y="90"/>
                  </a:lnTo>
                  <a:lnTo>
                    <a:pt x="422" y="76"/>
                  </a:lnTo>
                  <a:lnTo>
                    <a:pt x="425" y="55"/>
                  </a:lnTo>
                  <a:lnTo>
                    <a:pt x="422" y="44"/>
                  </a:lnTo>
                  <a:lnTo>
                    <a:pt x="428" y="44"/>
                  </a:lnTo>
                  <a:lnTo>
                    <a:pt x="431" y="41"/>
                  </a:lnTo>
                  <a:lnTo>
                    <a:pt x="433" y="35"/>
                  </a:lnTo>
                  <a:lnTo>
                    <a:pt x="431" y="32"/>
                  </a:lnTo>
                  <a:lnTo>
                    <a:pt x="422" y="26"/>
                  </a:lnTo>
                  <a:lnTo>
                    <a:pt x="416" y="20"/>
                  </a:lnTo>
                  <a:lnTo>
                    <a:pt x="407" y="12"/>
                  </a:lnTo>
                  <a:lnTo>
                    <a:pt x="399" y="9"/>
                  </a:lnTo>
                  <a:lnTo>
                    <a:pt x="390" y="6"/>
                  </a:lnTo>
                  <a:lnTo>
                    <a:pt x="378" y="3"/>
                  </a:lnTo>
                  <a:lnTo>
                    <a:pt x="367" y="0"/>
                  </a:lnTo>
                  <a:lnTo>
                    <a:pt x="358" y="0"/>
                  </a:lnTo>
                  <a:lnTo>
                    <a:pt x="343" y="6"/>
                  </a:lnTo>
                  <a:lnTo>
                    <a:pt x="334" y="9"/>
                  </a:lnTo>
                  <a:lnTo>
                    <a:pt x="329" y="15"/>
                  </a:lnTo>
                  <a:lnTo>
                    <a:pt x="317" y="26"/>
                  </a:lnTo>
                  <a:lnTo>
                    <a:pt x="311" y="41"/>
                  </a:lnTo>
                  <a:lnTo>
                    <a:pt x="308" y="55"/>
                  </a:lnTo>
                  <a:lnTo>
                    <a:pt x="305" y="76"/>
                  </a:lnTo>
                  <a:lnTo>
                    <a:pt x="282" y="55"/>
                  </a:lnTo>
                  <a:lnTo>
                    <a:pt x="273" y="49"/>
                  </a:lnTo>
                  <a:lnTo>
                    <a:pt x="265" y="47"/>
                  </a:lnTo>
                  <a:lnTo>
                    <a:pt x="253" y="47"/>
                  </a:lnTo>
                  <a:lnTo>
                    <a:pt x="244" y="49"/>
                  </a:lnTo>
                  <a:lnTo>
                    <a:pt x="230" y="55"/>
                  </a:lnTo>
                  <a:lnTo>
                    <a:pt x="224" y="58"/>
                  </a:lnTo>
                  <a:lnTo>
                    <a:pt x="206" y="67"/>
                  </a:lnTo>
                  <a:lnTo>
                    <a:pt x="174" y="67"/>
                  </a:lnTo>
                  <a:lnTo>
                    <a:pt x="142" y="76"/>
                  </a:lnTo>
                  <a:lnTo>
                    <a:pt x="122" y="79"/>
                  </a:lnTo>
                  <a:lnTo>
                    <a:pt x="105" y="81"/>
                  </a:lnTo>
                  <a:lnTo>
                    <a:pt x="93" y="87"/>
                  </a:lnTo>
                  <a:lnTo>
                    <a:pt x="84" y="96"/>
                  </a:lnTo>
                  <a:lnTo>
                    <a:pt x="17" y="201"/>
                  </a:lnTo>
                  <a:lnTo>
                    <a:pt x="17" y="207"/>
                  </a:lnTo>
                  <a:lnTo>
                    <a:pt x="6" y="207"/>
                  </a:lnTo>
                  <a:lnTo>
                    <a:pt x="0" y="224"/>
                  </a:lnTo>
                  <a:lnTo>
                    <a:pt x="6" y="233"/>
                  </a:lnTo>
                  <a:lnTo>
                    <a:pt x="11" y="236"/>
                  </a:lnTo>
                  <a:lnTo>
                    <a:pt x="14" y="241"/>
                  </a:lnTo>
                  <a:lnTo>
                    <a:pt x="29" y="244"/>
                  </a:lnTo>
                  <a:lnTo>
                    <a:pt x="43" y="247"/>
                  </a:lnTo>
                  <a:lnTo>
                    <a:pt x="49" y="239"/>
                  </a:lnTo>
                  <a:lnTo>
                    <a:pt x="52" y="233"/>
                  </a:lnTo>
                  <a:lnTo>
                    <a:pt x="55" y="221"/>
                  </a:lnTo>
                  <a:lnTo>
                    <a:pt x="70" y="207"/>
                  </a:lnTo>
                  <a:lnTo>
                    <a:pt x="73" y="198"/>
                  </a:lnTo>
                  <a:lnTo>
                    <a:pt x="93" y="175"/>
                  </a:lnTo>
                  <a:lnTo>
                    <a:pt x="96" y="166"/>
                  </a:lnTo>
                  <a:lnTo>
                    <a:pt x="105" y="166"/>
                  </a:lnTo>
                  <a:lnTo>
                    <a:pt x="134" y="143"/>
                  </a:lnTo>
                  <a:lnTo>
                    <a:pt x="160" y="140"/>
                  </a:lnTo>
                  <a:lnTo>
                    <a:pt x="183" y="134"/>
                  </a:lnTo>
                  <a:lnTo>
                    <a:pt x="183" y="140"/>
                  </a:lnTo>
                  <a:lnTo>
                    <a:pt x="139" y="215"/>
                  </a:lnTo>
                  <a:lnTo>
                    <a:pt x="131" y="221"/>
                  </a:lnTo>
                  <a:lnTo>
                    <a:pt x="128" y="227"/>
                  </a:lnTo>
                  <a:lnTo>
                    <a:pt x="128" y="241"/>
                  </a:lnTo>
                  <a:lnTo>
                    <a:pt x="116" y="244"/>
                  </a:lnTo>
                  <a:lnTo>
                    <a:pt x="110" y="253"/>
                  </a:lnTo>
                  <a:lnTo>
                    <a:pt x="73" y="291"/>
                  </a:lnTo>
                  <a:lnTo>
                    <a:pt x="73" y="303"/>
                  </a:lnTo>
                  <a:lnTo>
                    <a:pt x="78" y="317"/>
                  </a:lnTo>
                  <a:lnTo>
                    <a:pt x="84" y="337"/>
                  </a:lnTo>
                  <a:lnTo>
                    <a:pt x="87" y="361"/>
                  </a:lnTo>
                  <a:lnTo>
                    <a:pt x="90" y="364"/>
                  </a:lnTo>
                  <a:lnTo>
                    <a:pt x="93" y="375"/>
                  </a:lnTo>
                  <a:lnTo>
                    <a:pt x="99" y="390"/>
                  </a:lnTo>
                  <a:lnTo>
                    <a:pt x="105" y="399"/>
                  </a:lnTo>
                  <a:lnTo>
                    <a:pt x="113" y="410"/>
                  </a:lnTo>
                  <a:lnTo>
                    <a:pt x="128" y="422"/>
                  </a:lnTo>
                  <a:lnTo>
                    <a:pt x="134" y="428"/>
                  </a:lnTo>
                  <a:lnTo>
                    <a:pt x="137" y="436"/>
                  </a:lnTo>
                  <a:lnTo>
                    <a:pt x="125" y="433"/>
                  </a:lnTo>
                  <a:lnTo>
                    <a:pt x="113" y="436"/>
                  </a:lnTo>
                  <a:lnTo>
                    <a:pt x="102" y="442"/>
                  </a:lnTo>
                  <a:lnTo>
                    <a:pt x="96" y="433"/>
                  </a:lnTo>
                  <a:lnTo>
                    <a:pt x="90" y="428"/>
                  </a:lnTo>
                  <a:lnTo>
                    <a:pt x="84" y="425"/>
                  </a:lnTo>
                  <a:lnTo>
                    <a:pt x="78" y="425"/>
                  </a:lnTo>
                  <a:lnTo>
                    <a:pt x="73" y="428"/>
                  </a:lnTo>
                  <a:lnTo>
                    <a:pt x="64" y="431"/>
                  </a:lnTo>
                  <a:lnTo>
                    <a:pt x="64" y="436"/>
                  </a:lnTo>
                  <a:lnTo>
                    <a:pt x="43" y="463"/>
                  </a:lnTo>
                  <a:lnTo>
                    <a:pt x="55" y="468"/>
                  </a:lnTo>
                  <a:lnTo>
                    <a:pt x="38" y="480"/>
                  </a:lnTo>
                  <a:lnTo>
                    <a:pt x="26" y="492"/>
                  </a:lnTo>
                  <a:lnTo>
                    <a:pt x="17" y="506"/>
                  </a:lnTo>
                  <a:lnTo>
                    <a:pt x="11" y="521"/>
                  </a:lnTo>
                  <a:lnTo>
                    <a:pt x="8" y="535"/>
                  </a:lnTo>
                  <a:lnTo>
                    <a:pt x="8" y="556"/>
                  </a:lnTo>
                  <a:lnTo>
                    <a:pt x="8" y="564"/>
                  </a:lnTo>
                  <a:lnTo>
                    <a:pt x="38" y="561"/>
                  </a:lnTo>
                  <a:lnTo>
                    <a:pt x="43" y="550"/>
                  </a:lnTo>
                  <a:lnTo>
                    <a:pt x="55" y="538"/>
                  </a:lnTo>
                  <a:lnTo>
                    <a:pt x="67" y="529"/>
                  </a:lnTo>
                  <a:lnTo>
                    <a:pt x="81" y="524"/>
                  </a:lnTo>
                  <a:lnTo>
                    <a:pt x="105" y="515"/>
                  </a:lnTo>
                  <a:lnTo>
                    <a:pt x="116" y="512"/>
                  </a:lnTo>
                  <a:lnTo>
                    <a:pt x="119" y="529"/>
                  </a:lnTo>
                  <a:lnTo>
                    <a:pt x="163" y="512"/>
                  </a:lnTo>
                  <a:lnTo>
                    <a:pt x="206" y="506"/>
                  </a:lnTo>
                  <a:lnTo>
                    <a:pt x="215" y="503"/>
                  </a:lnTo>
                  <a:lnTo>
                    <a:pt x="241" y="500"/>
                  </a:lnTo>
                  <a:lnTo>
                    <a:pt x="250" y="495"/>
                  </a:lnTo>
                  <a:lnTo>
                    <a:pt x="262" y="492"/>
                  </a:lnTo>
                  <a:lnTo>
                    <a:pt x="273" y="492"/>
                  </a:lnTo>
                  <a:lnTo>
                    <a:pt x="282" y="492"/>
                  </a:lnTo>
                  <a:lnTo>
                    <a:pt x="291" y="489"/>
                  </a:lnTo>
                  <a:lnTo>
                    <a:pt x="305" y="480"/>
                  </a:lnTo>
                  <a:lnTo>
                    <a:pt x="320" y="468"/>
                  </a:lnTo>
                  <a:lnTo>
                    <a:pt x="329" y="468"/>
                  </a:lnTo>
                  <a:lnTo>
                    <a:pt x="334" y="463"/>
                  </a:lnTo>
                  <a:lnTo>
                    <a:pt x="337" y="457"/>
                  </a:lnTo>
                  <a:lnTo>
                    <a:pt x="340" y="448"/>
                  </a:lnTo>
                  <a:lnTo>
                    <a:pt x="340" y="439"/>
                  </a:lnTo>
                  <a:lnTo>
                    <a:pt x="340" y="428"/>
                  </a:lnTo>
                  <a:lnTo>
                    <a:pt x="372" y="413"/>
                  </a:lnTo>
                  <a:lnTo>
                    <a:pt x="407" y="419"/>
                  </a:lnTo>
                  <a:lnTo>
                    <a:pt x="416" y="436"/>
                  </a:lnTo>
                  <a:lnTo>
                    <a:pt x="431" y="448"/>
                  </a:lnTo>
                  <a:lnTo>
                    <a:pt x="486" y="474"/>
                  </a:lnTo>
                  <a:lnTo>
                    <a:pt x="512" y="486"/>
                  </a:lnTo>
                  <a:lnTo>
                    <a:pt x="541" y="500"/>
                  </a:lnTo>
                  <a:lnTo>
                    <a:pt x="564" y="515"/>
                  </a:lnTo>
                  <a:lnTo>
                    <a:pt x="576" y="515"/>
                  </a:lnTo>
                  <a:lnTo>
                    <a:pt x="591" y="532"/>
                  </a:lnTo>
                  <a:lnTo>
                    <a:pt x="605" y="538"/>
                  </a:lnTo>
                  <a:lnTo>
                    <a:pt x="608" y="553"/>
                  </a:lnTo>
                  <a:lnTo>
                    <a:pt x="617" y="567"/>
                  </a:lnTo>
                  <a:lnTo>
                    <a:pt x="628" y="588"/>
                  </a:lnTo>
                  <a:lnTo>
                    <a:pt x="634" y="591"/>
                  </a:lnTo>
                  <a:lnTo>
                    <a:pt x="640" y="591"/>
                  </a:lnTo>
                  <a:lnTo>
                    <a:pt x="643" y="588"/>
                  </a:lnTo>
                  <a:lnTo>
                    <a:pt x="684" y="564"/>
                  </a:lnTo>
                  <a:lnTo>
                    <a:pt x="681" y="553"/>
                  </a:lnTo>
                  <a:lnTo>
                    <a:pt x="707" y="544"/>
                  </a:lnTo>
                  <a:lnTo>
                    <a:pt x="727" y="538"/>
                  </a:lnTo>
                  <a:lnTo>
                    <a:pt x="745" y="529"/>
                  </a:lnTo>
                  <a:lnTo>
                    <a:pt x="759" y="515"/>
                  </a:lnTo>
                  <a:lnTo>
                    <a:pt x="771" y="503"/>
                  </a:lnTo>
                  <a:lnTo>
                    <a:pt x="789" y="480"/>
                  </a:lnTo>
                  <a:lnTo>
                    <a:pt x="794" y="471"/>
                  </a:lnTo>
                  <a:lnTo>
                    <a:pt x="783" y="4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63" name="Freeform 590"/>
            <p:cNvSpPr>
              <a:spLocks/>
            </p:cNvSpPr>
            <p:nvPr/>
          </p:nvSpPr>
          <p:spPr bwMode="auto">
            <a:xfrm>
              <a:off x="5451740" y="937161"/>
              <a:ext cx="422203" cy="114327"/>
            </a:xfrm>
            <a:custGeom>
              <a:avLst/>
              <a:gdLst>
                <a:gd name="T0" fmla="*/ 0 w 140"/>
                <a:gd name="T1" fmla="*/ 2147483647 h 38"/>
                <a:gd name="T2" fmla="*/ 0 w 140"/>
                <a:gd name="T3" fmla="*/ 2147483647 h 38"/>
                <a:gd name="T4" fmla="*/ 2147483647 w 140"/>
                <a:gd name="T5" fmla="*/ 2147483647 h 38"/>
                <a:gd name="T6" fmla="*/ 2147483647 w 140"/>
                <a:gd name="T7" fmla="*/ 2147483647 h 38"/>
                <a:gd name="T8" fmla="*/ 2147483647 w 140"/>
                <a:gd name="T9" fmla="*/ 2147483647 h 38"/>
                <a:gd name="T10" fmla="*/ 2147483647 w 140"/>
                <a:gd name="T11" fmla="*/ 0 h 38"/>
                <a:gd name="T12" fmla="*/ 2147483647 w 140"/>
                <a:gd name="T13" fmla="*/ 2147483647 h 38"/>
                <a:gd name="T14" fmla="*/ 2147483647 w 140"/>
                <a:gd name="T15" fmla="*/ 2147483647 h 38"/>
                <a:gd name="T16" fmla="*/ 2147483647 w 140"/>
                <a:gd name="T17" fmla="*/ 2147483647 h 38"/>
                <a:gd name="T18" fmla="*/ 2147483647 w 140"/>
                <a:gd name="T19" fmla="*/ 2147483647 h 38"/>
                <a:gd name="T20" fmla="*/ 2147483647 w 140"/>
                <a:gd name="T21" fmla="*/ 2147483647 h 38"/>
                <a:gd name="T22" fmla="*/ 2147483647 w 140"/>
                <a:gd name="T23" fmla="*/ 2147483647 h 38"/>
                <a:gd name="T24" fmla="*/ 2147483647 w 140"/>
                <a:gd name="T25" fmla="*/ 2147483647 h 38"/>
                <a:gd name="T26" fmla="*/ 2147483647 w 140"/>
                <a:gd name="T27" fmla="*/ 2147483647 h 38"/>
                <a:gd name="T28" fmla="*/ 2147483647 w 140"/>
                <a:gd name="T29" fmla="*/ 2147483647 h 38"/>
                <a:gd name="T30" fmla="*/ 2147483647 w 140"/>
                <a:gd name="T31" fmla="*/ 2147483647 h 38"/>
                <a:gd name="T32" fmla="*/ 2147483647 w 140"/>
                <a:gd name="T33" fmla="*/ 2147483647 h 38"/>
                <a:gd name="T34" fmla="*/ 2147483647 w 140"/>
                <a:gd name="T35" fmla="*/ 2147483647 h 38"/>
                <a:gd name="T36" fmla="*/ 2147483647 w 140"/>
                <a:gd name="T37" fmla="*/ 2147483647 h 38"/>
                <a:gd name="T38" fmla="*/ 2147483647 w 140"/>
                <a:gd name="T39" fmla="*/ 2147483647 h 38"/>
                <a:gd name="T40" fmla="*/ 2147483647 w 140"/>
                <a:gd name="T41" fmla="*/ 2147483647 h 38"/>
                <a:gd name="T42" fmla="*/ 2147483647 w 140"/>
                <a:gd name="T43" fmla="*/ 2147483647 h 38"/>
                <a:gd name="T44" fmla="*/ 2147483647 w 140"/>
                <a:gd name="T45" fmla="*/ 2147483647 h 38"/>
                <a:gd name="T46" fmla="*/ 2147483647 w 140"/>
                <a:gd name="T47" fmla="*/ 2147483647 h 38"/>
                <a:gd name="T48" fmla="*/ 2147483647 w 140"/>
                <a:gd name="T49" fmla="*/ 2147483647 h 38"/>
                <a:gd name="T50" fmla="*/ 2147483647 w 140"/>
                <a:gd name="T51" fmla="*/ 2147483647 h 38"/>
                <a:gd name="T52" fmla="*/ 2147483647 w 140"/>
                <a:gd name="T53" fmla="*/ 2147483647 h 38"/>
                <a:gd name="T54" fmla="*/ 2147483647 w 140"/>
                <a:gd name="T55" fmla="*/ 2147483647 h 38"/>
                <a:gd name="T56" fmla="*/ 2147483647 w 140"/>
                <a:gd name="T57" fmla="*/ 2147483647 h 38"/>
                <a:gd name="T58" fmla="*/ 2147483647 w 140"/>
                <a:gd name="T59" fmla="*/ 2147483647 h 38"/>
                <a:gd name="T60" fmla="*/ 2147483647 w 140"/>
                <a:gd name="T61" fmla="*/ 2147483647 h 38"/>
                <a:gd name="T62" fmla="*/ 2147483647 w 140"/>
                <a:gd name="T63" fmla="*/ 2147483647 h 38"/>
                <a:gd name="T64" fmla="*/ 2147483647 w 140"/>
                <a:gd name="T65" fmla="*/ 2147483647 h 38"/>
                <a:gd name="T66" fmla="*/ 0 w 140"/>
                <a:gd name="T67" fmla="*/ 2147483647 h 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0"/>
                <a:gd name="T103" fmla="*/ 0 h 38"/>
                <a:gd name="T104" fmla="*/ 140 w 140"/>
                <a:gd name="T105" fmla="*/ 38 h 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0" h="38">
                  <a:moveTo>
                    <a:pt x="0" y="15"/>
                  </a:moveTo>
                  <a:lnTo>
                    <a:pt x="0" y="15"/>
                  </a:lnTo>
                  <a:lnTo>
                    <a:pt x="15" y="12"/>
                  </a:lnTo>
                  <a:lnTo>
                    <a:pt x="29" y="3"/>
                  </a:lnTo>
                  <a:lnTo>
                    <a:pt x="35" y="0"/>
                  </a:lnTo>
                  <a:lnTo>
                    <a:pt x="41" y="3"/>
                  </a:lnTo>
                  <a:lnTo>
                    <a:pt x="50" y="12"/>
                  </a:lnTo>
                  <a:lnTo>
                    <a:pt x="61" y="15"/>
                  </a:lnTo>
                  <a:lnTo>
                    <a:pt x="76" y="18"/>
                  </a:lnTo>
                  <a:lnTo>
                    <a:pt x="102" y="15"/>
                  </a:lnTo>
                  <a:lnTo>
                    <a:pt x="114" y="15"/>
                  </a:lnTo>
                  <a:lnTo>
                    <a:pt x="125" y="18"/>
                  </a:lnTo>
                  <a:lnTo>
                    <a:pt x="140" y="21"/>
                  </a:lnTo>
                  <a:lnTo>
                    <a:pt x="134" y="27"/>
                  </a:lnTo>
                  <a:lnTo>
                    <a:pt x="128" y="29"/>
                  </a:lnTo>
                  <a:lnTo>
                    <a:pt x="120" y="29"/>
                  </a:lnTo>
                  <a:lnTo>
                    <a:pt x="111" y="29"/>
                  </a:lnTo>
                  <a:lnTo>
                    <a:pt x="96" y="29"/>
                  </a:lnTo>
                  <a:lnTo>
                    <a:pt x="79" y="32"/>
                  </a:lnTo>
                  <a:lnTo>
                    <a:pt x="56" y="38"/>
                  </a:lnTo>
                  <a:lnTo>
                    <a:pt x="44" y="38"/>
                  </a:lnTo>
                  <a:lnTo>
                    <a:pt x="32" y="35"/>
                  </a:lnTo>
                  <a:lnTo>
                    <a:pt x="21" y="29"/>
                  </a:lnTo>
                  <a:lnTo>
                    <a:pt x="12" y="24"/>
                  </a:lnTo>
                  <a:lnTo>
                    <a:pt x="0" y="15"/>
                  </a:lnTo>
                  <a:close/>
                </a:path>
              </a:pathLst>
            </a:custGeom>
            <a:gradFill rotWithShape="1">
              <a:gsLst>
                <a:gs pos="0">
                  <a:srgbClr val="A00000"/>
                </a:gs>
                <a:gs pos="50000">
                  <a:srgbClr val="E60000"/>
                </a:gs>
                <a:gs pos="100000">
                  <a:srgbClr val="FF00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64" name="Freeform 591"/>
            <p:cNvSpPr>
              <a:spLocks noEditPoints="1"/>
            </p:cNvSpPr>
            <p:nvPr/>
          </p:nvSpPr>
          <p:spPr bwMode="auto">
            <a:xfrm>
              <a:off x="5689798" y="877225"/>
              <a:ext cx="298439" cy="340643"/>
            </a:xfrm>
            <a:custGeom>
              <a:avLst/>
              <a:gdLst>
                <a:gd name="T0" fmla="*/ 2147483647 w 99"/>
                <a:gd name="T1" fmla="*/ 2147483647 h 113"/>
                <a:gd name="T2" fmla="*/ 2147483647 w 99"/>
                <a:gd name="T3" fmla="*/ 2147483647 h 113"/>
                <a:gd name="T4" fmla="*/ 2147483647 w 99"/>
                <a:gd name="T5" fmla="*/ 2147483647 h 113"/>
                <a:gd name="T6" fmla="*/ 2147483647 w 99"/>
                <a:gd name="T7" fmla="*/ 0 h 113"/>
                <a:gd name="T8" fmla="*/ 2147483647 w 99"/>
                <a:gd name="T9" fmla="*/ 2147483647 h 113"/>
                <a:gd name="T10" fmla="*/ 2147483647 w 99"/>
                <a:gd name="T11" fmla="*/ 2147483647 h 113"/>
                <a:gd name="T12" fmla="*/ 2147483647 w 99"/>
                <a:gd name="T13" fmla="*/ 2147483647 h 113"/>
                <a:gd name="T14" fmla="*/ 2147483647 w 99"/>
                <a:gd name="T15" fmla="*/ 2147483647 h 113"/>
                <a:gd name="T16" fmla="*/ 0 w 99"/>
                <a:gd name="T17" fmla="*/ 2147483647 h 113"/>
                <a:gd name="T18" fmla="*/ 2147483647 w 99"/>
                <a:gd name="T19" fmla="*/ 2147483647 h 113"/>
                <a:gd name="T20" fmla="*/ 2147483647 w 99"/>
                <a:gd name="T21" fmla="*/ 2147483647 h 113"/>
                <a:gd name="T22" fmla="*/ 2147483647 w 99"/>
                <a:gd name="T23" fmla="*/ 2147483647 h 113"/>
                <a:gd name="T24" fmla="*/ 2147483647 w 99"/>
                <a:gd name="T25" fmla="*/ 2147483647 h 113"/>
                <a:gd name="T26" fmla="*/ 2147483647 w 99"/>
                <a:gd name="T27" fmla="*/ 2147483647 h 113"/>
                <a:gd name="T28" fmla="*/ 2147483647 w 99"/>
                <a:gd name="T29" fmla="*/ 2147483647 h 113"/>
                <a:gd name="T30" fmla="*/ 2147483647 w 99"/>
                <a:gd name="T31" fmla="*/ 2147483647 h 113"/>
                <a:gd name="T32" fmla="*/ 2147483647 w 99"/>
                <a:gd name="T33" fmla="*/ 2147483647 h 113"/>
                <a:gd name="T34" fmla="*/ 2147483647 w 99"/>
                <a:gd name="T35" fmla="*/ 2147483647 h 113"/>
                <a:gd name="T36" fmla="*/ 2147483647 w 99"/>
                <a:gd name="T37" fmla="*/ 2147483647 h 113"/>
                <a:gd name="T38" fmla="*/ 2147483647 w 99"/>
                <a:gd name="T39" fmla="*/ 2147483647 h 113"/>
                <a:gd name="T40" fmla="*/ 2147483647 w 99"/>
                <a:gd name="T41" fmla="*/ 2147483647 h 113"/>
                <a:gd name="T42" fmla="*/ 2147483647 w 99"/>
                <a:gd name="T43" fmla="*/ 2147483647 h 113"/>
                <a:gd name="T44" fmla="*/ 2147483647 w 99"/>
                <a:gd name="T45" fmla="*/ 2147483647 h 113"/>
                <a:gd name="T46" fmla="*/ 2147483647 w 99"/>
                <a:gd name="T47" fmla="*/ 2147483647 h 113"/>
                <a:gd name="T48" fmla="*/ 2147483647 w 99"/>
                <a:gd name="T49" fmla="*/ 2147483647 h 113"/>
                <a:gd name="T50" fmla="*/ 2147483647 w 99"/>
                <a:gd name="T51" fmla="*/ 2147483647 h 113"/>
                <a:gd name="T52" fmla="*/ 2147483647 w 99"/>
                <a:gd name="T53" fmla="*/ 2147483647 h 113"/>
                <a:gd name="T54" fmla="*/ 2147483647 w 99"/>
                <a:gd name="T55" fmla="*/ 2147483647 h 1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9"/>
                <a:gd name="T85" fmla="*/ 0 h 113"/>
                <a:gd name="T86" fmla="*/ 99 w 99"/>
                <a:gd name="T87" fmla="*/ 113 h 1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9" h="113">
                  <a:moveTo>
                    <a:pt x="73" y="38"/>
                  </a:moveTo>
                  <a:lnTo>
                    <a:pt x="70" y="29"/>
                  </a:lnTo>
                  <a:lnTo>
                    <a:pt x="64" y="12"/>
                  </a:lnTo>
                  <a:lnTo>
                    <a:pt x="38" y="0"/>
                  </a:lnTo>
                  <a:lnTo>
                    <a:pt x="41" y="17"/>
                  </a:lnTo>
                  <a:lnTo>
                    <a:pt x="35" y="32"/>
                  </a:lnTo>
                  <a:lnTo>
                    <a:pt x="26" y="49"/>
                  </a:lnTo>
                  <a:lnTo>
                    <a:pt x="6" y="79"/>
                  </a:lnTo>
                  <a:lnTo>
                    <a:pt x="0" y="113"/>
                  </a:lnTo>
                  <a:lnTo>
                    <a:pt x="3" y="108"/>
                  </a:lnTo>
                  <a:lnTo>
                    <a:pt x="17" y="102"/>
                  </a:lnTo>
                  <a:lnTo>
                    <a:pt x="32" y="96"/>
                  </a:lnTo>
                  <a:lnTo>
                    <a:pt x="46" y="93"/>
                  </a:lnTo>
                  <a:lnTo>
                    <a:pt x="58" y="90"/>
                  </a:lnTo>
                  <a:lnTo>
                    <a:pt x="64" y="90"/>
                  </a:lnTo>
                  <a:lnTo>
                    <a:pt x="81" y="79"/>
                  </a:lnTo>
                  <a:lnTo>
                    <a:pt x="93" y="61"/>
                  </a:lnTo>
                  <a:lnTo>
                    <a:pt x="99" y="41"/>
                  </a:lnTo>
                  <a:lnTo>
                    <a:pt x="73" y="38"/>
                  </a:lnTo>
                  <a:close/>
                  <a:moveTo>
                    <a:pt x="79" y="47"/>
                  </a:moveTo>
                  <a:lnTo>
                    <a:pt x="79"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65" name="Freeform 592"/>
            <p:cNvSpPr>
              <a:spLocks/>
            </p:cNvSpPr>
            <p:nvPr/>
          </p:nvSpPr>
          <p:spPr bwMode="auto">
            <a:xfrm>
              <a:off x="5768176" y="982734"/>
              <a:ext cx="150727" cy="78378"/>
            </a:xfrm>
            <a:custGeom>
              <a:avLst/>
              <a:gdLst>
                <a:gd name="T0" fmla="*/ 2147483647 w 50"/>
                <a:gd name="T1" fmla="*/ 2147483647 h 26"/>
                <a:gd name="T2" fmla="*/ 2147483647 w 50"/>
                <a:gd name="T3" fmla="*/ 2147483647 h 26"/>
                <a:gd name="T4" fmla="*/ 2147483647 w 50"/>
                <a:gd name="T5" fmla="*/ 2147483647 h 26"/>
                <a:gd name="T6" fmla="*/ 2147483647 w 50"/>
                <a:gd name="T7" fmla="*/ 2147483647 h 26"/>
                <a:gd name="T8" fmla="*/ 2147483647 w 50"/>
                <a:gd name="T9" fmla="*/ 2147483647 h 26"/>
                <a:gd name="T10" fmla="*/ 2147483647 w 50"/>
                <a:gd name="T11" fmla="*/ 2147483647 h 26"/>
                <a:gd name="T12" fmla="*/ 2147483647 w 50"/>
                <a:gd name="T13" fmla="*/ 2147483647 h 26"/>
                <a:gd name="T14" fmla="*/ 2147483647 w 50"/>
                <a:gd name="T15" fmla="*/ 2147483647 h 26"/>
                <a:gd name="T16" fmla="*/ 2147483647 w 50"/>
                <a:gd name="T17" fmla="*/ 2147483647 h 26"/>
                <a:gd name="T18" fmla="*/ 2147483647 w 50"/>
                <a:gd name="T19" fmla="*/ 2147483647 h 26"/>
                <a:gd name="T20" fmla="*/ 2147483647 w 50"/>
                <a:gd name="T21" fmla="*/ 0 h 26"/>
                <a:gd name="T22" fmla="*/ 2147483647 w 50"/>
                <a:gd name="T23" fmla="*/ 0 h 26"/>
                <a:gd name="T24" fmla="*/ 2147483647 w 50"/>
                <a:gd name="T25" fmla="*/ 0 h 26"/>
                <a:gd name="T26" fmla="*/ 2147483647 w 50"/>
                <a:gd name="T27" fmla="*/ 0 h 26"/>
                <a:gd name="T28" fmla="*/ 2147483647 w 50"/>
                <a:gd name="T29" fmla="*/ 2147483647 h 26"/>
                <a:gd name="T30" fmla="*/ 2147483647 w 50"/>
                <a:gd name="T31" fmla="*/ 2147483647 h 26"/>
                <a:gd name="T32" fmla="*/ 2147483647 w 50"/>
                <a:gd name="T33" fmla="*/ 2147483647 h 26"/>
                <a:gd name="T34" fmla="*/ 2147483647 w 50"/>
                <a:gd name="T35" fmla="*/ 2147483647 h 26"/>
                <a:gd name="T36" fmla="*/ 2147483647 w 50"/>
                <a:gd name="T37" fmla="*/ 2147483647 h 26"/>
                <a:gd name="T38" fmla="*/ 2147483647 w 50"/>
                <a:gd name="T39" fmla="*/ 2147483647 h 26"/>
                <a:gd name="T40" fmla="*/ 2147483647 w 50"/>
                <a:gd name="T41" fmla="*/ 2147483647 h 26"/>
                <a:gd name="T42" fmla="*/ 2147483647 w 50"/>
                <a:gd name="T43" fmla="*/ 2147483647 h 26"/>
                <a:gd name="T44" fmla="*/ 2147483647 w 50"/>
                <a:gd name="T45" fmla="*/ 2147483647 h 26"/>
                <a:gd name="T46" fmla="*/ 2147483647 w 50"/>
                <a:gd name="T47" fmla="*/ 2147483647 h 26"/>
                <a:gd name="T48" fmla="*/ 2147483647 w 50"/>
                <a:gd name="T49" fmla="*/ 2147483647 h 26"/>
                <a:gd name="T50" fmla="*/ 0 w 50"/>
                <a:gd name="T51" fmla="*/ 2147483647 h 26"/>
                <a:gd name="T52" fmla="*/ 0 w 50"/>
                <a:gd name="T53" fmla="*/ 2147483647 h 26"/>
                <a:gd name="T54" fmla="*/ 2147483647 w 50"/>
                <a:gd name="T55" fmla="*/ 2147483647 h 26"/>
                <a:gd name="T56" fmla="*/ 2147483647 w 50"/>
                <a:gd name="T57" fmla="*/ 2147483647 h 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0"/>
                <a:gd name="T88" fmla="*/ 0 h 26"/>
                <a:gd name="T89" fmla="*/ 50 w 50"/>
                <a:gd name="T90" fmla="*/ 26 h 2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0" h="26">
                  <a:moveTo>
                    <a:pt x="9" y="14"/>
                  </a:moveTo>
                  <a:lnTo>
                    <a:pt x="9" y="14"/>
                  </a:lnTo>
                  <a:lnTo>
                    <a:pt x="18" y="17"/>
                  </a:lnTo>
                  <a:lnTo>
                    <a:pt x="29" y="23"/>
                  </a:lnTo>
                  <a:lnTo>
                    <a:pt x="38" y="26"/>
                  </a:lnTo>
                  <a:lnTo>
                    <a:pt x="44" y="26"/>
                  </a:lnTo>
                  <a:lnTo>
                    <a:pt x="47" y="23"/>
                  </a:lnTo>
                  <a:lnTo>
                    <a:pt x="50" y="14"/>
                  </a:lnTo>
                  <a:lnTo>
                    <a:pt x="50" y="6"/>
                  </a:lnTo>
                  <a:lnTo>
                    <a:pt x="47" y="0"/>
                  </a:lnTo>
                  <a:lnTo>
                    <a:pt x="44" y="0"/>
                  </a:lnTo>
                  <a:lnTo>
                    <a:pt x="41" y="0"/>
                  </a:lnTo>
                  <a:lnTo>
                    <a:pt x="38" y="6"/>
                  </a:lnTo>
                  <a:lnTo>
                    <a:pt x="35" y="9"/>
                  </a:lnTo>
                  <a:lnTo>
                    <a:pt x="32" y="12"/>
                  </a:lnTo>
                  <a:lnTo>
                    <a:pt x="23" y="9"/>
                  </a:lnTo>
                  <a:lnTo>
                    <a:pt x="15" y="3"/>
                  </a:lnTo>
                  <a:lnTo>
                    <a:pt x="6" y="3"/>
                  </a:lnTo>
                  <a:lnTo>
                    <a:pt x="3" y="6"/>
                  </a:lnTo>
                  <a:lnTo>
                    <a:pt x="0" y="17"/>
                  </a:lnTo>
                  <a:lnTo>
                    <a:pt x="9" y="14"/>
                  </a:lnTo>
                  <a:close/>
                </a:path>
              </a:pathLst>
            </a:custGeom>
            <a:gradFill rotWithShape="1">
              <a:gsLst>
                <a:gs pos="0">
                  <a:srgbClr val="A00000"/>
                </a:gs>
                <a:gs pos="50000">
                  <a:srgbClr val="E60000"/>
                </a:gs>
                <a:gs pos="100000">
                  <a:srgbClr val="FF00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7354" name="Gruppe 90"/>
          <p:cNvGrpSpPr>
            <a:grpSpLocks/>
          </p:cNvGrpSpPr>
          <p:nvPr/>
        </p:nvGrpSpPr>
        <p:grpSpPr bwMode="auto">
          <a:xfrm>
            <a:off x="5113337" y="4999037"/>
            <a:ext cx="4381500" cy="838200"/>
            <a:chOff x="1847850" y="5295900"/>
            <a:chExt cx="4381500" cy="838200"/>
          </a:xfrm>
        </p:grpSpPr>
        <p:sp>
          <p:nvSpPr>
            <p:cNvPr id="30" name="Ellipse 29"/>
            <p:cNvSpPr/>
            <p:nvPr/>
          </p:nvSpPr>
          <p:spPr bwMode="auto">
            <a:xfrm>
              <a:off x="4114800" y="5295900"/>
              <a:ext cx="2114550" cy="838200"/>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97" charset="-128"/>
                <a:cs typeface="+mn-cs"/>
              </a:endParaRPr>
            </a:p>
          </p:txBody>
        </p:sp>
        <p:sp>
          <p:nvSpPr>
            <p:cNvPr id="26" name="Terning 25"/>
            <p:cNvSpPr>
              <a:spLocks noChangeArrowheads="1"/>
            </p:cNvSpPr>
            <p:nvPr/>
          </p:nvSpPr>
          <p:spPr bwMode="auto">
            <a:xfrm>
              <a:off x="1847850" y="5353050"/>
              <a:ext cx="3486150" cy="571500"/>
            </a:xfrm>
            <a:prstGeom prst="cube">
              <a:avLst>
                <a:gd name="adj" fmla="val 25000"/>
              </a:avLst>
            </a:prstGeom>
            <a:gradFill rotWithShape="1">
              <a:gsLst>
                <a:gs pos="0">
                  <a:srgbClr val="484848"/>
                </a:gs>
                <a:gs pos="50000">
                  <a:srgbClr val="6A6A6A"/>
                </a:gs>
                <a:gs pos="100000">
                  <a:srgbClr val="7F7F7F"/>
                </a:gs>
              </a:gsLst>
              <a:lin ang="16200000" scaled="1"/>
            </a:gra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da-DK">
                <a:solidFill>
                  <a:schemeClr val="lt1"/>
                </a:solidFill>
                <a:latin typeface="+mn-lt"/>
                <a:ea typeface="+mn-ea"/>
                <a:cs typeface="+mn-cs"/>
              </a:endParaRPr>
            </a:p>
          </p:txBody>
        </p:sp>
        <p:sp>
          <p:nvSpPr>
            <p:cNvPr id="90" name="Tekstboks 89"/>
            <p:cNvSpPr txBox="1"/>
            <p:nvPr/>
          </p:nvSpPr>
          <p:spPr>
            <a:xfrm>
              <a:off x="3098594" y="5502275"/>
              <a:ext cx="700507" cy="400110"/>
            </a:xfrm>
            <a:prstGeom prst="rect">
              <a:avLst/>
            </a:prstGeom>
            <a:noFill/>
          </p:spPr>
          <p:txBody>
            <a:bodyPr wrap="none">
              <a:spAutoFit/>
            </a:bodyPr>
            <a:lstStyle/>
            <a:p>
              <a:pPr algn="ctr">
                <a:defRPr/>
              </a:pPr>
              <a:r>
                <a:rPr lang="da-DK" sz="2000" b="1" dirty="0" smtClean="0">
                  <a:latin typeface="Calibri"/>
                  <a:ea typeface="ＭＳ Ｐゴシック" pitchFamily="-97" charset="-128"/>
                  <a:cs typeface="Calibri"/>
                </a:rPr>
                <a:t>DM2</a:t>
              </a:r>
              <a:endParaRPr lang="da-DK" sz="2000" b="1" dirty="0">
                <a:latin typeface="Calibri"/>
                <a:ea typeface="ＭＳ Ｐゴシック" pitchFamily="-97" charset="-128"/>
                <a:cs typeface="Calibri"/>
              </a:endParaRPr>
            </a:p>
          </p:txBody>
        </p:sp>
      </p:grpSp>
      <p:sp>
        <p:nvSpPr>
          <p:cNvPr id="19" name="Title 1"/>
          <p:cNvSpPr txBox="1">
            <a:spLocks/>
          </p:cNvSpPr>
          <p:nvPr/>
        </p:nvSpPr>
        <p:spPr bwMode="auto">
          <a:xfrm>
            <a:off x="152400" y="200387"/>
            <a:ext cx="7239000" cy="48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spAutoFit/>
          </a:bodyPr>
          <a:lstStyle>
            <a:lvl1pPr algn="l" rtl="0" eaLnBrk="1" fontAlgn="base" hangingPunct="1">
              <a:lnSpc>
                <a:spcPct val="90000"/>
              </a:lnSpc>
              <a:spcBef>
                <a:spcPct val="0"/>
              </a:spcBef>
              <a:spcAft>
                <a:spcPct val="0"/>
              </a:spcAft>
              <a:defRPr sz="4200">
                <a:solidFill>
                  <a:schemeClr val="tx2"/>
                </a:solidFill>
                <a:latin typeface="Calibri"/>
                <a:ea typeface="+mj-ea"/>
                <a:cs typeface="+mj-cs"/>
              </a:defRPr>
            </a:lvl1pPr>
            <a:lvl2pPr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2pPr>
            <a:lvl3pPr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3pPr>
            <a:lvl4pPr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4pPr>
            <a:lvl5pPr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5pPr>
            <a:lvl6pPr marL="457200"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6pPr>
            <a:lvl7pPr marL="914400"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7pPr>
            <a:lvl8pPr marL="1371600"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8pPr>
            <a:lvl9pPr marL="1828800"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9pPr>
          </a:lstStyle>
          <a:p>
            <a:r>
              <a:rPr lang="en-US" sz="2800" b="1" smtClean="0">
                <a:solidFill>
                  <a:srgbClr val="FFFFFF"/>
                </a:solidFill>
              </a:rPr>
              <a:t>Next Steps</a:t>
            </a:r>
            <a:endParaRPr lang="en-US" sz="2800" b="1" dirty="0">
              <a:solidFill>
                <a:srgbClr val="FFFFFF"/>
              </a:solidFill>
            </a:endParaRPr>
          </a:p>
        </p:txBody>
      </p:sp>
      <p:sp>
        <p:nvSpPr>
          <p:cNvPr id="21" name="Content Placeholder 2"/>
          <p:cNvSpPr>
            <a:spLocks noGrp="1"/>
          </p:cNvSpPr>
          <p:nvPr>
            <p:ph idx="1"/>
          </p:nvPr>
        </p:nvSpPr>
        <p:spPr>
          <a:xfrm>
            <a:off x="685800" y="1295400"/>
            <a:ext cx="4419600" cy="4487383"/>
          </a:xfrm>
        </p:spPr>
        <p:txBody>
          <a:bodyPr/>
          <a:lstStyle/>
          <a:p>
            <a:pPr marL="457200" indent="-457200">
              <a:buFont typeface="Arial"/>
              <a:buChar char="•"/>
            </a:pPr>
            <a:r>
              <a:rPr lang="en-US" dirty="0" smtClean="0"/>
              <a:t>Continue Training</a:t>
            </a:r>
          </a:p>
          <a:p>
            <a:pPr marL="457200" indent="-457200">
              <a:buFont typeface="Arial"/>
              <a:buChar char="•"/>
            </a:pPr>
            <a:r>
              <a:rPr lang="en-US" dirty="0" smtClean="0"/>
              <a:t>Continue </a:t>
            </a:r>
            <a:r>
              <a:rPr lang="en-US" dirty="0"/>
              <a:t>C</a:t>
            </a:r>
            <a:r>
              <a:rPr lang="en-US" dirty="0" smtClean="0"/>
              <a:t>ulture </a:t>
            </a:r>
            <a:r>
              <a:rPr lang="en-US" dirty="0"/>
              <a:t>S</a:t>
            </a:r>
            <a:r>
              <a:rPr lang="en-US" dirty="0" smtClean="0"/>
              <a:t>hift</a:t>
            </a:r>
          </a:p>
          <a:p>
            <a:pPr marL="457200" indent="-457200">
              <a:buFont typeface="Arial"/>
              <a:buChar char="•"/>
            </a:pPr>
            <a:r>
              <a:rPr lang="en-US" dirty="0" smtClean="0"/>
              <a:t>Hire Support Coordinator</a:t>
            </a:r>
          </a:p>
          <a:p>
            <a:pPr marL="457200" indent="-457200">
              <a:buFont typeface="Arial"/>
              <a:buChar char="•"/>
            </a:pPr>
            <a:r>
              <a:rPr lang="en-US" dirty="0" smtClean="0"/>
              <a:t>Hire BI Director</a:t>
            </a:r>
            <a:endParaRPr lang="en-US" dirty="0"/>
          </a:p>
          <a:p>
            <a:pPr marL="457200" indent="-457200">
              <a:buFont typeface="Arial"/>
              <a:buChar char="•"/>
            </a:pPr>
            <a:r>
              <a:rPr lang="en-US" dirty="0" smtClean="0"/>
              <a:t>Expand Development Access in Measured </a:t>
            </a:r>
            <a:r>
              <a:rPr lang="en-US" dirty="0"/>
              <a:t>M</a:t>
            </a:r>
            <a:r>
              <a:rPr lang="en-US" dirty="0" smtClean="0"/>
              <a:t>anner</a:t>
            </a:r>
          </a:p>
          <a:p>
            <a:pPr marL="457200" indent="-457200">
              <a:buFont typeface="Arial"/>
              <a:buChar char="•"/>
            </a:pPr>
            <a:r>
              <a:rPr lang="en-US" dirty="0" smtClean="0"/>
              <a:t>Populate EDW</a:t>
            </a:r>
          </a:p>
          <a:p>
            <a:pPr marL="457200" indent="-457200">
              <a:buFont typeface="Arial"/>
              <a:buChar char="•"/>
            </a:pPr>
            <a:r>
              <a:rPr lang="en-US" dirty="0" smtClean="0"/>
              <a:t>Sunset BI Query</a:t>
            </a:r>
            <a:endParaRPr lang="en-US" dirty="0"/>
          </a:p>
        </p:txBody>
      </p:sp>
    </p:spTree>
    <p:extLst>
      <p:ext uri="{BB962C8B-B14F-4D97-AF65-F5344CB8AC3E}">
        <p14:creationId xmlns:p14="http://schemas.microsoft.com/office/powerpoint/2010/main" val="354719852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219200"/>
            <a:ext cx="7772400" cy="1470025"/>
          </a:xfrm>
        </p:spPr>
        <p:txBody>
          <a:bodyPr>
            <a:normAutofit/>
          </a:bodyPr>
          <a:lstStyle/>
          <a:p>
            <a:pPr algn="ctr">
              <a:lnSpc>
                <a:spcPct val="50000"/>
              </a:lnSpc>
            </a:pPr>
            <a:r>
              <a:rPr lang="en-US" sz="3200" dirty="0" smtClean="0">
                <a:solidFill>
                  <a:srgbClr val="000000"/>
                </a:solidFill>
                <a:latin typeface="Calibri"/>
                <a:cs typeface="Calibri"/>
              </a:rPr>
              <a:t>For </a:t>
            </a:r>
            <a:r>
              <a:rPr lang="en-US" sz="3200" dirty="0">
                <a:solidFill>
                  <a:srgbClr val="000000"/>
                </a:solidFill>
                <a:latin typeface="Calibri"/>
                <a:cs typeface="Calibri"/>
              </a:rPr>
              <a:t>more </a:t>
            </a:r>
            <a:r>
              <a:rPr lang="en-US" sz="3200" dirty="0" smtClean="0">
                <a:solidFill>
                  <a:srgbClr val="000000"/>
                </a:solidFill>
                <a:latin typeface="Calibri"/>
                <a:cs typeface="Calibri"/>
              </a:rPr>
              <a:t>information please visit:</a:t>
            </a:r>
            <a:r>
              <a:rPr lang="en-US" sz="3200" dirty="0">
                <a:solidFill>
                  <a:srgbClr val="000000"/>
                </a:solidFill>
                <a:latin typeface="Calibri"/>
                <a:cs typeface="Calibri"/>
              </a:rPr>
              <a:t/>
            </a:r>
            <a:br>
              <a:rPr lang="en-US" sz="3200" dirty="0">
                <a:solidFill>
                  <a:srgbClr val="000000"/>
                </a:solidFill>
                <a:latin typeface="Calibri"/>
                <a:cs typeface="Calibri"/>
              </a:rPr>
            </a:br>
            <a:r>
              <a:rPr lang="en-US" sz="3200" dirty="0" smtClean="0">
                <a:solidFill>
                  <a:srgbClr val="000000"/>
                </a:solidFill>
                <a:latin typeface="Calibri"/>
                <a:cs typeface="Calibri"/>
                <a:hlinkClick r:id="rId2"/>
              </a:rPr>
              <a:t/>
            </a:r>
            <a:br>
              <a:rPr lang="en-US" sz="3200" dirty="0" smtClean="0">
                <a:solidFill>
                  <a:srgbClr val="000000"/>
                </a:solidFill>
                <a:latin typeface="Calibri"/>
                <a:cs typeface="Calibri"/>
                <a:hlinkClick r:id="rId2"/>
              </a:rPr>
            </a:br>
            <a:r>
              <a:rPr lang="en-US" sz="2800" dirty="0" smtClean="0">
                <a:solidFill>
                  <a:srgbClr val="000000"/>
                </a:solidFill>
                <a:latin typeface="Calibri"/>
                <a:cs typeface="Calibri"/>
                <a:hlinkClick r:id="rId2"/>
              </a:rPr>
              <a:t>https</a:t>
            </a:r>
            <a:r>
              <a:rPr lang="en-US" sz="2800" dirty="0">
                <a:solidFill>
                  <a:srgbClr val="000000"/>
                </a:solidFill>
                <a:latin typeface="Calibri"/>
                <a:cs typeface="Calibri"/>
                <a:hlinkClick r:id="rId2"/>
              </a:rPr>
              <a:t>://</a:t>
            </a:r>
            <a:r>
              <a:rPr lang="en-US" sz="2800" dirty="0" err="1">
                <a:solidFill>
                  <a:srgbClr val="000000"/>
                </a:solidFill>
                <a:latin typeface="Calibri"/>
                <a:cs typeface="Calibri"/>
                <a:hlinkClick r:id="rId2"/>
              </a:rPr>
              <a:t>sites.google.com</a:t>
            </a:r>
            <a:r>
              <a:rPr lang="en-US" sz="2800" dirty="0">
                <a:solidFill>
                  <a:srgbClr val="000000"/>
                </a:solidFill>
                <a:latin typeface="Calibri"/>
                <a:cs typeface="Calibri"/>
                <a:hlinkClick r:id="rId2"/>
              </a:rPr>
              <a:t>/a/</a:t>
            </a:r>
            <a:r>
              <a:rPr lang="en-US" sz="2800" dirty="0" err="1">
                <a:solidFill>
                  <a:srgbClr val="000000"/>
                </a:solidFill>
                <a:latin typeface="Calibri"/>
                <a:cs typeface="Calibri"/>
                <a:hlinkClick r:id="rId2"/>
              </a:rPr>
              <a:t>pdx.edu</a:t>
            </a:r>
            <a:r>
              <a:rPr lang="en-US" sz="2800" dirty="0">
                <a:solidFill>
                  <a:srgbClr val="000000"/>
                </a:solidFill>
                <a:latin typeface="Calibri"/>
                <a:cs typeface="Calibri"/>
                <a:hlinkClick r:id="rId2"/>
              </a:rPr>
              <a:t>/dm2</a:t>
            </a:r>
            <a:r>
              <a:rPr lang="en-US" sz="2800" dirty="0" smtClean="0">
                <a:solidFill>
                  <a:srgbClr val="000000"/>
                </a:solidFill>
                <a:latin typeface="Calibri"/>
                <a:cs typeface="Calibri"/>
                <a:hlinkClick r:id="rId2"/>
              </a:rPr>
              <a:t>/</a:t>
            </a:r>
            <a:r>
              <a:rPr lang="en-US" sz="2800" dirty="0" smtClean="0">
                <a:solidFill>
                  <a:srgbClr val="000000"/>
                </a:solidFill>
                <a:latin typeface="Calibri"/>
                <a:cs typeface="Calibri"/>
              </a:rPr>
              <a:t/>
            </a:r>
            <a:br>
              <a:rPr lang="en-US" sz="2800" dirty="0" smtClean="0">
                <a:solidFill>
                  <a:srgbClr val="000000"/>
                </a:solidFill>
                <a:latin typeface="Calibri"/>
                <a:cs typeface="Calibri"/>
              </a:rPr>
            </a:br>
            <a:endParaRPr lang="en-US" sz="2800" dirty="0">
              <a:solidFill>
                <a:srgbClr val="000000"/>
              </a:solidFill>
              <a:latin typeface="Calibri"/>
              <a:cs typeface="Calibri"/>
            </a:endParaRPr>
          </a:p>
        </p:txBody>
      </p:sp>
      <p:sp>
        <p:nvSpPr>
          <p:cNvPr id="5" name="Subtitle 4"/>
          <p:cNvSpPr>
            <a:spLocks noGrp="1"/>
          </p:cNvSpPr>
          <p:nvPr>
            <p:ph type="subTitle" idx="1"/>
          </p:nvPr>
        </p:nvSpPr>
        <p:spPr>
          <a:xfrm>
            <a:off x="1371600" y="4419600"/>
            <a:ext cx="6400800" cy="1752600"/>
          </a:xfrm>
        </p:spPr>
        <p:txBody>
          <a:bodyPr>
            <a:normAutofit fontScale="92500" lnSpcReduction="20000"/>
          </a:bodyPr>
          <a:lstStyle/>
          <a:p>
            <a:r>
              <a:rPr lang="en-US" sz="2400" dirty="0" smtClean="0">
                <a:solidFill>
                  <a:schemeClr val="tx1">
                    <a:lumMod val="85000"/>
                    <a:lumOff val="15000"/>
                  </a:schemeClr>
                </a:solidFill>
              </a:rPr>
              <a:t>Sharon </a:t>
            </a:r>
            <a:r>
              <a:rPr lang="en-US" sz="2400" dirty="0" smtClean="0">
                <a:solidFill>
                  <a:schemeClr val="tx1">
                    <a:lumMod val="85000"/>
                    <a:lumOff val="15000"/>
                  </a:schemeClr>
                </a:solidFill>
              </a:rPr>
              <a:t>E. </a:t>
            </a:r>
            <a:r>
              <a:rPr lang="en-US" sz="2400" dirty="0" smtClean="0">
                <a:solidFill>
                  <a:schemeClr val="tx1">
                    <a:lumMod val="85000"/>
                    <a:lumOff val="15000"/>
                  </a:schemeClr>
                </a:solidFill>
              </a:rPr>
              <a:t>Blanton, Ph.D.</a:t>
            </a:r>
            <a:endParaRPr lang="en-US" sz="2400" dirty="0" smtClean="0">
              <a:solidFill>
                <a:schemeClr val="tx1">
                  <a:lumMod val="85000"/>
                  <a:lumOff val="15000"/>
                </a:schemeClr>
              </a:solidFill>
            </a:endParaRPr>
          </a:p>
          <a:p>
            <a:r>
              <a:rPr lang="en-US" sz="2400" dirty="0" smtClean="0">
                <a:solidFill>
                  <a:schemeClr val="tx1">
                    <a:lumMod val="85000"/>
                    <a:lumOff val="15000"/>
                  </a:schemeClr>
                </a:solidFill>
              </a:rPr>
              <a:t>Associate Vice President &amp; CIO</a:t>
            </a:r>
          </a:p>
          <a:p>
            <a:r>
              <a:rPr lang="en-US" sz="2400" dirty="0" smtClean="0">
                <a:solidFill>
                  <a:schemeClr val="tx1">
                    <a:lumMod val="85000"/>
                    <a:lumOff val="15000"/>
                  </a:schemeClr>
                </a:solidFill>
              </a:rPr>
              <a:t>Portland State University</a:t>
            </a:r>
          </a:p>
          <a:p>
            <a:r>
              <a:rPr lang="en-US" sz="2400" dirty="0" smtClean="0">
                <a:solidFill>
                  <a:schemeClr val="tx1">
                    <a:lumMod val="85000"/>
                    <a:lumOff val="15000"/>
                  </a:schemeClr>
                </a:solidFill>
                <a:hlinkClick r:id="rId3"/>
              </a:rPr>
              <a:t>sblanton@pdx.edu</a:t>
            </a:r>
            <a:endParaRPr lang="en-US" sz="2400" dirty="0" smtClean="0">
              <a:solidFill>
                <a:schemeClr val="tx1">
                  <a:lumMod val="85000"/>
                  <a:lumOff val="15000"/>
                </a:schemeClr>
              </a:solidFill>
            </a:endParaRPr>
          </a:p>
          <a:p>
            <a:r>
              <a:rPr lang="en-US" sz="2400" dirty="0" smtClean="0">
                <a:solidFill>
                  <a:schemeClr val="tx1">
                    <a:lumMod val="85000"/>
                    <a:lumOff val="15000"/>
                  </a:schemeClr>
                </a:solidFill>
              </a:rPr>
              <a:t>503-725-9144</a:t>
            </a:r>
          </a:p>
        </p:txBody>
      </p:sp>
      <p:pic>
        <p:nvPicPr>
          <p:cNvPr id="2" name="Picture 1" descr="1559170_30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3800" y="2590800"/>
            <a:ext cx="1600200" cy="1600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306" y="990600"/>
            <a:ext cx="8915400" cy="6961906"/>
          </a:xfrm>
        </p:spPr>
        <p:txBody>
          <a:bodyPr/>
          <a:lstStyle/>
          <a:p>
            <a:r>
              <a:rPr lang="en-US" sz="2400" b="1" dirty="0" smtClean="0">
                <a:cs typeface="Calibri"/>
              </a:rPr>
              <a:t>PSU’s Solution</a:t>
            </a:r>
          </a:p>
          <a:p>
            <a:pPr marL="457200" indent="-457200">
              <a:buFont typeface="Arial"/>
              <a:buChar char="•"/>
            </a:pPr>
            <a:r>
              <a:rPr lang="en-US" sz="2400" dirty="0" smtClean="0">
                <a:cs typeface="Calibri"/>
              </a:rPr>
              <a:t>Six months of research and discovery</a:t>
            </a:r>
          </a:p>
          <a:p>
            <a:pPr marL="457200" indent="-457200">
              <a:buFont typeface="Arial"/>
              <a:buChar char="•"/>
            </a:pPr>
            <a:r>
              <a:rPr lang="en-US" sz="2400" dirty="0" smtClean="0">
                <a:cs typeface="Calibri"/>
              </a:rPr>
              <a:t>Initial Goals:</a:t>
            </a:r>
            <a:r>
              <a:rPr lang="en-US" sz="2400" dirty="0">
                <a:cs typeface="Calibri"/>
              </a:rPr>
              <a:t> </a:t>
            </a:r>
            <a:r>
              <a:rPr lang="en-US" sz="2400" dirty="0" smtClean="0">
                <a:cs typeface="Calibri"/>
              </a:rPr>
              <a:t>Software solution partner vs. provider;</a:t>
            </a:r>
            <a:r>
              <a:rPr lang="en-US" sz="2400" dirty="0">
                <a:cs typeface="Calibri"/>
              </a:rPr>
              <a:t> </a:t>
            </a:r>
            <a:r>
              <a:rPr lang="en-US" sz="2400" dirty="0" smtClean="0">
                <a:cs typeface="Calibri"/>
              </a:rPr>
              <a:t>Transparency; Accessibility; Ease of use; Timely; Analytics (not just reporting)</a:t>
            </a:r>
          </a:p>
          <a:p>
            <a:pPr marL="457200" indent="-457200">
              <a:buFont typeface="Arial"/>
              <a:buChar char="•"/>
            </a:pPr>
            <a:r>
              <a:rPr lang="en-US" sz="2400" dirty="0">
                <a:cs typeface="Calibri"/>
              </a:rPr>
              <a:t>What should Business Intelligence look like </a:t>
            </a:r>
            <a:r>
              <a:rPr lang="en-US" sz="2400" dirty="0" smtClean="0">
                <a:cs typeface="Calibri"/>
              </a:rPr>
              <a:t>at PSU? </a:t>
            </a:r>
          </a:p>
          <a:p>
            <a:pPr marL="857250" lvl="1" indent="-457200">
              <a:buFont typeface="Arial"/>
              <a:buChar char="•"/>
            </a:pPr>
            <a:r>
              <a:rPr lang="en-US" sz="2400" i="1" dirty="0" smtClean="0">
                <a:cs typeface="Calibri"/>
              </a:rPr>
              <a:t>Organizational </a:t>
            </a:r>
            <a:r>
              <a:rPr lang="en-US" sz="2400" i="1" dirty="0">
                <a:cs typeface="Calibri"/>
              </a:rPr>
              <a:t>Capability to organize, access, and analyze information to </a:t>
            </a:r>
            <a:r>
              <a:rPr lang="en-US" sz="2400" i="1" dirty="0" smtClean="0">
                <a:cs typeface="Calibri"/>
              </a:rPr>
              <a:t>understand </a:t>
            </a:r>
            <a:r>
              <a:rPr lang="en-US" sz="2400" i="1" dirty="0">
                <a:cs typeface="Calibri"/>
              </a:rPr>
              <a:t>the business to improve decisions and manage performance, </a:t>
            </a:r>
            <a:r>
              <a:rPr lang="en-US" sz="2400" i="1" dirty="0" smtClean="0">
                <a:cs typeface="Calibri"/>
              </a:rPr>
              <a:t>while </a:t>
            </a:r>
            <a:r>
              <a:rPr lang="en-US" sz="2400" i="1" dirty="0" smtClean="0">
                <a:cs typeface="Calibri"/>
              </a:rPr>
              <a:t>spanning </a:t>
            </a:r>
            <a:r>
              <a:rPr lang="en-US" sz="2400" i="1" dirty="0">
                <a:cs typeface="Calibri"/>
              </a:rPr>
              <a:t>people, processes, and technology.</a:t>
            </a:r>
          </a:p>
          <a:p>
            <a:pPr marL="457200" indent="-457200">
              <a:buFont typeface="Arial"/>
              <a:buChar char="•"/>
            </a:pPr>
            <a:r>
              <a:rPr lang="en-US" sz="2400" dirty="0" smtClean="0">
                <a:cs typeface="Calibri"/>
              </a:rPr>
              <a:t>“</a:t>
            </a:r>
            <a:r>
              <a:rPr lang="en-US" sz="2400" dirty="0">
                <a:cs typeface="Calibri"/>
              </a:rPr>
              <a:t>Take-action analytics” based on history and forecasts using ODS, EDW, &amp; </a:t>
            </a:r>
            <a:r>
              <a:rPr lang="en-US" sz="2400" dirty="0" err="1" smtClean="0">
                <a:cs typeface="Calibri"/>
              </a:rPr>
              <a:t>Cognos</a:t>
            </a:r>
            <a:endParaRPr lang="en-US" sz="2400" dirty="0" smtClean="0">
              <a:cs typeface="Calibri"/>
            </a:endParaRPr>
          </a:p>
          <a:p>
            <a:pPr marL="457200" indent="-457200">
              <a:buFont typeface="Arial"/>
              <a:buChar char="•"/>
            </a:pPr>
            <a:r>
              <a:rPr lang="en-US" sz="2400" dirty="0" smtClean="0">
                <a:cs typeface="Calibri"/>
              </a:rPr>
              <a:t>“single version of the truth”</a:t>
            </a:r>
          </a:p>
          <a:p>
            <a:pPr marL="457200" indent="-457200">
              <a:buFont typeface="Arial"/>
              <a:buChar char="•"/>
            </a:pPr>
            <a:r>
              <a:rPr lang="en-US" sz="2400" dirty="0" smtClean="0">
                <a:cs typeface="Calibri"/>
              </a:rPr>
              <a:t>Creation of centralized BI Team</a:t>
            </a:r>
            <a:endParaRPr lang="en-US" sz="2400" dirty="0">
              <a:cs typeface="Calibri"/>
            </a:endParaRPr>
          </a:p>
          <a:p>
            <a:pPr marL="457200" indent="-457200">
              <a:buFont typeface="Arial"/>
              <a:buChar char="•"/>
            </a:pPr>
            <a:endParaRPr lang="en-US" dirty="0" smtClean="0">
              <a:latin typeface="Calibri"/>
              <a:cs typeface="Calibri"/>
            </a:endParaRPr>
          </a:p>
          <a:p>
            <a:pPr lvl="1"/>
            <a:endParaRPr lang="en-US" dirty="0" smtClean="0"/>
          </a:p>
          <a:p>
            <a:endParaRPr lang="en-US" dirty="0"/>
          </a:p>
        </p:txBody>
      </p:sp>
      <p:sp>
        <p:nvSpPr>
          <p:cNvPr id="5" name="Title 1"/>
          <p:cNvSpPr>
            <a:spLocks noGrp="1"/>
          </p:cNvSpPr>
          <p:nvPr>
            <p:ph type="title"/>
          </p:nvPr>
        </p:nvSpPr>
        <p:spPr>
          <a:xfrm>
            <a:off x="228600" y="152400"/>
            <a:ext cx="1524000" cy="685800"/>
          </a:xfrm>
        </p:spPr>
        <p:txBody>
          <a:bodyPr>
            <a:noAutofit/>
          </a:bodyPr>
          <a:lstStyle/>
          <a:p>
            <a:r>
              <a:rPr lang="en-US" sz="3200" dirty="0" smtClean="0">
                <a:solidFill>
                  <a:srgbClr val="FFFFFF"/>
                </a:solidFill>
              </a:rPr>
              <a:t>DM1</a:t>
            </a:r>
            <a:endParaRPr lang="en-US" sz="3200" b="1" dirty="0">
              <a:solidFill>
                <a:srgbClr val="FFFFFF"/>
              </a:solidFill>
            </a:endParaRPr>
          </a:p>
        </p:txBody>
      </p:sp>
      <p:sp>
        <p:nvSpPr>
          <p:cNvPr id="4" name="Title 1"/>
          <p:cNvSpPr txBox="1">
            <a:spLocks/>
          </p:cNvSpPr>
          <p:nvPr/>
        </p:nvSpPr>
        <p:spPr bwMode="auto">
          <a:xfrm>
            <a:off x="228600" y="152400"/>
            <a:ext cx="2514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algn="l" rtl="0" eaLnBrk="1" fontAlgn="base" hangingPunct="1">
              <a:lnSpc>
                <a:spcPct val="90000"/>
              </a:lnSpc>
              <a:spcBef>
                <a:spcPct val="0"/>
              </a:spcBef>
              <a:spcAft>
                <a:spcPct val="0"/>
              </a:spcAft>
              <a:defRPr sz="4200">
                <a:solidFill>
                  <a:schemeClr val="tx2"/>
                </a:solidFill>
                <a:latin typeface="Calibri"/>
                <a:ea typeface="+mj-ea"/>
                <a:cs typeface="+mj-cs"/>
              </a:defRPr>
            </a:lvl1pPr>
            <a:lvl2pPr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2pPr>
            <a:lvl3pPr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3pPr>
            <a:lvl4pPr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4pPr>
            <a:lvl5pPr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5pPr>
            <a:lvl6pPr marL="457200"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6pPr>
            <a:lvl7pPr marL="914400"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7pPr>
            <a:lvl8pPr marL="1371600"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8pPr>
            <a:lvl9pPr marL="1828800"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9pPr>
          </a:lstStyle>
          <a:p>
            <a:r>
              <a:rPr lang="en-US" sz="3200" smtClean="0">
                <a:solidFill>
                  <a:srgbClr val="FFFFFF"/>
                </a:solidFill>
              </a:rPr>
              <a:t>DM1 -&gt; DM2</a:t>
            </a:r>
            <a:endParaRPr lang="en-US" sz="3200" b="1"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2-04-20 at 4.51.00 PM.png"/>
          <p:cNvPicPr>
            <a:picLocks noGrp="1" noChangeAspect="1"/>
          </p:cNvPicPr>
          <p:nvPr>
            <p:ph idx="1"/>
          </p:nvPr>
        </p:nvPicPr>
        <p:blipFill>
          <a:blip r:embed="rId2">
            <a:extLst>
              <a:ext uri="{28A0092B-C50C-407E-A947-70E740481C1C}">
                <a14:useLocalDpi xmlns:a14="http://schemas.microsoft.com/office/drawing/2010/main" val="0"/>
              </a:ext>
            </a:extLst>
          </a:blip>
          <a:srcRect l="-33343" r="-33343"/>
          <a:stretch>
            <a:fillRect/>
          </a:stretch>
        </p:blipFill>
        <p:spPr>
          <a:xfrm>
            <a:off x="-3200400" y="-22271"/>
            <a:ext cx="15518686" cy="7043759"/>
          </a:xfrm>
        </p:spPr>
      </p:pic>
      <p:sp>
        <p:nvSpPr>
          <p:cNvPr id="3" name="Right Arrow 2"/>
          <p:cNvSpPr/>
          <p:nvPr/>
        </p:nvSpPr>
        <p:spPr>
          <a:xfrm rot="19468281">
            <a:off x="-82254" y="3570883"/>
            <a:ext cx="7281298" cy="738392"/>
          </a:xfrm>
          <a:prstGeom prst="rightArrow">
            <a:avLst/>
          </a:prstGeom>
          <a:solidFill>
            <a:srgbClr val="688037">
              <a:alpha val="7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5414328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28600" y="152400"/>
            <a:ext cx="2514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algn="l" rtl="0" eaLnBrk="1" fontAlgn="base" hangingPunct="1">
              <a:lnSpc>
                <a:spcPct val="90000"/>
              </a:lnSpc>
              <a:spcBef>
                <a:spcPct val="0"/>
              </a:spcBef>
              <a:spcAft>
                <a:spcPct val="0"/>
              </a:spcAft>
              <a:defRPr sz="4200">
                <a:solidFill>
                  <a:schemeClr val="tx2"/>
                </a:solidFill>
                <a:latin typeface="Calibri"/>
                <a:ea typeface="+mj-ea"/>
                <a:cs typeface="+mj-cs"/>
              </a:defRPr>
            </a:lvl1pPr>
            <a:lvl2pPr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2pPr>
            <a:lvl3pPr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3pPr>
            <a:lvl4pPr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4pPr>
            <a:lvl5pPr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5pPr>
            <a:lvl6pPr marL="457200"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6pPr>
            <a:lvl7pPr marL="914400"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7pPr>
            <a:lvl8pPr marL="1371600"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8pPr>
            <a:lvl9pPr marL="1828800"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9pPr>
          </a:lstStyle>
          <a:p>
            <a:r>
              <a:rPr lang="en-US" sz="3200" smtClean="0">
                <a:solidFill>
                  <a:srgbClr val="FFFFFF"/>
                </a:solidFill>
              </a:rPr>
              <a:t>DM1 -&gt; DM2</a:t>
            </a:r>
            <a:endParaRPr lang="en-US" sz="3200" b="1" dirty="0">
              <a:solidFill>
                <a:srgbClr val="FFFFFF"/>
              </a:solidFill>
            </a:endParaRPr>
          </a:p>
        </p:txBody>
      </p:sp>
      <p:sp>
        <p:nvSpPr>
          <p:cNvPr id="5" name="Content Placeholder 2"/>
          <p:cNvSpPr>
            <a:spLocks noGrp="1"/>
          </p:cNvSpPr>
          <p:nvPr>
            <p:ph idx="1"/>
          </p:nvPr>
        </p:nvSpPr>
        <p:spPr>
          <a:xfrm>
            <a:off x="762000" y="2286000"/>
            <a:ext cx="7696200" cy="1951304"/>
          </a:xfrm>
        </p:spPr>
        <p:txBody>
          <a:bodyPr/>
          <a:lstStyle/>
          <a:p>
            <a:pPr algn="ctr">
              <a:buNone/>
            </a:pPr>
            <a:r>
              <a:rPr lang="en-US" sz="4400" b="1" dirty="0" smtClean="0"/>
              <a:t>DataMASTER</a:t>
            </a:r>
          </a:p>
          <a:p>
            <a:pPr algn="ctr">
              <a:buNone/>
            </a:pPr>
            <a:r>
              <a:rPr lang="en-US" sz="3200" b="1" dirty="0" smtClean="0"/>
              <a:t>Data Management and Analytics </a:t>
            </a:r>
          </a:p>
          <a:p>
            <a:pPr algn="ctr">
              <a:buNone/>
            </a:pPr>
            <a:r>
              <a:rPr lang="en-US" sz="3200" b="1" dirty="0" smtClean="0"/>
              <a:t>For Strategic, Timely, Education Reporting</a:t>
            </a:r>
          </a:p>
        </p:txBody>
      </p:sp>
    </p:spTree>
    <p:extLst>
      <p:ext uri="{BB962C8B-B14F-4D97-AF65-F5344CB8AC3E}">
        <p14:creationId xmlns:p14="http://schemas.microsoft.com/office/powerpoint/2010/main" val="288124150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381000" y="1143000"/>
            <a:ext cx="8229600" cy="5105400"/>
          </a:xfrm>
        </p:spPr>
        <p:txBody>
          <a:bodyPr>
            <a:normAutofit fontScale="92500" lnSpcReduction="10000"/>
          </a:bodyPr>
          <a:lstStyle/>
          <a:p>
            <a:pPr marL="0" indent="0">
              <a:spcAft>
                <a:spcPts val="1200"/>
              </a:spcAft>
              <a:buNone/>
            </a:pPr>
            <a:r>
              <a:rPr lang="en-US" sz="2600" b="1" dirty="0" smtClean="0">
                <a:latin typeface="Calibri"/>
                <a:cs typeface="Calibri"/>
              </a:rPr>
              <a:t>Core </a:t>
            </a:r>
            <a:r>
              <a:rPr lang="en-US" sz="2600" b="1" dirty="0" smtClean="0">
                <a:latin typeface="Calibri"/>
                <a:cs typeface="Calibri"/>
              </a:rPr>
              <a:t>Project Objectives</a:t>
            </a:r>
            <a:endParaRPr lang="en-US" sz="2600" b="1" dirty="0">
              <a:latin typeface="Calibri"/>
              <a:cs typeface="Calibri"/>
            </a:endParaRPr>
          </a:p>
          <a:p>
            <a:pPr>
              <a:buFont typeface="Arial"/>
              <a:buChar char="•"/>
            </a:pPr>
            <a:r>
              <a:rPr lang="en-US" sz="2400" dirty="0" smtClean="0">
                <a:latin typeface="Calibri"/>
                <a:cs typeface="Calibri"/>
              </a:rPr>
              <a:t>Collaboration through effective communication</a:t>
            </a:r>
          </a:p>
          <a:p>
            <a:pPr>
              <a:buFont typeface="Arial"/>
              <a:buChar char="•"/>
            </a:pPr>
            <a:r>
              <a:rPr lang="en-US" sz="2400" dirty="0" smtClean="0">
                <a:latin typeface="Calibri"/>
                <a:cs typeface="Calibri"/>
              </a:rPr>
              <a:t>Reconciliation of definitions and meanings</a:t>
            </a:r>
          </a:p>
          <a:p>
            <a:pPr>
              <a:buFont typeface="Arial"/>
              <a:buChar char="•"/>
            </a:pPr>
            <a:r>
              <a:rPr lang="en-US" sz="2400" dirty="0" smtClean="0">
                <a:latin typeface="Calibri"/>
                <a:cs typeface="Calibri"/>
              </a:rPr>
              <a:t>Alignment of information needs with leadership and university goals</a:t>
            </a:r>
          </a:p>
          <a:p>
            <a:pPr>
              <a:buFont typeface="Arial"/>
              <a:buChar char="•"/>
            </a:pPr>
            <a:r>
              <a:rPr lang="en-US" sz="2400" dirty="0" smtClean="0">
                <a:latin typeface="Calibri"/>
                <a:cs typeface="Calibri"/>
              </a:rPr>
              <a:t>Accessibility to data for a wide range of technical abilities</a:t>
            </a:r>
          </a:p>
          <a:p>
            <a:pPr>
              <a:buFont typeface="Arial"/>
              <a:buChar char="•"/>
            </a:pPr>
            <a:r>
              <a:rPr lang="en-US" sz="2400" dirty="0" smtClean="0">
                <a:latin typeface="Calibri"/>
                <a:cs typeface="Calibri"/>
              </a:rPr>
              <a:t>Empowering users through the use of appropriate technology</a:t>
            </a:r>
          </a:p>
          <a:p>
            <a:pPr>
              <a:buFont typeface="Arial"/>
              <a:buChar char="•"/>
            </a:pPr>
            <a:r>
              <a:rPr lang="en-US" sz="2400" dirty="0" smtClean="0">
                <a:latin typeface="Calibri"/>
                <a:cs typeface="Calibri"/>
              </a:rPr>
              <a:t>Fostering education and communication </a:t>
            </a:r>
            <a:r>
              <a:rPr lang="en-US" sz="2400" dirty="0" smtClean="0">
                <a:solidFill>
                  <a:schemeClr val="tx1"/>
                </a:solidFill>
                <a:latin typeface="Calibri"/>
                <a:cs typeface="Calibri"/>
              </a:rPr>
              <a:t>of the </a:t>
            </a:r>
            <a:r>
              <a:rPr lang="en-US" sz="2400" dirty="0" smtClean="0">
                <a:latin typeface="Calibri"/>
                <a:cs typeface="Calibri"/>
              </a:rPr>
              <a:t>complexities of business intelligence</a:t>
            </a:r>
            <a:endParaRPr lang="en-US" sz="2400" b="1" dirty="0">
              <a:cs typeface="Calibri"/>
            </a:endParaRPr>
          </a:p>
          <a:p>
            <a:pPr>
              <a:buFont typeface="Arial"/>
              <a:buChar char="•"/>
            </a:pPr>
            <a:r>
              <a:rPr lang="en-US" sz="2400" dirty="0" smtClean="0">
                <a:latin typeface="Calibri"/>
                <a:cs typeface="Calibri"/>
              </a:rPr>
              <a:t>Enhance </a:t>
            </a:r>
            <a:r>
              <a:rPr lang="en-US" sz="2400" dirty="0">
                <a:latin typeface="Calibri"/>
                <a:cs typeface="Calibri"/>
              </a:rPr>
              <a:t>value to the institution’s functional areas (business</a:t>
            </a:r>
            <a:r>
              <a:rPr lang="en-US" sz="2400" dirty="0" smtClean="0">
                <a:latin typeface="Calibri"/>
                <a:cs typeface="Calibri"/>
              </a:rPr>
              <a:t>)</a:t>
            </a:r>
          </a:p>
          <a:p>
            <a:pPr>
              <a:buFont typeface="Arial"/>
              <a:buChar char="•"/>
            </a:pPr>
            <a:r>
              <a:rPr lang="en-US" sz="2400" dirty="0" smtClean="0">
                <a:latin typeface="Calibri"/>
                <a:cs typeface="Calibri"/>
              </a:rPr>
              <a:t>Align </a:t>
            </a:r>
            <a:r>
              <a:rPr lang="en-US" sz="2400" dirty="0">
                <a:latin typeface="Calibri"/>
                <a:cs typeface="Calibri"/>
              </a:rPr>
              <a:t>to institution’s strategic goals and </a:t>
            </a:r>
            <a:r>
              <a:rPr lang="en-US" sz="2400" dirty="0" smtClean="0">
                <a:latin typeface="Calibri"/>
                <a:cs typeface="Calibri"/>
              </a:rPr>
              <a:t>objectives</a:t>
            </a:r>
          </a:p>
          <a:p>
            <a:pPr>
              <a:buFont typeface="Arial"/>
              <a:buChar char="•"/>
            </a:pPr>
            <a:r>
              <a:rPr lang="en-US" sz="2400" dirty="0" smtClean="0">
                <a:latin typeface="Calibri"/>
                <a:cs typeface="Calibri"/>
              </a:rPr>
              <a:t>Engage </a:t>
            </a:r>
            <a:r>
              <a:rPr lang="en-US" sz="2400" dirty="0">
                <a:latin typeface="Calibri"/>
                <a:cs typeface="Calibri"/>
              </a:rPr>
              <a:t>key executive stakeholders and address priority functional areas</a:t>
            </a:r>
          </a:p>
          <a:p>
            <a:pPr marL="0" indent="0"/>
            <a:endParaRPr lang="en-US" sz="2400" dirty="0" smtClean="0">
              <a:latin typeface="Calibri"/>
              <a:cs typeface="Calibri"/>
            </a:endParaRPr>
          </a:p>
          <a:p>
            <a:pPr lvl="1"/>
            <a:endParaRPr lang="en-US" sz="2600" dirty="0" smtClean="0"/>
          </a:p>
          <a:p>
            <a:endParaRPr lang="en-US" dirty="0" smtClean="0"/>
          </a:p>
          <a:p>
            <a:endParaRPr lang="en-US" dirty="0"/>
          </a:p>
        </p:txBody>
      </p:sp>
      <p:sp>
        <p:nvSpPr>
          <p:cNvPr id="4" name="Title 1"/>
          <p:cNvSpPr txBox="1">
            <a:spLocks/>
          </p:cNvSpPr>
          <p:nvPr/>
        </p:nvSpPr>
        <p:spPr bwMode="auto">
          <a:xfrm>
            <a:off x="152400" y="76200"/>
            <a:ext cx="2514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algn="l" rtl="0" eaLnBrk="1" fontAlgn="base" hangingPunct="1">
              <a:lnSpc>
                <a:spcPct val="90000"/>
              </a:lnSpc>
              <a:spcBef>
                <a:spcPct val="0"/>
              </a:spcBef>
              <a:spcAft>
                <a:spcPct val="0"/>
              </a:spcAft>
              <a:defRPr sz="4200">
                <a:solidFill>
                  <a:schemeClr val="tx2"/>
                </a:solidFill>
                <a:latin typeface="Calibri"/>
                <a:ea typeface="+mj-ea"/>
                <a:cs typeface="+mj-cs"/>
              </a:defRPr>
            </a:lvl1pPr>
            <a:lvl2pPr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2pPr>
            <a:lvl3pPr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3pPr>
            <a:lvl4pPr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4pPr>
            <a:lvl5pPr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5pPr>
            <a:lvl6pPr marL="457200"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6pPr>
            <a:lvl7pPr marL="914400"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7pPr>
            <a:lvl8pPr marL="1371600"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8pPr>
            <a:lvl9pPr marL="1828800"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9pPr>
          </a:lstStyle>
          <a:p>
            <a:r>
              <a:rPr lang="en-US" sz="3200" dirty="0" smtClean="0">
                <a:solidFill>
                  <a:srgbClr val="FFFFFF"/>
                </a:solidFill>
              </a:rPr>
              <a:t>DM1 -&gt; DM2</a:t>
            </a:r>
            <a:endParaRPr lang="en-US" sz="3200" b="1"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ontent Placeholder 31"/>
          <p:cNvSpPr>
            <a:spLocks noGrp="1"/>
          </p:cNvSpPr>
          <p:nvPr>
            <p:ph idx="1"/>
          </p:nvPr>
        </p:nvSpPr>
        <p:spPr>
          <a:xfrm>
            <a:off x="304800" y="914400"/>
            <a:ext cx="8382000" cy="5562600"/>
          </a:xfrm>
        </p:spPr>
        <p:txBody>
          <a:bodyPr>
            <a:noAutofit/>
          </a:bodyPr>
          <a:lstStyle/>
          <a:p>
            <a:pPr algn="ctr"/>
            <a:r>
              <a:rPr lang="en-US" sz="1600" b="1" dirty="0" smtClean="0">
                <a:latin typeface="Calibri"/>
                <a:cs typeface="Calibri"/>
              </a:rPr>
              <a:t>Guiding Principles</a:t>
            </a:r>
          </a:p>
          <a:p>
            <a:r>
              <a:rPr lang="en-US" sz="1600" b="1" dirty="0" smtClean="0">
                <a:latin typeface="Calibri"/>
                <a:cs typeface="Calibri"/>
              </a:rPr>
              <a:t>Access and Delivery</a:t>
            </a:r>
          </a:p>
          <a:p>
            <a:pPr lvl="1">
              <a:buFont typeface="Arial"/>
              <a:buChar char="•"/>
            </a:pPr>
            <a:r>
              <a:rPr lang="en-US" sz="1600" dirty="0" smtClean="0">
                <a:latin typeface="Calibri"/>
                <a:cs typeface="Calibri"/>
              </a:rPr>
              <a:t>Support a culture of fact-based management to drive decisions, actions and outcome.</a:t>
            </a:r>
          </a:p>
          <a:p>
            <a:pPr lvl="1">
              <a:buFont typeface="Arial"/>
              <a:buChar char="•"/>
            </a:pPr>
            <a:r>
              <a:rPr lang="en-US" sz="1600" dirty="0" smtClean="0">
                <a:latin typeface="Calibri"/>
                <a:cs typeface="Calibri"/>
              </a:rPr>
              <a:t>Create and maintain an environment of open information access.</a:t>
            </a:r>
          </a:p>
          <a:p>
            <a:pPr lvl="1">
              <a:buFont typeface="Arial"/>
              <a:buChar char="•"/>
            </a:pPr>
            <a:r>
              <a:rPr lang="en-US" sz="1600" dirty="0" smtClean="0">
                <a:latin typeface="Calibri"/>
                <a:cs typeface="Calibri"/>
              </a:rPr>
              <a:t>Provide an environment that is easy to use, understand and easily accessed.</a:t>
            </a:r>
          </a:p>
          <a:p>
            <a:r>
              <a:rPr lang="en-US" sz="1600" b="1" dirty="0" smtClean="0">
                <a:latin typeface="Calibri"/>
                <a:cs typeface="Calibri"/>
              </a:rPr>
              <a:t>Evolving Process</a:t>
            </a:r>
          </a:p>
          <a:p>
            <a:pPr lvl="1">
              <a:buFont typeface="Arial"/>
              <a:buChar char="•"/>
            </a:pPr>
            <a:r>
              <a:rPr lang="en-US" sz="1600" dirty="0" smtClean="0">
                <a:latin typeface="Calibri"/>
                <a:cs typeface="Calibri"/>
              </a:rPr>
              <a:t>Support alignment with university goals and measures.</a:t>
            </a:r>
          </a:p>
          <a:p>
            <a:pPr lvl="1">
              <a:buFont typeface="Arial"/>
              <a:buChar char="•"/>
            </a:pPr>
            <a:r>
              <a:rPr lang="en-US" sz="1600" dirty="0" smtClean="0">
                <a:latin typeface="Calibri"/>
                <a:cs typeface="Calibri"/>
              </a:rPr>
              <a:t>Encourage solutions that can be leveraged across business units.</a:t>
            </a:r>
          </a:p>
          <a:p>
            <a:pPr lvl="1">
              <a:buFont typeface="Arial"/>
              <a:buChar char="•"/>
            </a:pPr>
            <a:r>
              <a:rPr lang="en-US" sz="1600" dirty="0" smtClean="0">
                <a:latin typeface="Calibri"/>
                <a:cs typeface="Calibri"/>
              </a:rPr>
              <a:t>Maintain a consistent level of service and availability of information while migrating to the new system.</a:t>
            </a:r>
          </a:p>
          <a:p>
            <a:pPr lvl="1">
              <a:buFont typeface="Arial"/>
              <a:buChar char="•"/>
            </a:pPr>
            <a:r>
              <a:rPr lang="en-US" sz="1600" dirty="0" smtClean="0">
                <a:latin typeface="Calibri"/>
                <a:cs typeface="Calibri"/>
              </a:rPr>
              <a:t>Implement a process that supports expedient change, communication and education.</a:t>
            </a:r>
          </a:p>
          <a:p>
            <a:pPr lvl="1">
              <a:buFont typeface="Arial"/>
              <a:buChar char="•"/>
            </a:pPr>
            <a:r>
              <a:rPr lang="en-US" sz="1600" dirty="0" smtClean="0">
                <a:latin typeface="Calibri"/>
                <a:cs typeface="Calibri"/>
              </a:rPr>
              <a:t>Promote continuous process improvement.</a:t>
            </a:r>
          </a:p>
          <a:p>
            <a:pPr>
              <a:lnSpc>
                <a:spcPct val="80000"/>
              </a:lnSpc>
            </a:pPr>
            <a:r>
              <a:rPr lang="en-US" sz="1600" b="1" dirty="0">
                <a:latin typeface="Calibri"/>
                <a:cs typeface="Calibri"/>
              </a:rPr>
              <a:t>Governance</a:t>
            </a:r>
          </a:p>
          <a:p>
            <a:pPr lvl="1">
              <a:buFont typeface="Arial"/>
              <a:buChar char="•"/>
            </a:pPr>
            <a:r>
              <a:rPr lang="en-US" sz="1600" dirty="0">
                <a:latin typeface="Calibri"/>
                <a:cs typeface="Calibri"/>
              </a:rPr>
              <a:t>Decisions based on changing core objectives.</a:t>
            </a:r>
          </a:p>
          <a:p>
            <a:pPr lvl="1">
              <a:buFont typeface="Arial"/>
              <a:buChar char="•"/>
            </a:pPr>
            <a:r>
              <a:rPr lang="en-US" sz="1600" dirty="0">
                <a:latin typeface="Calibri"/>
                <a:cs typeface="Calibri"/>
              </a:rPr>
              <a:t>Pursue governance with cooperation and collaboration.</a:t>
            </a:r>
          </a:p>
          <a:p>
            <a:pPr lvl="1">
              <a:buFont typeface="Arial"/>
              <a:buChar char="•"/>
            </a:pPr>
            <a:r>
              <a:rPr lang="en-US" sz="1600" dirty="0">
                <a:latin typeface="Calibri"/>
                <a:cs typeface="Calibri"/>
              </a:rPr>
              <a:t>Maintain an environment of transparency and information sharing.</a:t>
            </a:r>
          </a:p>
          <a:p>
            <a:pPr lvl="1">
              <a:buFont typeface="Arial"/>
              <a:buChar char="•"/>
            </a:pPr>
            <a:r>
              <a:rPr lang="en-US" sz="1600" dirty="0">
                <a:latin typeface="Calibri"/>
                <a:cs typeface="Calibri"/>
              </a:rPr>
              <a:t>Seek collaboration and engagement from across the university.</a:t>
            </a:r>
          </a:p>
          <a:p>
            <a:pPr lvl="1">
              <a:buFont typeface="Arial"/>
              <a:buChar char="•"/>
            </a:pPr>
            <a:r>
              <a:rPr lang="en-US" sz="1600" dirty="0">
                <a:latin typeface="Calibri"/>
                <a:cs typeface="Calibri"/>
              </a:rPr>
              <a:t>Balance university-wide requirements with unique department and school requirements.</a:t>
            </a:r>
          </a:p>
          <a:p>
            <a:pPr lvl="1">
              <a:buFont typeface="Arial"/>
              <a:buChar char="•"/>
            </a:pPr>
            <a:r>
              <a:rPr lang="en-US" sz="1600" dirty="0">
                <a:latin typeface="Calibri"/>
                <a:cs typeface="Calibri"/>
              </a:rPr>
              <a:t>Maintain responsible stewardship of university resources</a:t>
            </a:r>
            <a:r>
              <a:rPr lang="en-US" sz="1600" dirty="0" smtClean="0">
                <a:latin typeface="Calibri"/>
                <a:cs typeface="Calibri"/>
              </a:rPr>
              <a:t>.</a:t>
            </a:r>
            <a:endParaRPr lang="en-US" sz="1600" dirty="0">
              <a:latin typeface="Calibri"/>
              <a:cs typeface="Calibri"/>
            </a:endParaRPr>
          </a:p>
        </p:txBody>
      </p:sp>
      <p:sp>
        <p:nvSpPr>
          <p:cNvPr id="4" name="Title 1"/>
          <p:cNvSpPr>
            <a:spLocks noGrp="1"/>
          </p:cNvSpPr>
          <p:nvPr>
            <p:ph type="title"/>
          </p:nvPr>
        </p:nvSpPr>
        <p:spPr>
          <a:xfrm>
            <a:off x="152400" y="76200"/>
            <a:ext cx="2514600" cy="685800"/>
          </a:xfrm>
        </p:spPr>
        <p:txBody>
          <a:bodyPr>
            <a:noAutofit/>
          </a:bodyPr>
          <a:lstStyle/>
          <a:p>
            <a:r>
              <a:rPr lang="en-US" sz="3200" dirty="0" smtClean="0">
                <a:solidFill>
                  <a:srgbClr val="FFFFFF"/>
                </a:solidFill>
              </a:rPr>
              <a:t>DM1 -&gt; DM2</a:t>
            </a:r>
            <a:endParaRPr lang="en-US" sz="3200" b="1"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ontent Placeholder 31"/>
          <p:cNvSpPr>
            <a:spLocks noGrp="1"/>
          </p:cNvSpPr>
          <p:nvPr>
            <p:ph idx="1"/>
          </p:nvPr>
        </p:nvSpPr>
        <p:spPr>
          <a:xfrm>
            <a:off x="533400" y="1066800"/>
            <a:ext cx="7543800" cy="5105400"/>
          </a:xfrm>
        </p:spPr>
        <p:txBody>
          <a:bodyPr>
            <a:normAutofit/>
          </a:bodyPr>
          <a:lstStyle/>
          <a:p>
            <a:r>
              <a:rPr lang="en-US" sz="2400" b="1" dirty="0" smtClean="0">
                <a:latin typeface="Calibri"/>
                <a:cs typeface="Calibri"/>
              </a:rPr>
              <a:t>Original Identified Success Factors and Risks</a:t>
            </a:r>
          </a:p>
          <a:p>
            <a:endParaRPr lang="en-US" sz="1000" b="1" dirty="0" smtClean="0">
              <a:latin typeface="Calibri"/>
              <a:cs typeface="Calibri"/>
            </a:endParaRPr>
          </a:p>
          <a:p>
            <a:r>
              <a:rPr lang="en-US" sz="1800" dirty="0" smtClean="0">
                <a:latin typeface="Calibri"/>
                <a:cs typeface="Calibri"/>
              </a:rPr>
              <a:t>Essential </a:t>
            </a:r>
            <a:r>
              <a:rPr lang="en-US" sz="1800" dirty="0">
                <a:latin typeface="Calibri"/>
                <a:cs typeface="Calibri"/>
              </a:rPr>
              <a:t>to the success of the initiative:</a:t>
            </a:r>
          </a:p>
          <a:p>
            <a:pPr lvl="1">
              <a:spcBef>
                <a:spcPts val="0"/>
              </a:spcBef>
              <a:buFont typeface="Arial"/>
              <a:buChar char="•"/>
            </a:pPr>
            <a:r>
              <a:rPr lang="en-US" sz="1800" dirty="0">
                <a:latin typeface="Calibri"/>
                <a:cs typeface="Calibri"/>
              </a:rPr>
              <a:t>Executive sponsorship</a:t>
            </a:r>
          </a:p>
          <a:p>
            <a:pPr lvl="1">
              <a:spcBef>
                <a:spcPts val="0"/>
              </a:spcBef>
              <a:buFont typeface="Arial"/>
              <a:buChar char="•"/>
            </a:pPr>
            <a:r>
              <a:rPr lang="en-US" sz="1800" dirty="0">
                <a:latin typeface="Calibri"/>
                <a:cs typeface="Calibri"/>
              </a:rPr>
              <a:t>Availability of</a:t>
            </a:r>
            <a:r>
              <a:rPr lang="en-US" sz="1800" dirty="0" smtClean="0">
                <a:latin typeface="Calibri"/>
                <a:cs typeface="Calibri"/>
              </a:rPr>
              <a:t> funding </a:t>
            </a:r>
            <a:r>
              <a:rPr lang="en-US" sz="1800" dirty="0">
                <a:latin typeface="Calibri"/>
                <a:cs typeface="Calibri"/>
              </a:rPr>
              <a:t>and qualified staff</a:t>
            </a:r>
          </a:p>
          <a:p>
            <a:pPr lvl="1">
              <a:spcBef>
                <a:spcPts val="0"/>
              </a:spcBef>
              <a:buFont typeface="Arial"/>
              <a:buChar char="•"/>
            </a:pPr>
            <a:r>
              <a:rPr lang="en-US" sz="1800" dirty="0">
                <a:latin typeface="Calibri"/>
                <a:cs typeface="Calibri"/>
              </a:rPr>
              <a:t>Data quality</a:t>
            </a:r>
          </a:p>
          <a:p>
            <a:pPr lvl="1">
              <a:spcBef>
                <a:spcPts val="0"/>
              </a:spcBef>
              <a:buFont typeface="Arial"/>
              <a:buChar char="•"/>
            </a:pPr>
            <a:r>
              <a:rPr lang="en-US" sz="1800" dirty="0">
                <a:latin typeface="Calibri"/>
                <a:cs typeface="Calibri"/>
              </a:rPr>
              <a:t>Alignment with PSU's core objectives of education, research, and </a:t>
            </a:r>
            <a:r>
              <a:rPr lang="en-US" sz="1800" dirty="0" smtClean="0">
                <a:latin typeface="Calibri"/>
                <a:cs typeface="Calibri"/>
              </a:rPr>
              <a:t>service</a:t>
            </a:r>
            <a:endParaRPr lang="en-US" sz="1800" dirty="0">
              <a:latin typeface="Calibri"/>
              <a:cs typeface="Calibri"/>
            </a:endParaRPr>
          </a:p>
          <a:p>
            <a:pPr lvl="1">
              <a:spcBef>
                <a:spcPts val="0"/>
              </a:spcBef>
              <a:buFont typeface="Arial"/>
              <a:buChar char="•"/>
            </a:pPr>
            <a:r>
              <a:rPr lang="en-US" sz="1800" dirty="0">
                <a:latin typeface="Calibri"/>
                <a:cs typeface="Calibri"/>
              </a:rPr>
              <a:t>Satisfy the broad information needs of the </a:t>
            </a:r>
            <a:r>
              <a:rPr lang="en-US" sz="1800" dirty="0" smtClean="0">
                <a:latin typeface="Calibri"/>
                <a:cs typeface="Calibri"/>
              </a:rPr>
              <a:t>university</a:t>
            </a:r>
            <a:endParaRPr lang="en-US" sz="1800" dirty="0">
              <a:latin typeface="Calibri"/>
              <a:cs typeface="Calibri"/>
            </a:endParaRPr>
          </a:p>
          <a:p>
            <a:pPr lvl="1">
              <a:spcBef>
                <a:spcPts val="0"/>
              </a:spcBef>
              <a:buFont typeface="Arial"/>
              <a:buChar char="•"/>
            </a:pPr>
            <a:r>
              <a:rPr lang="en-US" sz="1800" dirty="0">
                <a:latin typeface="Calibri"/>
                <a:cs typeface="Calibri"/>
              </a:rPr>
              <a:t>Availability of subject matter </a:t>
            </a:r>
            <a:r>
              <a:rPr lang="en-US" sz="1800" dirty="0" smtClean="0">
                <a:latin typeface="Calibri"/>
                <a:cs typeface="Calibri"/>
              </a:rPr>
              <a:t>experts</a:t>
            </a:r>
            <a:endParaRPr lang="en-US" sz="1800" dirty="0">
              <a:latin typeface="Calibri"/>
              <a:cs typeface="Calibri"/>
            </a:endParaRPr>
          </a:p>
          <a:p>
            <a:pPr lvl="1">
              <a:spcBef>
                <a:spcPts val="0"/>
              </a:spcBef>
              <a:buFont typeface="Arial"/>
              <a:buChar char="•"/>
            </a:pPr>
            <a:r>
              <a:rPr lang="en-US" sz="1800" dirty="0">
                <a:latin typeface="Calibri"/>
                <a:cs typeface="Calibri"/>
              </a:rPr>
              <a:t>Provisions for BI education for functional and technical </a:t>
            </a:r>
            <a:r>
              <a:rPr lang="en-US" sz="1800" dirty="0" smtClean="0">
                <a:latin typeface="Calibri"/>
                <a:cs typeface="Calibri"/>
              </a:rPr>
              <a:t>professionals</a:t>
            </a:r>
            <a:endParaRPr lang="en-US" sz="1800" dirty="0">
              <a:latin typeface="Calibri"/>
              <a:cs typeface="Calibri"/>
            </a:endParaRPr>
          </a:p>
          <a:p>
            <a:pPr lvl="1">
              <a:spcBef>
                <a:spcPts val="0"/>
              </a:spcBef>
              <a:buFont typeface="Arial"/>
              <a:buChar char="•"/>
            </a:pPr>
            <a:r>
              <a:rPr lang="en-US" sz="1800" dirty="0">
                <a:latin typeface="Calibri"/>
                <a:cs typeface="Calibri"/>
              </a:rPr>
              <a:t>Acceptance of a phased and iterative development </a:t>
            </a:r>
            <a:r>
              <a:rPr lang="en-US" sz="1800" dirty="0" smtClean="0">
                <a:latin typeface="Calibri"/>
                <a:cs typeface="Calibri"/>
              </a:rPr>
              <a:t>approach</a:t>
            </a:r>
          </a:p>
          <a:p>
            <a:r>
              <a:rPr lang="en-US" sz="1800" dirty="0" smtClean="0">
                <a:latin typeface="Calibri"/>
                <a:cs typeface="Calibri"/>
              </a:rPr>
              <a:t>Additional risks:</a:t>
            </a:r>
          </a:p>
          <a:p>
            <a:pPr lvl="1">
              <a:spcBef>
                <a:spcPts val="0"/>
              </a:spcBef>
              <a:buFont typeface="Arial"/>
              <a:buChar char="•"/>
            </a:pPr>
            <a:r>
              <a:rPr lang="en-US" sz="1800" dirty="0" smtClean="0">
                <a:latin typeface="Calibri"/>
                <a:cs typeface="Calibri"/>
              </a:rPr>
              <a:t>Resistance to change</a:t>
            </a:r>
          </a:p>
          <a:p>
            <a:pPr lvl="1">
              <a:spcBef>
                <a:spcPts val="0"/>
              </a:spcBef>
              <a:buFont typeface="Arial"/>
              <a:buChar char="•"/>
            </a:pPr>
            <a:r>
              <a:rPr lang="en-US" sz="1800" dirty="0" smtClean="0">
                <a:latin typeface="Calibri"/>
                <a:cs typeface="Calibri"/>
              </a:rPr>
              <a:t>Lack of commitment and support</a:t>
            </a:r>
          </a:p>
          <a:p>
            <a:pPr lvl="1">
              <a:spcBef>
                <a:spcPts val="0"/>
              </a:spcBef>
              <a:buFont typeface="Arial"/>
              <a:buChar char="•"/>
            </a:pPr>
            <a:r>
              <a:rPr lang="en-US" sz="1800" dirty="0" smtClean="0">
                <a:latin typeface="Calibri"/>
                <a:cs typeface="Calibri"/>
              </a:rPr>
              <a:t>Insufficient time and resources</a:t>
            </a:r>
            <a:endParaRPr lang="en-US" sz="1800" dirty="0">
              <a:latin typeface="Calibri"/>
              <a:cs typeface="Calibri"/>
            </a:endParaRPr>
          </a:p>
        </p:txBody>
      </p:sp>
      <p:sp>
        <p:nvSpPr>
          <p:cNvPr id="4" name="Title 1"/>
          <p:cNvSpPr txBox="1">
            <a:spLocks/>
          </p:cNvSpPr>
          <p:nvPr/>
        </p:nvSpPr>
        <p:spPr bwMode="auto">
          <a:xfrm>
            <a:off x="152400" y="200387"/>
            <a:ext cx="7239000" cy="543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spAutoFit/>
          </a:bodyPr>
          <a:lstStyle>
            <a:lvl1pPr algn="l" rtl="0" eaLnBrk="1" fontAlgn="base" hangingPunct="1">
              <a:lnSpc>
                <a:spcPct val="90000"/>
              </a:lnSpc>
              <a:spcBef>
                <a:spcPct val="0"/>
              </a:spcBef>
              <a:spcAft>
                <a:spcPct val="0"/>
              </a:spcAft>
              <a:defRPr sz="4200">
                <a:solidFill>
                  <a:schemeClr val="tx2"/>
                </a:solidFill>
                <a:latin typeface="+mj-lt"/>
                <a:ea typeface="+mj-ea"/>
                <a:cs typeface="+mj-cs"/>
              </a:defRPr>
            </a:lvl1pPr>
            <a:lvl2pPr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2pPr>
            <a:lvl3pPr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3pPr>
            <a:lvl4pPr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4pPr>
            <a:lvl5pPr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5pPr>
            <a:lvl6pPr marL="457200"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6pPr>
            <a:lvl7pPr marL="914400"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7pPr>
            <a:lvl8pPr marL="1371600"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8pPr>
            <a:lvl9pPr marL="1828800" algn="l" rtl="0" eaLnBrk="1" fontAlgn="base" hangingPunct="1">
              <a:lnSpc>
                <a:spcPct val="90000"/>
              </a:lnSpc>
              <a:spcBef>
                <a:spcPct val="0"/>
              </a:spcBef>
              <a:spcAft>
                <a:spcPct val="0"/>
              </a:spcAft>
              <a:defRPr sz="4200">
                <a:solidFill>
                  <a:schemeClr val="tx2"/>
                </a:solidFill>
                <a:latin typeface="Georgia" charset="0"/>
                <a:ea typeface="ＭＳ Ｐゴシック" charset="0"/>
              </a:defRPr>
            </a:lvl9pPr>
          </a:lstStyle>
          <a:p>
            <a:r>
              <a:rPr lang="en-US" sz="3200" dirty="0" smtClean="0">
                <a:solidFill>
                  <a:srgbClr val="FFFFFF"/>
                </a:solidFill>
                <a:latin typeface="Calibri"/>
              </a:rPr>
              <a:t>DM1 -&gt; DM2</a:t>
            </a:r>
            <a:endParaRPr lang="en-US" sz="3200" dirty="0">
              <a:solidFill>
                <a:srgbClr val="FFFFFF"/>
              </a:solidFill>
              <a:latin typeface="Calibri"/>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Georgi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14086</TotalTime>
  <Words>1718</Words>
  <Application>Microsoft Macintosh PowerPoint</Application>
  <PresentationFormat>On-screen Show (4:3)</PresentationFormat>
  <Paragraphs>399</Paragraphs>
  <Slides>33</Slides>
  <Notes>17</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Office Theme</vt:lpstr>
      <vt:lpstr>Default Theme</vt:lpstr>
      <vt:lpstr>A Business Intelligence Journey: Lessons Learned</vt:lpstr>
      <vt:lpstr>PowerPoint Presentation</vt:lpstr>
      <vt:lpstr>DM1 -&gt; DM2</vt:lpstr>
      <vt:lpstr>DM1</vt:lpstr>
      <vt:lpstr>PowerPoint Presentation</vt:lpstr>
      <vt:lpstr>PowerPoint Presentation</vt:lpstr>
      <vt:lpstr>PowerPoint Presentation</vt:lpstr>
      <vt:lpstr>DM1 -&gt; DM2</vt:lpstr>
      <vt:lpstr>PowerPoint Presentation</vt:lpstr>
      <vt:lpstr>DM1 -&gt; DM2</vt:lpstr>
      <vt:lpstr>DM1 -&gt; DM2</vt:lpstr>
      <vt:lpstr>DM1 -&gt; DM2</vt:lpstr>
      <vt:lpstr>PowerPoint Presentation</vt:lpstr>
      <vt:lpstr>PowerPoint Presentation</vt:lpstr>
      <vt:lpstr>PowerPoint Presentation</vt:lpstr>
      <vt:lpstr>PowerPoint Presentation</vt:lpstr>
      <vt:lpstr>PowerPoint Presentation</vt:lpstr>
      <vt:lpstr>Successes and Challenges</vt:lpstr>
      <vt:lpstr>Successes and Challenges</vt:lpstr>
      <vt:lpstr>BI Team Organization History</vt:lpstr>
      <vt:lpstr>Lessons Learned</vt:lpstr>
      <vt:lpstr>Lessons Learned</vt:lpstr>
      <vt:lpstr>Lessons Learned</vt:lpstr>
      <vt:lpstr>Lessons Learned</vt:lpstr>
      <vt:lpstr>Lessons Learned</vt:lpstr>
      <vt:lpstr>PowerPoint Presentation</vt:lpstr>
      <vt:lpstr>PowerPoint Presentation</vt:lpstr>
      <vt:lpstr>Lessons Learned</vt:lpstr>
      <vt:lpstr>Lessons Learned</vt:lpstr>
      <vt:lpstr>Lessons Learned</vt:lpstr>
      <vt:lpstr>Lessons Learned</vt:lpstr>
      <vt:lpstr>PowerPoint Presentation</vt:lpstr>
      <vt:lpstr>For more information please visit:  https://sites.google.com/a/pdx.edu/dm2/ </vt:lpstr>
    </vt:vector>
  </TitlesOfParts>
  <Manager/>
  <Company>Portland State University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 Journey</dc:title>
  <dc:subject/>
  <dc:creator>Sharon E. Blanton</dc:creator>
  <cp:keywords/>
  <dc:description/>
  <cp:lastModifiedBy>Sharon Blanton</cp:lastModifiedBy>
  <cp:revision>290</cp:revision>
  <cp:lastPrinted>2012-05-10T21:55:49Z</cp:lastPrinted>
  <dcterms:created xsi:type="dcterms:W3CDTF">2011-06-07T15:49:13Z</dcterms:created>
  <dcterms:modified xsi:type="dcterms:W3CDTF">2012-05-17T20:15:58Z</dcterms:modified>
  <cp:category/>
</cp:coreProperties>
</file>