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0"/>
  </p:notesMasterIdLst>
  <p:sldIdLst>
    <p:sldId id="256" r:id="rId3"/>
    <p:sldId id="263" r:id="rId4"/>
    <p:sldId id="293" r:id="rId5"/>
    <p:sldId id="294" r:id="rId6"/>
    <p:sldId id="295" r:id="rId7"/>
    <p:sldId id="270" r:id="rId8"/>
    <p:sldId id="257" r:id="rId9"/>
    <p:sldId id="281" r:id="rId10"/>
    <p:sldId id="296" r:id="rId11"/>
    <p:sldId id="282" r:id="rId12"/>
    <p:sldId id="271" r:id="rId13"/>
    <p:sldId id="283" r:id="rId14"/>
    <p:sldId id="258" r:id="rId15"/>
    <p:sldId id="290" r:id="rId16"/>
    <p:sldId id="291" r:id="rId17"/>
    <p:sldId id="286" r:id="rId18"/>
    <p:sldId id="292" r:id="rId19"/>
    <p:sldId id="284" r:id="rId20"/>
    <p:sldId id="288" r:id="rId21"/>
    <p:sldId id="287" r:id="rId22"/>
    <p:sldId id="289" r:id="rId23"/>
    <p:sldId id="265" r:id="rId24"/>
    <p:sldId id="276" r:id="rId25"/>
    <p:sldId id="275" r:id="rId26"/>
    <p:sldId id="278" r:id="rId27"/>
    <p:sldId id="269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320000"/>
    <a:srgbClr val="808080"/>
    <a:srgbClr val="B2B2B2"/>
    <a:srgbClr val="DDDDDD"/>
    <a:srgbClr val="FFFFFF"/>
    <a:srgbClr val="5C0000"/>
    <a:srgbClr val="FF939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563" autoAdjust="0"/>
  </p:normalViewPr>
  <p:slideViewPr>
    <p:cSldViewPr>
      <p:cViewPr varScale="1">
        <p:scale>
          <a:sx n="68" d="100"/>
          <a:sy n="68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EBBEB-02CA-450A-ADF0-7E1C99D8D2D1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1AE9903-8A7D-40BB-AF2D-0827DA2C4880}">
      <dgm:prSet phldrT="[Text]" custT="1"/>
      <dgm:spPr/>
      <dgm:t>
        <a:bodyPr/>
        <a:lstStyle/>
        <a:p>
          <a:r>
            <a:rPr lang="en-US" sz="1400" dirty="0" smtClean="0"/>
            <a:t>Research Computing Biomedical</a:t>
          </a:r>
          <a:endParaRPr lang="en-US" sz="1400" dirty="0"/>
        </a:p>
      </dgm:t>
    </dgm:pt>
    <dgm:pt modelId="{92C6F6EE-E440-4C94-A517-2DE87BF86B82}" type="parTrans" cxnId="{040B7B91-68A6-40D3-BEEC-086C3609372F}">
      <dgm:prSet/>
      <dgm:spPr/>
      <dgm:t>
        <a:bodyPr/>
        <a:lstStyle/>
        <a:p>
          <a:endParaRPr lang="en-US"/>
        </a:p>
      </dgm:t>
    </dgm:pt>
    <dgm:pt modelId="{D399CA55-417C-43BC-A648-1F4C0D1A7548}" type="sibTrans" cxnId="{040B7B91-68A6-40D3-BEEC-086C3609372F}">
      <dgm:prSet/>
      <dgm:spPr/>
      <dgm:t>
        <a:bodyPr/>
        <a:lstStyle/>
        <a:p>
          <a:endParaRPr lang="en-US"/>
        </a:p>
      </dgm:t>
    </dgm:pt>
    <dgm:pt modelId="{1C0E0690-0D28-498A-9713-AAA00D9F988C}">
      <dgm:prSet phldrT="[Text]" custT="1"/>
      <dgm:spPr/>
      <dgm:t>
        <a:bodyPr/>
        <a:lstStyle/>
        <a:p>
          <a:r>
            <a:rPr lang="en-US" sz="1400" dirty="0" smtClean="0"/>
            <a:t>Form Research HIPAA Team</a:t>
          </a:r>
          <a:endParaRPr lang="en-US" sz="1400" dirty="0"/>
        </a:p>
      </dgm:t>
    </dgm:pt>
    <dgm:pt modelId="{20FDDFC3-5A94-4CF6-810E-1E90F9A3B358}" type="parTrans" cxnId="{EDB18B3F-E7D9-4B83-B7F5-951359A51026}">
      <dgm:prSet/>
      <dgm:spPr/>
      <dgm:t>
        <a:bodyPr/>
        <a:lstStyle/>
        <a:p>
          <a:endParaRPr lang="en-US"/>
        </a:p>
      </dgm:t>
    </dgm:pt>
    <dgm:pt modelId="{15990F3A-020E-4F6E-8FAA-5A892B027742}" type="sibTrans" cxnId="{EDB18B3F-E7D9-4B83-B7F5-951359A51026}">
      <dgm:prSet/>
      <dgm:spPr/>
      <dgm:t>
        <a:bodyPr/>
        <a:lstStyle/>
        <a:p>
          <a:endParaRPr lang="en-US"/>
        </a:p>
      </dgm:t>
    </dgm:pt>
    <dgm:pt modelId="{30E7E69C-CFDD-4141-8033-E02187194337}">
      <dgm:prSet phldrT="[Text]" custT="1"/>
      <dgm:spPr/>
      <dgm:t>
        <a:bodyPr/>
        <a:lstStyle/>
        <a:p>
          <a:r>
            <a:rPr lang="en-US" sz="1400" dirty="0" smtClean="0"/>
            <a:t>Include Enterprise Infrastructure Team</a:t>
          </a:r>
          <a:endParaRPr lang="en-US" sz="1400" dirty="0"/>
        </a:p>
      </dgm:t>
    </dgm:pt>
    <dgm:pt modelId="{497FA2C5-344C-4358-A83D-19A6BA41A8C9}" type="parTrans" cxnId="{4961989C-B8C3-45EF-93AF-E20A5C24D9C1}">
      <dgm:prSet/>
      <dgm:spPr/>
      <dgm:t>
        <a:bodyPr/>
        <a:lstStyle/>
        <a:p>
          <a:endParaRPr lang="en-US"/>
        </a:p>
      </dgm:t>
    </dgm:pt>
    <dgm:pt modelId="{0B3221A2-15F9-4128-8E4D-76E36777D374}" type="sibTrans" cxnId="{4961989C-B8C3-45EF-93AF-E20A5C24D9C1}">
      <dgm:prSet/>
      <dgm:spPr/>
      <dgm:t>
        <a:bodyPr/>
        <a:lstStyle/>
        <a:p>
          <a:endParaRPr lang="en-US"/>
        </a:p>
      </dgm:t>
    </dgm:pt>
    <dgm:pt modelId="{70FC1ADB-F403-4C8D-9765-CD47B92C50B7}">
      <dgm:prSet phldrT="[Text]" custT="1"/>
      <dgm:spPr/>
      <dgm:t>
        <a:bodyPr/>
        <a:lstStyle/>
        <a:p>
          <a:r>
            <a:rPr lang="en-US" sz="1400" dirty="0" smtClean="0"/>
            <a:t>Form HIPAA Governance Team </a:t>
          </a:r>
          <a:endParaRPr lang="en-US" sz="1400" dirty="0"/>
        </a:p>
      </dgm:t>
    </dgm:pt>
    <dgm:pt modelId="{AF5826A2-D9AF-42A1-B720-8C9AE2511BE7}" type="parTrans" cxnId="{65082B81-04CE-4B76-B6CB-24846B054540}">
      <dgm:prSet/>
      <dgm:spPr/>
      <dgm:t>
        <a:bodyPr/>
        <a:lstStyle/>
        <a:p>
          <a:endParaRPr lang="en-US"/>
        </a:p>
      </dgm:t>
    </dgm:pt>
    <dgm:pt modelId="{7E5A4FDA-44F3-4D74-8C6E-10EFF615E7FD}" type="sibTrans" cxnId="{65082B81-04CE-4B76-B6CB-24846B054540}">
      <dgm:prSet/>
      <dgm:spPr/>
      <dgm:t>
        <a:bodyPr/>
        <a:lstStyle/>
        <a:p>
          <a:endParaRPr lang="en-US"/>
        </a:p>
      </dgm:t>
    </dgm:pt>
    <dgm:pt modelId="{995A1454-1744-47A0-9EA0-ADD8F0B949A8}">
      <dgm:prSet phldrT="[Text]" custT="1"/>
      <dgm:spPr/>
      <dgm:t>
        <a:bodyPr/>
        <a:lstStyle/>
        <a:p>
          <a:r>
            <a:rPr lang="en-US" sz="1400" dirty="0" smtClean="0"/>
            <a:t>Disbanded HIPAA </a:t>
          </a:r>
          <a:r>
            <a:rPr lang="en-US" sz="1400" dirty="0" err="1" smtClean="0"/>
            <a:t>RT</a:t>
          </a:r>
          <a:r>
            <a:rPr lang="en-US" sz="1400" dirty="0" smtClean="0"/>
            <a:t> Governance Team</a:t>
          </a:r>
          <a:endParaRPr lang="en-US" sz="1400" dirty="0"/>
        </a:p>
      </dgm:t>
    </dgm:pt>
    <dgm:pt modelId="{05E5A0CC-2942-4506-B841-382089CE30C4}" type="parTrans" cxnId="{ACBD6BCB-C5A9-43C2-976D-956B0E2958CF}">
      <dgm:prSet/>
      <dgm:spPr/>
      <dgm:t>
        <a:bodyPr/>
        <a:lstStyle/>
        <a:p>
          <a:endParaRPr lang="en-US"/>
        </a:p>
      </dgm:t>
    </dgm:pt>
    <dgm:pt modelId="{545273A2-D1D0-4ADE-B97D-384AD2E19D22}" type="sibTrans" cxnId="{ACBD6BCB-C5A9-43C2-976D-956B0E2958CF}">
      <dgm:prSet/>
      <dgm:spPr/>
      <dgm:t>
        <a:bodyPr/>
        <a:lstStyle/>
        <a:p>
          <a:endParaRPr lang="en-US"/>
        </a:p>
      </dgm:t>
    </dgm:pt>
    <dgm:pt modelId="{D7A81D0A-0846-4CD7-BDEA-C8C4C102DF45}">
      <dgm:prSet phldrT="[Text]" custT="1"/>
      <dgm:spPr/>
      <dgm:t>
        <a:bodyPr/>
        <a:lstStyle/>
        <a:p>
          <a:r>
            <a:rPr lang="en-US" sz="1400" dirty="0" smtClean="0"/>
            <a:t>Form University HIPAA Compliance function</a:t>
          </a:r>
          <a:endParaRPr lang="en-US" sz="1400" dirty="0"/>
        </a:p>
      </dgm:t>
    </dgm:pt>
    <dgm:pt modelId="{D7D7A047-762F-4F30-B1E3-F5D217DDA8F8}" type="parTrans" cxnId="{2C6CEE99-961B-43C4-B788-A9ACDBA657EC}">
      <dgm:prSet/>
      <dgm:spPr/>
      <dgm:t>
        <a:bodyPr/>
        <a:lstStyle/>
        <a:p>
          <a:endParaRPr lang="en-US"/>
        </a:p>
      </dgm:t>
    </dgm:pt>
    <dgm:pt modelId="{2E8FE7A8-D1AD-4C86-BE6A-01E9EE66FBD0}" type="sibTrans" cxnId="{2C6CEE99-961B-43C4-B788-A9ACDBA657EC}">
      <dgm:prSet/>
      <dgm:spPr/>
      <dgm:t>
        <a:bodyPr/>
        <a:lstStyle/>
        <a:p>
          <a:endParaRPr lang="en-US"/>
        </a:p>
      </dgm:t>
    </dgm:pt>
    <dgm:pt modelId="{FE47FBD5-A719-41B1-B14E-1999BDDE6C3C}" type="pres">
      <dgm:prSet presAssocID="{A82EBBEB-02CA-450A-ADF0-7E1C99D8D2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2F22C-099E-498D-8DC7-9B2A966FB234}" type="pres">
      <dgm:prSet presAssocID="{A82EBBEB-02CA-450A-ADF0-7E1C99D8D2D1}" presName="arrow" presStyleLbl="bgShp" presStyleIdx="0" presStyleCnt="1" custLinFactNeighborX="3078" custLinFactNeighborY="589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44FC417-65C4-4A14-9BD3-0B4FE4983038}" type="pres">
      <dgm:prSet presAssocID="{A82EBBEB-02CA-450A-ADF0-7E1C99D8D2D1}" presName="points" presStyleCnt="0"/>
      <dgm:spPr/>
    </dgm:pt>
    <dgm:pt modelId="{0BFD2B67-6EEF-4CED-9DD0-87FB3CA2D9F6}" type="pres">
      <dgm:prSet presAssocID="{11AE9903-8A7D-40BB-AF2D-0827DA2C4880}" presName="compositeA" presStyleCnt="0"/>
      <dgm:spPr/>
    </dgm:pt>
    <dgm:pt modelId="{74D5A485-77E1-4371-B1DA-5501D50167D9}" type="pres">
      <dgm:prSet presAssocID="{11AE9903-8A7D-40BB-AF2D-0827DA2C4880}" presName="textA" presStyleLbl="revTx" presStyleIdx="0" presStyleCnt="6" custScaleX="277102" custScaleY="75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20A3A-5323-47FA-A501-DB9E770BAE3D}" type="pres">
      <dgm:prSet presAssocID="{11AE9903-8A7D-40BB-AF2D-0827DA2C4880}" presName="circleA" presStyleLbl="node1" presStyleIdx="0" presStyleCnt="6" custLinFactNeighborX="4023" custLinFactNeighborY="28788"/>
      <dgm:spPr>
        <a:solidFill>
          <a:srgbClr val="DDDDDD"/>
        </a:solid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2007"/>
        </a:ext>
      </dgm:extLst>
    </dgm:pt>
    <dgm:pt modelId="{75045AA1-C2A5-42F2-A01E-58F27156D578}" type="pres">
      <dgm:prSet presAssocID="{11AE9903-8A7D-40BB-AF2D-0827DA2C4880}" presName="spaceA" presStyleCnt="0"/>
      <dgm:spPr/>
    </dgm:pt>
    <dgm:pt modelId="{5D8A696D-F594-467F-A51E-2AFB38010A92}" type="pres">
      <dgm:prSet presAssocID="{D399CA55-417C-43BC-A648-1F4C0D1A7548}" presName="space" presStyleCnt="0"/>
      <dgm:spPr/>
    </dgm:pt>
    <dgm:pt modelId="{11DB416F-964F-4B71-91DA-1F7D6BC44488}" type="pres">
      <dgm:prSet presAssocID="{1C0E0690-0D28-498A-9713-AAA00D9F988C}" presName="compositeB" presStyleCnt="0"/>
      <dgm:spPr/>
    </dgm:pt>
    <dgm:pt modelId="{23DCC597-2234-4D4F-96BB-AAFC5589CBAE}" type="pres">
      <dgm:prSet presAssocID="{1C0E0690-0D28-498A-9713-AAA00D9F988C}" presName="textB" presStyleLbl="revTx" presStyleIdx="1" presStyleCnt="6" custScaleX="181175" custScaleY="46801" custLinFactNeighborX="-23732" custLinFactNeighborY="-34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E9942-3612-4795-A6AA-72B58A68559F}" type="pres">
      <dgm:prSet presAssocID="{1C0E0690-0D28-498A-9713-AAA00D9F988C}" presName="circleB" presStyleLbl="node1" presStyleIdx="1" presStyleCnt="6" custLinFactNeighborX="-7723" custLinFactNeighborY="-49327"/>
      <dgm:spPr>
        <a:solidFill>
          <a:srgbClr val="B2B2B2"/>
        </a:solidFill>
      </dgm:spPr>
    </dgm:pt>
    <dgm:pt modelId="{0A6DE4B1-B5DC-4351-8D87-B3739B905B9B}" type="pres">
      <dgm:prSet presAssocID="{1C0E0690-0D28-498A-9713-AAA00D9F988C}" presName="spaceB" presStyleCnt="0"/>
      <dgm:spPr/>
    </dgm:pt>
    <dgm:pt modelId="{EB47B162-40A6-4D83-9CDA-D925DC1CB76C}" type="pres">
      <dgm:prSet presAssocID="{15990F3A-020E-4F6E-8FAA-5A892B027742}" presName="space" presStyleCnt="0"/>
      <dgm:spPr/>
    </dgm:pt>
    <dgm:pt modelId="{B05C7BC1-12DC-4B6D-AF8F-61290D245B99}" type="pres">
      <dgm:prSet presAssocID="{30E7E69C-CFDD-4141-8033-E02187194337}" presName="compositeA" presStyleCnt="0"/>
      <dgm:spPr/>
    </dgm:pt>
    <dgm:pt modelId="{7E066FCD-E543-4D62-B391-28AD7BF1F33D}" type="pres">
      <dgm:prSet presAssocID="{30E7E69C-CFDD-4141-8033-E02187194337}" presName="textA" presStyleLbl="revTx" presStyleIdx="2" presStyleCnt="6" custScaleX="253172" custScaleY="76263" custLinFactNeighborX="-45678" custLinFactNeighborY="10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75857-E643-48BD-A6CE-76C56D189731}" type="pres">
      <dgm:prSet presAssocID="{30E7E69C-CFDD-4141-8033-E02187194337}" presName="circleA" presStyleLbl="node1" presStyleIdx="2" presStyleCnt="6" custLinFactNeighborX="-36305" custLinFactNeighborY="27609"/>
      <dgm:spPr>
        <a:solidFill>
          <a:srgbClr val="808080"/>
        </a:solidFill>
      </dgm:spPr>
    </dgm:pt>
    <dgm:pt modelId="{5E360312-BF1B-4776-8AFC-DA46428FFE53}" type="pres">
      <dgm:prSet presAssocID="{30E7E69C-CFDD-4141-8033-E02187194337}" presName="spaceA" presStyleCnt="0"/>
      <dgm:spPr/>
    </dgm:pt>
    <dgm:pt modelId="{B7F83558-B746-454C-9E4D-1C5B6461FF57}" type="pres">
      <dgm:prSet presAssocID="{0B3221A2-15F9-4128-8E4D-76E36777D374}" presName="space" presStyleCnt="0"/>
      <dgm:spPr/>
    </dgm:pt>
    <dgm:pt modelId="{2638DE43-B835-4692-8B6D-859AE60F2741}" type="pres">
      <dgm:prSet presAssocID="{70FC1ADB-F403-4C8D-9765-CD47B92C50B7}" presName="compositeB" presStyleCnt="0"/>
      <dgm:spPr/>
    </dgm:pt>
    <dgm:pt modelId="{5167A019-C963-46E0-913F-26C35A8A3A2A}" type="pres">
      <dgm:prSet presAssocID="{70FC1ADB-F403-4C8D-9765-CD47B92C50B7}" presName="textB" presStyleLbl="revTx" presStyleIdx="3" presStyleCnt="6" custScaleX="261884" custScaleY="93435" custLinFactNeighborX="-26086" custLinFactNeighborY="5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DEAE2-5E91-451B-9FD4-F8E2742DA4C0}" type="pres">
      <dgm:prSet presAssocID="{70FC1ADB-F403-4C8D-9765-CD47B92C50B7}" presName="circleB" presStyleLbl="node1" presStyleIdx="3" presStyleCnt="6" custLinFactNeighborX="-48051" custLinFactNeighborY="-2693"/>
      <dgm:spPr>
        <a:solidFill>
          <a:schemeClr val="bg1">
            <a:lumMod val="65000"/>
            <a:lumOff val="35000"/>
          </a:schemeClr>
        </a:solidFill>
      </dgm:spPr>
    </dgm:pt>
    <dgm:pt modelId="{77772CE8-533A-48C5-817A-DF5968D8922E}" type="pres">
      <dgm:prSet presAssocID="{70FC1ADB-F403-4C8D-9765-CD47B92C50B7}" presName="spaceB" presStyleCnt="0"/>
      <dgm:spPr/>
    </dgm:pt>
    <dgm:pt modelId="{36A01DBE-63E2-43ED-B7F8-E0A10E1CE1AA}" type="pres">
      <dgm:prSet presAssocID="{7E5A4FDA-44F3-4D74-8C6E-10EFF615E7FD}" presName="space" presStyleCnt="0"/>
      <dgm:spPr/>
    </dgm:pt>
    <dgm:pt modelId="{8B56C067-757B-4BDD-9090-681BB1F9C0D8}" type="pres">
      <dgm:prSet presAssocID="{995A1454-1744-47A0-9EA0-ADD8F0B949A8}" presName="compositeA" presStyleCnt="0"/>
      <dgm:spPr/>
    </dgm:pt>
    <dgm:pt modelId="{30B16C26-603B-4732-B0BF-C0E587E16919}" type="pres">
      <dgm:prSet presAssocID="{995A1454-1744-47A0-9EA0-ADD8F0B949A8}" presName="textA" presStyleLbl="revTx" presStyleIdx="4" presStyleCnt="6" custScaleX="229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2CA11-B5C5-45A6-B08F-3CD31F50CF35}" type="pres">
      <dgm:prSet presAssocID="{995A1454-1744-47A0-9EA0-ADD8F0B949A8}" presName="circleA" presStyleLbl="node1" presStyleIdx="4" presStyleCnt="6"/>
      <dgm:spPr>
        <a:solidFill>
          <a:schemeClr val="bg1">
            <a:lumMod val="75000"/>
            <a:lumOff val="25000"/>
          </a:schemeClr>
        </a:solidFill>
      </dgm:spPr>
    </dgm:pt>
    <dgm:pt modelId="{F5E186BA-2F4F-4115-87C9-DF7877E6A9C6}" type="pres">
      <dgm:prSet presAssocID="{995A1454-1744-47A0-9EA0-ADD8F0B949A8}" presName="spaceA" presStyleCnt="0"/>
      <dgm:spPr/>
    </dgm:pt>
    <dgm:pt modelId="{FDE78EF4-0580-483D-8193-F18F7102CC16}" type="pres">
      <dgm:prSet presAssocID="{545273A2-D1D0-4ADE-B97D-384AD2E19D22}" presName="space" presStyleCnt="0"/>
      <dgm:spPr/>
    </dgm:pt>
    <dgm:pt modelId="{0DAB4DF6-5CDE-4AF1-AF8D-44A12B5A5256}" type="pres">
      <dgm:prSet presAssocID="{D7A81D0A-0846-4CD7-BDEA-C8C4C102DF45}" presName="compositeB" presStyleCnt="0"/>
      <dgm:spPr/>
    </dgm:pt>
    <dgm:pt modelId="{0472912D-14DC-427B-BBE3-454A2F4A567E}" type="pres">
      <dgm:prSet presAssocID="{D7A81D0A-0846-4CD7-BDEA-C8C4C102DF45}" presName="textB" presStyleLbl="revTx" presStyleIdx="5" presStyleCnt="6" custScaleX="299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89A2F-C297-4E8B-A325-625451561824}" type="pres">
      <dgm:prSet presAssocID="{D7A81D0A-0846-4CD7-BDEA-C8C4C102DF45}" presName="circleB" presStyleLbl="node1" presStyleIdx="5" presStyleCnt="6"/>
      <dgm:spPr>
        <a:solidFill>
          <a:srgbClr val="320000"/>
        </a:solidFill>
      </dgm:spPr>
    </dgm:pt>
    <dgm:pt modelId="{72911F91-E449-4CE9-8D22-DB6271539EB1}" type="pres">
      <dgm:prSet presAssocID="{D7A81D0A-0846-4CD7-BDEA-C8C4C102DF45}" presName="spaceB" presStyleCnt="0"/>
      <dgm:spPr/>
    </dgm:pt>
  </dgm:ptLst>
  <dgm:cxnLst>
    <dgm:cxn modelId="{4961989C-B8C3-45EF-93AF-E20A5C24D9C1}" srcId="{A82EBBEB-02CA-450A-ADF0-7E1C99D8D2D1}" destId="{30E7E69C-CFDD-4141-8033-E02187194337}" srcOrd="2" destOrd="0" parTransId="{497FA2C5-344C-4358-A83D-19A6BA41A8C9}" sibTransId="{0B3221A2-15F9-4128-8E4D-76E36777D374}"/>
    <dgm:cxn modelId="{74F947F8-D2C8-4131-BB42-BBD3997C86EA}" type="presOf" srcId="{11AE9903-8A7D-40BB-AF2D-0827DA2C4880}" destId="{74D5A485-77E1-4371-B1DA-5501D50167D9}" srcOrd="0" destOrd="0" presId="urn:microsoft.com/office/officeart/2005/8/layout/hProcess11"/>
    <dgm:cxn modelId="{8C42C3DB-D0B0-4A23-8609-FAFEE22826C0}" type="presOf" srcId="{D7A81D0A-0846-4CD7-BDEA-C8C4C102DF45}" destId="{0472912D-14DC-427B-BBE3-454A2F4A567E}" srcOrd="0" destOrd="0" presId="urn:microsoft.com/office/officeart/2005/8/layout/hProcess11"/>
    <dgm:cxn modelId="{0AD02B22-916D-415F-A53B-1246FB5D6817}" type="presOf" srcId="{1C0E0690-0D28-498A-9713-AAA00D9F988C}" destId="{23DCC597-2234-4D4F-96BB-AAFC5589CBAE}" srcOrd="0" destOrd="0" presId="urn:microsoft.com/office/officeart/2005/8/layout/hProcess11"/>
    <dgm:cxn modelId="{ACBD6BCB-C5A9-43C2-976D-956B0E2958CF}" srcId="{A82EBBEB-02CA-450A-ADF0-7E1C99D8D2D1}" destId="{995A1454-1744-47A0-9EA0-ADD8F0B949A8}" srcOrd="4" destOrd="0" parTransId="{05E5A0CC-2942-4506-B841-382089CE30C4}" sibTransId="{545273A2-D1D0-4ADE-B97D-384AD2E19D22}"/>
    <dgm:cxn modelId="{2C6CEE99-961B-43C4-B788-A9ACDBA657EC}" srcId="{A82EBBEB-02CA-450A-ADF0-7E1C99D8D2D1}" destId="{D7A81D0A-0846-4CD7-BDEA-C8C4C102DF45}" srcOrd="5" destOrd="0" parTransId="{D7D7A047-762F-4F30-B1E3-F5D217DDA8F8}" sibTransId="{2E8FE7A8-D1AD-4C86-BE6A-01E9EE66FBD0}"/>
    <dgm:cxn modelId="{EDB18B3F-E7D9-4B83-B7F5-951359A51026}" srcId="{A82EBBEB-02CA-450A-ADF0-7E1C99D8D2D1}" destId="{1C0E0690-0D28-498A-9713-AAA00D9F988C}" srcOrd="1" destOrd="0" parTransId="{20FDDFC3-5A94-4CF6-810E-1E90F9A3B358}" sibTransId="{15990F3A-020E-4F6E-8FAA-5A892B027742}"/>
    <dgm:cxn modelId="{270B2262-42A4-4FCC-A9EA-17667B89B02E}" type="presOf" srcId="{995A1454-1744-47A0-9EA0-ADD8F0B949A8}" destId="{30B16C26-603B-4732-B0BF-C0E587E16919}" srcOrd="0" destOrd="0" presId="urn:microsoft.com/office/officeart/2005/8/layout/hProcess11"/>
    <dgm:cxn modelId="{81DF0150-06FF-4809-BDAF-97B3BF376C51}" type="presOf" srcId="{30E7E69C-CFDD-4141-8033-E02187194337}" destId="{7E066FCD-E543-4D62-B391-28AD7BF1F33D}" srcOrd="0" destOrd="0" presId="urn:microsoft.com/office/officeart/2005/8/layout/hProcess11"/>
    <dgm:cxn modelId="{197EF301-1B83-4909-872D-1D442DF2496E}" type="presOf" srcId="{70FC1ADB-F403-4C8D-9765-CD47B92C50B7}" destId="{5167A019-C963-46E0-913F-26C35A8A3A2A}" srcOrd="0" destOrd="0" presId="urn:microsoft.com/office/officeart/2005/8/layout/hProcess11"/>
    <dgm:cxn modelId="{EB459734-D4A8-4FB0-A3C6-EF9FFD154157}" type="presOf" srcId="{A82EBBEB-02CA-450A-ADF0-7E1C99D8D2D1}" destId="{FE47FBD5-A719-41B1-B14E-1999BDDE6C3C}" srcOrd="0" destOrd="0" presId="urn:microsoft.com/office/officeart/2005/8/layout/hProcess11"/>
    <dgm:cxn modelId="{040B7B91-68A6-40D3-BEEC-086C3609372F}" srcId="{A82EBBEB-02CA-450A-ADF0-7E1C99D8D2D1}" destId="{11AE9903-8A7D-40BB-AF2D-0827DA2C4880}" srcOrd="0" destOrd="0" parTransId="{92C6F6EE-E440-4C94-A517-2DE87BF86B82}" sibTransId="{D399CA55-417C-43BC-A648-1F4C0D1A7548}"/>
    <dgm:cxn modelId="{65082B81-04CE-4B76-B6CB-24846B054540}" srcId="{A82EBBEB-02CA-450A-ADF0-7E1C99D8D2D1}" destId="{70FC1ADB-F403-4C8D-9765-CD47B92C50B7}" srcOrd="3" destOrd="0" parTransId="{AF5826A2-D9AF-42A1-B720-8C9AE2511BE7}" sibTransId="{7E5A4FDA-44F3-4D74-8C6E-10EFF615E7FD}"/>
    <dgm:cxn modelId="{60DB1496-0564-4794-BF53-B3F0607F56A4}" type="presParOf" srcId="{FE47FBD5-A719-41B1-B14E-1999BDDE6C3C}" destId="{AC72F22C-099E-498D-8DC7-9B2A966FB234}" srcOrd="0" destOrd="0" presId="urn:microsoft.com/office/officeart/2005/8/layout/hProcess11"/>
    <dgm:cxn modelId="{434F4582-15AA-4058-9220-3AB1EA5B995A}" type="presParOf" srcId="{FE47FBD5-A719-41B1-B14E-1999BDDE6C3C}" destId="{644FC417-65C4-4A14-9BD3-0B4FE4983038}" srcOrd="1" destOrd="0" presId="urn:microsoft.com/office/officeart/2005/8/layout/hProcess11"/>
    <dgm:cxn modelId="{F882B8B1-FA71-4465-BBF6-0A78FABAB606}" type="presParOf" srcId="{644FC417-65C4-4A14-9BD3-0B4FE4983038}" destId="{0BFD2B67-6EEF-4CED-9DD0-87FB3CA2D9F6}" srcOrd="0" destOrd="0" presId="urn:microsoft.com/office/officeart/2005/8/layout/hProcess11"/>
    <dgm:cxn modelId="{053C95B9-986A-451A-81EC-33F367C6CA04}" type="presParOf" srcId="{0BFD2B67-6EEF-4CED-9DD0-87FB3CA2D9F6}" destId="{74D5A485-77E1-4371-B1DA-5501D50167D9}" srcOrd="0" destOrd="0" presId="urn:microsoft.com/office/officeart/2005/8/layout/hProcess11"/>
    <dgm:cxn modelId="{1C373C6B-4F4F-478E-9734-8F2F91C71199}" type="presParOf" srcId="{0BFD2B67-6EEF-4CED-9DD0-87FB3CA2D9F6}" destId="{D1720A3A-5323-47FA-A501-DB9E770BAE3D}" srcOrd="1" destOrd="0" presId="urn:microsoft.com/office/officeart/2005/8/layout/hProcess11"/>
    <dgm:cxn modelId="{9F647228-86D3-4182-A2D5-60A890DFAE1B}" type="presParOf" srcId="{0BFD2B67-6EEF-4CED-9DD0-87FB3CA2D9F6}" destId="{75045AA1-C2A5-42F2-A01E-58F27156D578}" srcOrd="2" destOrd="0" presId="urn:microsoft.com/office/officeart/2005/8/layout/hProcess11"/>
    <dgm:cxn modelId="{1C54FD4A-8B07-4B4F-AEB4-C474DCAB5016}" type="presParOf" srcId="{644FC417-65C4-4A14-9BD3-0B4FE4983038}" destId="{5D8A696D-F594-467F-A51E-2AFB38010A92}" srcOrd="1" destOrd="0" presId="urn:microsoft.com/office/officeart/2005/8/layout/hProcess11"/>
    <dgm:cxn modelId="{D759BAF5-B70E-4167-89B3-D13EABE2F29F}" type="presParOf" srcId="{644FC417-65C4-4A14-9BD3-0B4FE4983038}" destId="{11DB416F-964F-4B71-91DA-1F7D6BC44488}" srcOrd="2" destOrd="0" presId="urn:microsoft.com/office/officeart/2005/8/layout/hProcess11"/>
    <dgm:cxn modelId="{7F0AEFBB-D90F-4FE5-86EE-5AFD2A477D68}" type="presParOf" srcId="{11DB416F-964F-4B71-91DA-1F7D6BC44488}" destId="{23DCC597-2234-4D4F-96BB-AAFC5589CBAE}" srcOrd="0" destOrd="0" presId="urn:microsoft.com/office/officeart/2005/8/layout/hProcess11"/>
    <dgm:cxn modelId="{B8D1B021-3B4D-4007-AC09-FCA7D2152B47}" type="presParOf" srcId="{11DB416F-964F-4B71-91DA-1F7D6BC44488}" destId="{DAAE9942-3612-4795-A6AA-72B58A68559F}" srcOrd="1" destOrd="0" presId="urn:microsoft.com/office/officeart/2005/8/layout/hProcess11"/>
    <dgm:cxn modelId="{3EFE7811-5743-4C83-8051-26700C1443C2}" type="presParOf" srcId="{11DB416F-964F-4B71-91DA-1F7D6BC44488}" destId="{0A6DE4B1-B5DC-4351-8D87-B3739B905B9B}" srcOrd="2" destOrd="0" presId="urn:microsoft.com/office/officeart/2005/8/layout/hProcess11"/>
    <dgm:cxn modelId="{346D72BE-462C-413E-8921-27CF461C135A}" type="presParOf" srcId="{644FC417-65C4-4A14-9BD3-0B4FE4983038}" destId="{EB47B162-40A6-4D83-9CDA-D925DC1CB76C}" srcOrd="3" destOrd="0" presId="urn:microsoft.com/office/officeart/2005/8/layout/hProcess11"/>
    <dgm:cxn modelId="{BC429DC3-15B9-4899-9486-FB0B865EF956}" type="presParOf" srcId="{644FC417-65C4-4A14-9BD3-0B4FE4983038}" destId="{B05C7BC1-12DC-4B6D-AF8F-61290D245B99}" srcOrd="4" destOrd="0" presId="urn:microsoft.com/office/officeart/2005/8/layout/hProcess11"/>
    <dgm:cxn modelId="{9BECCF09-7A41-426A-8F6C-A62224536939}" type="presParOf" srcId="{B05C7BC1-12DC-4B6D-AF8F-61290D245B99}" destId="{7E066FCD-E543-4D62-B391-28AD7BF1F33D}" srcOrd="0" destOrd="0" presId="urn:microsoft.com/office/officeart/2005/8/layout/hProcess11"/>
    <dgm:cxn modelId="{3229C2AF-1EAA-41FC-BCE0-37F17B5DD07F}" type="presParOf" srcId="{B05C7BC1-12DC-4B6D-AF8F-61290D245B99}" destId="{DDB75857-E643-48BD-A6CE-76C56D189731}" srcOrd="1" destOrd="0" presId="urn:microsoft.com/office/officeart/2005/8/layout/hProcess11"/>
    <dgm:cxn modelId="{269E0AE8-6BB1-4E46-A645-648816D06630}" type="presParOf" srcId="{B05C7BC1-12DC-4B6D-AF8F-61290D245B99}" destId="{5E360312-BF1B-4776-8AFC-DA46428FFE53}" srcOrd="2" destOrd="0" presId="urn:microsoft.com/office/officeart/2005/8/layout/hProcess11"/>
    <dgm:cxn modelId="{46AFB043-F20A-4329-9488-31426A45665F}" type="presParOf" srcId="{644FC417-65C4-4A14-9BD3-0B4FE4983038}" destId="{B7F83558-B746-454C-9E4D-1C5B6461FF57}" srcOrd="5" destOrd="0" presId="urn:microsoft.com/office/officeart/2005/8/layout/hProcess11"/>
    <dgm:cxn modelId="{DB4F3791-A06E-4776-A197-5B3F18027CE3}" type="presParOf" srcId="{644FC417-65C4-4A14-9BD3-0B4FE4983038}" destId="{2638DE43-B835-4692-8B6D-859AE60F2741}" srcOrd="6" destOrd="0" presId="urn:microsoft.com/office/officeart/2005/8/layout/hProcess11"/>
    <dgm:cxn modelId="{9102F8B3-F25C-4CBB-B54B-E8317D9EC1CA}" type="presParOf" srcId="{2638DE43-B835-4692-8B6D-859AE60F2741}" destId="{5167A019-C963-46E0-913F-26C35A8A3A2A}" srcOrd="0" destOrd="0" presId="urn:microsoft.com/office/officeart/2005/8/layout/hProcess11"/>
    <dgm:cxn modelId="{F1C66868-4E21-4794-B952-2FC8D55F95F3}" type="presParOf" srcId="{2638DE43-B835-4692-8B6D-859AE60F2741}" destId="{1C4DEAE2-5E91-451B-9FD4-F8E2742DA4C0}" srcOrd="1" destOrd="0" presId="urn:microsoft.com/office/officeart/2005/8/layout/hProcess11"/>
    <dgm:cxn modelId="{A97B2885-F752-4166-939C-0DAF6C04A8DF}" type="presParOf" srcId="{2638DE43-B835-4692-8B6D-859AE60F2741}" destId="{77772CE8-533A-48C5-817A-DF5968D8922E}" srcOrd="2" destOrd="0" presId="urn:microsoft.com/office/officeart/2005/8/layout/hProcess11"/>
    <dgm:cxn modelId="{67EA8C4A-B118-4C23-84E1-EED98697B3C1}" type="presParOf" srcId="{644FC417-65C4-4A14-9BD3-0B4FE4983038}" destId="{36A01DBE-63E2-43ED-B7F8-E0A10E1CE1AA}" srcOrd="7" destOrd="0" presId="urn:microsoft.com/office/officeart/2005/8/layout/hProcess11"/>
    <dgm:cxn modelId="{B7E512C4-5108-4D5E-B371-C6C1FFB5F73C}" type="presParOf" srcId="{644FC417-65C4-4A14-9BD3-0B4FE4983038}" destId="{8B56C067-757B-4BDD-9090-681BB1F9C0D8}" srcOrd="8" destOrd="0" presId="urn:microsoft.com/office/officeart/2005/8/layout/hProcess11"/>
    <dgm:cxn modelId="{E2FF187F-4514-40F2-A642-74C030C1E59D}" type="presParOf" srcId="{8B56C067-757B-4BDD-9090-681BB1F9C0D8}" destId="{30B16C26-603B-4732-B0BF-C0E587E16919}" srcOrd="0" destOrd="0" presId="urn:microsoft.com/office/officeart/2005/8/layout/hProcess11"/>
    <dgm:cxn modelId="{3B1C7D6F-A173-4B1E-8647-58F796DEB527}" type="presParOf" srcId="{8B56C067-757B-4BDD-9090-681BB1F9C0D8}" destId="{9A02CA11-B5C5-45A6-B08F-3CD31F50CF35}" srcOrd="1" destOrd="0" presId="urn:microsoft.com/office/officeart/2005/8/layout/hProcess11"/>
    <dgm:cxn modelId="{8D7A45C8-7E36-41A5-A43B-89F30CC0291E}" type="presParOf" srcId="{8B56C067-757B-4BDD-9090-681BB1F9C0D8}" destId="{F5E186BA-2F4F-4115-87C9-DF7877E6A9C6}" srcOrd="2" destOrd="0" presId="urn:microsoft.com/office/officeart/2005/8/layout/hProcess11"/>
    <dgm:cxn modelId="{D2758087-8C4B-4393-BC83-91CD6C07B785}" type="presParOf" srcId="{644FC417-65C4-4A14-9BD3-0B4FE4983038}" destId="{FDE78EF4-0580-483D-8193-F18F7102CC16}" srcOrd="9" destOrd="0" presId="urn:microsoft.com/office/officeart/2005/8/layout/hProcess11"/>
    <dgm:cxn modelId="{2A5F9057-2DA5-4F22-A2DF-93017481E056}" type="presParOf" srcId="{644FC417-65C4-4A14-9BD3-0B4FE4983038}" destId="{0DAB4DF6-5CDE-4AF1-AF8D-44A12B5A5256}" srcOrd="10" destOrd="0" presId="urn:microsoft.com/office/officeart/2005/8/layout/hProcess11"/>
    <dgm:cxn modelId="{23B89DB5-35B8-4151-9ABF-31739821D81C}" type="presParOf" srcId="{0DAB4DF6-5CDE-4AF1-AF8D-44A12B5A5256}" destId="{0472912D-14DC-427B-BBE3-454A2F4A567E}" srcOrd="0" destOrd="0" presId="urn:microsoft.com/office/officeart/2005/8/layout/hProcess11"/>
    <dgm:cxn modelId="{350CB793-A487-466B-A521-011197AD7A8A}" type="presParOf" srcId="{0DAB4DF6-5CDE-4AF1-AF8D-44A12B5A5256}" destId="{60589A2F-C297-4E8B-A325-625451561824}" srcOrd="1" destOrd="0" presId="urn:microsoft.com/office/officeart/2005/8/layout/hProcess11"/>
    <dgm:cxn modelId="{1ACB2B99-6B5D-49C3-A26B-2F651C44D75A}" type="presParOf" srcId="{0DAB4DF6-5CDE-4AF1-AF8D-44A12B5A5256}" destId="{72911F91-E449-4CE9-8D22-DB6271539EB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BD3E07-2537-4DD7-B414-B9C81B5DCC5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F04159-C13C-4BF5-8ADF-C859FB4D2320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Get buy-in</a:t>
          </a:r>
        </a:p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Assign ownership</a:t>
          </a:r>
          <a:endParaRPr lang="en-US" dirty="0"/>
        </a:p>
      </dgm:t>
    </dgm:pt>
    <dgm:pt modelId="{4B01122E-DCA5-46EF-8915-6694E3E30850}" type="parTrans" cxnId="{57B375B3-8BE3-40DC-AE5B-649DD0371B8E}">
      <dgm:prSet/>
      <dgm:spPr/>
      <dgm:t>
        <a:bodyPr/>
        <a:lstStyle/>
        <a:p>
          <a:endParaRPr lang="en-US"/>
        </a:p>
      </dgm:t>
    </dgm:pt>
    <dgm:pt modelId="{E20E5799-5EAE-4EF8-A66D-8FDF724A5196}" type="sibTrans" cxnId="{57B375B3-8BE3-40DC-AE5B-649DD0371B8E}">
      <dgm:prSet/>
      <dgm:spPr/>
      <dgm:t>
        <a:bodyPr/>
        <a:lstStyle/>
        <a:p>
          <a:endParaRPr lang="en-US"/>
        </a:p>
      </dgm:t>
    </dgm:pt>
    <dgm:pt modelId="{41859EE1-BB57-4229-AB8D-71AD3CA0C257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Form partnerships</a:t>
          </a:r>
        </a:p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Document everything</a:t>
          </a:r>
          <a:endParaRPr lang="en-US" dirty="0"/>
        </a:p>
      </dgm:t>
    </dgm:pt>
    <dgm:pt modelId="{7DE18C26-929B-4BEA-BD9E-081BFAE8A768}" type="parTrans" cxnId="{43E874D7-7D3F-47EB-B82E-843835AD616E}">
      <dgm:prSet/>
      <dgm:spPr/>
      <dgm:t>
        <a:bodyPr/>
        <a:lstStyle/>
        <a:p>
          <a:endParaRPr lang="en-US"/>
        </a:p>
      </dgm:t>
    </dgm:pt>
    <dgm:pt modelId="{BFAD38FA-EF3C-4389-969C-853AAD069BEF}" type="sibTrans" cxnId="{43E874D7-7D3F-47EB-B82E-843835AD616E}">
      <dgm:prSet/>
      <dgm:spPr/>
      <dgm:t>
        <a:bodyPr/>
        <a:lstStyle/>
        <a:p>
          <a:endParaRPr lang="en-US"/>
        </a:p>
      </dgm:t>
    </dgm:pt>
    <dgm:pt modelId="{496FD1F6-697B-43CB-9BD6-B0826AED2E7C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Assess risk</a:t>
          </a:r>
          <a:endParaRPr lang="en-US" dirty="0"/>
        </a:p>
      </dgm:t>
    </dgm:pt>
    <dgm:pt modelId="{EF456964-D46C-4542-BA4D-6B6AED0B3F22}" type="parTrans" cxnId="{4646F0A4-74E9-4AAA-B248-96FA6FC9D275}">
      <dgm:prSet/>
      <dgm:spPr/>
      <dgm:t>
        <a:bodyPr/>
        <a:lstStyle/>
        <a:p>
          <a:endParaRPr lang="en-US"/>
        </a:p>
      </dgm:t>
    </dgm:pt>
    <dgm:pt modelId="{27002EFA-113A-4EDD-89D1-0768F174D785}" type="sibTrans" cxnId="{4646F0A4-74E9-4AAA-B248-96FA6FC9D275}">
      <dgm:prSet/>
      <dgm:spPr/>
      <dgm:t>
        <a:bodyPr/>
        <a:lstStyle/>
        <a:p>
          <a:endParaRPr lang="en-US"/>
        </a:p>
      </dgm:t>
    </dgm:pt>
    <dgm:pt modelId="{B0D05ED5-3958-4070-BFB8-05AD36F876FB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Create &amp; execute risk management plan</a:t>
          </a:r>
          <a:endParaRPr lang="en-US" dirty="0"/>
        </a:p>
      </dgm:t>
    </dgm:pt>
    <dgm:pt modelId="{22E34951-1CAF-40CD-ADFD-A43640F7A7FB}" type="parTrans" cxnId="{77B22E28-B41D-408A-BD3D-684F9A5B3C34}">
      <dgm:prSet/>
      <dgm:spPr/>
      <dgm:t>
        <a:bodyPr/>
        <a:lstStyle/>
        <a:p>
          <a:endParaRPr lang="en-US"/>
        </a:p>
      </dgm:t>
    </dgm:pt>
    <dgm:pt modelId="{BD7DF9D0-2286-4B7C-A322-D29C90824F5D}" type="sibTrans" cxnId="{77B22E28-B41D-408A-BD3D-684F9A5B3C34}">
      <dgm:prSet/>
      <dgm:spPr/>
      <dgm:t>
        <a:bodyPr/>
        <a:lstStyle/>
        <a:p>
          <a:endParaRPr lang="en-US"/>
        </a:p>
      </dgm:t>
    </dgm:pt>
    <dgm:pt modelId="{94AB34D8-79E4-41CD-92E4-9A50D7636204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Retain external consultant</a:t>
          </a:r>
          <a:endParaRPr lang="en-US" dirty="0">
            <a:solidFill>
              <a:prstClr val="white"/>
            </a:solidFill>
            <a:latin typeface="Arial" charset="0"/>
            <a:ea typeface="ＭＳ Ｐゴシック" charset="0"/>
            <a:cs typeface="ＭＳ Ｐゴシック" charset="0"/>
          </a:endParaRPr>
        </a:p>
      </dgm:t>
    </dgm:pt>
    <dgm:pt modelId="{F2C4FA68-3CB4-437E-B448-7FCB90D22446}" type="parTrans" cxnId="{0439D316-E259-49E4-A666-98F4011E2A14}">
      <dgm:prSet/>
      <dgm:spPr/>
      <dgm:t>
        <a:bodyPr/>
        <a:lstStyle/>
        <a:p>
          <a:endParaRPr lang="en-US"/>
        </a:p>
      </dgm:t>
    </dgm:pt>
    <dgm:pt modelId="{4702F853-FD06-4EFB-AC6B-B5A685F8180E}" type="sibTrans" cxnId="{0439D316-E259-49E4-A666-98F4011E2A14}">
      <dgm:prSet/>
      <dgm:spPr/>
      <dgm:t>
        <a:bodyPr/>
        <a:lstStyle/>
        <a:p>
          <a:endParaRPr lang="en-US"/>
        </a:p>
      </dgm:t>
    </dgm:pt>
    <dgm:pt modelId="{5B9794C6-71EB-4DA8-9406-48E0ED572E78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Perform gap analysis</a:t>
          </a:r>
        </a:p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Fill gaps</a:t>
          </a:r>
          <a:endParaRPr lang="en-US" dirty="0">
            <a:solidFill>
              <a:prstClr val="white"/>
            </a:solidFill>
            <a:latin typeface="Arial" charset="0"/>
            <a:ea typeface="ＭＳ Ｐゴシック" charset="0"/>
            <a:cs typeface="ＭＳ Ｐゴシック" charset="0"/>
          </a:endParaRPr>
        </a:p>
      </dgm:t>
    </dgm:pt>
    <dgm:pt modelId="{02C74DFA-A25E-4F43-86C4-0AD36DC94BD0}" type="parTrans" cxnId="{0F3723DC-F9D3-4E83-BC6C-C188069E23FB}">
      <dgm:prSet/>
      <dgm:spPr/>
      <dgm:t>
        <a:bodyPr/>
        <a:lstStyle/>
        <a:p>
          <a:endParaRPr lang="en-US"/>
        </a:p>
      </dgm:t>
    </dgm:pt>
    <dgm:pt modelId="{F77D5E9A-DE7F-4353-8C90-7B2F4A687BB5}" type="sibTrans" cxnId="{0F3723DC-F9D3-4E83-BC6C-C188069E23FB}">
      <dgm:prSet/>
      <dgm:spPr/>
      <dgm:t>
        <a:bodyPr/>
        <a:lstStyle/>
        <a:p>
          <a:endParaRPr lang="en-US"/>
        </a:p>
      </dgm:t>
    </dgm:pt>
    <dgm:pt modelId="{D6E6EB99-32D5-4DDF-896D-BB12C51EE2F3}">
      <dgm:prSet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Get official blessing &amp; advertise</a:t>
          </a:r>
          <a:endParaRPr lang="en-US" dirty="0">
            <a:solidFill>
              <a:prstClr val="white"/>
            </a:solidFill>
            <a:latin typeface="Arial" charset="0"/>
            <a:ea typeface="ＭＳ Ｐゴシック" charset="0"/>
            <a:cs typeface="ＭＳ Ｐゴシック" charset="0"/>
          </a:endParaRPr>
        </a:p>
      </dgm:t>
    </dgm:pt>
    <dgm:pt modelId="{7BC6DC36-057A-4F20-9954-B7918B783979}" type="parTrans" cxnId="{E9857EA4-8748-480D-ABCB-FF07E2E09713}">
      <dgm:prSet/>
      <dgm:spPr/>
      <dgm:t>
        <a:bodyPr/>
        <a:lstStyle/>
        <a:p>
          <a:endParaRPr lang="en-US"/>
        </a:p>
      </dgm:t>
    </dgm:pt>
    <dgm:pt modelId="{2BAE7F67-7897-4622-B8C0-26440B4AE598}" type="sibTrans" cxnId="{E9857EA4-8748-480D-ABCB-FF07E2E09713}">
      <dgm:prSet/>
      <dgm:spPr/>
      <dgm:t>
        <a:bodyPr/>
        <a:lstStyle/>
        <a:p>
          <a:endParaRPr lang="en-US"/>
        </a:p>
      </dgm:t>
    </dgm:pt>
    <dgm:pt modelId="{DEA43D41-B106-44AC-A0B0-BE95E3651339}" type="pres">
      <dgm:prSet presAssocID="{43BD3E07-2537-4DD7-B414-B9C81B5DCC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E066CB-47AC-43B7-8C46-3E4F1C94B77D}" type="pres">
      <dgm:prSet presAssocID="{2DF04159-C13C-4BF5-8ADF-C859FB4D232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705C-9617-4B59-8288-61D9A1160B07}" type="pres">
      <dgm:prSet presAssocID="{2DF04159-C13C-4BF5-8ADF-C859FB4D2320}" presName="spNode" presStyleCnt="0"/>
      <dgm:spPr/>
    </dgm:pt>
    <dgm:pt modelId="{53A48947-04D1-4D1D-8324-A54AD0221DFB}" type="pres">
      <dgm:prSet presAssocID="{E20E5799-5EAE-4EF8-A66D-8FDF724A5196}" presName="sibTrans" presStyleLbl="sibTrans1D1" presStyleIdx="0" presStyleCnt="7"/>
      <dgm:spPr/>
      <dgm:t>
        <a:bodyPr/>
        <a:lstStyle/>
        <a:p>
          <a:endParaRPr lang="en-US"/>
        </a:p>
      </dgm:t>
    </dgm:pt>
    <dgm:pt modelId="{5FAA3CC5-A421-4A4B-8EE2-2C01E4816D3F}" type="pres">
      <dgm:prSet presAssocID="{41859EE1-BB57-4229-AB8D-71AD3CA0C25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9A710-5400-4EA5-B1ED-F02DC40C9D54}" type="pres">
      <dgm:prSet presAssocID="{41859EE1-BB57-4229-AB8D-71AD3CA0C257}" presName="spNode" presStyleCnt="0"/>
      <dgm:spPr/>
    </dgm:pt>
    <dgm:pt modelId="{9C2D05A7-CDA9-4C22-9E00-E9EDA7D14C88}" type="pres">
      <dgm:prSet presAssocID="{BFAD38FA-EF3C-4389-969C-853AAD069BEF}" presName="sibTrans" presStyleLbl="sibTrans1D1" presStyleIdx="1" presStyleCnt="7"/>
      <dgm:spPr/>
      <dgm:t>
        <a:bodyPr/>
        <a:lstStyle/>
        <a:p>
          <a:endParaRPr lang="en-US"/>
        </a:p>
      </dgm:t>
    </dgm:pt>
    <dgm:pt modelId="{F47A2B87-06F1-47AE-8783-A9A476C7FF53}" type="pres">
      <dgm:prSet presAssocID="{94AB34D8-79E4-41CD-92E4-9A50D763620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A5461-3B0E-41A1-AA5C-059DFA46A41A}" type="pres">
      <dgm:prSet presAssocID="{94AB34D8-79E4-41CD-92E4-9A50D7636204}" presName="spNode" presStyleCnt="0"/>
      <dgm:spPr/>
    </dgm:pt>
    <dgm:pt modelId="{22B9AD87-C61B-4601-BA39-26EDC14BA94B}" type="pres">
      <dgm:prSet presAssocID="{4702F853-FD06-4EFB-AC6B-B5A685F8180E}" presName="sibTrans" presStyleLbl="sibTrans1D1" presStyleIdx="2" presStyleCnt="7"/>
      <dgm:spPr/>
      <dgm:t>
        <a:bodyPr/>
        <a:lstStyle/>
        <a:p>
          <a:endParaRPr lang="en-US"/>
        </a:p>
      </dgm:t>
    </dgm:pt>
    <dgm:pt modelId="{EC9D342E-7732-4DFD-912C-034AA0C02251}" type="pres">
      <dgm:prSet presAssocID="{5B9794C6-71EB-4DA8-9406-48E0ED572E7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8BB2A-3033-40FB-B70B-493750B35F6B}" type="pres">
      <dgm:prSet presAssocID="{5B9794C6-71EB-4DA8-9406-48E0ED572E78}" presName="spNode" presStyleCnt="0"/>
      <dgm:spPr/>
    </dgm:pt>
    <dgm:pt modelId="{79E05201-8F9A-4242-B0EF-6C19090CE560}" type="pres">
      <dgm:prSet presAssocID="{F77D5E9A-DE7F-4353-8C90-7B2F4A687BB5}" presName="sibTrans" presStyleLbl="sibTrans1D1" presStyleIdx="3" presStyleCnt="7"/>
      <dgm:spPr/>
      <dgm:t>
        <a:bodyPr/>
        <a:lstStyle/>
        <a:p>
          <a:endParaRPr lang="en-US"/>
        </a:p>
      </dgm:t>
    </dgm:pt>
    <dgm:pt modelId="{4E6AEDDB-C157-42D8-ADC1-A6BB58CBF20C}" type="pres">
      <dgm:prSet presAssocID="{496FD1F6-697B-43CB-9BD6-B0826AED2E7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FAB62-B54A-477F-B367-835E3C0CCC4D}" type="pres">
      <dgm:prSet presAssocID="{496FD1F6-697B-43CB-9BD6-B0826AED2E7C}" presName="spNode" presStyleCnt="0"/>
      <dgm:spPr/>
    </dgm:pt>
    <dgm:pt modelId="{A64151C3-F231-41AD-8C95-91CCBA38E884}" type="pres">
      <dgm:prSet presAssocID="{27002EFA-113A-4EDD-89D1-0768F174D785}" presName="sibTrans" presStyleLbl="sibTrans1D1" presStyleIdx="4" presStyleCnt="7"/>
      <dgm:spPr/>
      <dgm:t>
        <a:bodyPr/>
        <a:lstStyle/>
        <a:p>
          <a:endParaRPr lang="en-US"/>
        </a:p>
      </dgm:t>
    </dgm:pt>
    <dgm:pt modelId="{CC7737F5-F404-475D-99B9-6A22626FC615}" type="pres">
      <dgm:prSet presAssocID="{B0D05ED5-3958-4070-BFB8-05AD36F876F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AC7A8-5D92-43C0-8F3C-B34006855577}" type="pres">
      <dgm:prSet presAssocID="{B0D05ED5-3958-4070-BFB8-05AD36F876FB}" presName="spNode" presStyleCnt="0"/>
      <dgm:spPr/>
    </dgm:pt>
    <dgm:pt modelId="{1AD13758-A2C3-4D6E-97AF-FB79472C736F}" type="pres">
      <dgm:prSet presAssocID="{BD7DF9D0-2286-4B7C-A322-D29C90824F5D}" presName="sibTrans" presStyleLbl="sibTrans1D1" presStyleIdx="5" presStyleCnt="7"/>
      <dgm:spPr/>
      <dgm:t>
        <a:bodyPr/>
        <a:lstStyle/>
        <a:p>
          <a:endParaRPr lang="en-US"/>
        </a:p>
      </dgm:t>
    </dgm:pt>
    <dgm:pt modelId="{C83DB530-0155-4FC8-ABE4-F48C02214492}" type="pres">
      <dgm:prSet presAssocID="{D6E6EB99-32D5-4DDF-896D-BB12C51EE2F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F2AE6-2090-4B80-AA48-E3586834F609}" type="pres">
      <dgm:prSet presAssocID="{D6E6EB99-32D5-4DDF-896D-BB12C51EE2F3}" presName="spNode" presStyleCnt="0"/>
      <dgm:spPr/>
    </dgm:pt>
    <dgm:pt modelId="{29FEEE83-E0D1-490E-A383-27B270B3566D}" type="pres">
      <dgm:prSet presAssocID="{2BAE7F67-7897-4622-B8C0-26440B4AE598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440DBEF1-4E73-47FA-B2F3-CBB90AE08E18}" type="presOf" srcId="{BFAD38FA-EF3C-4389-969C-853AAD069BEF}" destId="{9C2D05A7-CDA9-4C22-9E00-E9EDA7D14C88}" srcOrd="0" destOrd="0" presId="urn:microsoft.com/office/officeart/2005/8/layout/cycle6"/>
    <dgm:cxn modelId="{7BEAACB3-7428-4790-9D22-3716764B1D1F}" type="presOf" srcId="{43BD3E07-2537-4DD7-B414-B9C81B5DCC53}" destId="{DEA43D41-B106-44AC-A0B0-BE95E3651339}" srcOrd="0" destOrd="0" presId="urn:microsoft.com/office/officeart/2005/8/layout/cycle6"/>
    <dgm:cxn modelId="{FDFFBA02-EF0B-4CC8-926B-AEE18121BC75}" type="presOf" srcId="{496FD1F6-697B-43CB-9BD6-B0826AED2E7C}" destId="{4E6AEDDB-C157-42D8-ADC1-A6BB58CBF20C}" srcOrd="0" destOrd="0" presId="urn:microsoft.com/office/officeart/2005/8/layout/cycle6"/>
    <dgm:cxn modelId="{4646F0A4-74E9-4AAA-B248-96FA6FC9D275}" srcId="{43BD3E07-2537-4DD7-B414-B9C81B5DCC53}" destId="{496FD1F6-697B-43CB-9BD6-B0826AED2E7C}" srcOrd="4" destOrd="0" parTransId="{EF456964-D46C-4542-BA4D-6B6AED0B3F22}" sibTransId="{27002EFA-113A-4EDD-89D1-0768F174D785}"/>
    <dgm:cxn modelId="{62C1CD75-8168-4A02-81FF-933E718A3597}" type="presOf" srcId="{E20E5799-5EAE-4EF8-A66D-8FDF724A5196}" destId="{53A48947-04D1-4D1D-8324-A54AD0221DFB}" srcOrd="0" destOrd="0" presId="urn:microsoft.com/office/officeart/2005/8/layout/cycle6"/>
    <dgm:cxn modelId="{887B297D-C200-4863-B70B-A501495995EF}" type="presOf" srcId="{27002EFA-113A-4EDD-89D1-0768F174D785}" destId="{A64151C3-F231-41AD-8C95-91CCBA38E884}" srcOrd="0" destOrd="0" presId="urn:microsoft.com/office/officeart/2005/8/layout/cycle6"/>
    <dgm:cxn modelId="{078F0D57-EE49-45CC-B32F-FEE767619D54}" type="presOf" srcId="{5B9794C6-71EB-4DA8-9406-48E0ED572E78}" destId="{EC9D342E-7732-4DFD-912C-034AA0C02251}" srcOrd="0" destOrd="0" presId="urn:microsoft.com/office/officeart/2005/8/layout/cycle6"/>
    <dgm:cxn modelId="{CAE41615-5968-42C6-B022-C010C27043BC}" type="presOf" srcId="{2BAE7F67-7897-4622-B8C0-26440B4AE598}" destId="{29FEEE83-E0D1-490E-A383-27B270B3566D}" srcOrd="0" destOrd="0" presId="urn:microsoft.com/office/officeart/2005/8/layout/cycle6"/>
    <dgm:cxn modelId="{A35ABC56-BB92-44D9-BCED-C9DC236DDA84}" type="presOf" srcId="{41859EE1-BB57-4229-AB8D-71AD3CA0C257}" destId="{5FAA3CC5-A421-4A4B-8EE2-2C01E4816D3F}" srcOrd="0" destOrd="0" presId="urn:microsoft.com/office/officeart/2005/8/layout/cycle6"/>
    <dgm:cxn modelId="{3A683ADB-8A54-461A-B3FA-20F51573AC72}" type="presOf" srcId="{94AB34D8-79E4-41CD-92E4-9A50D7636204}" destId="{F47A2B87-06F1-47AE-8783-A9A476C7FF53}" srcOrd="0" destOrd="0" presId="urn:microsoft.com/office/officeart/2005/8/layout/cycle6"/>
    <dgm:cxn modelId="{6DD74287-0879-4A65-B85D-02F44EFAF00B}" type="presOf" srcId="{2DF04159-C13C-4BF5-8ADF-C859FB4D2320}" destId="{8DE066CB-47AC-43B7-8C46-3E4F1C94B77D}" srcOrd="0" destOrd="0" presId="urn:microsoft.com/office/officeart/2005/8/layout/cycle6"/>
    <dgm:cxn modelId="{6FABA745-B603-419B-9F45-7207F4CA443C}" type="presOf" srcId="{B0D05ED5-3958-4070-BFB8-05AD36F876FB}" destId="{CC7737F5-F404-475D-99B9-6A22626FC615}" srcOrd="0" destOrd="0" presId="urn:microsoft.com/office/officeart/2005/8/layout/cycle6"/>
    <dgm:cxn modelId="{0EED8F44-4D8F-4583-BED9-2D78F17E3AFA}" type="presOf" srcId="{4702F853-FD06-4EFB-AC6B-B5A685F8180E}" destId="{22B9AD87-C61B-4601-BA39-26EDC14BA94B}" srcOrd="0" destOrd="0" presId="urn:microsoft.com/office/officeart/2005/8/layout/cycle6"/>
    <dgm:cxn modelId="{0439D316-E259-49E4-A666-98F4011E2A14}" srcId="{43BD3E07-2537-4DD7-B414-B9C81B5DCC53}" destId="{94AB34D8-79E4-41CD-92E4-9A50D7636204}" srcOrd="2" destOrd="0" parTransId="{F2C4FA68-3CB4-437E-B448-7FCB90D22446}" sibTransId="{4702F853-FD06-4EFB-AC6B-B5A685F8180E}"/>
    <dgm:cxn modelId="{82AA46FA-D488-403F-849F-75C67948AD61}" type="presOf" srcId="{D6E6EB99-32D5-4DDF-896D-BB12C51EE2F3}" destId="{C83DB530-0155-4FC8-ABE4-F48C02214492}" srcOrd="0" destOrd="0" presId="urn:microsoft.com/office/officeart/2005/8/layout/cycle6"/>
    <dgm:cxn modelId="{E9857EA4-8748-480D-ABCB-FF07E2E09713}" srcId="{43BD3E07-2537-4DD7-B414-B9C81B5DCC53}" destId="{D6E6EB99-32D5-4DDF-896D-BB12C51EE2F3}" srcOrd="6" destOrd="0" parTransId="{7BC6DC36-057A-4F20-9954-B7918B783979}" sibTransId="{2BAE7F67-7897-4622-B8C0-26440B4AE598}"/>
    <dgm:cxn modelId="{77B22E28-B41D-408A-BD3D-684F9A5B3C34}" srcId="{43BD3E07-2537-4DD7-B414-B9C81B5DCC53}" destId="{B0D05ED5-3958-4070-BFB8-05AD36F876FB}" srcOrd="5" destOrd="0" parTransId="{22E34951-1CAF-40CD-ADFD-A43640F7A7FB}" sibTransId="{BD7DF9D0-2286-4B7C-A322-D29C90824F5D}"/>
    <dgm:cxn modelId="{0F3723DC-F9D3-4E83-BC6C-C188069E23FB}" srcId="{43BD3E07-2537-4DD7-B414-B9C81B5DCC53}" destId="{5B9794C6-71EB-4DA8-9406-48E0ED572E78}" srcOrd="3" destOrd="0" parTransId="{02C74DFA-A25E-4F43-86C4-0AD36DC94BD0}" sibTransId="{F77D5E9A-DE7F-4353-8C90-7B2F4A687BB5}"/>
    <dgm:cxn modelId="{4FEFB510-5D9D-46E7-B34E-385E9E31F4EE}" type="presOf" srcId="{F77D5E9A-DE7F-4353-8C90-7B2F4A687BB5}" destId="{79E05201-8F9A-4242-B0EF-6C19090CE560}" srcOrd="0" destOrd="0" presId="urn:microsoft.com/office/officeart/2005/8/layout/cycle6"/>
    <dgm:cxn modelId="{99EA0125-8A8B-4A81-A222-EE7BF33121C8}" type="presOf" srcId="{BD7DF9D0-2286-4B7C-A322-D29C90824F5D}" destId="{1AD13758-A2C3-4D6E-97AF-FB79472C736F}" srcOrd="0" destOrd="0" presId="urn:microsoft.com/office/officeart/2005/8/layout/cycle6"/>
    <dgm:cxn modelId="{43E874D7-7D3F-47EB-B82E-843835AD616E}" srcId="{43BD3E07-2537-4DD7-B414-B9C81B5DCC53}" destId="{41859EE1-BB57-4229-AB8D-71AD3CA0C257}" srcOrd="1" destOrd="0" parTransId="{7DE18C26-929B-4BEA-BD9E-081BFAE8A768}" sibTransId="{BFAD38FA-EF3C-4389-969C-853AAD069BEF}"/>
    <dgm:cxn modelId="{57B375B3-8BE3-40DC-AE5B-649DD0371B8E}" srcId="{43BD3E07-2537-4DD7-B414-B9C81B5DCC53}" destId="{2DF04159-C13C-4BF5-8ADF-C859FB4D2320}" srcOrd="0" destOrd="0" parTransId="{4B01122E-DCA5-46EF-8915-6694E3E30850}" sibTransId="{E20E5799-5EAE-4EF8-A66D-8FDF724A5196}"/>
    <dgm:cxn modelId="{ED395F3B-E666-4A63-8266-9A7683A15F83}" type="presParOf" srcId="{DEA43D41-B106-44AC-A0B0-BE95E3651339}" destId="{8DE066CB-47AC-43B7-8C46-3E4F1C94B77D}" srcOrd="0" destOrd="0" presId="urn:microsoft.com/office/officeart/2005/8/layout/cycle6"/>
    <dgm:cxn modelId="{88364A82-FB30-444C-A5F3-290B425AF540}" type="presParOf" srcId="{DEA43D41-B106-44AC-A0B0-BE95E3651339}" destId="{D8D3705C-9617-4B59-8288-61D9A1160B07}" srcOrd="1" destOrd="0" presId="urn:microsoft.com/office/officeart/2005/8/layout/cycle6"/>
    <dgm:cxn modelId="{ED8EA18D-4E12-4CFC-8C37-8E8A7B89DE9A}" type="presParOf" srcId="{DEA43D41-B106-44AC-A0B0-BE95E3651339}" destId="{53A48947-04D1-4D1D-8324-A54AD0221DFB}" srcOrd="2" destOrd="0" presId="urn:microsoft.com/office/officeart/2005/8/layout/cycle6"/>
    <dgm:cxn modelId="{A453F4E9-5ED1-4387-8ED2-F2B610F86D4F}" type="presParOf" srcId="{DEA43D41-B106-44AC-A0B0-BE95E3651339}" destId="{5FAA3CC5-A421-4A4B-8EE2-2C01E4816D3F}" srcOrd="3" destOrd="0" presId="urn:microsoft.com/office/officeart/2005/8/layout/cycle6"/>
    <dgm:cxn modelId="{23613902-E94A-44DA-8392-D2CB4F10F889}" type="presParOf" srcId="{DEA43D41-B106-44AC-A0B0-BE95E3651339}" destId="{3D29A710-5400-4EA5-B1ED-F02DC40C9D54}" srcOrd="4" destOrd="0" presId="urn:microsoft.com/office/officeart/2005/8/layout/cycle6"/>
    <dgm:cxn modelId="{4EF56DB6-9AFC-4C61-98E7-C6B33CD77740}" type="presParOf" srcId="{DEA43D41-B106-44AC-A0B0-BE95E3651339}" destId="{9C2D05A7-CDA9-4C22-9E00-E9EDA7D14C88}" srcOrd="5" destOrd="0" presId="urn:microsoft.com/office/officeart/2005/8/layout/cycle6"/>
    <dgm:cxn modelId="{4C3BDB41-FAAC-45C2-A360-485BD1CE36EE}" type="presParOf" srcId="{DEA43D41-B106-44AC-A0B0-BE95E3651339}" destId="{F47A2B87-06F1-47AE-8783-A9A476C7FF53}" srcOrd="6" destOrd="0" presId="urn:microsoft.com/office/officeart/2005/8/layout/cycle6"/>
    <dgm:cxn modelId="{73AC3BA5-4B61-438B-8F9C-8FA328CF343E}" type="presParOf" srcId="{DEA43D41-B106-44AC-A0B0-BE95E3651339}" destId="{7EEA5461-3B0E-41A1-AA5C-059DFA46A41A}" srcOrd="7" destOrd="0" presId="urn:microsoft.com/office/officeart/2005/8/layout/cycle6"/>
    <dgm:cxn modelId="{CC2DF508-B27E-401C-A4F8-724CF6F67410}" type="presParOf" srcId="{DEA43D41-B106-44AC-A0B0-BE95E3651339}" destId="{22B9AD87-C61B-4601-BA39-26EDC14BA94B}" srcOrd="8" destOrd="0" presId="urn:microsoft.com/office/officeart/2005/8/layout/cycle6"/>
    <dgm:cxn modelId="{ECEFD440-5045-408C-826F-B44CB984B62C}" type="presParOf" srcId="{DEA43D41-B106-44AC-A0B0-BE95E3651339}" destId="{EC9D342E-7732-4DFD-912C-034AA0C02251}" srcOrd="9" destOrd="0" presId="urn:microsoft.com/office/officeart/2005/8/layout/cycle6"/>
    <dgm:cxn modelId="{691F87E6-99B0-49A0-A4AA-E7DA806A169E}" type="presParOf" srcId="{DEA43D41-B106-44AC-A0B0-BE95E3651339}" destId="{AEE8BB2A-3033-40FB-B70B-493750B35F6B}" srcOrd="10" destOrd="0" presId="urn:microsoft.com/office/officeart/2005/8/layout/cycle6"/>
    <dgm:cxn modelId="{69744D44-3E9D-43E2-B020-4C7EAF283390}" type="presParOf" srcId="{DEA43D41-B106-44AC-A0B0-BE95E3651339}" destId="{79E05201-8F9A-4242-B0EF-6C19090CE560}" srcOrd="11" destOrd="0" presId="urn:microsoft.com/office/officeart/2005/8/layout/cycle6"/>
    <dgm:cxn modelId="{4DDAF7E9-9885-458D-AB71-C4E3C6819424}" type="presParOf" srcId="{DEA43D41-B106-44AC-A0B0-BE95E3651339}" destId="{4E6AEDDB-C157-42D8-ADC1-A6BB58CBF20C}" srcOrd="12" destOrd="0" presId="urn:microsoft.com/office/officeart/2005/8/layout/cycle6"/>
    <dgm:cxn modelId="{63659C38-D2DC-4ECD-8977-596449CE4DE5}" type="presParOf" srcId="{DEA43D41-B106-44AC-A0B0-BE95E3651339}" destId="{BBEFAB62-B54A-477F-B367-835E3C0CCC4D}" srcOrd="13" destOrd="0" presId="urn:microsoft.com/office/officeart/2005/8/layout/cycle6"/>
    <dgm:cxn modelId="{8640B1A7-2541-4D68-9B71-A9B30F7FB1D9}" type="presParOf" srcId="{DEA43D41-B106-44AC-A0B0-BE95E3651339}" destId="{A64151C3-F231-41AD-8C95-91CCBA38E884}" srcOrd="14" destOrd="0" presId="urn:microsoft.com/office/officeart/2005/8/layout/cycle6"/>
    <dgm:cxn modelId="{C975BDA4-C2CA-44FC-B18F-CD4A3213CDB7}" type="presParOf" srcId="{DEA43D41-B106-44AC-A0B0-BE95E3651339}" destId="{CC7737F5-F404-475D-99B9-6A22626FC615}" srcOrd="15" destOrd="0" presId="urn:microsoft.com/office/officeart/2005/8/layout/cycle6"/>
    <dgm:cxn modelId="{1058AC5C-7189-44B1-9F79-1A8DF0E08EDA}" type="presParOf" srcId="{DEA43D41-B106-44AC-A0B0-BE95E3651339}" destId="{295AC7A8-5D92-43C0-8F3C-B34006855577}" srcOrd="16" destOrd="0" presId="urn:microsoft.com/office/officeart/2005/8/layout/cycle6"/>
    <dgm:cxn modelId="{ED78376C-6B6E-4DFE-8881-5B67F9312D06}" type="presParOf" srcId="{DEA43D41-B106-44AC-A0B0-BE95E3651339}" destId="{1AD13758-A2C3-4D6E-97AF-FB79472C736F}" srcOrd="17" destOrd="0" presId="urn:microsoft.com/office/officeart/2005/8/layout/cycle6"/>
    <dgm:cxn modelId="{B30BD66B-670B-479C-BDC2-9010DC907894}" type="presParOf" srcId="{DEA43D41-B106-44AC-A0B0-BE95E3651339}" destId="{C83DB530-0155-4FC8-ABE4-F48C02214492}" srcOrd="18" destOrd="0" presId="urn:microsoft.com/office/officeart/2005/8/layout/cycle6"/>
    <dgm:cxn modelId="{9DA55109-B854-426E-942E-D63FEFDDB796}" type="presParOf" srcId="{DEA43D41-B106-44AC-A0B0-BE95E3651339}" destId="{4D6F2AE6-2090-4B80-AA48-E3586834F609}" srcOrd="19" destOrd="0" presId="urn:microsoft.com/office/officeart/2005/8/layout/cycle6"/>
    <dgm:cxn modelId="{7200E830-A2FA-41EA-A6C8-3903B1992B86}" type="presParOf" srcId="{DEA43D41-B106-44AC-A0B0-BE95E3651339}" destId="{29FEEE83-E0D1-490E-A383-27B270B3566D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7C5360-5BBF-423B-AD41-409015AF891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0B14C78-27FD-4AE8-99A0-75C7AFA2711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SaaS</a:t>
          </a:r>
          <a:endParaRPr lang="en-US" dirty="0"/>
        </a:p>
      </dgm:t>
    </dgm:pt>
    <dgm:pt modelId="{F3B91907-1025-4A3B-B266-25851CC738D6}" type="parTrans" cxnId="{5911A59F-E0BA-44F4-BC97-B912685735F9}">
      <dgm:prSet/>
      <dgm:spPr/>
      <dgm:t>
        <a:bodyPr/>
        <a:lstStyle/>
        <a:p>
          <a:endParaRPr lang="en-US"/>
        </a:p>
      </dgm:t>
    </dgm:pt>
    <dgm:pt modelId="{6E7A29F1-29F9-42F8-BEFF-31570559D5CD}" type="sibTrans" cxnId="{5911A59F-E0BA-44F4-BC97-B912685735F9}">
      <dgm:prSet/>
      <dgm:spPr/>
      <dgm:t>
        <a:bodyPr/>
        <a:lstStyle/>
        <a:p>
          <a:endParaRPr lang="en-US"/>
        </a:p>
      </dgm:t>
    </dgm:pt>
    <dgm:pt modelId="{D0298440-CFE5-4E63-85E8-41EDB712F4F2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PaaS</a:t>
          </a:r>
          <a:endParaRPr lang="en-US" dirty="0"/>
        </a:p>
      </dgm:t>
    </dgm:pt>
    <dgm:pt modelId="{C2027A54-FFC3-43B5-BD22-C149D519C083}" type="parTrans" cxnId="{EAECBCA9-5ECB-4C8C-BC4D-CC59D30929F4}">
      <dgm:prSet/>
      <dgm:spPr/>
      <dgm:t>
        <a:bodyPr/>
        <a:lstStyle/>
        <a:p>
          <a:endParaRPr lang="en-US"/>
        </a:p>
      </dgm:t>
    </dgm:pt>
    <dgm:pt modelId="{4014F3BA-1258-4BC3-8E23-BF0BB8764A87}" type="sibTrans" cxnId="{EAECBCA9-5ECB-4C8C-BC4D-CC59D30929F4}">
      <dgm:prSet/>
      <dgm:spPr/>
      <dgm:t>
        <a:bodyPr/>
        <a:lstStyle/>
        <a:p>
          <a:endParaRPr lang="en-US"/>
        </a:p>
      </dgm:t>
    </dgm:pt>
    <dgm:pt modelId="{6D31A9F4-17D2-40FD-BB9C-506940262A91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err="1" smtClean="0"/>
            <a:t>IaaS</a:t>
          </a:r>
          <a:endParaRPr lang="en-US" dirty="0"/>
        </a:p>
      </dgm:t>
    </dgm:pt>
    <dgm:pt modelId="{3CA43840-14E2-43F0-828B-1AFE8118BDAA}" type="parTrans" cxnId="{7E7CBFF5-D05D-431D-B270-B1A9E5F7273A}">
      <dgm:prSet/>
      <dgm:spPr/>
      <dgm:t>
        <a:bodyPr/>
        <a:lstStyle/>
        <a:p>
          <a:endParaRPr lang="en-US"/>
        </a:p>
      </dgm:t>
    </dgm:pt>
    <dgm:pt modelId="{AF2D0935-F785-424D-BED3-E40113FB99E7}" type="sibTrans" cxnId="{7E7CBFF5-D05D-431D-B270-B1A9E5F7273A}">
      <dgm:prSet/>
      <dgm:spPr/>
      <dgm:t>
        <a:bodyPr/>
        <a:lstStyle/>
        <a:p>
          <a:endParaRPr lang="en-US"/>
        </a:p>
      </dgm:t>
    </dgm:pt>
    <dgm:pt modelId="{991FDFD7-2DDA-475D-A134-1BFEB6BA1929}" type="pres">
      <dgm:prSet presAssocID="{377C5360-5BBF-423B-AD41-409015AF891A}" presName="CompostProcess" presStyleCnt="0">
        <dgm:presLayoutVars>
          <dgm:dir/>
          <dgm:resizeHandles val="exact"/>
        </dgm:presLayoutVars>
      </dgm:prSet>
      <dgm:spPr/>
    </dgm:pt>
    <dgm:pt modelId="{21AF607E-1880-4176-889A-50023790B50E}" type="pres">
      <dgm:prSet presAssocID="{377C5360-5BBF-423B-AD41-409015AF891A}" presName="arrow" presStyleLbl="bgShp" presStyleIdx="0" presStyleCnt="1"/>
      <dgm:spPr/>
    </dgm:pt>
    <dgm:pt modelId="{97F00D9F-249A-46CE-8A5C-62C75ADBB8DC}" type="pres">
      <dgm:prSet presAssocID="{377C5360-5BBF-423B-AD41-409015AF891A}" presName="linearProcess" presStyleCnt="0"/>
      <dgm:spPr/>
    </dgm:pt>
    <dgm:pt modelId="{5E45D1A5-E66C-4B3F-81BB-46B3EC19E740}" type="pres">
      <dgm:prSet presAssocID="{30B14C78-27FD-4AE8-99A0-75C7AFA2711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DC8C8-8D77-4B55-A5CB-C98281B0D578}" type="pres">
      <dgm:prSet presAssocID="{6E7A29F1-29F9-42F8-BEFF-31570559D5CD}" presName="sibTrans" presStyleCnt="0"/>
      <dgm:spPr/>
    </dgm:pt>
    <dgm:pt modelId="{EBD78A5D-BD21-4B7A-96D0-8E3778D53B31}" type="pres">
      <dgm:prSet presAssocID="{D0298440-CFE5-4E63-85E8-41EDB712F4F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96141-AF8A-4BC2-A5BA-86BAB8A9A3A4}" type="pres">
      <dgm:prSet presAssocID="{4014F3BA-1258-4BC3-8E23-BF0BB8764A87}" presName="sibTrans" presStyleCnt="0"/>
      <dgm:spPr/>
    </dgm:pt>
    <dgm:pt modelId="{E728135A-F0F2-4BBB-9833-D76A1FB34C2B}" type="pres">
      <dgm:prSet presAssocID="{6D31A9F4-17D2-40FD-BB9C-506940262A9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97188-926F-4E7B-A0C5-54AFE66E01E3}" type="presOf" srcId="{377C5360-5BBF-423B-AD41-409015AF891A}" destId="{991FDFD7-2DDA-475D-A134-1BFEB6BA1929}" srcOrd="0" destOrd="0" presId="urn:microsoft.com/office/officeart/2005/8/layout/hProcess9"/>
    <dgm:cxn modelId="{5911A59F-E0BA-44F4-BC97-B912685735F9}" srcId="{377C5360-5BBF-423B-AD41-409015AF891A}" destId="{30B14C78-27FD-4AE8-99A0-75C7AFA2711F}" srcOrd="0" destOrd="0" parTransId="{F3B91907-1025-4A3B-B266-25851CC738D6}" sibTransId="{6E7A29F1-29F9-42F8-BEFF-31570559D5CD}"/>
    <dgm:cxn modelId="{EAECBCA9-5ECB-4C8C-BC4D-CC59D30929F4}" srcId="{377C5360-5BBF-423B-AD41-409015AF891A}" destId="{D0298440-CFE5-4E63-85E8-41EDB712F4F2}" srcOrd="1" destOrd="0" parTransId="{C2027A54-FFC3-43B5-BD22-C149D519C083}" sibTransId="{4014F3BA-1258-4BC3-8E23-BF0BB8764A87}"/>
    <dgm:cxn modelId="{C0BF671B-E050-4317-990A-58104C5FBEB7}" type="presOf" srcId="{30B14C78-27FD-4AE8-99A0-75C7AFA2711F}" destId="{5E45D1A5-E66C-4B3F-81BB-46B3EC19E740}" srcOrd="0" destOrd="0" presId="urn:microsoft.com/office/officeart/2005/8/layout/hProcess9"/>
    <dgm:cxn modelId="{7E7CBFF5-D05D-431D-B270-B1A9E5F7273A}" srcId="{377C5360-5BBF-423B-AD41-409015AF891A}" destId="{6D31A9F4-17D2-40FD-BB9C-506940262A91}" srcOrd="2" destOrd="0" parTransId="{3CA43840-14E2-43F0-828B-1AFE8118BDAA}" sibTransId="{AF2D0935-F785-424D-BED3-E40113FB99E7}"/>
    <dgm:cxn modelId="{73F43B57-6954-49F2-87EC-12F491EB5A3E}" type="presOf" srcId="{6D31A9F4-17D2-40FD-BB9C-506940262A91}" destId="{E728135A-F0F2-4BBB-9833-D76A1FB34C2B}" srcOrd="0" destOrd="0" presId="urn:microsoft.com/office/officeart/2005/8/layout/hProcess9"/>
    <dgm:cxn modelId="{B511ADB6-6735-4587-8436-0BE926F9CA88}" type="presOf" srcId="{D0298440-CFE5-4E63-85E8-41EDB712F4F2}" destId="{EBD78A5D-BD21-4B7A-96D0-8E3778D53B31}" srcOrd="0" destOrd="0" presId="urn:microsoft.com/office/officeart/2005/8/layout/hProcess9"/>
    <dgm:cxn modelId="{60F17796-5399-4C28-84DA-10D65AA9F91A}" type="presParOf" srcId="{991FDFD7-2DDA-475D-A134-1BFEB6BA1929}" destId="{21AF607E-1880-4176-889A-50023790B50E}" srcOrd="0" destOrd="0" presId="urn:microsoft.com/office/officeart/2005/8/layout/hProcess9"/>
    <dgm:cxn modelId="{85B0D5E5-E36F-41CF-B8BE-24258CA69111}" type="presParOf" srcId="{991FDFD7-2DDA-475D-A134-1BFEB6BA1929}" destId="{97F00D9F-249A-46CE-8A5C-62C75ADBB8DC}" srcOrd="1" destOrd="0" presId="urn:microsoft.com/office/officeart/2005/8/layout/hProcess9"/>
    <dgm:cxn modelId="{8DCC1285-CA86-4104-9283-6F360B303E0C}" type="presParOf" srcId="{97F00D9F-249A-46CE-8A5C-62C75ADBB8DC}" destId="{5E45D1A5-E66C-4B3F-81BB-46B3EC19E740}" srcOrd="0" destOrd="0" presId="urn:microsoft.com/office/officeart/2005/8/layout/hProcess9"/>
    <dgm:cxn modelId="{645A8502-F1A7-481C-ADE5-8536C9C94271}" type="presParOf" srcId="{97F00D9F-249A-46CE-8A5C-62C75ADBB8DC}" destId="{F27DC8C8-8D77-4B55-A5CB-C98281B0D578}" srcOrd="1" destOrd="0" presId="urn:microsoft.com/office/officeart/2005/8/layout/hProcess9"/>
    <dgm:cxn modelId="{2F4003D4-0553-4485-8393-3DE295C9A7DA}" type="presParOf" srcId="{97F00D9F-249A-46CE-8A5C-62C75ADBB8DC}" destId="{EBD78A5D-BD21-4B7A-96D0-8E3778D53B31}" srcOrd="2" destOrd="0" presId="urn:microsoft.com/office/officeart/2005/8/layout/hProcess9"/>
    <dgm:cxn modelId="{BF29D399-1D26-4E8E-92BD-606F83622EFC}" type="presParOf" srcId="{97F00D9F-249A-46CE-8A5C-62C75ADBB8DC}" destId="{9AD96141-AF8A-4BC2-A5BA-86BAB8A9A3A4}" srcOrd="3" destOrd="0" presId="urn:microsoft.com/office/officeart/2005/8/layout/hProcess9"/>
    <dgm:cxn modelId="{97CA9A97-D037-4AEF-B032-DE40A99277FF}" type="presParOf" srcId="{97F00D9F-249A-46CE-8A5C-62C75ADBB8DC}" destId="{E728135A-F0F2-4BBB-9833-D76A1FB34C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469A2-7EDC-48AB-AFD9-12F9907400B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36125-C498-411D-8E58-63697315BF0E}">
      <dgm:prSet phldrT="[Text]" custT="1"/>
      <dgm:spPr/>
      <dgm:t>
        <a:bodyPr/>
        <a:lstStyle/>
        <a:p>
          <a:r>
            <a:rPr lang="en-US" sz="1400" dirty="0" smtClean="0"/>
            <a:t>Research Grants</a:t>
          </a:r>
          <a:endParaRPr lang="en-US" sz="1400" dirty="0"/>
        </a:p>
      </dgm:t>
    </dgm:pt>
    <dgm:pt modelId="{F8E2FB2B-B1D8-4491-B120-DADB622A4D39}" type="parTrans" cxnId="{45EBC415-463A-4CDB-B3C0-E35E72629ECE}">
      <dgm:prSet/>
      <dgm:spPr/>
      <dgm:t>
        <a:bodyPr/>
        <a:lstStyle/>
        <a:p>
          <a:endParaRPr lang="en-US"/>
        </a:p>
      </dgm:t>
    </dgm:pt>
    <dgm:pt modelId="{1FDEC40E-D958-457B-B6E6-D05DC209C6B2}" type="sibTrans" cxnId="{45EBC415-463A-4CDB-B3C0-E35E72629ECE}">
      <dgm:prSet custT="1"/>
      <dgm:spPr/>
      <dgm:t>
        <a:bodyPr/>
        <a:lstStyle/>
        <a:p>
          <a:r>
            <a:rPr lang="en-US" sz="1400" dirty="0" smtClean="0"/>
            <a:t>Clinical Practices</a:t>
          </a:r>
          <a:endParaRPr lang="en-US" sz="1400" dirty="0"/>
        </a:p>
      </dgm:t>
    </dgm:pt>
    <dgm:pt modelId="{5117BBFB-C6C7-4F4C-8BA5-84C0254C5D18}">
      <dgm:prSet phldrT="[Text]" custT="1"/>
      <dgm:spPr/>
      <dgm:t>
        <a:bodyPr/>
        <a:lstStyle/>
        <a:p>
          <a:r>
            <a:rPr lang="en-US" sz="1400" dirty="0" smtClean="0"/>
            <a:t>NIH</a:t>
          </a:r>
          <a:endParaRPr lang="en-US" sz="1400" dirty="0"/>
        </a:p>
      </dgm:t>
    </dgm:pt>
    <dgm:pt modelId="{519D4BE2-EF32-473F-9AFC-3BD8247941F7}" type="parTrans" cxnId="{14080D3D-68FB-4949-ABE2-FAFEBD9607F9}">
      <dgm:prSet/>
      <dgm:spPr/>
      <dgm:t>
        <a:bodyPr/>
        <a:lstStyle/>
        <a:p>
          <a:endParaRPr lang="en-US"/>
        </a:p>
      </dgm:t>
    </dgm:pt>
    <dgm:pt modelId="{C4CFA2F5-F71A-4CB9-8108-5319D3BD550F}" type="sibTrans" cxnId="{14080D3D-68FB-4949-ABE2-FAFEBD9607F9}">
      <dgm:prSet/>
      <dgm:spPr/>
      <dgm:t>
        <a:bodyPr/>
        <a:lstStyle/>
        <a:p>
          <a:endParaRPr lang="en-US"/>
        </a:p>
      </dgm:t>
    </dgm:pt>
    <dgm:pt modelId="{6D0D0AA4-9FCA-48DB-B517-1AECEEE1F270}">
      <dgm:prSet phldrT="[Text]" custT="1"/>
      <dgm:spPr/>
      <dgm:t>
        <a:bodyPr/>
        <a:lstStyle/>
        <a:p>
          <a:r>
            <a:rPr lang="en-US" sz="1400" dirty="0" smtClean="0"/>
            <a:t>Healthcare Research</a:t>
          </a:r>
          <a:endParaRPr lang="en-US" sz="1400" dirty="0"/>
        </a:p>
      </dgm:t>
    </dgm:pt>
    <dgm:pt modelId="{BF1CCF2D-54AB-4A08-B19A-D60810E9FB4C}" type="parTrans" cxnId="{D658794C-2B6D-494B-B988-2462401D70E6}">
      <dgm:prSet/>
      <dgm:spPr/>
      <dgm:t>
        <a:bodyPr/>
        <a:lstStyle/>
        <a:p>
          <a:endParaRPr lang="en-US"/>
        </a:p>
      </dgm:t>
    </dgm:pt>
    <dgm:pt modelId="{F24C8CDD-6F89-443E-A0B4-D8A143DB0180}" type="sibTrans" cxnId="{D658794C-2B6D-494B-B988-2462401D70E6}">
      <dgm:prSet custT="1"/>
      <dgm:spPr/>
      <dgm:t>
        <a:bodyPr/>
        <a:lstStyle/>
        <a:p>
          <a:r>
            <a:rPr lang="en-US" sz="1400" dirty="0" smtClean="0"/>
            <a:t>Quality of Care Studies</a:t>
          </a:r>
          <a:endParaRPr lang="en-US" sz="1400" dirty="0"/>
        </a:p>
      </dgm:t>
    </dgm:pt>
    <dgm:pt modelId="{8E54F961-BB8D-41A3-B295-08DBDD72DEA3}">
      <dgm:prSet phldrT="[Text]" custT="1"/>
      <dgm:spPr/>
      <dgm:t>
        <a:bodyPr/>
        <a:lstStyle/>
        <a:p>
          <a:r>
            <a:rPr lang="en-US" sz="1400" dirty="0" smtClean="0"/>
            <a:t>IU School of Medicine Affiliates</a:t>
          </a:r>
          <a:endParaRPr lang="en-US" sz="1400" dirty="0"/>
        </a:p>
      </dgm:t>
    </dgm:pt>
    <dgm:pt modelId="{A2F40698-8CE4-4E47-9A2B-EC2C973EC907}" type="parTrans" cxnId="{718C8BE2-27E8-4747-B802-2F33E4E97EFF}">
      <dgm:prSet/>
      <dgm:spPr/>
      <dgm:t>
        <a:bodyPr/>
        <a:lstStyle/>
        <a:p>
          <a:endParaRPr lang="en-US"/>
        </a:p>
      </dgm:t>
    </dgm:pt>
    <dgm:pt modelId="{015345F8-5AED-434E-B188-9A6F0EC111BF}" type="sibTrans" cxnId="{718C8BE2-27E8-4747-B802-2F33E4E97EFF}">
      <dgm:prSet/>
      <dgm:spPr/>
      <dgm:t>
        <a:bodyPr/>
        <a:lstStyle/>
        <a:p>
          <a:endParaRPr lang="en-US"/>
        </a:p>
      </dgm:t>
    </dgm:pt>
    <dgm:pt modelId="{F45B6C42-A6EF-4D60-8360-8E1B0CF0F50F}">
      <dgm:prSet phldrT="[Text]" custT="1"/>
      <dgm:spPr/>
      <dgm:t>
        <a:bodyPr/>
        <a:lstStyle/>
        <a:p>
          <a:r>
            <a:rPr lang="en-US" sz="1400" dirty="0" smtClean="0"/>
            <a:t>Student Enrollment</a:t>
          </a:r>
          <a:endParaRPr lang="en-US" sz="1400" dirty="0"/>
        </a:p>
      </dgm:t>
    </dgm:pt>
    <dgm:pt modelId="{A178BFCB-B3BE-4402-B505-A1D8640AE42B}" type="parTrans" cxnId="{4E1BB655-5251-41FD-8C18-447DC823AEDB}">
      <dgm:prSet/>
      <dgm:spPr/>
      <dgm:t>
        <a:bodyPr/>
        <a:lstStyle/>
        <a:p>
          <a:endParaRPr lang="en-US"/>
        </a:p>
      </dgm:t>
    </dgm:pt>
    <dgm:pt modelId="{7077023C-5DBD-4B87-BF0B-DCDAAB4817F8}" type="sibTrans" cxnId="{4E1BB655-5251-41FD-8C18-447DC823AEDB}">
      <dgm:prSet custT="1"/>
      <dgm:spPr/>
      <dgm:t>
        <a:bodyPr/>
        <a:lstStyle/>
        <a:p>
          <a:r>
            <a:rPr lang="en-US" sz="1400" dirty="0" smtClean="0"/>
            <a:t>Partnership with IU Health</a:t>
          </a:r>
          <a:endParaRPr lang="en-US" sz="1400" dirty="0"/>
        </a:p>
      </dgm:t>
    </dgm:pt>
    <dgm:pt modelId="{01BA6597-6122-410F-A04F-82FBF8EDCB31}">
      <dgm:prSet phldrT="[Text]" custT="1"/>
      <dgm:spPr/>
      <dgm:t>
        <a:bodyPr/>
        <a:lstStyle/>
        <a:p>
          <a:r>
            <a:rPr lang="en-US" sz="1400" dirty="0" smtClean="0"/>
            <a:t>Advances in Medical Education</a:t>
          </a:r>
          <a:endParaRPr lang="en-US" sz="1400" dirty="0"/>
        </a:p>
      </dgm:t>
    </dgm:pt>
    <dgm:pt modelId="{171BE9CE-445D-4C5C-9E1B-0CCF9DBED58C}" type="parTrans" cxnId="{A3E5C9E6-95BA-47FB-86B7-81319B8C2CA2}">
      <dgm:prSet/>
      <dgm:spPr/>
      <dgm:t>
        <a:bodyPr/>
        <a:lstStyle/>
        <a:p>
          <a:endParaRPr lang="en-US"/>
        </a:p>
      </dgm:t>
    </dgm:pt>
    <dgm:pt modelId="{170DF4F1-C265-470E-9E7C-AB54F6F67CFA}" type="sibTrans" cxnId="{A3E5C9E6-95BA-47FB-86B7-81319B8C2CA2}">
      <dgm:prSet/>
      <dgm:spPr/>
      <dgm:t>
        <a:bodyPr/>
        <a:lstStyle/>
        <a:p>
          <a:endParaRPr lang="en-US"/>
        </a:p>
      </dgm:t>
    </dgm:pt>
    <dgm:pt modelId="{03234211-3956-4BAC-BFBE-C67DB2F23849}">
      <dgm:prSet phldrT="[Text]"/>
      <dgm:spPr/>
      <dgm:t>
        <a:bodyPr/>
        <a:lstStyle/>
        <a:p>
          <a:endParaRPr lang="en-US" sz="1300" dirty="0"/>
        </a:p>
      </dgm:t>
    </dgm:pt>
    <dgm:pt modelId="{9C1D1AE2-33B1-4366-ADE9-5C89F60ADED0}" type="parTrans" cxnId="{EAB52246-4150-4CE9-AD88-B36501192DB9}">
      <dgm:prSet/>
      <dgm:spPr/>
      <dgm:t>
        <a:bodyPr/>
        <a:lstStyle/>
        <a:p>
          <a:endParaRPr lang="en-US"/>
        </a:p>
      </dgm:t>
    </dgm:pt>
    <dgm:pt modelId="{1ADC5E9B-CEB7-4216-A63F-21C7754C6E14}" type="sibTrans" cxnId="{EAB52246-4150-4CE9-AD88-B36501192DB9}">
      <dgm:prSet/>
      <dgm:spPr/>
      <dgm:t>
        <a:bodyPr/>
        <a:lstStyle/>
        <a:p>
          <a:endParaRPr lang="en-US"/>
        </a:p>
      </dgm:t>
    </dgm:pt>
    <dgm:pt modelId="{AFF0674F-EAB4-4BD0-A77C-F155C012B18B}" type="pres">
      <dgm:prSet presAssocID="{C4B469A2-7EDC-48AB-AFD9-12F9907400B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C652B3B-1077-442B-BBC9-F6C92A398FC8}" type="pres">
      <dgm:prSet presAssocID="{E1D36125-C498-411D-8E58-63697315BF0E}" presName="composite" presStyleCnt="0"/>
      <dgm:spPr/>
    </dgm:pt>
    <dgm:pt modelId="{57950FB9-79E8-40CB-BE7C-383ED3C4AA77}" type="pres">
      <dgm:prSet presAssocID="{E1D36125-C498-411D-8E58-63697315BF0E}" presName="Parent1" presStyleLbl="node1" presStyleIdx="0" presStyleCnt="6" custLinFactNeighborX="1158" custLinFactNeighborY="-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166C8-0C2B-4D0A-9F66-1F688FA327F7}" type="pres">
      <dgm:prSet presAssocID="{E1D36125-C498-411D-8E58-63697315BF0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1141F-4E92-4C21-B8C0-5C4AE1C6436F}" type="pres">
      <dgm:prSet presAssocID="{E1D36125-C498-411D-8E58-63697315BF0E}" presName="BalanceSpacing" presStyleCnt="0"/>
      <dgm:spPr/>
    </dgm:pt>
    <dgm:pt modelId="{9096DC4F-631D-4C84-98E4-C1422EF634E3}" type="pres">
      <dgm:prSet presAssocID="{E1D36125-C498-411D-8E58-63697315BF0E}" presName="BalanceSpacing1" presStyleCnt="0"/>
      <dgm:spPr/>
    </dgm:pt>
    <dgm:pt modelId="{66A61EE5-A6A0-4DEB-8A31-C2BDEF03A346}" type="pres">
      <dgm:prSet presAssocID="{1FDEC40E-D958-457B-B6E6-D05DC209C6B2}" presName="Accent1Text" presStyleLbl="node1" presStyleIdx="1" presStyleCnt="6"/>
      <dgm:spPr/>
      <dgm:t>
        <a:bodyPr/>
        <a:lstStyle/>
        <a:p>
          <a:endParaRPr lang="en-US"/>
        </a:p>
      </dgm:t>
    </dgm:pt>
    <dgm:pt modelId="{E384CA50-5E23-44A2-B8EB-1D7002DE34F9}" type="pres">
      <dgm:prSet presAssocID="{1FDEC40E-D958-457B-B6E6-D05DC209C6B2}" presName="spaceBetweenRectangles" presStyleCnt="0"/>
      <dgm:spPr/>
    </dgm:pt>
    <dgm:pt modelId="{E47F50C5-74A1-475E-946A-C1F44E71988A}" type="pres">
      <dgm:prSet presAssocID="{6D0D0AA4-9FCA-48DB-B517-1AECEEE1F270}" presName="composite" presStyleCnt="0"/>
      <dgm:spPr/>
    </dgm:pt>
    <dgm:pt modelId="{9244360C-D13D-49A0-A618-2073B486AAFE}" type="pres">
      <dgm:prSet presAssocID="{6D0D0AA4-9FCA-48DB-B517-1AECEEE1F270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70B8C-F0DA-4CCC-BA47-00860401543D}" type="pres">
      <dgm:prSet presAssocID="{6D0D0AA4-9FCA-48DB-B517-1AECEEE1F27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9E8D0-37BC-401E-BF79-04E99924FADF}" type="pres">
      <dgm:prSet presAssocID="{6D0D0AA4-9FCA-48DB-B517-1AECEEE1F270}" presName="BalanceSpacing" presStyleCnt="0"/>
      <dgm:spPr/>
    </dgm:pt>
    <dgm:pt modelId="{30EE98B1-7C30-4C79-A484-55A664D69B64}" type="pres">
      <dgm:prSet presAssocID="{6D0D0AA4-9FCA-48DB-B517-1AECEEE1F270}" presName="BalanceSpacing1" presStyleCnt="0"/>
      <dgm:spPr/>
    </dgm:pt>
    <dgm:pt modelId="{C44AC72C-2226-4ADB-92CC-7E7D65541373}" type="pres">
      <dgm:prSet presAssocID="{F24C8CDD-6F89-443E-A0B4-D8A143DB0180}" presName="Accent1Text" presStyleLbl="node1" presStyleIdx="3" presStyleCnt="6"/>
      <dgm:spPr/>
      <dgm:t>
        <a:bodyPr/>
        <a:lstStyle/>
        <a:p>
          <a:endParaRPr lang="en-US"/>
        </a:p>
      </dgm:t>
    </dgm:pt>
    <dgm:pt modelId="{1E0ECDDE-64A4-42DD-9904-209B22B2603E}" type="pres">
      <dgm:prSet presAssocID="{F24C8CDD-6F89-443E-A0B4-D8A143DB0180}" presName="spaceBetweenRectangles" presStyleCnt="0"/>
      <dgm:spPr/>
    </dgm:pt>
    <dgm:pt modelId="{BAF6E7C0-9DB8-4AA5-AED3-C24EEB07C203}" type="pres">
      <dgm:prSet presAssocID="{F45B6C42-A6EF-4D60-8360-8E1B0CF0F50F}" presName="composite" presStyleCnt="0"/>
      <dgm:spPr/>
    </dgm:pt>
    <dgm:pt modelId="{808F2916-435D-411E-B419-D4962CE0FE8B}" type="pres">
      <dgm:prSet presAssocID="{F45B6C42-A6EF-4D60-8360-8E1B0CF0F50F}" presName="Parent1" presStyleLbl="node1" presStyleIdx="4" presStyleCnt="6" custScaleX="109312" custLinFactNeighborX="0" custLinFactNeighborY="22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AF900-4779-45BF-8AFF-B64E820576DF}" type="pres">
      <dgm:prSet presAssocID="{F45B6C42-A6EF-4D60-8360-8E1B0CF0F50F}" presName="Childtext1" presStyleLbl="revTx" presStyleIdx="2" presStyleCnt="3" custLinFactNeighborX="2164" custLinFactNeighborY="12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ABBA6-A62C-4629-BFE9-DC4E6F4D485D}" type="pres">
      <dgm:prSet presAssocID="{F45B6C42-A6EF-4D60-8360-8E1B0CF0F50F}" presName="BalanceSpacing" presStyleCnt="0"/>
      <dgm:spPr/>
    </dgm:pt>
    <dgm:pt modelId="{8F8CE9EE-FF71-4264-9214-A19AA8BCD40D}" type="pres">
      <dgm:prSet presAssocID="{F45B6C42-A6EF-4D60-8360-8E1B0CF0F50F}" presName="BalanceSpacing1" presStyleCnt="0"/>
      <dgm:spPr/>
    </dgm:pt>
    <dgm:pt modelId="{2B1AA371-17D2-4B88-AF6F-9B7DC881850F}" type="pres">
      <dgm:prSet presAssocID="{7077023C-5DBD-4B87-BF0B-DCDAAB4817F8}" presName="Accent1Text" presStyleLbl="node1" presStyleIdx="5" presStyleCnt="6" custLinFactNeighborX="-1308" custLinFactNeighborY="2213"/>
      <dgm:spPr/>
      <dgm:t>
        <a:bodyPr/>
        <a:lstStyle/>
        <a:p>
          <a:endParaRPr lang="en-US"/>
        </a:p>
      </dgm:t>
    </dgm:pt>
  </dgm:ptLst>
  <dgm:cxnLst>
    <dgm:cxn modelId="{55232FCD-0E40-40E1-A1CE-1DB1DBD031A8}" type="presOf" srcId="{F45B6C42-A6EF-4D60-8360-8E1B0CF0F50F}" destId="{808F2916-435D-411E-B419-D4962CE0FE8B}" srcOrd="0" destOrd="0" presId="urn:microsoft.com/office/officeart/2008/layout/AlternatingHexagons"/>
    <dgm:cxn modelId="{77CDAAB4-0A40-4408-B977-BD8F3FAD9C74}" type="presOf" srcId="{E1D36125-C498-411D-8E58-63697315BF0E}" destId="{57950FB9-79E8-40CB-BE7C-383ED3C4AA77}" srcOrd="0" destOrd="0" presId="urn:microsoft.com/office/officeart/2008/layout/AlternatingHexagons"/>
    <dgm:cxn modelId="{4679687C-ADA4-45D4-9060-DDE3D8596FE7}" type="presOf" srcId="{6D0D0AA4-9FCA-48DB-B517-1AECEEE1F270}" destId="{9244360C-D13D-49A0-A618-2073B486AAFE}" srcOrd="0" destOrd="0" presId="urn:microsoft.com/office/officeart/2008/layout/AlternatingHexagons"/>
    <dgm:cxn modelId="{6DFD7BCD-9B7D-42F1-95B4-81591949154E}" type="presOf" srcId="{03234211-3956-4BAC-BFBE-C67DB2F23849}" destId="{303AF900-4779-45BF-8AFF-B64E820576DF}" srcOrd="0" destOrd="1" presId="urn:microsoft.com/office/officeart/2008/layout/AlternatingHexagons"/>
    <dgm:cxn modelId="{EAB52246-4150-4CE9-AD88-B36501192DB9}" srcId="{F45B6C42-A6EF-4D60-8360-8E1B0CF0F50F}" destId="{03234211-3956-4BAC-BFBE-C67DB2F23849}" srcOrd="1" destOrd="0" parTransId="{9C1D1AE2-33B1-4366-ADE9-5C89F60ADED0}" sibTransId="{1ADC5E9B-CEB7-4216-A63F-21C7754C6E14}"/>
    <dgm:cxn modelId="{45EBC415-463A-4CDB-B3C0-E35E72629ECE}" srcId="{C4B469A2-7EDC-48AB-AFD9-12F9907400B8}" destId="{E1D36125-C498-411D-8E58-63697315BF0E}" srcOrd="0" destOrd="0" parTransId="{F8E2FB2B-B1D8-4491-B120-DADB622A4D39}" sibTransId="{1FDEC40E-D958-457B-B6E6-D05DC209C6B2}"/>
    <dgm:cxn modelId="{F733A0DB-103F-40EC-B6FB-401ED3A6C08C}" type="presOf" srcId="{5117BBFB-C6C7-4F4C-8BA5-84C0254C5D18}" destId="{CD0166C8-0C2B-4D0A-9F66-1F688FA327F7}" srcOrd="0" destOrd="0" presId="urn:microsoft.com/office/officeart/2008/layout/AlternatingHexagons"/>
    <dgm:cxn modelId="{D658794C-2B6D-494B-B988-2462401D70E6}" srcId="{C4B469A2-7EDC-48AB-AFD9-12F9907400B8}" destId="{6D0D0AA4-9FCA-48DB-B517-1AECEEE1F270}" srcOrd="1" destOrd="0" parTransId="{BF1CCF2D-54AB-4A08-B19A-D60810E9FB4C}" sibTransId="{F24C8CDD-6F89-443E-A0B4-D8A143DB0180}"/>
    <dgm:cxn modelId="{4E1BB655-5251-41FD-8C18-447DC823AEDB}" srcId="{C4B469A2-7EDC-48AB-AFD9-12F9907400B8}" destId="{F45B6C42-A6EF-4D60-8360-8E1B0CF0F50F}" srcOrd="2" destOrd="0" parTransId="{A178BFCB-B3BE-4402-B505-A1D8640AE42B}" sibTransId="{7077023C-5DBD-4B87-BF0B-DCDAAB4817F8}"/>
    <dgm:cxn modelId="{31FDA9B4-AA0E-4801-A837-F836F84A3C14}" type="presOf" srcId="{1FDEC40E-D958-457B-B6E6-D05DC209C6B2}" destId="{66A61EE5-A6A0-4DEB-8A31-C2BDEF03A346}" srcOrd="0" destOrd="0" presId="urn:microsoft.com/office/officeart/2008/layout/AlternatingHexagons"/>
    <dgm:cxn modelId="{B6BF865A-0C53-438B-944A-5FEF8A45C9C6}" type="presOf" srcId="{F24C8CDD-6F89-443E-A0B4-D8A143DB0180}" destId="{C44AC72C-2226-4ADB-92CC-7E7D65541373}" srcOrd="0" destOrd="0" presId="urn:microsoft.com/office/officeart/2008/layout/AlternatingHexagons"/>
    <dgm:cxn modelId="{718C8BE2-27E8-4747-B802-2F33E4E97EFF}" srcId="{6D0D0AA4-9FCA-48DB-B517-1AECEEE1F270}" destId="{8E54F961-BB8D-41A3-B295-08DBDD72DEA3}" srcOrd="0" destOrd="0" parTransId="{A2F40698-8CE4-4E47-9A2B-EC2C973EC907}" sibTransId="{015345F8-5AED-434E-B188-9A6F0EC111BF}"/>
    <dgm:cxn modelId="{14080D3D-68FB-4949-ABE2-FAFEBD9607F9}" srcId="{E1D36125-C498-411D-8E58-63697315BF0E}" destId="{5117BBFB-C6C7-4F4C-8BA5-84C0254C5D18}" srcOrd="0" destOrd="0" parTransId="{519D4BE2-EF32-473F-9AFC-3BD8247941F7}" sibTransId="{C4CFA2F5-F71A-4CB9-8108-5319D3BD550F}"/>
    <dgm:cxn modelId="{E3C914B9-3329-442B-A819-288287B2C477}" type="presOf" srcId="{C4B469A2-7EDC-48AB-AFD9-12F9907400B8}" destId="{AFF0674F-EAB4-4BD0-A77C-F155C012B18B}" srcOrd="0" destOrd="0" presId="urn:microsoft.com/office/officeart/2008/layout/AlternatingHexagons"/>
    <dgm:cxn modelId="{64E0DED9-82C4-43AB-A9B5-A913AFB6FE1C}" type="presOf" srcId="{7077023C-5DBD-4B87-BF0B-DCDAAB4817F8}" destId="{2B1AA371-17D2-4B88-AF6F-9B7DC881850F}" srcOrd="0" destOrd="0" presId="urn:microsoft.com/office/officeart/2008/layout/AlternatingHexagons"/>
    <dgm:cxn modelId="{9E53E436-61E9-4AD8-834B-D06B65345863}" type="presOf" srcId="{8E54F961-BB8D-41A3-B295-08DBDD72DEA3}" destId="{5E470B8C-F0DA-4CCC-BA47-00860401543D}" srcOrd="0" destOrd="0" presId="urn:microsoft.com/office/officeart/2008/layout/AlternatingHexagons"/>
    <dgm:cxn modelId="{D78C2344-B6EF-425F-95DF-FAE205596B1A}" type="presOf" srcId="{01BA6597-6122-410F-A04F-82FBF8EDCB31}" destId="{303AF900-4779-45BF-8AFF-B64E820576DF}" srcOrd="0" destOrd="0" presId="urn:microsoft.com/office/officeart/2008/layout/AlternatingHexagons"/>
    <dgm:cxn modelId="{A3E5C9E6-95BA-47FB-86B7-81319B8C2CA2}" srcId="{F45B6C42-A6EF-4D60-8360-8E1B0CF0F50F}" destId="{01BA6597-6122-410F-A04F-82FBF8EDCB31}" srcOrd="0" destOrd="0" parTransId="{171BE9CE-445D-4C5C-9E1B-0CCF9DBED58C}" sibTransId="{170DF4F1-C265-470E-9E7C-AB54F6F67CFA}"/>
    <dgm:cxn modelId="{69E07D51-C6DC-4294-980A-473CF2698D7B}" type="presParOf" srcId="{AFF0674F-EAB4-4BD0-A77C-F155C012B18B}" destId="{9C652B3B-1077-442B-BBC9-F6C92A398FC8}" srcOrd="0" destOrd="0" presId="urn:microsoft.com/office/officeart/2008/layout/AlternatingHexagons"/>
    <dgm:cxn modelId="{CAB3FB58-E2D3-462E-9A96-1FE0D16AE9E9}" type="presParOf" srcId="{9C652B3B-1077-442B-BBC9-F6C92A398FC8}" destId="{57950FB9-79E8-40CB-BE7C-383ED3C4AA77}" srcOrd="0" destOrd="0" presId="urn:microsoft.com/office/officeart/2008/layout/AlternatingHexagons"/>
    <dgm:cxn modelId="{626F6815-92BD-4273-A5E5-3A88BCF0781C}" type="presParOf" srcId="{9C652B3B-1077-442B-BBC9-F6C92A398FC8}" destId="{CD0166C8-0C2B-4D0A-9F66-1F688FA327F7}" srcOrd="1" destOrd="0" presId="urn:microsoft.com/office/officeart/2008/layout/AlternatingHexagons"/>
    <dgm:cxn modelId="{FC140C88-CACC-4037-A026-7D881EDC13F8}" type="presParOf" srcId="{9C652B3B-1077-442B-BBC9-F6C92A398FC8}" destId="{BD31141F-4E92-4C21-B8C0-5C4AE1C6436F}" srcOrd="2" destOrd="0" presId="urn:microsoft.com/office/officeart/2008/layout/AlternatingHexagons"/>
    <dgm:cxn modelId="{46000B85-DD5F-405F-ABDC-B28637743A61}" type="presParOf" srcId="{9C652B3B-1077-442B-BBC9-F6C92A398FC8}" destId="{9096DC4F-631D-4C84-98E4-C1422EF634E3}" srcOrd="3" destOrd="0" presId="urn:microsoft.com/office/officeart/2008/layout/AlternatingHexagons"/>
    <dgm:cxn modelId="{41F48084-5DE4-44E6-A1F5-13CAEEFC2A2A}" type="presParOf" srcId="{9C652B3B-1077-442B-BBC9-F6C92A398FC8}" destId="{66A61EE5-A6A0-4DEB-8A31-C2BDEF03A346}" srcOrd="4" destOrd="0" presId="urn:microsoft.com/office/officeart/2008/layout/AlternatingHexagons"/>
    <dgm:cxn modelId="{3D5608E7-C6E0-45CA-B2A6-A46CA6D7B6A7}" type="presParOf" srcId="{AFF0674F-EAB4-4BD0-A77C-F155C012B18B}" destId="{E384CA50-5E23-44A2-B8EB-1D7002DE34F9}" srcOrd="1" destOrd="0" presId="urn:microsoft.com/office/officeart/2008/layout/AlternatingHexagons"/>
    <dgm:cxn modelId="{CA990892-544B-46CA-8C57-DE87774A40FB}" type="presParOf" srcId="{AFF0674F-EAB4-4BD0-A77C-F155C012B18B}" destId="{E47F50C5-74A1-475E-946A-C1F44E71988A}" srcOrd="2" destOrd="0" presId="urn:microsoft.com/office/officeart/2008/layout/AlternatingHexagons"/>
    <dgm:cxn modelId="{D1CF20E0-BB39-4D67-A2F9-8BBDF0D6632C}" type="presParOf" srcId="{E47F50C5-74A1-475E-946A-C1F44E71988A}" destId="{9244360C-D13D-49A0-A618-2073B486AAFE}" srcOrd="0" destOrd="0" presId="urn:microsoft.com/office/officeart/2008/layout/AlternatingHexagons"/>
    <dgm:cxn modelId="{52323714-496A-4DFF-8E88-32D7EA46CF85}" type="presParOf" srcId="{E47F50C5-74A1-475E-946A-C1F44E71988A}" destId="{5E470B8C-F0DA-4CCC-BA47-00860401543D}" srcOrd="1" destOrd="0" presId="urn:microsoft.com/office/officeart/2008/layout/AlternatingHexagons"/>
    <dgm:cxn modelId="{78B9D5FB-6D54-412D-B0EC-B41CB09C87D2}" type="presParOf" srcId="{E47F50C5-74A1-475E-946A-C1F44E71988A}" destId="{5129E8D0-37BC-401E-BF79-04E99924FADF}" srcOrd="2" destOrd="0" presId="urn:microsoft.com/office/officeart/2008/layout/AlternatingHexagons"/>
    <dgm:cxn modelId="{7DDEA068-5AD1-4BE8-9DF3-EF1C12CAED37}" type="presParOf" srcId="{E47F50C5-74A1-475E-946A-C1F44E71988A}" destId="{30EE98B1-7C30-4C79-A484-55A664D69B64}" srcOrd="3" destOrd="0" presId="urn:microsoft.com/office/officeart/2008/layout/AlternatingHexagons"/>
    <dgm:cxn modelId="{87046F59-8447-4044-9C19-21771D8C2507}" type="presParOf" srcId="{E47F50C5-74A1-475E-946A-C1F44E71988A}" destId="{C44AC72C-2226-4ADB-92CC-7E7D65541373}" srcOrd="4" destOrd="0" presId="urn:microsoft.com/office/officeart/2008/layout/AlternatingHexagons"/>
    <dgm:cxn modelId="{420FB94F-9B01-498D-96C4-8E9DE6CE7B85}" type="presParOf" srcId="{AFF0674F-EAB4-4BD0-A77C-F155C012B18B}" destId="{1E0ECDDE-64A4-42DD-9904-209B22B2603E}" srcOrd="3" destOrd="0" presId="urn:microsoft.com/office/officeart/2008/layout/AlternatingHexagons"/>
    <dgm:cxn modelId="{CBC17C95-8DCC-4AE3-A43A-E7941D1DAAF3}" type="presParOf" srcId="{AFF0674F-EAB4-4BD0-A77C-F155C012B18B}" destId="{BAF6E7C0-9DB8-4AA5-AED3-C24EEB07C203}" srcOrd="4" destOrd="0" presId="urn:microsoft.com/office/officeart/2008/layout/AlternatingHexagons"/>
    <dgm:cxn modelId="{28DBD40C-5F95-4596-B741-82FC0A2219BC}" type="presParOf" srcId="{BAF6E7C0-9DB8-4AA5-AED3-C24EEB07C203}" destId="{808F2916-435D-411E-B419-D4962CE0FE8B}" srcOrd="0" destOrd="0" presId="urn:microsoft.com/office/officeart/2008/layout/AlternatingHexagons"/>
    <dgm:cxn modelId="{0C4509C5-8306-4023-BB01-FB5FB2E757A6}" type="presParOf" srcId="{BAF6E7C0-9DB8-4AA5-AED3-C24EEB07C203}" destId="{303AF900-4779-45BF-8AFF-B64E820576DF}" srcOrd="1" destOrd="0" presId="urn:microsoft.com/office/officeart/2008/layout/AlternatingHexagons"/>
    <dgm:cxn modelId="{C73D7933-A587-4587-B4FE-170C189FAF4F}" type="presParOf" srcId="{BAF6E7C0-9DB8-4AA5-AED3-C24EEB07C203}" destId="{C61ABBA6-A62C-4629-BFE9-DC4E6F4D485D}" srcOrd="2" destOrd="0" presId="urn:microsoft.com/office/officeart/2008/layout/AlternatingHexagons"/>
    <dgm:cxn modelId="{ED2FD1E2-6C63-479C-A93D-CBE2364A3AF9}" type="presParOf" srcId="{BAF6E7C0-9DB8-4AA5-AED3-C24EEB07C203}" destId="{8F8CE9EE-FF71-4264-9214-A19AA8BCD40D}" srcOrd="3" destOrd="0" presId="urn:microsoft.com/office/officeart/2008/layout/AlternatingHexagons"/>
    <dgm:cxn modelId="{93DEDB5E-8E6C-4502-A070-285237B54B06}" type="presParOf" srcId="{BAF6E7C0-9DB8-4AA5-AED3-C24EEB07C203}" destId="{2B1AA371-17D2-4B88-AF6F-9B7DC881850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F22C-099E-498D-8DC7-9B2A966FB234}">
      <dsp:nvSpPr>
        <dsp:cNvPr id="0" name=""/>
        <dsp:cNvSpPr/>
      </dsp:nvSpPr>
      <dsp:spPr>
        <a:xfrm>
          <a:off x="0" y="1461627"/>
          <a:ext cx="8305800" cy="1933651"/>
        </a:xfrm>
        <a:prstGeom prst="notchedRightArrow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5A485-77E1-4371-B1DA-5501D50167D9}">
      <dsp:nvSpPr>
        <dsp:cNvPr id="0" name=""/>
        <dsp:cNvSpPr/>
      </dsp:nvSpPr>
      <dsp:spPr>
        <a:xfrm>
          <a:off x="4321" y="120447"/>
          <a:ext cx="1355309" cy="145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 Computing Biomedical</a:t>
          </a:r>
          <a:endParaRPr lang="en-US" sz="1400" kern="1200" dirty="0"/>
        </a:p>
      </dsp:txBody>
      <dsp:txXfrm>
        <a:off x="4321" y="120447"/>
        <a:ext cx="1355309" cy="1451862"/>
      </dsp:txXfrm>
    </dsp:sp>
    <dsp:sp modelId="{D1720A3A-5323-47FA-A501-DB9E770BAE3D}">
      <dsp:nvSpPr>
        <dsp:cNvPr id="0" name=""/>
        <dsp:cNvSpPr/>
      </dsp:nvSpPr>
      <dsp:spPr>
        <a:xfrm>
          <a:off x="459717" y="2194075"/>
          <a:ext cx="483412" cy="483412"/>
        </a:xfrm>
        <a:prstGeom prst="ellipse">
          <a:avLst/>
        </a:prstGeom>
        <a:solidFill>
          <a:srgbClr val="DDDD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CC597-2234-4D4F-96BB-AAFC5589CBAE}">
      <dsp:nvSpPr>
        <dsp:cNvPr id="0" name=""/>
        <dsp:cNvSpPr/>
      </dsp:nvSpPr>
      <dsp:spPr>
        <a:xfrm>
          <a:off x="1268012" y="3007895"/>
          <a:ext cx="886129" cy="90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Form Research HIPAA Team</a:t>
          </a:r>
          <a:endParaRPr lang="en-US" sz="1400" kern="1200" dirty="0"/>
        </a:p>
      </dsp:txBody>
      <dsp:txXfrm>
        <a:off x="1268012" y="3007895"/>
        <a:ext cx="886129" cy="904968"/>
      </dsp:txXfrm>
    </dsp:sp>
    <dsp:sp modelId="{DAAE9942-3612-4795-A6AA-72B58A68559F}">
      <dsp:nvSpPr>
        <dsp:cNvPr id="0" name=""/>
        <dsp:cNvSpPr/>
      </dsp:nvSpPr>
      <dsp:spPr>
        <a:xfrm>
          <a:off x="1548110" y="2194075"/>
          <a:ext cx="483412" cy="483412"/>
        </a:xfrm>
        <a:prstGeom prst="ellipse">
          <a:avLst/>
        </a:prstGeom>
        <a:solidFill>
          <a:srgbClr val="B2B2B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66FCD-E543-4D62-B391-28AD7BF1F33D}">
      <dsp:nvSpPr>
        <dsp:cNvPr id="0" name=""/>
        <dsp:cNvSpPr/>
      </dsp:nvSpPr>
      <dsp:spPr>
        <a:xfrm>
          <a:off x="2071258" y="322267"/>
          <a:ext cx="1238267" cy="1474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Include Enterprise Infrastructure Team</a:t>
          </a:r>
          <a:endParaRPr lang="en-US" sz="1400" kern="1200" dirty="0"/>
        </a:p>
      </dsp:txBody>
      <dsp:txXfrm>
        <a:off x="2071258" y="322267"/>
        <a:ext cx="1238267" cy="1474660"/>
      </dsp:txXfrm>
    </dsp:sp>
    <dsp:sp modelId="{DDB75857-E643-48BD-A6CE-76C56D189731}">
      <dsp:nvSpPr>
        <dsp:cNvPr id="0" name=""/>
        <dsp:cNvSpPr/>
      </dsp:nvSpPr>
      <dsp:spPr>
        <a:xfrm>
          <a:off x="2496595" y="2194075"/>
          <a:ext cx="483412" cy="483412"/>
        </a:xfrm>
        <a:prstGeom prst="ellipse">
          <a:avLst/>
        </a:prstGeom>
        <a:solidFill>
          <a:srgbClr val="8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7A019-C963-46E0-913F-26C35A8A3A2A}">
      <dsp:nvSpPr>
        <dsp:cNvPr id="0" name=""/>
        <dsp:cNvSpPr/>
      </dsp:nvSpPr>
      <dsp:spPr>
        <a:xfrm>
          <a:off x="3429806" y="3027421"/>
          <a:ext cx="1280878" cy="1806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Form HIPAA Governance Team </a:t>
          </a:r>
          <a:endParaRPr lang="en-US" sz="1400" kern="1200" dirty="0"/>
        </a:p>
      </dsp:txBody>
      <dsp:txXfrm>
        <a:off x="3429806" y="3027421"/>
        <a:ext cx="1280878" cy="1806706"/>
      </dsp:txXfrm>
    </dsp:sp>
    <dsp:sp modelId="{1C4DEAE2-5E91-451B-9FD4-F8E2742DA4C0}">
      <dsp:nvSpPr>
        <dsp:cNvPr id="0" name=""/>
        <dsp:cNvSpPr/>
      </dsp:nvSpPr>
      <dsp:spPr>
        <a:xfrm>
          <a:off x="3723841" y="2194075"/>
          <a:ext cx="483412" cy="483412"/>
        </a:xfrm>
        <a:prstGeom prst="ellipse">
          <a:avLst/>
        </a:prstGeom>
        <a:solidFill>
          <a:schemeClr val="bg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B16C26-603B-4732-B0BF-C0E587E16919}">
      <dsp:nvSpPr>
        <dsp:cNvPr id="0" name=""/>
        <dsp:cNvSpPr/>
      </dsp:nvSpPr>
      <dsp:spPr>
        <a:xfrm>
          <a:off x="4862726" y="0"/>
          <a:ext cx="1120379" cy="193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Disbanded HIPAA </a:t>
          </a:r>
          <a:r>
            <a:rPr lang="en-US" sz="1400" kern="1200" dirty="0" err="1" smtClean="0"/>
            <a:t>RT</a:t>
          </a:r>
          <a:r>
            <a:rPr lang="en-US" sz="1400" kern="1200" dirty="0" smtClean="0"/>
            <a:t> Governance Team</a:t>
          </a:r>
          <a:endParaRPr lang="en-US" sz="1400" kern="1200" dirty="0"/>
        </a:p>
      </dsp:txBody>
      <dsp:txXfrm>
        <a:off x="4862726" y="0"/>
        <a:ext cx="1120379" cy="1933651"/>
      </dsp:txXfrm>
    </dsp:sp>
    <dsp:sp modelId="{9A02CA11-B5C5-45A6-B08F-3CD31F50CF35}">
      <dsp:nvSpPr>
        <dsp:cNvPr id="0" name=""/>
        <dsp:cNvSpPr/>
      </dsp:nvSpPr>
      <dsp:spPr>
        <a:xfrm>
          <a:off x="5181209" y="2175357"/>
          <a:ext cx="483412" cy="483412"/>
        </a:xfrm>
        <a:prstGeom prst="ellipse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72912D-14DC-427B-BBE3-454A2F4A567E}">
      <dsp:nvSpPr>
        <dsp:cNvPr id="0" name=""/>
        <dsp:cNvSpPr/>
      </dsp:nvSpPr>
      <dsp:spPr>
        <a:xfrm>
          <a:off x="6007560" y="2900476"/>
          <a:ext cx="1463337" cy="193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Form University HIPAA Compliance function</a:t>
          </a:r>
          <a:endParaRPr lang="en-US" sz="1400" kern="1200" dirty="0"/>
        </a:p>
      </dsp:txBody>
      <dsp:txXfrm>
        <a:off x="6007560" y="2900476"/>
        <a:ext cx="1463337" cy="1933651"/>
      </dsp:txXfrm>
    </dsp:sp>
    <dsp:sp modelId="{60589A2F-C297-4E8B-A325-625451561824}">
      <dsp:nvSpPr>
        <dsp:cNvPr id="0" name=""/>
        <dsp:cNvSpPr/>
      </dsp:nvSpPr>
      <dsp:spPr>
        <a:xfrm>
          <a:off x="6497523" y="2175357"/>
          <a:ext cx="483412" cy="483412"/>
        </a:xfrm>
        <a:prstGeom prst="ellipse">
          <a:avLst/>
        </a:prstGeom>
        <a:solidFill>
          <a:srgbClr val="32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066CB-47AC-43B7-8C46-3E4F1C94B77D}">
      <dsp:nvSpPr>
        <dsp:cNvPr id="0" name=""/>
        <dsp:cNvSpPr/>
      </dsp:nvSpPr>
      <dsp:spPr>
        <a:xfrm>
          <a:off x="3252471" y="2304"/>
          <a:ext cx="1191257" cy="774317"/>
        </a:xfrm>
        <a:prstGeom prst="round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Get buy-in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Assign ownership</a:t>
          </a:r>
          <a:endParaRPr lang="en-US" sz="1000" kern="1200" dirty="0"/>
        </a:p>
      </dsp:txBody>
      <dsp:txXfrm>
        <a:off x="3290270" y="40103"/>
        <a:ext cx="1115659" cy="698719"/>
      </dsp:txXfrm>
    </dsp:sp>
    <dsp:sp modelId="{53A48947-04D1-4D1D-8324-A54AD0221DFB}">
      <dsp:nvSpPr>
        <dsp:cNvPr id="0" name=""/>
        <dsp:cNvSpPr/>
      </dsp:nvSpPr>
      <dsp:spPr>
        <a:xfrm>
          <a:off x="1638977" y="389463"/>
          <a:ext cx="4418244" cy="4418244"/>
        </a:xfrm>
        <a:custGeom>
          <a:avLst/>
          <a:gdLst/>
          <a:ahLst/>
          <a:cxnLst/>
          <a:rect l="0" t="0" r="0" b="0"/>
          <a:pathLst>
            <a:path>
              <a:moveTo>
                <a:pt x="2812627" y="84033"/>
              </a:moveTo>
              <a:arcTo wR="2209122" hR="2209122" stAng="17151242" swAng="12554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A3CC5-A421-4A4B-8EE2-2C01E4816D3F}">
      <dsp:nvSpPr>
        <dsp:cNvPr id="0" name=""/>
        <dsp:cNvSpPr/>
      </dsp:nvSpPr>
      <dsp:spPr>
        <a:xfrm>
          <a:off x="4979632" y="834062"/>
          <a:ext cx="1191257" cy="774317"/>
        </a:xfrm>
        <a:prstGeom prst="round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Form partnerships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Document everything</a:t>
          </a:r>
          <a:endParaRPr lang="en-US" sz="1000" kern="1200" dirty="0"/>
        </a:p>
      </dsp:txBody>
      <dsp:txXfrm>
        <a:off x="5017431" y="871861"/>
        <a:ext cx="1115659" cy="698719"/>
      </dsp:txXfrm>
    </dsp:sp>
    <dsp:sp modelId="{9C2D05A7-CDA9-4C22-9E00-E9EDA7D14C88}">
      <dsp:nvSpPr>
        <dsp:cNvPr id="0" name=""/>
        <dsp:cNvSpPr/>
      </dsp:nvSpPr>
      <dsp:spPr>
        <a:xfrm>
          <a:off x="1638977" y="389463"/>
          <a:ext cx="4418244" cy="4418244"/>
        </a:xfrm>
        <a:custGeom>
          <a:avLst/>
          <a:gdLst/>
          <a:ahLst/>
          <a:cxnLst/>
          <a:rect l="0" t="0" r="0" b="0"/>
          <a:pathLst>
            <a:path>
              <a:moveTo>
                <a:pt x="4188881" y="1228930"/>
              </a:moveTo>
              <a:arcTo wR="2209122" hR="2209122" stAng="20019581" swAng="17255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A2B87-06F1-47AE-8783-A9A476C7FF53}">
      <dsp:nvSpPr>
        <dsp:cNvPr id="0" name=""/>
        <dsp:cNvSpPr/>
      </dsp:nvSpPr>
      <dsp:spPr>
        <a:xfrm>
          <a:off x="5406206" y="2703003"/>
          <a:ext cx="1191257" cy="774317"/>
        </a:xfrm>
        <a:prstGeom prst="round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Retain external consultant</a:t>
          </a:r>
          <a:endParaRPr lang="en-US" sz="1000" kern="1200" dirty="0">
            <a:solidFill>
              <a:prstClr val="white"/>
            </a:solidFill>
            <a:latin typeface="Arial" charset="0"/>
            <a:ea typeface="ＭＳ Ｐゴシック" charset="0"/>
            <a:cs typeface="ＭＳ Ｐゴシック" charset="0"/>
          </a:endParaRPr>
        </a:p>
      </dsp:txBody>
      <dsp:txXfrm>
        <a:off x="5444005" y="2740802"/>
        <a:ext cx="1115659" cy="698719"/>
      </dsp:txXfrm>
    </dsp:sp>
    <dsp:sp modelId="{22B9AD87-C61B-4601-BA39-26EDC14BA94B}">
      <dsp:nvSpPr>
        <dsp:cNvPr id="0" name=""/>
        <dsp:cNvSpPr/>
      </dsp:nvSpPr>
      <dsp:spPr>
        <a:xfrm>
          <a:off x="1638977" y="389463"/>
          <a:ext cx="4418244" cy="4418244"/>
        </a:xfrm>
        <a:custGeom>
          <a:avLst/>
          <a:gdLst/>
          <a:ahLst/>
          <a:cxnLst/>
          <a:rect l="0" t="0" r="0" b="0"/>
          <a:pathLst>
            <a:path>
              <a:moveTo>
                <a:pt x="4232420" y="3095962"/>
              </a:moveTo>
              <a:arcTo wR="2209122" hR="2209122" stAng="1420111" swAng="13578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D342E-7732-4DFD-912C-034AA0C02251}">
      <dsp:nvSpPr>
        <dsp:cNvPr id="0" name=""/>
        <dsp:cNvSpPr/>
      </dsp:nvSpPr>
      <dsp:spPr>
        <a:xfrm>
          <a:off x="4210973" y="4201777"/>
          <a:ext cx="1191257" cy="774317"/>
        </a:xfrm>
        <a:prstGeom prst="round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Perform gap analysis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Fill gaps</a:t>
          </a:r>
          <a:endParaRPr lang="en-US" sz="1000" kern="1200" dirty="0">
            <a:solidFill>
              <a:prstClr val="white"/>
            </a:solidFill>
            <a:latin typeface="Arial" charset="0"/>
            <a:ea typeface="ＭＳ Ｐゴシック" charset="0"/>
            <a:cs typeface="ＭＳ Ｐゴシック" charset="0"/>
          </a:endParaRPr>
        </a:p>
      </dsp:txBody>
      <dsp:txXfrm>
        <a:off x="4248772" y="4239576"/>
        <a:ext cx="1115659" cy="698719"/>
      </dsp:txXfrm>
    </dsp:sp>
    <dsp:sp modelId="{79E05201-8F9A-4242-B0EF-6C19090CE560}">
      <dsp:nvSpPr>
        <dsp:cNvPr id="0" name=""/>
        <dsp:cNvSpPr/>
      </dsp:nvSpPr>
      <dsp:spPr>
        <a:xfrm>
          <a:off x="1638977" y="389463"/>
          <a:ext cx="4418244" cy="4418244"/>
        </a:xfrm>
        <a:custGeom>
          <a:avLst/>
          <a:gdLst/>
          <a:ahLst/>
          <a:cxnLst/>
          <a:rect l="0" t="0" r="0" b="0"/>
          <a:pathLst>
            <a:path>
              <a:moveTo>
                <a:pt x="2564834" y="4389418"/>
              </a:moveTo>
              <a:arcTo wR="2209122" hR="2209122" stAng="4844034" swAng="11119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AEDDB-C157-42D8-ADC1-A6BB58CBF20C}">
      <dsp:nvSpPr>
        <dsp:cNvPr id="0" name=""/>
        <dsp:cNvSpPr/>
      </dsp:nvSpPr>
      <dsp:spPr>
        <a:xfrm>
          <a:off x="2293968" y="4201777"/>
          <a:ext cx="1191257" cy="774317"/>
        </a:xfrm>
        <a:prstGeom prst="round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Assess risk</a:t>
          </a:r>
          <a:endParaRPr lang="en-US" sz="1000" kern="1200" dirty="0"/>
        </a:p>
      </dsp:txBody>
      <dsp:txXfrm>
        <a:off x="2331767" y="4239576"/>
        <a:ext cx="1115659" cy="698719"/>
      </dsp:txXfrm>
    </dsp:sp>
    <dsp:sp modelId="{A64151C3-F231-41AD-8C95-91CCBA38E884}">
      <dsp:nvSpPr>
        <dsp:cNvPr id="0" name=""/>
        <dsp:cNvSpPr/>
      </dsp:nvSpPr>
      <dsp:spPr>
        <a:xfrm>
          <a:off x="1638977" y="389463"/>
          <a:ext cx="4418244" cy="4418244"/>
        </a:xfrm>
        <a:custGeom>
          <a:avLst/>
          <a:gdLst/>
          <a:ahLst/>
          <a:cxnLst/>
          <a:rect l="0" t="0" r="0" b="0"/>
          <a:pathLst>
            <a:path>
              <a:moveTo>
                <a:pt x="682849" y="3806217"/>
              </a:moveTo>
              <a:arcTo wR="2209122" hR="2209122" stAng="8022062" swAng="13578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737F5-F404-475D-99B9-6A22626FC615}">
      <dsp:nvSpPr>
        <dsp:cNvPr id="0" name=""/>
        <dsp:cNvSpPr/>
      </dsp:nvSpPr>
      <dsp:spPr>
        <a:xfrm>
          <a:off x="1098736" y="2703003"/>
          <a:ext cx="1191257" cy="774317"/>
        </a:xfrm>
        <a:prstGeom prst="round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Create &amp; execute risk management plan</a:t>
          </a:r>
          <a:endParaRPr lang="en-US" sz="1000" kern="1200" dirty="0"/>
        </a:p>
      </dsp:txBody>
      <dsp:txXfrm>
        <a:off x="1136535" y="2740802"/>
        <a:ext cx="1115659" cy="698719"/>
      </dsp:txXfrm>
    </dsp:sp>
    <dsp:sp modelId="{1AD13758-A2C3-4D6E-97AF-FB79472C736F}">
      <dsp:nvSpPr>
        <dsp:cNvPr id="0" name=""/>
        <dsp:cNvSpPr/>
      </dsp:nvSpPr>
      <dsp:spPr>
        <a:xfrm>
          <a:off x="1638977" y="389463"/>
          <a:ext cx="4418244" cy="4418244"/>
        </a:xfrm>
        <a:custGeom>
          <a:avLst/>
          <a:gdLst/>
          <a:ahLst/>
          <a:cxnLst/>
          <a:rect l="0" t="0" r="0" b="0"/>
          <a:pathLst>
            <a:path>
              <a:moveTo>
                <a:pt x="1968" y="2302361"/>
              </a:moveTo>
              <a:arcTo wR="2209122" hR="2209122" stAng="10654862" swAng="17255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DB530-0155-4FC8-ABE4-F48C02214492}">
      <dsp:nvSpPr>
        <dsp:cNvPr id="0" name=""/>
        <dsp:cNvSpPr/>
      </dsp:nvSpPr>
      <dsp:spPr>
        <a:xfrm>
          <a:off x="1525309" y="834062"/>
          <a:ext cx="1191257" cy="774317"/>
        </a:xfrm>
        <a:prstGeom prst="roundRect">
          <a:avLst/>
        </a:prstGeom>
        <a:solidFill>
          <a:schemeClr val="tx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rPr>
            <a:t>Get official blessing &amp; advertise</a:t>
          </a:r>
          <a:endParaRPr lang="en-US" sz="1000" kern="1200" dirty="0">
            <a:solidFill>
              <a:prstClr val="white"/>
            </a:solidFill>
            <a:latin typeface="Arial" charset="0"/>
            <a:ea typeface="ＭＳ Ｐゴシック" charset="0"/>
            <a:cs typeface="ＭＳ Ｐゴシック" charset="0"/>
          </a:endParaRPr>
        </a:p>
      </dsp:txBody>
      <dsp:txXfrm>
        <a:off x="1563108" y="871861"/>
        <a:ext cx="1115659" cy="698719"/>
      </dsp:txXfrm>
    </dsp:sp>
    <dsp:sp modelId="{29FEEE83-E0D1-490E-A383-27B270B3566D}">
      <dsp:nvSpPr>
        <dsp:cNvPr id="0" name=""/>
        <dsp:cNvSpPr/>
      </dsp:nvSpPr>
      <dsp:spPr>
        <a:xfrm>
          <a:off x="1638977" y="389463"/>
          <a:ext cx="4418244" cy="4418244"/>
        </a:xfrm>
        <a:custGeom>
          <a:avLst/>
          <a:gdLst/>
          <a:ahLst/>
          <a:cxnLst/>
          <a:rect l="0" t="0" r="0" b="0"/>
          <a:pathLst>
            <a:path>
              <a:moveTo>
                <a:pt x="886503" y="439686"/>
              </a:moveTo>
              <a:arcTo wR="2209122" hR="2209122" stAng="13993356" swAng="12554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F607E-1880-4176-889A-50023790B50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5D1A5-E66C-4B3F-81BB-46B3EC19E740}">
      <dsp:nvSpPr>
        <dsp:cNvPr id="0" name=""/>
        <dsp:cNvSpPr/>
      </dsp:nvSpPr>
      <dsp:spPr>
        <a:xfrm>
          <a:off x="0" y="1357788"/>
          <a:ext cx="2468880" cy="181038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SaaS</a:t>
          </a:r>
          <a:endParaRPr lang="en-US" sz="6500" kern="1200" dirty="0"/>
        </a:p>
      </dsp:txBody>
      <dsp:txXfrm>
        <a:off x="88376" y="1446164"/>
        <a:ext cx="2292128" cy="1633633"/>
      </dsp:txXfrm>
    </dsp:sp>
    <dsp:sp modelId="{EBD78A5D-BD21-4B7A-96D0-8E3778D53B31}">
      <dsp:nvSpPr>
        <dsp:cNvPr id="0" name=""/>
        <dsp:cNvSpPr/>
      </dsp:nvSpPr>
      <dsp:spPr>
        <a:xfrm>
          <a:off x="2880359" y="1357788"/>
          <a:ext cx="2468880" cy="181038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PaaS</a:t>
          </a:r>
          <a:endParaRPr lang="en-US" sz="6500" kern="1200" dirty="0"/>
        </a:p>
      </dsp:txBody>
      <dsp:txXfrm>
        <a:off x="2968735" y="1446164"/>
        <a:ext cx="2292128" cy="1633633"/>
      </dsp:txXfrm>
    </dsp:sp>
    <dsp:sp modelId="{E728135A-F0F2-4BBB-9833-D76A1FB34C2B}">
      <dsp:nvSpPr>
        <dsp:cNvPr id="0" name=""/>
        <dsp:cNvSpPr/>
      </dsp:nvSpPr>
      <dsp:spPr>
        <a:xfrm>
          <a:off x="5760720" y="1357788"/>
          <a:ext cx="2468880" cy="1810385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/>
            <a:t>IaaS</a:t>
          </a:r>
          <a:endParaRPr lang="en-US" sz="6500" kern="1200" dirty="0"/>
        </a:p>
      </dsp:txBody>
      <dsp:txXfrm>
        <a:off x="5849096" y="1446164"/>
        <a:ext cx="2292128" cy="1633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50FB9-79E8-40CB-BE7C-383ED3C4AA77}">
      <dsp:nvSpPr>
        <dsp:cNvPr id="0" name=""/>
        <dsp:cNvSpPr/>
      </dsp:nvSpPr>
      <dsp:spPr>
        <a:xfrm rot="5400000">
          <a:off x="2645281" y="97920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Research Grants</a:t>
          </a:r>
          <a:endParaRPr lang="en-US" sz="1400" kern="1200" dirty="0"/>
        </a:p>
      </dsp:txBody>
      <dsp:txXfrm rot="-5400000">
        <a:off x="2947441" y="234758"/>
        <a:ext cx="902150" cy="1036955"/>
      </dsp:txXfrm>
    </dsp:sp>
    <dsp:sp modelId="{CD0166C8-0C2B-4D0A-9F66-1F688FA327F7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NIH</a:t>
          </a:r>
          <a:endParaRPr lang="en-US" sz="1400" kern="1200" dirty="0"/>
        </a:p>
      </dsp:txBody>
      <dsp:txXfrm>
        <a:off x="4078426" y="301365"/>
        <a:ext cx="1681222" cy="903882"/>
      </dsp:txXfrm>
    </dsp:sp>
    <dsp:sp modelId="{66A61EE5-A6A0-4DEB-8A31-C2BDEF03A346}">
      <dsp:nvSpPr>
        <dsp:cNvPr id="0" name=""/>
        <dsp:cNvSpPr/>
      </dsp:nvSpPr>
      <dsp:spPr>
        <a:xfrm rot="5400000">
          <a:off x="1214624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Clinical Practices</a:t>
          </a:r>
          <a:endParaRPr lang="en-US" sz="1400" kern="1200" dirty="0"/>
        </a:p>
      </dsp:txBody>
      <dsp:txXfrm rot="-5400000">
        <a:off x="1516784" y="234830"/>
        <a:ext cx="902150" cy="1036955"/>
      </dsp:txXfrm>
    </dsp:sp>
    <dsp:sp modelId="{9244360C-D13D-49A0-A618-2073B486AAFE}">
      <dsp:nvSpPr>
        <dsp:cNvPr id="0" name=""/>
        <dsp:cNvSpPr/>
      </dsp:nvSpPr>
      <dsp:spPr>
        <a:xfrm rot="5400000">
          <a:off x="191965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Healthcare Research</a:t>
          </a:r>
          <a:endParaRPr lang="en-US" sz="1400" kern="1200" dirty="0"/>
        </a:p>
      </dsp:txBody>
      <dsp:txXfrm rot="-5400000">
        <a:off x="2221812" y="1513522"/>
        <a:ext cx="902150" cy="1036955"/>
      </dsp:txXfrm>
    </dsp:sp>
    <dsp:sp modelId="{5E470B8C-F0DA-4CCC-BA47-00860401543D}">
      <dsp:nvSpPr>
        <dsp:cNvPr id="0" name=""/>
        <dsp:cNvSpPr/>
      </dsp:nvSpPr>
      <dsp:spPr>
        <a:xfrm>
          <a:off x="336351" y="1580058"/>
          <a:ext cx="1626989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IU School of Medicine Affiliates</a:t>
          </a:r>
          <a:endParaRPr lang="en-US" sz="1400" kern="1200" dirty="0"/>
        </a:p>
      </dsp:txBody>
      <dsp:txXfrm>
        <a:off x="336351" y="1580058"/>
        <a:ext cx="1626989" cy="903882"/>
      </dsp:txXfrm>
    </dsp:sp>
    <dsp:sp modelId="{C44AC72C-2226-4ADB-92CC-7E7D65541373}">
      <dsp:nvSpPr>
        <dsp:cNvPr id="0" name=""/>
        <dsp:cNvSpPr/>
      </dsp:nvSpPr>
      <dsp:spPr>
        <a:xfrm rot="5400000">
          <a:off x="3335133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Quality of Care Studies</a:t>
          </a:r>
          <a:endParaRPr lang="en-US" sz="1400" kern="1200" dirty="0"/>
        </a:p>
      </dsp:txBody>
      <dsp:txXfrm rot="-5400000">
        <a:off x="3637293" y="1513522"/>
        <a:ext cx="902150" cy="1036955"/>
      </dsp:txXfrm>
    </dsp:sp>
    <dsp:sp modelId="{808F2916-435D-411E-B419-D4962CE0FE8B}">
      <dsp:nvSpPr>
        <dsp:cNvPr id="0" name=""/>
        <dsp:cNvSpPr/>
      </dsp:nvSpPr>
      <dsp:spPr>
        <a:xfrm rot="5400000">
          <a:off x="2630104" y="2594426"/>
          <a:ext cx="1506471" cy="14326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Student Enrollment</a:t>
          </a:r>
          <a:endParaRPr lang="en-US" sz="1400" kern="1200" dirty="0"/>
        </a:p>
      </dsp:txBody>
      <dsp:txXfrm rot="-5400000">
        <a:off x="2899933" y="2802457"/>
        <a:ext cx="966813" cy="1016613"/>
      </dsp:txXfrm>
    </dsp:sp>
    <dsp:sp modelId="{303AF900-4779-45BF-8AFF-B64E820576DF}">
      <dsp:nvSpPr>
        <dsp:cNvPr id="0" name=""/>
        <dsp:cNvSpPr/>
      </dsp:nvSpPr>
      <dsp:spPr>
        <a:xfrm>
          <a:off x="4114808" y="2971800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Advances in Medical Education</a:t>
          </a:r>
          <a:endParaRPr lang="en-US" sz="1400" kern="1200" dirty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114808" y="2971800"/>
        <a:ext cx="1681222" cy="903882"/>
      </dsp:txXfrm>
    </dsp:sp>
    <dsp:sp modelId="{2B1AA371-17D2-4B88-AF6F-9B7DC881850F}">
      <dsp:nvSpPr>
        <dsp:cNvPr id="0" name=""/>
        <dsp:cNvSpPr/>
      </dsp:nvSpPr>
      <dsp:spPr>
        <a:xfrm rot="5400000">
          <a:off x="1197481" y="2655449"/>
          <a:ext cx="1506471" cy="13106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Partnership with IU Health</a:t>
          </a:r>
          <a:endParaRPr lang="en-US" sz="1400" kern="1200" dirty="0"/>
        </a:p>
      </dsp:txBody>
      <dsp:txXfrm rot="-5400000">
        <a:off x="1499641" y="2792287"/>
        <a:ext cx="902150" cy="103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954C-E50D-4595-A8D9-66EBF2E638DB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9FDC7-BDB3-4E0D-8E8D-6968E8597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2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9FDC7-BDB3-4E0D-8E8D-6968E8597F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1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 IT provider,</a:t>
            </a:r>
            <a:r>
              <a:rPr lang="en-US" baseline="0" dirty="0" smtClean="0"/>
              <a:t> we are really not worried about the privacy world</a:t>
            </a:r>
          </a:p>
          <a:p>
            <a:r>
              <a:rPr lang="en-US" baseline="0" dirty="0" smtClean="0"/>
              <a:t>University only worries about this at point if health care delivery (clinics, hospitals,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3BAB8-47F3-42BC-8ED2-BFCE78EEE1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6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3BAB8-47F3-42BC-8ED2-BFCE78EEE1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8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790" y="2622204"/>
            <a:ext cx="8554453" cy="1362075"/>
          </a:xfrm>
          <a:prstGeom prst="rect">
            <a:avLst/>
          </a:prstGeom>
        </p:spPr>
        <p:txBody>
          <a:bodyPr anchor="t"/>
          <a:lstStyle>
            <a:lvl1pPr algn="ctr">
              <a:defRPr sz="54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1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04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F4A35E-F1EB-4E92-9E45-82FFB205D48A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1C93C1-5658-402A-B9F1-1B7785DC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4C986-A6E9-41B7-9C4E-FD03BB4A4CAB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2946-B953-4A65-8E14-B0E1BFA37F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7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288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26163"/>
            <a:ext cx="9144000" cy="731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0EF2946-B953-4A65-8E14-B0E1BFA37FA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264728"/>
            <a:ext cx="4038600" cy="44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545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b.iu.edu/data/ayyz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csrc.nist.gov/publications/nistpubs/800-66-Rev1/SP-800-66-Revision1.pdf" TargetMode="External"/><Relationship Id="rId7" Type="http://schemas.openxmlformats.org/officeDocument/2006/relationships/hyperlink" Target="http://scap.nist.gov/hipaa/" TargetMode="External"/><Relationship Id="rId2" Type="http://schemas.openxmlformats.org/officeDocument/2006/relationships/hyperlink" Target="http://www.hhs.gov/ocr/privacy/hipaa/administrative/securityrul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rc.nist.gov/publications/fips/fips200/FIPS-200-final-march.pdf" TargetMode="External"/><Relationship Id="rId5" Type="http://schemas.openxmlformats.org/officeDocument/2006/relationships/hyperlink" Target="http://csrc.nist.gov/publications/nistpubs/800-53A-rev1/sp800-53A-rev1-final.pdf" TargetMode="External"/><Relationship Id="rId4" Type="http://schemas.openxmlformats.org/officeDocument/2006/relationships/hyperlink" Target="http://csrc.nist.gov/publications/nistpubs/800-53-Rev3/sp800-53-rev3-final_updated-errata_05-01-2010.pdf" TargetMode="External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32766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u="sng" dirty="0" smtClean="0"/>
              <a:t>Providing Private Cloud Services</a:t>
            </a:r>
            <a:br>
              <a:rPr lang="en-US" sz="3200" u="sng" dirty="0" smtClean="0"/>
            </a:br>
            <a:r>
              <a:rPr lang="en-US" sz="2400" dirty="0" smtClean="0"/>
              <a:t>to</a:t>
            </a:r>
            <a:r>
              <a:rPr lang="en-US" sz="3200" u="sng" dirty="0" smtClean="0"/>
              <a:t/>
            </a:r>
            <a:br>
              <a:rPr lang="en-US" sz="3200" u="sng" dirty="0" smtClean="0"/>
            </a:br>
            <a:r>
              <a:rPr lang="en-US" sz="3200" u="sng" dirty="0" smtClean="0"/>
              <a:t> Support HIPAA Compliance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Dennis Cromwell – Associate Vice President of Enterprise Infrastructure</a:t>
            </a:r>
            <a:br>
              <a:rPr lang="en-US" sz="2000" dirty="0" smtClean="0"/>
            </a:br>
            <a:r>
              <a:rPr lang="en-US" sz="2000" dirty="0" smtClean="0"/>
              <a:t>at Indiana University</a:t>
            </a:r>
            <a:br>
              <a:rPr lang="en-US" sz="2000" dirty="0" smtClean="0"/>
            </a:br>
            <a:r>
              <a:rPr lang="en-US" sz="2000" dirty="0" smtClean="0"/>
              <a:t>John Weakley – Director Enterprise Infrastructure </a:t>
            </a:r>
            <a:br>
              <a:rPr lang="en-US" sz="2000" dirty="0" smtClean="0"/>
            </a:br>
            <a:r>
              <a:rPr lang="en-US" sz="2000" dirty="0" smtClean="0"/>
              <a:t>at Indiana University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April 18, 2013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4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u_h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00" y="54620"/>
            <a:ext cx="4301452" cy="6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4040188" cy="4602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Financial Management Services</a:t>
            </a:r>
          </a:p>
          <a:p>
            <a:r>
              <a:rPr lang="en-US" sz="3200" dirty="0" smtClean="0"/>
              <a:t>Healthy IU</a:t>
            </a:r>
          </a:p>
          <a:p>
            <a:r>
              <a:rPr lang="en-US" sz="3200" dirty="0" smtClean="0"/>
              <a:t>Allied Health</a:t>
            </a:r>
            <a:endParaRPr lang="en-US" sz="3200" dirty="0"/>
          </a:p>
          <a:p>
            <a:r>
              <a:rPr lang="en-US" sz="3200" dirty="0" smtClean="0"/>
              <a:t>Internal Audit </a:t>
            </a:r>
          </a:p>
          <a:p>
            <a:r>
              <a:rPr lang="en-US" sz="3200" dirty="0" smtClean="0"/>
              <a:t>Cyclotron</a:t>
            </a:r>
          </a:p>
          <a:p>
            <a:r>
              <a:rPr lang="en-US" sz="3200" dirty="0" smtClean="0"/>
              <a:t>University Counsel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IT  Services (UITS)</a:t>
            </a:r>
          </a:p>
          <a:p>
            <a:r>
              <a:rPr lang="en-US" sz="3200" dirty="0" smtClean="0"/>
              <a:t>Research Administration</a:t>
            </a:r>
          </a:p>
          <a:p>
            <a:r>
              <a:rPr lang="en-US" sz="3200" dirty="0" smtClean="0"/>
              <a:t>Student Health Center</a:t>
            </a:r>
          </a:p>
          <a:p>
            <a:r>
              <a:rPr lang="en-US" sz="3200" dirty="0"/>
              <a:t>School of Nursing </a:t>
            </a:r>
          </a:p>
          <a:p>
            <a:r>
              <a:rPr lang="en-US" sz="3200" dirty="0"/>
              <a:t>School of </a:t>
            </a:r>
            <a:r>
              <a:rPr lang="en-US" sz="3200" dirty="0" smtClean="0"/>
              <a:t>Medicine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BA comes into play…..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3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What is/isn’t Covered by 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HIPAA</a:t>
            </a:r>
            <a:b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…basically, if no healthcare component then not PHI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457200" y="1295400"/>
            <a:ext cx="8406957" cy="501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8406957" cy="501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92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HIPPA</a:t>
            </a:r>
            <a:r>
              <a:rPr lang="en-US" dirty="0"/>
              <a:t> @ Indiana University</a:t>
            </a:r>
          </a:p>
        </p:txBody>
      </p:sp>
      <p:graphicFrame>
        <p:nvGraphicFramePr>
          <p:cNvPr id="5" name="Diagram 4" descr="Basic Timeline" title="SmartArt"/>
          <p:cNvGraphicFramePr/>
          <p:nvPr>
            <p:extLst>
              <p:ext uri="{D42A27DB-BD31-4B8C-83A1-F6EECF244321}">
                <p14:modId xmlns:p14="http://schemas.microsoft.com/office/powerpoint/2010/main" val="2176137455"/>
              </p:ext>
            </p:extLst>
          </p:nvPr>
        </p:nvGraphicFramePr>
        <p:xfrm>
          <a:off x="457200" y="1219200"/>
          <a:ext cx="8305800" cy="483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 flipH="1">
            <a:off x="907038" y="3505500"/>
            <a:ext cx="5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2008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981200" y="3485136"/>
            <a:ext cx="5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2009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2971800" y="3497751"/>
            <a:ext cx="5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2010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4191000" y="3505499"/>
            <a:ext cx="5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2011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638800" y="3505500"/>
            <a:ext cx="5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2012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34200" y="3505500"/>
            <a:ext cx="5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919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start with research 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Massive data storage and super computers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Life sciences large research component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Beyond departmental scope and capability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Increasing regulatory and compliance complexity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IU Research IT able to apply research processes to medical research data needs and technologies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60% Indiana University research efforts lends to healthcare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9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sz="4400" dirty="0" smtClean="0"/>
              <a:t>WHY?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2484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325562"/>
          </a:xfrm>
        </p:spPr>
        <p:txBody>
          <a:bodyPr/>
          <a:lstStyle/>
          <a:p>
            <a:r>
              <a:rPr lang="en-US" dirty="0" smtClean="0"/>
              <a:t>HIPAA Alignment Process</a:t>
            </a:r>
            <a:br>
              <a:rPr lang="en-US" dirty="0" smtClean="0"/>
            </a:br>
            <a:r>
              <a:rPr lang="en-US" dirty="0" smtClean="0"/>
              <a:t>(HOW?)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7096107"/>
              </p:ext>
            </p:extLst>
          </p:nvPr>
        </p:nvGraphicFramePr>
        <p:xfrm>
          <a:off x="533400" y="1600200"/>
          <a:ext cx="76962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44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Aligned Services @ IU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5421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347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314" y="1295400"/>
            <a:ext cx="4267200" cy="2854991"/>
          </a:xfrm>
        </p:spPr>
        <p:txBody>
          <a:bodyPr/>
          <a:lstStyle/>
          <a:p>
            <a:r>
              <a:rPr lang="en-US" b="1" dirty="0"/>
              <a:t>Controls needed to manage all layers of the stack needed for each HIPAA aligned service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3114" y="526435"/>
            <a:ext cx="2457329" cy="11769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8864" y="5258607"/>
            <a:ext cx="2457329" cy="117698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8864" y="4081622"/>
            <a:ext cx="2457329" cy="117698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88864" y="2904637"/>
            <a:ext cx="2457329" cy="117698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88864" y="1727652"/>
            <a:ext cx="2457329" cy="11769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46130" y="5506394"/>
            <a:ext cx="25512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Infrastructure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71463" y="4326943"/>
            <a:ext cx="20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Platform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22121" y="3147492"/>
            <a:ext cx="2105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Software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1668" y="1761521"/>
            <a:ext cx="229441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Applications</a:t>
            </a:r>
          </a:p>
          <a:p>
            <a:pPr algn="ctr"/>
            <a:r>
              <a:rPr lang="en-US" sz="3200" b="1" dirty="0" smtClean="0"/>
              <a:t>Interfaces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051" y="674009"/>
            <a:ext cx="241712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Users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Administrators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504731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n-lt"/>
              </a:rPr>
              <a:t>HIPAA Control Stack</a:t>
            </a:r>
          </a:p>
        </p:txBody>
      </p:sp>
    </p:spTree>
    <p:extLst>
      <p:ext uri="{BB962C8B-B14F-4D97-AF65-F5344CB8AC3E}">
        <p14:creationId xmlns:p14="http://schemas.microsoft.com/office/powerpoint/2010/main" val="26079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as a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472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Data Center Co-location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Provide rack space, cooling, power in secure hardened data center</a:t>
            </a:r>
          </a:p>
          <a:p>
            <a:pPr lvl="1"/>
            <a:endParaRPr lang="en-US" sz="24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Virtual Systems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Provide robust, cost effective, energy-efficient virtual, secure servers within a cloud environment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Registered Envelope Service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Data loss prevention appliance (</a:t>
            </a:r>
            <a:r>
              <a:rPr lang="en-US" sz="2000" dirty="0" err="1" smtClean="0"/>
              <a:t>Ironport</a:t>
            </a:r>
            <a:r>
              <a:rPr lang="en-US" sz="2000" dirty="0" smtClean="0"/>
              <a:t>) to encrypt email containing sensitive data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466384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98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Services@ Indiana University</a:t>
            </a:r>
          </a:p>
          <a:p>
            <a:pPr lvl="1"/>
            <a:r>
              <a:rPr lang="en-US" sz="2000" dirty="0" smtClean="0"/>
              <a:t>Enterprise system  and database administration for</a:t>
            </a:r>
          </a:p>
          <a:p>
            <a:pPr marL="457200" lvl="1" indent="0">
              <a:buNone/>
            </a:pPr>
            <a:r>
              <a:rPr lang="en-US" sz="2000" dirty="0" smtClean="0"/>
              <a:t>     health care and health care research providers</a:t>
            </a:r>
          </a:p>
          <a:p>
            <a:pPr lvl="2"/>
            <a:r>
              <a:rPr lang="en-US" sz="2000" dirty="0" smtClean="0"/>
              <a:t>HIPPA aligned service</a:t>
            </a:r>
          </a:p>
          <a:p>
            <a:pPr marL="914400" lvl="2" indent="0">
              <a:buNone/>
            </a:pPr>
            <a:endParaRPr lang="en-US" sz="2400" dirty="0"/>
          </a:p>
          <a:p>
            <a:r>
              <a:rPr lang="en-US" sz="2800" dirty="0" smtClean="0"/>
              <a:t>IU Healthcare affiliates supported:</a:t>
            </a:r>
          </a:p>
          <a:p>
            <a:pPr lvl="1"/>
            <a:r>
              <a:rPr lang="en-US" sz="2000" i="1" dirty="0" smtClean="0"/>
              <a:t>Regenstrief Institute</a:t>
            </a:r>
            <a:r>
              <a:rPr lang="en-US" sz="2000" dirty="0" smtClean="0"/>
              <a:t> – advanced healthcare research</a:t>
            </a:r>
          </a:p>
          <a:p>
            <a:pPr lvl="1"/>
            <a:r>
              <a:rPr lang="en-US" sz="2000" i="1" dirty="0" smtClean="0"/>
              <a:t>Indiana CTSI </a:t>
            </a:r>
            <a:r>
              <a:rPr lang="en-US" sz="2000" dirty="0" smtClean="0"/>
              <a:t>– Clinical and Translational Sciences Institute</a:t>
            </a:r>
          </a:p>
          <a:p>
            <a:pPr lvl="1"/>
            <a:r>
              <a:rPr lang="en-US" sz="2000" i="1" dirty="0" smtClean="0"/>
              <a:t>Hoosier Oncology Group</a:t>
            </a:r>
            <a:r>
              <a:rPr lang="en-US" sz="2000" dirty="0" smtClean="0"/>
              <a:t> – cancer research 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52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40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295400"/>
          </a:xfrm>
        </p:spPr>
        <p:txBody>
          <a:bodyPr/>
          <a:lstStyle/>
          <a:p>
            <a:r>
              <a:rPr lang="en-US" dirty="0"/>
              <a:t>Health Insurance Portability and Accountability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HIPAA legislation 1996 implemented 2003</a:t>
            </a:r>
          </a:p>
          <a:p>
            <a:pPr lvl="1"/>
            <a:r>
              <a:rPr lang="en-US" sz="2400" dirty="0" smtClean="0"/>
              <a:t>Privacy Rule</a:t>
            </a:r>
          </a:p>
          <a:p>
            <a:pPr lvl="1"/>
            <a:r>
              <a:rPr lang="en-US" sz="2400" dirty="0" smtClean="0"/>
              <a:t>Security Rule</a:t>
            </a:r>
          </a:p>
          <a:p>
            <a:r>
              <a:rPr lang="en-US" sz="2800" dirty="0" smtClean="0"/>
              <a:t>What is PHI?</a:t>
            </a:r>
          </a:p>
          <a:p>
            <a:pPr lvl="1"/>
            <a:r>
              <a:rPr lang="en-US" sz="2400" dirty="0" smtClean="0">
                <a:hlinkClick r:id="rId2"/>
              </a:rPr>
              <a:t>https://kb.iu.edu/data/ayyz.html</a:t>
            </a:r>
            <a:endParaRPr lang="en-US" sz="2400" dirty="0" smtClean="0"/>
          </a:p>
          <a:p>
            <a:r>
              <a:rPr lang="en-US" sz="2800" dirty="0" smtClean="0"/>
              <a:t>No such thing as HIPAA compliance</a:t>
            </a:r>
          </a:p>
          <a:p>
            <a:pPr lvl="1"/>
            <a:r>
              <a:rPr lang="en-US" sz="2400" dirty="0" smtClean="0"/>
              <a:t>Basically, self asserted alignment</a:t>
            </a:r>
          </a:p>
          <a:p>
            <a:r>
              <a:rPr lang="en-US" sz="2800" dirty="0" smtClean="0"/>
              <a:t>Covered Entities (CE)</a:t>
            </a:r>
          </a:p>
          <a:p>
            <a:r>
              <a:rPr lang="en-US" sz="2800" dirty="0" smtClean="0"/>
              <a:t>Business Associate (BA)</a:t>
            </a:r>
          </a:p>
          <a:p>
            <a:r>
              <a:rPr lang="en-US" sz="2600" dirty="0" smtClean="0"/>
              <a:t>Hybrid – concept of organization that deals with covered and uncovered HIPAA components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e: IU data center hosting, where we are neither the CE or BA but hosting systems for a CE or a BA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577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638800"/>
          </a:xfrm>
        </p:spPr>
        <p:txBody>
          <a:bodyPr/>
          <a:lstStyle/>
          <a:p>
            <a:r>
              <a:rPr lang="en-US" sz="2400" dirty="0" err="1" smtClean="0"/>
              <a:t>REDCap</a:t>
            </a:r>
            <a:r>
              <a:rPr lang="en-US" sz="3600" dirty="0" smtClean="0"/>
              <a:t> - </a:t>
            </a:r>
            <a:r>
              <a:rPr lang="en-US" sz="2400" dirty="0" smtClean="0"/>
              <a:t>Research Electronic Data Capture</a:t>
            </a:r>
          </a:p>
          <a:p>
            <a:pPr lvl="1"/>
            <a:r>
              <a:rPr lang="en-US" sz="2000" dirty="0" smtClean="0"/>
              <a:t>Easy-to-use database management tool for capturing, using and sharing of research data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Alfresco Share</a:t>
            </a:r>
          </a:p>
          <a:p>
            <a:pPr lvl="1"/>
            <a:r>
              <a:rPr lang="en-US" sz="2000" dirty="0" smtClean="0"/>
              <a:t>Online collaboration and data sharing tool includes safe, fast and secure large file sharing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Slashtmp</a:t>
            </a:r>
            <a:endParaRPr lang="en-US" sz="2400" dirty="0" smtClean="0"/>
          </a:p>
          <a:p>
            <a:pPr lvl="1"/>
            <a:r>
              <a:rPr lang="en-US" sz="2000" dirty="0" smtClean="0"/>
              <a:t>Share data via a web interface,  for files that are too large to send via email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Sharepoint </a:t>
            </a:r>
          </a:p>
          <a:p>
            <a:pPr lvl="1"/>
            <a:r>
              <a:rPr lang="en-US" sz="2000" dirty="0" smtClean="0"/>
              <a:t>HIPAA aligned Microsoft Sharepoint services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3951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Indiana University Data Center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8100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Firewalls</a:t>
            </a:r>
          </a:p>
          <a:p>
            <a:r>
              <a:rPr lang="en-US" sz="2400" dirty="0" smtClean="0"/>
              <a:t>ACL’s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/>
              <a:t>VLAN Segments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/>
              <a:t>IP Zones</a:t>
            </a:r>
          </a:p>
          <a:p>
            <a:r>
              <a:rPr lang="en-US" sz="2400" dirty="0" smtClean="0"/>
              <a:t>Site to site VPN</a:t>
            </a:r>
          </a:p>
          <a:p>
            <a:endParaRPr lang="en-US" sz="24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0130" y="38100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Encryption at rest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/>
              <a:t>Encryption in transit</a:t>
            </a:r>
          </a:p>
          <a:p>
            <a:r>
              <a:rPr lang="en-US" sz="2400" dirty="0" smtClean="0"/>
              <a:t>Biometric access security</a:t>
            </a:r>
          </a:p>
          <a:p>
            <a:r>
              <a:rPr lang="en-US" sz="2400" dirty="0" smtClean="0"/>
              <a:t>Standard Operating Procedures</a:t>
            </a:r>
          </a:p>
          <a:p>
            <a:r>
              <a:rPr lang="en-US" sz="2400" dirty="0" smtClean="0"/>
              <a:t>F5 Tornado  Proof</a:t>
            </a:r>
          </a:p>
        </p:txBody>
      </p:sp>
      <p:pic>
        <p:nvPicPr>
          <p:cNvPr id="1026" name="Picture 2" descr="C:\Users\jaweakle\AppData\Local\Microsoft\Windows\Temporary Internet Files\Content.Outlook\LALXEG59\IMG_20121018_104700_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29" y="1295400"/>
            <a:ext cx="4038601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57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to HIPAA Alignment</a:t>
            </a:r>
            <a:br>
              <a:rPr lang="en-US" dirty="0" smtClean="0"/>
            </a:br>
            <a:r>
              <a:rPr lang="en-US" dirty="0" smtClean="0"/>
              <a:t>at</a:t>
            </a:r>
            <a:br>
              <a:rPr lang="en-US" dirty="0" smtClean="0"/>
            </a:br>
            <a:r>
              <a:rPr lang="en-US" dirty="0" smtClean="0"/>
              <a:t>Indiana University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336856"/>
              </p:ext>
            </p:extLst>
          </p:nvPr>
        </p:nvGraphicFramePr>
        <p:xfrm>
          <a:off x="12954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529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– Before and After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512602"/>
              </p:ext>
            </p:extLst>
          </p:nvPr>
        </p:nvGraphicFramePr>
        <p:xfrm>
          <a:off x="838200" y="1066800"/>
          <a:ext cx="7391400" cy="5229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02"/>
                <a:gridCol w="1201103"/>
                <a:gridCol w="1293495"/>
              </a:tblGrid>
              <a:tr h="581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biomedical user accounts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2,800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of biomedical data store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2TB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500TB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of computing cycles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MSUs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700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RC services</a:t>
                      </a:r>
                      <a:r>
                        <a:rPr lang="en-US" baseline="0" dirty="0" smtClean="0"/>
                        <a:t> for biomedical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major NIH</a:t>
                      </a:r>
                      <a:r>
                        <a:rPr lang="en-US" baseline="0" dirty="0" smtClean="0"/>
                        <a:t> grants we are part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Healthcare Affiliates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FTE’s funded by these grants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409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HIPAA in the Cloud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>
                <a:latin typeface="Arial" charset="0"/>
                <a:ea typeface="ＭＳ Ｐゴシック" charset="0"/>
              </a:rPr>
              <a:t>Vendors must sign BAA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Arial" charset="0"/>
                <a:ea typeface="ＭＳ Ｐゴシック" charset="0"/>
              </a:rPr>
              <a:t>Private, HIPAA-aligned clouds?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Arial" charset="0"/>
                <a:ea typeface="ＭＳ Ｐゴシック" charset="0"/>
              </a:rPr>
              <a:t>Some are moving forward, with vendors such as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Microsoft, </a:t>
            </a:r>
            <a:r>
              <a:rPr lang="en-US" sz="2400" dirty="0" err="1" smtClean="0">
                <a:latin typeface="Arial" charset="0"/>
                <a:ea typeface="ＭＳ Ｐゴシック" charset="0"/>
              </a:rPr>
              <a:t>Firehost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</a:rPr>
              <a:t>LogicWorks</a:t>
            </a:r>
            <a:r>
              <a:rPr lang="en-US" sz="2400" dirty="0">
                <a:latin typeface="Arial" charset="0"/>
                <a:ea typeface="ＭＳ Ｐゴシック" charset="0"/>
              </a:rPr>
              <a:t>, Amazon WS, etc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.</a:t>
            </a:r>
          </a:p>
          <a:p>
            <a:pPr marL="457200" lvl="1" indent="0"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HIPAA compliant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messaging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Social media and HIPAA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7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It is possible 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to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become HIPAA aligned?  YES!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Is it worth the expense?  YES!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It builds a foundation &amp; culture of security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It creates a set of resources to align with other regulations</a:t>
            </a:r>
          </a:p>
          <a:p>
            <a:r>
              <a:rPr lang="en-US" sz="5400" i="1" dirty="0">
                <a:latin typeface="Tekton Pro" pitchFamily="34" charset="0"/>
                <a:ea typeface="ＭＳ Ｐゴシック" charset="0"/>
                <a:cs typeface="ＭＳ Ｐゴシック" charset="0"/>
              </a:rPr>
              <a:t>If you build it, they will come.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68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Q/A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you go from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46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110413" cy="11430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796212" cy="4038600"/>
          </a:xfrm>
        </p:spPr>
        <p:txBody>
          <a:bodyPr/>
          <a:lstStyle/>
          <a:p>
            <a:r>
              <a:rPr lang="en-US" sz="2000" dirty="0" smtClean="0"/>
              <a:t>The HIPAA Security Rule</a:t>
            </a:r>
          </a:p>
          <a:p>
            <a:pPr lvl="1"/>
            <a:r>
              <a:rPr lang="en-US" sz="1400" dirty="0">
                <a:solidFill>
                  <a:srgbClr val="969696"/>
                </a:solidFill>
                <a:hlinkClick r:id="rId2"/>
              </a:rPr>
              <a:t>http://</a:t>
            </a:r>
            <a:r>
              <a:rPr lang="en-US" sz="1400" dirty="0" err="1">
                <a:solidFill>
                  <a:srgbClr val="969696"/>
                </a:solidFill>
                <a:hlinkClick r:id="rId2"/>
              </a:rPr>
              <a:t>www.hhs.gov</a:t>
            </a:r>
            <a:r>
              <a:rPr lang="en-US" sz="1400" dirty="0">
                <a:solidFill>
                  <a:srgbClr val="969696"/>
                </a:solidFill>
                <a:hlinkClick r:id="rId2"/>
              </a:rPr>
              <a:t>/</a:t>
            </a:r>
            <a:r>
              <a:rPr lang="en-US" sz="1400" dirty="0" err="1">
                <a:solidFill>
                  <a:srgbClr val="969696"/>
                </a:solidFill>
                <a:hlinkClick r:id="rId2"/>
              </a:rPr>
              <a:t>ocr</a:t>
            </a:r>
            <a:r>
              <a:rPr lang="en-US" sz="1400" dirty="0">
                <a:solidFill>
                  <a:srgbClr val="969696"/>
                </a:solidFill>
                <a:hlinkClick r:id="rId2"/>
              </a:rPr>
              <a:t>/privacy/</a:t>
            </a:r>
            <a:r>
              <a:rPr lang="en-US" sz="1400" dirty="0" err="1">
                <a:solidFill>
                  <a:srgbClr val="969696"/>
                </a:solidFill>
                <a:hlinkClick r:id="rId2"/>
              </a:rPr>
              <a:t>hipaa</a:t>
            </a:r>
            <a:r>
              <a:rPr lang="en-US" sz="1400" dirty="0">
                <a:solidFill>
                  <a:srgbClr val="969696"/>
                </a:solidFill>
                <a:hlinkClick r:id="rId2"/>
              </a:rPr>
              <a:t>/administrative/</a:t>
            </a:r>
            <a:r>
              <a:rPr lang="en-US" sz="1400" dirty="0" err="1">
                <a:solidFill>
                  <a:srgbClr val="969696"/>
                </a:solidFill>
                <a:hlinkClick r:id="rId2"/>
              </a:rPr>
              <a:t>securityrule</a:t>
            </a:r>
            <a:r>
              <a:rPr lang="en-US" sz="1400" dirty="0">
                <a:solidFill>
                  <a:srgbClr val="969696"/>
                </a:solidFill>
                <a:hlinkClick r:id="rId2"/>
              </a:rPr>
              <a:t>/</a:t>
            </a:r>
            <a:r>
              <a:rPr lang="en-US" sz="1400" dirty="0" err="1">
                <a:solidFill>
                  <a:srgbClr val="969696"/>
                </a:solidFill>
                <a:hlinkClick r:id="rId2"/>
              </a:rPr>
              <a:t>index.html</a:t>
            </a:r>
            <a:endParaRPr lang="en-US" sz="1400" dirty="0" smtClean="0">
              <a:solidFill>
                <a:srgbClr val="969696"/>
              </a:solidFill>
            </a:endParaRPr>
          </a:p>
          <a:p>
            <a:r>
              <a:rPr lang="en-US" sz="2000" dirty="0" smtClean="0"/>
              <a:t>NIST 800-66: Guide to Implementing the HIPAA Security Rule</a:t>
            </a:r>
          </a:p>
          <a:p>
            <a:pPr lvl="1"/>
            <a:r>
              <a:rPr lang="en-US" sz="1400" dirty="0">
                <a:hlinkClick r:id="rId3"/>
              </a:rPr>
              <a:t>http://</a:t>
            </a:r>
            <a:r>
              <a:rPr lang="en-US" sz="1400" dirty="0" err="1">
                <a:hlinkClick r:id="rId3"/>
              </a:rPr>
              <a:t>csrc.nist.gov</a:t>
            </a:r>
            <a:r>
              <a:rPr lang="en-US" sz="1400" dirty="0">
                <a:hlinkClick r:id="rId3"/>
              </a:rPr>
              <a:t>/publications/</a:t>
            </a:r>
            <a:r>
              <a:rPr lang="en-US" sz="1400" dirty="0" err="1">
                <a:hlinkClick r:id="rId3"/>
              </a:rPr>
              <a:t>nistpubs</a:t>
            </a:r>
            <a:r>
              <a:rPr lang="en-US" sz="1400" dirty="0">
                <a:hlinkClick r:id="rId3"/>
              </a:rPr>
              <a:t>/800-66-Rev1/SP-800-66-Revision1.pdf</a:t>
            </a:r>
            <a:endParaRPr lang="en-US" sz="1400" dirty="0" smtClean="0"/>
          </a:p>
          <a:p>
            <a:r>
              <a:rPr lang="en-US" sz="2000" dirty="0" smtClean="0"/>
              <a:t>NIST 800-53: Recommended Security Controls</a:t>
            </a:r>
          </a:p>
          <a:p>
            <a:pPr lvl="1"/>
            <a:r>
              <a:rPr lang="en-US" sz="1400" dirty="0">
                <a:hlinkClick r:id="rId4"/>
              </a:rPr>
              <a:t>http://</a:t>
            </a:r>
            <a:r>
              <a:rPr lang="en-US" sz="1400" dirty="0" err="1">
                <a:hlinkClick r:id="rId4"/>
              </a:rPr>
              <a:t>csrc.nist.gov</a:t>
            </a:r>
            <a:r>
              <a:rPr lang="en-US" sz="1400" dirty="0">
                <a:hlinkClick r:id="rId4"/>
              </a:rPr>
              <a:t>/publications/</a:t>
            </a:r>
            <a:r>
              <a:rPr lang="en-US" sz="1400" dirty="0" err="1">
                <a:hlinkClick r:id="rId4"/>
              </a:rPr>
              <a:t>nistpubs</a:t>
            </a:r>
            <a:r>
              <a:rPr lang="en-US" sz="1400" dirty="0">
                <a:hlinkClick r:id="rId4"/>
              </a:rPr>
              <a:t>/800-53-Rev3/sp800-53-rev3-final_updated-errata_05-01-2010.pdf</a:t>
            </a:r>
            <a:endParaRPr lang="en-US" sz="1400" dirty="0" smtClean="0"/>
          </a:p>
          <a:p>
            <a:r>
              <a:rPr lang="en-US" sz="2000" dirty="0" smtClean="0"/>
              <a:t>NIST 800-53A: Guide for Assessing Security Controls</a:t>
            </a:r>
          </a:p>
          <a:p>
            <a:pPr lvl="1"/>
            <a:r>
              <a:rPr lang="en-US" sz="1400" dirty="0">
                <a:hlinkClick r:id="rId5"/>
              </a:rPr>
              <a:t>http://</a:t>
            </a:r>
            <a:r>
              <a:rPr lang="en-US" sz="1400" dirty="0" err="1">
                <a:hlinkClick r:id="rId5"/>
              </a:rPr>
              <a:t>csrc.nist.gov</a:t>
            </a:r>
            <a:r>
              <a:rPr lang="en-US" sz="1400" dirty="0">
                <a:hlinkClick r:id="rId5"/>
              </a:rPr>
              <a:t>/publications/</a:t>
            </a:r>
            <a:r>
              <a:rPr lang="en-US" sz="1400" dirty="0" err="1">
                <a:hlinkClick r:id="rId5"/>
              </a:rPr>
              <a:t>nistpubs</a:t>
            </a:r>
            <a:r>
              <a:rPr lang="en-US" sz="1400" dirty="0">
                <a:hlinkClick r:id="rId5"/>
              </a:rPr>
              <a:t>/800-53A-rev1/sp800-53A-rev1-final.pdf</a:t>
            </a:r>
            <a:endParaRPr lang="en-US" sz="1400" dirty="0" smtClean="0"/>
          </a:p>
          <a:p>
            <a:r>
              <a:rPr lang="en-US" sz="2000" dirty="0" smtClean="0"/>
              <a:t>FIPS 200: Federal Systems Minimum Security Requirements</a:t>
            </a:r>
          </a:p>
          <a:p>
            <a:pPr lvl="1"/>
            <a:r>
              <a:rPr lang="en-US" sz="1400" dirty="0">
                <a:hlinkClick r:id="rId6"/>
              </a:rPr>
              <a:t>http://</a:t>
            </a:r>
            <a:r>
              <a:rPr lang="en-US" sz="1400" dirty="0" err="1">
                <a:hlinkClick r:id="rId6"/>
              </a:rPr>
              <a:t>csrc.nist.gov</a:t>
            </a:r>
            <a:r>
              <a:rPr lang="en-US" sz="1400" dirty="0">
                <a:hlinkClick r:id="rId6"/>
              </a:rPr>
              <a:t>/publications/</a:t>
            </a:r>
            <a:r>
              <a:rPr lang="en-US" sz="1400" dirty="0" err="1">
                <a:hlinkClick r:id="rId6"/>
              </a:rPr>
              <a:t>fips</a:t>
            </a:r>
            <a:r>
              <a:rPr lang="en-US" sz="1400" dirty="0">
                <a:hlinkClick r:id="rId6"/>
              </a:rPr>
              <a:t>/fips200/FIPS-200-final-march.pdf</a:t>
            </a:r>
            <a:endParaRPr lang="en-US" sz="1400" dirty="0" smtClean="0"/>
          </a:p>
          <a:p>
            <a:r>
              <a:rPr lang="en-US" sz="2000" dirty="0" smtClean="0"/>
              <a:t>NIST HSR Toolkit</a:t>
            </a:r>
          </a:p>
          <a:p>
            <a:pPr lvl="1"/>
            <a:r>
              <a:rPr lang="en-US" sz="1400" dirty="0">
                <a:solidFill>
                  <a:srgbClr val="969696"/>
                </a:solidFill>
                <a:hlinkClick r:id="rId7"/>
              </a:rPr>
              <a:t>http://scap.nist.gov/hipaa</a:t>
            </a:r>
            <a:r>
              <a:rPr lang="en-US" sz="1400" dirty="0" smtClean="0">
                <a:solidFill>
                  <a:srgbClr val="969696"/>
                </a:solidFill>
                <a:hlinkClick r:id="rId7"/>
              </a:rPr>
              <a:t>/</a:t>
            </a:r>
            <a:endParaRPr lang="en-US" sz="1400" dirty="0" smtClean="0">
              <a:solidFill>
                <a:srgbClr val="969696"/>
              </a:solidFill>
            </a:endParaRPr>
          </a:p>
          <a:p>
            <a:pPr lvl="1"/>
            <a:endParaRPr lang="en-US" sz="1400" dirty="0">
              <a:solidFill>
                <a:srgbClr val="969696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969696"/>
                </a:solidFill>
              </a:rPr>
              <a:t>Significant contribution of material from: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969696"/>
                </a:solidFill>
              </a:rPr>
              <a:t>Bill Barnett Ph.D. - Director, Science Community Tools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969696"/>
                </a:solidFill>
              </a:rPr>
              <a:t>Anurag Shankar Ph.D. - Principal </a:t>
            </a:r>
            <a:r>
              <a:rPr lang="en-US" sz="1800" dirty="0">
                <a:solidFill>
                  <a:srgbClr val="969696"/>
                </a:solidFill>
              </a:rPr>
              <a:t>Project Analyst, UITS/IU School of </a:t>
            </a:r>
            <a:r>
              <a:rPr lang="en-US" sz="1800" dirty="0" smtClean="0">
                <a:solidFill>
                  <a:srgbClr val="969696"/>
                </a:solidFill>
              </a:rPr>
              <a:t>Medicine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969696"/>
                </a:solidFill>
              </a:rPr>
              <a:t>Indiana University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4191000"/>
            <a:ext cx="1066800" cy="131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49993df-8f6f-457a-ad3d-15e0633be5d8" descr="834E0420-D7D5-4C0F-866D-13D338C5D4AB@hsd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1245264" cy="13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9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 Privacy Rule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969696"/>
                </a:solidFill>
                <a:latin typeface="Arial" charset="0"/>
                <a:ea typeface="ＭＳ Ｐゴシック" charset="0"/>
                <a:cs typeface="ＭＳ Ｐゴシック" charset="0"/>
              </a:rPr>
              <a:t>The Privacy Rule “</a:t>
            </a:r>
            <a:r>
              <a:rPr lang="en-US" sz="2600" dirty="0">
                <a:solidFill>
                  <a:srgbClr val="969696"/>
                </a:solidFill>
                <a:latin typeface="Arial" charset="0"/>
                <a:ea typeface="ＭＳ Ｐゴシック" charset="0"/>
              </a:rPr>
              <a:t>applies to health plans, health care clearinghouses, and to any health care provider who transmits health information in electronic form</a:t>
            </a:r>
            <a:r>
              <a:rPr lang="en-US" sz="2600" i="1" dirty="0">
                <a:solidFill>
                  <a:srgbClr val="969696"/>
                </a:solidFill>
                <a:latin typeface="Arial" charset="0"/>
                <a:ea typeface="ＭＳ Ｐゴシック" charset="0"/>
              </a:rPr>
              <a:t>” </a:t>
            </a:r>
            <a:r>
              <a:rPr lang="en-US" sz="2600" dirty="0" smtClean="0">
                <a:solidFill>
                  <a:srgbClr val="969696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DHS.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rgbClr val="969696"/>
                </a:solidFill>
                <a:latin typeface="Arial" charset="0"/>
                <a:ea typeface="ＭＳ Ｐゴシック" charset="0"/>
                <a:cs typeface="ＭＳ Ｐゴシック" charset="0"/>
              </a:rPr>
              <a:t>It protects “individually identifiable health information </a:t>
            </a:r>
            <a:r>
              <a:rPr lang="en-US" sz="2600" dirty="0">
                <a:solidFill>
                  <a:srgbClr val="969696"/>
                </a:solidFill>
                <a:latin typeface="Arial" charset="0"/>
                <a:ea typeface="ＭＳ Ｐゴシック" charset="0"/>
              </a:rPr>
              <a:t>held or transmitted by a covered entity or its business associate, in any form or media, whether electronic, paper, or oral”.</a:t>
            </a:r>
            <a:endParaRPr lang="en-US" sz="2600" dirty="0">
              <a:solidFill>
                <a:srgbClr val="96969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Security Rule</a:t>
            </a:r>
            <a:br>
              <a:rPr lang="en-US" dirty="0" smtClean="0"/>
            </a:br>
            <a:r>
              <a:rPr lang="en-US" dirty="0" smtClean="0"/>
              <a:t>IT – Security rule rules!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Security Rule requires 1. administrative, </a:t>
            </a: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 smtClean="0">
                <a:solidFill>
                  <a:srgbClr val="969696"/>
                </a:solidFill>
                <a:latin typeface="Arial" charset="0"/>
                <a:ea typeface="ＭＳ Ｐゴシック" charset="0"/>
                <a:cs typeface="ＭＳ Ｐゴシック" charset="0"/>
              </a:rPr>
              <a:t>Technical </a:t>
            </a:r>
            <a:r>
              <a:rPr lang="en-US" sz="2400" b="1" dirty="0">
                <a:solidFill>
                  <a:srgbClr val="969696"/>
                </a:solidFill>
                <a:latin typeface="Arial" charset="0"/>
                <a:ea typeface="ＭＳ Ｐゴシック" charset="0"/>
                <a:cs typeface="ＭＳ Ｐゴシック" charset="0"/>
              </a:rPr>
              <a:t>safeguards </a:t>
            </a:r>
            <a:r>
              <a:rPr lang="en-US" sz="2400" b="1" dirty="0" smtClean="0">
                <a:solidFill>
                  <a:srgbClr val="969696"/>
                </a:solidFill>
                <a:latin typeface="Arial" charset="0"/>
                <a:ea typeface="ＭＳ Ｐゴシック" charset="0"/>
                <a:cs typeface="ＭＳ Ｐゴシック" charset="0"/>
              </a:rPr>
              <a:t>to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srgbClr val="969696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969696"/>
                </a:solidFill>
                <a:latin typeface="Arial" charset="0"/>
                <a:ea typeface="ＭＳ Ｐゴシック" charset="0"/>
              </a:rPr>
              <a:t>Ensure the confidentiality, integrity, and availability of all e-PHI they create, receive, maintain or transmit</a:t>
            </a:r>
            <a:r>
              <a:rPr lang="en-US" sz="1800" dirty="0" smtClean="0">
                <a:solidFill>
                  <a:srgbClr val="969696"/>
                </a:solidFill>
                <a:latin typeface="Arial" charset="0"/>
                <a:ea typeface="ＭＳ Ｐゴシック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solidFill>
                <a:srgbClr val="969696"/>
              </a:solidFill>
              <a:latin typeface="Arial" charset="0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969696"/>
                </a:solidFill>
                <a:latin typeface="Arial" charset="0"/>
                <a:ea typeface="ＭＳ Ｐゴシック" charset="0"/>
              </a:rPr>
              <a:t>Identify and protect against reasonably anticipated threats to the security or integrity of the information</a:t>
            </a:r>
            <a:r>
              <a:rPr lang="en-US" sz="1800" dirty="0" smtClean="0">
                <a:solidFill>
                  <a:srgbClr val="969696"/>
                </a:solidFill>
                <a:latin typeface="Arial" charset="0"/>
                <a:ea typeface="ＭＳ Ｐゴシック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solidFill>
                <a:srgbClr val="969696"/>
              </a:solidFill>
              <a:latin typeface="Arial" charset="0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969696"/>
                </a:solidFill>
                <a:latin typeface="Arial" charset="0"/>
                <a:ea typeface="ＭＳ Ｐゴシック" charset="0"/>
              </a:rPr>
              <a:t>Protect against reasonably anticipated, impermissible uses or disclosures</a:t>
            </a:r>
            <a:r>
              <a:rPr lang="en-US" sz="1800" dirty="0" smtClean="0">
                <a:solidFill>
                  <a:srgbClr val="969696"/>
                </a:solidFill>
                <a:latin typeface="Arial" charset="0"/>
                <a:ea typeface="ＭＳ Ｐゴシック" charset="0"/>
              </a:rPr>
              <a:t>;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solidFill>
                <a:srgbClr val="969696"/>
              </a:solidFill>
              <a:latin typeface="Arial" charset="0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969696"/>
                </a:solidFill>
                <a:latin typeface="Arial" charset="0"/>
                <a:ea typeface="ＭＳ Ｐゴシック" charset="0"/>
              </a:rPr>
              <a:t>Ensure compliance by their workforce; </a:t>
            </a:r>
            <a:r>
              <a:rPr lang="en-US" sz="1800" dirty="0" smtClean="0">
                <a:solidFill>
                  <a:srgbClr val="969696"/>
                </a:solidFill>
                <a:latin typeface="Arial" charset="0"/>
                <a:ea typeface="ＭＳ Ｐゴシック" charset="0"/>
              </a:rPr>
              <a:t>and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solidFill>
                <a:srgbClr val="969696"/>
              </a:solidFill>
              <a:latin typeface="Arial" charset="0"/>
              <a:ea typeface="ＭＳ Ｐゴシック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969696"/>
                </a:solidFill>
                <a:latin typeface="Arial" charset="0"/>
                <a:ea typeface="ＭＳ Ｐゴシック" charset="0"/>
              </a:rPr>
              <a:t>Provide a means for managing risk in an ongoing fashion</a:t>
            </a:r>
            <a:r>
              <a:rPr lang="en-US" sz="1800" dirty="0" smtClean="0">
                <a:solidFill>
                  <a:srgbClr val="969696"/>
                </a:solidFill>
                <a:latin typeface="Arial" charset="0"/>
                <a:ea typeface="ＭＳ Ｐゴシック" charset="0"/>
              </a:rPr>
              <a:t>.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solidFill>
                <a:srgbClr val="969696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HIPAA </a:t>
            </a: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Covered Entity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482725"/>
          </a:xfrm>
        </p:spPr>
        <p:txBody>
          <a:bodyPr/>
          <a:lstStyle/>
          <a:p>
            <a:r>
              <a:rPr lang="en-US" dirty="0">
                <a:solidFill>
                  <a:srgbClr val="B2B2B2"/>
                </a:solidFill>
              </a:rPr>
              <a:t>health plans, health care clearinghouses, and health care providers that transmit health </a:t>
            </a:r>
            <a:r>
              <a:rPr lang="en-US" dirty="0" smtClean="0">
                <a:solidFill>
                  <a:srgbClr val="B2B2B2"/>
                </a:solidFill>
              </a:rPr>
              <a:t>information</a:t>
            </a:r>
            <a:endParaRPr lang="en-US" dirty="0">
              <a:solidFill>
                <a:srgbClr val="B2B2B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Business Associate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06925"/>
          </a:xfrm>
        </p:spPr>
        <p:txBody>
          <a:bodyPr/>
          <a:lstStyle/>
          <a:p>
            <a:r>
              <a:rPr lang="en-US" dirty="0" smtClean="0">
                <a:solidFill>
                  <a:srgbClr val="B2B2B2"/>
                </a:solidFill>
              </a:rPr>
              <a:t>Receive </a:t>
            </a:r>
            <a:r>
              <a:rPr lang="en-US" dirty="0" err="1">
                <a:solidFill>
                  <a:srgbClr val="B2B2B2"/>
                </a:solidFill>
              </a:rPr>
              <a:t>ePHI</a:t>
            </a:r>
            <a:r>
              <a:rPr lang="en-US" dirty="0">
                <a:solidFill>
                  <a:srgbClr val="B2B2B2"/>
                </a:solidFill>
              </a:rPr>
              <a:t> from a Covered Entity, or may create or obtain PHI </a:t>
            </a:r>
            <a:r>
              <a:rPr lang="en-US" dirty="0" smtClean="0">
                <a:solidFill>
                  <a:srgbClr val="B2B2B2"/>
                </a:solidFill>
              </a:rPr>
              <a:t>from </a:t>
            </a:r>
            <a:r>
              <a:rPr lang="en-US" dirty="0">
                <a:solidFill>
                  <a:srgbClr val="B2B2B2"/>
                </a:solidFill>
              </a:rPr>
              <a:t>other parties for use on behalf of Covered Entity.</a:t>
            </a:r>
          </a:p>
          <a:p>
            <a:r>
              <a:rPr lang="en-US" dirty="0">
                <a:solidFill>
                  <a:srgbClr val="B2B2B2"/>
                </a:solidFill>
              </a:rPr>
              <a:t>A person or entity that performs certain functions or activities that involve the use or disclosure of PHI on behalf of, or provides services to, a covered entity. </a:t>
            </a:r>
            <a:r>
              <a:rPr lang="en-US" dirty="0">
                <a:solidFill>
                  <a:srgbClr val="969696"/>
                </a:solidFill>
              </a:rPr>
              <a:t> 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77312" y="3886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Hybrid Function</a:t>
            </a:r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4724400"/>
            <a:ext cx="4040188" cy="14827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B2B2B2"/>
                </a:solidFill>
              </a:rPr>
              <a:t>uses </a:t>
            </a:r>
            <a:r>
              <a:rPr lang="en-US" dirty="0">
                <a:solidFill>
                  <a:srgbClr val="B2B2B2"/>
                </a:solidFill>
              </a:rPr>
              <a:t>or discloses </a:t>
            </a:r>
            <a:r>
              <a:rPr lang="en-US" dirty="0" err="1" smtClean="0">
                <a:solidFill>
                  <a:srgbClr val="B2B2B2"/>
                </a:solidFill>
              </a:rPr>
              <a:t>ePHI</a:t>
            </a:r>
            <a:r>
              <a:rPr lang="en-US" dirty="0" smtClean="0">
                <a:solidFill>
                  <a:srgbClr val="B2B2B2"/>
                </a:solidFill>
              </a:rPr>
              <a:t> for </a:t>
            </a:r>
            <a:r>
              <a:rPr lang="en-US" dirty="0">
                <a:solidFill>
                  <a:srgbClr val="B2B2B2"/>
                </a:solidFill>
              </a:rPr>
              <a:t>only a part of its business operations. </a:t>
            </a:r>
          </a:p>
        </p:txBody>
      </p:sp>
    </p:spTree>
    <p:extLst>
      <p:ext uri="{BB962C8B-B14F-4D97-AF65-F5344CB8AC3E}">
        <p14:creationId xmlns:p14="http://schemas.microsoft.com/office/powerpoint/2010/main" val="1328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HITECH – Stricter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2009 HITECH enactment</a:t>
            </a:r>
          </a:p>
          <a:p>
            <a:r>
              <a:rPr lang="en-US" dirty="0" smtClean="0"/>
              <a:t>Stricter penalties</a:t>
            </a:r>
          </a:p>
          <a:p>
            <a:r>
              <a:rPr lang="en-US" dirty="0" smtClean="0"/>
              <a:t>Penalties</a:t>
            </a:r>
          </a:p>
          <a:p>
            <a:pPr lvl="1"/>
            <a:r>
              <a:rPr lang="en-US" dirty="0" smtClean="0"/>
              <a:t>Civil and criminal </a:t>
            </a:r>
          </a:p>
          <a:p>
            <a:pPr lvl="1"/>
            <a:r>
              <a:rPr lang="en-US" dirty="0" smtClean="0"/>
              <a:t>Maximum penalty $1.5 million and 10 years in prison</a:t>
            </a:r>
          </a:p>
          <a:p>
            <a:r>
              <a:rPr lang="en-US" dirty="0" smtClean="0"/>
              <a:t>Think about it …prison, personal penalties.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2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Insurance Portability and Accountability Act Scope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Take a moment to ask yourself where do you have data at your institution that might fall under HIPAA scope?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dirty="0" smtClean="0"/>
              <a:t>IU Departments Impacted by HIPAA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/>
          <a:p>
            <a:r>
              <a:rPr lang="en-US" dirty="0" smtClean="0"/>
              <a:t>School of Medicine – multiple locations around the state.</a:t>
            </a:r>
          </a:p>
          <a:p>
            <a:r>
              <a:rPr lang="en-US" dirty="0" smtClean="0"/>
              <a:t>School of Nursing</a:t>
            </a:r>
          </a:p>
          <a:p>
            <a:r>
              <a:rPr lang="en-US" dirty="0" smtClean="0"/>
              <a:t>Allied Health</a:t>
            </a:r>
            <a:endParaRPr lang="en-US" dirty="0"/>
          </a:p>
          <a:p>
            <a:r>
              <a:rPr lang="en-US" dirty="0" smtClean="0"/>
              <a:t>School of Education  </a:t>
            </a:r>
          </a:p>
          <a:p>
            <a:r>
              <a:rPr lang="en-US" dirty="0" smtClean="0"/>
              <a:t>School of Social Work</a:t>
            </a:r>
          </a:p>
          <a:p>
            <a:r>
              <a:rPr lang="en-US" dirty="0" smtClean="0"/>
              <a:t>School of Optometry </a:t>
            </a:r>
          </a:p>
          <a:p>
            <a:r>
              <a:rPr lang="en-US" dirty="0" smtClean="0"/>
              <a:t>And many more……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/>
          <a:p>
            <a:r>
              <a:rPr lang="en-US" dirty="0" smtClean="0"/>
              <a:t>School of Dentistry</a:t>
            </a:r>
          </a:p>
          <a:p>
            <a:r>
              <a:rPr lang="en-US" dirty="0" smtClean="0"/>
              <a:t>Speech and Hearing Department</a:t>
            </a:r>
          </a:p>
          <a:p>
            <a:r>
              <a:rPr lang="en-US" dirty="0" smtClean="0"/>
              <a:t>Human Resources (Health Plan)</a:t>
            </a:r>
          </a:p>
          <a:p>
            <a:r>
              <a:rPr lang="en-US" dirty="0" smtClean="0"/>
              <a:t>Student Health Center</a:t>
            </a:r>
          </a:p>
          <a:p>
            <a:r>
              <a:rPr lang="en-US" dirty="0" smtClean="0"/>
              <a:t>Psychology Department</a:t>
            </a:r>
          </a:p>
          <a:p>
            <a:r>
              <a:rPr lang="en-US" dirty="0" smtClean="0"/>
              <a:t>Research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4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Associates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03" y="2590800"/>
            <a:ext cx="2246461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1018" y="1981200"/>
            <a:ext cx="2436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Indiana University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3029"/>
            <a:ext cx="323814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62756" y="1529867"/>
            <a:ext cx="2724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Hospitals and Clinics</a:t>
            </a:r>
          </a:p>
          <a:p>
            <a:endParaRPr lang="en-US" sz="2400" dirty="0" smtClean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32431" y="4038755"/>
            <a:ext cx="2714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Vendors and Service</a:t>
            </a:r>
          </a:p>
          <a:p>
            <a:r>
              <a:rPr lang="en-US" sz="2400" dirty="0" smtClean="0"/>
              <a:t>Suppliers</a:t>
            </a:r>
            <a:endParaRPr lang="en-US" sz="2400" dirty="0" smtClean="0">
              <a:latin typeface="+mn-lt"/>
            </a:endParaRPr>
          </a:p>
        </p:txBody>
      </p:sp>
      <p:pic>
        <p:nvPicPr>
          <p:cNvPr id="1029" name="Picture 5" descr="C:\Users\dcromwel\AppData\Local\Microsoft\Windows\Temporary Internet Files\Content.IE5\V858FMKA\MC90043935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72859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-BC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ITS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1157</Words>
  <Application>Microsoft Office PowerPoint</Application>
  <PresentationFormat>On-screen Show (4:3)</PresentationFormat>
  <Paragraphs>248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Black-BCW</vt:lpstr>
      <vt:lpstr>UITS-Black</vt:lpstr>
      <vt:lpstr>Providing Private Cloud Services to  Support HIPAA Compliance  Dennis Cromwell – Associate Vice President of Enterprise Infrastructure at Indiana University John Weakley – Director Enterprise Infrastructure  at Indiana University </vt:lpstr>
      <vt:lpstr>Health Insurance Portability and Accountability Act</vt:lpstr>
      <vt:lpstr>HIPAA Privacy Rule </vt:lpstr>
      <vt:lpstr>The Security Rule IT – Security rule rules! </vt:lpstr>
      <vt:lpstr>HIPAA Terms</vt:lpstr>
      <vt:lpstr>HITECH – Stricter Enforcement</vt:lpstr>
      <vt:lpstr>Health Insurance Portability and Accountability Act Scope</vt:lpstr>
      <vt:lpstr>IU Departments Impacted by HIPAA</vt:lpstr>
      <vt:lpstr>Business Associates </vt:lpstr>
      <vt:lpstr>Where BA comes into play…..</vt:lpstr>
      <vt:lpstr>What is/isn’t Covered by HIPAA …basically, if no healthcare component then not PHI</vt:lpstr>
      <vt:lpstr>HIPPA @ Indiana University</vt:lpstr>
      <vt:lpstr>Why start with research ? </vt:lpstr>
      <vt:lpstr>HIPAA Alignment</vt:lpstr>
      <vt:lpstr>HIPAA Alignment Process (HOW?)</vt:lpstr>
      <vt:lpstr>HIPAA Aligned Services @ IU</vt:lpstr>
      <vt:lpstr>PowerPoint Presentation</vt:lpstr>
      <vt:lpstr>Infrastructure as a Service</vt:lpstr>
      <vt:lpstr>Platform as a Service</vt:lpstr>
      <vt:lpstr>Software as a Service</vt:lpstr>
      <vt:lpstr>Indiana University Data Center Service</vt:lpstr>
      <vt:lpstr>Benefits to HIPAA Alignment at Indiana University</vt:lpstr>
      <vt:lpstr>Benefits – Before and After</vt:lpstr>
      <vt:lpstr>HIPAA 2.0</vt:lpstr>
      <vt:lpstr>Conclusions</vt:lpstr>
      <vt:lpstr>Q/A</vt:lpstr>
      <vt:lpstr>Resources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Private Cloud Services to  Support HIPAA Compliance  Dennis Cromwell – Associate Vice President of Enterprise Infrastructure at Indiana University John Weakley – Director Enterprise Infrastructure  at Indiana University</dc:title>
  <dc:creator>Weakley, John A</dc:creator>
  <cp:lastModifiedBy>Weakley, John A</cp:lastModifiedBy>
  <cp:revision>60</cp:revision>
  <dcterms:created xsi:type="dcterms:W3CDTF">2013-02-08T12:41:04Z</dcterms:created>
  <dcterms:modified xsi:type="dcterms:W3CDTF">2013-04-17T01:13:14Z</dcterms:modified>
</cp:coreProperties>
</file>