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8" r:id="rId3"/>
    <p:sldId id="260" r:id="rId4"/>
    <p:sldId id="257" r:id="rId5"/>
    <p:sldId id="315" r:id="rId6"/>
    <p:sldId id="262" r:id="rId7"/>
    <p:sldId id="307" r:id="rId8"/>
    <p:sldId id="308" r:id="rId9"/>
    <p:sldId id="310" r:id="rId10"/>
    <p:sldId id="309" r:id="rId11"/>
    <p:sldId id="311" r:id="rId12"/>
    <p:sldId id="279" r:id="rId13"/>
    <p:sldId id="30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7685" autoAdjust="0"/>
  </p:normalViewPr>
  <p:slideViewPr>
    <p:cSldViewPr>
      <p:cViewPr varScale="1">
        <p:scale>
          <a:sx n="95" d="100"/>
          <a:sy n="95" d="100"/>
        </p:scale>
        <p:origin x="-6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824EC8-D617-46D9-B07F-B7575FA8E772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F2F355B-5D38-40A4-9486-9725CFFE5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</a:t>
            </a:r>
            <a:r>
              <a:rPr lang="en-US" baseline="0" dirty="0" smtClean="0"/>
              <a:t> group doing its own thing in terms of providing storage and backing up their storage</a:t>
            </a:r>
          </a:p>
          <a:p>
            <a:r>
              <a:rPr lang="en-US" baseline="0" dirty="0" smtClean="0"/>
              <a:t>Schools had different types of data to backup </a:t>
            </a:r>
          </a:p>
          <a:p>
            <a:r>
              <a:rPr lang="en-US" baseline="0" dirty="0" smtClean="0"/>
              <a:t>Administrative departments had different storage and retention requirements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Redo slide with </a:t>
            </a:r>
            <a:r>
              <a:rPr lang="en-US" dirty="0" err="1" smtClean="0"/>
              <a:t>netapps</a:t>
            </a:r>
            <a:r>
              <a:rPr lang="en-US" dirty="0" smtClean="0"/>
              <a:t> from schools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Redo slide with </a:t>
            </a:r>
            <a:r>
              <a:rPr lang="en-US" dirty="0" err="1" smtClean="0"/>
              <a:t>netapps</a:t>
            </a:r>
            <a:r>
              <a:rPr lang="en-US" dirty="0" smtClean="0"/>
              <a:t> from schools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1/12/2009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Enterprise Storage at the Institute for Advanced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5715000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Jonathan Peele – Computer Mgr ITG</a:t>
            </a:r>
          </a:p>
          <a:p>
            <a:r>
              <a:rPr lang="en-US" dirty="0" smtClean="0"/>
              <a:t>Institute for Advanced Study</a:t>
            </a:r>
          </a:p>
          <a:p>
            <a:r>
              <a:rPr lang="en-US" dirty="0" smtClean="0"/>
              <a:t>jmpeele@ias.edu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Centralized Enterprise Storage</a:t>
            </a:r>
            <a:endParaRPr lang="en-US" dirty="0"/>
          </a:p>
        </p:txBody>
      </p:sp>
      <p:pic>
        <p:nvPicPr>
          <p:cNvPr id="6" name="Picture 5" descr="Enterprise Storage new layou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00200"/>
            <a:ext cx="7620000" cy="50667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 Interface</a:t>
            </a:r>
            <a:endParaRPr lang="en-US" dirty="0"/>
          </a:p>
        </p:txBody>
      </p:sp>
      <p:pic>
        <p:nvPicPr>
          <p:cNvPr id="1026" name="Picture 2" descr="C:\Users\jmpeele\Desktop\gu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905000"/>
            <a:ext cx="6450012" cy="4845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IAS Storage - Review</a:t>
            </a:r>
          </a:p>
        </p:txBody>
      </p:sp>
      <p:sp>
        <p:nvSpPr>
          <p:cNvPr id="27653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Flexible and expandable storage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Saved money over individual </a:t>
            </a:r>
            <a:r>
              <a:rPr lang="en-US" dirty="0" err="1" smtClean="0"/>
              <a:t>NetApp</a:t>
            </a:r>
            <a:r>
              <a:rPr lang="en-US" dirty="0" smtClean="0"/>
              <a:t> purchases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Provide fast Disk-to-Disk backup for servers using Open System </a:t>
            </a:r>
            <a:r>
              <a:rPr lang="en-US" dirty="0" err="1" smtClean="0"/>
              <a:t>SnapVault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Centralized backup and recovery for many storage systems on campus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Standardized storage media for offsite backups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IT staff in all computing groups can administer the device. 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Contact Information</a:t>
            </a:r>
          </a:p>
        </p:txBody>
      </p:sp>
      <p:sp>
        <p:nvSpPr>
          <p:cNvPr id="54277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381000" y="3048000"/>
            <a:ext cx="8305800" cy="2667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2400" dirty="0" smtClean="0"/>
              <a:t>Jonathan Peele – Computer Mgr ITG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/>
              <a:t>Institute for Advanced Study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/>
              <a:t>jmpeele@ias.edu</a:t>
            </a:r>
          </a:p>
          <a:p>
            <a:pPr marL="0" indent="0" algn="ctr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jmpeele\Desktop\FuldHal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5410200"/>
            <a:ext cx="2905125" cy="1285875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Located in Princeton, NJ</a:t>
            </a:r>
          </a:p>
          <a:p>
            <a:r>
              <a:rPr lang="en-US" dirty="0" smtClean="0"/>
              <a:t>Approx 400 Members/Faculty/Staff</a:t>
            </a:r>
          </a:p>
          <a:p>
            <a:r>
              <a:rPr lang="en-US" dirty="0" smtClean="0"/>
              <a:t>Four schools, administration and many programs</a:t>
            </a:r>
          </a:p>
          <a:p>
            <a:pPr lvl="1"/>
            <a:r>
              <a:rPr lang="en-US" dirty="0" smtClean="0"/>
              <a:t>School of Historical Studies - School of Mathematics</a:t>
            </a:r>
          </a:p>
          <a:p>
            <a:pPr lvl="1"/>
            <a:r>
              <a:rPr lang="en-US" dirty="0" smtClean="0"/>
              <a:t>School of Natural Sciences - School of Social Science</a:t>
            </a:r>
          </a:p>
          <a:p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Three computing support groups</a:t>
            </a:r>
          </a:p>
          <a:p>
            <a:pPr lvl="1"/>
            <a:r>
              <a:rPr lang="en-US" dirty="0" smtClean="0"/>
              <a:t>Networking and DB Integration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IAS</a:t>
            </a:r>
            <a:endParaRPr lang="en-US" dirty="0"/>
          </a:p>
        </p:txBody>
      </p:sp>
      <p:pic>
        <p:nvPicPr>
          <p:cNvPr id="1032" name="Picture 8" descr="C:\Users\jmpeele\Desktop\ias_frontpage_brandin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33400"/>
            <a:ext cx="4953000" cy="84820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3000" y="6019800"/>
            <a:ext cx="2194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www.ias.edu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Enterprise Storage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Each computing group maintains its own storage devices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Schools have different storage requirements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Many servers are connected to storage resources within each computing group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Storage backups are created on hard drives, tapes or redundant filers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Offsite backups are stored on a variety of media  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Storage Layout</a:t>
            </a:r>
            <a:endParaRPr lang="en-US" dirty="0"/>
          </a:p>
        </p:txBody>
      </p:sp>
      <p:pic>
        <p:nvPicPr>
          <p:cNvPr id="6" name="Picture 5" descr="Enterprise Storage old layou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676400"/>
            <a:ext cx="7245910" cy="4746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Goals for Enterprise Storage</a:t>
            </a:r>
          </a:p>
        </p:txBody>
      </p:sp>
      <p:sp>
        <p:nvSpPr>
          <p:cNvPr id="10245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Increase storage resources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Consolidate storage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Effortless backups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Quick disaster recovery on multiple levels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Provide a home for storage needed by new campus-wide services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Streamline the process for capturing data for offsite storage 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Scalable and reliable with fault tolerance</a:t>
            </a:r>
          </a:p>
          <a:p>
            <a:r>
              <a:rPr lang="en-US" dirty="0" smtClean="0"/>
              <a:t>Accessible from different types of platforms</a:t>
            </a:r>
          </a:p>
          <a:p>
            <a:r>
              <a:rPr lang="en-US" dirty="0" smtClean="0"/>
              <a:t>Easy-to-use administration 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on our requirements, we chose a 85T </a:t>
            </a:r>
            <a:r>
              <a:rPr lang="en-US" dirty="0" err="1" smtClean="0"/>
              <a:t>NetApp</a:t>
            </a:r>
            <a:r>
              <a:rPr lang="en-US" dirty="0" smtClean="0"/>
              <a:t> FAS3040 with a Sun </a:t>
            </a:r>
            <a:r>
              <a:rPr lang="en-US" dirty="0" err="1" smtClean="0"/>
              <a:t>StorageTek</a:t>
            </a:r>
            <a:r>
              <a:rPr lang="en-US" dirty="0" smtClean="0"/>
              <a:t> SL48 tape library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NetApp</a:t>
            </a:r>
            <a:r>
              <a:rPr lang="en-US" dirty="0" smtClean="0"/>
              <a:t> FAS3040 with tape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3074" name="Picture 2" descr="C:\Users\jmpeele\Desktop\netapp30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819400"/>
            <a:ext cx="2468562" cy="329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2350</TotalTime>
  <Words>313</Words>
  <Application>Microsoft Office PowerPoint</Application>
  <PresentationFormat>On-screen Show (4:3)</PresentationFormat>
  <Paragraphs>63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Enterprise Storage at the Institute for Advanced Study</vt:lpstr>
      <vt:lpstr>About IAS</vt:lpstr>
      <vt:lpstr>Enterprise Storage</vt:lpstr>
      <vt:lpstr>Storage Background</vt:lpstr>
      <vt:lpstr>Storage Layout</vt:lpstr>
      <vt:lpstr>Goals for Enterprise Storage</vt:lpstr>
      <vt:lpstr>Requirements</vt:lpstr>
      <vt:lpstr>Solution</vt:lpstr>
      <vt:lpstr>NetApp FAS3040 with tape library</vt:lpstr>
      <vt:lpstr>Centralized Enterprise Storage</vt:lpstr>
      <vt:lpstr>Administration Interface</vt:lpstr>
      <vt:lpstr>IAS Storage - Review</vt:lpstr>
      <vt:lpstr>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Storage at IAS</dc:title>
  <dc:creator>Jonathan Peele</dc:creator>
  <dc:description>MARC Educause 2009</dc:description>
  <cp:lastModifiedBy>Jonathan Peele</cp:lastModifiedBy>
  <cp:revision>151</cp:revision>
  <cp:lastPrinted>2009-01-07T14:03:49Z</cp:lastPrinted>
  <dcterms:created xsi:type="dcterms:W3CDTF">2009-01-08T14:22:30Z</dcterms:created>
  <dcterms:modified xsi:type="dcterms:W3CDTF">2009-01-12T15:38:08Z</dcterms:modified>
</cp:coreProperties>
</file>