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9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734009"/>
            <a:ext cx="6498158" cy="1724867"/>
          </a:xfrm>
        </p:spPr>
        <p:txBody>
          <a:bodyPr/>
          <a:lstStyle/>
          <a:p>
            <a:r>
              <a:rPr lang="en-US" b="1" i="1" dirty="0" smtClean="0"/>
              <a:t>Leaping </a:t>
            </a:r>
            <a:r>
              <a:rPr lang="en-US" b="1" i="1" dirty="0"/>
              <a:t>into the </a:t>
            </a:r>
            <a:r>
              <a:rPr lang="en-US" b="1" i="1" dirty="0" smtClean="0"/>
              <a:t>Clouds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553" y="3610004"/>
            <a:ext cx="6901452" cy="2454321"/>
          </a:xfrm>
        </p:spPr>
        <p:txBody>
          <a:bodyPr>
            <a:normAutofit/>
          </a:bodyPr>
          <a:lstStyle/>
          <a:p>
            <a:r>
              <a:rPr lang="en-US" sz="2400" b="1" i="1" dirty="0">
                <a:solidFill>
                  <a:schemeClr val="tx1"/>
                </a:solidFill>
              </a:rPr>
              <a:t>Different Philosophies and Approaches to Hosted E-mail </a:t>
            </a:r>
            <a:r>
              <a:rPr lang="en-US" sz="2400" b="1" i="1">
                <a:solidFill>
                  <a:schemeClr val="tx1"/>
                </a:solidFill>
              </a:rPr>
              <a:t>and </a:t>
            </a:r>
            <a:endParaRPr lang="en-US" sz="2400" b="1" i="1" smtClean="0">
              <a:solidFill>
                <a:schemeClr val="tx1"/>
              </a:solidFill>
            </a:endParaRPr>
          </a:p>
          <a:p>
            <a:r>
              <a:rPr lang="en-US" sz="2400" b="1" i="1" smtClean="0">
                <a:solidFill>
                  <a:schemeClr val="tx1"/>
                </a:solidFill>
              </a:rPr>
              <a:t>Collaborative </a:t>
            </a:r>
            <a:r>
              <a:rPr lang="en-US" sz="2400" b="1" i="1" dirty="0">
                <a:solidFill>
                  <a:schemeClr val="tx1"/>
                </a:solidFill>
              </a:rPr>
              <a:t>Software Solutions</a:t>
            </a:r>
            <a:r>
              <a:rPr lang="en-US" sz="2400" b="1" i="1" dirty="0" smtClean="0">
                <a:solidFill>
                  <a:schemeClr val="tx1"/>
                </a:solidFill>
              </a:rPr>
              <a:t>.</a:t>
            </a:r>
          </a:p>
          <a:p>
            <a:endParaRPr lang="en-US" b="1" i="1" dirty="0" smtClean="0">
              <a:solidFill>
                <a:schemeClr val="tx1"/>
              </a:solidFill>
            </a:endParaRPr>
          </a:p>
          <a:p>
            <a:endParaRPr lang="en-US" b="1" i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Wednesday, January 12, </a:t>
            </a:r>
            <a:r>
              <a:rPr lang="en-US" dirty="0" smtClean="0">
                <a:solidFill>
                  <a:schemeClr val="tx1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:45pm</a:t>
            </a:r>
            <a:endParaRPr lang="en-US" b="1" i="1" dirty="0">
              <a:solidFill>
                <a:schemeClr val="tx1"/>
              </a:solidFill>
            </a:endParaRPr>
          </a:p>
          <a:p>
            <a:endParaRPr lang="en-US" b="1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216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 smtClean="0"/>
              <a:t>Is </a:t>
            </a:r>
            <a:r>
              <a:rPr lang="en-US" dirty="0"/>
              <a:t>hosted </a:t>
            </a:r>
            <a:r>
              <a:rPr lang="en-US" dirty="0" smtClean="0"/>
              <a:t>e-mail </a:t>
            </a:r>
            <a:r>
              <a:rPr lang="en-US" dirty="0"/>
              <a:t>here to stay? Based on your experiences, are you considering any other cloud services?  </a:t>
            </a:r>
          </a:p>
        </p:txBody>
      </p:sp>
    </p:spTree>
    <p:extLst>
      <p:ext uri="{BB962C8B-B14F-4D97-AF65-F5344CB8AC3E}">
        <p14:creationId xmlns:p14="http://schemas.microsoft.com/office/powerpoint/2010/main" xmlns="" val="4990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</a:p>
          <a:p>
            <a:r>
              <a:rPr lang="en-US" dirty="0" smtClean="0"/>
              <a:t>Presenters:</a:t>
            </a:r>
          </a:p>
          <a:p>
            <a:pPr lvl="1"/>
            <a:r>
              <a:rPr lang="en-US" dirty="0" smtClean="0"/>
              <a:t>Janet </a:t>
            </a:r>
            <a:r>
              <a:rPr lang="en-US" dirty="0" err="1" smtClean="0"/>
              <a:t>Scannell</a:t>
            </a:r>
            <a:r>
              <a:rPr lang="en-US" dirty="0" smtClean="0"/>
              <a:t>, Bryn </a:t>
            </a:r>
            <a:r>
              <a:rPr lang="en-US" dirty="0" err="1" smtClean="0"/>
              <a:t>Mawr</a:t>
            </a:r>
            <a:r>
              <a:rPr lang="en-US" dirty="0" smtClean="0"/>
              <a:t> College</a:t>
            </a:r>
          </a:p>
          <a:p>
            <a:pPr lvl="1"/>
            <a:r>
              <a:rPr lang="en-US" dirty="0" smtClean="0"/>
              <a:t>Sheri </a:t>
            </a:r>
            <a:r>
              <a:rPr lang="en-US" dirty="0" err="1" smtClean="0"/>
              <a:t>Stahler</a:t>
            </a:r>
            <a:r>
              <a:rPr lang="en-US" dirty="0" smtClean="0"/>
              <a:t> &amp; Jerry Hinkle Temple </a:t>
            </a:r>
            <a:r>
              <a:rPr lang="en-US" dirty="0" smtClean="0"/>
              <a:t>University</a:t>
            </a:r>
          </a:p>
          <a:p>
            <a:pPr lvl="1"/>
            <a:r>
              <a:rPr lang="en-US" dirty="0" smtClean="0"/>
              <a:t>Paul Fisher, Seton </a:t>
            </a:r>
            <a:r>
              <a:rPr lang="en-US" dirty="0" smtClean="0"/>
              <a:t>Hall University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4451" y="873291"/>
            <a:ext cx="1459958" cy="162742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63955" y="4550367"/>
            <a:ext cx="2784338" cy="17601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7472" y="4079297"/>
            <a:ext cx="2088631" cy="208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075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Facts about institution </a:t>
            </a:r>
          </a:p>
          <a:p>
            <a:pPr fontAlgn="base"/>
            <a:r>
              <a:rPr lang="en-US" dirty="0" smtClean="0"/>
              <a:t>Why a </a:t>
            </a:r>
            <a:r>
              <a:rPr lang="en-US" dirty="0"/>
              <a:t>hosted e-mail system? </a:t>
            </a:r>
          </a:p>
          <a:p>
            <a:pPr fontAlgn="base"/>
            <a:r>
              <a:rPr lang="en-US" dirty="0"/>
              <a:t>O</a:t>
            </a:r>
            <a:r>
              <a:rPr lang="en-US" dirty="0" smtClean="0"/>
              <a:t>verview </a:t>
            </a:r>
            <a:r>
              <a:rPr lang="en-US" dirty="0"/>
              <a:t>of </a:t>
            </a:r>
            <a:r>
              <a:rPr lang="en-US" dirty="0" smtClean="0"/>
              <a:t>hosted solution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761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 smtClean="0"/>
              <a:t>How </a:t>
            </a:r>
            <a:r>
              <a:rPr lang="en-US" dirty="0"/>
              <a:t>did you go about implementing </a:t>
            </a:r>
            <a:r>
              <a:rPr lang="en-US" dirty="0" smtClean="0"/>
              <a:t>your </a:t>
            </a:r>
            <a:r>
              <a:rPr lang="en-US" dirty="0"/>
              <a:t>email migration?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989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/>
              <a:t>What cost/resource benefits (if any) have you realized by leaping to the clouds? </a:t>
            </a:r>
          </a:p>
        </p:txBody>
      </p:sp>
    </p:spTree>
    <p:extLst>
      <p:ext uri="{BB962C8B-B14F-4D97-AF65-F5344CB8AC3E}">
        <p14:creationId xmlns:p14="http://schemas.microsoft.com/office/powerpoint/2010/main" xmlns="" val="166642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/>
              <a:t>What process did you use to select an email solution? </a:t>
            </a:r>
          </a:p>
        </p:txBody>
      </p:sp>
    </p:spTree>
    <p:extLst>
      <p:ext uri="{BB962C8B-B14F-4D97-AF65-F5344CB8AC3E}">
        <p14:creationId xmlns:p14="http://schemas.microsoft.com/office/powerpoint/2010/main" xmlns="" val="191184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/>
              <a:t>How (and when) did you communicate the change with your user community?</a:t>
            </a:r>
          </a:p>
        </p:txBody>
      </p:sp>
    </p:spTree>
    <p:extLst>
      <p:ext uri="{BB962C8B-B14F-4D97-AF65-F5344CB8AC3E}">
        <p14:creationId xmlns:p14="http://schemas.microsoft.com/office/powerpoint/2010/main" xmlns="" val="1721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/>
              <a:t>Did you encounter any unexpected user resistance or support from your user community?</a:t>
            </a:r>
          </a:p>
        </p:txBody>
      </p:sp>
    </p:spTree>
    <p:extLst>
      <p:ext uri="{BB962C8B-B14F-4D97-AF65-F5344CB8AC3E}">
        <p14:creationId xmlns:p14="http://schemas.microsoft.com/office/powerpoint/2010/main" xmlns="" val="54790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endParaRPr lang="en-US" dirty="0" smtClean="0"/>
          </a:p>
          <a:p>
            <a:pPr marL="0" indent="0" fontAlgn="base">
              <a:buNone/>
            </a:pPr>
            <a:endParaRPr lang="en-US" dirty="0"/>
          </a:p>
          <a:p>
            <a:pPr marL="0" indent="0" algn="ctr" fontAlgn="base">
              <a:buNone/>
            </a:pPr>
            <a:r>
              <a:rPr lang="en-US" dirty="0"/>
              <a:t>Based on your experiences, if you were to do this all over again, would there be any changes you would </a:t>
            </a:r>
            <a:r>
              <a:rPr lang="en-US" dirty="0" smtClean="0"/>
              <a:t>make?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14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48</TotalTime>
  <Words>176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Leaping into the Clouds</vt:lpstr>
      <vt:lpstr>Introduction</vt:lpstr>
      <vt:lpstr>Introduction</vt:lpstr>
      <vt:lpstr>Implementation</vt:lpstr>
      <vt:lpstr>Implementation</vt:lpstr>
      <vt:lpstr>Process</vt:lpstr>
      <vt:lpstr>Process</vt:lpstr>
      <vt:lpstr>Process</vt:lpstr>
      <vt:lpstr>Conclusion</vt:lpstr>
      <vt:lpstr>Conclusion</vt:lpstr>
    </vt:vector>
  </TitlesOfParts>
  <Company>Temple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Leaping into the Clouds</dc:title>
  <dc:creator>Gerald Hinkle</dc:creator>
  <cp:lastModifiedBy>TEMPLE U</cp:lastModifiedBy>
  <cp:revision>7</cp:revision>
  <dcterms:created xsi:type="dcterms:W3CDTF">2011-01-10T16:37:02Z</dcterms:created>
  <dcterms:modified xsi:type="dcterms:W3CDTF">2011-01-12T20:21:30Z</dcterms:modified>
</cp:coreProperties>
</file>