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notesSlides/notesSlide14.xml" ContentType="application/vnd.openxmlformats-officedocument.presentationml.notesSlide+xml"/>
  <Override PartName="/ppt/diagrams/data6.xml" ContentType="application/vnd.openxmlformats-officedocument.drawingml.diagramData+xml"/>
  <Override PartName="/ppt/notesSlides/notesSlide9.xml" ContentType="application/vnd.openxmlformats-officedocument.presentationml.notesSlide+xml"/>
  <Override PartName="/ppt/diagrams/layout3.xml" ContentType="application/vnd.openxmlformats-officedocument.drawingml.diagramLayout+xml"/>
  <Override PartName="/ppt/notesSlides/notesSlide12.xml" ContentType="application/vnd.openxmlformats-officedocument.presentationml.notesSlide+xml"/>
  <Override PartName="/ppt/diagrams/data4.xml" ContentType="application/vnd.openxmlformats-officedocument.drawingml.diagramData+xml"/>
  <Override PartName="/ppt/notesSlides/notesSlide7.xml" ContentType="application/vnd.openxmlformats-officedocument.presentationml.notesSlide+xml"/>
  <Override PartName="/ppt/diagrams/layout1.xml" ContentType="application/vnd.openxmlformats-officedocument.drawingml.diagramLayout+xml"/>
  <Override PartName="/ppt/notesSlides/notesSlide10.xml" ContentType="application/vnd.openxmlformats-officedocument.presentationml.notesSlide+xml"/>
  <Override PartName="/ppt/diagrams/data2.xml" ContentType="application/vnd.openxmlformats-officedocument.drawingml.diagramData+xml"/>
  <Override PartName="/ppt/diagrams/colors6.xml" ContentType="application/vnd.openxmlformats-officedocument.drawingml.diagramColor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colors4.xml" ContentType="application/vnd.openxmlformats-officedocument.drawingml.diagramColors+xml"/>
  <Override PartName="/ppt/diagrams/drawing5.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notesSlides/notesSlide13.xml" ContentType="application/vnd.openxmlformats-officedocument.presentationml.notesSlide+xml"/>
  <Default Extension="gif" ContentType="image/gif"/>
  <Override PartName="/ppt/notesSlides/notesSlide8.xml" ContentType="application/vnd.openxmlformats-officedocument.presentationml.notesSlide+xml"/>
  <Override PartName="/ppt/diagrams/layout2.xml" ContentType="application/vnd.openxmlformats-officedocument.drawingml.diagramLayout+xml"/>
  <Override PartName="/ppt/notesSlides/notesSlide11.xml" ContentType="application/vnd.openxmlformats-officedocument.presentationml.notesSlide+xml"/>
  <Override PartName="/ppt/diagrams/data5.xml" ContentType="application/vnd.openxmlformats-officedocument.drawingml.diagramData+xml"/>
  <Override PartName="/ppt/notesSlides/notesSlide6.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handoutMasterIdLst>
    <p:handoutMasterId r:id="rId33"/>
  </p:handoutMasterIdLst>
  <p:sldIdLst>
    <p:sldId id="256" r:id="rId2"/>
    <p:sldId id="308" r:id="rId3"/>
    <p:sldId id="302" r:id="rId4"/>
    <p:sldId id="303" r:id="rId5"/>
    <p:sldId id="278" r:id="rId6"/>
    <p:sldId id="274" r:id="rId7"/>
    <p:sldId id="275" r:id="rId8"/>
    <p:sldId id="276" r:id="rId9"/>
    <p:sldId id="277" r:id="rId10"/>
    <p:sldId id="273" r:id="rId11"/>
    <p:sldId id="281" r:id="rId12"/>
    <p:sldId id="283" r:id="rId13"/>
    <p:sldId id="280" r:id="rId14"/>
    <p:sldId id="282" r:id="rId15"/>
    <p:sldId id="301" r:id="rId16"/>
    <p:sldId id="286" r:id="rId17"/>
    <p:sldId id="297" r:id="rId18"/>
    <p:sldId id="288" r:id="rId19"/>
    <p:sldId id="289" r:id="rId20"/>
    <p:sldId id="290" r:id="rId21"/>
    <p:sldId id="291" r:id="rId22"/>
    <p:sldId id="293" r:id="rId23"/>
    <p:sldId id="295" r:id="rId24"/>
    <p:sldId id="296" r:id="rId25"/>
    <p:sldId id="306" r:id="rId26"/>
    <p:sldId id="305" r:id="rId27"/>
    <p:sldId id="262" r:id="rId28"/>
    <p:sldId id="307" r:id="rId29"/>
    <p:sldId id="261" r:id="rId30"/>
    <p:sldId id="268" r:id="rId31"/>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pitchFamily="96"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96"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96"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96"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96" charset="-128"/>
        <a:cs typeface="+mn-cs"/>
      </a:defRPr>
    </a:lvl5pPr>
    <a:lvl6pPr marL="2286000" algn="l" defTabSz="914400" rtl="0" eaLnBrk="1" latinLnBrk="0" hangingPunct="1">
      <a:defRPr kern="1200">
        <a:solidFill>
          <a:schemeClr val="tx1"/>
        </a:solidFill>
        <a:latin typeface="Arial" charset="0"/>
        <a:ea typeface="ＭＳ Ｐゴシック" pitchFamily="96" charset="-128"/>
        <a:cs typeface="+mn-cs"/>
      </a:defRPr>
    </a:lvl6pPr>
    <a:lvl7pPr marL="2743200" algn="l" defTabSz="914400" rtl="0" eaLnBrk="1" latinLnBrk="0" hangingPunct="1">
      <a:defRPr kern="1200">
        <a:solidFill>
          <a:schemeClr val="tx1"/>
        </a:solidFill>
        <a:latin typeface="Arial" charset="0"/>
        <a:ea typeface="ＭＳ Ｐゴシック" pitchFamily="96" charset="-128"/>
        <a:cs typeface="+mn-cs"/>
      </a:defRPr>
    </a:lvl7pPr>
    <a:lvl8pPr marL="3200400" algn="l" defTabSz="914400" rtl="0" eaLnBrk="1" latinLnBrk="0" hangingPunct="1">
      <a:defRPr kern="1200">
        <a:solidFill>
          <a:schemeClr val="tx1"/>
        </a:solidFill>
        <a:latin typeface="Arial" charset="0"/>
        <a:ea typeface="ＭＳ Ｐゴシック" pitchFamily="96" charset="-128"/>
        <a:cs typeface="+mn-cs"/>
      </a:defRPr>
    </a:lvl8pPr>
    <a:lvl9pPr marL="3657600" algn="l" defTabSz="914400" rtl="0" eaLnBrk="1" latinLnBrk="0" hangingPunct="1">
      <a:defRPr kern="1200">
        <a:solidFill>
          <a:schemeClr val="tx1"/>
        </a:solidFill>
        <a:latin typeface="Arial" charset="0"/>
        <a:ea typeface="ＭＳ Ｐゴシック" pitchFamily="96"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30838"/>
    <a:srgbClr val="0084A9"/>
    <a:srgbClr val="F58025"/>
    <a:srgbClr val="EC922E"/>
    <a:srgbClr val="FCD866"/>
    <a:srgbClr val="F3E570"/>
    <a:srgbClr val="DA5919"/>
    <a:srgbClr val="5D717E"/>
    <a:srgbClr val="3D6117"/>
    <a:srgbClr val="004A7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78674" autoAdjust="0"/>
  </p:normalViewPr>
  <p:slideViewPr>
    <p:cSldViewPr snapToGrid="0" snapToObjects="1">
      <p:cViewPr varScale="1">
        <p:scale>
          <a:sx n="61" d="100"/>
          <a:sy n="61" d="100"/>
        </p:scale>
        <p:origin x="-140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7576B2-AB4A-4C71-BA89-78D132CB2121}"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59E26EE2-7C7B-4D2A-9EC4-69914075B1A7}">
      <dgm:prSet phldrT="[Text]"/>
      <dgm:spPr/>
      <dgm:t>
        <a:bodyPr/>
        <a:lstStyle/>
        <a:p>
          <a:r>
            <a:rPr lang="en-US" dirty="0" smtClean="0"/>
            <a:t>President</a:t>
          </a:r>
          <a:endParaRPr lang="en-US" dirty="0"/>
        </a:p>
      </dgm:t>
    </dgm:pt>
    <dgm:pt modelId="{DF2E7BE8-5F0A-4375-82FB-843054FC6699}" type="parTrans" cxnId="{E9375187-7B53-4403-8A83-C878E9700F69}">
      <dgm:prSet/>
      <dgm:spPr/>
      <dgm:t>
        <a:bodyPr/>
        <a:lstStyle/>
        <a:p>
          <a:endParaRPr lang="en-US"/>
        </a:p>
      </dgm:t>
    </dgm:pt>
    <dgm:pt modelId="{572FCACF-2905-4478-91F9-B2A2356E496C}" type="sibTrans" cxnId="{E9375187-7B53-4403-8A83-C878E9700F69}">
      <dgm:prSet/>
      <dgm:spPr/>
      <dgm:t>
        <a:bodyPr/>
        <a:lstStyle/>
        <a:p>
          <a:endParaRPr lang="en-US"/>
        </a:p>
      </dgm:t>
    </dgm:pt>
    <dgm:pt modelId="{FF8527A4-9BF6-49E5-A403-5584E173EDD5}">
      <dgm:prSet phldrT="[Text]"/>
      <dgm:spPr/>
      <dgm:t>
        <a:bodyPr/>
        <a:lstStyle/>
        <a:p>
          <a:r>
            <a:rPr lang="en-US" dirty="0" smtClean="0"/>
            <a:t>VP Academic Affairs</a:t>
          </a:r>
          <a:endParaRPr lang="en-US" dirty="0"/>
        </a:p>
      </dgm:t>
    </dgm:pt>
    <dgm:pt modelId="{4EDC34E9-C742-4AF3-9EE0-C00B4CE622F0}" type="parTrans" cxnId="{D89812FF-9304-47CC-923F-0B5C96280A2C}">
      <dgm:prSet/>
      <dgm:spPr/>
      <dgm:t>
        <a:bodyPr/>
        <a:lstStyle/>
        <a:p>
          <a:endParaRPr lang="en-US"/>
        </a:p>
      </dgm:t>
    </dgm:pt>
    <dgm:pt modelId="{BCE90319-B501-4FB7-AEB8-BA5FC077F3B0}" type="sibTrans" cxnId="{D89812FF-9304-47CC-923F-0B5C96280A2C}">
      <dgm:prSet/>
      <dgm:spPr/>
      <dgm:t>
        <a:bodyPr/>
        <a:lstStyle/>
        <a:p>
          <a:endParaRPr lang="en-US"/>
        </a:p>
      </dgm:t>
    </dgm:pt>
    <dgm:pt modelId="{42442123-2E3F-4E98-818B-D17BB8BCC88F}">
      <dgm:prSet phldrT="[Text]"/>
      <dgm:spPr/>
      <dgm:t>
        <a:bodyPr/>
        <a:lstStyle/>
        <a:p>
          <a:r>
            <a:rPr lang="en-US" dirty="0" smtClean="0"/>
            <a:t>VP Financial Affairs</a:t>
          </a:r>
          <a:endParaRPr lang="en-US" dirty="0"/>
        </a:p>
      </dgm:t>
    </dgm:pt>
    <dgm:pt modelId="{C2B5B8E8-AE9D-4739-B137-4DA8371F892B}" type="parTrans" cxnId="{93A3A713-44E2-4C6D-9E66-236612D8B403}">
      <dgm:prSet/>
      <dgm:spPr/>
      <dgm:t>
        <a:bodyPr/>
        <a:lstStyle/>
        <a:p>
          <a:endParaRPr lang="en-US"/>
        </a:p>
      </dgm:t>
    </dgm:pt>
    <dgm:pt modelId="{2F80FBBD-9FEB-47BD-8F18-AEE8375128A4}" type="sibTrans" cxnId="{93A3A713-44E2-4C6D-9E66-236612D8B403}">
      <dgm:prSet/>
      <dgm:spPr/>
      <dgm:t>
        <a:bodyPr/>
        <a:lstStyle/>
        <a:p>
          <a:endParaRPr lang="en-US"/>
        </a:p>
      </dgm:t>
    </dgm:pt>
    <dgm:pt modelId="{3A0DEAC8-722D-44C2-AA66-C0251F6675E0}">
      <dgm:prSet phldrT="[Text]"/>
      <dgm:spPr/>
      <dgm:t>
        <a:bodyPr/>
        <a:lstStyle/>
        <a:p>
          <a:r>
            <a:rPr lang="en-US" dirty="0" smtClean="0"/>
            <a:t>VP IT</a:t>
          </a:r>
          <a:endParaRPr lang="en-US" dirty="0"/>
        </a:p>
      </dgm:t>
    </dgm:pt>
    <dgm:pt modelId="{BC86E5A7-346C-4766-9408-F5A98AAA8AAD}" type="parTrans" cxnId="{9D8E523E-A4E1-4A72-9E3F-4825D95ECE6D}">
      <dgm:prSet/>
      <dgm:spPr/>
      <dgm:t>
        <a:bodyPr/>
        <a:lstStyle/>
        <a:p>
          <a:endParaRPr lang="en-US"/>
        </a:p>
      </dgm:t>
    </dgm:pt>
    <dgm:pt modelId="{2F803C84-1E52-43FA-AC8A-F5930BB757FB}" type="sibTrans" cxnId="{9D8E523E-A4E1-4A72-9E3F-4825D95ECE6D}">
      <dgm:prSet/>
      <dgm:spPr/>
      <dgm:t>
        <a:bodyPr/>
        <a:lstStyle/>
        <a:p>
          <a:endParaRPr lang="en-US"/>
        </a:p>
      </dgm:t>
    </dgm:pt>
    <dgm:pt modelId="{8F654B20-3FC2-4505-B27E-9D611182A525}">
      <dgm:prSet phldrT="[Text]"/>
      <dgm:spPr/>
      <dgm:t>
        <a:bodyPr/>
        <a:lstStyle/>
        <a:p>
          <a:r>
            <a:rPr lang="en-US" dirty="0" smtClean="0"/>
            <a:t>VP some other sort</a:t>
          </a:r>
          <a:endParaRPr lang="en-US" dirty="0"/>
        </a:p>
      </dgm:t>
    </dgm:pt>
    <dgm:pt modelId="{4214FA4B-D68A-493A-A3AB-823C29638278}" type="parTrans" cxnId="{AFA972AA-4E72-4136-9F15-1371D5D8DB9C}">
      <dgm:prSet/>
      <dgm:spPr/>
      <dgm:t>
        <a:bodyPr/>
        <a:lstStyle/>
        <a:p>
          <a:endParaRPr lang="en-US"/>
        </a:p>
      </dgm:t>
    </dgm:pt>
    <dgm:pt modelId="{65159C9E-EE1A-4B1F-9D82-090E2D931162}" type="sibTrans" cxnId="{AFA972AA-4E72-4136-9F15-1371D5D8DB9C}">
      <dgm:prSet/>
      <dgm:spPr/>
      <dgm:t>
        <a:bodyPr/>
        <a:lstStyle/>
        <a:p>
          <a:endParaRPr lang="en-US"/>
        </a:p>
      </dgm:t>
    </dgm:pt>
    <dgm:pt modelId="{9A4B92CC-7BD9-4329-BD82-184C238CB3D1}" type="pres">
      <dgm:prSet presAssocID="{117576B2-AB4A-4C71-BA89-78D132CB2121}" presName="hierChild1" presStyleCnt="0">
        <dgm:presLayoutVars>
          <dgm:orgChart val="1"/>
          <dgm:chPref val="1"/>
          <dgm:dir/>
          <dgm:animOne val="branch"/>
          <dgm:animLvl val="lvl"/>
          <dgm:resizeHandles/>
        </dgm:presLayoutVars>
      </dgm:prSet>
      <dgm:spPr/>
      <dgm:t>
        <a:bodyPr/>
        <a:lstStyle/>
        <a:p>
          <a:endParaRPr lang="en-US"/>
        </a:p>
      </dgm:t>
    </dgm:pt>
    <dgm:pt modelId="{956C24BC-E051-42DF-B80A-F3CEA5C26038}" type="pres">
      <dgm:prSet presAssocID="{59E26EE2-7C7B-4D2A-9EC4-69914075B1A7}" presName="hierRoot1" presStyleCnt="0">
        <dgm:presLayoutVars>
          <dgm:hierBranch val="init"/>
        </dgm:presLayoutVars>
      </dgm:prSet>
      <dgm:spPr/>
    </dgm:pt>
    <dgm:pt modelId="{AD48CC90-C50A-4AFB-9485-6FC93937F47B}" type="pres">
      <dgm:prSet presAssocID="{59E26EE2-7C7B-4D2A-9EC4-69914075B1A7}" presName="rootComposite1" presStyleCnt="0"/>
      <dgm:spPr/>
    </dgm:pt>
    <dgm:pt modelId="{75D57C64-5B1C-4BC3-9128-D5C1501B7066}" type="pres">
      <dgm:prSet presAssocID="{59E26EE2-7C7B-4D2A-9EC4-69914075B1A7}" presName="rootText1" presStyleLbl="node0" presStyleIdx="0" presStyleCnt="1">
        <dgm:presLayoutVars>
          <dgm:chPref val="3"/>
        </dgm:presLayoutVars>
      </dgm:prSet>
      <dgm:spPr/>
      <dgm:t>
        <a:bodyPr/>
        <a:lstStyle/>
        <a:p>
          <a:endParaRPr lang="en-US"/>
        </a:p>
      </dgm:t>
    </dgm:pt>
    <dgm:pt modelId="{C2B9C2EB-BAF9-499B-80FA-856E9F9E60A8}" type="pres">
      <dgm:prSet presAssocID="{59E26EE2-7C7B-4D2A-9EC4-69914075B1A7}" presName="rootConnector1" presStyleLbl="node1" presStyleIdx="0" presStyleCnt="0"/>
      <dgm:spPr/>
      <dgm:t>
        <a:bodyPr/>
        <a:lstStyle/>
        <a:p>
          <a:endParaRPr lang="en-US"/>
        </a:p>
      </dgm:t>
    </dgm:pt>
    <dgm:pt modelId="{3089A4EA-17B6-4D79-989E-F713184B0605}" type="pres">
      <dgm:prSet presAssocID="{59E26EE2-7C7B-4D2A-9EC4-69914075B1A7}" presName="hierChild2" presStyleCnt="0"/>
      <dgm:spPr/>
    </dgm:pt>
    <dgm:pt modelId="{368C0216-202F-45D1-BD67-81C3623AC977}" type="pres">
      <dgm:prSet presAssocID="{4EDC34E9-C742-4AF3-9EE0-C00B4CE622F0}" presName="Name37" presStyleLbl="parChTrans1D2" presStyleIdx="0" presStyleCnt="4"/>
      <dgm:spPr/>
      <dgm:t>
        <a:bodyPr/>
        <a:lstStyle/>
        <a:p>
          <a:endParaRPr lang="en-US"/>
        </a:p>
      </dgm:t>
    </dgm:pt>
    <dgm:pt modelId="{577D9477-FD52-4DD6-9622-28E7822F1085}" type="pres">
      <dgm:prSet presAssocID="{FF8527A4-9BF6-49E5-A403-5584E173EDD5}" presName="hierRoot2" presStyleCnt="0">
        <dgm:presLayoutVars>
          <dgm:hierBranch val="init"/>
        </dgm:presLayoutVars>
      </dgm:prSet>
      <dgm:spPr/>
    </dgm:pt>
    <dgm:pt modelId="{B0050800-E7C2-4451-BF88-6D0FC550F806}" type="pres">
      <dgm:prSet presAssocID="{FF8527A4-9BF6-49E5-A403-5584E173EDD5}" presName="rootComposite" presStyleCnt="0"/>
      <dgm:spPr/>
    </dgm:pt>
    <dgm:pt modelId="{C88B81B8-8711-44B3-92D5-FF94914B1A08}" type="pres">
      <dgm:prSet presAssocID="{FF8527A4-9BF6-49E5-A403-5584E173EDD5}" presName="rootText" presStyleLbl="node2" presStyleIdx="0" presStyleCnt="4">
        <dgm:presLayoutVars>
          <dgm:chPref val="3"/>
        </dgm:presLayoutVars>
      </dgm:prSet>
      <dgm:spPr/>
      <dgm:t>
        <a:bodyPr/>
        <a:lstStyle/>
        <a:p>
          <a:endParaRPr lang="en-US"/>
        </a:p>
      </dgm:t>
    </dgm:pt>
    <dgm:pt modelId="{B90D703E-A8C1-4358-8AC9-C89C459E37DC}" type="pres">
      <dgm:prSet presAssocID="{FF8527A4-9BF6-49E5-A403-5584E173EDD5}" presName="rootConnector" presStyleLbl="node2" presStyleIdx="0" presStyleCnt="4"/>
      <dgm:spPr/>
      <dgm:t>
        <a:bodyPr/>
        <a:lstStyle/>
        <a:p>
          <a:endParaRPr lang="en-US"/>
        </a:p>
      </dgm:t>
    </dgm:pt>
    <dgm:pt modelId="{1396BF74-FE52-4CCF-9ABC-6B86C46237E3}" type="pres">
      <dgm:prSet presAssocID="{FF8527A4-9BF6-49E5-A403-5584E173EDD5}" presName="hierChild4" presStyleCnt="0"/>
      <dgm:spPr/>
    </dgm:pt>
    <dgm:pt modelId="{0741443B-4607-495C-AC9E-AD61EA2EA69C}" type="pres">
      <dgm:prSet presAssocID="{FF8527A4-9BF6-49E5-A403-5584E173EDD5}" presName="hierChild5" presStyleCnt="0"/>
      <dgm:spPr/>
    </dgm:pt>
    <dgm:pt modelId="{AE4D8772-84A1-4F52-AD08-530F2C90907D}" type="pres">
      <dgm:prSet presAssocID="{C2B5B8E8-AE9D-4739-B137-4DA8371F892B}" presName="Name37" presStyleLbl="parChTrans1D2" presStyleIdx="1" presStyleCnt="4"/>
      <dgm:spPr/>
      <dgm:t>
        <a:bodyPr/>
        <a:lstStyle/>
        <a:p>
          <a:endParaRPr lang="en-US"/>
        </a:p>
      </dgm:t>
    </dgm:pt>
    <dgm:pt modelId="{466DC3E3-C132-4683-879F-416991342C53}" type="pres">
      <dgm:prSet presAssocID="{42442123-2E3F-4E98-818B-D17BB8BCC88F}" presName="hierRoot2" presStyleCnt="0">
        <dgm:presLayoutVars>
          <dgm:hierBranch val="init"/>
        </dgm:presLayoutVars>
      </dgm:prSet>
      <dgm:spPr/>
    </dgm:pt>
    <dgm:pt modelId="{84A350B1-D0DA-4AD9-85F7-5564AFD01C02}" type="pres">
      <dgm:prSet presAssocID="{42442123-2E3F-4E98-818B-D17BB8BCC88F}" presName="rootComposite" presStyleCnt="0"/>
      <dgm:spPr/>
    </dgm:pt>
    <dgm:pt modelId="{23504F47-83A5-40A7-B3D5-DA9B7D7A773D}" type="pres">
      <dgm:prSet presAssocID="{42442123-2E3F-4E98-818B-D17BB8BCC88F}" presName="rootText" presStyleLbl="node2" presStyleIdx="1" presStyleCnt="4">
        <dgm:presLayoutVars>
          <dgm:chPref val="3"/>
        </dgm:presLayoutVars>
      </dgm:prSet>
      <dgm:spPr/>
      <dgm:t>
        <a:bodyPr/>
        <a:lstStyle/>
        <a:p>
          <a:endParaRPr lang="en-US"/>
        </a:p>
      </dgm:t>
    </dgm:pt>
    <dgm:pt modelId="{4AC3A09B-D83C-41AA-852B-594293502F50}" type="pres">
      <dgm:prSet presAssocID="{42442123-2E3F-4E98-818B-D17BB8BCC88F}" presName="rootConnector" presStyleLbl="node2" presStyleIdx="1" presStyleCnt="4"/>
      <dgm:spPr/>
      <dgm:t>
        <a:bodyPr/>
        <a:lstStyle/>
        <a:p>
          <a:endParaRPr lang="en-US"/>
        </a:p>
      </dgm:t>
    </dgm:pt>
    <dgm:pt modelId="{D8FDC7DC-33F4-465B-97FC-E2609C9C5D10}" type="pres">
      <dgm:prSet presAssocID="{42442123-2E3F-4E98-818B-D17BB8BCC88F}" presName="hierChild4" presStyleCnt="0"/>
      <dgm:spPr/>
    </dgm:pt>
    <dgm:pt modelId="{A4AF95D9-D196-424E-995A-A06370952521}" type="pres">
      <dgm:prSet presAssocID="{42442123-2E3F-4E98-818B-D17BB8BCC88F}" presName="hierChild5" presStyleCnt="0"/>
      <dgm:spPr/>
    </dgm:pt>
    <dgm:pt modelId="{FA8FC61C-EB0F-4198-9629-E0B425425217}" type="pres">
      <dgm:prSet presAssocID="{BC86E5A7-346C-4766-9408-F5A98AAA8AAD}" presName="Name37" presStyleLbl="parChTrans1D2" presStyleIdx="2" presStyleCnt="4"/>
      <dgm:spPr/>
      <dgm:t>
        <a:bodyPr/>
        <a:lstStyle/>
        <a:p>
          <a:endParaRPr lang="en-US"/>
        </a:p>
      </dgm:t>
    </dgm:pt>
    <dgm:pt modelId="{2A9EBA78-E5DB-47CA-B109-5507D4B38630}" type="pres">
      <dgm:prSet presAssocID="{3A0DEAC8-722D-44C2-AA66-C0251F6675E0}" presName="hierRoot2" presStyleCnt="0">
        <dgm:presLayoutVars>
          <dgm:hierBranch val="init"/>
        </dgm:presLayoutVars>
      </dgm:prSet>
      <dgm:spPr/>
    </dgm:pt>
    <dgm:pt modelId="{917AEECF-DC0E-43DB-A27D-0D92D0F22C66}" type="pres">
      <dgm:prSet presAssocID="{3A0DEAC8-722D-44C2-AA66-C0251F6675E0}" presName="rootComposite" presStyleCnt="0"/>
      <dgm:spPr/>
    </dgm:pt>
    <dgm:pt modelId="{5B1BE4D5-02AA-48E9-8DCA-5521A73538C5}" type="pres">
      <dgm:prSet presAssocID="{3A0DEAC8-722D-44C2-AA66-C0251F6675E0}" presName="rootText" presStyleLbl="node2" presStyleIdx="2" presStyleCnt="4">
        <dgm:presLayoutVars>
          <dgm:chPref val="3"/>
        </dgm:presLayoutVars>
      </dgm:prSet>
      <dgm:spPr/>
      <dgm:t>
        <a:bodyPr/>
        <a:lstStyle/>
        <a:p>
          <a:endParaRPr lang="en-US"/>
        </a:p>
      </dgm:t>
    </dgm:pt>
    <dgm:pt modelId="{AF431B84-1229-4008-9584-36010DAE17BB}" type="pres">
      <dgm:prSet presAssocID="{3A0DEAC8-722D-44C2-AA66-C0251F6675E0}" presName="rootConnector" presStyleLbl="node2" presStyleIdx="2" presStyleCnt="4"/>
      <dgm:spPr/>
      <dgm:t>
        <a:bodyPr/>
        <a:lstStyle/>
        <a:p>
          <a:endParaRPr lang="en-US"/>
        </a:p>
      </dgm:t>
    </dgm:pt>
    <dgm:pt modelId="{12148451-0140-41EE-BC26-DC4892A0AB6C}" type="pres">
      <dgm:prSet presAssocID="{3A0DEAC8-722D-44C2-AA66-C0251F6675E0}" presName="hierChild4" presStyleCnt="0"/>
      <dgm:spPr/>
    </dgm:pt>
    <dgm:pt modelId="{AF75073C-B08A-44FF-B977-7F9A88CA8720}" type="pres">
      <dgm:prSet presAssocID="{3A0DEAC8-722D-44C2-AA66-C0251F6675E0}" presName="hierChild5" presStyleCnt="0"/>
      <dgm:spPr/>
    </dgm:pt>
    <dgm:pt modelId="{9BF4F58E-67D6-4B27-988F-0202A8B3641E}" type="pres">
      <dgm:prSet presAssocID="{4214FA4B-D68A-493A-A3AB-823C29638278}" presName="Name37" presStyleLbl="parChTrans1D2" presStyleIdx="3" presStyleCnt="4"/>
      <dgm:spPr/>
      <dgm:t>
        <a:bodyPr/>
        <a:lstStyle/>
        <a:p>
          <a:endParaRPr lang="en-US"/>
        </a:p>
      </dgm:t>
    </dgm:pt>
    <dgm:pt modelId="{F2743132-220B-43B6-95CB-D0D0473FA807}" type="pres">
      <dgm:prSet presAssocID="{8F654B20-3FC2-4505-B27E-9D611182A525}" presName="hierRoot2" presStyleCnt="0">
        <dgm:presLayoutVars>
          <dgm:hierBranch val="init"/>
        </dgm:presLayoutVars>
      </dgm:prSet>
      <dgm:spPr/>
    </dgm:pt>
    <dgm:pt modelId="{28E21472-8115-4E92-A3C7-17E5CBDE4A99}" type="pres">
      <dgm:prSet presAssocID="{8F654B20-3FC2-4505-B27E-9D611182A525}" presName="rootComposite" presStyleCnt="0"/>
      <dgm:spPr/>
    </dgm:pt>
    <dgm:pt modelId="{A47EAAAC-FFE6-48BA-BB90-51DB774F04D1}" type="pres">
      <dgm:prSet presAssocID="{8F654B20-3FC2-4505-B27E-9D611182A525}" presName="rootText" presStyleLbl="node2" presStyleIdx="3" presStyleCnt="4">
        <dgm:presLayoutVars>
          <dgm:chPref val="3"/>
        </dgm:presLayoutVars>
      </dgm:prSet>
      <dgm:spPr/>
      <dgm:t>
        <a:bodyPr/>
        <a:lstStyle/>
        <a:p>
          <a:endParaRPr lang="en-US"/>
        </a:p>
      </dgm:t>
    </dgm:pt>
    <dgm:pt modelId="{44D92DF1-B169-44A7-9264-767B98BBE568}" type="pres">
      <dgm:prSet presAssocID="{8F654B20-3FC2-4505-B27E-9D611182A525}" presName="rootConnector" presStyleLbl="node2" presStyleIdx="3" presStyleCnt="4"/>
      <dgm:spPr/>
      <dgm:t>
        <a:bodyPr/>
        <a:lstStyle/>
        <a:p>
          <a:endParaRPr lang="en-US"/>
        </a:p>
      </dgm:t>
    </dgm:pt>
    <dgm:pt modelId="{0BE5F59A-E8FA-4E76-A466-4A4332DE6FAB}" type="pres">
      <dgm:prSet presAssocID="{8F654B20-3FC2-4505-B27E-9D611182A525}" presName="hierChild4" presStyleCnt="0"/>
      <dgm:spPr/>
    </dgm:pt>
    <dgm:pt modelId="{B6C0DE39-7F77-4690-893C-DFA02698B28F}" type="pres">
      <dgm:prSet presAssocID="{8F654B20-3FC2-4505-B27E-9D611182A525}" presName="hierChild5" presStyleCnt="0"/>
      <dgm:spPr/>
    </dgm:pt>
    <dgm:pt modelId="{59236349-28B3-4CB1-8DDB-625C8F14644D}" type="pres">
      <dgm:prSet presAssocID="{59E26EE2-7C7B-4D2A-9EC4-69914075B1A7}" presName="hierChild3" presStyleCnt="0"/>
      <dgm:spPr/>
    </dgm:pt>
  </dgm:ptLst>
  <dgm:cxnLst>
    <dgm:cxn modelId="{D89812FF-9304-47CC-923F-0B5C96280A2C}" srcId="{59E26EE2-7C7B-4D2A-9EC4-69914075B1A7}" destId="{FF8527A4-9BF6-49E5-A403-5584E173EDD5}" srcOrd="0" destOrd="0" parTransId="{4EDC34E9-C742-4AF3-9EE0-C00B4CE622F0}" sibTransId="{BCE90319-B501-4FB7-AEB8-BA5FC077F3B0}"/>
    <dgm:cxn modelId="{7B8C0BBF-556A-49FE-8E6C-1F6B8EF65F5D}" type="presOf" srcId="{3A0DEAC8-722D-44C2-AA66-C0251F6675E0}" destId="{AF431B84-1229-4008-9584-36010DAE17BB}" srcOrd="1" destOrd="0" presId="urn:microsoft.com/office/officeart/2005/8/layout/orgChart1"/>
    <dgm:cxn modelId="{AFA972AA-4E72-4136-9F15-1371D5D8DB9C}" srcId="{59E26EE2-7C7B-4D2A-9EC4-69914075B1A7}" destId="{8F654B20-3FC2-4505-B27E-9D611182A525}" srcOrd="3" destOrd="0" parTransId="{4214FA4B-D68A-493A-A3AB-823C29638278}" sibTransId="{65159C9E-EE1A-4B1F-9D82-090E2D931162}"/>
    <dgm:cxn modelId="{93A3A713-44E2-4C6D-9E66-236612D8B403}" srcId="{59E26EE2-7C7B-4D2A-9EC4-69914075B1A7}" destId="{42442123-2E3F-4E98-818B-D17BB8BCC88F}" srcOrd="1" destOrd="0" parTransId="{C2B5B8E8-AE9D-4739-B137-4DA8371F892B}" sibTransId="{2F80FBBD-9FEB-47BD-8F18-AEE8375128A4}"/>
    <dgm:cxn modelId="{B66B472E-4F20-4492-9871-73DC22D40CA5}" type="presOf" srcId="{59E26EE2-7C7B-4D2A-9EC4-69914075B1A7}" destId="{C2B9C2EB-BAF9-499B-80FA-856E9F9E60A8}" srcOrd="1" destOrd="0" presId="urn:microsoft.com/office/officeart/2005/8/layout/orgChart1"/>
    <dgm:cxn modelId="{E5C27386-4C0C-4E6F-9E2E-D13DC0BEC56C}" type="presOf" srcId="{8F654B20-3FC2-4505-B27E-9D611182A525}" destId="{44D92DF1-B169-44A7-9264-767B98BBE568}" srcOrd="1" destOrd="0" presId="urn:microsoft.com/office/officeart/2005/8/layout/orgChart1"/>
    <dgm:cxn modelId="{F276FA48-FA0E-4D21-BB08-AABC67164CDE}" type="presOf" srcId="{117576B2-AB4A-4C71-BA89-78D132CB2121}" destId="{9A4B92CC-7BD9-4329-BD82-184C238CB3D1}" srcOrd="0" destOrd="0" presId="urn:microsoft.com/office/officeart/2005/8/layout/orgChart1"/>
    <dgm:cxn modelId="{8439D385-BC9F-4746-B5B1-0B01C2F2566C}" type="presOf" srcId="{8F654B20-3FC2-4505-B27E-9D611182A525}" destId="{A47EAAAC-FFE6-48BA-BB90-51DB774F04D1}" srcOrd="0" destOrd="0" presId="urn:microsoft.com/office/officeart/2005/8/layout/orgChart1"/>
    <dgm:cxn modelId="{15CD9231-9A54-4986-B00C-8A59CEF8AA8A}" type="presOf" srcId="{4214FA4B-D68A-493A-A3AB-823C29638278}" destId="{9BF4F58E-67D6-4B27-988F-0202A8B3641E}" srcOrd="0" destOrd="0" presId="urn:microsoft.com/office/officeart/2005/8/layout/orgChart1"/>
    <dgm:cxn modelId="{12CFA7E9-D7C7-4A6B-A9C5-B37953475C48}" type="presOf" srcId="{FF8527A4-9BF6-49E5-A403-5584E173EDD5}" destId="{C88B81B8-8711-44B3-92D5-FF94914B1A08}" srcOrd="0" destOrd="0" presId="urn:microsoft.com/office/officeart/2005/8/layout/orgChart1"/>
    <dgm:cxn modelId="{DC5A82E6-48BA-4C0D-A987-E49D0DFF5C1B}" type="presOf" srcId="{3A0DEAC8-722D-44C2-AA66-C0251F6675E0}" destId="{5B1BE4D5-02AA-48E9-8DCA-5521A73538C5}" srcOrd="0" destOrd="0" presId="urn:microsoft.com/office/officeart/2005/8/layout/orgChart1"/>
    <dgm:cxn modelId="{C6276ECF-45B2-42B8-8652-823018ADD8FE}" type="presOf" srcId="{BC86E5A7-346C-4766-9408-F5A98AAA8AAD}" destId="{FA8FC61C-EB0F-4198-9629-E0B425425217}" srcOrd="0" destOrd="0" presId="urn:microsoft.com/office/officeart/2005/8/layout/orgChart1"/>
    <dgm:cxn modelId="{6D65A761-FF43-457F-8892-F00489A6E516}" type="presOf" srcId="{59E26EE2-7C7B-4D2A-9EC4-69914075B1A7}" destId="{75D57C64-5B1C-4BC3-9128-D5C1501B7066}" srcOrd="0" destOrd="0" presId="urn:microsoft.com/office/officeart/2005/8/layout/orgChart1"/>
    <dgm:cxn modelId="{8F53F83F-B566-41E2-BD0A-0F0F5E4D5D81}" type="presOf" srcId="{42442123-2E3F-4E98-818B-D17BB8BCC88F}" destId="{4AC3A09B-D83C-41AA-852B-594293502F50}" srcOrd="1" destOrd="0" presId="urn:microsoft.com/office/officeart/2005/8/layout/orgChart1"/>
    <dgm:cxn modelId="{9D8E523E-A4E1-4A72-9E3F-4825D95ECE6D}" srcId="{59E26EE2-7C7B-4D2A-9EC4-69914075B1A7}" destId="{3A0DEAC8-722D-44C2-AA66-C0251F6675E0}" srcOrd="2" destOrd="0" parTransId="{BC86E5A7-346C-4766-9408-F5A98AAA8AAD}" sibTransId="{2F803C84-1E52-43FA-AC8A-F5930BB757FB}"/>
    <dgm:cxn modelId="{6D2EB61D-FD6F-4166-909C-49788BF1EFA7}" type="presOf" srcId="{4EDC34E9-C742-4AF3-9EE0-C00B4CE622F0}" destId="{368C0216-202F-45D1-BD67-81C3623AC977}" srcOrd="0" destOrd="0" presId="urn:microsoft.com/office/officeart/2005/8/layout/orgChart1"/>
    <dgm:cxn modelId="{196BDB49-6A2D-4BA7-8CFF-3045934DFA65}" type="presOf" srcId="{C2B5B8E8-AE9D-4739-B137-4DA8371F892B}" destId="{AE4D8772-84A1-4F52-AD08-530F2C90907D}" srcOrd="0" destOrd="0" presId="urn:microsoft.com/office/officeart/2005/8/layout/orgChart1"/>
    <dgm:cxn modelId="{3EF5C50F-09CF-4B69-BA01-76AEEFBE3A3C}" type="presOf" srcId="{42442123-2E3F-4E98-818B-D17BB8BCC88F}" destId="{23504F47-83A5-40A7-B3D5-DA9B7D7A773D}" srcOrd="0" destOrd="0" presId="urn:microsoft.com/office/officeart/2005/8/layout/orgChart1"/>
    <dgm:cxn modelId="{391389A4-03A2-4499-AFB3-27E987334AFF}" type="presOf" srcId="{FF8527A4-9BF6-49E5-A403-5584E173EDD5}" destId="{B90D703E-A8C1-4358-8AC9-C89C459E37DC}" srcOrd="1" destOrd="0" presId="urn:microsoft.com/office/officeart/2005/8/layout/orgChart1"/>
    <dgm:cxn modelId="{E9375187-7B53-4403-8A83-C878E9700F69}" srcId="{117576B2-AB4A-4C71-BA89-78D132CB2121}" destId="{59E26EE2-7C7B-4D2A-9EC4-69914075B1A7}" srcOrd="0" destOrd="0" parTransId="{DF2E7BE8-5F0A-4375-82FB-843054FC6699}" sibTransId="{572FCACF-2905-4478-91F9-B2A2356E496C}"/>
    <dgm:cxn modelId="{FF4E1052-9C4A-43B0-BB40-BA6E1E41F935}" type="presParOf" srcId="{9A4B92CC-7BD9-4329-BD82-184C238CB3D1}" destId="{956C24BC-E051-42DF-B80A-F3CEA5C26038}" srcOrd="0" destOrd="0" presId="urn:microsoft.com/office/officeart/2005/8/layout/orgChart1"/>
    <dgm:cxn modelId="{5163538E-9BF4-4509-BF28-F9B2243F95D2}" type="presParOf" srcId="{956C24BC-E051-42DF-B80A-F3CEA5C26038}" destId="{AD48CC90-C50A-4AFB-9485-6FC93937F47B}" srcOrd="0" destOrd="0" presId="urn:microsoft.com/office/officeart/2005/8/layout/orgChart1"/>
    <dgm:cxn modelId="{17927620-2085-49F0-A106-6A7CE0645708}" type="presParOf" srcId="{AD48CC90-C50A-4AFB-9485-6FC93937F47B}" destId="{75D57C64-5B1C-4BC3-9128-D5C1501B7066}" srcOrd="0" destOrd="0" presId="urn:microsoft.com/office/officeart/2005/8/layout/orgChart1"/>
    <dgm:cxn modelId="{942F670F-509A-4BCD-ADBA-7D81CF4009B7}" type="presParOf" srcId="{AD48CC90-C50A-4AFB-9485-6FC93937F47B}" destId="{C2B9C2EB-BAF9-499B-80FA-856E9F9E60A8}" srcOrd="1" destOrd="0" presId="urn:microsoft.com/office/officeart/2005/8/layout/orgChart1"/>
    <dgm:cxn modelId="{55513AAC-4D24-4D9F-9C22-F6080978BC71}" type="presParOf" srcId="{956C24BC-E051-42DF-B80A-F3CEA5C26038}" destId="{3089A4EA-17B6-4D79-989E-F713184B0605}" srcOrd="1" destOrd="0" presId="urn:microsoft.com/office/officeart/2005/8/layout/orgChart1"/>
    <dgm:cxn modelId="{B647B822-5FE7-4F29-AFAE-B8BA2EEC55D1}" type="presParOf" srcId="{3089A4EA-17B6-4D79-989E-F713184B0605}" destId="{368C0216-202F-45D1-BD67-81C3623AC977}" srcOrd="0" destOrd="0" presId="urn:microsoft.com/office/officeart/2005/8/layout/orgChart1"/>
    <dgm:cxn modelId="{9D76B7F9-BB34-4626-8C7F-5EABA347667D}" type="presParOf" srcId="{3089A4EA-17B6-4D79-989E-F713184B0605}" destId="{577D9477-FD52-4DD6-9622-28E7822F1085}" srcOrd="1" destOrd="0" presId="urn:microsoft.com/office/officeart/2005/8/layout/orgChart1"/>
    <dgm:cxn modelId="{9C7C7E6F-E9FA-44E1-8D5D-0F4C873E9B64}" type="presParOf" srcId="{577D9477-FD52-4DD6-9622-28E7822F1085}" destId="{B0050800-E7C2-4451-BF88-6D0FC550F806}" srcOrd="0" destOrd="0" presId="urn:microsoft.com/office/officeart/2005/8/layout/orgChart1"/>
    <dgm:cxn modelId="{D6C79FF1-0F44-4C3B-A5AC-3FD14C7630C4}" type="presParOf" srcId="{B0050800-E7C2-4451-BF88-6D0FC550F806}" destId="{C88B81B8-8711-44B3-92D5-FF94914B1A08}" srcOrd="0" destOrd="0" presId="urn:microsoft.com/office/officeart/2005/8/layout/orgChart1"/>
    <dgm:cxn modelId="{F6AE17E6-3346-4B9F-8556-90A8B1BA5CCF}" type="presParOf" srcId="{B0050800-E7C2-4451-BF88-6D0FC550F806}" destId="{B90D703E-A8C1-4358-8AC9-C89C459E37DC}" srcOrd="1" destOrd="0" presId="urn:microsoft.com/office/officeart/2005/8/layout/orgChart1"/>
    <dgm:cxn modelId="{A7DE5FBC-53DC-4867-BBED-47C5715964DF}" type="presParOf" srcId="{577D9477-FD52-4DD6-9622-28E7822F1085}" destId="{1396BF74-FE52-4CCF-9ABC-6B86C46237E3}" srcOrd="1" destOrd="0" presId="urn:microsoft.com/office/officeart/2005/8/layout/orgChart1"/>
    <dgm:cxn modelId="{49E855E0-B6AF-4CB7-9ABE-BBB7E9F39D84}" type="presParOf" srcId="{577D9477-FD52-4DD6-9622-28E7822F1085}" destId="{0741443B-4607-495C-AC9E-AD61EA2EA69C}" srcOrd="2" destOrd="0" presId="urn:microsoft.com/office/officeart/2005/8/layout/orgChart1"/>
    <dgm:cxn modelId="{469DB72D-EEEA-45AF-A340-1B57F7E8711D}" type="presParOf" srcId="{3089A4EA-17B6-4D79-989E-F713184B0605}" destId="{AE4D8772-84A1-4F52-AD08-530F2C90907D}" srcOrd="2" destOrd="0" presId="urn:microsoft.com/office/officeart/2005/8/layout/orgChart1"/>
    <dgm:cxn modelId="{A1296DFF-59F6-445B-97DF-4CE24A5345CB}" type="presParOf" srcId="{3089A4EA-17B6-4D79-989E-F713184B0605}" destId="{466DC3E3-C132-4683-879F-416991342C53}" srcOrd="3" destOrd="0" presId="urn:microsoft.com/office/officeart/2005/8/layout/orgChart1"/>
    <dgm:cxn modelId="{3336F3B2-3DE6-4FF5-8ACA-8B801A5DA580}" type="presParOf" srcId="{466DC3E3-C132-4683-879F-416991342C53}" destId="{84A350B1-D0DA-4AD9-85F7-5564AFD01C02}" srcOrd="0" destOrd="0" presId="urn:microsoft.com/office/officeart/2005/8/layout/orgChart1"/>
    <dgm:cxn modelId="{F4265D1C-7E07-402F-9D3F-7C9538F1DCA7}" type="presParOf" srcId="{84A350B1-D0DA-4AD9-85F7-5564AFD01C02}" destId="{23504F47-83A5-40A7-B3D5-DA9B7D7A773D}" srcOrd="0" destOrd="0" presId="urn:microsoft.com/office/officeart/2005/8/layout/orgChart1"/>
    <dgm:cxn modelId="{DD6DA731-2601-42DD-BCB0-F5E425BACA8C}" type="presParOf" srcId="{84A350B1-D0DA-4AD9-85F7-5564AFD01C02}" destId="{4AC3A09B-D83C-41AA-852B-594293502F50}" srcOrd="1" destOrd="0" presId="urn:microsoft.com/office/officeart/2005/8/layout/orgChart1"/>
    <dgm:cxn modelId="{A0E91319-62B2-40FF-BDE9-2898AFB572CF}" type="presParOf" srcId="{466DC3E3-C132-4683-879F-416991342C53}" destId="{D8FDC7DC-33F4-465B-97FC-E2609C9C5D10}" srcOrd="1" destOrd="0" presId="urn:microsoft.com/office/officeart/2005/8/layout/orgChart1"/>
    <dgm:cxn modelId="{721B4C5D-4B6E-4649-8C32-55392DD4DD82}" type="presParOf" srcId="{466DC3E3-C132-4683-879F-416991342C53}" destId="{A4AF95D9-D196-424E-995A-A06370952521}" srcOrd="2" destOrd="0" presId="urn:microsoft.com/office/officeart/2005/8/layout/orgChart1"/>
    <dgm:cxn modelId="{1A005BB7-DFFD-4848-8C66-FC8F24526141}" type="presParOf" srcId="{3089A4EA-17B6-4D79-989E-F713184B0605}" destId="{FA8FC61C-EB0F-4198-9629-E0B425425217}" srcOrd="4" destOrd="0" presId="urn:microsoft.com/office/officeart/2005/8/layout/orgChart1"/>
    <dgm:cxn modelId="{C264ECE4-F0AA-4A9A-B8FE-2FE07C8C1121}" type="presParOf" srcId="{3089A4EA-17B6-4D79-989E-F713184B0605}" destId="{2A9EBA78-E5DB-47CA-B109-5507D4B38630}" srcOrd="5" destOrd="0" presId="urn:microsoft.com/office/officeart/2005/8/layout/orgChart1"/>
    <dgm:cxn modelId="{7DF7C44F-A3CA-4FA5-A4C3-B49E0618A498}" type="presParOf" srcId="{2A9EBA78-E5DB-47CA-B109-5507D4B38630}" destId="{917AEECF-DC0E-43DB-A27D-0D92D0F22C66}" srcOrd="0" destOrd="0" presId="urn:microsoft.com/office/officeart/2005/8/layout/orgChart1"/>
    <dgm:cxn modelId="{DA6144C7-6793-4E66-8B84-1D2FEBAF4A76}" type="presParOf" srcId="{917AEECF-DC0E-43DB-A27D-0D92D0F22C66}" destId="{5B1BE4D5-02AA-48E9-8DCA-5521A73538C5}" srcOrd="0" destOrd="0" presId="urn:microsoft.com/office/officeart/2005/8/layout/orgChart1"/>
    <dgm:cxn modelId="{903B582C-CACA-4042-BBCC-79A73E3E802A}" type="presParOf" srcId="{917AEECF-DC0E-43DB-A27D-0D92D0F22C66}" destId="{AF431B84-1229-4008-9584-36010DAE17BB}" srcOrd="1" destOrd="0" presId="urn:microsoft.com/office/officeart/2005/8/layout/orgChart1"/>
    <dgm:cxn modelId="{661AFDF3-F86F-474B-A29C-E1E818571F54}" type="presParOf" srcId="{2A9EBA78-E5DB-47CA-B109-5507D4B38630}" destId="{12148451-0140-41EE-BC26-DC4892A0AB6C}" srcOrd="1" destOrd="0" presId="urn:microsoft.com/office/officeart/2005/8/layout/orgChart1"/>
    <dgm:cxn modelId="{BA78EB3C-F617-468D-AA46-50EBE9A1B3E5}" type="presParOf" srcId="{2A9EBA78-E5DB-47CA-B109-5507D4B38630}" destId="{AF75073C-B08A-44FF-B977-7F9A88CA8720}" srcOrd="2" destOrd="0" presId="urn:microsoft.com/office/officeart/2005/8/layout/orgChart1"/>
    <dgm:cxn modelId="{51C64972-5215-4E9E-BBCC-31DB8681AAA1}" type="presParOf" srcId="{3089A4EA-17B6-4D79-989E-F713184B0605}" destId="{9BF4F58E-67D6-4B27-988F-0202A8B3641E}" srcOrd="6" destOrd="0" presId="urn:microsoft.com/office/officeart/2005/8/layout/orgChart1"/>
    <dgm:cxn modelId="{D1E04B78-AC87-4D62-A9C9-B1EE84246090}" type="presParOf" srcId="{3089A4EA-17B6-4D79-989E-F713184B0605}" destId="{F2743132-220B-43B6-95CB-D0D0473FA807}" srcOrd="7" destOrd="0" presId="urn:microsoft.com/office/officeart/2005/8/layout/orgChart1"/>
    <dgm:cxn modelId="{18A0702F-9830-4A4A-B457-DF60E2D42352}" type="presParOf" srcId="{F2743132-220B-43B6-95CB-D0D0473FA807}" destId="{28E21472-8115-4E92-A3C7-17E5CBDE4A99}" srcOrd="0" destOrd="0" presId="urn:microsoft.com/office/officeart/2005/8/layout/orgChart1"/>
    <dgm:cxn modelId="{747D4D97-F74E-4B42-A7F5-662AF289D3CB}" type="presParOf" srcId="{28E21472-8115-4E92-A3C7-17E5CBDE4A99}" destId="{A47EAAAC-FFE6-48BA-BB90-51DB774F04D1}" srcOrd="0" destOrd="0" presId="urn:microsoft.com/office/officeart/2005/8/layout/orgChart1"/>
    <dgm:cxn modelId="{B1D9FA87-A72D-4FB8-A9FD-FCAB7AC6CFA2}" type="presParOf" srcId="{28E21472-8115-4E92-A3C7-17E5CBDE4A99}" destId="{44D92DF1-B169-44A7-9264-767B98BBE568}" srcOrd="1" destOrd="0" presId="urn:microsoft.com/office/officeart/2005/8/layout/orgChart1"/>
    <dgm:cxn modelId="{1CFF2D45-4A6F-4C4B-A9CE-6AF3DB975A0C}" type="presParOf" srcId="{F2743132-220B-43B6-95CB-D0D0473FA807}" destId="{0BE5F59A-E8FA-4E76-A466-4A4332DE6FAB}" srcOrd="1" destOrd="0" presId="urn:microsoft.com/office/officeart/2005/8/layout/orgChart1"/>
    <dgm:cxn modelId="{B1676BAE-C789-4908-A216-A7BF786FF411}" type="presParOf" srcId="{F2743132-220B-43B6-95CB-D0D0473FA807}" destId="{B6C0DE39-7F77-4690-893C-DFA02698B28F}" srcOrd="2" destOrd="0" presId="urn:microsoft.com/office/officeart/2005/8/layout/orgChart1"/>
    <dgm:cxn modelId="{C5C63319-2BA5-4EBA-B278-7A56C51212BE}" type="presParOf" srcId="{956C24BC-E051-42DF-B80A-F3CEA5C26038}" destId="{59236349-28B3-4CB1-8DDB-625C8F14644D}" srcOrd="2" destOrd="0" presId="urn:microsoft.com/office/officeart/2005/8/layout/orgChar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17576B2-AB4A-4C71-BA89-78D132CB2121}"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59E26EE2-7C7B-4D2A-9EC4-69914075B1A7}">
      <dgm:prSet phldrT="[Text]"/>
      <dgm:spPr/>
      <dgm:t>
        <a:bodyPr/>
        <a:lstStyle/>
        <a:p>
          <a:r>
            <a:rPr lang="en-US" dirty="0" smtClean="0"/>
            <a:t>President</a:t>
          </a:r>
          <a:endParaRPr lang="en-US" dirty="0"/>
        </a:p>
      </dgm:t>
    </dgm:pt>
    <dgm:pt modelId="{DF2E7BE8-5F0A-4375-82FB-843054FC6699}" type="parTrans" cxnId="{E9375187-7B53-4403-8A83-C878E9700F69}">
      <dgm:prSet/>
      <dgm:spPr/>
      <dgm:t>
        <a:bodyPr/>
        <a:lstStyle/>
        <a:p>
          <a:endParaRPr lang="en-US"/>
        </a:p>
      </dgm:t>
    </dgm:pt>
    <dgm:pt modelId="{572FCACF-2905-4478-91F9-B2A2356E496C}" type="sibTrans" cxnId="{E9375187-7B53-4403-8A83-C878E9700F69}">
      <dgm:prSet/>
      <dgm:spPr/>
      <dgm:t>
        <a:bodyPr/>
        <a:lstStyle/>
        <a:p>
          <a:endParaRPr lang="en-US"/>
        </a:p>
      </dgm:t>
    </dgm:pt>
    <dgm:pt modelId="{FF8527A4-9BF6-49E5-A403-5584E173EDD5}">
      <dgm:prSet phldrT="[Text]"/>
      <dgm:spPr/>
      <dgm:t>
        <a:bodyPr/>
        <a:lstStyle/>
        <a:p>
          <a:r>
            <a:rPr lang="en-US" dirty="0" smtClean="0"/>
            <a:t>VP Academic Affairs</a:t>
          </a:r>
          <a:endParaRPr lang="en-US" dirty="0"/>
        </a:p>
      </dgm:t>
    </dgm:pt>
    <dgm:pt modelId="{4EDC34E9-C742-4AF3-9EE0-C00B4CE622F0}" type="parTrans" cxnId="{D89812FF-9304-47CC-923F-0B5C96280A2C}">
      <dgm:prSet/>
      <dgm:spPr/>
      <dgm:t>
        <a:bodyPr/>
        <a:lstStyle/>
        <a:p>
          <a:endParaRPr lang="en-US"/>
        </a:p>
      </dgm:t>
    </dgm:pt>
    <dgm:pt modelId="{BCE90319-B501-4FB7-AEB8-BA5FC077F3B0}" type="sibTrans" cxnId="{D89812FF-9304-47CC-923F-0B5C96280A2C}">
      <dgm:prSet/>
      <dgm:spPr/>
      <dgm:t>
        <a:bodyPr/>
        <a:lstStyle/>
        <a:p>
          <a:endParaRPr lang="en-US"/>
        </a:p>
      </dgm:t>
    </dgm:pt>
    <dgm:pt modelId="{42442123-2E3F-4E98-818B-D17BB8BCC88F}">
      <dgm:prSet phldrT="[Text]"/>
      <dgm:spPr/>
      <dgm:t>
        <a:bodyPr/>
        <a:lstStyle/>
        <a:p>
          <a:r>
            <a:rPr lang="en-US" dirty="0" smtClean="0"/>
            <a:t>VP Financial Affairs</a:t>
          </a:r>
          <a:endParaRPr lang="en-US" dirty="0"/>
        </a:p>
      </dgm:t>
    </dgm:pt>
    <dgm:pt modelId="{C2B5B8E8-AE9D-4739-B137-4DA8371F892B}" type="parTrans" cxnId="{93A3A713-44E2-4C6D-9E66-236612D8B403}">
      <dgm:prSet/>
      <dgm:spPr/>
      <dgm:t>
        <a:bodyPr/>
        <a:lstStyle/>
        <a:p>
          <a:endParaRPr lang="en-US"/>
        </a:p>
      </dgm:t>
    </dgm:pt>
    <dgm:pt modelId="{2F80FBBD-9FEB-47BD-8F18-AEE8375128A4}" type="sibTrans" cxnId="{93A3A713-44E2-4C6D-9E66-236612D8B403}">
      <dgm:prSet/>
      <dgm:spPr/>
      <dgm:t>
        <a:bodyPr/>
        <a:lstStyle/>
        <a:p>
          <a:endParaRPr lang="en-US"/>
        </a:p>
      </dgm:t>
    </dgm:pt>
    <dgm:pt modelId="{3A0DEAC8-722D-44C2-AA66-C0251F6675E0}">
      <dgm:prSet phldrT="[Text]"/>
      <dgm:spPr/>
      <dgm:t>
        <a:bodyPr/>
        <a:lstStyle/>
        <a:p>
          <a:r>
            <a:rPr lang="en-US" dirty="0" smtClean="0"/>
            <a:t>VP IT</a:t>
          </a:r>
          <a:endParaRPr lang="en-US" dirty="0"/>
        </a:p>
      </dgm:t>
    </dgm:pt>
    <dgm:pt modelId="{BC86E5A7-346C-4766-9408-F5A98AAA8AAD}" type="parTrans" cxnId="{9D8E523E-A4E1-4A72-9E3F-4825D95ECE6D}">
      <dgm:prSet/>
      <dgm:spPr/>
      <dgm:t>
        <a:bodyPr/>
        <a:lstStyle/>
        <a:p>
          <a:endParaRPr lang="en-US"/>
        </a:p>
      </dgm:t>
    </dgm:pt>
    <dgm:pt modelId="{2F803C84-1E52-43FA-AC8A-F5930BB757FB}" type="sibTrans" cxnId="{9D8E523E-A4E1-4A72-9E3F-4825D95ECE6D}">
      <dgm:prSet/>
      <dgm:spPr/>
      <dgm:t>
        <a:bodyPr/>
        <a:lstStyle/>
        <a:p>
          <a:endParaRPr lang="en-US"/>
        </a:p>
      </dgm:t>
    </dgm:pt>
    <dgm:pt modelId="{8F654B20-3FC2-4505-B27E-9D611182A525}">
      <dgm:prSet phldrT="[Text]"/>
      <dgm:spPr/>
      <dgm:t>
        <a:bodyPr/>
        <a:lstStyle/>
        <a:p>
          <a:r>
            <a:rPr lang="en-US" dirty="0" smtClean="0"/>
            <a:t>VP some other sort</a:t>
          </a:r>
          <a:endParaRPr lang="en-US" dirty="0"/>
        </a:p>
      </dgm:t>
    </dgm:pt>
    <dgm:pt modelId="{4214FA4B-D68A-493A-A3AB-823C29638278}" type="parTrans" cxnId="{AFA972AA-4E72-4136-9F15-1371D5D8DB9C}">
      <dgm:prSet/>
      <dgm:spPr/>
      <dgm:t>
        <a:bodyPr/>
        <a:lstStyle/>
        <a:p>
          <a:endParaRPr lang="en-US"/>
        </a:p>
      </dgm:t>
    </dgm:pt>
    <dgm:pt modelId="{65159C9E-EE1A-4B1F-9D82-090E2D931162}" type="sibTrans" cxnId="{AFA972AA-4E72-4136-9F15-1371D5D8DB9C}">
      <dgm:prSet/>
      <dgm:spPr/>
      <dgm:t>
        <a:bodyPr/>
        <a:lstStyle/>
        <a:p>
          <a:endParaRPr lang="en-US"/>
        </a:p>
      </dgm:t>
    </dgm:pt>
    <dgm:pt modelId="{9A4B92CC-7BD9-4329-BD82-184C238CB3D1}" type="pres">
      <dgm:prSet presAssocID="{117576B2-AB4A-4C71-BA89-78D132CB2121}" presName="hierChild1" presStyleCnt="0">
        <dgm:presLayoutVars>
          <dgm:orgChart val="1"/>
          <dgm:chPref val="1"/>
          <dgm:dir/>
          <dgm:animOne val="branch"/>
          <dgm:animLvl val="lvl"/>
          <dgm:resizeHandles/>
        </dgm:presLayoutVars>
      </dgm:prSet>
      <dgm:spPr/>
      <dgm:t>
        <a:bodyPr/>
        <a:lstStyle/>
        <a:p>
          <a:endParaRPr lang="en-US"/>
        </a:p>
      </dgm:t>
    </dgm:pt>
    <dgm:pt modelId="{956C24BC-E051-42DF-B80A-F3CEA5C26038}" type="pres">
      <dgm:prSet presAssocID="{59E26EE2-7C7B-4D2A-9EC4-69914075B1A7}" presName="hierRoot1" presStyleCnt="0">
        <dgm:presLayoutVars>
          <dgm:hierBranch val="init"/>
        </dgm:presLayoutVars>
      </dgm:prSet>
      <dgm:spPr/>
    </dgm:pt>
    <dgm:pt modelId="{AD48CC90-C50A-4AFB-9485-6FC93937F47B}" type="pres">
      <dgm:prSet presAssocID="{59E26EE2-7C7B-4D2A-9EC4-69914075B1A7}" presName="rootComposite1" presStyleCnt="0"/>
      <dgm:spPr/>
    </dgm:pt>
    <dgm:pt modelId="{75D57C64-5B1C-4BC3-9128-D5C1501B7066}" type="pres">
      <dgm:prSet presAssocID="{59E26EE2-7C7B-4D2A-9EC4-69914075B1A7}" presName="rootText1" presStyleLbl="node0" presStyleIdx="0" presStyleCnt="1">
        <dgm:presLayoutVars>
          <dgm:chPref val="3"/>
        </dgm:presLayoutVars>
      </dgm:prSet>
      <dgm:spPr/>
      <dgm:t>
        <a:bodyPr/>
        <a:lstStyle/>
        <a:p>
          <a:endParaRPr lang="en-US"/>
        </a:p>
      </dgm:t>
    </dgm:pt>
    <dgm:pt modelId="{C2B9C2EB-BAF9-499B-80FA-856E9F9E60A8}" type="pres">
      <dgm:prSet presAssocID="{59E26EE2-7C7B-4D2A-9EC4-69914075B1A7}" presName="rootConnector1" presStyleLbl="node1" presStyleIdx="0" presStyleCnt="0"/>
      <dgm:spPr/>
      <dgm:t>
        <a:bodyPr/>
        <a:lstStyle/>
        <a:p>
          <a:endParaRPr lang="en-US"/>
        </a:p>
      </dgm:t>
    </dgm:pt>
    <dgm:pt modelId="{3089A4EA-17B6-4D79-989E-F713184B0605}" type="pres">
      <dgm:prSet presAssocID="{59E26EE2-7C7B-4D2A-9EC4-69914075B1A7}" presName="hierChild2" presStyleCnt="0"/>
      <dgm:spPr/>
    </dgm:pt>
    <dgm:pt modelId="{368C0216-202F-45D1-BD67-81C3623AC977}" type="pres">
      <dgm:prSet presAssocID="{4EDC34E9-C742-4AF3-9EE0-C00B4CE622F0}" presName="Name37" presStyleLbl="parChTrans1D2" presStyleIdx="0" presStyleCnt="4"/>
      <dgm:spPr/>
      <dgm:t>
        <a:bodyPr/>
        <a:lstStyle/>
        <a:p>
          <a:endParaRPr lang="en-US"/>
        </a:p>
      </dgm:t>
    </dgm:pt>
    <dgm:pt modelId="{577D9477-FD52-4DD6-9622-28E7822F1085}" type="pres">
      <dgm:prSet presAssocID="{FF8527A4-9BF6-49E5-A403-5584E173EDD5}" presName="hierRoot2" presStyleCnt="0">
        <dgm:presLayoutVars>
          <dgm:hierBranch val="init"/>
        </dgm:presLayoutVars>
      </dgm:prSet>
      <dgm:spPr/>
    </dgm:pt>
    <dgm:pt modelId="{B0050800-E7C2-4451-BF88-6D0FC550F806}" type="pres">
      <dgm:prSet presAssocID="{FF8527A4-9BF6-49E5-A403-5584E173EDD5}" presName="rootComposite" presStyleCnt="0"/>
      <dgm:spPr/>
    </dgm:pt>
    <dgm:pt modelId="{C88B81B8-8711-44B3-92D5-FF94914B1A08}" type="pres">
      <dgm:prSet presAssocID="{FF8527A4-9BF6-49E5-A403-5584E173EDD5}" presName="rootText" presStyleLbl="node2" presStyleIdx="0" presStyleCnt="4">
        <dgm:presLayoutVars>
          <dgm:chPref val="3"/>
        </dgm:presLayoutVars>
      </dgm:prSet>
      <dgm:spPr/>
      <dgm:t>
        <a:bodyPr/>
        <a:lstStyle/>
        <a:p>
          <a:endParaRPr lang="en-US"/>
        </a:p>
      </dgm:t>
    </dgm:pt>
    <dgm:pt modelId="{B90D703E-A8C1-4358-8AC9-C89C459E37DC}" type="pres">
      <dgm:prSet presAssocID="{FF8527A4-9BF6-49E5-A403-5584E173EDD5}" presName="rootConnector" presStyleLbl="node2" presStyleIdx="0" presStyleCnt="4"/>
      <dgm:spPr/>
      <dgm:t>
        <a:bodyPr/>
        <a:lstStyle/>
        <a:p>
          <a:endParaRPr lang="en-US"/>
        </a:p>
      </dgm:t>
    </dgm:pt>
    <dgm:pt modelId="{1396BF74-FE52-4CCF-9ABC-6B86C46237E3}" type="pres">
      <dgm:prSet presAssocID="{FF8527A4-9BF6-49E5-A403-5584E173EDD5}" presName="hierChild4" presStyleCnt="0"/>
      <dgm:spPr/>
    </dgm:pt>
    <dgm:pt modelId="{0741443B-4607-495C-AC9E-AD61EA2EA69C}" type="pres">
      <dgm:prSet presAssocID="{FF8527A4-9BF6-49E5-A403-5584E173EDD5}" presName="hierChild5" presStyleCnt="0"/>
      <dgm:spPr/>
    </dgm:pt>
    <dgm:pt modelId="{AE4D8772-84A1-4F52-AD08-530F2C90907D}" type="pres">
      <dgm:prSet presAssocID="{C2B5B8E8-AE9D-4739-B137-4DA8371F892B}" presName="Name37" presStyleLbl="parChTrans1D2" presStyleIdx="1" presStyleCnt="4"/>
      <dgm:spPr/>
      <dgm:t>
        <a:bodyPr/>
        <a:lstStyle/>
        <a:p>
          <a:endParaRPr lang="en-US"/>
        </a:p>
      </dgm:t>
    </dgm:pt>
    <dgm:pt modelId="{466DC3E3-C132-4683-879F-416991342C53}" type="pres">
      <dgm:prSet presAssocID="{42442123-2E3F-4E98-818B-D17BB8BCC88F}" presName="hierRoot2" presStyleCnt="0">
        <dgm:presLayoutVars>
          <dgm:hierBranch val="init"/>
        </dgm:presLayoutVars>
      </dgm:prSet>
      <dgm:spPr/>
    </dgm:pt>
    <dgm:pt modelId="{84A350B1-D0DA-4AD9-85F7-5564AFD01C02}" type="pres">
      <dgm:prSet presAssocID="{42442123-2E3F-4E98-818B-D17BB8BCC88F}" presName="rootComposite" presStyleCnt="0"/>
      <dgm:spPr/>
    </dgm:pt>
    <dgm:pt modelId="{23504F47-83A5-40A7-B3D5-DA9B7D7A773D}" type="pres">
      <dgm:prSet presAssocID="{42442123-2E3F-4E98-818B-D17BB8BCC88F}" presName="rootText" presStyleLbl="node2" presStyleIdx="1" presStyleCnt="4">
        <dgm:presLayoutVars>
          <dgm:chPref val="3"/>
        </dgm:presLayoutVars>
      </dgm:prSet>
      <dgm:spPr/>
      <dgm:t>
        <a:bodyPr/>
        <a:lstStyle/>
        <a:p>
          <a:endParaRPr lang="en-US"/>
        </a:p>
      </dgm:t>
    </dgm:pt>
    <dgm:pt modelId="{4AC3A09B-D83C-41AA-852B-594293502F50}" type="pres">
      <dgm:prSet presAssocID="{42442123-2E3F-4E98-818B-D17BB8BCC88F}" presName="rootConnector" presStyleLbl="node2" presStyleIdx="1" presStyleCnt="4"/>
      <dgm:spPr/>
      <dgm:t>
        <a:bodyPr/>
        <a:lstStyle/>
        <a:p>
          <a:endParaRPr lang="en-US"/>
        </a:p>
      </dgm:t>
    </dgm:pt>
    <dgm:pt modelId="{D8FDC7DC-33F4-465B-97FC-E2609C9C5D10}" type="pres">
      <dgm:prSet presAssocID="{42442123-2E3F-4E98-818B-D17BB8BCC88F}" presName="hierChild4" presStyleCnt="0"/>
      <dgm:spPr/>
    </dgm:pt>
    <dgm:pt modelId="{A4AF95D9-D196-424E-995A-A06370952521}" type="pres">
      <dgm:prSet presAssocID="{42442123-2E3F-4E98-818B-D17BB8BCC88F}" presName="hierChild5" presStyleCnt="0"/>
      <dgm:spPr/>
    </dgm:pt>
    <dgm:pt modelId="{FA8FC61C-EB0F-4198-9629-E0B425425217}" type="pres">
      <dgm:prSet presAssocID="{BC86E5A7-346C-4766-9408-F5A98AAA8AAD}" presName="Name37" presStyleLbl="parChTrans1D2" presStyleIdx="2" presStyleCnt="4"/>
      <dgm:spPr/>
      <dgm:t>
        <a:bodyPr/>
        <a:lstStyle/>
        <a:p>
          <a:endParaRPr lang="en-US"/>
        </a:p>
      </dgm:t>
    </dgm:pt>
    <dgm:pt modelId="{2A9EBA78-E5DB-47CA-B109-5507D4B38630}" type="pres">
      <dgm:prSet presAssocID="{3A0DEAC8-722D-44C2-AA66-C0251F6675E0}" presName="hierRoot2" presStyleCnt="0">
        <dgm:presLayoutVars>
          <dgm:hierBranch val="init"/>
        </dgm:presLayoutVars>
      </dgm:prSet>
      <dgm:spPr/>
    </dgm:pt>
    <dgm:pt modelId="{917AEECF-DC0E-43DB-A27D-0D92D0F22C66}" type="pres">
      <dgm:prSet presAssocID="{3A0DEAC8-722D-44C2-AA66-C0251F6675E0}" presName="rootComposite" presStyleCnt="0"/>
      <dgm:spPr/>
    </dgm:pt>
    <dgm:pt modelId="{5B1BE4D5-02AA-48E9-8DCA-5521A73538C5}" type="pres">
      <dgm:prSet presAssocID="{3A0DEAC8-722D-44C2-AA66-C0251F6675E0}" presName="rootText" presStyleLbl="node2" presStyleIdx="2" presStyleCnt="4">
        <dgm:presLayoutVars>
          <dgm:chPref val="3"/>
        </dgm:presLayoutVars>
      </dgm:prSet>
      <dgm:spPr/>
      <dgm:t>
        <a:bodyPr/>
        <a:lstStyle/>
        <a:p>
          <a:endParaRPr lang="en-US"/>
        </a:p>
      </dgm:t>
    </dgm:pt>
    <dgm:pt modelId="{AF431B84-1229-4008-9584-36010DAE17BB}" type="pres">
      <dgm:prSet presAssocID="{3A0DEAC8-722D-44C2-AA66-C0251F6675E0}" presName="rootConnector" presStyleLbl="node2" presStyleIdx="2" presStyleCnt="4"/>
      <dgm:spPr/>
      <dgm:t>
        <a:bodyPr/>
        <a:lstStyle/>
        <a:p>
          <a:endParaRPr lang="en-US"/>
        </a:p>
      </dgm:t>
    </dgm:pt>
    <dgm:pt modelId="{12148451-0140-41EE-BC26-DC4892A0AB6C}" type="pres">
      <dgm:prSet presAssocID="{3A0DEAC8-722D-44C2-AA66-C0251F6675E0}" presName="hierChild4" presStyleCnt="0"/>
      <dgm:spPr/>
    </dgm:pt>
    <dgm:pt modelId="{AF75073C-B08A-44FF-B977-7F9A88CA8720}" type="pres">
      <dgm:prSet presAssocID="{3A0DEAC8-722D-44C2-AA66-C0251F6675E0}" presName="hierChild5" presStyleCnt="0"/>
      <dgm:spPr/>
    </dgm:pt>
    <dgm:pt modelId="{9BF4F58E-67D6-4B27-988F-0202A8B3641E}" type="pres">
      <dgm:prSet presAssocID="{4214FA4B-D68A-493A-A3AB-823C29638278}" presName="Name37" presStyleLbl="parChTrans1D2" presStyleIdx="3" presStyleCnt="4"/>
      <dgm:spPr/>
      <dgm:t>
        <a:bodyPr/>
        <a:lstStyle/>
        <a:p>
          <a:endParaRPr lang="en-US"/>
        </a:p>
      </dgm:t>
    </dgm:pt>
    <dgm:pt modelId="{F2743132-220B-43B6-95CB-D0D0473FA807}" type="pres">
      <dgm:prSet presAssocID="{8F654B20-3FC2-4505-B27E-9D611182A525}" presName="hierRoot2" presStyleCnt="0">
        <dgm:presLayoutVars>
          <dgm:hierBranch val="init"/>
        </dgm:presLayoutVars>
      </dgm:prSet>
      <dgm:spPr/>
    </dgm:pt>
    <dgm:pt modelId="{28E21472-8115-4E92-A3C7-17E5CBDE4A99}" type="pres">
      <dgm:prSet presAssocID="{8F654B20-3FC2-4505-B27E-9D611182A525}" presName="rootComposite" presStyleCnt="0"/>
      <dgm:spPr/>
    </dgm:pt>
    <dgm:pt modelId="{A47EAAAC-FFE6-48BA-BB90-51DB774F04D1}" type="pres">
      <dgm:prSet presAssocID="{8F654B20-3FC2-4505-B27E-9D611182A525}" presName="rootText" presStyleLbl="node2" presStyleIdx="3" presStyleCnt="4">
        <dgm:presLayoutVars>
          <dgm:chPref val="3"/>
        </dgm:presLayoutVars>
      </dgm:prSet>
      <dgm:spPr/>
      <dgm:t>
        <a:bodyPr/>
        <a:lstStyle/>
        <a:p>
          <a:endParaRPr lang="en-US"/>
        </a:p>
      </dgm:t>
    </dgm:pt>
    <dgm:pt modelId="{44D92DF1-B169-44A7-9264-767B98BBE568}" type="pres">
      <dgm:prSet presAssocID="{8F654B20-3FC2-4505-B27E-9D611182A525}" presName="rootConnector" presStyleLbl="node2" presStyleIdx="3" presStyleCnt="4"/>
      <dgm:spPr/>
      <dgm:t>
        <a:bodyPr/>
        <a:lstStyle/>
        <a:p>
          <a:endParaRPr lang="en-US"/>
        </a:p>
      </dgm:t>
    </dgm:pt>
    <dgm:pt modelId="{0BE5F59A-E8FA-4E76-A466-4A4332DE6FAB}" type="pres">
      <dgm:prSet presAssocID="{8F654B20-3FC2-4505-B27E-9D611182A525}" presName="hierChild4" presStyleCnt="0"/>
      <dgm:spPr/>
    </dgm:pt>
    <dgm:pt modelId="{B6C0DE39-7F77-4690-893C-DFA02698B28F}" type="pres">
      <dgm:prSet presAssocID="{8F654B20-3FC2-4505-B27E-9D611182A525}" presName="hierChild5" presStyleCnt="0"/>
      <dgm:spPr/>
    </dgm:pt>
    <dgm:pt modelId="{59236349-28B3-4CB1-8DDB-625C8F14644D}" type="pres">
      <dgm:prSet presAssocID="{59E26EE2-7C7B-4D2A-9EC4-69914075B1A7}" presName="hierChild3" presStyleCnt="0"/>
      <dgm:spPr/>
    </dgm:pt>
  </dgm:ptLst>
  <dgm:cxnLst>
    <dgm:cxn modelId="{D89812FF-9304-47CC-923F-0B5C96280A2C}" srcId="{59E26EE2-7C7B-4D2A-9EC4-69914075B1A7}" destId="{FF8527A4-9BF6-49E5-A403-5584E173EDD5}" srcOrd="0" destOrd="0" parTransId="{4EDC34E9-C742-4AF3-9EE0-C00B4CE622F0}" sibTransId="{BCE90319-B501-4FB7-AEB8-BA5FC077F3B0}"/>
    <dgm:cxn modelId="{AFA972AA-4E72-4136-9F15-1371D5D8DB9C}" srcId="{59E26EE2-7C7B-4D2A-9EC4-69914075B1A7}" destId="{8F654B20-3FC2-4505-B27E-9D611182A525}" srcOrd="3" destOrd="0" parTransId="{4214FA4B-D68A-493A-A3AB-823C29638278}" sibTransId="{65159C9E-EE1A-4B1F-9D82-090E2D931162}"/>
    <dgm:cxn modelId="{3D32C334-79EF-452B-9DC1-38D18A0D5548}" type="presOf" srcId="{42442123-2E3F-4E98-818B-D17BB8BCC88F}" destId="{23504F47-83A5-40A7-B3D5-DA9B7D7A773D}" srcOrd="0" destOrd="0" presId="urn:microsoft.com/office/officeart/2005/8/layout/orgChart1"/>
    <dgm:cxn modelId="{93A3A713-44E2-4C6D-9E66-236612D8B403}" srcId="{59E26EE2-7C7B-4D2A-9EC4-69914075B1A7}" destId="{42442123-2E3F-4E98-818B-D17BB8BCC88F}" srcOrd="1" destOrd="0" parTransId="{C2B5B8E8-AE9D-4739-B137-4DA8371F892B}" sibTransId="{2F80FBBD-9FEB-47BD-8F18-AEE8375128A4}"/>
    <dgm:cxn modelId="{4A0092A7-A8E5-4CF1-8E31-A5DCAA3AD4A3}" type="presOf" srcId="{42442123-2E3F-4E98-818B-D17BB8BCC88F}" destId="{4AC3A09B-D83C-41AA-852B-594293502F50}" srcOrd="1" destOrd="0" presId="urn:microsoft.com/office/officeart/2005/8/layout/orgChart1"/>
    <dgm:cxn modelId="{4C797D90-092C-4583-AA75-1A9904D74425}" type="presOf" srcId="{117576B2-AB4A-4C71-BA89-78D132CB2121}" destId="{9A4B92CC-7BD9-4329-BD82-184C238CB3D1}" srcOrd="0" destOrd="0" presId="urn:microsoft.com/office/officeart/2005/8/layout/orgChart1"/>
    <dgm:cxn modelId="{12B264EE-7D8E-48EA-B4AF-0A8ECC7DDDBB}" type="presOf" srcId="{3A0DEAC8-722D-44C2-AA66-C0251F6675E0}" destId="{AF431B84-1229-4008-9584-36010DAE17BB}" srcOrd="1" destOrd="0" presId="urn:microsoft.com/office/officeart/2005/8/layout/orgChart1"/>
    <dgm:cxn modelId="{311BD8B9-A1AD-4D95-885A-591C10647171}" type="presOf" srcId="{C2B5B8E8-AE9D-4739-B137-4DA8371F892B}" destId="{AE4D8772-84A1-4F52-AD08-530F2C90907D}" srcOrd="0" destOrd="0" presId="urn:microsoft.com/office/officeart/2005/8/layout/orgChart1"/>
    <dgm:cxn modelId="{FA6A7A0E-4309-4CBC-B98F-083B9064487F}" type="presOf" srcId="{59E26EE2-7C7B-4D2A-9EC4-69914075B1A7}" destId="{C2B9C2EB-BAF9-499B-80FA-856E9F9E60A8}" srcOrd="1" destOrd="0" presId="urn:microsoft.com/office/officeart/2005/8/layout/orgChart1"/>
    <dgm:cxn modelId="{6798A717-08CF-449E-8AC8-AD97CBFAFA1D}" type="presOf" srcId="{4EDC34E9-C742-4AF3-9EE0-C00B4CE622F0}" destId="{368C0216-202F-45D1-BD67-81C3623AC977}" srcOrd="0" destOrd="0" presId="urn:microsoft.com/office/officeart/2005/8/layout/orgChart1"/>
    <dgm:cxn modelId="{4389C6AD-4B87-4E09-A859-F4D4914A78FF}" type="presOf" srcId="{FF8527A4-9BF6-49E5-A403-5584E173EDD5}" destId="{C88B81B8-8711-44B3-92D5-FF94914B1A08}" srcOrd="0" destOrd="0" presId="urn:microsoft.com/office/officeart/2005/8/layout/orgChart1"/>
    <dgm:cxn modelId="{3322ABE8-439F-4244-8F37-622BB2FB76D2}" type="presOf" srcId="{FF8527A4-9BF6-49E5-A403-5584E173EDD5}" destId="{B90D703E-A8C1-4358-8AC9-C89C459E37DC}" srcOrd="1" destOrd="0" presId="urn:microsoft.com/office/officeart/2005/8/layout/orgChart1"/>
    <dgm:cxn modelId="{1A4465B1-C3BF-438A-B79F-5D4FDB4B9CB0}" type="presOf" srcId="{4214FA4B-D68A-493A-A3AB-823C29638278}" destId="{9BF4F58E-67D6-4B27-988F-0202A8B3641E}" srcOrd="0" destOrd="0" presId="urn:microsoft.com/office/officeart/2005/8/layout/orgChart1"/>
    <dgm:cxn modelId="{9D8E523E-A4E1-4A72-9E3F-4825D95ECE6D}" srcId="{59E26EE2-7C7B-4D2A-9EC4-69914075B1A7}" destId="{3A0DEAC8-722D-44C2-AA66-C0251F6675E0}" srcOrd="2" destOrd="0" parTransId="{BC86E5A7-346C-4766-9408-F5A98AAA8AAD}" sibTransId="{2F803C84-1E52-43FA-AC8A-F5930BB757FB}"/>
    <dgm:cxn modelId="{F058AB32-B882-4365-B00B-7162639494F9}" type="presOf" srcId="{BC86E5A7-346C-4766-9408-F5A98AAA8AAD}" destId="{FA8FC61C-EB0F-4198-9629-E0B425425217}" srcOrd="0" destOrd="0" presId="urn:microsoft.com/office/officeart/2005/8/layout/orgChart1"/>
    <dgm:cxn modelId="{FFDF2D8E-6F0C-44CF-98D2-110943A43FB1}" type="presOf" srcId="{8F654B20-3FC2-4505-B27E-9D611182A525}" destId="{A47EAAAC-FFE6-48BA-BB90-51DB774F04D1}" srcOrd="0" destOrd="0" presId="urn:microsoft.com/office/officeart/2005/8/layout/orgChart1"/>
    <dgm:cxn modelId="{FA84EFD4-7C44-4C0E-ACBD-9950A216A943}" type="presOf" srcId="{3A0DEAC8-722D-44C2-AA66-C0251F6675E0}" destId="{5B1BE4D5-02AA-48E9-8DCA-5521A73538C5}" srcOrd="0" destOrd="0" presId="urn:microsoft.com/office/officeart/2005/8/layout/orgChart1"/>
    <dgm:cxn modelId="{E9375187-7B53-4403-8A83-C878E9700F69}" srcId="{117576B2-AB4A-4C71-BA89-78D132CB2121}" destId="{59E26EE2-7C7B-4D2A-9EC4-69914075B1A7}" srcOrd="0" destOrd="0" parTransId="{DF2E7BE8-5F0A-4375-82FB-843054FC6699}" sibTransId="{572FCACF-2905-4478-91F9-B2A2356E496C}"/>
    <dgm:cxn modelId="{932B016F-2A58-4AA7-9F3D-67ACFC6684DD}" type="presOf" srcId="{59E26EE2-7C7B-4D2A-9EC4-69914075B1A7}" destId="{75D57C64-5B1C-4BC3-9128-D5C1501B7066}" srcOrd="0" destOrd="0" presId="urn:microsoft.com/office/officeart/2005/8/layout/orgChart1"/>
    <dgm:cxn modelId="{6B4A4341-C5E7-4932-95E7-E35CE74EA677}" type="presOf" srcId="{8F654B20-3FC2-4505-B27E-9D611182A525}" destId="{44D92DF1-B169-44A7-9264-767B98BBE568}" srcOrd="1" destOrd="0" presId="urn:microsoft.com/office/officeart/2005/8/layout/orgChart1"/>
    <dgm:cxn modelId="{5D80EBC8-870E-49A7-ABDD-3112ACBC546D}" type="presParOf" srcId="{9A4B92CC-7BD9-4329-BD82-184C238CB3D1}" destId="{956C24BC-E051-42DF-B80A-F3CEA5C26038}" srcOrd="0" destOrd="0" presId="urn:microsoft.com/office/officeart/2005/8/layout/orgChart1"/>
    <dgm:cxn modelId="{5F66CAD4-6951-437B-AE48-79F04365419C}" type="presParOf" srcId="{956C24BC-E051-42DF-B80A-F3CEA5C26038}" destId="{AD48CC90-C50A-4AFB-9485-6FC93937F47B}" srcOrd="0" destOrd="0" presId="urn:microsoft.com/office/officeart/2005/8/layout/orgChart1"/>
    <dgm:cxn modelId="{90A87DE0-3E6B-49D4-9B6B-7AEFD2A2D4C3}" type="presParOf" srcId="{AD48CC90-C50A-4AFB-9485-6FC93937F47B}" destId="{75D57C64-5B1C-4BC3-9128-D5C1501B7066}" srcOrd="0" destOrd="0" presId="urn:microsoft.com/office/officeart/2005/8/layout/orgChart1"/>
    <dgm:cxn modelId="{A3A43729-64A9-40B4-A397-94549958E364}" type="presParOf" srcId="{AD48CC90-C50A-4AFB-9485-6FC93937F47B}" destId="{C2B9C2EB-BAF9-499B-80FA-856E9F9E60A8}" srcOrd="1" destOrd="0" presId="urn:microsoft.com/office/officeart/2005/8/layout/orgChart1"/>
    <dgm:cxn modelId="{2E11D5DD-64A9-42FD-BDFC-AF8D8D4EA595}" type="presParOf" srcId="{956C24BC-E051-42DF-B80A-F3CEA5C26038}" destId="{3089A4EA-17B6-4D79-989E-F713184B0605}" srcOrd="1" destOrd="0" presId="urn:microsoft.com/office/officeart/2005/8/layout/orgChart1"/>
    <dgm:cxn modelId="{1524A70D-7E6A-4FAE-B1F4-5D62AE6C4747}" type="presParOf" srcId="{3089A4EA-17B6-4D79-989E-F713184B0605}" destId="{368C0216-202F-45D1-BD67-81C3623AC977}" srcOrd="0" destOrd="0" presId="urn:microsoft.com/office/officeart/2005/8/layout/orgChart1"/>
    <dgm:cxn modelId="{D7B0B36C-B99A-4B09-A781-BB86A77A055D}" type="presParOf" srcId="{3089A4EA-17B6-4D79-989E-F713184B0605}" destId="{577D9477-FD52-4DD6-9622-28E7822F1085}" srcOrd="1" destOrd="0" presId="urn:microsoft.com/office/officeart/2005/8/layout/orgChart1"/>
    <dgm:cxn modelId="{82F737E2-DAC3-45FC-A664-F74C96BE7C41}" type="presParOf" srcId="{577D9477-FD52-4DD6-9622-28E7822F1085}" destId="{B0050800-E7C2-4451-BF88-6D0FC550F806}" srcOrd="0" destOrd="0" presId="urn:microsoft.com/office/officeart/2005/8/layout/orgChart1"/>
    <dgm:cxn modelId="{15278FDB-46EA-4374-A11E-CDE523ACE781}" type="presParOf" srcId="{B0050800-E7C2-4451-BF88-6D0FC550F806}" destId="{C88B81B8-8711-44B3-92D5-FF94914B1A08}" srcOrd="0" destOrd="0" presId="urn:microsoft.com/office/officeart/2005/8/layout/orgChart1"/>
    <dgm:cxn modelId="{27C3B944-8A36-4F02-B2AD-1B05107DD8BF}" type="presParOf" srcId="{B0050800-E7C2-4451-BF88-6D0FC550F806}" destId="{B90D703E-A8C1-4358-8AC9-C89C459E37DC}" srcOrd="1" destOrd="0" presId="urn:microsoft.com/office/officeart/2005/8/layout/orgChart1"/>
    <dgm:cxn modelId="{6E4FE5BB-ACAC-4061-A553-C6AC3B7C7EB2}" type="presParOf" srcId="{577D9477-FD52-4DD6-9622-28E7822F1085}" destId="{1396BF74-FE52-4CCF-9ABC-6B86C46237E3}" srcOrd="1" destOrd="0" presId="urn:microsoft.com/office/officeart/2005/8/layout/orgChart1"/>
    <dgm:cxn modelId="{32B4E03D-88E3-4DB0-840B-9F91DD08EF81}" type="presParOf" srcId="{577D9477-FD52-4DD6-9622-28E7822F1085}" destId="{0741443B-4607-495C-AC9E-AD61EA2EA69C}" srcOrd="2" destOrd="0" presId="urn:microsoft.com/office/officeart/2005/8/layout/orgChart1"/>
    <dgm:cxn modelId="{2A15EF0F-598A-4F93-B05A-49E10CAA430E}" type="presParOf" srcId="{3089A4EA-17B6-4D79-989E-F713184B0605}" destId="{AE4D8772-84A1-4F52-AD08-530F2C90907D}" srcOrd="2" destOrd="0" presId="urn:microsoft.com/office/officeart/2005/8/layout/orgChart1"/>
    <dgm:cxn modelId="{92F76899-514B-4C2C-82A0-21E2F1D53B0F}" type="presParOf" srcId="{3089A4EA-17B6-4D79-989E-F713184B0605}" destId="{466DC3E3-C132-4683-879F-416991342C53}" srcOrd="3" destOrd="0" presId="urn:microsoft.com/office/officeart/2005/8/layout/orgChart1"/>
    <dgm:cxn modelId="{300982B1-0A68-452E-997D-15A51476ED17}" type="presParOf" srcId="{466DC3E3-C132-4683-879F-416991342C53}" destId="{84A350B1-D0DA-4AD9-85F7-5564AFD01C02}" srcOrd="0" destOrd="0" presId="urn:microsoft.com/office/officeart/2005/8/layout/orgChart1"/>
    <dgm:cxn modelId="{935F544A-49D2-4279-87D5-D5D202F016FB}" type="presParOf" srcId="{84A350B1-D0DA-4AD9-85F7-5564AFD01C02}" destId="{23504F47-83A5-40A7-B3D5-DA9B7D7A773D}" srcOrd="0" destOrd="0" presId="urn:microsoft.com/office/officeart/2005/8/layout/orgChart1"/>
    <dgm:cxn modelId="{7E276190-A14E-4423-AF11-66AA20BA2F13}" type="presParOf" srcId="{84A350B1-D0DA-4AD9-85F7-5564AFD01C02}" destId="{4AC3A09B-D83C-41AA-852B-594293502F50}" srcOrd="1" destOrd="0" presId="urn:microsoft.com/office/officeart/2005/8/layout/orgChart1"/>
    <dgm:cxn modelId="{FC31025B-74D4-4065-8D92-19C638850DFA}" type="presParOf" srcId="{466DC3E3-C132-4683-879F-416991342C53}" destId="{D8FDC7DC-33F4-465B-97FC-E2609C9C5D10}" srcOrd="1" destOrd="0" presId="urn:microsoft.com/office/officeart/2005/8/layout/orgChart1"/>
    <dgm:cxn modelId="{B71865EA-C52A-4278-8CEE-D72353C777CA}" type="presParOf" srcId="{466DC3E3-C132-4683-879F-416991342C53}" destId="{A4AF95D9-D196-424E-995A-A06370952521}" srcOrd="2" destOrd="0" presId="urn:microsoft.com/office/officeart/2005/8/layout/orgChart1"/>
    <dgm:cxn modelId="{12F2BF0C-32DB-4F9A-AC39-CDCD1F83050A}" type="presParOf" srcId="{3089A4EA-17B6-4D79-989E-F713184B0605}" destId="{FA8FC61C-EB0F-4198-9629-E0B425425217}" srcOrd="4" destOrd="0" presId="urn:microsoft.com/office/officeart/2005/8/layout/orgChart1"/>
    <dgm:cxn modelId="{3F3EF36B-64C6-42A7-921D-C579EAB06540}" type="presParOf" srcId="{3089A4EA-17B6-4D79-989E-F713184B0605}" destId="{2A9EBA78-E5DB-47CA-B109-5507D4B38630}" srcOrd="5" destOrd="0" presId="urn:microsoft.com/office/officeart/2005/8/layout/orgChart1"/>
    <dgm:cxn modelId="{702635C4-5123-4E1E-9BBD-9DD6058398FA}" type="presParOf" srcId="{2A9EBA78-E5DB-47CA-B109-5507D4B38630}" destId="{917AEECF-DC0E-43DB-A27D-0D92D0F22C66}" srcOrd="0" destOrd="0" presId="urn:microsoft.com/office/officeart/2005/8/layout/orgChart1"/>
    <dgm:cxn modelId="{8A0BCAEB-902C-4744-945E-FA5C794ED251}" type="presParOf" srcId="{917AEECF-DC0E-43DB-A27D-0D92D0F22C66}" destId="{5B1BE4D5-02AA-48E9-8DCA-5521A73538C5}" srcOrd="0" destOrd="0" presId="urn:microsoft.com/office/officeart/2005/8/layout/orgChart1"/>
    <dgm:cxn modelId="{3EB6B623-8324-4ED1-A45E-1FC4A36F4E14}" type="presParOf" srcId="{917AEECF-DC0E-43DB-A27D-0D92D0F22C66}" destId="{AF431B84-1229-4008-9584-36010DAE17BB}" srcOrd="1" destOrd="0" presId="urn:microsoft.com/office/officeart/2005/8/layout/orgChart1"/>
    <dgm:cxn modelId="{2DDF0462-5C35-4A6E-B923-5BBFEE58717F}" type="presParOf" srcId="{2A9EBA78-E5DB-47CA-B109-5507D4B38630}" destId="{12148451-0140-41EE-BC26-DC4892A0AB6C}" srcOrd="1" destOrd="0" presId="urn:microsoft.com/office/officeart/2005/8/layout/orgChart1"/>
    <dgm:cxn modelId="{261D07BC-D6F1-4BD8-899B-805950BC800B}" type="presParOf" srcId="{2A9EBA78-E5DB-47CA-B109-5507D4B38630}" destId="{AF75073C-B08A-44FF-B977-7F9A88CA8720}" srcOrd="2" destOrd="0" presId="urn:microsoft.com/office/officeart/2005/8/layout/orgChart1"/>
    <dgm:cxn modelId="{8025F0DE-928D-409D-8253-4387E35A7953}" type="presParOf" srcId="{3089A4EA-17B6-4D79-989E-F713184B0605}" destId="{9BF4F58E-67D6-4B27-988F-0202A8B3641E}" srcOrd="6" destOrd="0" presId="urn:microsoft.com/office/officeart/2005/8/layout/orgChart1"/>
    <dgm:cxn modelId="{308D9B1F-DAC2-4F19-8D39-5BC241C88A1F}" type="presParOf" srcId="{3089A4EA-17B6-4D79-989E-F713184B0605}" destId="{F2743132-220B-43B6-95CB-D0D0473FA807}" srcOrd="7" destOrd="0" presId="urn:microsoft.com/office/officeart/2005/8/layout/orgChart1"/>
    <dgm:cxn modelId="{34B60546-35D4-47C9-A518-ADBF9D01752F}" type="presParOf" srcId="{F2743132-220B-43B6-95CB-D0D0473FA807}" destId="{28E21472-8115-4E92-A3C7-17E5CBDE4A99}" srcOrd="0" destOrd="0" presId="urn:microsoft.com/office/officeart/2005/8/layout/orgChart1"/>
    <dgm:cxn modelId="{88F78BBC-E51C-441D-9FC9-8D645F99D72F}" type="presParOf" srcId="{28E21472-8115-4E92-A3C7-17E5CBDE4A99}" destId="{A47EAAAC-FFE6-48BA-BB90-51DB774F04D1}" srcOrd="0" destOrd="0" presId="urn:microsoft.com/office/officeart/2005/8/layout/orgChart1"/>
    <dgm:cxn modelId="{28779080-91CF-4E0C-94B5-D91B196A9770}" type="presParOf" srcId="{28E21472-8115-4E92-A3C7-17E5CBDE4A99}" destId="{44D92DF1-B169-44A7-9264-767B98BBE568}" srcOrd="1" destOrd="0" presId="urn:microsoft.com/office/officeart/2005/8/layout/orgChart1"/>
    <dgm:cxn modelId="{201E325B-ED97-4727-9B5C-16FDC6A731B8}" type="presParOf" srcId="{F2743132-220B-43B6-95CB-D0D0473FA807}" destId="{0BE5F59A-E8FA-4E76-A466-4A4332DE6FAB}" srcOrd="1" destOrd="0" presId="urn:microsoft.com/office/officeart/2005/8/layout/orgChart1"/>
    <dgm:cxn modelId="{DF76B7BC-56A3-41FB-8769-0F6EB9EAF251}" type="presParOf" srcId="{F2743132-220B-43B6-95CB-D0D0473FA807}" destId="{B6C0DE39-7F77-4690-893C-DFA02698B28F}" srcOrd="2" destOrd="0" presId="urn:microsoft.com/office/officeart/2005/8/layout/orgChart1"/>
    <dgm:cxn modelId="{D2C8A4EB-8C73-4AB1-9801-ED2F3A3ECAE9}" type="presParOf" srcId="{956C24BC-E051-42DF-B80A-F3CEA5C26038}" destId="{59236349-28B3-4CB1-8DDB-625C8F14644D}" srcOrd="2" destOrd="0" presId="urn:microsoft.com/office/officeart/2005/8/layout/orgChar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17576B2-AB4A-4C71-BA89-78D132CB2121}"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59E26EE2-7C7B-4D2A-9EC4-69914075B1A7}">
      <dgm:prSet phldrT="[Text]"/>
      <dgm:spPr/>
      <dgm:t>
        <a:bodyPr/>
        <a:lstStyle/>
        <a:p>
          <a:r>
            <a:rPr lang="en-US" dirty="0" smtClean="0"/>
            <a:t>President</a:t>
          </a:r>
          <a:endParaRPr lang="en-US" dirty="0"/>
        </a:p>
      </dgm:t>
    </dgm:pt>
    <dgm:pt modelId="{DF2E7BE8-5F0A-4375-82FB-843054FC6699}" type="parTrans" cxnId="{E9375187-7B53-4403-8A83-C878E9700F69}">
      <dgm:prSet/>
      <dgm:spPr/>
      <dgm:t>
        <a:bodyPr/>
        <a:lstStyle/>
        <a:p>
          <a:endParaRPr lang="en-US"/>
        </a:p>
      </dgm:t>
    </dgm:pt>
    <dgm:pt modelId="{572FCACF-2905-4478-91F9-B2A2356E496C}" type="sibTrans" cxnId="{E9375187-7B53-4403-8A83-C878E9700F69}">
      <dgm:prSet/>
      <dgm:spPr/>
      <dgm:t>
        <a:bodyPr/>
        <a:lstStyle/>
        <a:p>
          <a:endParaRPr lang="en-US"/>
        </a:p>
      </dgm:t>
    </dgm:pt>
    <dgm:pt modelId="{FF8527A4-9BF6-49E5-A403-5584E173EDD5}">
      <dgm:prSet phldrT="[Text]"/>
      <dgm:spPr/>
      <dgm:t>
        <a:bodyPr/>
        <a:lstStyle/>
        <a:p>
          <a:r>
            <a:rPr lang="en-US" dirty="0" smtClean="0"/>
            <a:t>VP Academic Affairs</a:t>
          </a:r>
          <a:endParaRPr lang="en-US" dirty="0"/>
        </a:p>
      </dgm:t>
    </dgm:pt>
    <dgm:pt modelId="{4EDC34E9-C742-4AF3-9EE0-C00B4CE622F0}" type="parTrans" cxnId="{D89812FF-9304-47CC-923F-0B5C96280A2C}">
      <dgm:prSet/>
      <dgm:spPr/>
      <dgm:t>
        <a:bodyPr/>
        <a:lstStyle/>
        <a:p>
          <a:endParaRPr lang="en-US"/>
        </a:p>
      </dgm:t>
    </dgm:pt>
    <dgm:pt modelId="{BCE90319-B501-4FB7-AEB8-BA5FC077F3B0}" type="sibTrans" cxnId="{D89812FF-9304-47CC-923F-0B5C96280A2C}">
      <dgm:prSet/>
      <dgm:spPr/>
      <dgm:t>
        <a:bodyPr/>
        <a:lstStyle/>
        <a:p>
          <a:endParaRPr lang="en-US"/>
        </a:p>
      </dgm:t>
    </dgm:pt>
    <dgm:pt modelId="{42442123-2E3F-4E98-818B-D17BB8BCC88F}">
      <dgm:prSet phldrT="[Text]"/>
      <dgm:spPr/>
      <dgm:t>
        <a:bodyPr/>
        <a:lstStyle/>
        <a:p>
          <a:r>
            <a:rPr lang="en-US" dirty="0" smtClean="0"/>
            <a:t>VP Financial Affairs</a:t>
          </a:r>
          <a:endParaRPr lang="en-US" dirty="0"/>
        </a:p>
      </dgm:t>
    </dgm:pt>
    <dgm:pt modelId="{C2B5B8E8-AE9D-4739-B137-4DA8371F892B}" type="parTrans" cxnId="{93A3A713-44E2-4C6D-9E66-236612D8B403}">
      <dgm:prSet/>
      <dgm:spPr/>
      <dgm:t>
        <a:bodyPr/>
        <a:lstStyle/>
        <a:p>
          <a:endParaRPr lang="en-US"/>
        </a:p>
      </dgm:t>
    </dgm:pt>
    <dgm:pt modelId="{2F80FBBD-9FEB-47BD-8F18-AEE8375128A4}" type="sibTrans" cxnId="{93A3A713-44E2-4C6D-9E66-236612D8B403}">
      <dgm:prSet/>
      <dgm:spPr/>
      <dgm:t>
        <a:bodyPr/>
        <a:lstStyle/>
        <a:p>
          <a:endParaRPr lang="en-US"/>
        </a:p>
      </dgm:t>
    </dgm:pt>
    <dgm:pt modelId="{3A0DEAC8-722D-44C2-AA66-C0251F6675E0}">
      <dgm:prSet phldrT="[Text]"/>
      <dgm:spPr/>
      <dgm:t>
        <a:bodyPr/>
        <a:lstStyle/>
        <a:p>
          <a:r>
            <a:rPr lang="en-US" dirty="0" smtClean="0"/>
            <a:t>VP IT</a:t>
          </a:r>
          <a:endParaRPr lang="en-US" dirty="0"/>
        </a:p>
      </dgm:t>
    </dgm:pt>
    <dgm:pt modelId="{BC86E5A7-346C-4766-9408-F5A98AAA8AAD}" type="parTrans" cxnId="{9D8E523E-A4E1-4A72-9E3F-4825D95ECE6D}">
      <dgm:prSet/>
      <dgm:spPr/>
      <dgm:t>
        <a:bodyPr/>
        <a:lstStyle/>
        <a:p>
          <a:endParaRPr lang="en-US"/>
        </a:p>
      </dgm:t>
    </dgm:pt>
    <dgm:pt modelId="{2F803C84-1E52-43FA-AC8A-F5930BB757FB}" type="sibTrans" cxnId="{9D8E523E-A4E1-4A72-9E3F-4825D95ECE6D}">
      <dgm:prSet/>
      <dgm:spPr/>
      <dgm:t>
        <a:bodyPr/>
        <a:lstStyle/>
        <a:p>
          <a:endParaRPr lang="en-US"/>
        </a:p>
      </dgm:t>
    </dgm:pt>
    <dgm:pt modelId="{8F654B20-3FC2-4505-B27E-9D611182A525}">
      <dgm:prSet phldrT="[Text]"/>
      <dgm:spPr/>
      <dgm:t>
        <a:bodyPr/>
        <a:lstStyle/>
        <a:p>
          <a:r>
            <a:rPr lang="en-US" dirty="0" smtClean="0"/>
            <a:t>VP some other sort</a:t>
          </a:r>
          <a:endParaRPr lang="en-US" dirty="0"/>
        </a:p>
      </dgm:t>
    </dgm:pt>
    <dgm:pt modelId="{4214FA4B-D68A-493A-A3AB-823C29638278}" type="parTrans" cxnId="{AFA972AA-4E72-4136-9F15-1371D5D8DB9C}">
      <dgm:prSet/>
      <dgm:spPr/>
      <dgm:t>
        <a:bodyPr/>
        <a:lstStyle/>
        <a:p>
          <a:endParaRPr lang="en-US"/>
        </a:p>
      </dgm:t>
    </dgm:pt>
    <dgm:pt modelId="{65159C9E-EE1A-4B1F-9D82-090E2D931162}" type="sibTrans" cxnId="{AFA972AA-4E72-4136-9F15-1371D5D8DB9C}">
      <dgm:prSet/>
      <dgm:spPr/>
      <dgm:t>
        <a:bodyPr/>
        <a:lstStyle/>
        <a:p>
          <a:endParaRPr lang="en-US"/>
        </a:p>
      </dgm:t>
    </dgm:pt>
    <dgm:pt modelId="{9A4B92CC-7BD9-4329-BD82-184C238CB3D1}" type="pres">
      <dgm:prSet presAssocID="{117576B2-AB4A-4C71-BA89-78D132CB2121}" presName="hierChild1" presStyleCnt="0">
        <dgm:presLayoutVars>
          <dgm:orgChart val="1"/>
          <dgm:chPref val="1"/>
          <dgm:dir/>
          <dgm:animOne val="branch"/>
          <dgm:animLvl val="lvl"/>
          <dgm:resizeHandles/>
        </dgm:presLayoutVars>
      </dgm:prSet>
      <dgm:spPr/>
      <dgm:t>
        <a:bodyPr/>
        <a:lstStyle/>
        <a:p>
          <a:endParaRPr lang="en-US"/>
        </a:p>
      </dgm:t>
    </dgm:pt>
    <dgm:pt modelId="{956C24BC-E051-42DF-B80A-F3CEA5C26038}" type="pres">
      <dgm:prSet presAssocID="{59E26EE2-7C7B-4D2A-9EC4-69914075B1A7}" presName="hierRoot1" presStyleCnt="0">
        <dgm:presLayoutVars>
          <dgm:hierBranch val="init"/>
        </dgm:presLayoutVars>
      </dgm:prSet>
      <dgm:spPr/>
    </dgm:pt>
    <dgm:pt modelId="{AD48CC90-C50A-4AFB-9485-6FC93937F47B}" type="pres">
      <dgm:prSet presAssocID="{59E26EE2-7C7B-4D2A-9EC4-69914075B1A7}" presName="rootComposite1" presStyleCnt="0"/>
      <dgm:spPr/>
    </dgm:pt>
    <dgm:pt modelId="{75D57C64-5B1C-4BC3-9128-D5C1501B7066}" type="pres">
      <dgm:prSet presAssocID="{59E26EE2-7C7B-4D2A-9EC4-69914075B1A7}" presName="rootText1" presStyleLbl="node0" presStyleIdx="0" presStyleCnt="1">
        <dgm:presLayoutVars>
          <dgm:chPref val="3"/>
        </dgm:presLayoutVars>
      </dgm:prSet>
      <dgm:spPr/>
      <dgm:t>
        <a:bodyPr/>
        <a:lstStyle/>
        <a:p>
          <a:endParaRPr lang="en-US"/>
        </a:p>
      </dgm:t>
    </dgm:pt>
    <dgm:pt modelId="{C2B9C2EB-BAF9-499B-80FA-856E9F9E60A8}" type="pres">
      <dgm:prSet presAssocID="{59E26EE2-7C7B-4D2A-9EC4-69914075B1A7}" presName="rootConnector1" presStyleLbl="node1" presStyleIdx="0" presStyleCnt="0"/>
      <dgm:spPr/>
      <dgm:t>
        <a:bodyPr/>
        <a:lstStyle/>
        <a:p>
          <a:endParaRPr lang="en-US"/>
        </a:p>
      </dgm:t>
    </dgm:pt>
    <dgm:pt modelId="{3089A4EA-17B6-4D79-989E-F713184B0605}" type="pres">
      <dgm:prSet presAssocID="{59E26EE2-7C7B-4D2A-9EC4-69914075B1A7}" presName="hierChild2" presStyleCnt="0"/>
      <dgm:spPr/>
    </dgm:pt>
    <dgm:pt modelId="{368C0216-202F-45D1-BD67-81C3623AC977}" type="pres">
      <dgm:prSet presAssocID="{4EDC34E9-C742-4AF3-9EE0-C00B4CE622F0}" presName="Name37" presStyleLbl="parChTrans1D2" presStyleIdx="0" presStyleCnt="4"/>
      <dgm:spPr/>
      <dgm:t>
        <a:bodyPr/>
        <a:lstStyle/>
        <a:p>
          <a:endParaRPr lang="en-US"/>
        </a:p>
      </dgm:t>
    </dgm:pt>
    <dgm:pt modelId="{577D9477-FD52-4DD6-9622-28E7822F1085}" type="pres">
      <dgm:prSet presAssocID="{FF8527A4-9BF6-49E5-A403-5584E173EDD5}" presName="hierRoot2" presStyleCnt="0">
        <dgm:presLayoutVars>
          <dgm:hierBranch val="init"/>
        </dgm:presLayoutVars>
      </dgm:prSet>
      <dgm:spPr/>
    </dgm:pt>
    <dgm:pt modelId="{B0050800-E7C2-4451-BF88-6D0FC550F806}" type="pres">
      <dgm:prSet presAssocID="{FF8527A4-9BF6-49E5-A403-5584E173EDD5}" presName="rootComposite" presStyleCnt="0"/>
      <dgm:spPr/>
    </dgm:pt>
    <dgm:pt modelId="{C88B81B8-8711-44B3-92D5-FF94914B1A08}" type="pres">
      <dgm:prSet presAssocID="{FF8527A4-9BF6-49E5-A403-5584E173EDD5}" presName="rootText" presStyleLbl="node2" presStyleIdx="0" presStyleCnt="4">
        <dgm:presLayoutVars>
          <dgm:chPref val="3"/>
        </dgm:presLayoutVars>
      </dgm:prSet>
      <dgm:spPr/>
      <dgm:t>
        <a:bodyPr/>
        <a:lstStyle/>
        <a:p>
          <a:endParaRPr lang="en-US"/>
        </a:p>
      </dgm:t>
    </dgm:pt>
    <dgm:pt modelId="{B90D703E-A8C1-4358-8AC9-C89C459E37DC}" type="pres">
      <dgm:prSet presAssocID="{FF8527A4-9BF6-49E5-A403-5584E173EDD5}" presName="rootConnector" presStyleLbl="node2" presStyleIdx="0" presStyleCnt="4"/>
      <dgm:spPr/>
      <dgm:t>
        <a:bodyPr/>
        <a:lstStyle/>
        <a:p>
          <a:endParaRPr lang="en-US"/>
        </a:p>
      </dgm:t>
    </dgm:pt>
    <dgm:pt modelId="{1396BF74-FE52-4CCF-9ABC-6B86C46237E3}" type="pres">
      <dgm:prSet presAssocID="{FF8527A4-9BF6-49E5-A403-5584E173EDD5}" presName="hierChild4" presStyleCnt="0"/>
      <dgm:spPr/>
    </dgm:pt>
    <dgm:pt modelId="{0741443B-4607-495C-AC9E-AD61EA2EA69C}" type="pres">
      <dgm:prSet presAssocID="{FF8527A4-9BF6-49E5-A403-5584E173EDD5}" presName="hierChild5" presStyleCnt="0"/>
      <dgm:spPr/>
    </dgm:pt>
    <dgm:pt modelId="{AE4D8772-84A1-4F52-AD08-530F2C90907D}" type="pres">
      <dgm:prSet presAssocID="{C2B5B8E8-AE9D-4739-B137-4DA8371F892B}" presName="Name37" presStyleLbl="parChTrans1D2" presStyleIdx="1" presStyleCnt="4"/>
      <dgm:spPr/>
      <dgm:t>
        <a:bodyPr/>
        <a:lstStyle/>
        <a:p>
          <a:endParaRPr lang="en-US"/>
        </a:p>
      </dgm:t>
    </dgm:pt>
    <dgm:pt modelId="{466DC3E3-C132-4683-879F-416991342C53}" type="pres">
      <dgm:prSet presAssocID="{42442123-2E3F-4E98-818B-D17BB8BCC88F}" presName="hierRoot2" presStyleCnt="0">
        <dgm:presLayoutVars>
          <dgm:hierBranch val="init"/>
        </dgm:presLayoutVars>
      </dgm:prSet>
      <dgm:spPr/>
    </dgm:pt>
    <dgm:pt modelId="{84A350B1-D0DA-4AD9-85F7-5564AFD01C02}" type="pres">
      <dgm:prSet presAssocID="{42442123-2E3F-4E98-818B-D17BB8BCC88F}" presName="rootComposite" presStyleCnt="0"/>
      <dgm:spPr/>
    </dgm:pt>
    <dgm:pt modelId="{23504F47-83A5-40A7-B3D5-DA9B7D7A773D}" type="pres">
      <dgm:prSet presAssocID="{42442123-2E3F-4E98-818B-D17BB8BCC88F}" presName="rootText" presStyleLbl="node2" presStyleIdx="1" presStyleCnt="4">
        <dgm:presLayoutVars>
          <dgm:chPref val="3"/>
        </dgm:presLayoutVars>
      </dgm:prSet>
      <dgm:spPr/>
      <dgm:t>
        <a:bodyPr/>
        <a:lstStyle/>
        <a:p>
          <a:endParaRPr lang="en-US"/>
        </a:p>
      </dgm:t>
    </dgm:pt>
    <dgm:pt modelId="{4AC3A09B-D83C-41AA-852B-594293502F50}" type="pres">
      <dgm:prSet presAssocID="{42442123-2E3F-4E98-818B-D17BB8BCC88F}" presName="rootConnector" presStyleLbl="node2" presStyleIdx="1" presStyleCnt="4"/>
      <dgm:spPr/>
      <dgm:t>
        <a:bodyPr/>
        <a:lstStyle/>
        <a:p>
          <a:endParaRPr lang="en-US"/>
        </a:p>
      </dgm:t>
    </dgm:pt>
    <dgm:pt modelId="{D8FDC7DC-33F4-465B-97FC-E2609C9C5D10}" type="pres">
      <dgm:prSet presAssocID="{42442123-2E3F-4E98-818B-D17BB8BCC88F}" presName="hierChild4" presStyleCnt="0"/>
      <dgm:spPr/>
    </dgm:pt>
    <dgm:pt modelId="{A4AF95D9-D196-424E-995A-A06370952521}" type="pres">
      <dgm:prSet presAssocID="{42442123-2E3F-4E98-818B-D17BB8BCC88F}" presName="hierChild5" presStyleCnt="0"/>
      <dgm:spPr/>
    </dgm:pt>
    <dgm:pt modelId="{FA8FC61C-EB0F-4198-9629-E0B425425217}" type="pres">
      <dgm:prSet presAssocID="{BC86E5A7-346C-4766-9408-F5A98AAA8AAD}" presName="Name37" presStyleLbl="parChTrans1D2" presStyleIdx="2" presStyleCnt="4"/>
      <dgm:spPr/>
      <dgm:t>
        <a:bodyPr/>
        <a:lstStyle/>
        <a:p>
          <a:endParaRPr lang="en-US"/>
        </a:p>
      </dgm:t>
    </dgm:pt>
    <dgm:pt modelId="{2A9EBA78-E5DB-47CA-B109-5507D4B38630}" type="pres">
      <dgm:prSet presAssocID="{3A0DEAC8-722D-44C2-AA66-C0251F6675E0}" presName="hierRoot2" presStyleCnt="0">
        <dgm:presLayoutVars>
          <dgm:hierBranch val="init"/>
        </dgm:presLayoutVars>
      </dgm:prSet>
      <dgm:spPr/>
    </dgm:pt>
    <dgm:pt modelId="{917AEECF-DC0E-43DB-A27D-0D92D0F22C66}" type="pres">
      <dgm:prSet presAssocID="{3A0DEAC8-722D-44C2-AA66-C0251F6675E0}" presName="rootComposite" presStyleCnt="0"/>
      <dgm:spPr/>
    </dgm:pt>
    <dgm:pt modelId="{5B1BE4D5-02AA-48E9-8DCA-5521A73538C5}" type="pres">
      <dgm:prSet presAssocID="{3A0DEAC8-722D-44C2-AA66-C0251F6675E0}" presName="rootText" presStyleLbl="node2" presStyleIdx="2" presStyleCnt="4">
        <dgm:presLayoutVars>
          <dgm:chPref val="3"/>
        </dgm:presLayoutVars>
      </dgm:prSet>
      <dgm:spPr/>
      <dgm:t>
        <a:bodyPr/>
        <a:lstStyle/>
        <a:p>
          <a:endParaRPr lang="en-US"/>
        </a:p>
      </dgm:t>
    </dgm:pt>
    <dgm:pt modelId="{AF431B84-1229-4008-9584-36010DAE17BB}" type="pres">
      <dgm:prSet presAssocID="{3A0DEAC8-722D-44C2-AA66-C0251F6675E0}" presName="rootConnector" presStyleLbl="node2" presStyleIdx="2" presStyleCnt="4"/>
      <dgm:spPr/>
      <dgm:t>
        <a:bodyPr/>
        <a:lstStyle/>
        <a:p>
          <a:endParaRPr lang="en-US"/>
        </a:p>
      </dgm:t>
    </dgm:pt>
    <dgm:pt modelId="{12148451-0140-41EE-BC26-DC4892A0AB6C}" type="pres">
      <dgm:prSet presAssocID="{3A0DEAC8-722D-44C2-AA66-C0251F6675E0}" presName="hierChild4" presStyleCnt="0"/>
      <dgm:spPr/>
    </dgm:pt>
    <dgm:pt modelId="{AF75073C-B08A-44FF-B977-7F9A88CA8720}" type="pres">
      <dgm:prSet presAssocID="{3A0DEAC8-722D-44C2-AA66-C0251F6675E0}" presName="hierChild5" presStyleCnt="0"/>
      <dgm:spPr/>
    </dgm:pt>
    <dgm:pt modelId="{9BF4F58E-67D6-4B27-988F-0202A8B3641E}" type="pres">
      <dgm:prSet presAssocID="{4214FA4B-D68A-493A-A3AB-823C29638278}" presName="Name37" presStyleLbl="parChTrans1D2" presStyleIdx="3" presStyleCnt="4"/>
      <dgm:spPr/>
      <dgm:t>
        <a:bodyPr/>
        <a:lstStyle/>
        <a:p>
          <a:endParaRPr lang="en-US"/>
        </a:p>
      </dgm:t>
    </dgm:pt>
    <dgm:pt modelId="{F2743132-220B-43B6-95CB-D0D0473FA807}" type="pres">
      <dgm:prSet presAssocID="{8F654B20-3FC2-4505-B27E-9D611182A525}" presName="hierRoot2" presStyleCnt="0">
        <dgm:presLayoutVars>
          <dgm:hierBranch val="init"/>
        </dgm:presLayoutVars>
      </dgm:prSet>
      <dgm:spPr/>
    </dgm:pt>
    <dgm:pt modelId="{28E21472-8115-4E92-A3C7-17E5CBDE4A99}" type="pres">
      <dgm:prSet presAssocID="{8F654B20-3FC2-4505-B27E-9D611182A525}" presName="rootComposite" presStyleCnt="0"/>
      <dgm:spPr/>
    </dgm:pt>
    <dgm:pt modelId="{A47EAAAC-FFE6-48BA-BB90-51DB774F04D1}" type="pres">
      <dgm:prSet presAssocID="{8F654B20-3FC2-4505-B27E-9D611182A525}" presName="rootText" presStyleLbl="node2" presStyleIdx="3" presStyleCnt="4">
        <dgm:presLayoutVars>
          <dgm:chPref val="3"/>
        </dgm:presLayoutVars>
      </dgm:prSet>
      <dgm:spPr/>
      <dgm:t>
        <a:bodyPr/>
        <a:lstStyle/>
        <a:p>
          <a:endParaRPr lang="en-US"/>
        </a:p>
      </dgm:t>
    </dgm:pt>
    <dgm:pt modelId="{44D92DF1-B169-44A7-9264-767B98BBE568}" type="pres">
      <dgm:prSet presAssocID="{8F654B20-3FC2-4505-B27E-9D611182A525}" presName="rootConnector" presStyleLbl="node2" presStyleIdx="3" presStyleCnt="4"/>
      <dgm:spPr/>
      <dgm:t>
        <a:bodyPr/>
        <a:lstStyle/>
        <a:p>
          <a:endParaRPr lang="en-US"/>
        </a:p>
      </dgm:t>
    </dgm:pt>
    <dgm:pt modelId="{0BE5F59A-E8FA-4E76-A466-4A4332DE6FAB}" type="pres">
      <dgm:prSet presAssocID="{8F654B20-3FC2-4505-B27E-9D611182A525}" presName="hierChild4" presStyleCnt="0"/>
      <dgm:spPr/>
    </dgm:pt>
    <dgm:pt modelId="{B6C0DE39-7F77-4690-893C-DFA02698B28F}" type="pres">
      <dgm:prSet presAssocID="{8F654B20-3FC2-4505-B27E-9D611182A525}" presName="hierChild5" presStyleCnt="0"/>
      <dgm:spPr/>
    </dgm:pt>
    <dgm:pt modelId="{59236349-28B3-4CB1-8DDB-625C8F14644D}" type="pres">
      <dgm:prSet presAssocID="{59E26EE2-7C7B-4D2A-9EC4-69914075B1A7}" presName="hierChild3" presStyleCnt="0"/>
      <dgm:spPr/>
    </dgm:pt>
  </dgm:ptLst>
  <dgm:cxnLst>
    <dgm:cxn modelId="{D34B1FE4-53BC-4D10-B22E-1FEEFB6B2895}" type="presOf" srcId="{C2B5B8E8-AE9D-4739-B137-4DA8371F892B}" destId="{AE4D8772-84A1-4F52-AD08-530F2C90907D}" srcOrd="0" destOrd="0" presId="urn:microsoft.com/office/officeart/2005/8/layout/orgChart1"/>
    <dgm:cxn modelId="{A0C4EA3B-670D-4D56-94C8-A4BEFB582355}" type="presOf" srcId="{8F654B20-3FC2-4505-B27E-9D611182A525}" destId="{44D92DF1-B169-44A7-9264-767B98BBE568}" srcOrd="1" destOrd="0" presId="urn:microsoft.com/office/officeart/2005/8/layout/orgChart1"/>
    <dgm:cxn modelId="{D89812FF-9304-47CC-923F-0B5C96280A2C}" srcId="{59E26EE2-7C7B-4D2A-9EC4-69914075B1A7}" destId="{FF8527A4-9BF6-49E5-A403-5584E173EDD5}" srcOrd="0" destOrd="0" parTransId="{4EDC34E9-C742-4AF3-9EE0-C00B4CE622F0}" sibTransId="{BCE90319-B501-4FB7-AEB8-BA5FC077F3B0}"/>
    <dgm:cxn modelId="{AFA972AA-4E72-4136-9F15-1371D5D8DB9C}" srcId="{59E26EE2-7C7B-4D2A-9EC4-69914075B1A7}" destId="{8F654B20-3FC2-4505-B27E-9D611182A525}" srcOrd="3" destOrd="0" parTransId="{4214FA4B-D68A-493A-A3AB-823C29638278}" sibTransId="{65159C9E-EE1A-4B1F-9D82-090E2D931162}"/>
    <dgm:cxn modelId="{93A3A713-44E2-4C6D-9E66-236612D8B403}" srcId="{59E26EE2-7C7B-4D2A-9EC4-69914075B1A7}" destId="{42442123-2E3F-4E98-818B-D17BB8BCC88F}" srcOrd="1" destOrd="0" parTransId="{C2B5B8E8-AE9D-4739-B137-4DA8371F892B}" sibTransId="{2F80FBBD-9FEB-47BD-8F18-AEE8375128A4}"/>
    <dgm:cxn modelId="{656E2069-F52D-4B27-B684-5250A7625171}" type="presOf" srcId="{BC86E5A7-346C-4766-9408-F5A98AAA8AAD}" destId="{FA8FC61C-EB0F-4198-9629-E0B425425217}" srcOrd="0" destOrd="0" presId="urn:microsoft.com/office/officeart/2005/8/layout/orgChart1"/>
    <dgm:cxn modelId="{08421AC4-F5B8-4460-8200-AC66C944007C}" type="presOf" srcId="{42442123-2E3F-4E98-818B-D17BB8BCC88F}" destId="{23504F47-83A5-40A7-B3D5-DA9B7D7A773D}" srcOrd="0" destOrd="0" presId="urn:microsoft.com/office/officeart/2005/8/layout/orgChart1"/>
    <dgm:cxn modelId="{CD0BB6CE-AA62-481D-9F0A-12A211D206DD}" type="presOf" srcId="{59E26EE2-7C7B-4D2A-9EC4-69914075B1A7}" destId="{C2B9C2EB-BAF9-499B-80FA-856E9F9E60A8}" srcOrd="1" destOrd="0" presId="urn:microsoft.com/office/officeart/2005/8/layout/orgChart1"/>
    <dgm:cxn modelId="{5744EA54-47DF-40DC-B6ED-554337767577}" type="presOf" srcId="{4EDC34E9-C742-4AF3-9EE0-C00B4CE622F0}" destId="{368C0216-202F-45D1-BD67-81C3623AC977}" srcOrd="0" destOrd="0" presId="urn:microsoft.com/office/officeart/2005/8/layout/orgChart1"/>
    <dgm:cxn modelId="{F6212BC1-1526-4FF0-9A82-A82A65AC9FF3}" type="presOf" srcId="{4214FA4B-D68A-493A-A3AB-823C29638278}" destId="{9BF4F58E-67D6-4B27-988F-0202A8B3641E}" srcOrd="0" destOrd="0" presId="urn:microsoft.com/office/officeart/2005/8/layout/orgChart1"/>
    <dgm:cxn modelId="{05D13E5E-DAAA-49A4-913F-0A929617898F}" type="presOf" srcId="{8F654B20-3FC2-4505-B27E-9D611182A525}" destId="{A47EAAAC-FFE6-48BA-BB90-51DB774F04D1}" srcOrd="0" destOrd="0" presId="urn:microsoft.com/office/officeart/2005/8/layout/orgChart1"/>
    <dgm:cxn modelId="{5FA55EA1-D04C-4099-8200-EC15C09EC5AE}" type="presOf" srcId="{117576B2-AB4A-4C71-BA89-78D132CB2121}" destId="{9A4B92CC-7BD9-4329-BD82-184C238CB3D1}" srcOrd="0" destOrd="0" presId="urn:microsoft.com/office/officeart/2005/8/layout/orgChart1"/>
    <dgm:cxn modelId="{8DFC5318-F929-4A37-B41B-56206C914D0A}" type="presOf" srcId="{FF8527A4-9BF6-49E5-A403-5584E173EDD5}" destId="{B90D703E-A8C1-4358-8AC9-C89C459E37DC}" srcOrd="1" destOrd="0" presId="urn:microsoft.com/office/officeart/2005/8/layout/orgChart1"/>
    <dgm:cxn modelId="{9D8E523E-A4E1-4A72-9E3F-4825D95ECE6D}" srcId="{59E26EE2-7C7B-4D2A-9EC4-69914075B1A7}" destId="{3A0DEAC8-722D-44C2-AA66-C0251F6675E0}" srcOrd="2" destOrd="0" parTransId="{BC86E5A7-346C-4766-9408-F5A98AAA8AAD}" sibTransId="{2F803C84-1E52-43FA-AC8A-F5930BB757FB}"/>
    <dgm:cxn modelId="{956320C5-FE2D-461E-9BE0-11F15119C73F}" type="presOf" srcId="{3A0DEAC8-722D-44C2-AA66-C0251F6675E0}" destId="{AF431B84-1229-4008-9584-36010DAE17BB}" srcOrd="1" destOrd="0" presId="urn:microsoft.com/office/officeart/2005/8/layout/orgChart1"/>
    <dgm:cxn modelId="{A1EC9405-7A1B-461E-A7FC-31030FF5173C}" type="presOf" srcId="{FF8527A4-9BF6-49E5-A403-5584E173EDD5}" destId="{C88B81B8-8711-44B3-92D5-FF94914B1A08}" srcOrd="0" destOrd="0" presId="urn:microsoft.com/office/officeart/2005/8/layout/orgChart1"/>
    <dgm:cxn modelId="{E9375187-7B53-4403-8A83-C878E9700F69}" srcId="{117576B2-AB4A-4C71-BA89-78D132CB2121}" destId="{59E26EE2-7C7B-4D2A-9EC4-69914075B1A7}" srcOrd="0" destOrd="0" parTransId="{DF2E7BE8-5F0A-4375-82FB-843054FC6699}" sibTransId="{572FCACF-2905-4478-91F9-B2A2356E496C}"/>
    <dgm:cxn modelId="{A1BA8199-0B3E-45F9-8EB1-959E17A35DE5}" type="presOf" srcId="{42442123-2E3F-4E98-818B-D17BB8BCC88F}" destId="{4AC3A09B-D83C-41AA-852B-594293502F50}" srcOrd="1" destOrd="0" presId="urn:microsoft.com/office/officeart/2005/8/layout/orgChart1"/>
    <dgm:cxn modelId="{AA5443A5-89D7-4A9C-A0F3-AE2FA3712125}" type="presOf" srcId="{59E26EE2-7C7B-4D2A-9EC4-69914075B1A7}" destId="{75D57C64-5B1C-4BC3-9128-D5C1501B7066}" srcOrd="0" destOrd="0" presId="urn:microsoft.com/office/officeart/2005/8/layout/orgChart1"/>
    <dgm:cxn modelId="{798A2F25-1F80-42C0-ABB6-55D512D2FA54}" type="presOf" srcId="{3A0DEAC8-722D-44C2-AA66-C0251F6675E0}" destId="{5B1BE4D5-02AA-48E9-8DCA-5521A73538C5}" srcOrd="0" destOrd="0" presId="urn:microsoft.com/office/officeart/2005/8/layout/orgChart1"/>
    <dgm:cxn modelId="{9E4A2556-5211-45BA-A982-360893214DE5}" type="presParOf" srcId="{9A4B92CC-7BD9-4329-BD82-184C238CB3D1}" destId="{956C24BC-E051-42DF-B80A-F3CEA5C26038}" srcOrd="0" destOrd="0" presId="urn:microsoft.com/office/officeart/2005/8/layout/orgChart1"/>
    <dgm:cxn modelId="{C1426D17-79C2-4CCD-B12F-A4F6BA421610}" type="presParOf" srcId="{956C24BC-E051-42DF-B80A-F3CEA5C26038}" destId="{AD48CC90-C50A-4AFB-9485-6FC93937F47B}" srcOrd="0" destOrd="0" presId="urn:microsoft.com/office/officeart/2005/8/layout/orgChart1"/>
    <dgm:cxn modelId="{541B205C-00F6-44BE-BDE6-FAA9C1B68BD5}" type="presParOf" srcId="{AD48CC90-C50A-4AFB-9485-6FC93937F47B}" destId="{75D57C64-5B1C-4BC3-9128-D5C1501B7066}" srcOrd="0" destOrd="0" presId="urn:microsoft.com/office/officeart/2005/8/layout/orgChart1"/>
    <dgm:cxn modelId="{BAB030AD-8CC8-43F1-A299-4CCDD7257DA0}" type="presParOf" srcId="{AD48CC90-C50A-4AFB-9485-6FC93937F47B}" destId="{C2B9C2EB-BAF9-499B-80FA-856E9F9E60A8}" srcOrd="1" destOrd="0" presId="urn:microsoft.com/office/officeart/2005/8/layout/orgChart1"/>
    <dgm:cxn modelId="{97D2991A-7F0C-4147-8F47-701941EBFE6B}" type="presParOf" srcId="{956C24BC-E051-42DF-B80A-F3CEA5C26038}" destId="{3089A4EA-17B6-4D79-989E-F713184B0605}" srcOrd="1" destOrd="0" presId="urn:microsoft.com/office/officeart/2005/8/layout/orgChart1"/>
    <dgm:cxn modelId="{1FE36447-9934-407E-BADC-35999E909A00}" type="presParOf" srcId="{3089A4EA-17B6-4D79-989E-F713184B0605}" destId="{368C0216-202F-45D1-BD67-81C3623AC977}" srcOrd="0" destOrd="0" presId="urn:microsoft.com/office/officeart/2005/8/layout/orgChart1"/>
    <dgm:cxn modelId="{93E6022F-CC8C-4B50-9847-D2CDB6CA1EDC}" type="presParOf" srcId="{3089A4EA-17B6-4D79-989E-F713184B0605}" destId="{577D9477-FD52-4DD6-9622-28E7822F1085}" srcOrd="1" destOrd="0" presId="urn:microsoft.com/office/officeart/2005/8/layout/orgChart1"/>
    <dgm:cxn modelId="{26548F38-5825-4176-9917-FB313101540F}" type="presParOf" srcId="{577D9477-FD52-4DD6-9622-28E7822F1085}" destId="{B0050800-E7C2-4451-BF88-6D0FC550F806}" srcOrd="0" destOrd="0" presId="urn:microsoft.com/office/officeart/2005/8/layout/orgChart1"/>
    <dgm:cxn modelId="{9B719587-96F9-4633-831D-1DA7D2BCA4F8}" type="presParOf" srcId="{B0050800-E7C2-4451-BF88-6D0FC550F806}" destId="{C88B81B8-8711-44B3-92D5-FF94914B1A08}" srcOrd="0" destOrd="0" presId="urn:microsoft.com/office/officeart/2005/8/layout/orgChart1"/>
    <dgm:cxn modelId="{879166FB-6E23-438F-8E08-5D4BA7F8D6F3}" type="presParOf" srcId="{B0050800-E7C2-4451-BF88-6D0FC550F806}" destId="{B90D703E-A8C1-4358-8AC9-C89C459E37DC}" srcOrd="1" destOrd="0" presId="urn:microsoft.com/office/officeart/2005/8/layout/orgChart1"/>
    <dgm:cxn modelId="{C98268A7-9790-4275-9856-477FB1065D69}" type="presParOf" srcId="{577D9477-FD52-4DD6-9622-28E7822F1085}" destId="{1396BF74-FE52-4CCF-9ABC-6B86C46237E3}" srcOrd="1" destOrd="0" presId="urn:microsoft.com/office/officeart/2005/8/layout/orgChart1"/>
    <dgm:cxn modelId="{43C9F37A-2AD8-4684-9731-F88A3401A284}" type="presParOf" srcId="{577D9477-FD52-4DD6-9622-28E7822F1085}" destId="{0741443B-4607-495C-AC9E-AD61EA2EA69C}" srcOrd="2" destOrd="0" presId="urn:microsoft.com/office/officeart/2005/8/layout/orgChart1"/>
    <dgm:cxn modelId="{0EFB296C-2CF5-4710-B25F-4AB648749D42}" type="presParOf" srcId="{3089A4EA-17B6-4D79-989E-F713184B0605}" destId="{AE4D8772-84A1-4F52-AD08-530F2C90907D}" srcOrd="2" destOrd="0" presId="urn:microsoft.com/office/officeart/2005/8/layout/orgChart1"/>
    <dgm:cxn modelId="{F51A274D-0ACF-4845-9818-C1188C43C5EB}" type="presParOf" srcId="{3089A4EA-17B6-4D79-989E-F713184B0605}" destId="{466DC3E3-C132-4683-879F-416991342C53}" srcOrd="3" destOrd="0" presId="urn:microsoft.com/office/officeart/2005/8/layout/orgChart1"/>
    <dgm:cxn modelId="{C6834111-74A2-4426-A2AB-DFB9EB3F1AF5}" type="presParOf" srcId="{466DC3E3-C132-4683-879F-416991342C53}" destId="{84A350B1-D0DA-4AD9-85F7-5564AFD01C02}" srcOrd="0" destOrd="0" presId="urn:microsoft.com/office/officeart/2005/8/layout/orgChart1"/>
    <dgm:cxn modelId="{A35DCE85-EC65-4716-86D8-A75C7CE500C6}" type="presParOf" srcId="{84A350B1-D0DA-4AD9-85F7-5564AFD01C02}" destId="{23504F47-83A5-40A7-B3D5-DA9B7D7A773D}" srcOrd="0" destOrd="0" presId="urn:microsoft.com/office/officeart/2005/8/layout/orgChart1"/>
    <dgm:cxn modelId="{F52BCE86-0F88-41CD-83A3-77D7D3883AA7}" type="presParOf" srcId="{84A350B1-D0DA-4AD9-85F7-5564AFD01C02}" destId="{4AC3A09B-D83C-41AA-852B-594293502F50}" srcOrd="1" destOrd="0" presId="urn:microsoft.com/office/officeart/2005/8/layout/orgChart1"/>
    <dgm:cxn modelId="{9288716D-C44C-4F3C-9179-A0637685B4E5}" type="presParOf" srcId="{466DC3E3-C132-4683-879F-416991342C53}" destId="{D8FDC7DC-33F4-465B-97FC-E2609C9C5D10}" srcOrd="1" destOrd="0" presId="urn:microsoft.com/office/officeart/2005/8/layout/orgChart1"/>
    <dgm:cxn modelId="{8D5ACD59-BFBB-4B95-BB4A-42FB9D1D5299}" type="presParOf" srcId="{466DC3E3-C132-4683-879F-416991342C53}" destId="{A4AF95D9-D196-424E-995A-A06370952521}" srcOrd="2" destOrd="0" presId="urn:microsoft.com/office/officeart/2005/8/layout/orgChart1"/>
    <dgm:cxn modelId="{8246A413-9712-42FC-B205-D8DA016EE880}" type="presParOf" srcId="{3089A4EA-17B6-4D79-989E-F713184B0605}" destId="{FA8FC61C-EB0F-4198-9629-E0B425425217}" srcOrd="4" destOrd="0" presId="urn:microsoft.com/office/officeart/2005/8/layout/orgChart1"/>
    <dgm:cxn modelId="{BFCC2F03-34C4-40EA-A92E-4FB4546D34C8}" type="presParOf" srcId="{3089A4EA-17B6-4D79-989E-F713184B0605}" destId="{2A9EBA78-E5DB-47CA-B109-5507D4B38630}" srcOrd="5" destOrd="0" presId="urn:microsoft.com/office/officeart/2005/8/layout/orgChart1"/>
    <dgm:cxn modelId="{F55FCB34-3741-41D0-B975-1643CB3DCF03}" type="presParOf" srcId="{2A9EBA78-E5DB-47CA-B109-5507D4B38630}" destId="{917AEECF-DC0E-43DB-A27D-0D92D0F22C66}" srcOrd="0" destOrd="0" presId="urn:microsoft.com/office/officeart/2005/8/layout/orgChart1"/>
    <dgm:cxn modelId="{FE886F81-871F-4CB2-B905-EE77EA2A35F3}" type="presParOf" srcId="{917AEECF-DC0E-43DB-A27D-0D92D0F22C66}" destId="{5B1BE4D5-02AA-48E9-8DCA-5521A73538C5}" srcOrd="0" destOrd="0" presId="urn:microsoft.com/office/officeart/2005/8/layout/orgChart1"/>
    <dgm:cxn modelId="{4C147235-E852-4D51-89E4-023213A0DC7C}" type="presParOf" srcId="{917AEECF-DC0E-43DB-A27D-0D92D0F22C66}" destId="{AF431B84-1229-4008-9584-36010DAE17BB}" srcOrd="1" destOrd="0" presId="urn:microsoft.com/office/officeart/2005/8/layout/orgChart1"/>
    <dgm:cxn modelId="{3BBB2977-E9CF-436A-A7A4-E361268C8421}" type="presParOf" srcId="{2A9EBA78-E5DB-47CA-B109-5507D4B38630}" destId="{12148451-0140-41EE-BC26-DC4892A0AB6C}" srcOrd="1" destOrd="0" presId="urn:microsoft.com/office/officeart/2005/8/layout/orgChart1"/>
    <dgm:cxn modelId="{D8B9B748-B8C1-4806-8AF4-F4FDE2ABC7AB}" type="presParOf" srcId="{2A9EBA78-E5DB-47CA-B109-5507D4B38630}" destId="{AF75073C-B08A-44FF-B977-7F9A88CA8720}" srcOrd="2" destOrd="0" presId="urn:microsoft.com/office/officeart/2005/8/layout/orgChart1"/>
    <dgm:cxn modelId="{E35DD385-82D9-4F3C-8A5D-51A32CF13EDA}" type="presParOf" srcId="{3089A4EA-17B6-4D79-989E-F713184B0605}" destId="{9BF4F58E-67D6-4B27-988F-0202A8B3641E}" srcOrd="6" destOrd="0" presId="urn:microsoft.com/office/officeart/2005/8/layout/orgChart1"/>
    <dgm:cxn modelId="{7B9B694F-F5F7-4E28-BFDB-73FAF60762EB}" type="presParOf" srcId="{3089A4EA-17B6-4D79-989E-F713184B0605}" destId="{F2743132-220B-43B6-95CB-D0D0473FA807}" srcOrd="7" destOrd="0" presId="urn:microsoft.com/office/officeart/2005/8/layout/orgChart1"/>
    <dgm:cxn modelId="{1601812A-6842-4BD0-9FFD-D2D83EECCB61}" type="presParOf" srcId="{F2743132-220B-43B6-95CB-D0D0473FA807}" destId="{28E21472-8115-4E92-A3C7-17E5CBDE4A99}" srcOrd="0" destOrd="0" presId="urn:microsoft.com/office/officeart/2005/8/layout/orgChart1"/>
    <dgm:cxn modelId="{0A3C193E-95FA-47A7-8CF3-AA2DA1C3FF22}" type="presParOf" srcId="{28E21472-8115-4E92-A3C7-17E5CBDE4A99}" destId="{A47EAAAC-FFE6-48BA-BB90-51DB774F04D1}" srcOrd="0" destOrd="0" presId="urn:microsoft.com/office/officeart/2005/8/layout/orgChart1"/>
    <dgm:cxn modelId="{6F5D3206-560E-4B2E-A7E1-3091F7B9E77D}" type="presParOf" srcId="{28E21472-8115-4E92-A3C7-17E5CBDE4A99}" destId="{44D92DF1-B169-44A7-9264-767B98BBE568}" srcOrd="1" destOrd="0" presId="urn:microsoft.com/office/officeart/2005/8/layout/orgChart1"/>
    <dgm:cxn modelId="{55C50AB4-5E09-4E6A-A8B9-E91FBEA94B30}" type="presParOf" srcId="{F2743132-220B-43B6-95CB-D0D0473FA807}" destId="{0BE5F59A-E8FA-4E76-A466-4A4332DE6FAB}" srcOrd="1" destOrd="0" presId="urn:microsoft.com/office/officeart/2005/8/layout/orgChart1"/>
    <dgm:cxn modelId="{BA18A441-763B-4FFA-99ED-9C42AE312CBC}" type="presParOf" srcId="{F2743132-220B-43B6-95CB-D0D0473FA807}" destId="{B6C0DE39-7F77-4690-893C-DFA02698B28F}" srcOrd="2" destOrd="0" presId="urn:microsoft.com/office/officeart/2005/8/layout/orgChart1"/>
    <dgm:cxn modelId="{0566E930-0FBF-4F2C-AD06-A4615A02117B}" type="presParOf" srcId="{956C24BC-E051-42DF-B80A-F3CEA5C26038}" destId="{59236349-28B3-4CB1-8DDB-625C8F14644D}" srcOrd="2" destOrd="0" presId="urn:microsoft.com/office/officeart/2005/8/layout/orgChar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17576B2-AB4A-4C71-BA89-78D132CB2121}"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59E26EE2-7C7B-4D2A-9EC4-69914075B1A7}">
      <dgm:prSet phldrT="[Text]"/>
      <dgm:spPr/>
      <dgm:t>
        <a:bodyPr/>
        <a:lstStyle/>
        <a:p>
          <a:r>
            <a:rPr lang="en-US" dirty="0" smtClean="0"/>
            <a:t>President</a:t>
          </a:r>
          <a:endParaRPr lang="en-US" dirty="0"/>
        </a:p>
      </dgm:t>
    </dgm:pt>
    <dgm:pt modelId="{DF2E7BE8-5F0A-4375-82FB-843054FC6699}" type="parTrans" cxnId="{E9375187-7B53-4403-8A83-C878E9700F69}">
      <dgm:prSet/>
      <dgm:spPr/>
      <dgm:t>
        <a:bodyPr/>
        <a:lstStyle/>
        <a:p>
          <a:endParaRPr lang="en-US"/>
        </a:p>
      </dgm:t>
    </dgm:pt>
    <dgm:pt modelId="{572FCACF-2905-4478-91F9-B2A2356E496C}" type="sibTrans" cxnId="{E9375187-7B53-4403-8A83-C878E9700F69}">
      <dgm:prSet/>
      <dgm:spPr/>
      <dgm:t>
        <a:bodyPr/>
        <a:lstStyle/>
        <a:p>
          <a:endParaRPr lang="en-US"/>
        </a:p>
      </dgm:t>
    </dgm:pt>
    <dgm:pt modelId="{FF8527A4-9BF6-49E5-A403-5584E173EDD5}">
      <dgm:prSet phldrT="[Text]"/>
      <dgm:spPr/>
      <dgm:t>
        <a:bodyPr/>
        <a:lstStyle/>
        <a:p>
          <a:r>
            <a:rPr lang="en-US" dirty="0" smtClean="0"/>
            <a:t>VP Academic Affairs</a:t>
          </a:r>
          <a:endParaRPr lang="en-US" dirty="0"/>
        </a:p>
      </dgm:t>
    </dgm:pt>
    <dgm:pt modelId="{4EDC34E9-C742-4AF3-9EE0-C00B4CE622F0}" type="parTrans" cxnId="{D89812FF-9304-47CC-923F-0B5C96280A2C}">
      <dgm:prSet/>
      <dgm:spPr/>
      <dgm:t>
        <a:bodyPr/>
        <a:lstStyle/>
        <a:p>
          <a:endParaRPr lang="en-US"/>
        </a:p>
      </dgm:t>
    </dgm:pt>
    <dgm:pt modelId="{BCE90319-B501-4FB7-AEB8-BA5FC077F3B0}" type="sibTrans" cxnId="{D89812FF-9304-47CC-923F-0B5C96280A2C}">
      <dgm:prSet/>
      <dgm:spPr/>
      <dgm:t>
        <a:bodyPr/>
        <a:lstStyle/>
        <a:p>
          <a:endParaRPr lang="en-US"/>
        </a:p>
      </dgm:t>
    </dgm:pt>
    <dgm:pt modelId="{42442123-2E3F-4E98-818B-D17BB8BCC88F}">
      <dgm:prSet phldrT="[Text]"/>
      <dgm:spPr/>
      <dgm:t>
        <a:bodyPr/>
        <a:lstStyle/>
        <a:p>
          <a:r>
            <a:rPr lang="en-US" dirty="0" smtClean="0"/>
            <a:t>VP Financial Affairs</a:t>
          </a:r>
          <a:endParaRPr lang="en-US" dirty="0"/>
        </a:p>
      </dgm:t>
    </dgm:pt>
    <dgm:pt modelId="{C2B5B8E8-AE9D-4739-B137-4DA8371F892B}" type="parTrans" cxnId="{93A3A713-44E2-4C6D-9E66-236612D8B403}">
      <dgm:prSet/>
      <dgm:spPr/>
      <dgm:t>
        <a:bodyPr/>
        <a:lstStyle/>
        <a:p>
          <a:endParaRPr lang="en-US"/>
        </a:p>
      </dgm:t>
    </dgm:pt>
    <dgm:pt modelId="{2F80FBBD-9FEB-47BD-8F18-AEE8375128A4}" type="sibTrans" cxnId="{93A3A713-44E2-4C6D-9E66-236612D8B403}">
      <dgm:prSet/>
      <dgm:spPr/>
      <dgm:t>
        <a:bodyPr/>
        <a:lstStyle/>
        <a:p>
          <a:endParaRPr lang="en-US"/>
        </a:p>
      </dgm:t>
    </dgm:pt>
    <dgm:pt modelId="{3A0DEAC8-722D-44C2-AA66-C0251F6675E0}">
      <dgm:prSet phldrT="[Text]"/>
      <dgm:spPr/>
      <dgm:t>
        <a:bodyPr/>
        <a:lstStyle/>
        <a:p>
          <a:r>
            <a:rPr lang="en-US" dirty="0" smtClean="0"/>
            <a:t>VP IT</a:t>
          </a:r>
          <a:endParaRPr lang="en-US" dirty="0"/>
        </a:p>
      </dgm:t>
    </dgm:pt>
    <dgm:pt modelId="{BC86E5A7-346C-4766-9408-F5A98AAA8AAD}" type="parTrans" cxnId="{9D8E523E-A4E1-4A72-9E3F-4825D95ECE6D}">
      <dgm:prSet/>
      <dgm:spPr/>
      <dgm:t>
        <a:bodyPr/>
        <a:lstStyle/>
        <a:p>
          <a:endParaRPr lang="en-US"/>
        </a:p>
      </dgm:t>
    </dgm:pt>
    <dgm:pt modelId="{2F803C84-1E52-43FA-AC8A-F5930BB757FB}" type="sibTrans" cxnId="{9D8E523E-A4E1-4A72-9E3F-4825D95ECE6D}">
      <dgm:prSet/>
      <dgm:spPr/>
      <dgm:t>
        <a:bodyPr/>
        <a:lstStyle/>
        <a:p>
          <a:endParaRPr lang="en-US"/>
        </a:p>
      </dgm:t>
    </dgm:pt>
    <dgm:pt modelId="{8F654B20-3FC2-4505-B27E-9D611182A525}">
      <dgm:prSet phldrT="[Text]"/>
      <dgm:spPr/>
      <dgm:t>
        <a:bodyPr/>
        <a:lstStyle/>
        <a:p>
          <a:r>
            <a:rPr lang="en-US" dirty="0" smtClean="0"/>
            <a:t>VP of some other sort</a:t>
          </a:r>
          <a:endParaRPr lang="en-US" dirty="0"/>
        </a:p>
      </dgm:t>
    </dgm:pt>
    <dgm:pt modelId="{4214FA4B-D68A-493A-A3AB-823C29638278}" type="parTrans" cxnId="{AFA972AA-4E72-4136-9F15-1371D5D8DB9C}">
      <dgm:prSet/>
      <dgm:spPr/>
      <dgm:t>
        <a:bodyPr/>
        <a:lstStyle/>
        <a:p>
          <a:endParaRPr lang="en-US"/>
        </a:p>
      </dgm:t>
    </dgm:pt>
    <dgm:pt modelId="{65159C9E-EE1A-4B1F-9D82-090E2D931162}" type="sibTrans" cxnId="{AFA972AA-4E72-4136-9F15-1371D5D8DB9C}">
      <dgm:prSet/>
      <dgm:spPr/>
      <dgm:t>
        <a:bodyPr/>
        <a:lstStyle/>
        <a:p>
          <a:endParaRPr lang="en-US"/>
        </a:p>
      </dgm:t>
    </dgm:pt>
    <dgm:pt modelId="{9A4B92CC-7BD9-4329-BD82-184C238CB3D1}" type="pres">
      <dgm:prSet presAssocID="{117576B2-AB4A-4C71-BA89-78D132CB2121}" presName="hierChild1" presStyleCnt="0">
        <dgm:presLayoutVars>
          <dgm:orgChart val="1"/>
          <dgm:chPref val="1"/>
          <dgm:dir/>
          <dgm:animOne val="branch"/>
          <dgm:animLvl val="lvl"/>
          <dgm:resizeHandles/>
        </dgm:presLayoutVars>
      </dgm:prSet>
      <dgm:spPr/>
      <dgm:t>
        <a:bodyPr/>
        <a:lstStyle/>
        <a:p>
          <a:endParaRPr lang="en-US"/>
        </a:p>
      </dgm:t>
    </dgm:pt>
    <dgm:pt modelId="{956C24BC-E051-42DF-B80A-F3CEA5C26038}" type="pres">
      <dgm:prSet presAssocID="{59E26EE2-7C7B-4D2A-9EC4-69914075B1A7}" presName="hierRoot1" presStyleCnt="0">
        <dgm:presLayoutVars>
          <dgm:hierBranch val="init"/>
        </dgm:presLayoutVars>
      </dgm:prSet>
      <dgm:spPr/>
    </dgm:pt>
    <dgm:pt modelId="{AD48CC90-C50A-4AFB-9485-6FC93937F47B}" type="pres">
      <dgm:prSet presAssocID="{59E26EE2-7C7B-4D2A-9EC4-69914075B1A7}" presName="rootComposite1" presStyleCnt="0"/>
      <dgm:spPr/>
    </dgm:pt>
    <dgm:pt modelId="{75D57C64-5B1C-4BC3-9128-D5C1501B7066}" type="pres">
      <dgm:prSet presAssocID="{59E26EE2-7C7B-4D2A-9EC4-69914075B1A7}" presName="rootText1" presStyleLbl="node0" presStyleIdx="0" presStyleCnt="1">
        <dgm:presLayoutVars>
          <dgm:chPref val="3"/>
        </dgm:presLayoutVars>
      </dgm:prSet>
      <dgm:spPr/>
      <dgm:t>
        <a:bodyPr/>
        <a:lstStyle/>
        <a:p>
          <a:endParaRPr lang="en-US"/>
        </a:p>
      </dgm:t>
    </dgm:pt>
    <dgm:pt modelId="{C2B9C2EB-BAF9-499B-80FA-856E9F9E60A8}" type="pres">
      <dgm:prSet presAssocID="{59E26EE2-7C7B-4D2A-9EC4-69914075B1A7}" presName="rootConnector1" presStyleLbl="node1" presStyleIdx="0" presStyleCnt="0"/>
      <dgm:spPr/>
      <dgm:t>
        <a:bodyPr/>
        <a:lstStyle/>
        <a:p>
          <a:endParaRPr lang="en-US"/>
        </a:p>
      </dgm:t>
    </dgm:pt>
    <dgm:pt modelId="{3089A4EA-17B6-4D79-989E-F713184B0605}" type="pres">
      <dgm:prSet presAssocID="{59E26EE2-7C7B-4D2A-9EC4-69914075B1A7}" presName="hierChild2" presStyleCnt="0"/>
      <dgm:spPr/>
    </dgm:pt>
    <dgm:pt modelId="{368C0216-202F-45D1-BD67-81C3623AC977}" type="pres">
      <dgm:prSet presAssocID="{4EDC34E9-C742-4AF3-9EE0-C00B4CE622F0}" presName="Name37" presStyleLbl="parChTrans1D2" presStyleIdx="0" presStyleCnt="4"/>
      <dgm:spPr/>
      <dgm:t>
        <a:bodyPr/>
        <a:lstStyle/>
        <a:p>
          <a:endParaRPr lang="en-US"/>
        </a:p>
      </dgm:t>
    </dgm:pt>
    <dgm:pt modelId="{577D9477-FD52-4DD6-9622-28E7822F1085}" type="pres">
      <dgm:prSet presAssocID="{FF8527A4-9BF6-49E5-A403-5584E173EDD5}" presName="hierRoot2" presStyleCnt="0">
        <dgm:presLayoutVars>
          <dgm:hierBranch val="init"/>
        </dgm:presLayoutVars>
      </dgm:prSet>
      <dgm:spPr/>
    </dgm:pt>
    <dgm:pt modelId="{B0050800-E7C2-4451-BF88-6D0FC550F806}" type="pres">
      <dgm:prSet presAssocID="{FF8527A4-9BF6-49E5-A403-5584E173EDD5}" presName="rootComposite" presStyleCnt="0"/>
      <dgm:spPr/>
    </dgm:pt>
    <dgm:pt modelId="{C88B81B8-8711-44B3-92D5-FF94914B1A08}" type="pres">
      <dgm:prSet presAssocID="{FF8527A4-9BF6-49E5-A403-5584E173EDD5}" presName="rootText" presStyleLbl="node2" presStyleIdx="0" presStyleCnt="4">
        <dgm:presLayoutVars>
          <dgm:chPref val="3"/>
        </dgm:presLayoutVars>
      </dgm:prSet>
      <dgm:spPr/>
      <dgm:t>
        <a:bodyPr/>
        <a:lstStyle/>
        <a:p>
          <a:endParaRPr lang="en-US"/>
        </a:p>
      </dgm:t>
    </dgm:pt>
    <dgm:pt modelId="{B90D703E-A8C1-4358-8AC9-C89C459E37DC}" type="pres">
      <dgm:prSet presAssocID="{FF8527A4-9BF6-49E5-A403-5584E173EDD5}" presName="rootConnector" presStyleLbl="node2" presStyleIdx="0" presStyleCnt="4"/>
      <dgm:spPr/>
      <dgm:t>
        <a:bodyPr/>
        <a:lstStyle/>
        <a:p>
          <a:endParaRPr lang="en-US"/>
        </a:p>
      </dgm:t>
    </dgm:pt>
    <dgm:pt modelId="{1396BF74-FE52-4CCF-9ABC-6B86C46237E3}" type="pres">
      <dgm:prSet presAssocID="{FF8527A4-9BF6-49E5-A403-5584E173EDD5}" presName="hierChild4" presStyleCnt="0"/>
      <dgm:spPr/>
    </dgm:pt>
    <dgm:pt modelId="{0741443B-4607-495C-AC9E-AD61EA2EA69C}" type="pres">
      <dgm:prSet presAssocID="{FF8527A4-9BF6-49E5-A403-5584E173EDD5}" presName="hierChild5" presStyleCnt="0"/>
      <dgm:spPr/>
    </dgm:pt>
    <dgm:pt modelId="{AE4D8772-84A1-4F52-AD08-530F2C90907D}" type="pres">
      <dgm:prSet presAssocID="{C2B5B8E8-AE9D-4739-B137-4DA8371F892B}" presName="Name37" presStyleLbl="parChTrans1D2" presStyleIdx="1" presStyleCnt="4"/>
      <dgm:spPr/>
      <dgm:t>
        <a:bodyPr/>
        <a:lstStyle/>
        <a:p>
          <a:endParaRPr lang="en-US"/>
        </a:p>
      </dgm:t>
    </dgm:pt>
    <dgm:pt modelId="{466DC3E3-C132-4683-879F-416991342C53}" type="pres">
      <dgm:prSet presAssocID="{42442123-2E3F-4E98-818B-D17BB8BCC88F}" presName="hierRoot2" presStyleCnt="0">
        <dgm:presLayoutVars>
          <dgm:hierBranch val="init"/>
        </dgm:presLayoutVars>
      </dgm:prSet>
      <dgm:spPr/>
    </dgm:pt>
    <dgm:pt modelId="{84A350B1-D0DA-4AD9-85F7-5564AFD01C02}" type="pres">
      <dgm:prSet presAssocID="{42442123-2E3F-4E98-818B-D17BB8BCC88F}" presName="rootComposite" presStyleCnt="0"/>
      <dgm:spPr/>
    </dgm:pt>
    <dgm:pt modelId="{23504F47-83A5-40A7-B3D5-DA9B7D7A773D}" type="pres">
      <dgm:prSet presAssocID="{42442123-2E3F-4E98-818B-D17BB8BCC88F}" presName="rootText" presStyleLbl="node2" presStyleIdx="1" presStyleCnt="4">
        <dgm:presLayoutVars>
          <dgm:chPref val="3"/>
        </dgm:presLayoutVars>
      </dgm:prSet>
      <dgm:spPr/>
      <dgm:t>
        <a:bodyPr/>
        <a:lstStyle/>
        <a:p>
          <a:endParaRPr lang="en-US"/>
        </a:p>
      </dgm:t>
    </dgm:pt>
    <dgm:pt modelId="{4AC3A09B-D83C-41AA-852B-594293502F50}" type="pres">
      <dgm:prSet presAssocID="{42442123-2E3F-4E98-818B-D17BB8BCC88F}" presName="rootConnector" presStyleLbl="node2" presStyleIdx="1" presStyleCnt="4"/>
      <dgm:spPr/>
      <dgm:t>
        <a:bodyPr/>
        <a:lstStyle/>
        <a:p>
          <a:endParaRPr lang="en-US"/>
        </a:p>
      </dgm:t>
    </dgm:pt>
    <dgm:pt modelId="{D8FDC7DC-33F4-465B-97FC-E2609C9C5D10}" type="pres">
      <dgm:prSet presAssocID="{42442123-2E3F-4E98-818B-D17BB8BCC88F}" presName="hierChild4" presStyleCnt="0"/>
      <dgm:spPr/>
    </dgm:pt>
    <dgm:pt modelId="{A4AF95D9-D196-424E-995A-A06370952521}" type="pres">
      <dgm:prSet presAssocID="{42442123-2E3F-4E98-818B-D17BB8BCC88F}" presName="hierChild5" presStyleCnt="0"/>
      <dgm:spPr/>
    </dgm:pt>
    <dgm:pt modelId="{FA8FC61C-EB0F-4198-9629-E0B425425217}" type="pres">
      <dgm:prSet presAssocID="{BC86E5A7-346C-4766-9408-F5A98AAA8AAD}" presName="Name37" presStyleLbl="parChTrans1D2" presStyleIdx="2" presStyleCnt="4"/>
      <dgm:spPr/>
      <dgm:t>
        <a:bodyPr/>
        <a:lstStyle/>
        <a:p>
          <a:endParaRPr lang="en-US"/>
        </a:p>
      </dgm:t>
    </dgm:pt>
    <dgm:pt modelId="{2A9EBA78-E5DB-47CA-B109-5507D4B38630}" type="pres">
      <dgm:prSet presAssocID="{3A0DEAC8-722D-44C2-AA66-C0251F6675E0}" presName="hierRoot2" presStyleCnt="0">
        <dgm:presLayoutVars>
          <dgm:hierBranch val="init"/>
        </dgm:presLayoutVars>
      </dgm:prSet>
      <dgm:spPr/>
    </dgm:pt>
    <dgm:pt modelId="{917AEECF-DC0E-43DB-A27D-0D92D0F22C66}" type="pres">
      <dgm:prSet presAssocID="{3A0DEAC8-722D-44C2-AA66-C0251F6675E0}" presName="rootComposite" presStyleCnt="0"/>
      <dgm:spPr/>
    </dgm:pt>
    <dgm:pt modelId="{5B1BE4D5-02AA-48E9-8DCA-5521A73538C5}" type="pres">
      <dgm:prSet presAssocID="{3A0DEAC8-722D-44C2-AA66-C0251F6675E0}" presName="rootText" presStyleLbl="node2" presStyleIdx="2" presStyleCnt="4">
        <dgm:presLayoutVars>
          <dgm:chPref val="3"/>
        </dgm:presLayoutVars>
      </dgm:prSet>
      <dgm:spPr/>
      <dgm:t>
        <a:bodyPr/>
        <a:lstStyle/>
        <a:p>
          <a:endParaRPr lang="en-US"/>
        </a:p>
      </dgm:t>
    </dgm:pt>
    <dgm:pt modelId="{AF431B84-1229-4008-9584-36010DAE17BB}" type="pres">
      <dgm:prSet presAssocID="{3A0DEAC8-722D-44C2-AA66-C0251F6675E0}" presName="rootConnector" presStyleLbl="node2" presStyleIdx="2" presStyleCnt="4"/>
      <dgm:spPr/>
      <dgm:t>
        <a:bodyPr/>
        <a:lstStyle/>
        <a:p>
          <a:endParaRPr lang="en-US"/>
        </a:p>
      </dgm:t>
    </dgm:pt>
    <dgm:pt modelId="{12148451-0140-41EE-BC26-DC4892A0AB6C}" type="pres">
      <dgm:prSet presAssocID="{3A0DEAC8-722D-44C2-AA66-C0251F6675E0}" presName="hierChild4" presStyleCnt="0"/>
      <dgm:spPr/>
    </dgm:pt>
    <dgm:pt modelId="{AF75073C-B08A-44FF-B977-7F9A88CA8720}" type="pres">
      <dgm:prSet presAssocID="{3A0DEAC8-722D-44C2-AA66-C0251F6675E0}" presName="hierChild5" presStyleCnt="0"/>
      <dgm:spPr/>
    </dgm:pt>
    <dgm:pt modelId="{9BF4F58E-67D6-4B27-988F-0202A8B3641E}" type="pres">
      <dgm:prSet presAssocID="{4214FA4B-D68A-493A-A3AB-823C29638278}" presName="Name37" presStyleLbl="parChTrans1D2" presStyleIdx="3" presStyleCnt="4"/>
      <dgm:spPr/>
      <dgm:t>
        <a:bodyPr/>
        <a:lstStyle/>
        <a:p>
          <a:endParaRPr lang="en-US"/>
        </a:p>
      </dgm:t>
    </dgm:pt>
    <dgm:pt modelId="{F2743132-220B-43B6-95CB-D0D0473FA807}" type="pres">
      <dgm:prSet presAssocID="{8F654B20-3FC2-4505-B27E-9D611182A525}" presName="hierRoot2" presStyleCnt="0">
        <dgm:presLayoutVars>
          <dgm:hierBranch val="init"/>
        </dgm:presLayoutVars>
      </dgm:prSet>
      <dgm:spPr/>
    </dgm:pt>
    <dgm:pt modelId="{28E21472-8115-4E92-A3C7-17E5CBDE4A99}" type="pres">
      <dgm:prSet presAssocID="{8F654B20-3FC2-4505-B27E-9D611182A525}" presName="rootComposite" presStyleCnt="0"/>
      <dgm:spPr/>
    </dgm:pt>
    <dgm:pt modelId="{A47EAAAC-FFE6-48BA-BB90-51DB774F04D1}" type="pres">
      <dgm:prSet presAssocID="{8F654B20-3FC2-4505-B27E-9D611182A525}" presName="rootText" presStyleLbl="node2" presStyleIdx="3" presStyleCnt="4">
        <dgm:presLayoutVars>
          <dgm:chPref val="3"/>
        </dgm:presLayoutVars>
      </dgm:prSet>
      <dgm:spPr/>
      <dgm:t>
        <a:bodyPr/>
        <a:lstStyle/>
        <a:p>
          <a:endParaRPr lang="en-US"/>
        </a:p>
      </dgm:t>
    </dgm:pt>
    <dgm:pt modelId="{44D92DF1-B169-44A7-9264-767B98BBE568}" type="pres">
      <dgm:prSet presAssocID="{8F654B20-3FC2-4505-B27E-9D611182A525}" presName="rootConnector" presStyleLbl="node2" presStyleIdx="3" presStyleCnt="4"/>
      <dgm:spPr/>
      <dgm:t>
        <a:bodyPr/>
        <a:lstStyle/>
        <a:p>
          <a:endParaRPr lang="en-US"/>
        </a:p>
      </dgm:t>
    </dgm:pt>
    <dgm:pt modelId="{0BE5F59A-E8FA-4E76-A466-4A4332DE6FAB}" type="pres">
      <dgm:prSet presAssocID="{8F654B20-3FC2-4505-B27E-9D611182A525}" presName="hierChild4" presStyleCnt="0"/>
      <dgm:spPr/>
    </dgm:pt>
    <dgm:pt modelId="{B6C0DE39-7F77-4690-893C-DFA02698B28F}" type="pres">
      <dgm:prSet presAssocID="{8F654B20-3FC2-4505-B27E-9D611182A525}" presName="hierChild5" presStyleCnt="0"/>
      <dgm:spPr/>
    </dgm:pt>
    <dgm:pt modelId="{59236349-28B3-4CB1-8DDB-625C8F14644D}" type="pres">
      <dgm:prSet presAssocID="{59E26EE2-7C7B-4D2A-9EC4-69914075B1A7}" presName="hierChild3" presStyleCnt="0"/>
      <dgm:spPr/>
    </dgm:pt>
  </dgm:ptLst>
  <dgm:cxnLst>
    <dgm:cxn modelId="{BBE4BAFE-973D-4ECA-971F-6AB68CB6395E}" type="presOf" srcId="{117576B2-AB4A-4C71-BA89-78D132CB2121}" destId="{9A4B92CC-7BD9-4329-BD82-184C238CB3D1}" srcOrd="0" destOrd="0" presId="urn:microsoft.com/office/officeart/2005/8/layout/orgChart1"/>
    <dgm:cxn modelId="{74EA2DD2-96F9-4EC6-B68D-0A8A37DE2F04}" type="presOf" srcId="{59E26EE2-7C7B-4D2A-9EC4-69914075B1A7}" destId="{75D57C64-5B1C-4BC3-9128-D5C1501B7066}" srcOrd="0" destOrd="0" presId="urn:microsoft.com/office/officeart/2005/8/layout/orgChart1"/>
    <dgm:cxn modelId="{D89812FF-9304-47CC-923F-0B5C96280A2C}" srcId="{59E26EE2-7C7B-4D2A-9EC4-69914075B1A7}" destId="{FF8527A4-9BF6-49E5-A403-5584E173EDD5}" srcOrd="0" destOrd="0" parTransId="{4EDC34E9-C742-4AF3-9EE0-C00B4CE622F0}" sibTransId="{BCE90319-B501-4FB7-AEB8-BA5FC077F3B0}"/>
    <dgm:cxn modelId="{AFA972AA-4E72-4136-9F15-1371D5D8DB9C}" srcId="{59E26EE2-7C7B-4D2A-9EC4-69914075B1A7}" destId="{8F654B20-3FC2-4505-B27E-9D611182A525}" srcOrd="3" destOrd="0" parTransId="{4214FA4B-D68A-493A-A3AB-823C29638278}" sibTransId="{65159C9E-EE1A-4B1F-9D82-090E2D931162}"/>
    <dgm:cxn modelId="{132342BD-F994-4BE5-A0CE-38BCCCE39768}" type="presOf" srcId="{4214FA4B-D68A-493A-A3AB-823C29638278}" destId="{9BF4F58E-67D6-4B27-988F-0202A8B3641E}" srcOrd="0" destOrd="0" presId="urn:microsoft.com/office/officeart/2005/8/layout/orgChart1"/>
    <dgm:cxn modelId="{43358029-3493-4A76-AC9C-2DF3597DE1CD}" type="presOf" srcId="{C2B5B8E8-AE9D-4739-B137-4DA8371F892B}" destId="{AE4D8772-84A1-4F52-AD08-530F2C90907D}" srcOrd="0" destOrd="0" presId="urn:microsoft.com/office/officeart/2005/8/layout/orgChart1"/>
    <dgm:cxn modelId="{93A3A713-44E2-4C6D-9E66-236612D8B403}" srcId="{59E26EE2-7C7B-4D2A-9EC4-69914075B1A7}" destId="{42442123-2E3F-4E98-818B-D17BB8BCC88F}" srcOrd="1" destOrd="0" parTransId="{C2B5B8E8-AE9D-4739-B137-4DA8371F892B}" sibTransId="{2F80FBBD-9FEB-47BD-8F18-AEE8375128A4}"/>
    <dgm:cxn modelId="{7F5959CB-FBF1-41EF-9ED7-45A97BE37D16}" type="presOf" srcId="{42442123-2E3F-4E98-818B-D17BB8BCC88F}" destId="{4AC3A09B-D83C-41AA-852B-594293502F50}" srcOrd="1" destOrd="0" presId="urn:microsoft.com/office/officeart/2005/8/layout/orgChart1"/>
    <dgm:cxn modelId="{C0C14311-99D0-44CC-BE9E-2E091EC1F11C}" type="presOf" srcId="{FF8527A4-9BF6-49E5-A403-5584E173EDD5}" destId="{C88B81B8-8711-44B3-92D5-FF94914B1A08}" srcOrd="0" destOrd="0" presId="urn:microsoft.com/office/officeart/2005/8/layout/orgChart1"/>
    <dgm:cxn modelId="{A737A263-94A4-4AAA-B0AB-E351475C01AD}" type="presOf" srcId="{59E26EE2-7C7B-4D2A-9EC4-69914075B1A7}" destId="{C2B9C2EB-BAF9-499B-80FA-856E9F9E60A8}" srcOrd="1" destOrd="0" presId="urn:microsoft.com/office/officeart/2005/8/layout/orgChart1"/>
    <dgm:cxn modelId="{AE3BB117-6E7A-4F5F-A90D-08A525AEAB3A}" type="presOf" srcId="{BC86E5A7-346C-4766-9408-F5A98AAA8AAD}" destId="{FA8FC61C-EB0F-4198-9629-E0B425425217}" srcOrd="0" destOrd="0" presId="urn:microsoft.com/office/officeart/2005/8/layout/orgChart1"/>
    <dgm:cxn modelId="{0333E30B-676C-431A-8789-26AEEE00608A}" type="presOf" srcId="{FF8527A4-9BF6-49E5-A403-5584E173EDD5}" destId="{B90D703E-A8C1-4358-8AC9-C89C459E37DC}" srcOrd="1" destOrd="0" presId="urn:microsoft.com/office/officeart/2005/8/layout/orgChart1"/>
    <dgm:cxn modelId="{9D8E523E-A4E1-4A72-9E3F-4825D95ECE6D}" srcId="{59E26EE2-7C7B-4D2A-9EC4-69914075B1A7}" destId="{3A0DEAC8-722D-44C2-AA66-C0251F6675E0}" srcOrd="2" destOrd="0" parTransId="{BC86E5A7-346C-4766-9408-F5A98AAA8AAD}" sibTransId="{2F803C84-1E52-43FA-AC8A-F5930BB757FB}"/>
    <dgm:cxn modelId="{7B1815AC-A868-4E65-BF90-4020CBB01E4D}" type="presOf" srcId="{3A0DEAC8-722D-44C2-AA66-C0251F6675E0}" destId="{5B1BE4D5-02AA-48E9-8DCA-5521A73538C5}" srcOrd="0" destOrd="0" presId="urn:microsoft.com/office/officeart/2005/8/layout/orgChart1"/>
    <dgm:cxn modelId="{4D551228-8431-4D8E-9905-1CCC1469EF47}" type="presOf" srcId="{8F654B20-3FC2-4505-B27E-9D611182A525}" destId="{44D92DF1-B169-44A7-9264-767B98BBE568}" srcOrd="1" destOrd="0" presId="urn:microsoft.com/office/officeart/2005/8/layout/orgChart1"/>
    <dgm:cxn modelId="{E9375187-7B53-4403-8A83-C878E9700F69}" srcId="{117576B2-AB4A-4C71-BA89-78D132CB2121}" destId="{59E26EE2-7C7B-4D2A-9EC4-69914075B1A7}" srcOrd="0" destOrd="0" parTransId="{DF2E7BE8-5F0A-4375-82FB-843054FC6699}" sibTransId="{572FCACF-2905-4478-91F9-B2A2356E496C}"/>
    <dgm:cxn modelId="{61A6BC7F-11DF-4360-9BAD-FA3B610DCC9E}" type="presOf" srcId="{3A0DEAC8-722D-44C2-AA66-C0251F6675E0}" destId="{AF431B84-1229-4008-9584-36010DAE17BB}" srcOrd="1" destOrd="0" presId="urn:microsoft.com/office/officeart/2005/8/layout/orgChart1"/>
    <dgm:cxn modelId="{0BA9E99B-EB02-479A-8A74-685BE8CAEA00}" type="presOf" srcId="{4EDC34E9-C742-4AF3-9EE0-C00B4CE622F0}" destId="{368C0216-202F-45D1-BD67-81C3623AC977}" srcOrd="0" destOrd="0" presId="urn:microsoft.com/office/officeart/2005/8/layout/orgChart1"/>
    <dgm:cxn modelId="{37DFBCD9-9E1F-4C5D-864E-FF37A2F18EFA}" type="presOf" srcId="{42442123-2E3F-4E98-818B-D17BB8BCC88F}" destId="{23504F47-83A5-40A7-B3D5-DA9B7D7A773D}" srcOrd="0" destOrd="0" presId="urn:microsoft.com/office/officeart/2005/8/layout/orgChart1"/>
    <dgm:cxn modelId="{A3844489-AF02-4572-AEF8-BE916118316D}" type="presOf" srcId="{8F654B20-3FC2-4505-B27E-9D611182A525}" destId="{A47EAAAC-FFE6-48BA-BB90-51DB774F04D1}" srcOrd="0" destOrd="0" presId="urn:microsoft.com/office/officeart/2005/8/layout/orgChart1"/>
    <dgm:cxn modelId="{60F0413F-E48B-4B9D-B1A8-7A2757643C4B}" type="presParOf" srcId="{9A4B92CC-7BD9-4329-BD82-184C238CB3D1}" destId="{956C24BC-E051-42DF-B80A-F3CEA5C26038}" srcOrd="0" destOrd="0" presId="urn:microsoft.com/office/officeart/2005/8/layout/orgChart1"/>
    <dgm:cxn modelId="{7E2F5FC4-19A2-4006-969A-F441AA4B97F8}" type="presParOf" srcId="{956C24BC-E051-42DF-B80A-F3CEA5C26038}" destId="{AD48CC90-C50A-4AFB-9485-6FC93937F47B}" srcOrd="0" destOrd="0" presId="urn:microsoft.com/office/officeart/2005/8/layout/orgChart1"/>
    <dgm:cxn modelId="{CBC96E4F-CCBC-49B9-8451-39414C57C6A9}" type="presParOf" srcId="{AD48CC90-C50A-4AFB-9485-6FC93937F47B}" destId="{75D57C64-5B1C-4BC3-9128-D5C1501B7066}" srcOrd="0" destOrd="0" presId="urn:microsoft.com/office/officeart/2005/8/layout/orgChart1"/>
    <dgm:cxn modelId="{DACFBDE4-07D5-4A92-8052-5F6B0F822BD7}" type="presParOf" srcId="{AD48CC90-C50A-4AFB-9485-6FC93937F47B}" destId="{C2B9C2EB-BAF9-499B-80FA-856E9F9E60A8}" srcOrd="1" destOrd="0" presId="urn:microsoft.com/office/officeart/2005/8/layout/orgChart1"/>
    <dgm:cxn modelId="{BCA726B0-6257-47E3-A61E-76894C3424FA}" type="presParOf" srcId="{956C24BC-E051-42DF-B80A-F3CEA5C26038}" destId="{3089A4EA-17B6-4D79-989E-F713184B0605}" srcOrd="1" destOrd="0" presId="urn:microsoft.com/office/officeart/2005/8/layout/orgChart1"/>
    <dgm:cxn modelId="{282F4089-962D-49F0-9278-0495531D399A}" type="presParOf" srcId="{3089A4EA-17B6-4D79-989E-F713184B0605}" destId="{368C0216-202F-45D1-BD67-81C3623AC977}" srcOrd="0" destOrd="0" presId="urn:microsoft.com/office/officeart/2005/8/layout/orgChart1"/>
    <dgm:cxn modelId="{BE2FCE2E-E41B-4379-AB4D-AB0505B3D0D8}" type="presParOf" srcId="{3089A4EA-17B6-4D79-989E-F713184B0605}" destId="{577D9477-FD52-4DD6-9622-28E7822F1085}" srcOrd="1" destOrd="0" presId="urn:microsoft.com/office/officeart/2005/8/layout/orgChart1"/>
    <dgm:cxn modelId="{61C5FA06-D73C-402B-A0B5-65FFB413121B}" type="presParOf" srcId="{577D9477-FD52-4DD6-9622-28E7822F1085}" destId="{B0050800-E7C2-4451-BF88-6D0FC550F806}" srcOrd="0" destOrd="0" presId="urn:microsoft.com/office/officeart/2005/8/layout/orgChart1"/>
    <dgm:cxn modelId="{15FDEBDE-CBA9-4553-A9E7-2B960AAC5B32}" type="presParOf" srcId="{B0050800-E7C2-4451-BF88-6D0FC550F806}" destId="{C88B81B8-8711-44B3-92D5-FF94914B1A08}" srcOrd="0" destOrd="0" presId="urn:microsoft.com/office/officeart/2005/8/layout/orgChart1"/>
    <dgm:cxn modelId="{F4883CA8-EED2-4693-9BCB-8CD3FBB4F6CE}" type="presParOf" srcId="{B0050800-E7C2-4451-BF88-6D0FC550F806}" destId="{B90D703E-A8C1-4358-8AC9-C89C459E37DC}" srcOrd="1" destOrd="0" presId="urn:microsoft.com/office/officeart/2005/8/layout/orgChart1"/>
    <dgm:cxn modelId="{A7B5CCE0-C0EB-48CD-ACFE-5374DAA6A3F6}" type="presParOf" srcId="{577D9477-FD52-4DD6-9622-28E7822F1085}" destId="{1396BF74-FE52-4CCF-9ABC-6B86C46237E3}" srcOrd="1" destOrd="0" presId="urn:microsoft.com/office/officeart/2005/8/layout/orgChart1"/>
    <dgm:cxn modelId="{495E6CA2-D7A8-4B4C-BAB9-FC0821E758EA}" type="presParOf" srcId="{577D9477-FD52-4DD6-9622-28E7822F1085}" destId="{0741443B-4607-495C-AC9E-AD61EA2EA69C}" srcOrd="2" destOrd="0" presId="urn:microsoft.com/office/officeart/2005/8/layout/orgChart1"/>
    <dgm:cxn modelId="{31E4F9A2-022F-4348-87BF-32D441413DB5}" type="presParOf" srcId="{3089A4EA-17B6-4D79-989E-F713184B0605}" destId="{AE4D8772-84A1-4F52-AD08-530F2C90907D}" srcOrd="2" destOrd="0" presId="urn:microsoft.com/office/officeart/2005/8/layout/orgChart1"/>
    <dgm:cxn modelId="{BF92FABB-BB9C-4553-B607-5F1EC85A6DC0}" type="presParOf" srcId="{3089A4EA-17B6-4D79-989E-F713184B0605}" destId="{466DC3E3-C132-4683-879F-416991342C53}" srcOrd="3" destOrd="0" presId="urn:microsoft.com/office/officeart/2005/8/layout/orgChart1"/>
    <dgm:cxn modelId="{8B9E488B-96B3-4E91-951A-C3C3075BD05C}" type="presParOf" srcId="{466DC3E3-C132-4683-879F-416991342C53}" destId="{84A350B1-D0DA-4AD9-85F7-5564AFD01C02}" srcOrd="0" destOrd="0" presId="urn:microsoft.com/office/officeart/2005/8/layout/orgChart1"/>
    <dgm:cxn modelId="{F69CFB1D-582A-45D6-9F47-DA599F3B6A75}" type="presParOf" srcId="{84A350B1-D0DA-4AD9-85F7-5564AFD01C02}" destId="{23504F47-83A5-40A7-B3D5-DA9B7D7A773D}" srcOrd="0" destOrd="0" presId="urn:microsoft.com/office/officeart/2005/8/layout/orgChart1"/>
    <dgm:cxn modelId="{7778C720-226C-4B18-95B9-EEDF6F626471}" type="presParOf" srcId="{84A350B1-D0DA-4AD9-85F7-5564AFD01C02}" destId="{4AC3A09B-D83C-41AA-852B-594293502F50}" srcOrd="1" destOrd="0" presId="urn:microsoft.com/office/officeart/2005/8/layout/orgChart1"/>
    <dgm:cxn modelId="{468E4366-ECC6-41DF-A802-A1C27BCE5B49}" type="presParOf" srcId="{466DC3E3-C132-4683-879F-416991342C53}" destId="{D8FDC7DC-33F4-465B-97FC-E2609C9C5D10}" srcOrd="1" destOrd="0" presId="urn:microsoft.com/office/officeart/2005/8/layout/orgChart1"/>
    <dgm:cxn modelId="{66F3443E-F16F-4C60-92F8-DE58D146BEA6}" type="presParOf" srcId="{466DC3E3-C132-4683-879F-416991342C53}" destId="{A4AF95D9-D196-424E-995A-A06370952521}" srcOrd="2" destOrd="0" presId="urn:microsoft.com/office/officeart/2005/8/layout/orgChart1"/>
    <dgm:cxn modelId="{ADBF9432-9B1F-4BE1-BCAE-79CC1D503D9D}" type="presParOf" srcId="{3089A4EA-17B6-4D79-989E-F713184B0605}" destId="{FA8FC61C-EB0F-4198-9629-E0B425425217}" srcOrd="4" destOrd="0" presId="urn:microsoft.com/office/officeart/2005/8/layout/orgChart1"/>
    <dgm:cxn modelId="{82FCC9DE-6DE4-408D-8721-867640E58CBA}" type="presParOf" srcId="{3089A4EA-17B6-4D79-989E-F713184B0605}" destId="{2A9EBA78-E5DB-47CA-B109-5507D4B38630}" srcOrd="5" destOrd="0" presId="urn:microsoft.com/office/officeart/2005/8/layout/orgChart1"/>
    <dgm:cxn modelId="{7963DCCA-39FF-47EB-A710-E856E286688F}" type="presParOf" srcId="{2A9EBA78-E5DB-47CA-B109-5507D4B38630}" destId="{917AEECF-DC0E-43DB-A27D-0D92D0F22C66}" srcOrd="0" destOrd="0" presId="urn:microsoft.com/office/officeart/2005/8/layout/orgChart1"/>
    <dgm:cxn modelId="{D4DAB9D2-909E-43B9-B98C-64CA9098342A}" type="presParOf" srcId="{917AEECF-DC0E-43DB-A27D-0D92D0F22C66}" destId="{5B1BE4D5-02AA-48E9-8DCA-5521A73538C5}" srcOrd="0" destOrd="0" presId="urn:microsoft.com/office/officeart/2005/8/layout/orgChart1"/>
    <dgm:cxn modelId="{AB2AD06B-51E9-4F60-9DEB-659EB99696DB}" type="presParOf" srcId="{917AEECF-DC0E-43DB-A27D-0D92D0F22C66}" destId="{AF431B84-1229-4008-9584-36010DAE17BB}" srcOrd="1" destOrd="0" presId="urn:microsoft.com/office/officeart/2005/8/layout/orgChart1"/>
    <dgm:cxn modelId="{0A2DD284-A9E6-4284-975D-5D3B14EC8AC4}" type="presParOf" srcId="{2A9EBA78-E5DB-47CA-B109-5507D4B38630}" destId="{12148451-0140-41EE-BC26-DC4892A0AB6C}" srcOrd="1" destOrd="0" presId="urn:microsoft.com/office/officeart/2005/8/layout/orgChart1"/>
    <dgm:cxn modelId="{A683ECB6-1311-4B03-AEFF-0FFCFB5C8787}" type="presParOf" srcId="{2A9EBA78-E5DB-47CA-B109-5507D4B38630}" destId="{AF75073C-B08A-44FF-B977-7F9A88CA8720}" srcOrd="2" destOrd="0" presId="urn:microsoft.com/office/officeart/2005/8/layout/orgChart1"/>
    <dgm:cxn modelId="{19DB2653-16DB-48C2-9D09-39FD3926E5C6}" type="presParOf" srcId="{3089A4EA-17B6-4D79-989E-F713184B0605}" destId="{9BF4F58E-67D6-4B27-988F-0202A8B3641E}" srcOrd="6" destOrd="0" presId="urn:microsoft.com/office/officeart/2005/8/layout/orgChart1"/>
    <dgm:cxn modelId="{85724F95-9AFE-46BC-93D1-5D490CC4E498}" type="presParOf" srcId="{3089A4EA-17B6-4D79-989E-F713184B0605}" destId="{F2743132-220B-43B6-95CB-D0D0473FA807}" srcOrd="7" destOrd="0" presId="urn:microsoft.com/office/officeart/2005/8/layout/orgChart1"/>
    <dgm:cxn modelId="{E6E91771-4B0B-45FF-B314-35693C9BFF3B}" type="presParOf" srcId="{F2743132-220B-43B6-95CB-D0D0473FA807}" destId="{28E21472-8115-4E92-A3C7-17E5CBDE4A99}" srcOrd="0" destOrd="0" presId="urn:microsoft.com/office/officeart/2005/8/layout/orgChart1"/>
    <dgm:cxn modelId="{C4229440-F5E9-43E7-8325-C264FE6174F4}" type="presParOf" srcId="{28E21472-8115-4E92-A3C7-17E5CBDE4A99}" destId="{A47EAAAC-FFE6-48BA-BB90-51DB774F04D1}" srcOrd="0" destOrd="0" presId="urn:microsoft.com/office/officeart/2005/8/layout/orgChart1"/>
    <dgm:cxn modelId="{E3969E05-61A0-4776-8A51-9EC47D5E8C8C}" type="presParOf" srcId="{28E21472-8115-4E92-A3C7-17E5CBDE4A99}" destId="{44D92DF1-B169-44A7-9264-767B98BBE568}" srcOrd="1" destOrd="0" presId="urn:microsoft.com/office/officeart/2005/8/layout/orgChart1"/>
    <dgm:cxn modelId="{AC324986-326B-4E94-B96A-8994598D4966}" type="presParOf" srcId="{F2743132-220B-43B6-95CB-D0D0473FA807}" destId="{0BE5F59A-E8FA-4E76-A466-4A4332DE6FAB}" srcOrd="1" destOrd="0" presId="urn:microsoft.com/office/officeart/2005/8/layout/orgChart1"/>
    <dgm:cxn modelId="{5BF91420-DBB0-4688-AEAD-B9228BA84409}" type="presParOf" srcId="{F2743132-220B-43B6-95CB-D0D0473FA807}" destId="{B6C0DE39-7F77-4690-893C-DFA02698B28F}" srcOrd="2" destOrd="0" presId="urn:microsoft.com/office/officeart/2005/8/layout/orgChart1"/>
    <dgm:cxn modelId="{4288C116-483D-4A23-A914-C5DAAEEA5612}" type="presParOf" srcId="{956C24BC-E051-42DF-B80A-F3CEA5C26038}" destId="{59236349-28B3-4CB1-8DDB-625C8F14644D}" srcOrd="2" destOrd="0" presId="urn:microsoft.com/office/officeart/2005/8/layout/orgChar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17576B2-AB4A-4C71-BA89-78D132CB2121}"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59E26EE2-7C7B-4D2A-9EC4-69914075B1A7}">
      <dgm:prSet phldrT="[Text]"/>
      <dgm:spPr/>
      <dgm:t>
        <a:bodyPr/>
        <a:lstStyle/>
        <a:p>
          <a:r>
            <a:rPr lang="en-US" dirty="0" smtClean="0"/>
            <a:t>President</a:t>
          </a:r>
          <a:endParaRPr lang="en-US" dirty="0"/>
        </a:p>
      </dgm:t>
    </dgm:pt>
    <dgm:pt modelId="{DF2E7BE8-5F0A-4375-82FB-843054FC6699}" type="parTrans" cxnId="{E9375187-7B53-4403-8A83-C878E9700F69}">
      <dgm:prSet/>
      <dgm:spPr/>
      <dgm:t>
        <a:bodyPr/>
        <a:lstStyle/>
        <a:p>
          <a:endParaRPr lang="en-US"/>
        </a:p>
      </dgm:t>
    </dgm:pt>
    <dgm:pt modelId="{572FCACF-2905-4478-91F9-B2A2356E496C}" type="sibTrans" cxnId="{E9375187-7B53-4403-8A83-C878E9700F69}">
      <dgm:prSet/>
      <dgm:spPr/>
      <dgm:t>
        <a:bodyPr/>
        <a:lstStyle/>
        <a:p>
          <a:endParaRPr lang="en-US"/>
        </a:p>
      </dgm:t>
    </dgm:pt>
    <dgm:pt modelId="{FF8527A4-9BF6-49E5-A403-5584E173EDD5}">
      <dgm:prSet phldrT="[Text]"/>
      <dgm:spPr/>
      <dgm:t>
        <a:bodyPr/>
        <a:lstStyle/>
        <a:p>
          <a:r>
            <a:rPr lang="en-US" dirty="0" smtClean="0"/>
            <a:t>VP Academic Affairs</a:t>
          </a:r>
          <a:endParaRPr lang="en-US" dirty="0"/>
        </a:p>
      </dgm:t>
    </dgm:pt>
    <dgm:pt modelId="{4EDC34E9-C742-4AF3-9EE0-C00B4CE622F0}" type="parTrans" cxnId="{D89812FF-9304-47CC-923F-0B5C96280A2C}">
      <dgm:prSet/>
      <dgm:spPr/>
      <dgm:t>
        <a:bodyPr/>
        <a:lstStyle/>
        <a:p>
          <a:endParaRPr lang="en-US"/>
        </a:p>
      </dgm:t>
    </dgm:pt>
    <dgm:pt modelId="{BCE90319-B501-4FB7-AEB8-BA5FC077F3B0}" type="sibTrans" cxnId="{D89812FF-9304-47CC-923F-0B5C96280A2C}">
      <dgm:prSet/>
      <dgm:spPr/>
      <dgm:t>
        <a:bodyPr/>
        <a:lstStyle/>
        <a:p>
          <a:endParaRPr lang="en-US"/>
        </a:p>
      </dgm:t>
    </dgm:pt>
    <dgm:pt modelId="{3A0DEAC8-722D-44C2-AA66-C0251F6675E0}">
      <dgm:prSet phldrT="[Text]"/>
      <dgm:spPr>
        <a:solidFill>
          <a:schemeClr val="bg1"/>
        </a:solidFill>
      </dgm:spPr>
      <dgm:t>
        <a:bodyPr/>
        <a:lstStyle/>
        <a:p>
          <a:r>
            <a:rPr lang="en-US" dirty="0" smtClean="0"/>
            <a:t>VP IT</a:t>
          </a:r>
          <a:endParaRPr lang="en-US" dirty="0"/>
        </a:p>
      </dgm:t>
    </dgm:pt>
    <dgm:pt modelId="{BC86E5A7-346C-4766-9408-F5A98AAA8AAD}" type="parTrans" cxnId="{9D8E523E-A4E1-4A72-9E3F-4825D95ECE6D}">
      <dgm:prSet/>
      <dgm:spPr/>
      <dgm:t>
        <a:bodyPr/>
        <a:lstStyle/>
        <a:p>
          <a:endParaRPr lang="en-US"/>
        </a:p>
      </dgm:t>
    </dgm:pt>
    <dgm:pt modelId="{2F803C84-1E52-43FA-AC8A-F5930BB757FB}" type="sibTrans" cxnId="{9D8E523E-A4E1-4A72-9E3F-4825D95ECE6D}">
      <dgm:prSet/>
      <dgm:spPr/>
      <dgm:t>
        <a:bodyPr/>
        <a:lstStyle/>
        <a:p>
          <a:endParaRPr lang="en-US"/>
        </a:p>
      </dgm:t>
    </dgm:pt>
    <dgm:pt modelId="{8F654B20-3FC2-4505-B27E-9D611182A525}">
      <dgm:prSet phldrT="[Text]"/>
      <dgm:spPr>
        <a:solidFill>
          <a:schemeClr val="bg1"/>
        </a:solidFill>
      </dgm:spPr>
      <dgm:t>
        <a:bodyPr/>
        <a:lstStyle/>
        <a:p>
          <a:r>
            <a:rPr lang="en-US" dirty="0" smtClean="0"/>
            <a:t>VP some other sort</a:t>
          </a:r>
          <a:endParaRPr lang="en-US" dirty="0"/>
        </a:p>
      </dgm:t>
    </dgm:pt>
    <dgm:pt modelId="{4214FA4B-D68A-493A-A3AB-823C29638278}" type="parTrans" cxnId="{AFA972AA-4E72-4136-9F15-1371D5D8DB9C}">
      <dgm:prSet/>
      <dgm:spPr/>
      <dgm:t>
        <a:bodyPr/>
        <a:lstStyle/>
        <a:p>
          <a:endParaRPr lang="en-US"/>
        </a:p>
      </dgm:t>
    </dgm:pt>
    <dgm:pt modelId="{65159C9E-EE1A-4B1F-9D82-090E2D931162}" type="sibTrans" cxnId="{AFA972AA-4E72-4136-9F15-1371D5D8DB9C}">
      <dgm:prSet/>
      <dgm:spPr/>
      <dgm:t>
        <a:bodyPr/>
        <a:lstStyle/>
        <a:p>
          <a:endParaRPr lang="en-US"/>
        </a:p>
      </dgm:t>
    </dgm:pt>
    <dgm:pt modelId="{42442123-2E3F-4E98-818B-D17BB8BCC88F}">
      <dgm:prSet phldrT="[Text]"/>
      <dgm:spPr>
        <a:solidFill>
          <a:schemeClr val="bg1"/>
        </a:solidFill>
      </dgm:spPr>
      <dgm:t>
        <a:bodyPr/>
        <a:lstStyle/>
        <a:p>
          <a:endParaRPr lang="en-US" dirty="0"/>
        </a:p>
      </dgm:t>
    </dgm:pt>
    <dgm:pt modelId="{2F80FBBD-9FEB-47BD-8F18-AEE8375128A4}" type="sibTrans" cxnId="{93A3A713-44E2-4C6D-9E66-236612D8B403}">
      <dgm:prSet/>
      <dgm:spPr/>
      <dgm:t>
        <a:bodyPr/>
        <a:lstStyle/>
        <a:p>
          <a:endParaRPr lang="en-US"/>
        </a:p>
      </dgm:t>
    </dgm:pt>
    <dgm:pt modelId="{C2B5B8E8-AE9D-4739-B137-4DA8371F892B}" type="parTrans" cxnId="{93A3A713-44E2-4C6D-9E66-236612D8B403}">
      <dgm:prSet/>
      <dgm:spPr/>
      <dgm:t>
        <a:bodyPr/>
        <a:lstStyle/>
        <a:p>
          <a:endParaRPr lang="en-US"/>
        </a:p>
      </dgm:t>
    </dgm:pt>
    <dgm:pt modelId="{9A4B92CC-7BD9-4329-BD82-184C238CB3D1}" type="pres">
      <dgm:prSet presAssocID="{117576B2-AB4A-4C71-BA89-78D132CB2121}" presName="hierChild1" presStyleCnt="0">
        <dgm:presLayoutVars>
          <dgm:orgChart val="1"/>
          <dgm:chPref val="1"/>
          <dgm:dir/>
          <dgm:animOne val="branch"/>
          <dgm:animLvl val="lvl"/>
          <dgm:resizeHandles/>
        </dgm:presLayoutVars>
      </dgm:prSet>
      <dgm:spPr/>
      <dgm:t>
        <a:bodyPr/>
        <a:lstStyle/>
        <a:p>
          <a:endParaRPr lang="en-US"/>
        </a:p>
      </dgm:t>
    </dgm:pt>
    <dgm:pt modelId="{956C24BC-E051-42DF-B80A-F3CEA5C26038}" type="pres">
      <dgm:prSet presAssocID="{59E26EE2-7C7B-4D2A-9EC4-69914075B1A7}" presName="hierRoot1" presStyleCnt="0">
        <dgm:presLayoutVars>
          <dgm:hierBranch val="init"/>
        </dgm:presLayoutVars>
      </dgm:prSet>
      <dgm:spPr/>
    </dgm:pt>
    <dgm:pt modelId="{AD48CC90-C50A-4AFB-9485-6FC93937F47B}" type="pres">
      <dgm:prSet presAssocID="{59E26EE2-7C7B-4D2A-9EC4-69914075B1A7}" presName="rootComposite1" presStyleCnt="0"/>
      <dgm:spPr/>
    </dgm:pt>
    <dgm:pt modelId="{75D57C64-5B1C-4BC3-9128-D5C1501B7066}" type="pres">
      <dgm:prSet presAssocID="{59E26EE2-7C7B-4D2A-9EC4-69914075B1A7}" presName="rootText1" presStyleLbl="node0" presStyleIdx="0" presStyleCnt="1">
        <dgm:presLayoutVars>
          <dgm:chPref val="3"/>
        </dgm:presLayoutVars>
      </dgm:prSet>
      <dgm:spPr/>
      <dgm:t>
        <a:bodyPr/>
        <a:lstStyle/>
        <a:p>
          <a:endParaRPr lang="en-US"/>
        </a:p>
      </dgm:t>
    </dgm:pt>
    <dgm:pt modelId="{C2B9C2EB-BAF9-499B-80FA-856E9F9E60A8}" type="pres">
      <dgm:prSet presAssocID="{59E26EE2-7C7B-4D2A-9EC4-69914075B1A7}" presName="rootConnector1" presStyleLbl="node1" presStyleIdx="0" presStyleCnt="0"/>
      <dgm:spPr/>
      <dgm:t>
        <a:bodyPr/>
        <a:lstStyle/>
        <a:p>
          <a:endParaRPr lang="en-US"/>
        </a:p>
      </dgm:t>
    </dgm:pt>
    <dgm:pt modelId="{3089A4EA-17B6-4D79-989E-F713184B0605}" type="pres">
      <dgm:prSet presAssocID="{59E26EE2-7C7B-4D2A-9EC4-69914075B1A7}" presName="hierChild2" presStyleCnt="0"/>
      <dgm:spPr/>
    </dgm:pt>
    <dgm:pt modelId="{368C0216-202F-45D1-BD67-81C3623AC977}" type="pres">
      <dgm:prSet presAssocID="{4EDC34E9-C742-4AF3-9EE0-C00B4CE622F0}" presName="Name37" presStyleLbl="parChTrans1D2" presStyleIdx="0" presStyleCnt="4"/>
      <dgm:spPr/>
      <dgm:t>
        <a:bodyPr/>
        <a:lstStyle/>
        <a:p>
          <a:endParaRPr lang="en-US"/>
        </a:p>
      </dgm:t>
    </dgm:pt>
    <dgm:pt modelId="{577D9477-FD52-4DD6-9622-28E7822F1085}" type="pres">
      <dgm:prSet presAssocID="{FF8527A4-9BF6-49E5-A403-5584E173EDD5}" presName="hierRoot2" presStyleCnt="0">
        <dgm:presLayoutVars>
          <dgm:hierBranch val="init"/>
        </dgm:presLayoutVars>
      </dgm:prSet>
      <dgm:spPr/>
    </dgm:pt>
    <dgm:pt modelId="{B0050800-E7C2-4451-BF88-6D0FC550F806}" type="pres">
      <dgm:prSet presAssocID="{FF8527A4-9BF6-49E5-A403-5584E173EDD5}" presName="rootComposite" presStyleCnt="0"/>
      <dgm:spPr/>
    </dgm:pt>
    <dgm:pt modelId="{C88B81B8-8711-44B3-92D5-FF94914B1A08}" type="pres">
      <dgm:prSet presAssocID="{FF8527A4-9BF6-49E5-A403-5584E173EDD5}" presName="rootText" presStyleLbl="node2" presStyleIdx="0" presStyleCnt="4">
        <dgm:presLayoutVars>
          <dgm:chPref val="3"/>
        </dgm:presLayoutVars>
      </dgm:prSet>
      <dgm:spPr/>
      <dgm:t>
        <a:bodyPr/>
        <a:lstStyle/>
        <a:p>
          <a:endParaRPr lang="en-US"/>
        </a:p>
      </dgm:t>
    </dgm:pt>
    <dgm:pt modelId="{B90D703E-A8C1-4358-8AC9-C89C459E37DC}" type="pres">
      <dgm:prSet presAssocID="{FF8527A4-9BF6-49E5-A403-5584E173EDD5}" presName="rootConnector" presStyleLbl="node2" presStyleIdx="0" presStyleCnt="4"/>
      <dgm:spPr/>
      <dgm:t>
        <a:bodyPr/>
        <a:lstStyle/>
        <a:p>
          <a:endParaRPr lang="en-US"/>
        </a:p>
      </dgm:t>
    </dgm:pt>
    <dgm:pt modelId="{1396BF74-FE52-4CCF-9ABC-6B86C46237E3}" type="pres">
      <dgm:prSet presAssocID="{FF8527A4-9BF6-49E5-A403-5584E173EDD5}" presName="hierChild4" presStyleCnt="0"/>
      <dgm:spPr/>
    </dgm:pt>
    <dgm:pt modelId="{0741443B-4607-495C-AC9E-AD61EA2EA69C}" type="pres">
      <dgm:prSet presAssocID="{FF8527A4-9BF6-49E5-A403-5584E173EDD5}" presName="hierChild5" presStyleCnt="0"/>
      <dgm:spPr/>
    </dgm:pt>
    <dgm:pt modelId="{AE4D8772-84A1-4F52-AD08-530F2C90907D}" type="pres">
      <dgm:prSet presAssocID="{C2B5B8E8-AE9D-4739-B137-4DA8371F892B}" presName="Name37" presStyleLbl="parChTrans1D2" presStyleIdx="1" presStyleCnt="4"/>
      <dgm:spPr/>
      <dgm:t>
        <a:bodyPr/>
        <a:lstStyle/>
        <a:p>
          <a:endParaRPr lang="en-US"/>
        </a:p>
      </dgm:t>
    </dgm:pt>
    <dgm:pt modelId="{466DC3E3-C132-4683-879F-416991342C53}" type="pres">
      <dgm:prSet presAssocID="{42442123-2E3F-4E98-818B-D17BB8BCC88F}" presName="hierRoot2" presStyleCnt="0">
        <dgm:presLayoutVars>
          <dgm:hierBranch val="init"/>
        </dgm:presLayoutVars>
      </dgm:prSet>
      <dgm:spPr/>
    </dgm:pt>
    <dgm:pt modelId="{84A350B1-D0DA-4AD9-85F7-5564AFD01C02}" type="pres">
      <dgm:prSet presAssocID="{42442123-2E3F-4E98-818B-D17BB8BCC88F}" presName="rootComposite" presStyleCnt="0"/>
      <dgm:spPr/>
    </dgm:pt>
    <dgm:pt modelId="{23504F47-83A5-40A7-B3D5-DA9B7D7A773D}" type="pres">
      <dgm:prSet presAssocID="{42442123-2E3F-4E98-818B-D17BB8BCC88F}" presName="rootText" presStyleLbl="node2" presStyleIdx="1" presStyleCnt="4">
        <dgm:presLayoutVars>
          <dgm:chPref val="3"/>
        </dgm:presLayoutVars>
      </dgm:prSet>
      <dgm:spPr/>
      <dgm:t>
        <a:bodyPr/>
        <a:lstStyle/>
        <a:p>
          <a:endParaRPr lang="en-US"/>
        </a:p>
      </dgm:t>
    </dgm:pt>
    <dgm:pt modelId="{4AC3A09B-D83C-41AA-852B-594293502F50}" type="pres">
      <dgm:prSet presAssocID="{42442123-2E3F-4E98-818B-D17BB8BCC88F}" presName="rootConnector" presStyleLbl="node2" presStyleIdx="1" presStyleCnt="4"/>
      <dgm:spPr/>
      <dgm:t>
        <a:bodyPr/>
        <a:lstStyle/>
        <a:p>
          <a:endParaRPr lang="en-US"/>
        </a:p>
      </dgm:t>
    </dgm:pt>
    <dgm:pt modelId="{D8FDC7DC-33F4-465B-97FC-E2609C9C5D10}" type="pres">
      <dgm:prSet presAssocID="{42442123-2E3F-4E98-818B-D17BB8BCC88F}" presName="hierChild4" presStyleCnt="0"/>
      <dgm:spPr/>
    </dgm:pt>
    <dgm:pt modelId="{A4AF95D9-D196-424E-995A-A06370952521}" type="pres">
      <dgm:prSet presAssocID="{42442123-2E3F-4E98-818B-D17BB8BCC88F}" presName="hierChild5" presStyleCnt="0"/>
      <dgm:spPr/>
    </dgm:pt>
    <dgm:pt modelId="{FA8FC61C-EB0F-4198-9629-E0B425425217}" type="pres">
      <dgm:prSet presAssocID="{BC86E5A7-346C-4766-9408-F5A98AAA8AAD}" presName="Name37" presStyleLbl="parChTrans1D2" presStyleIdx="2" presStyleCnt="4"/>
      <dgm:spPr/>
      <dgm:t>
        <a:bodyPr/>
        <a:lstStyle/>
        <a:p>
          <a:endParaRPr lang="en-US"/>
        </a:p>
      </dgm:t>
    </dgm:pt>
    <dgm:pt modelId="{2A9EBA78-E5DB-47CA-B109-5507D4B38630}" type="pres">
      <dgm:prSet presAssocID="{3A0DEAC8-722D-44C2-AA66-C0251F6675E0}" presName="hierRoot2" presStyleCnt="0">
        <dgm:presLayoutVars>
          <dgm:hierBranch val="init"/>
        </dgm:presLayoutVars>
      </dgm:prSet>
      <dgm:spPr/>
    </dgm:pt>
    <dgm:pt modelId="{917AEECF-DC0E-43DB-A27D-0D92D0F22C66}" type="pres">
      <dgm:prSet presAssocID="{3A0DEAC8-722D-44C2-AA66-C0251F6675E0}" presName="rootComposite" presStyleCnt="0"/>
      <dgm:spPr/>
    </dgm:pt>
    <dgm:pt modelId="{5B1BE4D5-02AA-48E9-8DCA-5521A73538C5}" type="pres">
      <dgm:prSet presAssocID="{3A0DEAC8-722D-44C2-AA66-C0251F6675E0}" presName="rootText" presStyleLbl="node2" presStyleIdx="2" presStyleCnt="4">
        <dgm:presLayoutVars>
          <dgm:chPref val="3"/>
        </dgm:presLayoutVars>
      </dgm:prSet>
      <dgm:spPr/>
      <dgm:t>
        <a:bodyPr/>
        <a:lstStyle/>
        <a:p>
          <a:endParaRPr lang="en-US"/>
        </a:p>
      </dgm:t>
    </dgm:pt>
    <dgm:pt modelId="{AF431B84-1229-4008-9584-36010DAE17BB}" type="pres">
      <dgm:prSet presAssocID="{3A0DEAC8-722D-44C2-AA66-C0251F6675E0}" presName="rootConnector" presStyleLbl="node2" presStyleIdx="2" presStyleCnt="4"/>
      <dgm:spPr/>
      <dgm:t>
        <a:bodyPr/>
        <a:lstStyle/>
        <a:p>
          <a:endParaRPr lang="en-US"/>
        </a:p>
      </dgm:t>
    </dgm:pt>
    <dgm:pt modelId="{12148451-0140-41EE-BC26-DC4892A0AB6C}" type="pres">
      <dgm:prSet presAssocID="{3A0DEAC8-722D-44C2-AA66-C0251F6675E0}" presName="hierChild4" presStyleCnt="0"/>
      <dgm:spPr/>
    </dgm:pt>
    <dgm:pt modelId="{AF75073C-B08A-44FF-B977-7F9A88CA8720}" type="pres">
      <dgm:prSet presAssocID="{3A0DEAC8-722D-44C2-AA66-C0251F6675E0}" presName="hierChild5" presStyleCnt="0"/>
      <dgm:spPr/>
    </dgm:pt>
    <dgm:pt modelId="{9BF4F58E-67D6-4B27-988F-0202A8B3641E}" type="pres">
      <dgm:prSet presAssocID="{4214FA4B-D68A-493A-A3AB-823C29638278}" presName="Name37" presStyleLbl="parChTrans1D2" presStyleIdx="3" presStyleCnt="4"/>
      <dgm:spPr/>
      <dgm:t>
        <a:bodyPr/>
        <a:lstStyle/>
        <a:p>
          <a:endParaRPr lang="en-US"/>
        </a:p>
      </dgm:t>
    </dgm:pt>
    <dgm:pt modelId="{F2743132-220B-43B6-95CB-D0D0473FA807}" type="pres">
      <dgm:prSet presAssocID="{8F654B20-3FC2-4505-B27E-9D611182A525}" presName="hierRoot2" presStyleCnt="0">
        <dgm:presLayoutVars>
          <dgm:hierBranch val="init"/>
        </dgm:presLayoutVars>
      </dgm:prSet>
      <dgm:spPr/>
    </dgm:pt>
    <dgm:pt modelId="{28E21472-8115-4E92-A3C7-17E5CBDE4A99}" type="pres">
      <dgm:prSet presAssocID="{8F654B20-3FC2-4505-B27E-9D611182A525}" presName="rootComposite" presStyleCnt="0"/>
      <dgm:spPr/>
    </dgm:pt>
    <dgm:pt modelId="{A47EAAAC-FFE6-48BA-BB90-51DB774F04D1}" type="pres">
      <dgm:prSet presAssocID="{8F654B20-3FC2-4505-B27E-9D611182A525}" presName="rootText" presStyleLbl="node2" presStyleIdx="3" presStyleCnt="4">
        <dgm:presLayoutVars>
          <dgm:chPref val="3"/>
        </dgm:presLayoutVars>
      </dgm:prSet>
      <dgm:spPr/>
      <dgm:t>
        <a:bodyPr/>
        <a:lstStyle/>
        <a:p>
          <a:endParaRPr lang="en-US"/>
        </a:p>
      </dgm:t>
    </dgm:pt>
    <dgm:pt modelId="{44D92DF1-B169-44A7-9264-767B98BBE568}" type="pres">
      <dgm:prSet presAssocID="{8F654B20-3FC2-4505-B27E-9D611182A525}" presName="rootConnector" presStyleLbl="node2" presStyleIdx="3" presStyleCnt="4"/>
      <dgm:spPr/>
      <dgm:t>
        <a:bodyPr/>
        <a:lstStyle/>
        <a:p>
          <a:endParaRPr lang="en-US"/>
        </a:p>
      </dgm:t>
    </dgm:pt>
    <dgm:pt modelId="{0BE5F59A-E8FA-4E76-A466-4A4332DE6FAB}" type="pres">
      <dgm:prSet presAssocID="{8F654B20-3FC2-4505-B27E-9D611182A525}" presName="hierChild4" presStyleCnt="0"/>
      <dgm:spPr/>
    </dgm:pt>
    <dgm:pt modelId="{B6C0DE39-7F77-4690-893C-DFA02698B28F}" type="pres">
      <dgm:prSet presAssocID="{8F654B20-3FC2-4505-B27E-9D611182A525}" presName="hierChild5" presStyleCnt="0"/>
      <dgm:spPr/>
    </dgm:pt>
    <dgm:pt modelId="{59236349-28B3-4CB1-8DDB-625C8F14644D}" type="pres">
      <dgm:prSet presAssocID="{59E26EE2-7C7B-4D2A-9EC4-69914075B1A7}" presName="hierChild3" presStyleCnt="0"/>
      <dgm:spPr/>
    </dgm:pt>
  </dgm:ptLst>
  <dgm:cxnLst>
    <dgm:cxn modelId="{3624B171-43B2-4451-95F8-CC425AF6457B}" type="presOf" srcId="{BC86E5A7-346C-4766-9408-F5A98AAA8AAD}" destId="{FA8FC61C-EB0F-4198-9629-E0B425425217}" srcOrd="0" destOrd="0" presId="urn:microsoft.com/office/officeart/2005/8/layout/orgChart1"/>
    <dgm:cxn modelId="{E5D0BFC0-2F59-4577-8237-341A25988152}" type="presOf" srcId="{117576B2-AB4A-4C71-BA89-78D132CB2121}" destId="{9A4B92CC-7BD9-4329-BD82-184C238CB3D1}" srcOrd="0" destOrd="0" presId="urn:microsoft.com/office/officeart/2005/8/layout/orgChart1"/>
    <dgm:cxn modelId="{D89812FF-9304-47CC-923F-0B5C96280A2C}" srcId="{59E26EE2-7C7B-4D2A-9EC4-69914075B1A7}" destId="{FF8527A4-9BF6-49E5-A403-5584E173EDD5}" srcOrd="0" destOrd="0" parTransId="{4EDC34E9-C742-4AF3-9EE0-C00B4CE622F0}" sibTransId="{BCE90319-B501-4FB7-AEB8-BA5FC077F3B0}"/>
    <dgm:cxn modelId="{AFA972AA-4E72-4136-9F15-1371D5D8DB9C}" srcId="{59E26EE2-7C7B-4D2A-9EC4-69914075B1A7}" destId="{8F654B20-3FC2-4505-B27E-9D611182A525}" srcOrd="3" destOrd="0" parTransId="{4214FA4B-D68A-493A-A3AB-823C29638278}" sibTransId="{65159C9E-EE1A-4B1F-9D82-090E2D931162}"/>
    <dgm:cxn modelId="{38D798A7-D673-451A-995E-04306DA0E35E}" type="presOf" srcId="{C2B5B8E8-AE9D-4739-B137-4DA8371F892B}" destId="{AE4D8772-84A1-4F52-AD08-530F2C90907D}" srcOrd="0" destOrd="0" presId="urn:microsoft.com/office/officeart/2005/8/layout/orgChart1"/>
    <dgm:cxn modelId="{93A3A713-44E2-4C6D-9E66-236612D8B403}" srcId="{59E26EE2-7C7B-4D2A-9EC4-69914075B1A7}" destId="{42442123-2E3F-4E98-818B-D17BB8BCC88F}" srcOrd="1" destOrd="0" parTransId="{C2B5B8E8-AE9D-4739-B137-4DA8371F892B}" sibTransId="{2F80FBBD-9FEB-47BD-8F18-AEE8375128A4}"/>
    <dgm:cxn modelId="{0E52A9E2-72F9-4267-848E-B968AC2524D7}" type="presOf" srcId="{59E26EE2-7C7B-4D2A-9EC4-69914075B1A7}" destId="{75D57C64-5B1C-4BC3-9128-D5C1501B7066}" srcOrd="0" destOrd="0" presId="urn:microsoft.com/office/officeart/2005/8/layout/orgChart1"/>
    <dgm:cxn modelId="{8C4DA07A-A4A5-4832-B668-420F9833987D}" type="presOf" srcId="{4EDC34E9-C742-4AF3-9EE0-C00B4CE622F0}" destId="{368C0216-202F-45D1-BD67-81C3623AC977}" srcOrd="0" destOrd="0" presId="urn:microsoft.com/office/officeart/2005/8/layout/orgChart1"/>
    <dgm:cxn modelId="{16C048FB-634E-4F1F-A941-93037538FADB}" type="presOf" srcId="{8F654B20-3FC2-4505-B27E-9D611182A525}" destId="{A47EAAAC-FFE6-48BA-BB90-51DB774F04D1}" srcOrd="0" destOrd="0" presId="urn:microsoft.com/office/officeart/2005/8/layout/orgChart1"/>
    <dgm:cxn modelId="{0ECCD7FA-CC5C-45DC-ABD1-19598032D59C}" type="presOf" srcId="{42442123-2E3F-4E98-818B-D17BB8BCC88F}" destId="{4AC3A09B-D83C-41AA-852B-594293502F50}" srcOrd="1" destOrd="0" presId="urn:microsoft.com/office/officeart/2005/8/layout/orgChart1"/>
    <dgm:cxn modelId="{1C4624BC-B54C-48D8-A9FC-EA43915EAAF0}" type="presOf" srcId="{FF8527A4-9BF6-49E5-A403-5584E173EDD5}" destId="{C88B81B8-8711-44B3-92D5-FF94914B1A08}" srcOrd="0" destOrd="0" presId="urn:microsoft.com/office/officeart/2005/8/layout/orgChart1"/>
    <dgm:cxn modelId="{C52E9464-FBEA-47D5-9D47-F775882E6F4A}" type="presOf" srcId="{42442123-2E3F-4E98-818B-D17BB8BCC88F}" destId="{23504F47-83A5-40A7-B3D5-DA9B7D7A773D}" srcOrd="0" destOrd="0" presId="urn:microsoft.com/office/officeart/2005/8/layout/orgChart1"/>
    <dgm:cxn modelId="{9D8E523E-A4E1-4A72-9E3F-4825D95ECE6D}" srcId="{59E26EE2-7C7B-4D2A-9EC4-69914075B1A7}" destId="{3A0DEAC8-722D-44C2-AA66-C0251F6675E0}" srcOrd="2" destOrd="0" parTransId="{BC86E5A7-346C-4766-9408-F5A98AAA8AAD}" sibTransId="{2F803C84-1E52-43FA-AC8A-F5930BB757FB}"/>
    <dgm:cxn modelId="{540BAFED-F933-4545-A0E5-A10ACB09C5FC}" type="presOf" srcId="{3A0DEAC8-722D-44C2-AA66-C0251F6675E0}" destId="{5B1BE4D5-02AA-48E9-8DCA-5521A73538C5}" srcOrd="0" destOrd="0" presId="urn:microsoft.com/office/officeart/2005/8/layout/orgChart1"/>
    <dgm:cxn modelId="{5F6256E4-063A-4778-9F96-8F56713435B4}" type="presOf" srcId="{59E26EE2-7C7B-4D2A-9EC4-69914075B1A7}" destId="{C2B9C2EB-BAF9-499B-80FA-856E9F9E60A8}" srcOrd="1" destOrd="0" presId="urn:microsoft.com/office/officeart/2005/8/layout/orgChart1"/>
    <dgm:cxn modelId="{29A6B2A1-A02F-45EE-9CEE-4ADED12FACE1}" type="presOf" srcId="{8F654B20-3FC2-4505-B27E-9D611182A525}" destId="{44D92DF1-B169-44A7-9264-767B98BBE568}" srcOrd="1" destOrd="0" presId="urn:microsoft.com/office/officeart/2005/8/layout/orgChart1"/>
    <dgm:cxn modelId="{D41595BB-65C0-4E33-A111-22F421918587}" type="presOf" srcId="{4214FA4B-D68A-493A-A3AB-823C29638278}" destId="{9BF4F58E-67D6-4B27-988F-0202A8B3641E}" srcOrd="0" destOrd="0" presId="urn:microsoft.com/office/officeart/2005/8/layout/orgChart1"/>
    <dgm:cxn modelId="{E9375187-7B53-4403-8A83-C878E9700F69}" srcId="{117576B2-AB4A-4C71-BA89-78D132CB2121}" destId="{59E26EE2-7C7B-4D2A-9EC4-69914075B1A7}" srcOrd="0" destOrd="0" parTransId="{DF2E7BE8-5F0A-4375-82FB-843054FC6699}" sibTransId="{572FCACF-2905-4478-91F9-B2A2356E496C}"/>
    <dgm:cxn modelId="{E924D16D-E831-4E94-846C-E944DD1A80AA}" type="presOf" srcId="{3A0DEAC8-722D-44C2-AA66-C0251F6675E0}" destId="{AF431B84-1229-4008-9584-36010DAE17BB}" srcOrd="1" destOrd="0" presId="urn:microsoft.com/office/officeart/2005/8/layout/orgChart1"/>
    <dgm:cxn modelId="{7A2226F9-5A04-45C3-88D0-5126AD35CCC7}" type="presOf" srcId="{FF8527A4-9BF6-49E5-A403-5584E173EDD5}" destId="{B90D703E-A8C1-4358-8AC9-C89C459E37DC}" srcOrd="1" destOrd="0" presId="urn:microsoft.com/office/officeart/2005/8/layout/orgChart1"/>
    <dgm:cxn modelId="{8EC303A9-0455-4741-9C63-2C95DF488A4E}" type="presParOf" srcId="{9A4B92CC-7BD9-4329-BD82-184C238CB3D1}" destId="{956C24BC-E051-42DF-B80A-F3CEA5C26038}" srcOrd="0" destOrd="0" presId="urn:microsoft.com/office/officeart/2005/8/layout/orgChart1"/>
    <dgm:cxn modelId="{8AEAC464-D057-4BC5-8AE1-4D4E19E83BAF}" type="presParOf" srcId="{956C24BC-E051-42DF-B80A-F3CEA5C26038}" destId="{AD48CC90-C50A-4AFB-9485-6FC93937F47B}" srcOrd="0" destOrd="0" presId="urn:microsoft.com/office/officeart/2005/8/layout/orgChart1"/>
    <dgm:cxn modelId="{D1BCABAE-FB23-45C0-8D55-BB54E85C79C9}" type="presParOf" srcId="{AD48CC90-C50A-4AFB-9485-6FC93937F47B}" destId="{75D57C64-5B1C-4BC3-9128-D5C1501B7066}" srcOrd="0" destOrd="0" presId="urn:microsoft.com/office/officeart/2005/8/layout/orgChart1"/>
    <dgm:cxn modelId="{4B494B4A-89C9-4BBC-926F-EA647B3E5943}" type="presParOf" srcId="{AD48CC90-C50A-4AFB-9485-6FC93937F47B}" destId="{C2B9C2EB-BAF9-499B-80FA-856E9F9E60A8}" srcOrd="1" destOrd="0" presId="urn:microsoft.com/office/officeart/2005/8/layout/orgChart1"/>
    <dgm:cxn modelId="{747A5E4D-C575-4AF4-863D-8D70AEEEF68F}" type="presParOf" srcId="{956C24BC-E051-42DF-B80A-F3CEA5C26038}" destId="{3089A4EA-17B6-4D79-989E-F713184B0605}" srcOrd="1" destOrd="0" presId="urn:microsoft.com/office/officeart/2005/8/layout/orgChart1"/>
    <dgm:cxn modelId="{7B666059-B23B-4A74-84A8-5A89229A02EF}" type="presParOf" srcId="{3089A4EA-17B6-4D79-989E-F713184B0605}" destId="{368C0216-202F-45D1-BD67-81C3623AC977}" srcOrd="0" destOrd="0" presId="urn:microsoft.com/office/officeart/2005/8/layout/orgChart1"/>
    <dgm:cxn modelId="{292FF243-10E2-4248-80EB-DCDB2859FA53}" type="presParOf" srcId="{3089A4EA-17B6-4D79-989E-F713184B0605}" destId="{577D9477-FD52-4DD6-9622-28E7822F1085}" srcOrd="1" destOrd="0" presId="urn:microsoft.com/office/officeart/2005/8/layout/orgChart1"/>
    <dgm:cxn modelId="{4B186325-BF27-42DF-88D7-06AB93479E13}" type="presParOf" srcId="{577D9477-FD52-4DD6-9622-28E7822F1085}" destId="{B0050800-E7C2-4451-BF88-6D0FC550F806}" srcOrd="0" destOrd="0" presId="urn:microsoft.com/office/officeart/2005/8/layout/orgChart1"/>
    <dgm:cxn modelId="{46A8AC4F-F873-448F-A129-761534F60B87}" type="presParOf" srcId="{B0050800-E7C2-4451-BF88-6D0FC550F806}" destId="{C88B81B8-8711-44B3-92D5-FF94914B1A08}" srcOrd="0" destOrd="0" presId="urn:microsoft.com/office/officeart/2005/8/layout/orgChart1"/>
    <dgm:cxn modelId="{B3DED033-D406-4FB1-A56E-922F80990960}" type="presParOf" srcId="{B0050800-E7C2-4451-BF88-6D0FC550F806}" destId="{B90D703E-A8C1-4358-8AC9-C89C459E37DC}" srcOrd="1" destOrd="0" presId="urn:microsoft.com/office/officeart/2005/8/layout/orgChart1"/>
    <dgm:cxn modelId="{91268530-E035-4E27-8498-130632C288BF}" type="presParOf" srcId="{577D9477-FD52-4DD6-9622-28E7822F1085}" destId="{1396BF74-FE52-4CCF-9ABC-6B86C46237E3}" srcOrd="1" destOrd="0" presId="urn:microsoft.com/office/officeart/2005/8/layout/orgChart1"/>
    <dgm:cxn modelId="{03611A03-486D-4969-8D18-D31E9D268624}" type="presParOf" srcId="{577D9477-FD52-4DD6-9622-28E7822F1085}" destId="{0741443B-4607-495C-AC9E-AD61EA2EA69C}" srcOrd="2" destOrd="0" presId="urn:microsoft.com/office/officeart/2005/8/layout/orgChart1"/>
    <dgm:cxn modelId="{D259A4A3-CF60-4A60-99E8-12601BA9F59A}" type="presParOf" srcId="{3089A4EA-17B6-4D79-989E-F713184B0605}" destId="{AE4D8772-84A1-4F52-AD08-530F2C90907D}" srcOrd="2" destOrd="0" presId="urn:microsoft.com/office/officeart/2005/8/layout/orgChart1"/>
    <dgm:cxn modelId="{2D9A599E-1304-44E9-84FB-1BF3849A7ACE}" type="presParOf" srcId="{3089A4EA-17B6-4D79-989E-F713184B0605}" destId="{466DC3E3-C132-4683-879F-416991342C53}" srcOrd="3" destOrd="0" presId="urn:microsoft.com/office/officeart/2005/8/layout/orgChart1"/>
    <dgm:cxn modelId="{C22509FD-B5A9-477C-9FCA-DDEE56DEA8EF}" type="presParOf" srcId="{466DC3E3-C132-4683-879F-416991342C53}" destId="{84A350B1-D0DA-4AD9-85F7-5564AFD01C02}" srcOrd="0" destOrd="0" presId="urn:microsoft.com/office/officeart/2005/8/layout/orgChart1"/>
    <dgm:cxn modelId="{BA44CC2E-B211-416F-A8AA-7C440F01EF6A}" type="presParOf" srcId="{84A350B1-D0DA-4AD9-85F7-5564AFD01C02}" destId="{23504F47-83A5-40A7-B3D5-DA9B7D7A773D}" srcOrd="0" destOrd="0" presId="urn:microsoft.com/office/officeart/2005/8/layout/orgChart1"/>
    <dgm:cxn modelId="{6F0926DB-3EC4-4D5B-BA55-6628FA863F9C}" type="presParOf" srcId="{84A350B1-D0DA-4AD9-85F7-5564AFD01C02}" destId="{4AC3A09B-D83C-41AA-852B-594293502F50}" srcOrd="1" destOrd="0" presId="urn:microsoft.com/office/officeart/2005/8/layout/orgChart1"/>
    <dgm:cxn modelId="{4C42A611-8701-4CEA-B074-F355E01976A7}" type="presParOf" srcId="{466DC3E3-C132-4683-879F-416991342C53}" destId="{D8FDC7DC-33F4-465B-97FC-E2609C9C5D10}" srcOrd="1" destOrd="0" presId="urn:microsoft.com/office/officeart/2005/8/layout/orgChart1"/>
    <dgm:cxn modelId="{E97A2D71-63EE-4678-A49B-03F715551927}" type="presParOf" srcId="{466DC3E3-C132-4683-879F-416991342C53}" destId="{A4AF95D9-D196-424E-995A-A06370952521}" srcOrd="2" destOrd="0" presId="urn:microsoft.com/office/officeart/2005/8/layout/orgChart1"/>
    <dgm:cxn modelId="{932ED7B3-E5D6-4E9E-8819-210B739E0D99}" type="presParOf" srcId="{3089A4EA-17B6-4D79-989E-F713184B0605}" destId="{FA8FC61C-EB0F-4198-9629-E0B425425217}" srcOrd="4" destOrd="0" presId="urn:microsoft.com/office/officeart/2005/8/layout/orgChart1"/>
    <dgm:cxn modelId="{337E836A-88A9-42B6-A93B-E3C44468E165}" type="presParOf" srcId="{3089A4EA-17B6-4D79-989E-F713184B0605}" destId="{2A9EBA78-E5DB-47CA-B109-5507D4B38630}" srcOrd="5" destOrd="0" presId="urn:microsoft.com/office/officeart/2005/8/layout/orgChart1"/>
    <dgm:cxn modelId="{50BAFBD0-0FAB-4F83-88E2-FE1FC6F80A69}" type="presParOf" srcId="{2A9EBA78-E5DB-47CA-B109-5507D4B38630}" destId="{917AEECF-DC0E-43DB-A27D-0D92D0F22C66}" srcOrd="0" destOrd="0" presId="urn:microsoft.com/office/officeart/2005/8/layout/orgChart1"/>
    <dgm:cxn modelId="{3BBD280B-D1ED-41E6-958D-FBEC0857D1D5}" type="presParOf" srcId="{917AEECF-DC0E-43DB-A27D-0D92D0F22C66}" destId="{5B1BE4D5-02AA-48E9-8DCA-5521A73538C5}" srcOrd="0" destOrd="0" presId="urn:microsoft.com/office/officeart/2005/8/layout/orgChart1"/>
    <dgm:cxn modelId="{4D48B985-3B6A-4886-ACA6-B08570662845}" type="presParOf" srcId="{917AEECF-DC0E-43DB-A27D-0D92D0F22C66}" destId="{AF431B84-1229-4008-9584-36010DAE17BB}" srcOrd="1" destOrd="0" presId="urn:microsoft.com/office/officeart/2005/8/layout/orgChart1"/>
    <dgm:cxn modelId="{5DD0C181-45BC-4C90-8CE1-38195DD5D627}" type="presParOf" srcId="{2A9EBA78-E5DB-47CA-B109-5507D4B38630}" destId="{12148451-0140-41EE-BC26-DC4892A0AB6C}" srcOrd="1" destOrd="0" presId="urn:microsoft.com/office/officeart/2005/8/layout/orgChart1"/>
    <dgm:cxn modelId="{7DAFB25A-318E-4424-A78C-62D49FB04404}" type="presParOf" srcId="{2A9EBA78-E5DB-47CA-B109-5507D4B38630}" destId="{AF75073C-B08A-44FF-B977-7F9A88CA8720}" srcOrd="2" destOrd="0" presId="urn:microsoft.com/office/officeart/2005/8/layout/orgChart1"/>
    <dgm:cxn modelId="{09DE76DF-340A-44DB-8407-63C3735EF4D2}" type="presParOf" srcId="{3089A4EA-17B6-4D79-989E-F713184B0605}" destId="{9BF4F58E-67D6-4B27-988F-0202A8B3641E}" srcOrd="6" destOrd="0" presId="urn:microsoft.com/office/officeart/2005/8/layout/orgChart1"/>
    <dgm:cxn modelId="{8A6AEB71-D150-46CA-ABC3-271C462BA870}" type="presParOf" srcId="{3089A4EA-17B6-4D79-989E-F713184B0605}" destId="{F2743132-220B-43B6-95CB-D0D0473FA807}" srcOrd="7" destOrd="0" presId="urn:microsoft.com/office/officeart/2005/8/layout/orgChart1"/>
    <dgm:cxn modelId="{AC469B4A-6B6C-450A-B2F2-CFD007A72922}" type="presParOf" srcId="{F2743132-220B-43B6-95CB-D0D0473FA807}" destId="{28E21472-8115-4E92-A3C7-17E5CBDE4A99}" srcOrd="0" destOrd="0" presId="urn:microsoft.com/office/officeart/2005/8/layout/orgChart1"/>
    <dgm:cxn modelId="{E047AD95-76F2-4A71-89EB-EE4C273427E3}" type="presParOf" srcId="{28E21472-8115-4E92-A3C7-17E5CBDE4A99}" destId="{A47EAAAC-FFE6-48BA-BB90-51DB774F04D1}" srcOrd="0" destOrd="0" presId="urn:microsoft.com/office/officeart/2005/8/layout/orgChart1"/>
    <dgm:cxn modelId="{E3E8A98D-383A-4DF2-B61B-ACC84B3FB43C}" type="presParOf" srcId="{28E21472-8115-4E92-A3C7-17E5CBDE4A99}" destId="{44D92DF1-B169-44A7-9264-767B98BBE568}" srcOrd="1" destOrd="0" presId="urn:microsoft.com/office/officeart/2005/8/layout/orgChart1"/>
    <dgm:cxn modelId="{09F71C50-CA44-4803-9DBD-4982F0721176}" type="presParOf" srcId="{F2743132-220B-43B6-95CB-D0D0473FA807}" destId="{0BE5F59A-E8FA-4E76-A466-4A4332DE6FAB}" srcOrd="1" destOrd="0" presId="urn:microsoft.com/office/officeart/2005/8/layout/orgChart1"/>
    <dgm:cxn modelId="{6FDA37DB-55EC-4123-B3E5-2146620D9904}" type="presParOf" srcId="{F2743132-220B-43B6-95CB-D0D0473FA807}" destId="{B6C0DE39-7F77-4690-893C-DFA02698B28F}" srcOrd="2" destOrd="0" presId="urn:microsoft.com/office/officeart/2005/8/layout/orgChart1"/>
    <dgm:cxn modelId="{25189B26-DF9D-41FD-9D9B-A8DE282487CF}" type="presParOf" srcId="{956C24BC-E051-42DF-B80A-F3CEA5C26038}" destId="{59236349-28B3-4CB1-8DDB-625C8F14644D}" srcOrd="2" destOrd="0" presId="urn:microsoft.com/office/officeart/2005/8/layout/orgChar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6B51832-6736-4C1D-BFBD-977D753F22EE}"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01BA8E7F-4930-49FE-A40B-078DFC4B42E8}">
      <dgm:prSet/>
      <dgm:spPr/>
      <dgm:t>
        <a:bodyPr/>
        <a:lstStyle/>
        <a:p>
          <a:pPr rtl="0"/>
          <a:r>
            <a:rPr lang="en-US" dirty="0" smtClean="0"/>
            <a:t>Change</a:t>
          </a:r>
          <a:endParaRPr lang="en-US" dirty="0"/>
        </a:p>
      </dgm:t>
    </dgm:pt>
    <dgm:pt modelId="{398D94F1-9C70-4FFC-B0F3-748A5D4BB494}" type="parTrans" cxnId="{69A15CB6-E90D-4383-8A56-9A7B2FCD24F7}">
      <dgm:prSet/>
      <dgm:spPr/>
      <dgm:t>
        <a:bodyPr/>
        <a:lstStyle/>
        <a:p>
          <a:endParaRPr lang="en-US"/>
        </a:p>
      </dgm:t>
    </dgm:pt>
    <dgm:pt modelId="{1988D995-D230-4688-8B26-AA5685C32728}" type="sibTrans" cxnId="{69A15CB6-E90D-4383-8A56-9A7B2FCD24F7}">
      <dgm:prSet/>
      <dgm:spPr/>
      <dgm:t>
        <a:bodyPr/>
        <a:lstStyle/>
        <a:p>
          <a:endParaRPr lang="en-US"/>
        </a:p>
      </dgm:t>
    </dgm:pt>
    <dgm:pt modelId="{B7094EE4-915A-4796-87A9-DF4906558173}">
      <dgm:prSet/>
      <dgm:spPr/>
      <dgm:t>
        <a:bodyPr/>
        <a:lstStyle/>
        <a:p>
          <a:pPr rtl="0"/>
          <a:r>
            <a:rPr lang="en-US" dirty="0" smtClean="0"/>
            <a:t>The ability to evolve originated within our department</a:t>
          </a:r>
          <a:endParaRPr lang="en-US" dirty="0"/>
        </a:p>
      </dgm:t>
    </dgm:pt>
    <dgm:pt modelId="{009E5669-9229-4836-AEFD-646A9D8279F5}" type="parTrans" cxnId="{58591541-D7D3-4E77-99EF-3D7078906298}">
      <dgm:prSet/>
      <dgm:spPr/>
      <dgm:t>
        <a:bodyPr/>
        <a:lstStyle/>
        <a:p>
          <a:endParaRPr lang="en-US"/>
        </a:p>
      </dgm:t>
    </dgm:pt>
    <dgm:pt modelId="{D4E27813-2320-47A8-8AFA-7017F896193E}" type="sibTrans" cxnId="{58591541-D7D3-4E77-99EF-3D7078906298}">
      <dgm:prSet/>
      <dgm:spPr/>
      <dgm:t>
        <a:bodyPr/>
        <a:lstStyle/>
        <a:p>
          <a:endParaRPr lang="en-US"/>
        </a:p>
      </dgm:t>
    </dgm:pt>
    <dgm:pt modelId="{930E4092-B222-465E-92B0-DD4DCDF54A50}">
      <dgm:prSet/>
      <dgm:spPr/>
      <dgm:t>
        <a:bodyPr/>
        <a:lstStyle/>
        <a:p>
          <a:pPr rtl="0"/>
          <a:r>
            <a:rPr lang="en-US" dirty="0" smtClean="0"/>
            <a:t>Partnership</a:t>
          </a:r>
          <a:endParaRPr lang="en-US" dirty="0"/>
        </a:p>
      </dgm:t>
    </dgm:pt>
    <dgm:pt modelId="{6F51A6A7-FA44-426B-8FF9-278C9AF45E7B}" type="parTrans" cxnId="{82CFDDE6-55CD-4232-B6B6-853A0C5966F9}">
      <dgm:prSet/>
      <dgm:spPr/>
      <dgm:t>
        <a:bodyPr/>
        <a:lstStyle/>
        <a:p>
          <a:endParaRPr lang="en-US"/>
        </a:p>
      </dgm:t>
    </dgm:pt>
    <dgm:pt modelId="{7D28FE8A-2806-4950-B818-F82AEA87F8AF}" type="sibTrans" cxnId="{82CFDDE6-55CD-4232-B6B6-853A0C5966F9}">
      <dgm:prSet/>
      <dgm:spPr/>
      <dgm:t>
        <a:bodyPr/>
        <a:lstStyle/>
        <a:p>
          <a:endParaRPr lang="en-US"/>
        </a:p>
      </dgm:t>
    </dgm:pt>
    <dgm:pt modelId="{1523B232-4356-42E0-B768-AA14C116C302}">
      <dgm:prSet/>
      <dgm:spPr/>
      <dgm:t>
        <a:bodyPr/>
        <a:lstStyle/>
        <a:p>
          <a:pPr rtl="0"/>
          <a:r>
            <a:rPr lang="en-US" dirty="0" smtClean="0"/>
            <a:t>Relationships matter from Departments to Individuals</a:t>
          </a:r>
          <a:endParaRPr lang="en-US" dirty="0"/>
        </a:p>
      </dgm:t>
    </dgm:pt>
    <dgm:pt modelId="{9A84AE70-52E1-4D0F-973E-BB0114022303}" type="parTrans" cxnId="{4B95578B-660F-4549-8FBB-10E85E1BE864}">
      <dgm:prSet/>
      <dgm:spPr/>
      <dgm:t>
        <a:bodyPr/>
        <a:lstStyle/>
        <a:p>
          <a:endParaRPr lang="en-US"/>
        </a:p>
      </dgm:t>
    </dgm:pt>
    <dgm:pt modelId="{B362CB62-FFD8-4E0C-A2CA-6BBE9DE1B50D}" type="sibTrans" cxnId="{4B95578B-660F-4549-8FBB-10E85E1BE864}">
      <dgm:prSet/>
      <dgm:spPr/>
      <dgm:t>
        <a:bodyPr/>
        <a:lstStyle/>
        <a:p>
          <a:endParaRPr lang="en-US"/>
        </a:p>
      </dgm:t>
    </dgm:pt>
    <dgm:pt modelId="{8C52B175-5F6F-4D65-BECD-571D0EEFABA3}">
      <dgm:prSet/>
      <dgm:spPr/>
      <dgm:t>
        <a:bodyPr/>
        <a:lstStyle/>
        <a:p>
          <a:pPr rtl="0"/>
          <a:r>
            <a:rPr lang="en-US" dirty="0" smtClean="0"/>
            <a:t>Solutions</a:t>
          </a:r>
          <a:endParaRPr lang="en-US" dirty="0"/>
        </a:p>
      </dgm:t>
    </dgm:pt>
    <dgm:pt modelId="{F8733C19-29FA-4867-97EB-BBBAE281E62D}" type="parTrans" cxnId="{052F2792-0596-4756-8E52-44781C013DF4}">
      <dgm:prSet/>
      <dgm:spPr/>
      <dgm:t>
        <a:bodyPr/>
        <a:lstStyle/>
        <a:p>
          <a:endParaRPr lang="en-US"/>
        </a:p>
      </dgm:t>
    </dgm:pt>
    <dgm:pt modelId="{AE43673A-7220-4C08-ADF6-5DA75777EB45}" type="sibTrans" cxnId="{052F2792-0596-4756-8E52-44781C013DF4}">
      <dgm:prSet/>
      <dgm:spPr/>
      <dgm:t>
        <a:bodyPr/>
        <a:lstStyle/>
        <a:p>
          <a:endParaRPr lang="en-US"/>
        </a:p>
      </dgm:t>
    </dgm:pt>
    <dgm:pt modelId="{0DBB7C2A-D3C3-4158-A3DE-0D536F0C41AE}">
      <dgm:prSet/>
      <dgm:spPr/>
      <dgm:t>
        <a:bodyPr/>
        <a:lstStyle/>
        <a:p>
          <a:pPr rtl="0"/>
          <a:r>
            <a:rPr lang="en-US" dirty="0" smtClean="0"/>
            <a:t>Understand, assist and be proactive </a:t>
          </a:r>
          <a:endParaRPr lang="en-US" dirty="0"/>
        </a:p>
      </dgm:t>
    </dgm:pt>
    <dgm:pt modelId="{596EA335-A7E9-486B-887D-3422D724DD6D}" type="parTrans" cxnId="{3DE42E02-06D8-4548-BA64-00D5EEA1E79B}">
      <dgm:prSet/>
      <dgm:spPr/>
      <dgm:t>
        <a:bodyPr/>
        <a:lstStyle/>
        <a:p>
          <a:endParaRPr lang="en-US"/>
        </a:p>
      </dgm:t>
    </dgm:pt>
    <dgm:pt modelId="{2301E459-A411-4B1D-BF85-F5203E701268}" type="sibTrans" cxnId="{3DE42E02-06D8-4548-BA64-00D5EEA1E79B}">
      <dgm:prSet/>
      <dgm:spPr/>
      <dgm:t>
        <a:bodyPr/>
        <a:lstStyle/>
        <a:p>
          <a:endParaRPr lang="en-US"/>
        </a:p>
      </dgm:t>
    </dgm:pt>
    <dgm:pt modelId="{5637B9A6-B70B-4B19-9F52-93C01BA948CD}">
      <dgm:prSet/>
      <dgm:spPr/>
      <dgm:t>
        <a:bodyPr/>
        <a:lstStyle/>
        <a:p>
          <a:pPr rtl="0"/>
          <a:r>
            <a:rPr lang="en-US" dirty="0" smtClean="0"/>
            <a:t>Value</a:t>
          </a:r>
          <a:endParaRPr lang="en-US" dirty="0"/>
        </a:p>
      </dgm:t>
    </dgm:pt>
    <dgm:pt modelId="{F6CB368A-A3B0-4D1D-A715-E0C3010BAD6E}" type="parTrans" cxnId="{2AC48FC8-885E-40F4-92D9-A573BF9C90CB}">
      <dgm:prSet/>
      <dgm:spPr/>
      <dgm:t>
        <a:bodyPr/>
        <a:lstStyle/>
        <a:p>
          <a:endParaRPr lang="en-US"/>
        </a:p>
      </dgm:t>
    </dgm:pt>
    <dgm:pt modelId="{90C84508-EDE0-4B36-93F6-0CADD3E99F0B}" type="sibTrans" cxnId="{2AC48FC8-885E-40F4-92D9-A573BF9C90CB}">
      <dgm:prSet/>
      <dgm:spPr/>
      <dgm:t>
        <a:bodyPr/>
        <a:lstStyle/>
        <a:p>
          <a:endParaRPr lang="en-US"/>
        </a:p>
      </dgm:t>
    </dgm:pt>
    <dgm:pt modelId="{BBCD3B6A-8490-4A6A-9B0E-07269879A96E}">
      <dgm:prSet/>
      <dgm:spPr/>
      <dgm:t>
        <a:bodyPr/>
        <a:lstStyle/>
        <a:p>
          <a:pPr rtl="0"/>
          <a:r>
            <a:rPr lang="en-US" dirty="0" smtClean="0"/>
            <a:t>Trusted, appreciated, engaged</a:t>
          </a:r>
          <a:endParaRPr lang="en-US" dirty="0"/>
        </a:p>
      </dgm:t>
    </dgm:pt>
    <dgm:pt modelId="{44277D1D-6545-456E-AB4D-0F5695B6969E}" type="parTrans" cxnId="{DC876578-7752-4CCB-B6AD-CE372F5A4D2C}">
      <dgm:prSet/>
      <dgm:spPr/>
      <dgm:t>
        <a:bodyPr/>
        <a:lstStyle/>
        <a:p>
          <a:endParaRPr lang="en-US"/>
        </a:p>
      </dgm:t>
    </dgm:pt>
    <dgm:pt modelId="{A1E179BF-9B57-4D61-9064-8579C9B7744F}" type="sibTrans" cxnId="{DC876578-7752-4CCB-B6AD-CE372F5A4D2C}">
      <dgm:prSet/>
      <dgm:spPr/>
      <dgm:t>
        <a:bodyPr/>
        <a:lstStyle/>
        <a:p>
          <a:endParaRPr lang="en-US"/>
        </a:p>
      </dgm:t>
    </dgm:pt>
    <dgm:pt modelId="{6F3ED9C1-9821-4188-8449-D721075E68AE}" type="pres">
      <dgm:prSet presAssocID="{86B51832-6736-4C1D-BFBD-977D753F22EE}" presName="CompostProcess" presStyleCnt="0">
        <dgm:presLayoutVars>
          <dgm:dir/>
          <dgm:resizeHandles val="exact"/>
        </dgm:presLayoutVars>
      </dgm:prSet>
      <dgm:spPr/>
      <dgm:t>
        <a:bodyPr/>
        <a:lstStyle/>
        <a:p>
          <a:endParaRPr lang="en-US"/>
        </a:p>
      </dgm:t>
    </dgm:pt>
    <dgm:pt modelId="{9192DCEA-0780-46EC-8FD3-BCABB3D59C48}" type="pres">
      <dgm:prSet presAssocID="{86B51832-6736-4C1D-BFBD-977D753F22EE}" presName="arrow" presStyleLbl="bgShp" presStyleIdx="0" presStyleCnt="1" custLinFactNeighborY="298"/>
      <dgm:spPr/>
    </dgm:pt>
    <dgm:pt modelId="{54BCF096-C928-4227-B622-854B2B13D478}" type="pres">
      <dgm:prSet presAssocID="{86B51832-6736-4C1D-BFBD-977D753F22EE}" presName="linearProcess" presStyleCnt="0"/>
      <dgm:spPr/>
    </dgm:pt>
    <dgm:pt modelId="{048A4FD1-6C18-4B61-B19F-CF619D228E2C}" type="pres">
      <dgm:prSet presAssocID="{01BA8E7F-4930-49FE-A40B-078DFC4B42E8}" presName="textNode" presStyleLbl="node1" presStyleIdx="0" presStyleCnt="4">
        <dgm:presLayoutVars>
          <dgm:bulletEnabled val="1"/>
        </dgm:presLayoutVars>
      </dgm:prSet>
      <dgm:spPr/>
      <dgm:t>
        <a:bodyPr/>
        <a:lstStyle/>
        <a:p>
          <a:endParaRPr lang="en-US"/>
        </a:p>
      </dgm:t>
    </dgm:pt>
    <dgm:pt modelId="{0DC1C09E-36C0-481A-B3B4-817139F785A5}" type="pres">
      <dgm:prSet presAssocID="{1988D995-D230-4688-8B26-AA5685C32728}" presName="sibTrans" presStyleCnt="0"/>
      <dgm:spPr/>
    </dgm:pt>
    <dgm:pt modelId="{C24D96D4-0777-464B-8821-1105DCC31618}" type="pres">
      <dgm:prSet presAssocID="{930E4092-B222-465E-92B0-DD4DCDF54A50}" presName="textNode" presStyleLbl="node1" presStyleIdx="1" presStyleCnt="4">
        <dgm:presLayoutVars>
          <dgm:bulletEnabled val="1"/>
        </dgm:presLayoutVars>
      </dgm:prSet>
      <dgm:spPr/>
      <dgm:t>
        <a:bodyPr/>
        <a:lstStyle/>
        <a:p>
          <a:endParaRPr lang="en-US"/>
        </a:p>
      </dgm:t>
    </dgm:pt>
    <dgm:pt modelId="{7A894664-D3E6-478F-B9C0-71EFD138F9C5}" type="pres">
      <dgm:prSet presAssocID="{7D28FE8A-2806-4950-B818-F82AEA87F8AF}" presName="sibTrans" presStyleCnt="0"/>
      <dgm:spPr/>
    </dgm:pt>
    <dgm:pt modelId="{23900FFD-0C40-4A73-B94B-AD0E9FE64026}" type="pres">
      <dgm:prSet presAssocID="{8C52B175-5F6F-4D65-BECD-571D0EEFABA3}" presName="textNode" presStyleLbl="node1" presStyleIdx="2" presStyleCnt="4">
        <dgm:presLayoutVars>
          <dgm:bulletEnabled val="1"/>
        </dgm:presLayoutVars>
      </dgm:prSet>
      <dgm:spPr/>
      <dgm:t>
        <a:bodyPr/>
        <a:lstStyle/>
        <a:p>
          <a:endParaRPr lang="en-US"/>
        </a:p>
      </dgm:t>
    </dgm:pt>
    <dgm:pt modelId="{7ED3773A-6DC0-42DD-BAB3-0826C1737D7F}" type="pres">
      <dgm:prSet presAssocID="{AE43673A-7220-4C08-ADF6-5DA75777EB45}" presName="sibTrans" presStyleCnt="0"/>
      <dgm:spPr/>
    </dgm:pt>
    <dgm:pt modelId="{1B797B89-CA62-4F2E-8496-792B0F3F45D0}" type="pres">
      <dgm:prSet presAssocID="{5637B9A6-B70B-4B19-9F52-93C01BA948CD}" presName="textNode" presStyleLbl="node1" presStyleIdx="3" presStyleCnt="4">
        <dgm:presLayoutVars>
          <dgm:bulletEnabled val="1"/>
        </dgm:presLayoutVars>
      </dgm:prSet>
      <dgm:spPr/>
      <dgm:t>
        <a:bodyPr/>
        <a:lstStyle/>
        <a:p>
          <a:endParaRPr lang="en-US"/>
        </a:p>
      </dgm:t>
    </dgm:pt>
  </dgm:ptLst>
  <dgm:cxnLst>
    <dgm:cxn modelId="{B71CA343-4F9E-4476-86C3-A205AA67D0E8}" type="presOf" srcId="{01BA8E7F-4930-49FE-A40B-078DFC4B42E8}" destId="{048A4FD1-6C18-4B61-B19F-CF619D228E2C}" srcOrd="0" destOrd="0" presId="urn:microsoft.com/office/officeart/2005/8/layout/hProcess9"/>
    <dgm:cxn modelId="{82CFDDE6-55CD-4232-B6B6-853A0C5966F9}" srcId="{86B51832-6736-4C1D-BFBD-977D753F22EE}" destId="{930E4092-B222-465E-92B0-DD4DCDF54A50}" srcOrd="1" destOrd="0" parTransId="{6F51A6A7-FA44-426B-8FF9-278C9AF45E7B}" sibTransId="{7D28FE8A-2806-4950-B818-F82AEA87F8AF}"/>
    <dgm:cxn modelId="{58591541-D7D3-4E77-99EF-3D7078906298}" srcId="{01BA8E7F-4930-49FE-A40B-078DFC4B42E8}" destId="{B7094EE4-915A-4796-87A9-DF4906558173}" srcOrd="0" destOrd="0" parTransId="{009E5669-9229-4836-AEFD-646A9D8279F5}" sibTransId="{D4E27813-2320-47A8-8AFA-7017F896193E}"/>
    <dgm:cxn modelId="{3DE42E02-06D8-4548-BA64-00D5EEA1E79B}" srcId="{8C52B175-5F6F-4D65-BECD-571D0EEFABA3}" destId="{0DBB7C2A-D3C3-4158-A3DE-0D536F0C41AE}" srcOrd="0" destOrd="0" parTransId="{596EA335-A7E9-486B-887D-3422D724DD6D}" sibTransId="{2301E459-A411-4B1D-BF85-F5203E701268}"/>
    <dgm:cxn modelId="{2AC48FC8-885E-40F4-92D9-A573BF9C90CB}" srcId="{86B51832-6736-4C1D-BFBD-977D753F22EE}" destId="{5637B9A6-B70B-4B19-9F52-93C01BA948CD}" srcOrd="3" destOrd="0" parTransId="{F6CB368A-A3B0-4D1D-A715-E0C3010BAD6E}" sibTransId="{90C84508-EDE0-4B36-93F6-0CADD3E99F0B}"/>
    <dgm:cxn modelId="{F068C59E-8530-4D06-9F80-FD2357D5DA0D}" type="presOf" srcId="{B7094EE4-915A-4796-87A9-DF4906558173}" destId="{048A4FD1-6C18-4B61-B19F-CF619D228E2C}" srcOrd="0" destOrd="1" presId="urn:microsoft.com/office/officeart/2005/8/layout/hProcess9"/>
    <dgm:cxn modelId="{ADC36515-298F-47B9-9126-11B4909EFFCD}" type="presOf" srcId="{930E4092-B222-465E-92B0-DD4DCDF54A50}" destId="{C24D96D4-0777-464B-8821-1105DCC31618}" srcOrd="0" destOrd="0" presId="urn:microsoft.com/office/officeart/2005/8/layout/hProcess9"/>
    <dgm:cxn modelId="{3632E376-4ABF-4D6C-A23D-569A94AA5D09}" type="presOf" srcId="{8C52B175-5F6F-4D65-BECD-571D0EEFABA3}" destId="{23900FFD-0C40-4A73-B94B-AD0E9FE64026}" srcOrd="0" destOrd="0" presId="urn:microsoft.com/office/officeart/2005/8/layout/hProcess9"/>
    <dgm:cxn modelId="{4B95578B-660F-4549-8FBB-10E85E1BE864}" srcId="{930E4092-B222-465E-92B0-DD4DCDF54A50}" destId="{1523B232-4356-42E0-B768-AA14C116C302}" srcOrd="0" destOrd="0" parTransId="{9A84AE70-52E1-4D0F-973E-BB0114022303}" sibTransId="{B362CB62-FFD8-4E0C-A2CA-6BBE9DE1B50D}"/>
    <dgm:cxn modelId="{A24C26E1-D7B2-4739-84B6-B49708A2AE86}" type="presOf" srcId="{BBCD3B6A-8490-4A6A-9B0E-07269879A96E}" destId="{1B797B89-CA62-4F2E-8496-792B0F3F45D0}" srcOrd="0" destOrd="1" presId="urn:microsoft.com/office/officeart/2005/8/layout/hProcess9"/>
    <dgm:cxn modelId="{CB219491-D78F-4E81-B427-0D9213260C41}" type="presOf" srcId="{5637B9A6-B70B-4B19-9F52-93C01BA948CD}" destId="{1B797B89-CA62-4F2E-8496-792B0F3F45D0}" srcOrd="0" destOrd="0" presId="urn:microsoft.com/office/officeart/2005/8/layout/hProcess9"/>
    <dgm:cxn modelId="{F2E2F9F7-EA61-487F-B06A-289AA50A3E00}" type="presOf" srcId="{0DBB7C2A-D3C3-4158-A3DE-0D536F0C41AE}" destId="{23900FFD-0C40-4A73-B94B-AD0E9FE64026}" srcOrd="0" destOrd="1" presId="urn:microsoft.com/office/officeart/2005/8/layout/hProcess9"/>
    <dgm:cxn modelId="{628B63A6-4708-44E5-BF99-E5D377603AEB}" type="presOf" srcId="{1523B232-4356-42E0-B768-AA14C116C302}" destId="{C24D96D4-0777-464B-8821-1105DCC31618}" srcOrd="0" destOrd="1" presId="urn:microsoft.com/office/officeart/2005/8/layout/hProcess9"/>
    <dgm:cxn modelId="{69A15CB6-E90D-4383-8A56-9A7B2FCD24F7}" srcId="{86B51832-6736-4C1D-BFBD-977D753F22EE}" destId="{01BA8E7F-4930-49FE-A40B-078DFC4B42E8}" srcOrd="0" destOrd="0" parTransId="{398D94F1-9C70-4FFC-B0F3-748A5D4BB494}" sibTransId="{1988D995-D230-4688-8B26-AA5685C32728}"/>
    <dgm:cxn modelId="{052F2792-0596-4756-8E52-44781C013DF4}" srcId="{86B51832-6736-4C1D-BFBD-977D753F22EE}" destId="{8C52B175-5F6F-4D65-BECD-571D0EEFABA3}" srcOrd="2" destOrd="0" parTransId="{F8733C19-29FA-4867-97EB-BBBAE281E62D}" sibTransId="{AE43673A-7220-4C08-ADF6-5DA75777EB45}"/>
    <dgm:cxn modelId="{DC876578-7752-4CCB-B6AD-CE372F5A4D2C}" srcId="{5637B9A6-B70B-4B19-9F52-93C01BA948CD}" destId="{BBCD3B6A-8490-4A6A-9B0E-07269879A96E}" srcOrd="0" destOrd="0" parTransId="{44277D1D-6545-456E-AB4D-0F5695B6969E}" sibTransId="{A1E179BF-9B57-4D61-9064-8579C9B7744F}"/>
    <dgm:cxn modelId="{66B95555-C9F3-49D5-93D4-2250CFC86858}" type="presOf" srcId="{86B51832-6736-4C1D-BFBD-977D753F22EE}" destId="{6F3ED9C1-9821-4188-8449-D721075E68AE}" srcOrd="0" destOrd="0" presId="urn:microsoft.com/office/officeart/2005/8/layout/hProcess9"/>
    <dgm:cxn modelId="{59565B6F-5ACA-48E0-BEE5-E3F9CDAD8675}" type="presParOf" srcId="{6F3ED9C1-9821-4188-8449-D721075E68AE}" destId="{9192DCEA-0780-46EC-8FD3-BCABB3D59C48}" srcOrd="0" destOrd="0" presId="urn:microsoft.com/office/officeart/2005/8/layout/hProcess9"/>
    <dgm:cxn modelId="{1BA67264-97EC-4B16-9701-977FB2A98927}" type="presParOf" srcId="{6F3ED9C1-9821-4188-8449-D721075E68AE}" destId="{54BCF096-C928-4227-B622-854B2B13D478}" srcOrd="1" destOrd="0" presId="urn:microsoft.com/office/officeart/2005/8/layout/hProcess9"/>
    <dgm:cxn modelId="{51DD888D-B555-4517-8298-335B58C01CCD}" type="presParOf" srcId="{54BCF096-C928-4227-B622-854B2B13D478}" destId="{048A4FD1-6C18-4B61-B19F-CF619D228E2C}" srcOrd="0" destOrd="0" presId="urn:microsoft.com/office/officeart/2005/8/layout/hProcess9"/>
    <dgm:cxn modelId="{19D56B11-F885-4628-8CFD-7B010F9BA959}" type="presParOf" srcId="{54BCF096-C928-4227-B622-854B2B13D478}" destId="{0DC1C09E-36C0-481A-B3B4-817139F785A5}" srcOrd="1" destOrd="0" presId="urn:microsoft.com/office/officeart/2005/8/layout/hProcess9"/>
    <dgm:cxn modelId="{0024D810-5292-407B-917C-91E4ADA505E8}" type="presParOf" srcId="{54BCF096-C928-4227-B622-854B2B13D478}" destId="{C24D96D4-0777-464B-8821-1105DCC31618}" srcOrd="2" destOrd="0" presId="urn:microsoft.com/office/officeart/2005/8/layout/hProcess9"/>
    <dgm:cxn modelId="{79EFC152-26E0-4BAA-B7EF-120D72DF73FE}" type="presParOf" srcId="{54BCF096-C928-4227-B622-854B2B13D478}" destId="{7A894664-D3E6-478F-B9C0-71EFD138F9C5}" srcOrd="3" destOrd="0" presId="urn:microsoft.com/office/officeart/2005/8/layout/hProcess9"/>
    <dgm:cxn modelId="{DB4E1BAF-BDCF-4035-9E55-BCD9F06BF288}" type="presParOf" srcId="{54BCF096-C928-4227-B622-854B2B13D478}" destId="{23900FFD-0C40-4A73-B94B-AD0E9FE64026}" srcOrd="4" destOrd="0" presId="urn:microsoft.com/office/officeart/2005/8/layout/hProcess9"/>
    <dgm:cxn modelId="{DF500D87-2EC9-4053-8C23-B94E350402DF}" type="presParOf" srcId="{54BCF096-C928-4227-B622-854B2B13D478}" destId="{7ED3773A-6DC0-42DD-BAB3-0826C1737D7F}" srcOrd="5" destOrd="0" presId="urn:microsoft.com/office/officeart/2005/8/layout/hProcess9"/>
    <dgm:cxn modelId="{C166C6C4-1A0D-4106-8162-3E09961C661D}" type="presParOf" srcId="{54BCF096-C928-4227-B622-854B2B13D478}" destId="{1B797B89-CA62-4F2E-8496-792B0F3F45D0}" srcOrd="6" destOrd="0" presId="urn:microsoft.com/office/officeart/2005/8/layout/hProcess9"/>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45ADED9B-6D03-47BF-AFAE-5ECB447ECAAB}" type="datetime1">
              <a:rPr lang="en-US"/>
              <a:pPr/>
              <a:t>1/14/2011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AABB746-9A00-4CD7-8078-9815D0DE0F59}" type="slidenum">
              <a:rPr lang="en-US"/>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05CA550B-4A0B-4E63-BAD4-F7B1E362DA3D}" type="datetime1">
              <a:rPr lang="en-US"/>
              <a:pPr/>
              <a:t>1/14/2011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8954E0C0-7263-45AD-BDE4-6C593E369808}" type="slidenum">
              <a:rPr lang="en-US"/>
              <a:pPr/>
              <a:t>‹#›</a:t>
            </a:fld>
            <a:endParaRPr lang="en-US"/>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48" charset="-128"/>
        <a:cs typeface="ＭＳ Ｐゴシック" pitchFamily="48"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48"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48"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48"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4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Jason</a:t>
            </a:r>
            <a:endParaRPr lang="en-US" dirty="0"/>
          </a:p>
        </p:txBody>
      </p:sp>
      <p:sp>
        <p:nvSpPr>
          <p:cNvPr id="4" name="Slide Number Placeholder 3"/>
          <p:cNvSpPr>
            <a:spLocks noGrp="1"/>
          </p:cNvSpPr>
          <p:nvPr>
            <p:ph type="sldNum" sz="quarter" idx="10"/>
          </p:nvPr>
        </p:nvSpPr>
        <p:spPr/>
        <p:txBody>
          <a:bodyPr/>
          <a:lstStyle/>
          <a:p>
            <a:fld id="{8954E0C0-7263-45AD-BDE4-6C593E369808}"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smtClean="0"/>
              <a:t>Gene</a:t>
            </a:r>
          </a:p>
        </p:txBody>
      </p:sp>
      <p:sp>
        <p:nvSpPr>
          <p:cNvPr id="4" name="Slide Number Placeholder 3"/>
          <p:cNvSpPr>
            <a:spLocks noGrp="1"/>
          </p:cNvSpPr>
          <p:nvPr>
            <p:ph type="sldNum" sz="quarter" idx="10"/>
          </p:nvPr>
        </p:nvSpPr>
        <p:spPr/>
        <p:txBody>
          <a:bodyPr/>
          <a:lstStyle/>
          <a:p>
            <a:fld id="{8954E0C0-7263-45AD-BDE4-6C593E369808}"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Gene</a:t>
            </a:r>
            <a:endParaRPr lang="en-US" dirty="0"/>
          </a:p>
        </p:txBody>
      </p:sp>
      <p:sp>
        <p:nvSpPr>
          <p:cNvPr id="4" name="Slide Number Placeholder 3"/>
          <p:cNvSpPr>
            <a:spLocks noGrp="1"/>
          </p:cNvSpPr>
          <p:nvPr>
            <p:ph type="sldNum" sz="quarter" idx="10"/>
          </p:nvPr>
        </p:nvSpPr>
        <p:spPr/>
        <p:txBody>
          <a:bodyPr/>
          <a:lstStyle/>
          <a:p>
            <a:fld id="{8954E0C0-7263-45AD-BDE4-6C593E369808}"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Gene</a:t>
            </a:r>
            <a:endParaRPr lang="en-US" dirty="0"/>
          </a:p>
        </p:txBody>
      </p:sp>
      <p:sp>
        <p:nvSpPr>
          <p:cNvPr id="4" name="Slide Number Placeholder 3"/>
          <p:cNvSpPr>
            <a:spLocks noGrp="1"/>
          </p:cNvSpPr>
          <p:nvPr>
            <p:ph type="sldNum" sz="quarter" idx="10"/>
          </p:nvPr>
        </p:nvSpPr>
        <p:spPr/>
        <p:txBody>
          <a:bodyPr/>
          <a:lstStyle/>
          <a:p>
            <a:fld id="{8954E0C0-7263-45AD-BDE4-6C593E369808}"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smtClean="0"/>
              <a:t>Provost as Advocate</a:t>
            </a:r>
          </a:p>
          <a:p>
            <a:pPr marL="0" marR="0" indent="0" algn="l" defTabSz="457200" rtl="0" eaLnBrk="0" fontAlgn="base" latinLnBrk="0" hangingPunct="0">
              <a:lnSpc>
                <a:spcPct val="100000"/>
              </a:lnSpc>
              <a:spcBef>
                <a:spcPct val="30000"/>
              </a:spcBef>
              <a:spcAft>
                <a:spcPct val="0"/>
              </a:spcAft>
              <a:buClrTx/>
              <a:buSzTx/>
              <a:buFontTx/>
              <a:buNone/>
              <a:tabLst/>
              <a:defRPr/>
            </a:pPr>
            <a:r>
              <a:rPr lang="en-US" dirty="0" smtClean="0"/>
              <a:t>Decisions made in Context</a:t>
            </a:r>
          </a:p>
          <a:p>
            <a:pPr marL="0" marR="0" indent="0" algn="l" defTabSz="457200" rtl="0" eaLnBrk="0" fontAlgn="base" latinLnBrk="0" hangingPunct="0">
              <a:lnSpc>
                <a:spcPct val="100000"/>
              </a:lnSpc>
              <a:spcBef>
                <a:spcPct val="30000"/>
              </a:spcBef>
              <a:spcAft>
                <a:spcPct val="0"/>
              </a:spcAft>
              <a:buClrTx/>
              <a:buSzTx/>
              <a:buFontTx/>
              <a:buNone/>
              <a:tabLst/>
              <a:defRPr/>
            </a:pPr>
            <a:r>
              <a:rPr lang="en-US" dirty="0" smtClean="0"/>
              <a:t>Support College-Wide Priorities</a:t>
            </a:r>
          </a:p>
          <a:p>
            <a:pPr marL="0" marR="0" indent="0" algn="l" defTabSz="457200" rtl="0" eaLnBrk="0" fontAlgn="base" latinLnBrk="0" hangingPunct="0">
              <a:lnSpc>
                <a:spcPct val="100000"/>
              </a:lnSpc>
              <a:spcBef>
                <a:spcPct val="30000"/>
              </a:spcBef>
              <a:spcAft>
                <a:spcPct val="0"/>
              </a:spcAft>
              <a:buClrTx/>
              <a:buSzTx/>
              <a:buFontTx/>
              <a:buNone/>
              <a:tabLst/>
              <a:defRPr/>
            </a:pPr>
            <a:r>
              <a:rPr lang="en-US" dirty="0" smtClean="0"/>
              <a:t>It’s about</a:t>
            </a:r>
            <a:r>
              <a:rPr lang="en-US" baseline="0" dirty="0" smtClean="0"/>
              <a:t> opportunities</a:t>
            </a:r>
            <a:endParaRPr lang="en-US" dirty="0" smtClean="0"/>
          </a:p>
        </p:txBody>
      </p:sp>
      <p:sp>
        <p:nvSpPr>
          <p:cNvPr id="4" name="Slide Number Placeholder 3"/>
          <p:cNvSpPr>
            <a:spLocks noGrp="1"/>
          </p:cNvSpPr>
          <p:nvPr>
            <p:ph type="sldNum" sz="quarter" idx="10"/>
          </p:nvPr>
        </p:nvSpPr>
        <p:spPr/>
        <p:txBody>
          <a:bodyPr/>
          <a:lstStyle/>
          <a:p>
            <a:fld id="{8954E0C0-7263-45AD-BDE4-6C593E369808}" type="slidenum">
              <a:rPr lang="en-US" smtClean="0"/>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How many of you have this kind of relationship with your</a:t>
            </a:r>
            <a:r>
              <a:rPr lang="en-US" baseline="0" dirty="0" smtClean="0"/>
              <a:t> senior leadership, or have seen things happen this way?</a:t>
            </a:r>
          </a:p>
          <a:p>
            <a:r>
              <a:rPr lang="en-US" baseline="0" dirty="0" smtClean="0"/>
              <a:t>In our case, we needed to do 2 steps:  change our reporting relationship, as we said, and then set up this kind of dialogue with that executive. (provost / </a:t>
            </a:r>
            <a:r>
              <a:rPr lang="en-US" baseline="0" dirty="0" err="1" smtClean="0"/>
              <a:t>cfo</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8954E0C0-7263-45AD-BDE4-6C593E369808}" type="slidenum">
              <a:rPr lang="en-US" smtClean="0"/>
              <a:pPr/>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your first question is about money, bad decisions will result.</a:t>
            </a:r>
          </a:p>
          <a:p>
            <a:r>
              <a:rPr lang="en-US" dirty="0" smtClean="0"/>
              <a:t>Recommended</a:t>
            </a:r>
            <a:r>
              <a:rPr lang="en-US" baseline="0" dirty="0" smtClean="0"/>
              <a:t> vs. minimum network infrastructure upgrade ($18k vs. $100k)</a:t>
            </a:r>
          </a:p>
          <a:p>
            <a:r>
              <a:rPr lang="en-US" baseline="0" dirty="0" smtClean="0"/>
              <a:t>Too much or too little</a:t>
            </a:r>
          </a:p>
          <a:p>
            <a:r>
              <a:rPr lang="en-US" baseline="0" dirty="0" smtClean="0"/>
              <a:t>Can’t build trust in asking for the right resources when that never happens</a:t>
            </a:r>
          </a:p>
        </p:txBody>
      </p:sp>
      <p:sp>
        <p:nvSpPr>
          <p:cNvPr id="4" name="Slide Number Placeholder 3"/>
          <p:cNvSpPr>
            <a:spLocks noGrp="1"/>
          </p:cNvSpPr>
          <p:nvPr>
            <p:ph type="sldNum" sz="quarter" idx="10"/>
          </p:nvPr>
        </p:nvSpPr>
        <p:spPr/>
        <p:txBody>
          <a:bodyPr/>
          <a:lstStyle/>
          <a:p>
            <a:fld id="{8954E0C0-7263-45AD-BDE4-6C593E369808}" type="slidenum">
              <a:rPr lang="en-US" smtClean="0"/>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Some</a:t>
            </a:r>
            <a:r>
              <a:rPr lang="en-US" baseline="0" dirty="0" smtClean="0"/>
              <a:t> examples of groups we needed to reach out for…</a:t>
            </a:r>
          </a:p>
          <a:p>
            <a:r>
              <a:rPr lang="en-US" baseline="0" dirty="0" smtClean="0"/>
              <a:t> - Library (collaborate on creating a better classroom experience (including tech in Science Center)</a:t>
            </a:r>
          </a:p>
          <a:p>
            <a:r>
              <a:rPr lang="en-US" baseline="0" dirty="0" smtClean="0"/>
              <a:t> - Advancement/Fund Raising (collaborate on preparations for a new campus campaign)</a:t>
            </a:r>
          </a:p>
          <a:p>
            <a:r>
              <a:rPr lang="en-US" baseline="0" dirty="0" smtClean="0"/>
              <a:t> - Student Government Association (collaborate on their key initiative – student wireless)</a:t>
            </a:r>
          </a:p>
          <a:p>
            <a:r>
              <a:rPr lang="en-US" baseline="0" dirty="0" smtClean="0"/>
              <a:t> - Trustees (fulfill their desire to create student wireless and to show them we could </a:t>
            </a:r>
          </a:p>
          <a:p>
            <a:r>
              <a:rPr lang="en-US" baseline="0" dirty="0" smtClean="0"/>
              <a:t> - President’s Senior Staff (to help them see that we were on their side, trying to accomplish their goals AND that we were willing to be honest with them to both see the challenges and reap the opportunities</a:t>
            </a:r>
          </a:p>
        </p:txBody>
      </p:sp>
      <p:sp>
        <p:nvSpPr>
          <p:cNvPr id="4" name="Slide Number Placeholder 3"/>
          <p:cNvSpPr>
            <a:spLocks noGrp="1"/>
          </p:cNvSpPr>
          <p:nvPr>
            <p:ph type="sldNum" sz="quarter" idx="10"/>
          </p:nvPr>
        </p:nvSpPr>
        <p:spPr/>
        <p:txBody>
          <a:bodyPr/>
          <a:lstStyle/>
          <a:p>
            <a:fld id="{8954E0C0-7263-45AD-BDE4-6C593E369808}" type="slidenum">
              <a:rPr lang="en-US" smtClean="0"/>
              <a:pPr/>
              <a:t>18</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have</a:t>
            </a:r>
            <a:r>
              <a:rPr lang="en-US" baseline="0" dirty="0" smtClean="0"/>
              <a:t> lots of partners, but we decided to create stronger relationships with those who could do stuff better/cheaper/faster than we could ourselves</a:t>
            </a:r>
            <a:endParaRPr lang="en-US" dirty="0"/>
          </a:p>
        </p:txBody>
      </p:sp>
      <p:sp>
        <p:nvSpPr>
          <p:cNvPr id="4" name="Slide Number Placeholder 3"/>
          <p:cNvSpPr>
            <a:spLocks noGrp="1"/>
          </p:cNvSpPr>
          <p:nvPr>
            <p:ph type="sldNum" sz="quarter" idx="10"/>
          </p:nvPr>
        </p:nvSpPr>
        <p:spPr/>
        <p:txBody>
          <a:bodyPr/>
          <a:lstStyle/>
          <a:p>
            <a:fld id="{8954E0C0-7263-45AD-BDE4-6C593E369808}" type="slidenum">
              <a:rPr lang="en-US" smtClean="0"/>
              <a:pPr/>
              <a:t>19</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Jason</a:t>
            </a:r>
            <a:endParaRPr lang="en-US" dirty="0"/>
          </a:p>
        </p:txBody>
      </p:sp>
      <p:sp>
        <p:nvSpPr>
          <p:cNvPr id="4" name="Slide Number Placeholder 3"/>
          <p:cNvSpPr>
            <a:spLocks noGrp="1"/>
          </p:cNvSpPr>
          <p:nvPr>
            <p:ph type="sldNum" sz="quarter" idx="10"/>
          </p:nvPr>
        </p:nvSpPr>
        <p:spPr/>
        <p:txBody>
          <a:bodyPr/>
          <a:lstStyle/>
          <a:p>
            <a:fld id="{8954E0C0-7263-45AD-BDE4-6C593E369808}" type="slidenum">
              <a:rPr lang="en-US" smtClean="0"/>
              <a:pPr/>
              <a:t>25</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Jason</a:t>
            </a:r>
            <a:endParaRPr lang="en-US" dirty="0"/>
          </a:p>
        </p:txBody>
      </p:sp>
      <p:sp>
        <p:nvSpPr>
          <p:cNvPr id="4" name="Slide Number Placeholder 3"/>
          <p:cNvSpPr>
            <a:spLocks noGrp="1"/>
          </p:cNvSpPr>
          <p:nvPr>
            <p:ph type="sldNum" sz="quarter" idx="10"/>
          </p:nvPr>
        </p:nvSpPr>
        <p:spPr/>
        <p:txBody>
          <a:bodyPr/>
          <a:lstStyle/>
          <a:p>
            <a:fld id="{8954E0C0-7263-45AD-BDE4-6C593E369808}" type="slidenum">
              <a:rPr lang="en-US" smtClean="0"/>
              <a:pPr/>
              <a:t>26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Jason</a:t>
            </a:r>
            <a:endParaRPr lang="en-US" dirty="0"/>
          </a:p>
        </p:txBody>
      </p:sp>
      <p:sp>
        <p:nvSpPr>
          <p:cNvPr id="4" name="Slide Number Placeholder 3"/>
          <p:cNvSpPr>
            <a:spLocks noGrp="1"/>
          </p:cNvSpPr>
          <p:nvPr>
            <p:ph type="sldNum" sz="quarter" idx="10"/>
          </p:nvPr>
        </p:nvSpPr>
        <p:spPr/>
        <p:txBody>
          <a:bodyPr/>
          <a:lstStyle/>
          <a:p>
            <a:fld id="{8954E0C0-7263-45AD-BDE4-6C593E369808}"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Gene</a:t>
            </a:r>
            <a:endParaRPr lang="en-US" dirty="0"/>
          </a:p>
        </p:txBody>
      </p:sp>
      <p:sp>
        <p:nvSpPr>
          <p:cNvPr id="4" name="Slide Number Placeholder 3"/>
          <p:cNvSpPr>
            <a:spLocks noGrp="1"/>
          </p:cNvSpPr>
          <p:nvPr>
            <p:ph type="sldNum" sz="quarter" idx="10"/>
          </p:nvPr>
        </p:nvSpPr>
        <p:spPr/>
        <p:txBody>
          <a:bodyPr/>
          <a:lstStyle/>
          <a:p>
            <a:fld id="{8954E0C0-7263-45AD-BDE4-6C593E369808}"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Gene</a:t>
            </a:r>
            <a:endParaRPr lang="en-US" dirty="0"/>
          </a:p>
        </p:txBody>
      </p:sp>
      <p:sp>
        <p:nvSpPr>
          <p:cNvPr id="4" name="Slide Number Placeholder 3"/>
          <p:cNvSpPr>
            <a:spLocks noGrp="1"/>
          </p:cNvSpPr>
          <p:nvPr>
            <p:ph type="sldNum" sz="quarter" idx="10"/>
          </p:nvPr>
        </p:nvSpPr>
        <p:spPr/>
        <p:txBody>
          <a:bodyPr/>
          <a:lstStyle/>
          <a:p>
            <a:fld id="{8954E0C0-7263-45AD-BDE4-6C593E369808}"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Gene</a:t>
            </a:r>
            <a:endParaRPr lang="en-US" dirty="0"/>
          </a:p>
        </p:txBody>
      </p:sp>
      <p:sp>
        <p:nvSpPr>
          <p:cNvPr id="4" name="Slide Number Placeholder 3"/>
          <p:cNvSpPr>
            <a:spLocks noGrp="1"/>
          </p:cNvSpPr>
          <p:nvPr>
            <p:ph type="sldNum" sz="quarter" idx="10"/>
          </p:nvPr>
        </p:nvSpPr>
        <p:spPr/>
        <p:txBody>
          <a:bodyPr/>
          <a:lstStyle/>
          <a:p>
            <a:fld id="{8954E0C0-7263-45AD-BDE4-6C593E369808}"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Gene</a:t>
            </a:r>
            <a:endParaRPr lang="en-US" dirty="0"/>
          </a:p>
        </p:txBody>
      </p:sp>
      <p:sp>
        <p:nvSpPr>
          <p:cNvPr id="4" name="Slide Number Placeholder 3"/>
          <p:cNvSpPr>
            <a:spLocks noGrp="1"/>
          </p:cNvSpPr>
          <p:nvPr>
            <p:ph type="sldNum" sz="quarter" idx="10"/>
          </p:nvPr>
        </p:nvSpPr>
        <p:spPr/>
        <p:txBody>
          <a:bodyPr/>
          <a:lstStyle/>
          <a:p>
            <a:fld id="{8954E0C0-7263-45AD-BDE4-6C593E369808}"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Gene</a:t>
            </a:r>
            <a:endParaRPr lang="en-US" dirty="0"/>
          </a:p>
        </p:txBody>
      </p:sp>
      <p:sp>
        <p:nvSpPr>
          <p:cNvPr id="4" name="Slide Number Placeholder 3"/>
          <p:cNvSpPr>
            <a:spLocks noGrp="1"/>
          </p:cNvSpPr>
          <p:nvPr>
            <p:ph type="sldNum" sz="quarter" idx="10"/>
          </p:nvPr>
        </p:nvSpPr>
        <p:spPr/>
        <p:txBody>
          <a:bodyPr/>
          <a:lstStyle/>
          <a:p>
            <a:fld id="{8954E0C0-7263-45AD-BDE4-6C593E369808}"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Gene</a:t>
            </a:r>
            <a:endParaRPr lang="en-US" dirty="0"/>
          </a:p>
        </p:txBody>
      </p:sp>
      <p:sp>
        <p:nvSpPr>
          <p:cNvPr id="4" name="Slide Number Placeholder 3"/>
          <p:cNvSpPr>
            <a:spLocks noGrp="1"/>
          </p:cNvSpPr>
          <p:nvPr>
            <p:ph type="sldNum" sz="quarter" idx="10"/>
          </p:nvPr>
        </p:nvSpPr>
        <p:spPr/>
        <p:txBody>
          <a:bodyPr/>
          <a:lstStyle/>
          <a:p>
            <a:fld id="{8954E0C0-7263-45AD-BDE4-6C593E369808}"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Gene</a:t>
            </a:r>
            <a:endParaRPr lang="en-US" dirty="0"/>
          </a:p>
        </p:txBody>
      </p:sp>
      <p:sp>
        <p:nvSpPr>
          <p:cNvPr id="4" name="Slide Number Placeholder 3"/>
          <p:cNvSpPr>
            <a:spLocks noGrp="1"/>
          </p:cNvSpPr>
          <p:nvPr>
            <p:ph type="sldNum" sz="quarter" idx="10"/>
          </p:nvPr>
        </p:nvSpPr>
        <p:spPr/>
        <p:txBody>
          <a:bodyPr/>
          <a:lstStyle/>
          <a:p>
            <a:fld id="{8954E0C0-7263-45AD-BDE4-6C593E369808}"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21" descr="cyber.jpg"/>
          <p:cNvPicPr>
            <a:picLocks noChangeAspect="1"/>
          </p:cNvPicPr>
          <p:nvPr userDrawn="1"/>
        </p:nvPicPr>
        <p:blipFill>
          <a:blip r:embed="rId2"/>
          <a:srcRect r="57039"/>
          <a:stretch>
            <a:fillRect/>
          </a:stretch>
        </p:blipFill>
        <p:spPr bwMode="auto">
          <a:xfrm>
            <a:off x="2614613" y="955675"/>
            <a:ext cx="3932237" cy="539750"/>
          </a:xfrm>
          <a:prstGeom prst="rect">
            <a:avLst/>
          </a:prstGeom>
          <a:noFill/>
          <a:ln w="9525">
            <a:noFill/>
            <a:miter lim="800000"/>
            <a:headEnd/>
            <a:tailEnd/>
          </a:ln>
        </p:spPr>
      </p:pic>
      <p:sp>
        <p:nvSpPr>
          <p:cNvPr id="2" name="Title 1"/>
          <p:cNvSpPr>
            <a:spLocks noGrp="1"/>
          </p:cNvSpPr>
          <p:nvPr>
            <p:ph type="ctrTitle"/>
          </p:nvPr>
        </p:nvSpPr>
        <p:spPr>
          <a:xfrm>
            <a:off x="762000" y="2228295"/>
            <a:ext cx="7772400" cy="1470025"/>
          </a:xfrm>
        </p:spPr>
        <p:txBody>
          <a:bodyPr/>
          <a:lstStyle>
            <a:lvl1pPr algn="ctr">
              <a:defRPr sz="3000">
                <a:solidFill>
                  <a:srgbClr val="000000"/>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447800" y="3491945"/>
            <a:ext cx="6400800" cy="1219200"/>
          </a:xfrm>
        </p:spPr>
        <p:txBody>
          <a:bodyPr>
            <a:normAutofit/>
          </a:bodyPr>
          <a:lstStyle>
            <a:lvl1pPr marL="0" indent="0" algn="ctr">
              <a:buNone/>
              <a:defRPr sz="2000">
                <a:solidFill>
                  <a:srgbClr val="38434D"/>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Date Placeholder 3"/>
          <p:cNvSpPr>
            <a:spLocks noGrp="1"/>
          </p:cNvSpPr>
          <p:nvPr userDrawn="1">
            <p:ph type="dt" sz="half" idx="10"/>
          </p:nvPr>
        </p:nvSpPr>
        <p:spPr/>
        <p:txBody>
          <a:bodyPr/>
          <a:lstStyle>
            <a:lvl1pPr>
              <a:defRPr/>
            </a:lvl1pPr>
          </a:lstStyle>
          <a:p>
            <a:fld id="{5D66243B-66F9-4E4B-AC5B-7350CD8F700B}" type="datetime1">
              <a:rPr lang="en-US"/>
              <a:pPr/>
              <a:t>1/14/2011</a:t>
            </a:fld>
            <a:endParaRPr lang="en-US"/>
          </a:p>
        </p:txBody>
      </p:sp>
      <p:sp>
        <p:nvSpPr>
          <p:cNvPr id="7" name="Footer Placeholder 4"/>
          <p:cNvSpPr>
            <a:spLocks noGrp="1"/>
          </p:cNvSpPr>
          <p:nvPr userDrawn="1">
            <p:ph type="ftr" sz="quarter" idx="11"/>
          </p:nvPr>
        </p:nvSpPr>
        <p:spPr/>
        <p:txBody>
          <a:bodyPr/>
          <a:lstStyle>
            <a:lvl1pPr>
              <a:defRPr/>
            </a:lvl1pPr>
          </a:lstStyle>
          <a:p>
            <a:r>
              <a:rPr lang="en-US"/>
              <a:t>Presentation 1</a:t>
            </a:r>
          </a:p>
        </p:txBody>
      </p:sp>
      <p:sp>
        <p:nvSpPr>
          <p:cNvPr id="8" name="Slide Number Placeholder 5"/>
          <p:cNvSpPr>
            <a:spLocks noGrp="1"/>
          </p:cNvSpPr>
          <p:nvPr userDrawn="1">
            <p:ph type="sldNum" sz="quarter" idx="12"/>
          </p:nvPr>
        </p:nvSpPr>
        <p:spPr/>
        <p:txBody>
          <a:bodyPr/>
          <a:lstStyle>
            <a:lvl1pPr>
              <a:defRPr/>
            </a:lvl1pPr>
          </a:lstStyle>
          <a:p>
            <a:fld id="{6F004417-4D29-481F-BA71-CE255D0BB3A6}" type="slidenum">
              <a:rPr lang="en-US"/>
              <a:pPr/>
              <a:t>‹#›</a:t>
            </a:fld>
            <a:endParaRPr lang="en-US"/>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D7B7E46D-61C3-45BF-A4EE-F9F431134C7D}" type="datetime1">
              <a:rPr lang="en-US"/>
              <a:pPr/>
              <a:t>1/14/2011</a:t>
            </a:fld>
            <a:endParaRPr lang="en-US"/>
          </a:p>
        </p:txBody>
      </p:sp>
      <p:sp>
        <p:nvSpPr>
          <p:cNvPr id="5" name="Footer Placeholder 4"/>
          <p:cNvSpPr>
            <a:spLocks noGrp="1"/>
          </p:cNvSpPr>
          <p:nvPr>
            <p:ph type="ftr" sz="quarter" idx="11"/>
          </p:nvPr>
        </p:nvSpPr>
        <p:spPr/>
        <p:txBody>
          <a:bodyPr/>
          <a:lstStyle>
            <a:lvl1pPr>
              <a:defRPr/>
            </a:lvl1pPr>
          </a:lstStyle>
          <a:p>
            <a:r>
              <a:rPr lang="en-US"/>
              <a:t>Presentation 1</a:t>
            </a:r>
          </a:p>
        </p:txBody>
      </p:sp>
      <p:sp>
        <p:nvSpPr>
          <p:cNvPr id="6" name="Slide Number Placeholder 5"/>
          <p:cNvSpPr>
            <a:spLocks noGrp="1"/>
          </p:cNvSpPr>
          <p:nvPr>
            <p:ph type="sldNum" sz="quarter" idx="12"/>
          </p:nvPr>
        </p:nvSpPr>
        <p:spPr/>
        <p:txBody>
          <a:bodyPr/>
          <a:lstStyle>
            <a:lvl1pPr>
              <a:defRPr/>
            </a:lvl1pPr>
          </a:lstStyle>
          <a:p>
            <a:fld id="{0A9D9E75-A596-481B-9CC1-322F7111E17E}" type="slidenum">
              <a:rPr lang="en-US"/>
              <a:pPr/>
              <a:t>‹#›</a:t>
            </a:fld>
            <a:endParaRPr lang="en-US"/>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userDrawn="1"/>
        </p:nvSpPr>
        <p:spPr>
          <a:xfrm>
            <a:off x="0" y="0"/>
            <a:ext cx="9144000" cy="5697538"/>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ea typeface="ＭＳ Ｐゴシック" pitchFamily="96" charset="-128"/>
            </a:endParaRPr>
          </a:p>
        </p:txBody>
      </p:sp>
      <p:sp>
        <p:nvSpPr>
          <p:cNvPr id="3" name="Date Placeholder 1"/>
          <p:cNvSpPr>
            <a:spLocks noGrp="1"/>
          </p:cNvSpPr>
          <p:nvPr>
            <p:ph type="dt" sz="half" idx="10"/>
          </p:nvPr>
        </p:nvSpPr>
        <p:spPr/>
        <p:txBody>
          <a:bodyPr/>
          <a:lstStyle>
            <a:lvl1pPr>
              <a:defRPr/>
            </a:lvl1pPr>
          </a:lstStyle>
          <a:p>
            <a:fld id="{F9C1056D-E189-44C2-8AF7-6990464A4B59}" type="datetime1">
              <a:rPr lang="en-US"/>
              <a:pPr/>
              <a:t>1/14/2011</a:t>
            </a:fld>
            <a:endParaRPr lang="en-US"/>
          </a:p>
        </p:txBody>
      </p:sp>
      <p:sp>
        <p:nvSpPr>
          <p:cNvPr id="4" name="Footer Placeholder 2"/>
          <p:cNvSpPr>
            <a:spLocks noGrp="1"/>
          </p:cNvSpPr>
          <p:nvPr>
            <p:ph type="ftr" sz="quarter" idx="11"/>
          </p:nvPr>
        </p:nvSpPr>
        <p:spPr/>
        <p:txBody>
          <a:bodyPr/>
          <a:lstStyle>
            <a:lvl1pPr>
              <a:defRPr/>
            </a:lvl1pPr>
          </a:lstStyle>
          <a:p>
            <a:r>
              <a:rPr lang="en-US"/>
              <a:t>Presentation 1</a:t>
            </a:r>
          </a:p>
        </p:txBody>
      </p:sp>
      <p:sp>
        <p:nvSpPr>
          <p:cNvPr id="5" name="Slide Number Placeholder 3"/>
          <p:cNvSpPr>
            <a:spLocks noGrp="1"/>
          </p:cNvSpPr>
          <p:nvPr>
            <p:ph type="sldNum" sz="quarter" idx="12"/>
          </p:nvPr>
        </p:nvSpPr>
        <p:spPr/>
        <p:txBody>
          <a:bodyPr/>
          <a:lstStyle>
            <a:lvl1pPr>
              <a:defRPr/>
            </a:lvl1pPr>
          </a:lstStyle>
          <a:p>
            <a:fld id="{CF86267F-2ABF-4CAB-863A-D923FD4D4988}" type="slidenum">
              <a:rPr lang="en-US"/>
              <a:pPr/>
              <a:t>‹#›</a:t>
            </a:fld>
            <a:endParaRPr lang="en-US"/>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B2A4E108-A864-4C15-82CB-65A2B039B6CB}" type="datetime1">
              <a:rPr lang="en-US"/>
              <a:pPr/>
              <a:t>1/14/2011</a:t>
            </a:fld>
            <a:endParaRPr lang="en-US"/>
          </a:p>
        </p:txBody>
      </p:sp>
      <p:sp>
        <p:nvSpPr>
          <p:cNvPr id="6" name="Footer Placeholder 4"/>
          <p:cNvSpPr>
            <a:spLocks noGrp="1"/>
          </p:cNvSpPr>
          <p:nvPr>
            <p:ph type="ftr" sz="quarter" idx="11"/>
          </p:nvPr>
        </p:nvSpPr>
        <p:spPr/>
        <p:txBody>
          <a:bodyPr/>
          <a:lstStyle>
            <a:lvl1pPr>
              <a:defRPr/>
            </a:lvl1pPr>
          </a:lstStyle>
          <a:p>
            <a:r>
              <a:rPr lang="en-US"/>
              <a:t>Presentation 1</a:t>
            </a:r>
          </a:p>
        </p:txBody>
      </p:sp>
      <p:sp>
        <p:nvSpPr>
          <p:cNvPr id="7" name="Slide Number Placeholder 5"/>
          <p:cNvSpPr>
            <a:spLocks noGrp="1"/>
          </p:cNvSpPr>
          <p:nvPr>
            <p:ph type="sldNum" sz="quarter" idx="12"/>
          </p:nvPr>
        </p:nvSpPr>
        <p:spPr/>
        <p:txBody>
          <a:bodyPr/>
          <a:lstStyle>
            <a:lvl1pPr>
              <a:defRPr/>
            </a:lvl1pPr>
          </a:lstStyle>
          <a:p>
            <a:fld id="{3E0F6464-6A89-48A5-A7F9-9D43FA41D5CA}" type="slidenum">
              <a:rPr lang="en-US"/>
              <a:pPr/>
              <a:t>‹#›</a:t>
            </a:fld>
            <a:endParaRPr lang="en-US"/>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19CA15C1-00CB-4218-9B0B-5AE6A96C6867}" type="datetime1">
              <a:rPr lang="en-US"/>
              <a:pPr/>
              <a:t>1/14/2011</a:t>
            </a:fld>
            <a:endParaRPr lang="en-US"/>
          </a:p>
        </p:txBody>
      </p:sp>
      <p:sp>
        <p:nvSpPr>
          <p:cNvPr id="8" name="Footer Placeholder 4"/>
          <p:cNvSpPr>
            <a:spLocks noGrp="1"/>
          </p:cNvSpPr>
          <p:nvPr>
            <p:ph type="ftr" sz="quarter" idx="11"/>
          </p:nvPr>
        </p:nvSpPr>
        <p:spPr/>
        <p:txBody>
          <a:bodyPr/>
          <a:lstStyle>
            <a:lvl1pPr>
              <a:defRPr/>
            </a:lvl1pPr>
          </a:lstStyle>
          <a:p>
            <a:r>
              <a:rPr lang="en-US"/>
              <a:t>Presentation 1</a:t>
            </a:r>
          </a:p>
        </p:txBody>
      </p:sp>
      <p:sp>
        <p:nvSpPr>
          <p:cNvPr id="9" name="Slide Number Placeholder 5"/>
          <p:cNvSpPr>
            <a:spLocks noGrp="1"/>
          </p:cNvSpPr>
          <p:nvPr>
            <p:ph type="sldNum" sz="quarter" idx="12"/>
          </p:nvPr>
        </p:nvSpPr>
        <p:spPr/>
        <p:txBody>
          <a:bodyPr/>
          <a:lstStyle>
            <a:lvl1pPr>
              <a:defRPr/>
            </a:lvl1pPr>
          </a:lstStyle>
          <a:p>
            <a:fld id="{9CEBA5DA-B4AB-42A9-A3DE-97E2C7812ED5}" type="slidenum">
              <a:rPr lang="en-US"/>
              <a:pPr/>
              <a:t>‹#›</a:t>
            </a:fld>
            <a:endParaRPr lang="en-US"/>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B9D79FB9-3E8E-4D34-8466-9949FD87EDAE}" type="datetime1">
              <a:rPr lang="en-US"/>
              <a:pPr/>
              <a:t>1/14/2011</a:t>
            </a:fld>
            <a:endParaRPr lang="en-US"/>
          </a:p>
        </p:txBody>
      </p:sp>
      <p:sp>
        <p:nvSpPr>
          <p:cNvPr id="5" name="Footer Placeholder 4"/>
          <p:cNvSpPr>
            <a:spLocks noGrp="1"/>
          </p:cNvSpPr>
          <p:nvPr>
            <p:ph type="ftr" sz="quarter" idx="11"/>
          </p:nvPr>
        </p:nvSpPr>
        <p:spPr/>
        <p:txBody>
          <a:bodyPr/>
          <a:lstStyle>
            <a:lvl1pPr>
              <a:defRPr/>
            </a:lvl1pPr>
          </a:lstStyle>
          <a:p>
            <a:r>
              <a:rPr lang="en-US"/>
              <a:t>Presentation 1</a:t>
            </a:r>
          </a:p>
        </p:txBody>
      </p:sp>
      <p:sp>
        <p:nvSpPr>
          <p:cNvPr id="6" name="Slide Number Placeholder 5"/>
          <p:cNvSpPr>
            <a:spLocks noGrp="1"/>
          </p:cNvSpPr>
          <p:nvPr>
            <p:ph type="sldNum" sz="quarter" idx="12"/>
          </p:nvPr>
        </p:nvSpPr>
        <p:spPr/>
        <p:txBody>
          <a:bodyPr/>
          <a:lstStyle>
            <a:lvl1pPr>
              <a:defRPr/>
            </a:lvl1pPr>
          </a:lstStyle>
          <a:p>
            <a:fld id="{3C631B8C-9282-4BBE-B005-5B7B683B7974}" type="slidenum">
              <a:rPr lang="en-US"/>
              <a:pPr/>
              <a:t>‹#›</a:t>
            </a:fld>
            <a:endParaRPr lang="en-US"/>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fld id="{5E7FDAB4-07BE-444D-B3B6-277A260B7CA1}" type="datetime1">
              <a:rPr lang="en-US"/>
              <a:pPr/>
              <a:t>1/14/2011</a:t>
            </a:fld>
            <a:endParaRPr lang="en-US"/>
          </a:p>
        </p:txBody>
      </p:sp>
      <p:sp>
        <p:nvSpPr>
          <p:cNvPr id="4" name="Footer Placeholder 4"/>
          <p:cNvSpPr>
            <a:spLocks noGrp="1"/>
          </p:cNvSpPr>
          <p:nvPr>
            <p:ph type="ftr" sz="quarter" idx="11"/>
          </p:nvPr>
        </p:nvSpPr>
        <p:spPr/>
        <p:txBody>
          <a:bodyPr/>
          <a:lstStyle>
            <a:lvl1pPr>
              <a:defRPr/>
            </a:lvl1pPr>
          </a:lstStyle>
          <a:p>
            <a:r>
              <a:rPr lang="en-US"/>
              <a:t>Presentation 1</a:t>
            </a:r>
          </a:p>
        </p:txBody>
      </p:sp>
      <p:sp>
        <p:nvSpPr>
          <p:cNvPr id="5" name="Slide Number Placeholder 5"/>
          <p:cNvSpPr>
            <a:spLocks noGrp="1"/>
          </p:cNvSpPr>
          <p:nvPr>
            <p:ph type="sldNum" sz="quarter" idx="12"/>
          </p:nvPr>
        </p:nvSpPr>
        <p:spPr/>
        <p:txBody>
          <a:bodyPr/>
          <a:lstStyle>
            <a:lvl1pPr>
              <a:defRPr/>
            </a:lvl1pPr>
          </a:lstStyle>
          <a:p>
            <a:fld id="{8FB973DB-D0DA-4DEF-8270-AD720F80014D}" type="slidenum">
              <a:rPr lang="en-US"/>
              <a:pPr/>
              <a:t>‹#›</a:t>
            </a:fld>
            <a:endParaRPr lang="en-US"/>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buClr>
                <a:srgbClr val="558B34"/>
              </a:buClr>
              <a:defRPr sz="3200"/>
            </a:lvl1pPr>
            <a:lvl2pPr>
              <a:buClrTx/>
              <a:defRPr sz="2800"/>
            </a:lvl2pPr>
            <a:lvl3pPr>
              <a:buClr>
                <a:srgbClr val="558B34"/>
              </a:buClr>
              <a:defRPr sz="2400"/>
            </a:lvl3pPr>
            <a:lvl4pPr>
              <a:buClrTx/>
              <a:defRPr sz="2000"/>
            </a:lvl4pPr>
            <a:lvl5pPr>
              <a:buClr>
                <a:srgbClr val="558B34"/>
              </a:buCl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FC69F5B4-D945-49C9-BEA0-3A9609CA2B70}" type="datetime1">
              <a:rPr lang="en-US"/>
              <a:pPr/>
              <a:t>1/14/2011</a:t>
            </a:fld>
            <a:endParaRPr lang="en-US"/>
          </a:p>
        </p:txBody>
      </p:sp>
      <p:sp>
        <p:nvSpPr>
          <p:cNvPr id="6" name="Footer Placeholder 4"/>
          <p:cNvSpPr>
            <a:spLocks noGrp="1"/>
          </p:cNvSpPr>
          <p:nvPr>
            <p:ph type="ftr" sz="quarter" idx="11"/>
          </p:nvPr>
        </p:nvSpPr>
        <p:spPr/>
        <p:txBody>
          <a:bodyPr/>
          <a:lstStyle>
            <a:lvl1pPr>
              <a:defRPr/>
            </a:lvl1pPr>
          </a:lstStyle>
          <a:p>
            <a:r>
              <a:rPr lang="en-US"/>
              <a:t>Presentation 1</a:t>
            </a:r>
          </a:p>
        </p:txBody>
      </p:sp>
      <p:sp>
        <p:nvSpPr>
          <p:cNvPr id="7" name="Slide Number Placeholder 5"/>
          <p:cNvSpPr>
            <a:spLocks noGrp="1"/>
          </p:cNvSpPr>
          <p:nvPr>
            <p:ph type="sldNum" sz="quarter" idx="12"/>
          </p:nvPr>
        </p:nvSpPr>
        <p:spPr/>
        <p:txBody>
          <a:bodyPr/>
          <a:lstStyle>
            <a:lvl1pPr>
              <a:defRPr/>
            </a:lvl1pPr>
          </a:lstStyle>
          <a:p>
            <a:fld id="{A48F9A39-EA43-41F0-82D4-E795A7B372B2}" type="slidenum">
              <a:rPr lang="en-US"/>
              <a:pPr/>
              <a:t>‹#›</a:t>
            </a:fld>
            <a:endParaRPr lang="en-US"/>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71F29641-4493-4C36-AB8E-614F816A8236}" type="datetime1">
              <a:rPr lang="en-US"/>
              <a:pPr/>
              <a:t>1/14/2011</a:t>
            </a:fld>
            <a:endParaRPr lang="en-US"/>
          </a:p>
        </p:txBody>
      </p:sp>
      <p:sp>
        <p:nvSpPr>
          <p:cNvPr id="6" name="Footer Placeholder 4"/>
          <p:cNvSpPr>
            <a:spLocks noGrp="1"/>
          </p:cNvSpPr>
          <p:nvPr>
            <p:ph type="ftr" sz="quarter" idx="11"/>
          </p:nvPr>
        </p:nvSpPr>
        <p:spPr/>
        <p:txBody>
          <a:bodyPr/>
          <a:lstStyle>
            <a:lvl1pPr>
              <a:defRPr/>
            </a:lvl1pPr>
          </a:lstStyle>
          <a:p>
            <a:r>
              <a:rPr lang="en-US"/>
              <a:t>Presentation 1</a:t>
            </a:r>
          </a:p>
        </p:txBody>
      </p:sp>
      <p:sp>
        <p:nvSpPr>
          <p:cNvPr id="7" name="Slide Number Placeholder 5"/>
          <p:cNvSpPr>
            <a:spLocks noGrp="1"/>
          </p:cNvSpPr>
          <p:nvPr>
            <p:ph type="sldNum" sz="quarter" idx="12"/>
          </p:nvPr>
        </p:nvSpPr>
        <p:spPr/>
        <p:txBody>
          <a:bodyPr/>
          <a:lstStyle>
            <a:lvl1pPr>
              <a:defRPr/>
            </a:lvl1pPr>
          </a:lstStyle>
          <a:p>
            <a:fld id="{6B0AEC60-31EA-459D-9997-E57A41FD0E72}" type="slidenum">
              <a:rPr lang="en-US"/>
              <a:pPr/>
              <a:t>‹#›</a:t>
            </a:fld>
            <a:endParaRPr lang="en-US"/>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8788"/>
            <a:ext cx="83820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000">
                <a:solidFill>
                  <a:srgbClr val="A6A6A6"/>
                </a:solidFill>
                <a:cs typeface="Arial" charset="0"/>
              </a:defRPr>
            </a:lvl1pPr>
          </a:lstStyle>
          <a:p>
            <a:fld id="{85439748-91FE-4A4B-AF2D-FB64EE129116}" type="datetime1">
              <a:rPr lang="en-US"/>
              <a:pPr/>
              <a:t>1/14/2011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000">
                <a:solidFill>
                  <a:srgbClr val="A6A6A6"/>
                </a:solidFill>
                <a:cs typeface="Arial" charset="0"/>
              </a:defRPr>
            </a:lvl1pPr>
          </a:lstStyle>
          <a:p>
            <a:r>
              <a:rPr lang="en-US"/>
              <a:t>Presentation 1</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A6A6A6"/>
                </a:solidFill>
                <a:cs typeface="Arial" charset="0"/>
              </a:defRPr>
            </a:lvl1pPr>
          </a:lstStyle>
          <a:p>
            <a:fld id="{271DCC74-33F1-497A-AA2E-7BE49694F730}" type="slidenum">
              <a:rPr lang="en-US"/>
              <a:pPr/>
              <a:t>‹#›</a:t>
            </a:fld>
            <a:endParaRPr lang="en-US"/>
          </a:p>
        </p:txBody>
      </p:sp>
      <p:sp>
        <p:nvSpPr>
          <p:cNvPr id="25" name="Rectangle 24"/>
          <p:cNvSpPr/>
          <p:nvPr userDrawn="1"/>
        </p:nvSpPr>
        <p:spPr bwMode="auto">
          <a:xfrm>
            <a:off x="4941888" y="6046788"/>
            <a:ext cx="90487" cy="90487"/>
          </a:xfrm>
          <a:prstGeom prst="rect">
            <a:avLst/>
          </a:prstGeom>
          <a:solidFill>
            <a:srgbClr val="F5802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ea typeface="ＭＳ Ｐゴシック" pitchFamily="96" charset="-128"/>
            </a:endParaRPr>
          </a:p>
        </p:txBody>
      </p:sp>
      <p:sp>
        <p:nvSpPr>
          <p:cNvPr id="26" name="Rectangle 25"/>
          <p:cNvSpPr/>
          <p:nvPr userDrawn="1"/>
        </p:nvSpPr>
        <p:spPr bwMode="auto">
          <a:xfrm>
            <a:off x="4133850" y="6046788"/>
            <a:ext cx="88900" cy="90487"/>
          </a:xfrm>
          <a:prstGeom prst="rect">
            <a:avLst/>
          </a:prstGeom>
          <a:solidFill>
            <a:srgbClr val="B30838"/>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dirty="0">
              <a:solidFill>
                <a:srgbClr val="C00000"/>
              </a:solidFill>
              <a:ea typeface="ＭＳ Ｐゴシック" pitchFamily="96" charset="-128"/>
            </a:endParaRPr>
          </a:p>
        </p:txBody>
      </p:sp>
      <p:sp>
        <p:nvSpPr>
          <p:cNvPr id="27" name="Rectangle 26"/>
          <p:cNvSpPr/>
          <p:nvPr userDrawn="1"/>
        </p:nvSpPr>
        <p:spPr bwMode="auto">
          <a:xfrm>
            <a:off x="4400550" y="6046788"/>
            <a:ext cx="90488" cy="90487"/>
          </a:xfrm>
          <a:prstGeom prst="rect">
            <a:avLst/>
          </a:prstGeom>
          <a:solidFill>
            <a:srgbClr val="0084A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ea typeface="ＭＳ Ｐゴシック" pitchFamily="96" charset="-128"/>
            </a:endParaRPr>
          </a:p>
        </p:txBody>
      </p:sp>
      <p:sp>
        <p:nvSpPr>
          <p:cNvPr id="28" name="Rectangle 27"/>
          <p:cNvSpPr/>
          <p:nvPr userDrawn="1"/>
        </p:nvSpPr>
        <p:spPr bwMode="auto">
          <a:xfrm>
            <a:off x="4672013" y="6046788"/>
            <a:ext cx="88900" cy="90487"/>
          </a:xfrm>
          <a:prstGeom prst="rect">
            <a:avLst/>
          </a:prstGeom>
          <a:solidFill>
            <a:schemeClr val="tx1">
              <a:lumMod val="95000"/>
              <a:lumOff val="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ea typeface="ＭＳ Ｐゴシック" pitchFamily="96" charset="-128"/>
            </a:endParaRPr>
          </a:p>
        </p:txBody>
      </p:sp>
      <p:pic>
        <p:nvPicPr>
          <p:cNvPr id="14" name="Picture 13" descr="PDbannerTEST.png"/>
          <p:cNvPicPr>
            <a:picLocks noChangeAspect="1"/>
          </p:cNvPicPr>
          <p:nvPr userDrawn="1"/>
        </p:nvPicPr>
        <p:blipFill>
          <a:blip r:embed="rId11"/>
          <a:stretch>
            <a:fillRect/>
          </a:stretch>
        </p:blipFill>
        <p:spPr>
          <a:xfrm>
            <a:off x="0" y="6331100"/>
            <a:ext cx="9144000" cy="539091"/>
          </a:xfrm>
          <a:prstGeom prst="rect">
            <a:avLst/>
          </a:prstGeom>
        </p:spPr>
      </p:pic>
    </p:spTree>
  </p:cSld>
  <p:clrMap bg1="lt1" tx1="dk1" bg2="lt2" tx2="dk2" accent1="accent1" accent2="accent2" accent3="accent3" accent4="accent4" accent5="accent5" accent6="accent6" hlink="hlink" folHlink="folHlink"/>
  <p:sldLayoutIdLst>
    <p:sldLayoutId id="2147483827" r:id="rId1"/>
    <p:sldLayoutId id="2147483818" r:id="rId2"/>
    <p:sldLayoutId id="2147483828" r:id="rId3"/>
    <p:sldLayoutId id="2147483819" r:id="rId4"/>
    <p:sldLayoutId id="2147483820" r:id="rId5"/>
    <p:sldLayoutId id="2147483821" r:id="rId6"/>
    <p:sldLayoutId id="2147483822" r:id="rId7"/>
    <p:sldLayoutId id="2147483823" r:id="rId8"/>
    <p:sldLayoutId id="2147483824" r:id="rId9"/>
  </p:sldLayoutIdLst>
  <p:transition spd="med">
    <p:fade/>
  </p:transition>
  <p:timing>
    <p:tnLst>
      <p:par>
        <p:cTn id="1" dur="indefinite" restart="never" nodeType="tmRoot"/>
      </p:par>
    </p:tnLst>
  </p:timing>
  <p:hf sldNum="0" hdr="0" ftr="0" dt="0"/>
  <p:txStyles>
    <p:titleStyle>
      <a:lvl1pPr algn="l" defTabSz="457200" rtl="0" eaLnBrk="0" fontAlgn="base" hangingPunct="0">
        <a:spcBef>
          <a:spcPct val="0"/>
        </a:spcBef>
        <a:spcAft>
          <a:spcPct val="0"/>
        </a:spcAft>
        <a:defRPr sz="3000" b="1" kern="1200" cap="all">
          <a:solidFill>
            <a:schemeClr val="tx1"/>
          </a:solidFill>
          <a:latin typeface="Arial"/>
          <a:ea typeface="ＭＳ Ｐゴシック" pitchFamily="48" charset="-128"/>
          <a:cs typeface="Arial"/>
        </a:defRPr>
      </a:lvl1pPr>
      <a:lvl2pPr algn="l" defTabSz="457200" rtl="0" eaLnBrk="0" fontAlgn="base" hangingPunct="0">
        <a:spcBef>
          <a:spcPct val="0"/>
        </a:spcBef>
        <a:spcAft>
          <a:spcPct val="0"/>
        </a:spcAft>
        <a:defRPr sz="3000" b="1">
          <a:solidFill>
            <a:schemeClr val="tx1"/>
          </a:solidFill>
          <a:latin typeface="Arial" pitchFamily="48" charset="0"/>
          <a:ea typeface="ＭＳ Ｐゴシック" pitchFamily="48" charset="-128"/>
        </a:defRPr>
      </a:lvl2pPr>
      <a:lvl3pPr algn="l" defTabSz="457200" rtl="0" eaLnBrk="0" fontAlgn="base" hangingPunct="0">
        <a:spcBef>
          <a:spcPct val="0"/>
        </a:spcBef>
        <a:spcAft>
          <a:spcPct val="0"/>
        </a:spcAft>
        <a:defRPr sz="3000" b="1">
          <a:solidFill>
            <a:schemeClr val="tx1"/>
          </a:solidFill>
          <a:latin typeface="Arial" pitchFamily="48" charset="0"/>
          <a:ea typeface="ＭＳ Ｐゴシック" pitchFamily="48" charset="-128"/>
        </a:defRPr>
      </a:lvl3pPr>
      <a:lvl4pPr algn="l" defTabSz="457200" rtl="0" eaLnBrk="0" fontAlgn="base" hangingPunct="0">
        <a:spcBef>
          <a:spcPct val="0"/>
        </a:spcBef>
        <a:spcAft>
          <a:spcPct val="0"/>
        </a:spcAft>
        <a:defRPr sz="3000" b="1">
          <a:solidFill>
            <a:schemeClr val="tx1"/>
          </a:solidFill>
          <a:latin typeface="Arial" pitchFamily="48" charset="0"/>
          <a:ea typeface="ＭＳ Ｐゴシック" pitchFamily="48" charset="-128"/>
        </a:defRPr>
      </a:lvl4pPr>
      <a:lvl5pPr algn="l" defTabSz="457200" rtl="0" eaLnBrk="0" fontAlgn="base" hangingPunct="0">
        <a:spcBef>
          <a:spcPct val="0"/>
        </a:spcBef>
        <a:spcAft>
          <a:spcPct val="0"/>
        </a:spcAft>
        <a:defRPr sz="3000" b="1">
          <a:solidFill>
            <a:schemeClr val="tx1"/>
          </a:solidFill>
          <a:latin typeface="Arial" pitchFamily="48" charset="0"/>
          <a:ea typeface="ＭＳ Ｐゴシック" pitchFamily="48" charset="-128"/>
        </a:defRPr>
      </a:lvl5pPr>
      <a:lvl6pPr marL="457200" algn="l" defTabSz="457200" rtl="0" fontAlgn="base">
        <a:spcBef>
          <a:spcPct val="0"/>
        </a:spcBef>
        <a:spcAft>
          <a:spcPct val="0"/>
        </a:spcAft>
        <a:defRPr sz="3000" b="1">
          <a:solidFill>
            <a:srgbClr val="FC7F1D"/>
          </a:solidFill>
          <a:latin typeface="Arial" pitchFamily="48" charset="0"/>
          <a:ea typeface="ＭＳ Ｐゴシック" pitchFamily="48" charset="-128"/>
        </a:defRPr>
      </a:lvl6pPr>
      <a:lvl7pPr marL="914400" algn="l" defTabSz="457200" rtl="0" fontAlgn="base">
        <a:spcBef>
          <a:spcPct val="0"/>
        </a:spcBef>
        <a:spcAft>
          <a:spcPct val="0"/>
        </a:spcAft>
        <a:defRPr sz="3000" b="1">
          <a:solidFill>
            <a:srgbClr val="FC7F1D"/>
          </a:solidFill>
          <a:latin typeface="Arial" pitchFamily="48" charset="0"/>
          <a:ea typeface="ＭＳ Ｐゴシック" pitchFamily="48" charset="-128"/>
        </a:defRPr>
      </a:lvl7pPr>
      <a:lvl8pPr marL="1371600" algn="l" defTabSz="457200" rtl="0" fontAlgn="base">
        <a:spcBef>
          <a:spcPct val="0"/>
        </a:spcBef>
        <a:spcAft>
          <a:spcPct val="0"/>
        </a:spcAft>
        <a:defRPr sz="3000" b="1">
          <a:solidFill>
            <a:srgbClr val="FC7F1D"/>
          </a:solidFill>
          <a:latin typeface="Arial" pitchFamily="48" charset="0"/>
          <a:ea typeface="ＭＳ Ｐゴシック" pitchFamily="48" charset="-128"/>
        </a:defRPr>
      </a:lvl8pPr>
      <a:lvl9pPr marL="1828800" algn="l" defTabSz="457200" rtl="0" fontAlgn="base">
        <a:spcBef>
          <a:spcPct val="0"/>
        </a:spcBef>
        <a:spcAft>
          <a:spcPct val="0"/>
        </a:spcAft>
        <a:defRPr sz="3000" b="1">
          <a:solidFill>
            <a:srgbClr val="FC7F1D"/>
          </a:solidFill>
          <a:latin typeface="Arial" pitchFamily="48" charset="0"/>
          <a:ea typeface="ＭＳ Ｐゴシック" pitchFamily="48" charset="-128"/>
        </a:defRPr>
      </a:lvl9pPr>
    </p:titleStyle>
    <p:body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gif"/><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2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bwMode="auto">
          <a:xfrm>
            <a:off x="762000" y="1688874"/>
            <a:ext cx="7772400" cy="1753363"/>
          </a:xfrm>
        </p:spPr>
        <p:txBody>
          <a:bodyPr/>
          <a:lstStyle/>
          <a:p>
            <a:r>
              <a:rPr lang="en-US" dirty="0" smtClean="0"/>
              <a:t>Getting our Heads in the Game</a:t>
            </a:r>
            <a:br>
              <a:rPr lang="en-US" dirty="0" smtClean="0"/>
            </a:br>
            <a:r>
              <a:rPr lang="en-US" sz="1400" dirty="0" smtClean="0"/>
              <a:t/>
            </a:r>
            <a:br>
              <a:rPr lang="en-US" sz="1400" dirty="0" smtClean="0"/>
            </a:br>
            <a:r>
              <a:rPr lang="en-US" dirty="0" smtClean="0"/>
              <a:t> Becoming Strategic Partners</a:t>
            </a:r>
            <a:endParaRPr lang="en-US" dirty="0"/>
          </a:p>
        </p:txBody>
      </p:sp>
      <p:sp>
        <p:nvSpPr>
          <p:cNvPr id="15363" name="Subtitle 2"/>
          <p:cNvSpPr>
            <a:spLocks noGrp="1"/>
          </p:cNvSpPr>
          <p:nvPr>
            <p:ph type="subTitle" idx="1"/>
          </p:nvPr>
        </p:nvSpPr>
        <p:spPr>
          <a:xfrm>
            <a:off x="1545465" y="4000499"/>
            <a:ext cx="6336405" cy="1574085"/>
          </a:xfrm>
        </p:spPr>
        <p:txBody>
          <a:bodyPr>
            <a:normAutofit fontScale="92500" lnSpcReduction="10000"/>
          </a:bodyPr>
          <a:lstStyle/>
          <a:p>
            <a:pPr algn="l" eaLnBrk="1" hangingPunct="1"/>
            <a:r>
              <a:rPr lang="en-US" sz="2400" b="1" dirty="0" smtClean="0">
                <a:latin typeface="Arial" charset="0"/>
                <a:ea typeface="ＭＳ Ｐゴシック" pitchFamily="96" charset="-128"/>
              </a:rPr>
              <a:t>								January 14, 2011</a:t>
            </a:r>
          </a:p>
          <a:p>
            <a:pPr algn="l" eaLnBrk="1" hangingPunct="1"/>
            <a:endParaRPr lang="en-US" dirty="0" smtClean="0">
              <a:latin typeface="Arial" charset="0"/>
              <a:ea typeface="ＭＳ Ｐゴシック" pitchFamily="96" charset="-128"/>
            </a:endParaRPr>
          </a:p>
          <a:p>
            <a:pPr algn="l" eaLnBrk="1" hangingPunct="1"/>
            <a:r>
              <a:rPr lang="en-US" sz="2600" dirty="0" smtClean="0">
                <a:latin typeface="Arial" charset="0"/>
                <a:ea typeface="ＭＳ Ｐゴシック" pitchFamily="96" charset="-128"/>
              </a:rPr>
              <a:t>Jason Hoerr					Gena Howard</a:t>
            </a:r>
          </a:p>
          <a:p>
            <a:pPr algn="l" eaLnBrk="1" hangingPunct="1"/>
            <a:r>
              <a:rPr lang="en-US" sz="2600" dirty="0" smtClean="0">
                <a:latin typeface="Arial" charset="0"/>
                <a:ea typeface="ＭＳ Ｐゴシック" pitchFamily="96" charset="-128"/>
              </a:rPr>
              <a:t>Andy Hoster					Gene Spencer</a:t>
            </a:r>
          </a:p>
        </p:txBody>
      </p:sp>
      <p:pic>
        <p:nvPicPr>
          <p:cNvPr id="5" name="Picture 4" descr="Albright College.gif"/>
          <p:cNvPicPr>
            <a:picLocks noChangeAspect="1"/>
          </p:cNvPicPr>
          <p:nvPr/>
        </p:nvPicPr>
        <p:blipFill>
          <a:blip r:embed="rId2"/>
          <a:stretch>
            <a:fillRect/>
          </a:stretch>
        </p:blipFill>
        <p:spPr>
          <a:xfrm>
            <a:off x="1623272" y="3797837"/>
            <a:ext cx="2503407" cy="688437"/>
          </a:xfrm>
          <a:prstGeom prst="rect">
            <a:avLst/>
          </a:prstGeom>
        </p:spPr>
      </p:pic>
      <p:cxnSp>
        <p:nvCxnSpPr>
          <p:cNvPr id="7" name="Straight Connector 6"/>
          <p:cNvCxnSpPr/>
          <p:nvPr/>
        </p:nvCxnSpPr>
        <p:spPr>
          <a:xfrm>
            <a:off x="1866900" y="2565400"/>
            <a:ext cx="5740400" cy="0"/>
          </a:xfrm>
          <a:prstGeom prst="line">
            <a:avLst/>
          </a:prstGeom>
        </p:spPr>
        <p:style>
          <a:lnRef idx="2">
            <a:schemeClr val="accent1"/>
          </a:lnRef>
          <a:fillRef idx="0">
            <a:schemeClr val="accent1"/>
          </a:fillRef>
          <a:effectRef idx="1">
            <a:schemeClr val="accent1"/>
          </a:effectRef>
          <a:fontRef idx="minor">
            <a:schemeClr val="tx1"/>
          </a:fontRef>
        </p:style>
      </p:cxn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764"/>
            <a:ext cx="8382000" cy="1143000"/>
          </a:xfrm>
        </p:spPr>
        <p:txBody>
          <a:bodyPr/>
          <a:lstStyle/>
          <a:p>
            <a:pPr algn="ctr"/>
            <a:r>
              <a:rPr lang="en-US" dirty="0" smtClean="0"/>
              <a:t>The  IT Value-Curve</a:t>
            </a:r>
            <a:endParaRPr lang="en-US" dirty="0"/>
          </a:p>
        </p:txBody>
      </p:sp>
      <p:pic>
        <p:nvPicPr>
          <p:cNvPr id="4" name="Picture 4"/>
          <p:cNvPicPr>
            <a:picLocks noChangeAspect="1"/>
          </p:cNvPicPr>
          <p:nvPr/>
        </p:nvPicPr>
        <p:blipFill>
          <a:blip r:embed="rId3"/>
          <a:srcRect/>
          <a:stretch>
            <a:fillRect/>
          </a:stretch>
        </p:blipFill>
        <p:spPr bwMode="auto">
          <a:xfrm>
            <a:off x="-12880" y="1193840"/>
            <a:ext cx="9135753" cy="4632775"/>
          </a:xfrm>
          <a:prstGeom prst="rect">
            <a:avLst/>
          </a:prstGeom>
          <a:noFill/>
          <a:ln w="9525">
            <a:noFill/>
            <a:miter lim="800000"/>
            <a:headEnd/>
            <a:tailEnd/>
          </a:ln>
        </p:spPr>
      </p:pic>
      <p:sp>
        <p:nvSpPr>
          <p:cNvPr id="6" name="TextBox 5"/>
          <p:cNvSpPr txBox="1">
            <a:spLocks noChangeArrowheads="1"/>
          </p:cNvSpPr>
          <p:nvPr/>
        </p:nvSpPr>
        <p:spPr bwMode="auto">
          <a:xfrm>
            <a:off x="6583052" y="5671375"/>
            <a:ext cx="2538412" cy="369887"/>
          </a:xfrm>
          <a:prstGeom prst="rect">
            <a:avLst/>
          </a:prstGeom>
          <a:noFill/>
          <a:ln w="9525">
            <a:noFill/>
            <a:miter lim="800000"/>
            <a:headEnd/>
            <a:tailEnd/>
          </a:ln>
        </p:spPr>
        <p:txBody>
          <a:bodyPr wrap="none">
            <a:spAutoFit/>
          </a:bodyPr>
          <a:lstStyle/>
          <a:p>
            <a:r>
              <a:rPr lang="en-US" i="1" dirty="0">
                <a:latin typeface="Calibri" pitchFamily="-105" charset="0"/>
              </a:rPr>
              <a:t>Credit: Gartner Research</a:t>
            </a:r>
          </a:p>
        </p:txBody>
      </p:sp>
      <p:sp>
        <p:nvSpPr>
          <p:cNvPr id="9" name="Left Arrow 8"/>
          <p:cNvSpPr/>
          <p:nvPr/>
        </p:nvSpPr>
        <p:spPr>
          <a:xfrm>
            <a:off x="6761404" y="4481849"/>
            <a:ext cx="2382595" cy="1244487"/>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b="1" dirty="0" smtClean="0">
                <a:solidFill>
                  <a:schemeClr val="tx1"/>
                </a:solidFill>
              </a:rPr>
              <a:t>Our Technical Capabilities</a:t>
            </a:r>
            <a:endParaRPr lang="en-US" sz="2000" b="1" dirty="0">
              <a:solidFill>
                <a:schemeClr val="tx1"/>
              </a:solidFill>
            </a:endParaRPr>
          </a:p>
        </p:txBody>
      </p:sp>
      <p:sp>
        <p:nvSpPr>
          <p:cNvPr id="12" name="Right Arrow 11"/>
          <p:cNvSpPr/>
          <p:nvPr/>
        </p:nvSpPr>
        <p:spPr>
          <a:xfrm>
            <a:off x="0" y="1601788"/>
            <a:ext cx="3206839" cy="288006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tx1"/>
                </a:solidFill>
              </a:rPr>
              <a:t>Our Institutional Capabilities</a:t>
            </a:r>
            <a:endParaRPr lang="en-US" sz="2400" b="1" dirty="0">
              <a:solidFill>
                <a:schemeClr val="tx1"/>
              </a:solidFill>
            </a:endParaRPr>
          </a:p>
        </p:txBody>
      </p:sp>
      <p:cxnSp>
        <p:nvCxnSpPr>
          <p:cNvPr id="16" name="Straight Connector 15"/>
          <p:cNvCxnSpPr/>
          <p:nvPr/>
        </p:nvCxnSpPr>
        <p:spPr>
          <a:xfrm>
            <a:off x="1841679" y="4649273"/>
            <a:ext cx="5138670" cy="0"/>
          </a:xfrm>
          <a:prstGeom prst="line">
            <a:avLst/>
          </a:prstGeom>
        </p:spPr>
        <p:style>
          <a:lnRef idx="2">
            <a:schemeClr val="accent1"/>
          </a:lnRef>
          <a:fillRef idx="0">
            <a:schemeClr val="accent1"/>
          </a:fillRef>
          <a:effectRef idx="1">
            <a:schemeClr val="accent1"/>
          </a:effectRef>
          <a:fontRef idx="minor">
            <a:schemeClr val="tx1"/>
          </a:fontRef>
        </p:style>
      </p:cxn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764"/>
            <a:ext cx="8382000" cy="1143000"/>
          </a:xfrm>
        </p:spPr>
        <p:txBody>
          <a:bodyPr/>
          <a:lstStyle/>
          <a:p>
            <a:r>
              <a:rPr lang="en-US" dirty="0" smtClean="0"/>
              <a:t>The Reporting Relationship for IT</a:t>
            </a:r>
            <a:endParaRPr lang="en-US" dirty="0"/>
          </a:p>
        </p:txBody>
      </p:sp>
      <p:graphicFrame>
        <p:nvGraphicFramePr>
          <p:cNvPr id="4" name="Diagram 3"/>
          <p:cNvGraphicFramePr/>
          <p:nvPr/>
        </p:nvGraphicFramePr>
        <p:xfrm>
          <a:off x="596715" y="458788"/>
          <a:ext cx="7753083"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764"/>
            <a:ext cx="8382000" cy="1143000"/>
          </a:xfrm>
        </p:spPr>
        <p:txBody>
          <a:bodyPr/>
          <a:lstStyle/>
          <a:p>
            <a:r>
              <a:rPr lang="en-US" dirty="0" smtClean="0"/>
              <a:t>The Reporting Relationship for IT</a:t>
            </a:r>
            <a:endParaRPr lang="en-US" dirty="0"/>
          </a:p>
        </p:txBody>
      </p:sp>
      <p:graphicFrame>
        <p:nvGraphicFramePr>
          <p:cNvPr id="4" name="Diagram 3"/>
          <p:cNvGraphicFramePr/>
          <p:nvPr/>
        </p:nvGraphicFramePr>
        <p:xfrm>
          <a:off x="596715" y="458788"/>
          <a:ext cx="7753083"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598768" y="4657399"/>
            <a:ext cx="6510115" cy="1231106"/>
          </a:xfrm>
          <a:prstGeom prst="rect">
            <a:avLst/>
          </a:prstGeom>
          <a:noFill/>
        </p:spPr>
        <p:txBody>
          <a:bodyPr wrap="none" rtlCol="0">
            <a:spAutoFit/>
          </a:bodyPr>
          <a:lstStyle/>
          <a:p>
            <a:r>
              <a:rPr lang="en-US" dirty="0" smtClean="0"/>
              <a:t>IT as an Academic Enabler:</a:t>
            </a:r>
          </a:p>
          <a:p>
            <a:pPr>
              <a:buFont typeface="Arial" pitchFamily="34" charset="0"/>
              <a:buChar char="•"/>
            </a:pPr>
            <a:r>
              <a:rPr lang="en-US" dirty="0" smtClean="0"/>
              <a:t> Signals importance to Academic Mission</a:t>
            </a:r>
          </a:p>
          <a:p>
            <a:pPr>
              <a:buFont typeface="Arial" pitchFamily="34" charset="0"/>
              <a:buChar char="•"/>
            </a:pPr>
            <a:r>
              <a:rPr lang="en-US" dirty="0" smtClean="0"/>
              <a:t> Clarifies priorities</a:t>
            </a:r>
          </a:p>
          <a:p>
            <a:pPr>
              <a:buFont typeface="Arial" pitchFamily="34" charset="0"/>
              <a:buChar char="•"/>
            </a:pPr>
            <a:r>
              <a:rPr lang="en-US" dirty="0" smtClean="0"/>
              <a:t> Creates opportunities for better relationships with academics</a:t>
            </a:r>
            <a:endParaRPr lang="en-US" dirty="0"/>
          </a:p>
        </p:txBody>
      </p:sp>
      <p:sp>
        <p:nvSpPr>
          <p:cNvPr id="7" name="Right Arrow 6"/>
          <p:cNvSpPr/>
          <p:nvPr/>
        </p:nvSpPr>
        <p:spPr>
          <a:xfrm rot="17214940">
            <a:off x="835251" y="3860781"/>
            <a:ext cx="978408" cy="420098"/>
          </a:xfrm>
          <a:prstGeom prst="rightArrow">
            <a:avLst/>
          </a:prstGeom>
          <a:solidFill>
            <a:schemeClr val="bg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764"/>
            <a:ext cx="8382000" cy="1143000"/>
          </a:xfrm>
        </p:spPr>
        <p:txBody>
          <a:bodyPr/>
          <a:lstStyle/>
          <a:p>
            <a:r>
              <a:rPr lang="en-US" dirty="0" smtClean="0"/>
              <a:t>The Reporting Relationship for IT</a:t>
            </a:r>
            <a:endParaRPr lang="en-US" dirty="0"/>
          </a:p>
        </p:txBody>
      </p:sp>
      <p:graphicFrame>
        <p:nvGraphicFramePr>
          <p:cNvPr id="4" name="Diagram 3"/>
          <p:cNvGraphicFramePr/>
          <p:nvPr/>
        </p:nvGraphicFramePr>
        <p:xfrm>
          <a:off x="596715" y="458788"/>
          <a:ext cx="7753083"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3853826" y="4657399"/>
            <a:ext cx="3342582" cy="1231106"/>
          </a:xfrm>
          <a:prstGeom prst="rect">
            <a:avLst/>
          </a:prstGeom>
          <a:noFill/>
        </p:spPr>
        <p:txBody>
          <a:bodyPr wrap="none" rtlCol="0">
            <a:spAutoFit/>
          </a:bodyPr>
          <a:lstStyle/>
          <a:p>
            <a:r>
              <a:rPr lang="en-US" dirty="0" smtClean="0"/>
              <a:t>IT as a strategic asset:</a:t>
            </a:r>
          </a:p>
          <a:p>
            <a:pPr>
              <a:buFont typeface="Arial" pitchFamily="34" charset="0"/>
              <a:buChar char="•"/>
            </a:pPr>
            <a:r>
              <a:rPr lang="en-US" dirty="0" smtClean="0"/>
              <a:t> Critical resources and assets</a:t>
            </a:r>
          </a:p>
          <a:p>
            <a:pPr>
              <a:buFont typeface="Arial" pitchFamily="34" charset="0"/>
              <a:buChar char="•"/>
            </a:pPr>
            <a:r>
              <a:rPr lang="en-US" dirty="0" smtClean="0"/>
              <a:t> Enabling institutional success</a:t>
            </a:r>
          </a:p>
          <a:p>
            <a:pPr>
              <a:buFont typeface="Arial" pitchFamily="34" charset="0"/>
              <a:buChar char="•"/>
            </a:pPr>
            <a:r>
              <a:rPr lang="en-US" dirty="0" smtClean="0"/>
              <a:t> Alignment with the mission</a:t>
            </a:r>
            <a:endParaRPr lang="en-US" dirty="0"/>
          </a:p>
        </p:txBody>
      </p:sp>
      <p:sp>
        <p:nvSpPr>
          <p:cNvPr id="8" name="Right Arrow 7"/>
          <p:cNvSpPr/>
          <p:nvPr/>
        </p:nvSpPr>
        <p:spPr>
          <a:xfrm rot="17214940">
            <a:off x="4835750" y="3860782"/>
            <a:ext cx="978408" cy="420098"/>
          </a:xfrm>
          <a:prstGeom prst="rightArrow">
            <a:avLst/>
          </a:prstGeom>
          <a:solidFill>
            <a:schemeClr val="bg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764"/>
            <a:ext cx="8382000" cy="1143000"/>
          </a:xfrm>
        </p:spPr>
        <p:txBody>
          <a:bodyPr/>
          <a:lstStyle/>
          <a:p>
            <a:r>
              <a:rPr lang="en-US" dirty="0" smtClean="0"/>
              <a:t>The Reporting Relationship for IT</a:t>
            </a:r>
            <a:endParaRPr lang="en-US" dirty="0"/>
          </a:p>
        </p:txBody>
      </p:sp>
      <p:graphicFrame>
        <p:nvGraphicFramePr>
          <p:cNvPr id="4" name="Diagram 3"/>
          <p:cNvGraphicFramePr/>
          <p:nvPr/>
        </p:nvGraphicFramePr>
        <p:xfrm>
          <a:off x="596715" y="458788"/>
          <a:ext cx="7753083"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2450015" y="4657399"/>
            <a:ext cx="3560590" cy="1508105"/>
          </a:xfrm>
          <a:prstGeom prst="rect">
            <a:avLst/>
          </a:prstGeom>
          <a:noFill/>
        </p:spPr>
        <p:txBody>
          <a:bodyPr wrap="none" rtlCol="0">
            <a:spAutoFit/>
          </a:bodyPr>
          <a:lstStyle/>
          <a:p>
            <a:r>
              <a:rPr lang="en-US" dirty="0" smtClean="0"/>
              <a:t>IT as a Cost Center:</a:t>
            </a:r>
          </a:p>
          <a:p>
            <a:pPr>
              <a:buFont typeface="Arial" pitchFamily="34" charset="0"/>
              <a:buChar char="•"/>
            </a:pPr>
            <a:r>
              <a:rPr lang="en-US" dirty="0" smtClean="0"/>
              <a:t> Focus on transactional services</a:t>
            </a:r>
          </a:p>
          <a:p>
            <a:pPr>
              <a:buFont typeface="Arial" pitchFamily="34" charset="0"/>
              <a:buChar char="•"/>
            </a:pPr>
            <a:r>
              <a:rPr lang="en-US" dirty="0" smtClean="0"/>
              <a:t> Low cost, “easy” solutions</a:t>
            </a:r>
          </a:p>
          <a:p>
            <a:pPr>
              <a:buFont typeface="Arial" pitchFamily="34" charset="0"/>
              <a:buChar char="•"/>
            </a:pPr>
            <a:r>
              <a:rPr lang="en-US" dirty="0" smtClean="0"/>
              <a:t> Economics drive decisions</a:t>
            </a:r>
          </a:p>
          <a:p>
            <a:pPr>
              <a:buFont typeface="Arial" pitchFamily="34" charset="0"/>
              <a:buChar char="•"/>
            </a:pPr>
            <a:endParaRPr lang="en-US" dirty="0"/>
          </a:p>
        </p:txBody>
      </p:sp>
      <p:sp>
        <p:nvSpPr>
          <p:cNvPr id="8" name="Right Arrow 7"/>
          <p:cNvSpPr/>
          <p:nvPr/>
        </p:nvSpPr>
        <p:spPr>
          <a:xfrm rot="17214940">
            <a:off x="2854551" y="3860781"/>
            <a:ext cx="978408" cy="420098"/>
          </a:xfrm>
          <a:prstGeom prst="rightArrow">
            <a:avLst/>
          </a:prstGeom>
          <a:solidFill>
            <a:schemeClr val="bg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4343400" y="3788302"/>
            <a:ext cx="3365500" cy="461665"/>
          </a:xfrm>
          <a:prstGeom prst="rect">
            <a:avLst/>
          </a:prstGeom>
          <a:noFill/>
        </p:spPr>
        <p:txBody>
          <a:bodyPr wrap="square" rtlCol="0">
            <a:spAutoFit/>
          </a:bodyPr>
          <a:lstStyle/>
          <a:p>
            <a:r>
              <a:rPr lang="en-US" sz="2400" b="1" dirty="0" smtClean="0">
                <a:solidFill>
                  <a:srgbClr val="002060"/>
                </a:solidFill>
              </a:rPr>
              <a:t>Responding to Crises</a:t>
            </a:r>
            <a:endParaRPr lang="en-US" sz="2400" b="1" dirty="0">
              <a:solidFill>
                <a:srgbClr val="002060"/>
              </a:solidFill>
            </a:endParaRPr>
          </a:p>
        </p:txBody>
      </p:sp>
      <p:sp>
        <p:nvSpPr>
          <p:cNvPr id="12" name="TextBox 11"/>
          <p:cNvSpPr txBox="1"/>
          <p:nvPr/>
        </p:nvSpPr>
        <p:spPr>
          <a:xfrm>
            <a:off x="0" y="5334507"/>
            <a:ext cx="2291012" cy="830997"/>
          </a:xfrm>
          <a:prstGeom prst="rect">
            <a:avLst/>
          </a:prstGeom>
          <a:noFill/>
        </p:spPr>
        <p:txBody>
          <a:bodyPr wrap="none" rtlCol="0">
            <a:spAutoFit/>
          </a:bodyPr>
          <a:lstStyle/>
          <a:p>
            <a:r>
              <a:rPr lang="en-US" sz="2400" b="1" dirty="0" smtClean="0">
                <a:solidFill>
                  <a:srgbClr val="002060"/>
                </a:solidFill>
              </a:rPr>
              <a:t>Keep Services</a:t>
            </a:r>
          </a:p>
          <a:p>
            <a:r>
              <a:rPr lang="en-US" sz="2400" b="1" dirty="0" smtClean="0">
                <a:solidFill>
                  <a:srgbClr val="002060"/>
                </a:solidFill>
              </a:rPr>
              <a:t>Running</a:t>
            </a:r>
            <a:endParaRPr lang="en-US" sz="2400" b="1" dirty="0">
              <a:solidFill>
                <a:srgbClr val="002060"/>
              </a:solidFill>
            </a:endParaRPr>
          </a:p>
        </p:txBody>
      </p:sp>
      <p:sp>
        <p:nvSpPr>
          <p:cNvPr id="13" name="TextBox 12"/>
          <p:cNvSpPr txBox="1"/>
          <p:nvPr/>
        </p:nvSpPr>
        <p:spPr>
          <a:xfrm>
            <a:off x="272138" y="4061123"/>
            <a:ext cx="2476960" cy="461665"/>
          </a:xfrm>
          <a:prstGeom prst="rect">
            <a:avLst/>
          </a:prstGeom>
          <a:noFill/>
        </p:spPr>
        <p:txBody>
          <a:bodyPr wrap="none" rtlCol="0">
            <a:spAutoFit/>
          </a:bodyPr>
          <a:lstStyle/>
          <a:p>
            <a:r>
              <a:rPr lang="en-US" sz="2400" b="1" dirty="0" smtClean="0">
                <a:solidFill>
                  <a:srgbClr val="002060"/>
                </a:solidFill>
              </a:rPr>
              <a:t>Highly Reactive</a:t>
            </a:r>
            <a:endParaRPr lang="en-US" sz="2400" b="1" dirty="0">
              <a:solidFill>
                <a:srgbClr val="002060"/>
              </a:solidFill>
            </a:endParaRPr>
          </a:p>
        </p:txBody>
      </p:sp>
      <p:sp>
        <p:nvSpPr>
          <p:cNvPr id="14" name="TextBox 13"/>
          <p:cNvSpPr txBox="1"/>
          <p:nvPr/>
        </p:nvSpPr>
        <p:spPr>
          <a:xfrm>
            <a:off x="6832600" y="4389667"/>
            <a:ext cx="2273300" cy="830997"/>
          </a:xfrm>
          <a:prstGeom prst="rect">
            <a:avLst/>
          </a:prstGeom>
          <a:noFill/>
        </p:spPr>
        <p:txBody>
          <a:bodyPr wrap="square" rtlCol="0">
            <a:spAutoFit/>
          </a:bodyPr>
          <a:lstStyle/>
          <a:p>
            <a:pPr algn="ctr"/>
            <a:r>
              <a:rPr lang="en-US" sz="2400" b="1" dirty="0" smtClean="0">
                <a:solidFill>
                  <a:srgbClr val="002060"/>
                </a:solidFill>
              </a:rPr>
              <a:t>Deferred</a:t>
            </a:r>
          </a:p>
          <a:p>
            <a:pPr algn="ctr"/>
            <a:r>
              <a:rPr lang="en-US" sz="2400" b="1" dirty="0" smtClean="0">
                <a:solidFill>
                  <a:srgbClr val="002060"/>
                </a:solidFill>
              </a:rPr>
              <a:t>Maintenance</a:t>
            </a:r>
            <a:endParaRPr lang="en-US" sz="2400" b="1" dirty="0">
              <a:solidFill>
                <a:srgbClr val="002060"/>
              </a:solidFill>
            </a:endParaRPr>
          </a:p>
        </p:txBody>
      </p:sp>
      <p:sp>
        <p:nvSpPr>
          <p:cNvPr id="15" name="TextBox 14"/>
          <p:cNvSpPr txBox="1"/>
          <p:nvPr/>
        </p:nvSpPr>
        <p:spPr>
          <a:xfrm>
            <a:off x="6010605" y="5512307"/>
            <a:ext cx="2660198" cy="461665"/>
          </a:xfrm>
          <a:prstGeom prst="rect">
            <a:avLst/>
          </a:prstGeom>
          <a:noFill/>
        </p:spPr>
        <p:txBody>
          <a:bodyPr wrap="square" rtlCol="0">
            <a:spAutoFit/>
          </a:bodyPr>
          <a:lstStyle/>
          <a:p>
            <a:pPr algn="ctr"/>
            <a:r>
              <a:rPr lang="en-US" sz="2400" b="1" dirty="0" smtClean="0">
                <a:solidFill>
                  <a:srgbClr val="B30838"/>
                </a:solidFill>
              </a:rPr>
              <a:t>Relationships!!!</a:t>
            </a:r>
            <a:endParaRPr lang="en-US" sz="2400" b="1" dirty="0">
              <a:solidFill>
                <a:srgbClr val="B30838"/>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764"/>
            <a:ext cx="8382000" cy="1143000"/>
          </a:xfrm>
        </p:spPr>
        <p:txBody>
          <a:bodyPr/>
          <a:lstStyle/>
          <a:p>
            <a:r>
              <a:rPr lang="en-US" dirty="0" smtClean="0"/>
              <a:t>The Reporting Relationship for IT</a:t>
            </a:r>
            <a:endParaRPr lang="en-US" dirty="0"/>
          </a:p>
        </p:txBody>
      </p:sp>
      <p:graphicFrame>
        <p:nvGraphicFramePr>
          <p:cNvPr id="4" name="Diagram 3"/>
          <p:cNvGraphicFramePr/>
          <p:nvPr/>
        </p:nvGraphicFramePr>
        <p:xfrm>
          <a:off x="596715" y="458788"/>
          <a:ext cx="7753083"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598768" y="4657399"/>
            <a:ext cx="6510115" cy="1231106"/>
          </a:xfrm>
          <a:prstGeom prst="rect">
            <a:avLst/>
          </a:prstGeom>
          <a:noFill/>
        </p:spPr>
        <p:txBody>
          <a:bodyPr wrap="none" rtlCol="0">
            <a:spAutoFit/>
          </a:bodyPr>
          <a:lstStyle/>
          <a:p>
            <a:r>
              <a:rPr lang="en-US" dirty="0" smtClean="0"/>
              <a:t>IT as an Academic Enabler:</a:t>
            </a:r>
          </a:p>
          <a:p>
            <a:pPr>
              <a:buFont typeface="Arial" pitchFamily="34" charset="0"/>
              <a:buChar char="•"/>
            </a:pPr>
            <a:r>
              <a:rPr lang="en-US" dirty="0" smtClean="0"/>
              <a:t> Signals importance to Academic Mission</a:t>
            </a:r>
          </a:p>
          <a:p>
            <a:pPr>
              <a:buFont typeface="Arial" pitchFamily="34" charset="0"/>
              <a:buChar char="•"/>
            </a:pPr>
            <a:r>
              <a:rPr lang="en-US" dirty="0" smtClean="0"/>
              <a:t> Clarifies priorities</a:t>
            </a:r>
          </a:p>
          <a:p>
            <a:pPr>
              <a:buFont typeface="Arial" pitchFamily="34" charset="0"/>
              <a:buChar char="•"/>
            </a:pPr>
            <a:r>
              <a:rPr lang="en-US" dirty="0" smtClean="0"/>
              <a:t> Creates opportunities for better relationships with academics</a:t>
            </a:r>
            <a:endParaRPr lang="en-US" dirty="0"/>
          </a:p>
        </p:txBody>
      </p:sp>
      <p:sp>
        <p:nvSpPr>
          <p:cNvPr id="7" name="Right Arrow 6"/>
          <p:cNvSpPr/>
          <p:nvPr/>
        </p:nvSpPr>
        <p:spPr>
          <a:xfrm rot="17214940">
            <a:off x="835251" y="3860781"/>
            <a:ext cx="978408" cy="420098"/>
          </a:xfrm>
          <a:prstGeom prst="rightArrow">
            <a:avLst/>
          </a:prstGeom>
          <a:solidFill>
            <a:schemeClr val="bg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2850538" y="2995405"/>
            <a:ext cx="1987852" cy="830997"/>
          </a:xfrm>
          <a:prstGeom prst="rect">
            <a:avLst/>
          </a:prstGeom>
          <a:noFill/>
        </p:spPr>
        <p:txBody>
          <a:bodyPr wrap="none" rtlCol="0">
            <a:spAutoFit/>
          </a:bodyPr>
          <a:lstStyle/>
          <a:p>
            <a:pPr algn="ctr"/>
            <a:r>
              <a:rPr lang="en-US" sz="2400" b="1" dirty="0" smtClean="0">
                <a:solidFill>
                  <a:srgbClr val="002060"/>
                </a:solidFill>
              </a:rPr>
              <a:t>Provost</a:t>
            </a:r>
          </a:p>
          <a:p>
            <a:pPr algn="ctr"/>
            <a:r>
              <a:rPr lang="en-US" sz="2400" b="1" dirty="0" smtClean="0">
                <a:solidFill>
                  <a:srgbClr val="002060"/>
                </a:solidFill>
              </a:rPr>
              <a:t>as Advocate</a:t>
            </a:r>
            <a:endParaRPr lang="en-US" sz="2400" b="1" dirty="0">
              <a:solidFill>
                <a:srgbClr val="002060"/>
              </a:solidFill>
            </a:endParaRPr>
          </a:p>
        </p:txBody>
      </p:sp>
      <p:sp>
        <p:nvSpPr>
          <p:cNvPr id="9" name="TextBox 8"/>
          <p:cNvSpPr txBox="1"/>
          <p:nvPr/>
        </p:nvSpPr>
        <p:spPr>
          <a:xfrm>
            <a:off x="6328576" y="3126176"/>
            <a:ext cx="2510624" cy="830997"/>
          </a:xfrm>
          <a:prstGeom prst="rect">
            <a:avLst/>
          </a:prstGeom>
          <a:noFill/>
        </p:spPr>
        <p:txBody>
          <a:bodyPr wrap="none" rtlCol="0">
            <a:spAutoFit/>
          </a:bodyPr>
          <a:lstStyle/>
          <a:p>
            <a:r>
              <a:rPr lang="en-US" sz="2400" b="1" dirty="0" smtClean="0">
                <a:solidFill>
                  <a:srgbClr val="002060"/>
                </a:solidFill>
              </a:rPr>
              <a:t>Decisions Made</a:t>
            </a:r>
          </a:p>
          <a:p>
            <a:pPr algn="ctr"/>
            <a:r>
              <a:rPr lang="en-US" sz="2400" b="1" dirty="0" smtClean="0">
                <a:solidFill>
                  <a:srgbClr val="002060"/>
                </a:solidFill>
              </a:rPr>
              <a:t>in Context</a:t>
            </a:r>
            <a:endParaRPr lang="en-US" sz="2400" b="1" dirty="0">
              <a:solidFill>
                <a:srgbClr val="002060"/>
              </a:solidFill>
            </a:endParaRPr>
          </a:p>
        </p:txBody>
      </p:sp>
      <p:sp>
        <p:nvSpPr>
          <p:cNvPr id="10" name="TextBox 9"/>
          <p:cNvSpPr txBox="1"/>
          <p:nvPr/>
        </p:nvSpPr>
        <p:spPr>
          <a:xfrm>
            <a:off x="4006278" y="3957173"/>
            <a:ext cx="2558714" cy="830997"/>
          </a:xfrm>
          <a:prstGeom prst="rect">
            <a:avLst/>
          </a:prstGeom>
          <a:noFill/>
        </p:spPr>
        <p:txBody>
          <a:bodyPr wrap="none" rtlCol="0">
            <a:spAutoFit/>
          </a:bodyPr>
          <a:lstStyle/>
          <a:p>
            <a:pPr algn="ctr"/>
            <a:r>
              <a:rPr lang="en-US" sz="2400" b="1" dirty="0" smtClean="0">
                <a:solidFill>
                  <a:srgbClr val="002060"/>
                </a:solidFill>
              </a:rPr>
              <a:t>Support College</a:t>
            </a:r>
          </a:p>
          <a:p>
            <a:pPr algn="ctr"/>
            <a:r>
              <a:rPr lang="en-US" sz="2400" b="1" dirty="0" smtClean="0">
                <a:solidFill>
                  <a:srgbClr val="002060"/>
                </a:solidFill>
              </a:rPr>
              <a:t>Wide Priorities</a:t>
            </a:r>
            <a:endParaRPr lang="en-US" sz="2400" b="1" dirty="0">
              <a:solidFill>
                <a:srgbClr val="002060"/>
              </a:solidFill>
            </a:endParaRPr>
          </a:p>
        </p:txBody>
      </p:sp>
      <p:sp>
        <p:nvSpPr>
          <p:cNvPr id="11" name="TextBox 10"/>
          <p:cNvSpPr txBox="1"/>
          <p:nvPr/>
        </p:nvSpPr>
        <p:spPr>
          <a:xfrm>
            <a:off x="6564992" y="4522788"/>
            <a:ext cx="2199641" cy="830997"/>
          </a:xfrm>
          <a:prstGeom prst="rect">
            <a:avLst/>
          </a:prstGeom>
          <a:noFill/>
        </p:spPr>
        <p:txBody>
          <a:bodyPr wrap="none" rtlCol="0">
            <a:spAutoFit/>
          </a:bodyPr>
          <a:lstStyle/>
          <a:p>
            <a:pPr algn="ctr"/>
            <a:r>
              <a:rPr lang="en-US" sz="2400" b="1" dirty="0" smtClean="0">
                <a:solidFill>
                  <a:srgbClr val="002060"/>
                </a:solidFill>
              </a:rPr>
              <a:t>It’s About</a:t>
            </a:r>
          </a:p>
          <a:p>
            <a:pPr algn="ctr"/>
            <a:r>
              <a:rPr lang="en-US" sz="2400" b="1" dirty="0" smtClean="0">
                <a:solidFill>
                  <a:srgbClr val="002060"/>
                </a:solidFill>
              </a:rPr>
              <a:t>Opportunities</a:t>
            </a:r>
            <a:endParaRPr lang="en-US" sz="2400" b="1" dirty="0">
              <a:solidFill>
                <a:srgbClr val="002060"/>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320764"/>
            <a:ext cx="6443932" cy="1143000"/>
          </a:xfrm>
        </p:spPr>
        <p:txBody>
          <a:bodyPr/>
          <a:lstStyle/>
          <a:p>
            <a:pPr algn="ctr"/>
            <a:r>
              <a:rPr lang="en-US" dirty="0" smtClean="0"/>
              <a:t>It’s About partnerships</a:t>
            </a:r>
            <a:endParaRPr lang="en-US" dirty="0"/>
          </a:p>
        </p:txBody>
      </p:sp>
      <p:sp>
        <p:nvSpPr>
          <p:cNvPr id="13" name="TextBox 12"/>
          <p:cNvSpPr txBox="1"/>
          <p:nvPr/>
        </p:nvSpPr>
        <p:spPr>
          <a:xfrm>
            <a:off x="0" y="5290877"/>
            <a:ext cx="9144000" cy="461665"/>
          </a:xfrm>
          <a:prstGeom prst="rect">
            <a:avLst/>
          </a:prstGeom>
          <a:noFill/>
        </p:spPr>
        <p:txBody>
          <a:bodyPr wrap="square" rtlCol="0">
            <a:spAutoFit/>
          </a:bodyPr>
          <a:lstStyle/>
          <a:p>
            <a:pPr algn="ctr"/>
            <a:r>
              <a:rPr lang="en-US" sz="2400" b="1" dirty="0" smtClean="0">
                <a:solidFill>
                  <a:srgbClr val="002060"/>
                </a:solidFill>
              </a:rPr>
              <a:t>First, ask for what you really need</a:t>
            </a:r>
            <a:endParaRPr lang="en-US" sz="2400" b="1" dirty="0">
              <a:solidFill>
                <a:srgbClr val="002060"/>
              </a:solidFill>
            </a:endParaRPr>
          </a:p>
        </p:txBody>
      </p:sp>
      <p:pic>
        <p:nvPicPr>
          <p:cNvPr id="67586" name="Picture 2"/>
          <p:cNvPicPr>
            <a:picLocks noChangeAspect="1" noChangeArrowheads="1"/>
          </p:cNvPicPr>
          <p:nvPr/>
        </p:nvPicPr>
        <p:blipFill>
          <a:blip r:embed="rId3"/>
          <a:srcRect/>
          <a:stretch>
            <a:fillRect/>
          </a:stretch>
        </p:blipFill>
        <p:spPr bwMode="auto">
          <a:xfrm>
            <a:off x="1097080" y="3536646"/>
            <a:ext cx="1160214" cy="1215462"/>
          </a:xfrm>
          <a:prstGeom prst="rect">
            <a:avLst/>
          </a:prstGeom>
          <a:noFill/>
          <a:ln w="9525">
            <a:noFill/>
            <a:miter lim="800000"/>
            <a:headEnd/>
            <a:tailEnd/>
          </a:ln>
        </p:spPr>
      </p:pic>
      <p:pic>
        <p:nvPicPr>
          <p:cNvPr id="17" name="Picture 16" descr="exec.jpg"/>
          <p:cNvPicPr>
            <a:picLocks noChangeAspect="1"/>
          </p:cNvPicPr>
          <p:nvPr/>
        </p:nvPicPr>
        <p:blipFill>
          <a:blip r:embed="rId4"/>
          <a:stretch>
            <a:fillRect/>
          </a:stretch>
        </p:blipFill>
        <p:spPr>
          <a:xfrm>
            <a:off x="6624912" y="3578263"/>
            <a:ext cx="1399623" cy="1215462"/>
          </a:xfrm>
          <a:prstGeom prst="rect">
            <a:avLst/>
          </a:prstGeom>
        </p:spPr>
      </p:pic>
      <p:sp>
        <p:nvSpPr>
          <p:cNvPr id="26" name="Rounded Rectangular Callout 25"/>
          <p:cNvSpPr/>
          <p:nvPr/>
        </p:nvSpPr>
        <p:spPr>
          <a:xfrm>
            <a:off x="457199" y="1399309"/>
            <a:ext cx="3155431" cy="1759527"/>
          </a:xfrm>
          <a:prstGeom prst="wedgeRoundRectCallou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7" name="Rounded Rectangular Callout 26"/>
          <p:cNvSpPr/>
          <p:nvPr/>
        </p:nvSpPr>
        <p:spPr>
          <a:xfrm flipH="1">
            <a:off x="5212080" y="1399309"/>
            <a:ext cx="3106620" cy="1759527"/>
          </a:xfrm>
          <a:prstGeom prst="wedgeRoundRectCallou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1" name="TextBox 30"/>
          <p:cNvSpPr txBox="1"/>
          <p:nvPr/>
        </p:nvSpPr>
        <p:spPr>
          <a:xfrm>
            <a:off x="689548" y="1636308"/>
            <a:ext cx="2563318" cy="1200329"/>
          </a:xfrm>
          <a:prstGeom prst="rect">
            <a:avLst/>
          </a:prstGeom>
          <a:noFill/>
        </p:spPr>
        <p:txBody>
          <a:bodyPr wrap="square" rtlCol="0">
            <a:spAutoFit/>
          </a:bodyPr>
          <a:lstStyle/>
          <a:p>
            <a:r>
              <a:rPr lang="en-US" dirty="0" smtClean="0">
                <a:solidFill>
                  <a:schemeClr val="tx2"/>
                </a:solidFill>
              </a:rPr>
              <a:t>We need $X and Y Months to accomplish this goal the Right Way.</a:t>
            </a:r>
          </a:p>
        </p:txBody>
      </p:sp>
      <p:sp>
        <p:nvSpPr>
          <p:cNvPr id="32" name="TextBox 31"/>
          <p:cNvSpPr txBox="1"/>
          <p:nvPr/>
        </p:nvSpPr>
        <p:spPr>
          <a:xfrm>
            <a:off x="5544765" y="1524430"/>
            <a:ext cx="2629670" cy="1200329"/>
          </a:xfrm>
          <a:prstGeom prst="rect">
            <a:avLst/>
          </a:prstGeom>
          <a:noFill/>
        </p:spPr>
        <p:txBody>
          <a:bodyPr wrap="square" rtlCol="0">
            <a:spAutoFit/>
          </a:bodyPr>
          <a:lstStyle/>
          <a:p>
            <a:r>
              <a:rPr lang="en-US" dirty="0" smtClean="0"/>
              <a:t>Great!  Give us your best estimate, so that Strategic Planning can be more accurate.</a:t>
            </a:r>
            <a:endParaRPr lang="en-US" dirty="0"/>
          </a:p>
        </p:txBody>
      </p:sp>
      <p:sp>
        <p:nvSpPr>
          <p:cNvPr id="12" name="TextBox 11"/>
          <p:cNvSpPr txBox="1"/>
          <p:nvPr/>
        </p:nvSpPr>
        <p:spPr>
          <a:xfrm>
            <a:off x="224444" y="3857105"/>
            <a:ext cx="8614756" cy="461665"/>
          </a:xfrm>
          <a:prstGeom prst="rect">
            <a:avLst/>
          </a:prstGeom>
          <a:noFill/>
        </p:spPr>
        <p:txBody>
          <a:bodyPr wrap="square" rtlCol="0">
            <a:spAutoFit/>
          </a:bodyPr>
          <a:lstStyle/>
          <a:p>
            <a:pPr algn="ctr"/>
            <a:r>
              <a:rPr lang="en-US" sz="2400" b="1" dirty="0" smtClean="0">
                <a:solidFill>
                  <a:srgbClr val="002060"/>
                </a:solidFill>
              </a:rPr>
              <a:t>ITS  </a:t>
            </a:r>
            <a:r>
              <a:rPr lang="en-US" sz="2400" b="1" dirty="0" smtClean="0">
                <a:solidFill>
                  <a:srgbClr val="002060"/>
                </a:solidFill>
                <a:sym typeface="Wingdings" pitchFamily="2" charset="2"/>
              </a:rPr>
              <a:t>    Senior Leadership</a:t>
            </a:r>
            <a:endParaRPr lang="en-US" sz="2400" b="1" dirty="0">
              <a:solidFill>
                <a:srgbClr val="002060"/>
              </a:solidFill>
            </a:endParaRPr>
          </a:p>
        </p:txBody>
      </p:sp>
    </p:spTree>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It’s </a:t>
            </a:r>
            <a:r>
              <a:rPr lang="en-US" dirty="0" smtClean="0">
                <a:solidFill>
                  <a:srgbClr val="FF0000"/>
                </a:solidFill>
              </a:rPr>
              <a:t>not</a:t>
            </a:r>
            <a:r>
              <a:rPr lang="en-US" dirty="0" smtClean="0"/>
              <a:t> About the past</a:t>
            </a:r>
            <a:endParaRPr lang="en-US" dirty="0"/>
          </a:p>
        </p:txBody>
      </p:sp>
      <p:sp>
        <p:nvSpPr>
          <p:cNvPr id="13" name="TextBox 12"/>
          <p:cNvSpPr txBox="1"/>
          <p:nvPr/>
        </p:nvSpPr>
        <p:spPr>
          <a:xfrm>
            <a:off x="3591100" y="1256498"/>
            <a:ext cx="5503025" cy="461665"/>
          </a:xfrm>
          <a:prstGeom prst="rect">
            <a:avLst/>
          </a:prstGeom>
          <a:noFill/>
        </p:spPr>
        <p:txBody>
          <a:bodyPr wrap="square" rtlCol="0">
            <a:spAutoFit/>
          </a:bodyPr>
          <a:lstStyle/>
          <a:p>
            <a:r>
              <a:rPr lang="en-US" sz="2400" b="1" i="1" dirty="0" smtClean="0">
                <a:solidFill>
                  <a:schemeClr val="bg1">
                    <a:lumMod val="50000"/>
                  </a:schemeClr>
                </a:solidFill>
              </a:rPr>
              <a:t>Not asking “The Right Question”</a:t>
            </a:r>
            <a:endParaRPr lang="en-US" sz="2400" b="1" i="1" dirty="0">
              <a:solidFill>
                <a:schemeClr val="bg1">
                  <a:lumMod val="50000"/>
                </a:schemeClr>
              </a:solidFill>
            </a:endParaRPr>
          </a:p>
        </p:txBody>
      </p:sp>
      <p:pic>
        <p:nvPicPr>
          <p:cNvPr id="14" name="Picture 2"/>
          <p:cNvPicPr>
            <a:picLocks noChangeAspect="1" noChangeArrowheads="1"/>
          </p:cNvPicPr>
          <p:nvPr/>
        </p:nvPicPr>
        <p:blipFill>
          <a:blip r:embed="rId3"/>
          <a:srcRect/>
          <a:stretch>
            <a:fillRect/>
          </a:stretch>
        </p:blipFill>
        <p:spPr bwMode="auto">
          <a:xfrm>
            <a:off x="398830" y="3715131"/>
            <a:ext cx="942234" cy="987102"/>
          </a:xfrm>
          <a:prstGeom prst="rect">
            <a:avLst/>
          </a:prstGeom>
          <a:noFill/>
          <a:ln w="9525">
            <a:noFill/>
            <a:miter lim="800000"/>
            <a:headEnd/>
            <a:tailEnd/>
          </a:ln>
        </p:spPr>
      </p:pic>
      <p:sp>
        <p:nvSpPr>
          <p:cNvPr id="19" name="Title 1"/>
          <p:cNvSpPr txBox="1">
            <a:spLocks/>
          </p:cNvSpPr>
          <p:nvPr/>
        </p:nvSpPr>
        <p:spPr>
          <a:xfrm>
            <a:off x="459975" y="1758313"/>
            <a:ext cx="8382000" cy="1143000"/>
          </a:xfrm>
          <a:prstGeom prst="rect">
            <a:avLst/>
          </a:prstGeom>
        </p:spPr>
        <p:txBody>
          <a:bodyPr vert="horz" wrap="square" lIns="91440" tIns="45720" rIns="91440" bIns="45720" numCol="1" anchor="ctr" anchorCtr="0" compatLnSpc="1">
            <a:prstTxWarp prst="textNoShape">
              <a:avLst/>
            </a:prstTxWarp>
            <a:norm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3000" b="1" i="0" u="none" strike="noStrike" kern="1200" cap="all" spc="0" normalizeH="0" baseline="0" noProof="0" dirty="0" smtClean="0">
                <a:ln>
                  <a:noFill/>
                </a:ln>
                <a:solidFill>
                  <a:schemeClr val="tx1"/>
                </a:solidFill>
                <a:effectLst/>
                <a:uLnTx/>
                <a:uFillTx/>
                <a:latin typeface="Arial"/>
                <a:ea typeface="ＭＳ Ｐゴシック" pitchFamily="48" charset="-128"/>
                <a:cs typeface="Arial"/>
              </a:rPr>
              <a:t>It’s </a:t>
            </a:r>
            <a:r>
              <a:rPr kumimoji="0" lang="en-US" sz="3000" b="1" i="0" u="none" strike="noStrike" kern="1200" cap="all" spc="0" normalizeH="0" baseline="0" noProof="0" dirty="0" smtClean="0">
                <a:ln>
                  <a:noFill/>
                </a:ln>
                <a:solidFill>
                  <a:srgbClr val="FF0000"/>
                </a:solidFill>
                <a:effectLst/>
                <a:uLnTx/>
                <a:uFillTx/>
                <a:latin typeface="Arial"/>
                <a:ea typeface="ＭＳ Ｐゴシック" pitchFamily="48" charset="-128"/>
                <a:cs typeface="Arial"/>
              </a:rPr>
              <a:t>not</a:t>
            </a:r>
            <a:r>
              <a:rPr kumimoji="0" lang="en-US" sz="3000" b="1" i="0" u="none" strike="noStrike" kern="1200" cap="all" spc="0" normalizeH="0" baseline="0" noProof="0" dirty="0" smtClean="0">
                <a:ln>
                  <a:noFill/>
                </a:ln>
                <a:solidFill>
                  <a:schemeClr val="tx1"/>
                </a:solidFill>
                <a:effectLst/>
                <a:uLnTx/>
                <a:uFillTx/>
                <a:latin typeface="Arial"/>
                <a:ea typeface="ＭＳ Ｐゴシック" pitchFamily="48" charset="-128"/>
                <a:cs typeface="Arial"/>
              </a:rPr>
              <a:t> About Technology</a:t>
            </a:r>
            <a:endParaRPr kumimoji="0" lang="en-US" sz="3000" b="1" i="0" u="none" strike="noStrike" kern="1200" cap="all" spc="0" normalizeH="0" baseline="0" noProof="0" dirty="0">
              <a:ln>
                <a:noFill/>
              </a:ln>
              <a:solidFill>
                <a:schemeClr val="tx1"/>
              </a:solidFill>
              <a:effectLst/>
              <a:uLnTx/>
              <a:uFillTx/>
              <a:latin typeface="Arial"/>
              <a:ea typeface="ＭＳ Ｐゴシック" pitchFamily="48" charset="-128"/>
              <a:cs typeface="Arial"/>
            </a:endParaRPr>
          </a:p>
        </p:txBody>
      </p:sp>
      <p:sp>
        <p:nvSpPr>
          <p:cNvPr id="20" name="Title 1"/>
          <p:cNvSpPr txBox="1">
            <a:spLocks/>
          </p:cNvSpPr>
          <p:nvPr/>
        </p:nvSpPr>
        <p:spPr>
          <a:xfrm>
            <a:off x="462750" y="2991338"/>
            <a:ext cx="8382000" cy="1143000"/>
          </a:xfrm>
          <a:prstGeom prst="rect">
            <a:avLst/>
          </a:prstGeom>
        </p:spPr>
        <p:txBody>
          <a:bodyPr vert="horz" wrap="square" lIns="91440" tIns="45720" rIns="91440" bIns="45720" numCol="1" anchor="ctr" anchorCtr="0" compatLnSpc="1">
            <a:prstTxWarp prst="textNoShape">
              <a:avLst/>
            </a:prstTxWarp>
            <a:norm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3000" b="1" i="0" u="none" strike="noStrike" kern="1200" cap="all" spc="0" normalizeH="0" baseline="0" noProof="0" dirty="0" smtClean="0">
                <a:ln>
                  <a:noFill/>
                </a:ln>
                <a:solidFill>
                  <a:schemeClr val="tx1"/>
                </a:solidFill>
                <a:effectLst/>
                <a:uLnTx/>
                <a:uFillTx/>
                <a:latin typeface="Arial"/>
                <a:ea typeface="ＭＳ Ｐゴシック" pitchFamily="48" charset="-128"/>
                <a:cs typeface="Arial"/>
              </a:rPr>
              <a:t>It’s </a:t>
            </a:r>
            <a:r>
              <a:rPr kumimoji="0" lang="en-US" sz="3000" b="1" i="0" u="none" strike="noStrike" kern="1200" cap="all" spc="0" normalizeH="0" baseline="0" noProof="0" dirty="0" smtClean="0">
                <a:ln>
                  <a:noFill/>
                </a:ln>
                <a:solidFill>
                  <a:srgbClr val="FF0000"/>
                </a:solidFill>
                <a:effectLst/>
                <a:uLnTx/>
                <a:uFillTx/>
                <a:latin typeface="Arial"/>
                <a:ea typeface="ＭＳ Ｐゴシック" pitchFamily="48" charset="-128"/>
                <a:cs typeface="Arial"/>
              </a:rPr>
              <a:t>not</a:t>
            </a:r>
            <a:r>
              <a:rPr kumimoji="0" lang="en-US" sz="3000" b="1" i="0" u="none" strike="noStrike" kern="1200" cap="all" spc="0" normalizeH="0" baseline="0" noProof="0" dirty="0" smtClean="0">
                <a:ln>
                  <a:noFill/>
                </a:ln>
                <a:solidFill>
                  <a:schemeClr val="tx1"/>
                </a:solidFill>
                <a:effectLst/>
                <a:uLnTx/>
                <a:uFillTx/>
                <a:latin typeface="Arial"/>
                <a:ea typeface="ＭＳ Ｐゴシック" pitchFamily="48" charset="-128"/>
                <a:cs typeface="Arial"/>
              </a:rPr>
              <a:t> About us</a:t>
            </a:r>
            <a:endParaRPr kumimoji="0" lang="en-US" sz="3000" b="1" i="0" u="none" strike="noStrike" kern="1200" cap="all" spc="0" normalizeH="0" baseline="0" noProof="0" dirty="0">
              <a:ln>
                <a:noFill/>
              </a:ln>
              <a:solidFill>
                <a:schemeClr val="tx1"/>
              </a:solidFill>
              <a:effectLst/>
              <a:uLnTx/>
              <a:uFillTx/>
              <a:latin typeface="Arial"/>
              <a:ea typeface="ＭＳ Ｐゴシック" pitchFamily="48" charset="-128"/>
              <a:cs typeface="Arial"/>
            </a:endParaRPr>
          </a:p>
        </p:txBody>
      </p:sp>
      <p:sp>
        <p:nvSpPr>
          <p:cNvPr id="21" name="Title 1"/>
          <p:cNvSpPr txBox="1">
            <a:spLocks/>
          </p:cNvSpPr>
          <p:nvPr/>
        </p:nvSpPr>
        <p:spPr>
          <a:xfrm>
            <a:off x="448900" y="4473738"/>
            <a:ext cx="8382000" cy="1143000"/>
          </a:xfrm>
          <a:prstGeom prst="rect">
            <a:avLst/>
          </a:prstGeom>
        </p:spPr>
        <p:txBody>
          <a:bodyPr vert="horz" wrap="square" lIns="91440" tIns="45720" rIns="91440" bIns="45720" numCol="1" anchor="ctr" anchorCtr="0" compatLnSpc="1">
            <a:prstTxWarp prst="textNoShape">
              <a:avLst/>
            </a:prstTxWarp>
            <a:norm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3600" b="1" i="0" u="none" strike="noStrike" kern="1200" normalizeH="0" baseline="0" noProof="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uLnTx/>
                <a:uFillTx/>
                <a:latin typeface="Arial"/>
                <a:ea typeface="ＭＳ Ｐゴシック" pitchFamily="48" charset="-128"/>
                <a:cs typeface="Arial"/>
              </a:rPr>
              <a:t>IT’S ABOUT </a:t>
            </a:r>
            <a:r>
              <a:rPr kumimoji="0" lang="en-US" sz="3600" b="1" i="0" u="sng" strike="noStrike" kern="1200" normalizeH="0" baseline="0" noProof="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uLnTx/>
                <a:uFillTx/>
                <a:latin typeface="Arial"/>
                <a:ea typeface="ＭＳ Ｐゴシック" pitchFamily="48" charset="-128"/>
                <a:cs typeface="Arial"/>
              </a:rPr>
              <a:t>ALL</a:t>
            </a:r>
            <a:r>
              <a:rPr kumimoji="0" lang="en-US" sz="3600" b="1" i="0" strike="noStrike" kern="1200" normalizeH="0" baseline="0" noProof="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uLnTx/>
                <a:uFillTx/>
                <a:latin typeface="Arial"/>
                <a:ea typeface="ＭＳ Ｐゴシック" pitchFamily="48" charset="-128"/>
                <a:cs typeface="Arial"/>
              </a:rPr>
              <a:t> OF US</a:t>
            </a:r>
            <a:endParaRPr kumimoji="0" lang="en-US" sz="3600" b="1" i="0" u="none" strike="noStrike" kern="120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uLnTx/>
              <a:uFillTx/>
              <a:latin typeface="Arial"/>
              <a:ea typeface="ＭＳ Ｐゴシック" pitchFamily="48" charset="-128"/>
              <a:cs typeface="Arial"/>
            </a:endParaRPr>
          </a:p>
        </p:txBody>
      </p:sp>
      <p:sp>
        <p:nvSpPr>
          <p:cNvPr id="22" name="TextBox 21"/>
          <p:cNvSpPr txBox="1"/>
          <p:nvPr/>
        </p:nvSpPr>
        <p:spPr>
          <a:xfrm>
            <a:off x="3341718" y="2529673"/>
            <a:ext cx="5752407" cy="461665"/>
          </a:xfrm>
          <a:prstGeom prst="rect">
            <a:avLst/>
          </a:prstGeom>
          <a:noFill/>
        </p:spPr>
        <p:txBody>
          <a:bodyPr wrap="square" rtlCol="0">
            <a:spAutoFit/>
          </a:bodyPr>
          <a:lstStyle/>
          <a:p>
            <a:pPr algn="ctr"/>
            <a:r>
              <a:rPr lang="en-US" sz="2400" b="1" i="1" dirty="0" smtClean="0">
                <a:solidFill>
                  <a:schemeClr val="bg1">
                    <a:lumMod val="50000"/>
                  </a:schemeClr>
                </a:solidFill>
              </a:rPr>
              <a:t>A “Solution Looking for a Problem”</a:t>
            </a:r>
            <a:endParaRPr lang="en-US" sz="2400" b="1" i="1" dirty="0">
              <a:solidFill>
                <a:schemeClr val="bg1">
                  <a:lumMod val="50000"/>
                </a:schemeClr>
              </a:solidFill>
            </a:endParaRPr>
          </a:p>
        </p:txBody>
      </p:sp>
      <p:sp>
        <p:nvSpPr>
          <p:cNvPr id="23" name="Rectangle 22"/>
          <p:cNvSpPr/>
          <p:nvPr/>
        </p:nvSpPr>
        <p:spPr>
          <a:xfrm>
            <a:off x="3591099" y="3781631"/>
            <a:ext cx="5503025" cy="461665"/>
          </a:xfrm>
          <a:prstGeom prst="rect">
            <a:avLst/>
          </a:prstGeom>
        </p:spPr>
        <p:txBody>
          <a:bodyPr wrap="square">
            <a:spAutoFit/>
          </a:bodyPr>
          <a:lstStyle/>
          <a:p>
            <a:r>
              <a:rPr lang="en-US" sz="2400" b="1" i="1" dirty="0" smtClean="0">
                <a:solidFill>
                  <a:schemeClr val="bg1">
                    <a:lumMod val="50000"/>
                  </a:schemeClr>
                </a:solidFill>
              </a:rPr>
              <a:t>A Departmental Perspective</a:t>
            </a:r>
            <a:endParaRPr lang="en-US" sz="2400" b="1" i="1" dirty="0">
              <a:solidFill>
                <a:schemeClr val="bg1">
                  <a:lumMod val="50000"/>
                </a:schemeClr>
              </a:solidFill>
            </a:endParaRPr>
          </a:p>
        </p:txBody>
      </p:sp>
      <p:pic>
        <p:nvPicPr>
          <p:cNvPr id="24" name="Picture 23" descr="exec.jpg"/>
          <p:cNvPicPr>
            <a:picLocks noChangeAspect="1"/>
          </p:cNvPicPr>
          <p:nvPr/>
        </p:nvPicPr>
        <p:blipFill>
          <a:blip r:embed="rId4"/>
          <a:stretch>
            <a:fillRect/>
          </a:stretch>
        </p:blipFill>
        <p:spPr>
          <a:xfrm>
            <a:off x="1342919" y="3519507"/>
            <a:ext cx="1084403" cy="941718"/>
          </a:xfrm>
          <a:prstGeom prst="rect">
            <a:avLst/>
          </a:prstGeom>
        </p:spPr>
      </p:pic>
      <p:sp>
        <p:nvSpPr>
          <p:cNvPr id="25" name="TextBox 24"/>
          <p:cNvSpPr txBox="1"/>
          <p:nvPr/>
        </p:nvSpPr>
        <p:spPr>
          <a:xfrm>
            <a:off x="3640974" y="5290877"/>
            <a:ext cx="5503025" cy="461665"/>
          </a:xfrm>
          <a:prstGeom prst="rect">
            <a:avLst/>
          </a:prstGeom>
          <a:noFill/>
        </p:spPr>
        <p:txBody>
          <a:bodyPr wrap="square" rtlCol="0">
            <a:spAutoFit/>
          </a:bodyPr>
          <a:lstStyle/>
          <a:p>
            <a:r>
              <a:rPr lang="en-US" sz="2400" b="1" i="1" dirty="0" smtClean="0"/>
              <a:t>An Institutional Perspective</a:t>
            </a:r>
            <a:endParaRPr lang="en-US" sz="2400" b="1" i="1"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2"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1+#ppt_w/2"/>
                                          </p:val>
                                        </p:tav>
                                        <p:tav tm="100000">
                                          <p:val>
                                            <p:strVal val="#ppt_x"/>
                                          </p:val>
                                        </p:tav>
                                      </p:tavLst>
                                    </p:anim>
                                    <p:anim calcmode="lin" valueType="num">
                                      <p:cBhvr additive="base">
                                        <p:cTn id="12"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2"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anim calcmode="lin" valueType="num">
                                      <p:cBhvr additive="base">
                                        <p:cTn id="21" dur="500" fill="hold"/>
                                        <p:tgtEl>
                                          <p:spTgt spid="22"/>
                                        </p:tgtEl>
                                        <p:attrNameLst>
                                          <p:attrName>ppt_x</p:attrName>
                                        </p:attrNameLst>
                                      </p:cBhvr>
                                      <p:tavLst>
                                        <p:tav tm="0">
                                          <p:val>
                                            <p:strVal val="1+#ppt_w/2"/>
                                          </p:val>
                                        </p:tav>
                                        <p:tav tm="100000">
                                          <p:val>
                                            <p:strVal val="#ppt_x"/>
                                          </p:val>
                                        </p:tav>
                                      </p:tavLst>
                                    </p:anim>
                                    <p:anim calcmode="lin" valueType="num">
                                      <p:cBhvr additive="base">
                                        <p:cTn id="22" dur="500" fill="hold"/>
                                        <p:tgtEl>
                                          <p:spTgt spid="22"/>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anim calcmode="lin" valueType="num">
                                      <p:cBhvr additive="base">
                                        <p:cTn id="31" dur="500" fill="hold"/>
                                        <p:tgtEl>
                                          <p:spTgt spid="23"/>
                                        </p:tgtEl>
                                        <p:attrNameLst>
                                          <p:attrName>ppt_x</p:attrName>
                                        </p:attrNameLst>
                                      </p:cBhvr>
                                      <p:tavLst>
                                        <p:tav tm="0">
                                          <p:val>
                                            <p:strVal val="1+#ppt_w/2"/>
                                          </p:val>
                                        </p:tav>
                                        <p:tav tm="100000">
                                          <p:val>
                                            <p:strVal val="#ppt_x"/>
                                          </p:val>
                                        </p:tav>
                                      </p:tavLst>
                                    </p:anim>
                                    <p:anim calcmode="lin" valueType="num">
                                      <p:cBhvr additive="base">
                                        <p:cTn id="32" dur="500" fill="hold"/>
                                        <p:tgtEl>
                                          <p:spTgt spid="23"/>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25"/>
                                        </p:tgtEl>
                                        <p:attrNameLst>
                                          <p:attrName>style.visibility</p:attrName>
                                        </p:attrNameLst>
                                      </p:cBhvr>
                                      <p:to>
                                        <p:strVal val="visible"/>
                                      </p:to>
                                    </p:set>
                                    <p:anim calcmode="lin" valueType="num">
                                      <p:cBhvr additive="base">
                                        <p:cTn id="41" dur="500" fill="hold"/>
                                        <p:tgtEl>
                                          <p:spTgt spid="25"/>
                                        </p:tgtEl>
                                        <p:attrNameLst>
                                          <p:attrName>ppt_x</p:attrName>
                                        </p:attrNameLst>
                                      </p:cBhvr>
                                      <p:tavLst>
                                        <p:tav tm="0">
                                          <p:val>
                                            <p:strVal val="1+#ppt_w/2"/>
                                          </p:val>
                                        </p:tav>
                                        <p:tav tm="100000">
                                          <p:val>
                                            <p:strVal val="#ppt_x"/>
                                          </p:val>
                                        </p:tav>
                                      </p:tavLst>
                                    </p:anim>
                                    <p:anim calcmode="lin" valueType="num">
                                      <p:cBhvr additive="base">
                                        <p:cTn id="42" dur="500" fill="hold"/>
                                        <p:tgtEl>
                                          <p:spTgt spid="2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p:bldP spid="19" grpId="0"/>
      <p:bldP spid="21" grpId="0"/>
      <p:bldP spid="22" grpId="0"/>
      <p:bldP spid="23" grpId="0"/>
      <p:bldP spid="2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764"/>
            <a:ext cx="5512279" cy="1143000"/>
          </a:xfrm>
        </p:spPr>
        <p:txBody>
          <a:bodyPr/>
          <a:lstStyle/>
          <a:p>
            <a:pPr algn="ctr"/>
            <a:r>
              <a:rPr lang="en-US" dirty="0" smtClean="0"/>
              <a:t>Strategic Partners</a:t>
            </a:r>
            <a:endParaRPr lang="en-US" dirty="0"/>
          </a:p>
        </p:txBody>
      </p:sp>
      <p:sp>
        <p:nvSpPr>
          <p:cNvPr id="3" name="Content Placeholder 2"/>
          <p:cNvSpPr>
            <a:spLocks noGrp="1"/>
          </p:cNvSpPr>
          <p:nvPr>
            <p:ph idx="1"/>
          </p:nvPr>
        </p:nvSpPr>
        <p:spPr/>
        <p:txBody>
          <a:bodyPr/>
          <a:lstStyle/>
          <a:p>
            <a:pPr>
              <a:buNone/>
            </a:pPr>
            <a:r>
              <a:rPr lang="en-US" dirty="0" smtClean="0"/>
              <a:t>To be seen as a Strategic Partner…</a:t>
            </a:r>
          </a:p>
          <a:p>
            <a:pPr algn="r">
              <a:buNone/>
            </a:pPr>
            <a:r>
              <a:rPr lang="en-US" dirty="0" smtClean="0"/>
              <a:t>We need to first think of ourselves as a partner!!!</a:t>
            </a:r>
          </a:p>
          <a:p>
            <a:endParaRPr lang="en-US" dirty="0"/>
          </a:p>
        </p:txBody>
      </p:sp>
      <p:sp>
        <p:nvSpPr>
          <p:cNvPr id="4" name="TextBox 3"/>
          <p:cNvSpPr txBox="1"/>
          <p:nvPr/>
        </p:nvSpPr>
        <p:spPr>
          <a:xfrm>
            <a:off x="3409950" y="3828414"/>
            <a:ext cx="2178050" cy="954107"/>
          </a:xfrm>
          <a:prstGeom prst="rect">
            <a:avLst/>
          </a:prstGeom>
          <a:noFill/>
        </p:spPr>
        <p:txBody>
          <a:bodyPr wrap="square" rtlCol="0">
            <a:spAutoFit/>
          </a:bodyPr>
          <a:lstStyle/>
          <a:p>
            <a:pPr algn="ctr"/>
            <a:r>
              <a:rPr lang="en-US" sz="2800" dirty="0" smtClean="0">
                <a:solidFill>
                  <a:srgbClr val="0070C0"/>
                </a:solidFill>
              </a:rPr>
              <a:t>President’s Senior Staff</a:t>
            </a:r>
            <a:endParaRPr lang="en-US" sz="2800" dirty="0">
              <a:solidFill>
                <a:srgbClr val="0070C0"/>
              </a:solidFill>
            </a:endParaRPr>
          </a:p>
        </p:txBody>
      </p:sp>
      <p:sp>
        <p:nvSpPr>
          <p:cNvPr id="5" name="TextBox 4"/>
          <p:cNvSpPr txBox="1"/>
          <p:nvPr/>
        </p:nvSpPr>
        <p:spPr>
          <a:xfrm>
            <a:off x="6426200" y="2996673"/>
            <a:ext cx="2540000" cy="954107"/>
          </a:xfrm>
          <a:prstGeom prst="rect">
            <a:avLst/>
          </a:prstGeom>
          <a:noFill/>
        </p:spPr>
        <p:txBody>
          <a:bodyPr wrap="square" rtlCol="0">
            <a:spAutoFit/>
          </a:bodyPr>
          <a:lstStyle/>
          <a:p>
            <a:pPr algn="ctr"/>
            <a:r>
              <a:rPr lang="en-US" sz="2800" dirty="0" smtClean="0">
                <a:solidFill>
                  <a:srgbClr val="0070C0"/>
                </a:solidFill>
              </a:rPr>
              <a:t>Advancement/ Fund Raising</a:t>
            </a:r>
            <a:endParaRPr lang="en-US" sz="2800" dirty="0">
              <a:solidFill>
                <a:srgbClr val="0070C0"/>
              </a:solidFill>
            </a:endParaRPr>
          </a:p>
        </p:txBody>
      </p:sp>
      <p:sp>
        <p:nvSpPr>
          <p:cNvPr id="6" name="TextBox 5"/>
          <p:cNvSpPr txBox="1"/>
          <p:nvPr/>
        </p:nvSpPr>
        <p:spPr>
          <a:xfrm>
            <a:off x="596900" y="3140094"/>
            <a:ext cx="2197100" cy="523220"/>
          </a:xfrm>
          <a:prstGeom prst="rect">
            <a:avLst/>
          </a:prstGeom>
          <a:noFill/>
        </p:spPr>
        <p:txBody>
          <a:bodyPr wrap="square" rtlCol="0">
            <a:spAutoFit/>
          </a:bodyPr>
          <a:lstStyle/>
          <a:p>
            <a:pPr algn="ctr"/>
            <a:r>
              <a:rPr lang="en-US" sz="2800" dirty="0" smtClean="0">
                <a:solidFill>
                  <a:srgbClr val="0070C0"/>
                </a:solidFill>
              </a:rPr>
              <a:t>Library</a:t>
            </a:r>
            <a:endParaRPr lang="en-US" sz="2800" dirty="0">
              <a:solidFill>
                <a:srgbClr val="0070C0"/>
              </a:solidFill>
            </a:endParaRPr>
          </a:p>
        </p:txBody>
      </p:sp>
      <p:sp>
        <p:nvSpPr>
          <p:cNvPr id="7" name="TextBox 6"/>
          <p:cNvSpPr txBox="1"/>
          <p:nvPr/>
        </p:nvSpPr>
        <p:spPr>
          <a:xfrm>
            <a:off x="6604000" y="4871421"/>
            <a:ext cx="1612900" cy="523220"/>
          </a:xfrm>
          <a:prstGeom prst="rect">
            <a:avLst/>
          </a:prstGeom>
          <a:noFill/>
        </p:spPr>
        <p:txBody>
          <a:bodyPr wrap="square" rtlCol="0">
            <a:spAutoFit/>
          </a:bodyPr>
          <a:lstStyle/>
          <a:p>
            <a:pPr algn="ctr"/>
            <a:r>
              <a:rPr lang="en-US" sz="2800" dirty="0" smtClean="0">
                <a:solidFill>
                  <a:srgbClr val="0070C0"/>
                </a:solidFill>
              </a:rPr>
              <a:t>Trustees</a:t>
            </a:r>
            <a:endParaRPr lang="en-US" sz="2800" dirty="0">
              <a:solidFill>
                <a:srgbClr val="0070C0"/>
              </a:solidFill>
            </a:endParaRPr>
          </a:p>
        </p:txBody>
      </p:sp>
      <p:sp>
        <p:nvSpPr>
          <p:cNvPr id="8" name="TextBox 7"/>
          <p:cNvSpPr txBox="1"/>
          <p:nvPr/>
        </p:nvSpPr>
        <p:spPr>
          <a:xfrm>
            <a:off x="247651" y="4453233"/>
            <a:ext cx="2597150" cy="1384995"/>
          </a:xfrm>
          <a:prstGeom prst="rect">
            <a:avLst/>
          </a:prstGeom>
          <a:noFill/>
        </p:spPr>
        <p:txBody>
          <a:bodyPr wrap="square" rtlCol="0">
            <a:spAutoFit/>
          </a:bodyPr>
          <a:lstStyle/>
          <a:p>
            <a:pPr algn="ctr"/>
            <a:r>
              <a:rPr lang="en-US" sz="2800" dirty="0" smtClean="0">
                <a:solidFill>
                  <a:srgbClr val="0070C0"/>
                </a:solidFill>
              </a:rPr>
              <a:t>Student Government Association</a:t>
            </a:r>
            <a:endParaRPr lang="en-US" sz="2800" dirty="0">
              <a:solidFill>
                <a:srgbClr val="0070C0"/>
              </a:solidFill>
            </a:endParaRPr>
          </a:p>
        </p:txBody>
      </p:sp>
      <p:cxnSp>
        <p:nvCxnSpPr>
          <p:cNvPr id="10" name="Straight Arrow Connector 9"/>
          <p:cNvCxnSpPr/>
          <p:nvPr/>
        </p:nvCxnSpPr>
        <p:spPr>
          <a:xfrm flipV="1">
            <a:off x="5575300" y="3543300"/>
            <a:ext cx="736600" cy="46291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a:off x="5651500" y="4723930"/>
            <a:ext cx="774700" cy="35526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rot="10800000" flipV="1">
            <a:off x="2781300" y="4723930"/>
            <a:ext cx="666748" cy="35526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rot="10800000">
            <a:off x="2654300" y="3487867"/>
            <a:ext cx="666748" cy="36594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3771900" y="5394641"/>
            <a:ext cx="1612900" cy="523220"/>
          </a:xfrm>
          <a:prstGeom prst="rect">
            <a:avLst/>
          </a:prstGeom>
          <a:noFill/>
        </p:spPr>
        <p:txBody>
          <a:bodyPr wrap="square" rtlCol="0">
            <a:spAutoFit/>
          </a:bodyPr>
          <a:lstStyle/>
          <a:p>
            <a:pPr algn="ctr"/>
            <a:r>
              <a:rPr lang="en-US" sz="2800" dirty="0" smtClean="0">
                <a:solidFill>
                  <a:srgbClr val="0070C0"/>
                </a:solidFill>
              </a:rPr>
              <a:t>Faculty</a:t>
            </a:r>
            <a:endParaRPr lang="en-US" sz="2800" dirty="0">
              <a:solidFill>
                <a:srgbClr val="0070C0"/>
              </a:solidFill>
            </a:endParaRPr>
          </a:p>
        </p:txBody>
      </p:sp>
      <p:cxnSp>
        <p:nvCxnSpPr>
          <p:cNvPr id="32" name="Straight Arrow Connector 31"/>
          <p:cNvCxnSpPr/>
          <p:nvPr/>
        </p:nvCxnSpPr>
        <p:spPr>
          <a:xfrm rot="16200000" flipH="1">
            <a:off x="4222210" y="5110085"/>
            <a:ext cx="553530" cy="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764"/>
            <a:ext cx="8382000" cy="1143000"/>
          </a:xfrm>
        </p:spPr>
        <p:txBody>
          <a:bodyPr/>
          <a:lstStyle/>
          <a:p>
            <a:r>
              <a:rPr lang="en-US" dirty="0" smtClean="0"/>
              <a:t>Key external partners</a:t>
            </a:r>
            <a:endParaRPr lang="en-US" dirty="0"/>
          </a:p>
        </p:txBody>
      </p:sp>
      <p:sp>
        <p:nvSpPr>
          <p:cNvPr id="3" name="Content Placeholder 2"/>
          <p:cNvSpPr>
            <a:spLocks noGrp="1"/>
          </p:cNvSpPr>
          <p:nvPr>
            <p:ph idx="1"/>
          </p:nvPr>
        </p:nvSpPr>
        <p:spPr/>
        <p:txBody>
          <a:bodyPr/>
          <a:lstStyle/>
          <a:p>
            <a:pPr algn="ctr">
              <a:buNone/>
            </a:pPr>
            <a:r>
              <a:rPr lang="en-US" dirty="0" smtClean="0"/>
              <a:t>We developed stronger (and new) relationships with key external partners:</a:t>
            </a:r>
          </a:p>
        </p:txBody>
      </p:sp>
      <p:sp>
        <p:nvSpPr>
          <p:cNvPr id="4" name="TextBox 3"/>
          <p:cNvSpPr txBox="1"/>
          <p:nvPr/>
        </p:nvSpPr>
        <p:spPr>
          <a:xfrm>
            <a:off x="999922" y="3255665"/>
            <a:ext cx="2274982" cy="369332"/>
          </a:xfrm>
          <a:prstGeom prst="rect">
            <a:avLst/>
          </a:prstGeom>
          <a:noFill/>
        </p:spPr>
        <p:txBody>
          <a:bodyPr wrap="none" rtlCol="0">
            <a:spAutoFit/>
          </a:bodyPr>
          <a:lstStyle/>
          <a:p>
            <a:pPr algn="ctr"/>
            <a:r>
              <a:rPr lang="en-US" dirty="0" smtClean="0">
                <a:solidFill>
                  <a:srgbClr val="0070C0"/>
                </a:solidFill>
              </a:rPr>
              <a:t>(our hosting partner)</a:t>
            </a:r>
            <a:endParaRPr lang="en-US" dirty="0">
              <a:solidFill>
                <a:srgbClr val="0070C0"/>
              </a:solidFill>
            </a:endParaRPr>
          </a:p>
        </p:txBody>
      </p:sp>
      <p:sp>
        <p:nvSpPr>
          <p:cNvPr id="5" name="TextBox 4"/>
          <p:cNvSpPr txBox="1"/>
          <p:nvPr/>
        </p:nvSpPr>
        <p:spPr>
          <a:xfrm>
            <a:off x="5462064" y="3880166"/>
            <a:ext cx="2698175" cy="369332"/>
          </a:xfrm>
          <a:prstGeom prst="rect">
            <a:avLst/>
          </a:prstGeom>
          <a:noFill/>
        </p:spPr>
        <p:txBody>
          <a:bodyPr wrap="none" rtlCol="0">
            <a:spAutoFit/>
          </a:bodyPr>
          <a:lstStyle/>
          <a:p>
            <a:pPr algn="ctr"/>
            <a:r>
              <a:rPr lang="en-US" dirty="0" smtClean="0">
                <a:solidFill>
                  <a:srgbClr val="0070C0"/>
                </a:solidFill>
              </a:rPr>
              <a:t>(Moodle hosting partner)</a:t>
            </a:r>
            <a:endParaRPr lang="en-US" dirty="0">
              <a:solidFill>
                <a:srgbClr val="0070C0"/>
              </a:solidFill>
            </a:endParaRPr>
          </a:p>
        </p:txBody>
      </p:sp>
      <p:sp>
        <p:nvSpPr>
          <p:cNvPr id="6" name="TextBox 5"/>
          <p:cNvSpPr txBox="1"/>
          <p:nvPr/>
        </p:nvSpPr>
        <p:spPr>
          <a:xfrm>
            <a:off x="945420" y="4885847"/>
            <a:ext cx="2326278" cy="369332"/>
          </a:xfrm>
          <a:prstGeom prst="rect">
            <a:avLst/>
          </a:prstGeom>
          <a:noFill/>
        </p:spPr>
        <p:txBody>
          <a:bodyPr wrap="none" rtlCol="0">
            <a:spAutoFit/>
          </a:bodyPr>
          <a:lstStyle/>
          <a:p>
            <a:pPr algn="ctr"/>
            <a:r>
              <a:rPr lang="en-US" dirty="0" smtClean="0">
                <a:solidFill>
                  <a:srgbClr val="0070C0"/>
                </a:solidFill>
              </a:rPr>
              <a:t>(copier/MFD partner)</a:t>
            </a:r>
            <a:endParaRPr lang="en-US" dirty="0">
              <a:solidFill>
                <a:srgbClr val="0070C0"/>
              </a:solidFill>
            </a:endParaRPr>
          </a:p>
        </p:txBody>
      </p:sp>
      <p:sp>
        <p:nvSpPr>
          <p:cNvPr id="7" name="TextBox 6"/>
          <p:cNvSpPr txBox="1"/>
          <p:nvPr/>
        </p:nvSpPr>
        <p:spPr>
          <a:xfrm>
            <a:off x="5682244" y="5596135"/>
            <a:ext cx="1992853" cy="369332"/>
          </a:xfrm>
          <a:prstGeom prst="rect">
            <a:avLst/>
          </a:prstGeom>
          <a:noFill/>
        </p:spPr>
        <p:txBody>
          <a:bodyPr wrap="none" rtlCol="0">
            <a:spAutoFit/>
          </a:bodyPr>
          <a:lstStyle/>
          <a:p>
            <a:pPr algn="ctr"/>
            <a:r>
              <a:rPr lang="en-US" dirty="0" smtClean="0">
                <a:solidFill>
                  <a:srgbClr val="0070C0"/>
                </a:solidFill>
              </a:rPr>
              <a:t>(Wireless vendor)</a:t>
            </a:r>
            <a:endParaRPr lang="en-US" dirty="0">
              <a:solidFill>
                <a:srgbClr val="0070C0"/>
              </a:solidFill>
            </a:endParaRPr>
          </a:p>
        </p:txBody>
      </p:sp>
      <p:pic>
        <p:nvPicPr>
          <p:cNvPr id="8" name="Picture 7" descr="eThink logo.jpg"/>
          <p:cNvPicPr>
            <a:picLocks noChangeAspect="1"/>
          </p:cNvPicPr>
          <p:nvPr/>
        </p:nvPicPr>
        <p:blipFill>
          <a:blip r:embed="rId3"/>
          <a:stretch>
            <a:fillRect/>
          </a:stretch>
        </p:blipFill>
        <p:spPr>
          <a:xfrm>
            <a:off x="5867400" y="2720064"/>
            <a:ext cx="1912177" cy="1172802"/>
          </a:xfrm>
          <a:prstGeom prst="rect">
            <a:avLst/>
          </a:prstGeom>
        </p:spPr>
      </p:pic>
      <p:pic>
        <p:nvPicPr>
          <p:cNvPr id="9" name="Picture 8" descr="wsc_logo.jpg"/>
          <p:cNvPicPr>
            <a:picLocks noChangeAspect="1"/>
          </p:cNvPicPr>
          <p:nvPr/>
        </p:nvPicPr>
        <p:blipFill>
          <a:blip r:embed="rId4"/>
          <a:stretch>
            <a:fillRect/>
          </a:stretch>
        </p:blipFill>
        <p:spPr>
          <a:xfrm>
            <a:off x="457200" y="2747665"/>
            <a:ext cx="3467100" cy="609600"/>
          </a:xfrm>
          <a:prstGeom prst="rect">
            <a:avLst/>
          </a:prstGeom>
        </p:spPr>
      </p:pic>
      <p:pic>
        <p:nvPicPr>
          <p:cNvPr id="10" name="Picture 9" descr="fraser_logo.gif"/>
          <p:cNvPicPr>
            <a:picLocks noChangeAspect="1"/>
          </p:cNvPicPr>
          <p:nvPr/>
        </p:nvPicPr>
        <p:blipFill>
          <a:blip r:embed="rId5"/>
          <a:stretch>
            <a:fillRect/>
          </a:stretch>
        </p:blipFill>
        <p:spPr>
          <a:xfrm>
            <a:off x="1209675" y="4293463"/>
            <a:ext cx="1695450" cy="657225"/>
          </a:xfrm>
          <a:prstGeom prst="rect">
            <a:avLst/>
          </a:prstGeom>
        </p:spPr>
      </p:pic>
      <p:pic>
        <p:nvPicPr>
          <p:cNvPr id="11" name="Picture 10" descr="cisco logo.png"/>
          <p:cNvPicPr>
            <a:picLocks noChangeAspect="1"/>
          </p:cNvPicPr>
          <p:nvPr/>
        </p:nvPicPr>
        <p:blipFill>
          <a:blip r:embed="rId6"/>
          <a:stretch>
            <a:fillRect/>
          </a:stretch>
        </p:blipFill>
        <p:spPr>
          <a:xfrm>
            <a:off x="6049915" y="4864908"/>
            <a:ext cx="1205737" cy="696272"/>
          </a:xfrm>
          <a:prstGeom prst="rect">
            <a:avLst/>
          </a:prstGeom>
        </p:spPr>
      </p:pic>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a:t>
            </a:r>
            <a:endParaRPr lang="en-US" dirty="0"/>
          </a:p>
        </p:txBody>
      </p:sp>
      <p:sp>
        <p:nvSpPr>
          <p:cNvPr id="3" name="Content Placeholder 2"/>
          <p:cNvSpPr>
            <a:spLocks noGrp="1"/>
          </p:cNvSpPr>
          <p:nvPr>
            <p:ph idx="1"/>
          </p:nvPr>
        </p:nvSpPr>
        <p:spPr/>
        <p:txBody>
          <a:bodyPr/>
          <a:lstStyle/>
          <a:p>
            <a:pPr>
              <a:buNone/>
            </a:pPr>
            <a:r>
              <a:rPr lang="en-US" dirty="0" smtClean="0"/>
              <a:t>	Copyright  Jason Hoerr, Andy Hoster, Gena Howard and Gene Spencer, 2011. This work is the intellectual property of the </a:t>
            </a:r>
            <a:r>
              <a:rPr lang="en-US" dirty="0" smtClean="0"/>
              <a:t>authors. </a:t>
            </a:r>
            <a:r>
              <a:rPr lang="en-US" dirty="0" smtClean="0"/>
              <a:t>Permission is granted for this material to be shared for non-commercial, educational purposes, provided that this copyright statement appears on the reproduced materials and notice is given that the copying is by permission of the author. To disseminate otherwise or to republish requires written permission from the author.</a:t>
            </a:r>
            <a:endParaRPr lang="en-US" dirty="0"/>
          </a:p>
        </p:txBody>
      </p:sp>
    </p:spTree>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764"/>
            <a:ext cx="8382000" cy="1143000"/>
          </a:xfrm>
        </p:spPr>
        <p:txBody>
          <a:bodyPr/>
          <a:lstStyle/>
          <a:p>
            <a:r>
              <a:rPr lang="en-US" dirty="0" smtClean="0"/>
              <a:t>Strategic Conversations</a:t>
            </a:r>
            <a:endParaRPr lang="en-US" dirty="0"/>
          </a:p>
        </p:txBody>
      </p:sp>
      <p:sp>
        <p:nvSpPr>
          <p:cNvPr id="3" name="Content Placeholder 2"/>
          <p:cNvSpPr>
            <a:spLocks noGrp="1"/>
          </p:cNvSpPr>
          <p:nvPr>
            <p:ph idx="1"/>
          </p:nvPr>
        </p:nvSpPr>
        <p:spPr>
          <a:xfrm>
            <a:off x="0" y="1600200"/>
            <a:ext cx="6756400" cy="4525963"/>
          </a:xfrm>
        </p:spPr>
        <p:txBody>
          <a:bodyPr/>
          <a:lstStyle/>
          <a:p>
            <a:pPr algn="ctr">
              <a:buNone/>
            </a:pPr>
            <a:r>
              <a:rPr lang="en-US" dirty="0" smtClean="0"/>
              <a:t>We're trying to retrain ourselves to ask our users what they want instead of telling them what they want</a:t>
            </a:r>
          </a:p>
          <a:p>
            <a:pPr algn="ctr">
              <a:buNone/>
            </a:pPr>
            <a:endParaRPr lang="en-US" dirty="0" smtClean="0"/>
          </a:p>
          <a:p>
            <a:pPr algn="ctr">
              <a:buNone/>
            </a:pPr>
            <a:r>
              <a:rPr lang="en-US" dirty="0" smtClean="0"/>
              <a:t>Going through a structured process of asking individual departments what they’ll need in 3-5 years.</a:t>
            </a:r>
          </a:p>
          <a:p>
            <a:pPr>
              <a:buNone/>
            </a:pPr>
            <a:endParaRPr lang="en-US" dirty="0"/>
          </a:p>
        </p:txBody>
      </p:sp>
      <p:pic>
        <p:nvPicPr>
          <p:cNvPr id="5" name="Picture 4" descr="question mark blud.jpg"/>
          <p:cNvPicPr>
            <a:picLocks noChangeAspect="1"/>
          </p:cNvPicPr>
          <p:nvPr/>
        </p:nvPicPr>
        <p:blipFill>
          <a:blip r:embed="rId2"/>
          <a:stretch>
            <a:fillRect/>
          </a:stretch>
        </p:blipFill>
        <p:spPr>
          <a:xfrm>
            <a:off x="6572250" y="1879600"/>
            <a:ext cx="2571750" cy="2571750"/>
          </a:xfrm>
          <a:prstGeom prst="rect">
            <a:avLst/>
          </a:prstGeom>
        </p:spPr>
      </p:pic>
    </p:spTree>
  </p:cSld>
  <p:clrMapOvr>
    <a:masterClrMapping/>
  </p:clrMapOvr>
  <p:transition spd="med">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cloud_question_mark.jpg"/>
          <p:cNvPicPr>
            <a:picLocks noChangeAspect="1"/>
          </p:cNvPicPr>
          <p:nvPr/>
        </p:nvPicPr>
        <p:blipFill>
          <a:blip r:embed="rId2"/>
          <a:srcRect b="6990"/>
          <a:stretch>
            <a:fillRect/>
          </a:stretch>
        </p:blipFill>
        <p:spPr>
          <a:xfrm>
            <a:off x="-5549" y="0"/>
            <a:ext cx="9149549" cy="6374750"/>
          </a:xfrm>
          <a:prstGeom prst="rect">
            <a:avLst/>
          </a:prstGeom>
        </p:spPr>
      </p:pic>
      <p:sp>
        <p:nvSpPr>
          <p:cNvPr id="2" name="Title 1"/>
          <p:cNvSpPr>
            <a:spLocks noGrp="1"/>
          </p:cNvSpPr>
          <p:nvPr>
            <p:ph type="title"/>
          </p:nvPr>
        </p:nvSpPr>
        <p:spPr>
          <a:xfrm>
            <a:off x="457200" y="251752"/>
            <a:ext cx="8382000" cy="1143000"/>
          </a:xfrm>
        </p:spPr>
        <p:txBody>
          <a:bodyPr/>
          <a:lstStyle/>
          <a:p>
            <a:r>
              <a:rPr lang="en-US" dirty="0" smtClean="0">
                <a:solidFill>
                  <a:schemeClr val="bg1"/>
                </a:solidFill>
              </a:rPr>
              <a:t>Strategic Conversations</a:t>
            </a:r>
            <a:endParaRPr lang="en-US" dirty="0">
              <a:solidFill>
                <a:schemeClr val="bg1"/>
              </a:solidFill>
            </a:endParaRPr>
          </a:p>
        </p:txBody>
      </p:sp>
      <p:sp>
        <p:nvSpPr>
          <p:cNvPr id="9" name="Content Placeholder 8"/>
          <p:cNvSpPr>
            <a:spLocks noGrp="1"/>
          </p:cNvSpPr>
          <p:nvPr>
            <p:ph idx="1"/>
          </p:nvPr>
        </p:nvSpPr>
        <p:spPr>
          <a:xfrm>
            <a:off x="457200" y="1481017"/>
            <a:ext cx="5132717" cy="4524375"/>
          </a:xfrm>
        </p:spPr>
        <p:txBody>
          <a:bodyPr/>
          <a:lstStyle/>
          <a:p>
            <a:pPr marL="514350" indent="-514350">
              <a:buClr>
                <a:schemeClr val="bg1"/>
              </a:buClr>
              <a:buFont typeface="+mj-lt"/>
              <a:buAutoNum type="arabicPeriod"/>
            </a:pPr>
            <a:r>
              <a:rPr lang="en-US" dirty="0" smtClean="0">
                <a:solidFill>
                  <a:schemeClr val="bg1"/>
                </a:solidFill>
              </a:rPr>
              <a:t>How does technology improve or facilitate your experience</a:t>
            </a:r>
            <a:r>
              <a:rPr lang="en-US" dirty="0" smtClean="0">
                <a:solidFill>
                  <a:srgbClr val="FFFF00"/>
                </a:solidFill>
              </a:rPr>
              <a:t> </a:t>
            </a:r>
            <a:r>
              <a:rPr lang="en-US" dirty="0" smtClean="0">
                <a:solidFill>
                  <a:schemeClr val="bg1"/>
                </a:solidFill>
              </a:rPr>
              <a:t>at Albright today? </a:t>
            </a:r>
          </a:p>
          <a:p>
            <a:pPr marL="514350" indent="-514350">
              <a:buClr>
                <a:schemeClr val="bg1"/>
              </a:buClr>
              <a:buFont typeface="+mj-lt"/>
              <a:buAutoNum type="arabicPeriod"/>
            </a:pPr>
            <a:endParaRPr lang="en-US" sz="800" dirty="0" smtClean="0">
              <a:solidFill>
                <a:schemeClr val="bg1"/>
              </a:solidFill>
            </a:endParaRPr>
          </a:p>
          <a:p>
            <a:pPr marL="514350" indent="-514350">
              <a:buClr>
                <a:schemeClr val="bg1"/>
              </a:buClr>
              <a:buFont typeface="+mj-lt"/>
              <a:buAutoNum type="arabicPeriod"/>
            </a:pPr>
            <a:r>
              <a:rPr lang="en-US" dirty="0" smtClean="0">
                <a:solidFill>
                  <a:schemeClr val="bg1"/>
                </a:solidFill>
              </a:rPr>
              <a:t>What part of your current experience</a:t>
            </a:r>
            <a:r>
              <a:rPr lang="en-US" dirty="0" smtClean="0">
                <a:solidFill>
                  <a:srgbClr val="FFFF00"/>
                </a:solidFill>
              </a:rPr>
              <a:t> </a:t>
            </a:r>
            <a:r>
              <a:rPr lang="en-US" dirty="0" smtClean="0">
                <a:solidFill>
                  <a:schemeClr val="bg1"/>
                </a:solidFill>
              </a:rPr>
              <a:t>could be significantly improved with the help of technology?</a:t>
            </a:r>
          </a:p>
          <a:p>
            <a:pPr lvl="0">
              <a:buNone/>
            </a:pPr>
            <a:endParaRPr lang="en-US" dirty="0" smtClean="0">
              <a:solidFill>
                <a:schemeClr val="bg1"/>
              </a:solidFill>
            </a:endParaRPr>
          </a:p>
          <a:p>
            <a:pPr lvl="0">
              <a:buNone/>
            </a:pPr>
            <a:endParaRPr lang="en-US" dirty="0">
              <a:solidFill>
                <a:schemeClr val="bg1"/>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10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cloud_question_mark.jpg"/>
          <p:cNvPicPr>
            <a:picLocks noChangeAspect="1"/>
          </p:cNvPicPr>
          <p:nvPr/>
        </p:nvPicPr>
        <p:blipFill>
          <a:blip r:embed="rId2"/>
          <a:srcRect b="6990"/>
          <a:stretch>
            <a:fillRect/>
          </a:stretch>
        </p:blipFill>
        <p:spPr>
          <a:xfrm>
            <a:off x="-5549" y="0"/>
            <a:ext cx="9149549" cy="6374750"/>
          </a:xfrm>
          <a:prstGeom prst="rect">
            <a:avLst/>
          </a:prstGeom>
        </p:spPr>
      </p:pic>
      <p:sp>
        <p:nvSpPr>
          <p:cNvPr id="2" name="Title 1"/>
          <p:cNvSpPr>
            <a:spLocks noGrp="1"/>
          </p:cNvSpPr>
          <p:nvPr>
            <p:ph type="title"/>
          </p:nvPr>
        </p:nvSpPr>
        <p:spPr>
          <a:xfrm>
            <a:off x="457200" y="251752"/>
            <a:ext cx="8382000" cy="1143000"/>
          </a:xfrm>
        </p:spPr>
        <p:txBody>
          <a:bodyPr/>
          <a:lstStyle/>
          <a:p>
            <a:r>
              <a:rPr lang="en-US" dirty="0" smtClean="0">
                <a:solidFill>
                  <a:schemeClr val="bg1"/>
                </a:solidFill>
              </a:rPr>
              <a:t>Strategic Conversations</a:t>
            </a:r>
            <a:endParaRPr lang="en-US" dirty="0">
              <a:solidFill>
                <a:schemeClr val="bg1"/>
              </a:solidFill>
            </a:endParaRPr>
          </a:p>
        </p:txBody>
      </p:sp>
      <p:sp>
        <p:nvSpPr>
          <p:cNvPr id="9" name="Content Placeholder 8"/>
          <p:cNvSpPr>
            <a:spLocks noGrp="1"/>
          </p:cNvSpPr>
          <p:nvPr>
            <p:ph idx="1"/>
          </p:nvPr>
        </p:nvSpPr>
        <p:spPr>
          <a:xfrm>
            <a:off x="457200" y="1356014"/>
            <a:ext cx="4584700" cy="3700463"/>
          </a:xfrm>
        </p:spPr>
        <p:txBody>
          <a:bodyPr/>
          <a:lstStyle/>
          <a:p>
            <a:pPr marL="514350" lvl="0" indent="-514350">
              <a:buClr>
                <a:schemeClr val="bg1"/>
              </a:buClr>
              <a:buFont typeface="+mj-lt"/>
              <a:buAutoNum type="arabicPeriod" startAt="3"/>
            </a:pPr>
            <a:r>
              <a:rPr lang="en-US" dirty="0" smtClean="0">
                <a:solidFill>
                  <a:schemeClr val="bg1"/>
                </a:solidFill>
              </a:rPr>
              <a:t>How do you imagine the impact of technology changing for you over the next 3-4 years?</a:t>
            </a:r>
          </a:p>
          <a:p>
            <a:pPr marL="514350" lvl="0" indent="-514350">
              <a:buClr>
                <a:schemeClr val="bg1"/>
              </a:buClr>
              <a:buFont typeface="+mj-lt"/>
              <a:buAutoNum type="arabicPeriod" startAt="3"/>
            </a:pPr>
            <a:endParaRPr lang="en-US" sz="800" dirty="0" smtClean="0">
              <a:solidFill>
                <a:schemeClr val="bg1"/>
              </a:solidFill>
            </a:endParaRPr>
          </a:p>
          <a:p>
            <a:pPr marL="514350" indent="-514350">
              <a:buClr>
                <a:schemeClr val="bg1"/>
              </a:buClr>
              <a:buFont typeface="+mj-lt"/>
              <a:buAutoNum type="arabicPeriod" startAt="3"/>
            </a:pPr>
            <a:r>
              <a:rPr lang="en-US" dirty="0" smtClean="0">
                <a:solidFill>
                  <a:schemeClr val="bg1"/>
                </a:solidFill>
              </a:rPr>
              <a:t>How does the use of technology affect others with whom you collaborate?  How should it?</a:t>
            </a:r>
          </a:p>
          <a:p>
            <a:pPr marL="514350" lvl="0" indent="-514350">
              <a:buClr>
                <a:schemeClr val="bg1"/>
              </a:buClr>
              <a:buFont typeface="+mj-lt"/>
              <a:buAutoNum type="arabicPeriod" startAt="3"/>
            </a:pPr>
            <a:endParaRPr lang="en-US" dirty="0" smtClean="0">
              <a:solidFill>
                <a:schemeClr val="bg1"/>
              </a:solidFill>
            </a:endParaRPr>
          </a:p>
          <a:p>
            <a:pPr>
              <a:buNone/>
            </a:pPr>
            <a:endParaRPr lang="en-US" dirty="0" smtClean="0">
              <a:solidFill>
                <a:schemeClr val="bg1"/>
              </a:solidFill>
            </a:endParaRPr>
          </a:p>
          <a:p>
            <a:pPr lvl="0">
              <a:buNone/>
            </a:pPr>
            <a:endParaRPr lang="en-US" dirty="0">
              <a:solidFill>
                <a:schemeClr val="bg1"/>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10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cloud_question_mark.jpg"/>
          <p:cNvPicPr>
            <a:picLocks noChangeAspect="1"/>
          </p:cNvPicPr>
          <p:nvPr/>
        </p:nvPicPr>
        <p:blipFill>
          <a:blip r:embed="rId2"/>
          <a:srcRect b="6990"/>
          <a:stretch>
            <a:fillRect/>
          </a:stretch>
        </p:blipFill>
        <p:spPr>
          <a:xfrm>
            <a:off x="-5549" y="0"/>
            <a:ext cx="9149549" cy="6374750"/>
          </a:xfrm>
          <a:prstGeom prst="rect">
            <a:avLst/>
          </a:prstGeom>
        </p:spPr>
      </p:pic>
      <p:sp>
        <p:nvSpPr>
          <p:cNvPr id="2" name="Title 1"/>
          <p:cNvSpPr>
            <a:spLocks noGrp="1"/>
          </p:cNvSpPr>
          <p:nvPr>
            <p:ph type="title"/>
          </p:nvPr>
        </p:nvSpPr>
        <p:spPr>
          <a:xfrm>
            <a:off x="457200" y="251752"/>
            <a:ext cx="8382000" cy="1143000"/>
          </a:xfrm>
        </p:spPr>
        <p:txBody>
          <a:bodyPr/>
          <a:lstStyle/>
          <a:p>
            <a:r>
              <a:rPr lang="en-US" dirty="0" smtClean="0">
                <a:solidFill>
                  <a:schemeClr val="bg1"/>
                </a:solidFill>
              </a:rPr>
              <a:t>Strategic Conversations</a:t>
            </a:r>
            <a:endParaRPr lang="en-US" dirty="0">
              <a:solidFill>
                <a:schemeClr val="bg1"/>
              </a:solidFill>
            </a:endParaRPr>
          </a:p>
        </p:txBody>
      </p:sp>
      <p:sp>
        <p:nvSpPr>
          <p:cNvPr id="9" name="Content Placeholder 8"/>
          <p:cNvSpPr>
            <a:spLocks noGrp="1"/>
          </p:cNvSpPr>
          <p:nvPr>
            <p:ph idx="1"/>
          </p:nvPr>
        </p:nvSpPr>
        <p:spPr>
          <a:xfrm>
            <a:off x="457200" y="1868488"/>
            <a:ext cx="5156200" cy="3935412"/>
          </a:xfrm>
        </p:spPr>
        <p:txBody>
          <a:bodyPr/>
          <a:lstStyle/>
          <a:p>
            <a:pPr marL="514350" lvl="0" indent="-514350">
              <a:buClr>
                <a:schemeClr val="bg1"/>
              </a:buClr>
              <a:buFont typeface="+mj-lt"/>
              <a:buAutoNum type="arabicPeriod" startAt="5"/>
            </a:pPr>
            <a:r>
              <a:rPr lang="en-US" dirty="0" smtClean="0">
                <a:solidFill>
                  <a:schemeClr val="bg1"/>
                </a:solidFill>
              </a:rPr>
              <a:t>If you had a magic wand with which you could improve one element of how technology supports your experience, what would you change?</a:t>
            </a:r>
          </a:p>
          <a:p>
            <a:pPr>
              <a:buNone/>
            </a:pPr>
            <a:endParaRPr lang="en-US" dirty="0" smtClean="0">
              <a:solidFill>
                <a:schemeClr val="bg1"/>
              </a:solidFill>
            </a:endParaRPr>
          </a:p>
          <a:p>
            <a:pPr lvl="0">
              <a:buNone/>
            </a:pPr>
            <a:endParaRPr lang="en-US" dirty="0" smtClean="0">
              <a:solidFill>
                <a:schemeClr val="bg1"/>
              </a:solidFill>
            </a:endParaRPr>
          </a:p>
          <a:p>
            <a:pPr lvl="0">
              <a:buNone/>
            </a:pPr>
            <a:endParaRPr lang="en-US" dirty="0">
              <a:solidFill>
                <a:schemeClr val="bg1"/>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764"/>
            <a:ext cx="8382000" cy="1143000"/>
          </a:xfrm>
        </p:spPr>
        <p:txBody>
          <a:bodyPr/>
          <a:lstStyle/>
          <a:p>
            <a:r>
              <a:rPr lang="en-US" dirty="0" smtClean="0"/>
              <a:t>Strategic conversations</a:t>
            </a:r>
            <a:endParaRPr lang="en-US" dirty="0"/>
          </a:p>
        </p:txBody>
      </p:sp>
      <p:sp>
        <p:nvSpPr>
          <p:cNvPr id="3" name="Content Placeholder 2"/>
          <p:cNvSpPr>
            <a:spLocks noGrp="1"/>
          </p:cNvSpPr>
          <p:nvPr>
            <p:ph idx="1"/>
          </p:nvPr>
        </p:nvSpPr>
        <p:spPr>
          <a:xfrm>
            <a:off x="457200" y="1600200"/>
            <a:ext cx="8686800" cy="4525963"/>
          </a:xfrm>
        </p:spPr>
        <p:txBody>
          <a:bodyPr/>
          <a:lstStyle/>
          <a:p>
            <a:pPr>
              <a:buNone/>
            </a:pPr>
            <a:r>
              <a:rPr lang="en-US" dirty="0" smtClean="0"/>
              <a:t>What do we get from these conversations?</a:t>
            </a:r>
          </a:p>
          <a:p>
            <a:r>
              <a:rPr lang="en-US" dirty="0" smtClean="0"/>
              <a:t>A chance to understand real needs</a:t>
            </a:r>
          </a:p>
          <a:p>
            <a:r>
              <a:rPr lang="en-US" dirty="0" smtClean="0"/>
              <a:t>Possibility of finding “low hanging fruit” (quick win)</a:t>
            </a:r>
          </a:p>
          <a:p>
            <a:r>
              <a:rPr lang="en-US" dirty="0" smtClean="0"/>
              <a:t>Themes to combine into a strategic plan</a:t>
            </a:r>
          </a:p>
          <a:p>
            <a:r>
              <a:rPr lang="en-US" dirty="0" smtClean="0"/>
              <a:t>A sense within the community that we are being strategic</a:t>
            </a:r>
          </a:p>
          <a:p>
            <a:r>
              <a:rPr lang="en-US" dirty="0" smtClean="0"/>
              <a:t>Better relationships</a:t>
            </a:r>
          </a:p>
          <a:p>
            <a:endParaRPr lang="en-US" dirty="0"/>
          </a:p>
        </p:txBody>
      </p:sp>
      <p:pic>
        <p:nvPicPr>
          <p:cNvPr id="4" name="Picture 3" descr="strategic_planning.jpg"/>
          <p:cNvPicPr>
            <a:picLocks noChangeAspect="1"/>
          </p:cNvPicPr>
          <p:nvPr/>
        </p:nvPicPr>
        <p:blipFill>
          <a:blip r:embed="rId2"/>
          <a:srcRect t="8090"/>
          <a:stretch>
            <a:fillRect/>
          </a:stretch>
        </p:blipFill>
        <p:spPr>
          <a:xfrm>
            <a:off x="5753100" y="4256985"/>
            <a:ext cx="3390900" cy="2080315"/>
          </a:xfrm>
          <a:prstGeom prst="rect">
            <a:avLst/>
          </a:prstGeom>
        </p:spPr>
      </p:pic>
    </p:spTree>
  </p:cSld>
  <p:clrMapOvr>
    <a:masterClrMapping/>
  </p:clrMapOvr>
  <p:transition spd="med">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 name="Diagram 32"/>
          <p:cNvGraphicFramePr/>
          <p:nvPr/>
        </p:nvGraphicFramePr>
        <p:xfrm>
          <a:off x="399012" y="320764"/>
          <a:ext cx="8478981" cy="59636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1"/>
          <p:cNvSpPr txBox="1">
            <a:spLocks/>
          </p:cNvSpPr>
          <p:nvPr/>
        </p:nvSpPr>
        <p:spPr>
          <a:xfrm>
            <a:off x="457200" y="320764"/>
            <a:ext cx="8382000" cy="1143000"/>
          </a:xfrm>
          <a:prstGeom prst="rect">
            <a:avLst/>
          </a:prstGeom>
        </p:spPr>
        <p:txBody>
          <a:bodyPr vert="horz" wrap="square" lIns="91440" tIns="45720" rIns="91440" bIns="45720" numCol="1" anchor="ctr" anchorCtr="0" compatLnSpc="1">
            <a:prstTxWarp prst="textNoShape">
              <a:avLst/>
            </a:prstTxWarp>
            <a:normAutofit/>
          </a:bodyP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0" lang="en-US" sz="3000" b="1" i="0" u="none" strike="noStrike" kern="1200" cap="all" spc="0" normalizeH="0" baseline="0" noProof="0" dirty="0" smtClean="0">
                <a:ln>
                  <a:noFill/>
                </a:ln>
                <a:solidFill>
                  <a:schemeClr val="tx1"/>
                </a:solidFill>
                <a:effectLst/>
                <a:uLnTx/>
                <a:uFillTx/>
                <a:latin typeface="Arial"/>
                <a:ea typeface="ＭＳ Ｐゴシック" pitchFamily="48" charset="-128"/>
                <a:cs typeface="Arial"/>
              </a:rPr>
              <a:t>Things we value</a:t>
            </a:r>
            <a:endParaRPr kumimoji="0" lang="en-US" sz="3000" b="1" i="0" u="none" strike="noStrike" kern="1200" cap="all" spc="0" normalizeH="0" baseline="0" noProof="0" dirty="0">
              <a:ln>
                <a:noFill/>
              </a:ln>
              <a:solidFill>
                <a:schemeClr val="tx1"/>
              </a:solidFill>
              <a:effectLst/>
              <a:uLnTx/>
              <a:uFillTx/>
              <a:latin typeface="Arial"/>
              <a:ea typeface="ＭＳ Ｐゴシック" pitchFamily="48" charset="-128"/>
              <a:cs typeface="Aria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
                                            <p:graphicEl>
                                              <a:dgm id="{9192DCEA-0780-46EC-8FD3-BCABB3D59C48}"/>
                                            </p:graphicEl>
                                          </p:spTgt>
                                        </p:tgtEl>
                                        <p:attrNameLst>
                                          <p:attrName>style.visibility</p:attrName>
                                        </p:attrNameLst>
                                      </p:cBhvr>
                                      <p:to>
                                        <p:strVal val="visible"/>
                                      </p:to>
                                    </p:set>
                                    <p:animEffect transition="in" filter="fade">
                                      <p:cBhvr>
                                        <p:cTn id="7" dur="2000"/>
                                        <p:tgtEl>
                                          <p:spTgt spid="33">
                                            <p:graphicEl>
                                              <a:dgm id="{9192DCEA-0780-46EC-8FD3-BCABB3D59C48}"/>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3">
                                            <p:graphicEl>
                                              <a:dgm id="{048A4FD1-6C18-4B61-B19F-CF619D228E2C}"/>
                                            </p:graphicEl>
                                          </p:spTgt>
                                        </p:tgtEl>
                                        <p:attrNameLst>
                                          <p:attrName>style.visibility</p:attrName>
                                        </p:attrNameLst>
                                      </p:cBhvr>
                                      <p:to>
                                        <p:strVal val="visible"/>
                                      </p:to>
                                    </p:set>
                                    <p:animEffect transition="in" filter="fade">
                                      <p:cBhvr>
                                        <p:cTn id="10" dur="2000"/>
                                        <p:tgtEl>
                                          <p:spTgt spid="33">
                                            <p:graphicEl>
                                              <a:dgm id="{048A4FD1-6C18-4B61-B19F-CF619D228E2C}"/>
                                            </p:graphicEl>
                                          </p:spTgt>
                                        </p:tgtEl>
                                      </p:cBhvr>
                                    </p:animEffect>
                                  </p:childTnLst>
                                </p:cTn>
                              </p:par>
                            </p:childTnLst>
                          </p:cTn>
                        </p:par>
                        <p:par>
                          <p:cTn id="11" fill="hold">
                            <p:stCondLst>
                              <p:cond delay="2000"/>
                            </p:stCondLst>
                            <p:childTnLst>
                              <p:par>
                                <p:cTn id="12" presetID="10" presetClass="entr" presetSubtype="0" fill="hold" grpId="0" nodeType="afterEffect">
                                  <p:stCondLst>
                                    <p:cond delay="3000"/>
                                  </p:stCondLst>
                                  <p:childTnLst>
                                    <p:set>
                                      <p:cBhvr>
                                        <p:cTn id="13" dur="1" fill="hold">
                                          <p:stCondLst>
                                            <p:cond delay="0"/>
                                          </p:stCondLst>
                                        </p:cTn>
                                        <p:tgtEl>
                                          <p:spTgt spid="33">
                                            <p:graphicEl>
                                              <a:dgm id="{C24D96D4-0777-464B-8821-1105DCC31618}"/>
                                            </p:graphicEl>
                                          </p:spTgt>
                                        </p:tgtEl>
                                        <p:attrNameLst>
                                          <p:attrName>style.visibility</p:attrName>
                                        </p:attrNameLst>
                                      </p:cBhvr>
                                      <p:to>
                                        <p:strVal val="visible"/>
                                      </p:to>
                                    </p:set>
                                    <p:animEffect transition="in" filter="fade">
                                      <p:cBhvr>
                                        <p:cTn id="14" dur="2000"/>
                                        <p:tgtEl>
                                          <p:spTgt spid="33">
                                            <p:graphicEl>
                                              <a:dgm id="{C24D96D4-0777-464B-8821-1105DCC31618}"/>
                                            </p:graphicEl>
                                          </p:spTgt>
                                        </p:tgtEl>
                                      </p:cBhvr>
                                    </p:animEffect>
                                  </p:childTnLst>
                                </p:cTn>
                              </p:par>
                            </p:childTnLst>
                          </p:cTn>
                        </p:par>
                        <p:par>
                          <p:cTn id="15" fill="hold">
                            <p:stCondLst>
                              <p:cond delay="7000"/>
                            </p:stCondLst>
                            <p:childTnLst>
                              <p:par>
                                <p:cTn id="16" presetID="10" presetClass="entr" presetSubtype="0" fill="hold" grpId="0" nodeType="afterEffect">
                                  <p:stCondLst>
                                    <p:cond delay="3000"/>
                                  </p:stCondLst>
                                  <p:childTnLst>
                                    <p:set>
                                      <p:cBhvr>
                                        <p:cTn id="17" dur="1" fill="hold">
                                          <p:stCondLst>
                                            <p:cond delay="0"/>
                                          </p:stCondLst>
                                        </p:cTn>
                                        <p:tgtEl>
                                          <p:spTgt spid="33">
                                            <p:graphicEl>
                                              <a:dgm id="{23900FFD-0C40-4A73-B94B-AD0E9FE64026}"/>
                                            </p:graphicEl>
                                          </p:spTgt>
                                        </p:tgtEl>
                                        <p:attrNameLst>
                                          <p:attrName>style.visibility</p:attrName>
                                        </p:attrNameLst>
                                      </p:cBhvr>
                                      <p:to>
                                        <p:strVal val="visible"/>
                                      </p:to>
                                    </p:set>
                                    <p:animEffect transition="in" filter="fade">
                                      <p:cBhvr>
                                        <p:cTn id="18" dur="2000"/>
                                        <p:tgtEl>
                                          <p:spTgt spid="33">
                                            <p:graphicEl>
                                              <a:dgm id="{23900FFD-0C40-4A73-B94B-AD0E9FE64026}"/>
                                            </p:graphicEl>
                                          </p:spTgt>
                                        </p:tgtEl>
                                      </p:cBhvr>
                                    </p:animEffect>
                                  </p:childTnLst>
                                </p:cTn>
                              </p:par>
                            </p:childTnLst>
                          </p:cTn>
                        </p:par>
                        <p:par>
                          <p:cTn id="19" fill="hold">
                            <p:stCondLst>
                              <p:cond delay="12000"/>
                            </p:stCondLst>
                            <p:childTnLst>
                              <p:par>
                                <p:cTn id="20" presetID="10" presetClass="entr" presetSubtype="0" fill="hold" grpId="0" nodeType="afterEffect">
                                  <p:stCondLst>
                                    <p:cond delay="3000"/>
                                  </p:stCondLst>
                                  <p:childTnLst>
                                    <p:set>
                                      <p:cBhvr>
                                        <p:cTn id="21" dur="1" fill="hold">
                                          <p:stCondLst>
                                            <p:cond delay="0"/>
                                          </p:stCondLst>
                                        </p:cTn>
                                        <p:tgtEl>
                                          <p:spTgt spid="33">
                                            <p:graphicEl>
                                              <a:dgm id="{1B797B89-CA62-4F2E-8496-792B0F3F45D0}"/>
                                            </p:graphicEl>
                                          </p:spTgt>
                                        </p:tgtEl>
                                        <p:attrNameLst>
                                          <p:attrName>style.visibility</p:attrName>
                                        </p:attrNameLst>
                                      </p:cBhvr>
                                      <p:to>
                                        <p:strVal val="visible"/>
                                      </p:to>
                                    </p:set>
                                    <p:animEffect transition="in" filter="fade">
                                      <p:cBhvr>
                                        <p:cTn id="22" dur="2000"/>
                                        <p:tgtEl>
                                          <p:spTgt spid="33">
                                            <p:graphicEl>
                                              <a:dgm id="{1B797B89-CA62-4F2E-8496-792B0F3F45D0}"/>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3" grpId="0" uiExpand="1">
        <p:bldSub>
          <a:bldDgm bld="one"/>
        </p:bldSub>
      </p:bldGraphic>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2959309" y="3470768"/>
            <a:ext cx="5453156" cy="1365156"/>
          </a:xfrm>
          <a:prstGeom prst="rect">
            <a:avLst/>
          </a:prstGeom>
          <a:blipFill>
            <a:blip r:embed="rId3"/>
            <a:tile tx="0" ty="0" sx="100000" sy="100000" flip="none" algn="tl"/>
          </a:blip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8" name="Rectangle 7"/>
          <p:cNvSpPr/>
          <p:nvPr/>
        </p:nvSpPr>
        <p:spPr>
          <a:xfrm>
            <a:off x="332501" y="1477808"/>
            <a:ext cx="5453156" cy="1365156"/>
          </a:xfrm>
          <a:prstGeom prst="rect">
            <a:avLst/>
          </a:prstGeom>
          <a:blipFill>
            <a:blip r:embed="rId3"/>
            <a:tile tx="0" ty="0" sx="100000" sy="100000" flip="none" algn="tl"/>
          </a:blip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6" name="TextBox 5"/>
          <p:cNvSpPr txBox="1"/>
          <p:nvPr/>
        </p:nvSpPr>
        <p:spPr>
          <a:xfrm>
            <a:off x="735615" y="1544308"/>
            <a:ext cx="5931188" cy="1365156"/>
          </a:xfrm>
          <a:prstGeom prst="rect">
            <a:avLst/>
          </a:prstGeom>
          <a:noFill/>
        </p:spPr>
        <p:txBody>
          <a:bodyPr wrap="square" rtlCol="0">
            <a:noAutofit/>
          </a:bodyPr>
          <a:lstStyle/>
          <a:p>
            <a:r>
              <a:rPr lang="en-US" sz="2400" dirty="0" smtClean="0"/>
              <a:t>“What assumption am I making,</a:t>
            </a:r>
          </a:p>
          <a:p>
            <a:r>
              <a:rPr lang="en-US" sz="2400" dirty="0" smtClean="0"/>
              <a:t>  that I am not aware I am making, </a:t>
            </a:r>
          </a:p>
          <a:p>
            <a:r>
              <a:rPr lang="en-US" sz="2400" dirty="0" smtClean="0"/>
              <a:t>    that gives me what I see?”</a:t>
            </a:r>
          </a:p>
        </p:txBody>
      </p:sp>
      <p:sp>
        <p:nvSpPr>
          <p:cNvPr id="7" name="TextBox 6"/>
          <p:cNvSpPr txBox="1"/>
          <p:nvPr/>
        </p:nvSpPr>
        <p:spPr>
          <a:xfrm>
            <a:off x="3275197" y="3542083"/>
            <a:ext cx="5220393" cy="1569660"/>
          </a:xfrm>
          <a:prstGeom prst="rect">
            <a:avLst/>
          </a:prstGeom>
          <a:noFill/>
          <a:ln>
            <a:noFill/>
          </a:ln>
        </p:spPr>
        <p:txBody>
          <a:bodyPr wrap="square" rtlCol="0">
            <a:spAutoFit/>
          </a:bodyPr>
          <a:lstStyle/>
          <a:p>
            <a:r>
              <a:rPr lang="en-US" sz="2400" dirty="0" smtClean="0"/>
              <a:t>“What might I now invent,</a:t>
            </a:r>
          </a:p>
          <a:p>
            <a:r>
              <a:rPr lang="en-US" sz="2400" dirty="0" smtClean="0"/>
              <a:t>  that I haven’t yet invented, that </a:t>
            </a:r>
          </a:p>
          <a:p>
            <a:r>
              <a:rPr lang="en-US" sz="2400" dirty="0" smtClean="0"/>
              <a:t>    would give me other choices?”</a:t>
            </a:r>
          </a:p>
          <a:p>
            <a:endParaRPr lang="en-US" sz="2400" dirty="0"/>
          </a:p>
        </p:txBody>
      </p:sp>
      <p:pic>
        <p:nvPicPr>
          <p:cNvPr id="12" name="Picture 11" descr="Art of Possibility.jpg"/>
          <p:cNvPicPr>
            <a:picLocks noChangeAspect="1"/>
          </p:cNvPicPr>
          <p:nvPr/>
        </p:nvPicPr>
        <p:blipFill>
          <a:blip r:embed="rId4"/>
          <a:stretch>
            <a:fillRect/>
          </a:stretch>
        </p:blipFill>
        <p:spPr>
          <a:xfrm>
            <a:off x="431818" y="3221393"/>
            <a:ext cx="1596923" cy="2307692"/>
          </a:xfrm>
          <a:prstGeom prst="rect">
            <a:avLst/>
          </a:prstGeom>
        </p:spPr>
      </p:pic>
      <p:sp>
        <p:nvSpPr>
          <p:cNvPr id="14" name="TextBox 13"/>
          <p:cNvSpPr txBox="1"/>
          <p:nvPr/>
        </p:nvSpPr>
        <p:spPr>
          <a:xfrm>
            <a:off x="332068" y="5683981"/>
            <a:ext cx="4436599" cy="276999"/>
          </a:xfrm>
          <a:prstGeom prst="rect">
            <a:avLst/>
          </a:prstGeom>
          <a:noFill/>
        </p:spPr>
        <p:txBody>
          <a:bodyPr wrap="none" rtlCol="0">
            <a:spAutoFit/>
          </a:bodyPr>
          <a:lstStyle/>
          <a:p>
            <a:r>
              <a:rPr lang="en-US" sz="1200" dirty="0" smtClean="0"/>
              <a:t>(The Art of Possibility, Sept. 2000, ISBN-13: 978-0142001103)</a:t>
            </a:r>
            <a:endParaRPr lang="en-US" sz="1200" dirty="0"/>
          </a:p>
        </p:txBody>
      </p:sp>
      <p:sp>
        <p:nvSpPr>
          <p:cNvPr id="15" name="Title 1"/>
          <p:cNvSpPr txBox="1">
            <a:spLocks/>
          </p:cNvSpPr>
          <p:nvPr/>
        </p:nvSpPr>
        <p:spPr>
          <a:xfrm>
            <a:off x="457200" y="320764"/>
            <a:ext cx="8382000" cy="1143000"/>
          </a:xfrm>
          <a:prstGeom prst="rect">
            <a:avLst/>
          </a:prstGeom>
        </p:spPr>
        <p:txBody>
          <a:bodyPr vert="horz" wrap="square" lIns="91440" tIns="45720" rIns="91440" bIns="45720" numCol="1" anchor="ctr" anchorCtr="0" compatLnSpc="1">
            <a:prstTxWarp prst="textNoShape">
              <a:avLst/>
            </a:prstTxWarp>
            <a:normAutofit/>
          </a:bodyP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0" lang="en-US" sz="3000" b="1" i="0" u="none" strike="noStrike" kern="1200" cap="all" spc="0" normalizeH="0" baseline="0" noProof="0" dirty="0" smtClean="0">
                <a:ln>
                  <a:noFill/>
                </a:ln>
                <a:solidFill>
                  <a:schemeClr val="tx1"/>
                </a:solidFill>
                <a:effectLst/>
                <a:uLnTx/>
                <a:uFillTx/>
                <a:latin typeface="Arial"/>
                <a:ea typeface="ＭＳ Ｐゴシック" pitchFamily="48" charset="-128"/>
                <a:cs typeface="Arial"/>
              </a:rPr>
              <a:t>Living in possibility</a:t>
            </a:r>
            <a:endParaRPr kumimoji="0" lang="en-US" sz="3000" b="1" i="0" u="none" strike="noStrike" kern="1200" cap="all" spc="0" normalizeH="0" baseline="0" noProof="0" dirty="0">
              <a:ln>
                <a:noFill/>
              </a:ln>
              <a:solidFill>
                <a:schemeClr val="tx1"/>
              </a:solidFill>
              <a:effectLst/>
              <a:uLnTx/>
              <a:uFillTx/>
              <a:latin typeface="Arial"/>
              <a:ea typeface="ＭＳ Ｐゴシック" pitchFamily="48" charset="-128"/>
              <a:cs typeface="Arial"/>
            </a:endParaRPr>
          </a:p>
        </p:txBody>
      </p:sp>
    </p:spTree>
  </p:cSld>
  <p:clrMapOvr>
    <a:masterClrMapping/>
  </p:clrMapOvr>
  <p:transition spd="med">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ctrTitle"/>
          </p:nvPr>
        </p:nvSpPr>
        <p:spPr bwMode="auto">
          <a:xfrm>
            <a:off x="167425" y="1709389"/>
            <a:ext cx="8770513" cy="3159706"/>
          </a:xfrm>
        </p:spPr>
        <p:txBody>
          <a:bodyPr>
            <a:normAutofit/>
          </a:bodyPr>
          <a:lstStyle/>
          <a:p>
            <a:pPr eaLnBrk="1" hangingPunct="1"/>
            <a:r>
              <a:rPr lang="en-US" cap="none" dirty="0" smtClean="0">
                <a:latin typeface="Arial" charset="0"/>
                <a:ea typeface="ＭＳ Ｐゴシック" pitchFamily="96" charset="-128"/>
              </a:rPr>
              <a:t>Questions and Conversation?</a:t>
            </a:r>
            <a:br>
              <a:rPr lang="en-US" cap="none" dirty="0" smtClean="0">
                <a:latin typeface="Arial" charset="0"/>
                <a:ea typeface="ＭＳ Ｐゴシック" pitchFamily="96" charset="-128"/>
              </a:rPr>
            </a:br>
            <a:r>
              <a:rPr lang="en-US" cap="none" dirty="0" smtClean="0">
                <a:latin typeface="Arial" charset="0"/>
                <a:ea typeface="ＭＳ Ｐゴシック" pitchFamily="96" charset="-128"/>
              </a:rPr>
              <a:t/>
            </a:r>
            <a:br>
              <a:rPr lang="en-US" cap="none" dirty="0" smtClean="0">
                <a:latin typeface="Arial" charset="0"/>
                <a:ea typeface="ＭＳ Ｐゴシック" pitchFamily="96" charset="-128"/>
              </a:rPr>
            </a:br>
            <a:r>
              <a:rPr lang="en-US" cap="none" dirty="0" smtClean="0">
                <a:latin typeface="Arial" charset="0"/>
                <a:ea typeface="ＭＳ Ｐゴシック" pitchFamily="96" charset="-128"/>
              </a:rPr>
              <a:t/>
            </a:r>
            <a:br>
              <a:rPr lang="en-US" cap="none" dirty="0" smtClean="0">
                <a:latin typeface="Arial" charset="0"/>
                <a:ea typeface="ＭＳ Ｐゴシック" pitchFamily="96" charset="-128"/>
              </a:rPr>
            </a:br>
            <a:r>
              <a:rPr lang="en-US" cap="none" dirty="0" smtClean="0">
                <a:latin typeface="Arial" charset="0"/>
                <a:ea typeface="ＭＳ Ｐゴシック" pitchFamily="96" charset="-128"/>
              </a:rPr>
              <a:t/>
            </a:r>
            <a:br>
              <a:rPr lang="en-US" cap="none" dirty="0" smtClean="0">
                <a:latin typeface="Arial" charset="0"/>
                <a:ea typeface="ＭＳ Ｐゴシック" pitchFamily="96" charset="-128"/>
              </a:rPr>
            </a:br>
            <a:endParaRPr lang="en-US" cap="none" dirty="0" smtClean="0">
              <a:latin typeface="Arial" charset="0"/>
              <a:ea typeface="ＭＳ Ｐゴシック" pitchFamily="96" charset="-128"/>
            </a:endParaRPr>
          </a:p>
        </p:txBody>
      </p:sp>
      <p:pic>
        <p:nvPicPr>
          <p:cNvPr id="22529" name="Picture 1"/>
          <p:cNvPicPr>
            <a:picLocks noChangeAspect="1" noChangeArrowheads="1"/>
          </p:cNvPicPr>
          <p:nvPr/>
        </p:nvPicPr>
        <p:blipFill>
          <a:blip r:embed="rId2"/>
          <a:srcRect/>
          <a:stretch>
            <a:fillRect/>
          </a:stretch>
        </p:blipFill>
        <p:spPr bwMode="auto">
          <a:xfrm>
            <a:off x="3412636" y="3238921"/>
            <a:ext cx="2156892" cy="2062430"/>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ctrTitle"/>
          </p:nvPr>
        </p:nvSpPr>
        <p:spPr bwMode="auto">
          <a:xfrm>
            <a:off x="167425" y="1709389"/>
            <a:ext cx="8770513" cy="3159706"/>
          </a:xfrm>
        </p:spPr>
        <p:txBody>
          <a:bodyPr>
            <a:normAutofit/>
          </a:bodyPr>
          <a:lstStyle/>
          <a:p>
            <a:pPr eaLnBrk="1" hangingPunct="1"/>
            <a:r>
              <a:rPr lang="en-US" cap="none" dirty="0" smtClean="0">
                <a:latin typeface="Arial" charset="0"/>
                <a:ea typeface="ＭＳ Ｐゴシック" pitchFamily="96" charset="-128"/>
              </a:rPr>
              <a:t>Solution</a:t>
            </a:r>
            <a:br>
              <a:rPr lang="en-US" cap="none" dirty="0" smtClean="0">
                <a:latin typeface="Arial" charset="0"/>
                <a:ea typeface="ＭＳ Ｐゴシック" pitchFamily="96" charset="-128"/>
              </a:rPr>
            </a:br>
            <a:r>
              <a:rPr lang="en-US" cap="none" dirty="0" smtClean="0">
                <a:latin typeface="Arial" charset="0"/>
                <a:ea typeface="ＭＳ Ｐゴシック" pitchFamily="96" charset="-128"/>
              </a:rPr>
              <a:t/>
            </a:r>
            <a:br>
              <a:rPr lang="en-US" cap="none" dirty="0" smtClean="0">
                <a:latin typeface="Arial" charset="0"/>
                <a:ea typeface="ＭＳ Ｐゴシック" pitchFamily="96" charset="-128"/>
              </a:rPr>
            </a:br>
            <a:r>
              <a:rPr lang="en-US" cap="none" dirty="0" smtClean="0">
                <a:latin typeface="Arial" charset="0"/>
                <a:ea typeface="ＭＳ Ｐゴシック" pitchFamily="96" charset="-128"/>
              </a:rPr>
              <a:t/>
            </a:r>
            <a:br>
              <a:rPr lang="en-US" cap="none" dirty="0" smtClean="0">
                <a:latin typeface="Arial" charset="0"/>
                <a:ea typeface="ＭＳ Ｐゴシック" pitchFamily="96" charset="-128"/>
              </a:rPr>
            </a:br>
            <a:r>
              <a:rPr lang="en-US" cap="none" dirty="0" smtClean="0">
                <a:latin typeface="Arial" charset="0"/>
                <a:ea typeface="ＭＳ Ｐゴシック" pitchFamily="96" charset="-128"/>
              </a:rPr>
              <a:t/>
            </a:r>
            <a:br>
              <a:rPr lang="en-US" cap="none" dirty="0" smtClean="0">
                <a:latin typeface="Arial" charset="0"/>
                <a:ea typeface="ＭＳ Ｐゴシック" pitchFamily="96" charset="-128"/>
              </a:rPr>
            </a:br>
            <a:endParaRPr lang="en-US" cap="none" dirty="0" smtClean="0">
              <a:latin typeface="Arial" charset="0"/>
              <a:ea typeface="ＭＳ Ｐゴシック" pitchFamily="96" charset="-128"/>
            </a:endParaRPr>
          </a:p>
        </p:txBody>
      </p:sp>
      <p:pic>
        <p:nvPicPr>
          <p:cNvPr id="75779"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462511" y="2441934"/>
            <a:ext cx="3006112" cy="2842792"/>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ctrTitle"/>
          </p:nvPr>
        </p:nvSpPr>
        <p:spPr bwMode="auto">
          <a:xfrm>
            <a:off x="167425" y="2125014"/>
            <a:ext cx="8770513" cy="3159706"/>
          </a:xfrm>
        </p:spPr>
        <p:txBody>
          <a:bodyPr>
            <a:normAutofit/>
          </a:bodyPr>
          <a:lstStyle/>
          <a:p>
            <a:pPr eaLnBrk="1" hangingPunct="1"/>
            <a:r>
              <a:rPr lang="en-US" cap="none" dirty="0" smtClean="0">
                <a:latin typeface="Arial" charset="0"/>
                <a:ea typeface="ＭＳ Ｐゴシック" pitchFamily="96" charset="-128"/>
              </a:rPr>
              <a:t>Contacts:</a:t>
            </a:r>
            <a:br>
              <a:rPr lang="en-US" cap="none" dirty="0" smtClean="0">
                <a:latin typeface="Arial" charset="0"/>
                <a:ea typeface="ＭＳ Ｐゴシック" pitchFamily="96" charset="-128"/>
              </a:rPr>
            </a:br>
            <a:r>
              <a:rPr lang="en-US" cap="none" dirty="0" smtClean="0">
                <a:latin typeface="Arial" charset="0"/>
                <a:ea typeface="ＭＳ Ｐゴシック" pitchFamily="96" charset="-128"/>
              </a:rPr>
              <a:t/>
            </a:r>
            <a:br>
              <a:rPr lang="en-US" cap="none" dirty="0" smtClean="0">
                <a:latin typeface="Arial" charset="0"/>
                <a:ea typeface="ＭＳ Ｐゴシック" pitchFamily="96" charset="-128"/>
              </a:rPr>
            </a:br>
            <a:r>
              <a:rPr lang="en-US" cap="none" dirty="0" smtClean="0">
                <a:latin typeface="Arial" charset="0"/>
                <a:ea typeface="ＭＳ Ｐゴシック" pitchFamily="96" charset="-128"/>
              </a:rPr>
              <a:t>Jason Hoerr – jhoerr@alb.edu</a:t>
            </a:r>
            <a:br>
              <a:rPr lang="en-US" cap="none" dirty="0" smtClean="0">
                <a:latin typeface="Arial" charset="0"/>
                <a:ea typeface="ＭＳ Ｐゴシック" pitchFamily="96" charset="-128"/>
              </a:rPr>
            </a:br>
            <a:r>
              <a:rPr lang="en-US" cap="none" dirty="0" smtClean="0">
                <a:latin typeface="Arial" charset="0"/>
                <a:ea typeface="ＭＳ Ｐゴシック" pitchFamily="96" charset="-128"/>
              </a:rPr>
              <a:t>Gena Howard – ghoward@alb.edu</a:t>
            </a:r>
            <a:br>
              <a:rPr lang="en-US" cap="none" dirty="0" smtClean="0">
                <a:latin typeface="Arial" charset="0"/>
                <a:ea typeface="ＭＳ Ｐゴシック" pitchFamily="96" charset="-128"/>
              </a:rPr>
            </a:br>
            <a:r>
              <a:rPr lang="en-US" cap="none" dirty="0" smtClean="0">
                <a:latin typeface="Arial" charset="0"/>
                <a:ea typeface="ＭＳ Ｐゴシック" pitchFamily="96" charset="-128"/>
              </a:rPr>
              <a:t>Andy Hoster – ahoster@alb.edu</a:t>
            </a:r>
            <a:br>
              <a:rPr lang="en-US" cap="none" dirty="0" smtClean="0">
                <a:latin typeface="Arial" charset="0"/>
                <a:ea typeface="ＭＳ Ｐゴシック" pitchFamily="96" charset="-128"/>
              </a:rPr>
            </a:br>
            <a:r>
              <a:rPr lang="en-US" cap="none" dirty="0" smtClean="0">
                <a:latin typeface="Arial" charset="0"/>
                <a:ea typeface="ＭＳ Ｐゴシック" pitchFamily="96" charset="-128"/>
              </a:rPr>
              <a:t>Gene Spencer – gspencer@alb.edu</a:t>
            </a:r>
          </a:p>
        </p:txBody>
      </p:sp>
    </p:spTree>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764"/>
            <a:ext cx="8382000" cy="1143000"/>
          </a:xfrm>
        </p:spPr>
        <p:txBody>
          <a:bodyPr/>
          <a:lstStyle/>
          <a:p>
            <a:r>
              <a:rPr lang="en-US" dirty="0" smtClean="0"/>
              <a:t>Presenters Background</a:t>
            </a:r>
          </a:p>
        </p:txBody>
      </p:sp>
      <p:sp>
        <p:nvSpPr>
          <p:cNvPr id="3" name="TextBox 2"/>
          <p:cNvSpPr txBox="1"/>
          <p:nvPr/>
        </p:nvSpPr>
        <p:spPr>
          <a:xfrm>
            <a:off x="523700" y="1579413"/>
            <a:ext cx="7489767" cy="4439002"/>
          </a:xfrm>
          <a:prstGeom prst="rect">
            <a:avLst/>
          </a:prstGeom>
          <a:noFill/>
        </p:spPr>
        <p:txBody>
          <a:bodyPr wrap="square" rtlCol="0">
            <a:normAutofit/>
          </a:bodyPr>
          <a:lstStyle/>
          <a:p>
            <a:r>
              <a:rPr lang="en-US" b="1" dirty="0" smtClean="0">
                <a:solidFill>
                  <a:schemeClr val="accent1"/>
                </a:solidFill>
              </a:rPr>
              <a:t>Andy Hoster</a:t>
            </a:r>
          </a:p>
          <a:p>
            <a:pPr lvl="1">
              <a:buFont typeface="Arial" pitchFamily="34" charset="0"/>
              <a:buChar char="•"/>
            </a:pPr>
            <a:r>
              <a:rPr lang="en-US" dirty="0" smtClean="0">
                <a:solidFill>
                  <a:schemeClr val="accent1"/>
                </a:solidFill>
              </a:rPr>
              <a:t>14 Years of service to Albright</a:t>
            </a:r>
          </a:p>
          <a:p>
            <a:pPr lvl="1">
              <a:buFont typeface="Arial" pitchFamily="34" charset="0"/>
              <a:buChar char="•"/>
            </a:pPr>
            <a:r>
              <a:rPr lang="en-US" dirty="0" smtClean="0">
                <a:solidFill>
                  <a:schemeClr val="accent1"/>
                </a:solidFill>
              </a:rPr>
              <a:t> Systems Administrator</a:t>
            </a:r>
          </a:p>
          <a:p>
            <a:endParaRPr lang="en-US" dirty="0" smtClean="0">
              <a:solidFill>
                <a:schemeClr val="accent1"/>
              </a:solidFill>
            </a:endParaRPr>
          </a:p>
          <a:p>
            <a:r>
              <a:rPr lang="en-US" b="1" dirty="0" smtClean="0">
                <a:solidFill>
                  <a:schemeClr val="accent1"/>
                </a:solidFill>
              </a:rPr>
              <a:t>Gena Howard </a:t>
            </a:r>
          </a:p>
          <a:p>
            <a:pPr lvl="1">
              <a:buFont typeface="Arial" pitchFamily="34" charset="0"/>
              <a:buChar char="•"/>
            </a:pPr>
            <a:r>
              <a:rPr lang="en-US" dirty="0" smtClean="0">
                <a:solidFill>
                  <a:schemeClr val="accent1"/>
                </a:solidFill>
              </a:rPr>
              <a:t>11+Years of service to Albright</a:t>
            </a:r>
          </a:p>
          <a:p>
            <a:pPr lvl="1">
              <a:buFont typeface="Arial" pitchFamily="34" charset="0"/>
              <a:buChar char="•"/>
            </a:pPr>
            <a:r>
              <a:rPr lang="en-US" dirty="0" smtClean="0">
                <a:solidFill>
                  <a:schemeClr val="accent1"/>
                </a:solidFill>
              </a:rPr>
              <a:t>Applications Support Manager</a:t>
            </a:r>
          </a:p>
          <a:p>
            <a:endParaRPr lang="en-US" dirty="0" smtClean="0">
              <a:solidFill>
                <a:schemeClr val="accent1"/>
              </a:solidFill>
            </a:endParaRPr>
          </a:p>
          <a:p>
            <a:r>
              <a:rPr lang="en-US" b="1" dirty="0" smtClean="0">
                <a:solidFill>
                  <a:schemeClr val="accent1"/>
                </a:solidFill>
              </a:rPr>
              <a:t>Jason Hoerr</a:t>
            </a:r>
          </a:p>
          <a:p>
            <a:pPr lvl="1">
              <a:buFont typeface="Arial" pitchFamily="34" charset="0"/>
              <a:buChar char="•"/>
            </a:pPr>
            <a:r>
              <a:rPr lang="en-US" dirty="0" smtClean="0">
                <a:solidFill>
                  <a:schemeClr val="accent1"/>
                </a:solidFill>
              </a:rPr>
              <a:t>14 Years of service to Albright</a:t>
            </a:r>
          </a:p>
          <a:p>
            <a:pPr lvl="1">
              <a:buFont typeface="Arial" pitchFamily="34" charset="0"/>
              <a:buChar char="•"/>
            </a:pPr>
            <a:r>
              <a:rPr lang="en-US" dirty="0" smtClean="0">
                <a:solidFill>
                  <a:schemeClr val="accent1"/>
                </a:solidFill>
              </a:rPr>
              <a:t>Network and PC Support Manager</a:t>
            </a:r>
          </a:p>
          <a:p>
            <a:endParaRPr lang="en-US" dirty="0" smtClean="0">
              <a:solidFill>
                <a:schemeClr val="accent1"/>
              </a:solidFill>
            </a:endParaRPr>
          </a:p>
          <a:p>
            <a:r>
              <a:rPr lang="en-US" b="1" dirty="0" smtClean="0">
                <a:solidFill>
                  <a:schemeClr val="accent1"/>
                </a:solidFill>
              </a:rPr>
              <a:t>Gene Spencer</a:t>
            </a:r>
          </a:p>
          <a:p>
            <a:pPr lvl="1">
              <a:buFont typeface="Arial" pitchFamily="34" charset="0"/>
              <a:buChar char="•"/>
            </a:pPr>
            <a:r>
              <a:rPr lang="en-US" dirty="0" smtClean="0">
                <a:solidFill>
                  <a:schemeClr val="accent1"/>
                </a:solidFill>
              </a:rPr>
              <a:t>1.5 Years of service to Albright College</a:t>
            </a:r>
          </a:p>
          <a:p>
            <a:pPr lvl="1">
              <a:buFont typeface="Arial" pitchFamily="34" charset="0"/>
              <a:buChar char="•"/>
            </a:pPr>
            <a:r>
              <a:rPr lang="en-US" dirty="0" smtClean="0">
                <a:solidFill>
                  <a:schemeClr val="accent1"/>
                </a:solidFill>
              </a:rPr>
              <a:t>Acting Director of IT Services</a:t>
            </a:r>
          </a:p>
          <a:p>
            <a:endParaRPr lang="en-US" dirty="0" smtClean="0">
              <a:solidFill>
                <a:schemeClr val="accent1"/>
              </a:solidFill>
            </a:endParaRPr>
          </a:p>
          <a:p>
            <a:endParaRPr lang="en-US" dirty="0" smtClean="0">
              <a:solidFill>
                <a:schemeClr val="accent1"/>
              </a:solidFill>
            </a:endParaRPr>
          </a:p>
          <a:p>
            <a:endParaRPr lang="en-US" dirty="0">
              <a:solidFill>
                <a:schemeClr val="accent1"/>
              </a:solidFill>
            </a:endParaRPr>
          </a:p>
        </p:txBody>
      </p:sp>
    </p:spTree>
  </p:cSld>
  <p:clrMapOvr>
    <a:masterClrMapping/>
  </p:clrMapOvr>
  <p:transition spd="med">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ctrTitle"/>
          </p:nvPr>
        </p:nvSpPr>
        <p:spPr bwMode="auto">
          <a:xfrm>
            <a:off x="167425" y="2125014"/>
            <a:ext cx="8770513" cy="3159706"/>
          </a:xfrm>
        </p:spPr>
        <p:txBody>
          <a:bodyPr>
            <a:normAutofit/>
          </a:bodyPr>
          <a:lstStyle/>
          <a:p>
            <a:pPr eaLnBrk="1" hangingPunct="1"/>
            <a:r>
              <a:rPr lang="en-US" cap="none" dirty="0" smtClean="0">
                <a:latin typeface="Arial" charset="0"/>
                <a:ea typeface="ＭＳ Ｐゴシック" pitchFamily="96" charset="-128"/>
              </a:rPr>
              <a:t>THANK YOU!</a:t>
            </a:r>
            <a:br>
              <a:rPr lang="en-US" cap="none" dirty="0" smtClean="0">
                <a:latin typeface="Arial" charset="0"/>
                <a:ea typeface="ＭＳ Ｐゴシック" pitchFamily="96" charset="-128"/>
              </a:rPr>
            </a:br>
            <a:r>
              <a:rPr lang="en-US" cap="none" dirty="0" smtClean="0">
                <a:latin typeface="Arial" charset="0"/>
                <a:ea typeface="ＭＳ Ｐゴシック" pitchFamily="96" charset="-128"/>
              </a:rPr>
              <a:t/>
            </a:r>
            <a:br>
              <a:rPr lang="en-US" cap="none" dirty="0" smtClean="0">
                <a:latin typeface="Arial" charset="0"/>
                <a:ea typeface="ＭＳ Ｐゴシック" pitchFamily="96" charset="-128"/>
              </a:rPr>
            </a:br>
            <a:endParaRPr lang="en-US" cap="none" dirty="0" smtClean="0">
              <a:latin typeface="Arial" charset="0"/>
              <a:ea typeface="ＭＳ Ｐゴシック" pitchFamily="96" charset="-128"/>
            </a:endParaRPr>
          </a:p>
        </p:txBody>
      </p:sp>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rot="10800000">
            <a:off x="2101046" y="2522303"/>
            <a:ext cx="4775667" cy="923330"/>
          </a:xfrm>
          <a:prstGeom prst="rect">
            <a:avLst/>
          </a:prstGeom>
          <a:noFill/>
          <a:ln>
            <a:noFill/>
            <a:bevel/>
          </a:ln>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Original State</a:t>
            </a:r>
          </a:p>
        </p:txBody>
      </p:sp>
      <p:sp>
        <p:nvSpPr>
          <p:cNvPr id="9" name="TextBox 8"/>
          <p:cNvSpPr txBox="1"/>
          <p:nvPr/>
        </p:nvSpPr>
        <p:spPr>
          <a:xfrm rot="1468584">
            <a:off x="4040309" y="2521424"/>
            <a:ext cx="2031325" cy="369332"/>
          </a:xfrm>
          <a:prstGeom prst="rect">
            <a:avLst/>
          </a:prstGeom>
          <a:noFill/>
        </p:spPr>
        <p:txBody>
          <a:bodyPr wrap="none" rtlCol="0">
            <a:spAutoFit/>
          </a:bodyPr>
          <a:lstStyle/>
          <a:p>
            <a:r>
              <a:rPr lang="en-US" b="1" dirty="0" smtClean="0"/>
              <a:t>Reported to CFO</a:t>
            </a:r>
            <a:endParaRPr lang="en-US" b="1" dirty="0"/>
          </a:p>
        </p:txBody>
      </p:sp>
      <p:sp>
        <p:nvSpPr>
          <p:cNvPr id="10" name="TextBox 9"/>
          <p:cNvSpPr txBox="1"/>
          <p:nvPr/>
        </p:nvSpPr>
        <p:spPr>
          <a:xfrm rot="20380354">
            <a:off x="2632439" y="2372715"/>
            <a:ext cx="3383579" cy="646331"/>
          </a:xfrm>
          <a:prstGeom prst="rect">
            <a:avLst/>
          </a:prstGeom>
          <a:noFill/>
        </p:spPr>
        <p:txBody>
          <a:bodyPr wrap="square" rtlCol="0">
            <a:spAutoFit/>
          </a:bodyPr>
          <a:lstStyle/>
          <a:p>
            <a:pPr algn="ctr"/>
            <a:r>
              <a:rPr lang="en-US" b="1" dirty="0" smtClean="0"/>
              <a:t>Under Utilized &amp; One-sided Partnerships</a:t>
            </a:r>
            <a:endParaRPr lang="en-US" b="1" dirty="0"/>
          </a:p>
        </p:txBody>
      </p:sp>
      <p:sp>
        <p:nvSpPr>
          <p:cNvPr id="11" name="TextBox 10"/>
          <p:cNvSpPr txBox="1"/>
          <p:nvPr/>
        </p:nvSpPr>
        <p:spPr>
          <a:xfrm rot="1772545">
            <a:off x="3241573" y="2587539"/>
            <a:ext cx="2078182" cy="646331"/>
          </a:xfrm>
          <a:prstGeom prst="rect">
            <a:avLst/>
          </a:prstGeom>
          <a:noFill/>
        </p:spPr>
        <p:txBody>
          <a:bodyPr wrap="square" rtlCol="0">
            <a:spAutoFit/>
          </a:bodyPr>
          <a:lstStyle/>
          <a:p>
            <a:pPr algn="ctr"/>
            <a:r>
              <a:rPr lang="en-US" b="1" dirty="0" smtClean="0"/>
              <a:t>Budget Primary Consideration</a:t>
            </a:r>
            <a:endParaRPr lang="en-US" b="1" dirty="0"/>
          </a:p>
        </p:txBody>
      </p:sp>
      <p:sp>
        <p:nvSpPr>
          <p:cNvPr id="12" name="TextBox 11"/>
          <p:cNvSpPr txBox="1"/>
          <p:nvPr/>
        </p:nvSpPr>
        <p:spPr>
          <a:xfrm rot="10800000">
            <a:off x="3217322" y="2740971"/>
            <a:ext cx="2595582" cy="369332"/>
          </a:xfrm>
          <a:prstGeom prst="rect">
            <a:avLst/>
          </a:prstGeom>
          <a:noFill/>
        </p:spPr>
        <p:txBody>
          <a:bodyPr wrap="none" rtlCol="0">
            <a:spAutoFit/>
          </a:bodyPr>
          <a:lstStyle/>
          <a:p>
            <a:r>
              <a:rPr lang="en-US" b="1" dirty="0" smtClean="0"/>
              <a:t>Deferred Maintenance</a:t>
            </a:r>
            <a:endParaRPr lang="en-US" b="1" dirty="0"/>
          </a:p>
        </p:txBody>
      </p:sp>
      <p:sp>
        <p:nvSpPr>
          <p:cNvPr id="13" name="TextBox 12"/>
          <p:cNvSpPr txBox="1"/>
          <p:nvPr/>
        </p:nvSpPr>
        <p:spPr>
          <a:xfrm rot="20274505">
            <a:off x="3753530" y="2471769"/>
            <a:ext cx="2011680" cy="646331"/>
          </a:xfrm>
          <a:prstGeom prst="rect">
            <a:avLst/>
          </a:prstGeom>
          <a:noFill/>
        </p:spPr>
        <p:txBody>
          <a:bodyPr wrap="square" rtlCol="0">
            <a:spAutoFit/>
          </a:bodyPr>
          <a:lstStyle/>
          <a:p>
            <a:pPr algn="ctr"/>
            <a:r>
              <a:rPr lang="en-US" b="1" dirty="0" smtClean="0"/>
              <a:t>Opportunities Limited</a:t>
            </a:r>
            <a:endParaRPr lang="en-US" b="1"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grpId="0" nodeType="clickEffect">
                                  <p:stCondLst>
                                    <p:cond delay="0"/>
                                  </p:stCondLst>
                                  <p:childTnLst>
                                    <p:animMotion origin="layout" path="M 0 0  L 0 -0.33295  E" pathEditMode="relative" ptsTypes="">
                                      <p:cBhvr>
                                        <p:cTn id="6" dur="2000" fill="hold"/>
                                        <p:tgtEl>
                                          <p:spTgt spid="7"/>
                                        </p:tgtEl>
                                        <p:attrNameLst>
                                          <p:attrName>ppt_x</p:attrName>
                                          <p:attrName>ppt_y</p:attrName>
                                        </p:attrNameLst>
                                      </p:cBhvr>
                                    </p:animMotion>
                                  </p:childTnLst>
                                </p:cTn>
                              </p:par>
                              <p:par>
                                <p:cTn id="7" presetID="8" presetClass="emph" presetSubtype="0" fill="hold" grpId="1" nodeType="withEffect">
                                  <p:stCondLst>
                                    <p:cond delay="0"/>
                                  </p:stCondLst>
                                  <p:childTnLst>
                                    <p:animRot by="10800000">
                                      <p:cBhvr>
                                        <p:cTn id="8" dur="2000" fill="hold"/>
                                        <p:tgtEl>
                                          <p:spTgt spid="7"/>
                                        </p:tgtEl>
                                        <p:attrNameLst>
                                          <p:attrName>r</p:attrName>
                                        </p:attrNameLst>
                                      </p:cBhvr>
                                    </p:animRot>
                                  </p:childTnLst>
                                </p:cTn>
                              </p:par>
                            </p:childTnLst>
                          </p:cTn>
                        </p:par>
                        <p:par>
                          <p:cTn id="9" fill="hold">
                            <p:stCondLst>
                              <p:cond delay="2000"/>
                            </p:stCondLst>
                            <p:childTnLst>
                              <p:par>
                                <p:cTn id="10" presetID="48" presetClass="path" presetSubtype="0" accel="50000" decel="50000" fill="hold" grpId="0" nodeType="afterEffect">
                                  <p:stCondLst>
                                    <p:cond delay="0"/>
                                  </p:stCondLst>
                                  <p:childTnLst>
                                    <p:animMotion origin="layout" path="M -0.0342 0.05133 C -0.02848 0.06335 -0.02257 0.07584 -0.02223 0.08763 C -0.02188 0.09965 -0.02448 0.11145 -0.02691 0.1237 C -0.02934 0.13665 -0.0349 0.14405 -0.04115 0.15283 C -0.0467 0.16023 -0.05417 0.16786 -0.06459 0.17133 C -0.07361 0.17526 -0.08611 0.17434 -0.09861 0.17202 C -0.11077 0.16971 -0.12396 0.16463 -0.13629 0.15769 C -0.14879 0.15145 -0.1599 0.14335 -0.17032 0.13249 C -0.1816 0.12231 -0.19028 0.11029 -0.19653 0.09757 C -0.20295 0.08532 -0.20747 0.07168 -0.20799 0.05989 C -0.20938 0.04786 -0.20695 0.03491 -0.20226 0.0259 C -0.19966 0.01619 -0.19427 0.00601 -0.18577 0.00116 C -0.17795 -0.00439 -0.16598 -0.00462 -0.15313 0.00069 C -0.14011 0.00694 -0.12986 0.01873 -0.12396 0.03029 C -0.11997 0.04093 -0.1191 0.05364 -0.12223 0.0652 C -0.12657 0.07607 -0.13143 0.08509 -0.13941 0.09017 C -0.14861 0.09503 -0.14827 0.09711 -0.17223 0.09387 C -0.19445 0.09249 -0.2099 0.07676 -0.2217 0.06913 C -0.23282 0.06104 -0.24011 0.05156 -0.24948 0.04046 C -0.25903 0.02775 -0.2665 0.01318 -0.27066 0.00162 C -0.27396 -0.00971 -0.27396 -0.02035 -0.2724 -0.03653 C -0.27014 -0.05225 -0.26702 -0.0585 -0.26285 -0.06844 C -0.25886 -0.07861 -0.25521 -0.08855 -0.25052 -0.0985 " pathEditMode="relative" rAng="1724595" ptsTypes="fffffffffffffffffffffff">
                                      <p:cBhvr>
                                        <p:cTn id="11" dur="2000" fill="hold"/>
                                        <p:tgtEl>
                                          <p:spTgt spid="10"/>
                                        </p:tgtEl>
                                        <p:attrNameLst>
                                          <p:attrName>ppt_x</p:attrName>
                                          <p:attrName>ppt_y</p:attrName>
                                        </p:attrNameLst>
                                      </p:cBhvr>
                                      <p:rCtr x="-121" y="4"/>
                                    </p:animMotion>
                                  </p:childTnLst>
                                </p:cTn>
                              </p:par>
                            </p:childTnLst>
                          </p:cTn>
                        </p:par>
                        <p:par>
                          <p:cTn id="12" fill="hold">
                            <p:stCondLst>
                              <p:cond delay="4000"/>
                            </p:stCondLst>
                            <p:childTnLst>
                              <p:par>
                                <p:cTn id="13" presetID="60" presetClass="path" presetSubtype="0" accel="50000" decel="50000" fill="hold" nodeType="afterEffect">
                                  <p:stCondLst>
                                    <p:cond delay="0"/>
                                  </p:stCondLst>
                                  <p:childTnLst>
                                    <p:animMotion origin="layout" path="M 0.0257 0.10381 C 0.06024 0.15792 0.1099 0.23006 0.12274 0.21549 C 0.14202 0.19445 -0.01111 -0.06451 0.01094 -0.09041 C 0.0316 -0.11237 0.1559 0.12532 0.17535 0.10219 C 0.19618 0.08023 0.08698 -0.07098 0.10938 -0.09434 C 0.12917 -0.11607 0.18455 0.00578 0.20191 -0.01249 C 0.21927 -0.03098 0.16007 -0.1052 0.17518 -0.12162 C 0.18438 -0.13179 0.19879 -0.10913 0.21007 -0.09341 " pathEditMode="relative" rAng="-2318099" ptsTypes="ffffffff">
                                      <p:cBhvr>
                                        <p:cTn id="14" dur="2000" fill="hold"/>
                                        <p:tgtEl>
                                          <p:spTgt spid="9"/>
                                        </p:tgtEl>
                                        <p:attrNameLst>
                                          <p:attrName>ppt_x</p:attrName>
                                          <p:attrName>ppt_y</p:attrName>
                                        </p:attrNameLst>
                                      </p:cBhvr>
                                      <p:rCtr x="93" y="-97"/>
                                    </p:animMotion>
                                  </p:childTnLst>
                                </p:cTn>
                              </p:par>
                            </p:childTnLst>
                          </p:cTn>
                        </p:par>
                        <p:par>
                          <p:cTn id="15" fill="hold">
                            <p:stCondLst>
                              <p:cond delay="6000"/>
                            </p:stCondLst>
                            <p:childTnLst>
                              <p:par>
                                <p:cTn id="16" presetID="41" presetClass="path" presetSubtype="0" accel="50000" decel="50000" fill="hold" grpId="0" nodeType="afterEffect">
                                  <p:stCondLst>
                                    <p:cond delay="0"/>
                                  </p:stCondLst>
                                  <p:childTnLst>
                                    <p:animMotion origin="layout" path="M 4.44444E-6 -0.00209 C -0.004 -0.0118 -0.01806 -0.02128 -0.02292 -0.02128 C -0.054 -0.02128 -0.08594 0.12971 -0.08594 0.28092 C -0.08594 0.20462 -0.10191 0.12971 -0.11702 0.12971 C -0.13299 0.12971 -0.14809 0.20578 -0.14809 0.28092 C -0.14809 0.24323 -0.15608 0.20462 -0.16407 0.20462 C -0.17205 0.20462 -0.18004 0.24208 -0.18004 0.28092 C -0.18004 0.2615 -0.18403 0.24323 -0.18803 0.24323 C -0.19202 0.24323 -0.19601 0.26265 -0.19601 0.28092 C -0.19601 0.27121 -0.19809 0.2615 -0.2 0.2615 C -0.20105 0.2615 -0.204 0.27121 -0.204 0.28092 C -0.204 0.27606 -0.20504 0.27121 -0.20608 0.27121 C -0.20608 0.26982 -0.20816 0.27606 -0.20816 0.28092 C -0.20816 0.27838 -0.20816 0.27606 -0.20921 0.27606 C -0.20921 0.27722 -0.21025 0.27861 -0.21025 0.28092 C -0.21025 0.27953 -0.21025 0.27838 -0.21025 0.27722 C -0.21129 0.27722 -0.21129 0.27861 -0.21129 0.27976 C -0.21233 0.27976 -0.21233 0.27861 -0.21233 0.27722 C -0.21337 0.27722 -0.21337 0.27861 -0.21337 0.27976 " pathEditMode="relative" rAng="0" ptsTypes="fffffffffffffffffff">
                                      <p:cBhvr>
                                        <p:cTn id="17" dur="2000" fill="hold"/>
                                        <p:tgtEl>
                                          <p:spTgt spid="11"/>
                                        </p:tgtEl>
                                        <p:attrNameLst>
                                          <p:attrName>ppt_x</p:attrName>
                                          <p:attrName>ppt_y</p:attrName>
                                        </p:attrNameLst>
                                      </p:cBhvr>
                                      <p:rCtr x="-107" y="132"/>
                                    </p:animMotion>
                                  </p:childTnLst>
                                </p:cTn>
                              </p:par>
                            </p:childTnLst>
                          </p:cTn>
                        </p:par>
                        <p:par>
                          <p:cTn id="18" fill="hold">
                            <p:stCondLst>
                              <p:cond delay="8000"/>
                            </p:stCondLst>
                            <p:childTnLst>
                              <p:par>
                                <p:cTn id="19" presetID="45" presetClass="path" presetSubtype="0" accel="50000" decel="50000" fill="hold" grpId="0" nodeType="afterEffect">
                                  <p:stCondLst>
                                    <p:cond delay="0"/>
                                  </p:stCondLst>
                                  <p:childTnLst>
                                    <p:animMotion origin="layout" path="M -0.03264 0.0756 L -0.01389 0.09017 C -0.00434 0.09734 0.01805 0.07607 0.02899 0.07907 C 0.03541 0.08416 0.03628 0.12046 0.04201 0.12485 C 0.05 0.13109 0.06163 0.12901 0.07604 0.14011 L 0.22569 -0.17388 L 0.06875 0.22358 L 0.10486 0.18196 L 0.12239 0.17572 L 0.14444 0.20901 C 0.15972 0.21271 0.18142 0.1926 0.19809 0.1926 C 0.20382 0.19398 0.21458 0.2 0.21979 0.20878 C 0.22448 0.21803 0.21753 0.25156 0.21909 0.25503 C 0.21875 0.26612 0.23038 0.26381 0.23298 0.2719 L 0.23698 0.2837 L 0.24965 0.29271 " pathEditMode="relative" rAng="1802083" ptsTypes="FfffFFFFFffffFFF">
                                      <p:cBhvr>
                                        <p:cTn id="20" dur="2000" fill="hold"/>
                                        <p:tgtEl>
                                          <p:spTgt spid="13"/>
                                        </p:tgtEl>
                                        <p:attrNameLst>
                                          <p:attrName>ppt_x</p:attrName>
                                          <p:attrName>ppt_y</p:attrName>
                                        </p:attrNameLst>
                                      </p:cBhvr>
                                      <p:rCtr x="203" y="-33"/>
                                    </p:animMotion>
                                  </p:childTnLst>
                                </p:cTn>
                              </p:par>
                            </p:childTnLst>
                          </p:cTn>
                        </p:par>
                        <p:par>
                          <p:cTn id="21" fill="hold">
                            <p:stCondLst>
                              <p:cond delay="10000"/>
                            </p:stCondLst>
                            <p:childTnLst>
                              <p:par>
                                <p:cTn id="22" presetID="8" presetClass="emph" presetSubtype="0" fill="hold" grpId="0" nodeType="afterEffect">
                                  <p:stCondLst>
                                    <p:cond delay="0"/>
                                  </p:stCondLst>
                                  <p:childTnLst>
                                    <p:animRot by="10800000">
                                      <p:cBhvr>
                                        <p:cTn id="23" dur="2000" fill="hold"/>
                                        <p:tgtEl>
                                          <p:spTgt spid="1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10" grpId="0"/>
      <p:bldP spid="11" grpId="0"/>
      <p:bldP spid="12"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764"/>
            <a:ext cx="8382000" cy="1143000"/>
          </a:xfrm>
        </p:spPr>
        <p:txBody>
          <a:bodyPr/>
          <a:lstStyle/>
          <a:p>
            <a:pPr algn="ctr"/>
            <a:r>
              <a:rPr lang="en-US" dirty="0" smtClean="0"/>
              <a:t>The IT Value-Curve</a:t>
            </a:r>
            <a:endParaRPr lang="en-US" dirty="0"/>
          </a:p>
        </p:txBody>
      </p:sp>
      <p:pic>
        <p:nvPicPr>
          <p:cNvPr id="4" name="Picture 4"/>
          <p:cNvPicPr>
            <a:picLocks noChangeAspect="1"/>
          </p:cNvPicPr>
          <p:nvPr/>
        </p:nvPicPr>
        <p:blipFill>
          <a:blip r:embed="rId3"/>
          <a:srcRect/>
          <a:stretch>
            <a:fillRect/>
          </a:stretch>
        </p:blipFill>
        <p:spPr bwMode="auto">
          <a:xfrm>
            <a:off x="-12880" y="1193840"/>
            <a:ext cx="9135753" cy="4632775"/>
          </a:xfrm>
          <a:prstGeom prst="rect">
            <a:avLst/>
          </a:prstGeom>
          <a:noFill/>
          <a:ln w="9525">
            <a:noFill/>
            <a:miter lim="800000"/>
            <a:headEnd/>
            <a:tailEnd/>
          </a:ln>
        </p:spPr>
      </p:pic>
      <p:sp>
        <p:nvSpPr>
          <p:cNvPr id="6" name="TextBox 5"/>
          <p:cNvSpPr txBox="1">
            <a:spLocks noChangeArrowheads="1"/>
          </p:cNvSpPr>
          <p:nvPr/>
        </p:nvSpPr>
        <p:spPr bwMode="auto">
          <a:xfrm>
            <a:off x="6583052" y="5671375"/>
            <a:ext cx="2538412" cy="369887"/>
          </a:xfrm>
          <a:prstGeom prst="rect">
            <a:avLst/>
          </a:prstGeom>
          <a:noFill/>
          <a:ln w="9525">
            <a:noFill/>
            <a:miter lim="800000"/>
            <a:headEnd/>
            <a:tailEnd/>
          </a:ln>
        </p:spPr>
        <p:txBody>
          <a:bodyPr wrap="none">
            <a:spAutoFit/>
          </a:bodyPr>
          <a:lstStyle/>
          <a:p>
            <a:r>
              <a:rPr lang="en-US" i="1" dirty="0">
                <a:latin typeface="Calibri" pitchFamily="-105" charset="0"/>
              </a:rPr>
              <a:t>Credit: Gartner Research</a:t>
            </a:r>
          </a:p>
        </p:txBody>
      </p:sp>
    </p:spTree>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764"/>
            <a:ext cx="8382000" cy="1143000"/>
          </a:xfrm>
        </p:spPr>
        <p:txBody>
          <a:bodyPr/>
          <a:lstStyle/>
          <a:p>
            <a:pPr algn="ctr"/>
            <a:r>
              <a:rPr lang="en-US" dirty="0" smtClean="0"/>
              <a:t>The  IT Value-Curve</a:t>
            </a:r>
            <a:endParaRPr lang="en-US" dirty="0"/>
          </a:p>
        </p:txBody>
      </p:sp>
      <p:pic>
        <p:nvPicPr>
          <p:cNvPr id="4" name="Picture 4"/>
          <p:cNvPicPr>
            <a:picLocks noChangeAspect="1"/>
          </p:cNvPicPr>
          <p:nvPr/>
        </p:nvPicPr>
        <p:blipFill>
          <a:blip r:embed="rId3"/>
          <a:srcRect/>
          <a:stretch>
            <a:fillRect/>
          </a:stretch>
        </p:blipFill>
        <p:spPr bwMode="auto">
          <a:xfrm>
            <a:off x="-12880" y="1193840"/>
            <a:ext cx="9135753" cy="4632775"/>
          </a:xfrm>
          <a:prstGeom prst="rect">
            <a:avLst/>
          </a:prstGeom>
          <a:noFill/>
          <a:ln w="9525">
            <a:noFill/>
            <a:miter lim="800000"/>
            <a:headEnd/>
            <a:tailEnd/>
          </a:ln>
        </p:spPr>
      </p:pic>
      <p:sp>
        <p:nvSpPr>
          <p:cNvPr id="6" name="TextBox 5"/>
          <p:cNvSpPr txBox="1">
            <a:spLocks noChangeArrowheads="1"/>
          </p:cNvSpPr>
          <p:nvPr/>
        </p:nvSpPr>
        <p:spPr bwMode="auto">
          <a:xfrm>
            <a:off x="6583052" y="5671375"/>
            <a:ext cx="2538412" cy="369887"/>
          </a:xfrm>
          <a:prstGeom prst="rect">
            <a:avLst/>
          </a:prstGeom>
          <a:noFill/>
          <a:ln w="9525">
            <a:noFill/>
            <a:miter lim="800000"/>
            <a:headEnd/>
            <a:tailEnd/>
          </a:ln>
        </p:spPr>
        <p:txBody>
          <a:bodyPr wrap="none">
            <a:spAutoFit/>
          </a:bodyPr>
          <a:lstStyle/>
          <a:p>
            <a:r>
              <a:rPr lang="en-US" i="1" dirty="0">
                <a:latin typeface="Calibri" pitchFamily="-105" charset="0"/>
              </a:rPr>
              <a:t>Credit: Gartner Research</a:t>
            </a:r>
          </a:p>
        </p:txBody>
      </p:sp>
      <p:sp>
        <p:nvSpPr>
          <p:cNvPr id="7" name="Rectangular Callout 6"/>
          <p:cNvSpPr/>
          <p:nvPr/>
        </p:nvSpPr>
        <p:spPr>
          <a:xfrm>
            <a:off x="1378038" y="1193840"/>
            <a:ext cx="7289444" cy="3313767"/>
          </a:xfrm>
          <a:prstGeom prst="wedgeRectCallout">
            <a:avLst>
              <a:gd name="adj1" fmla="val -37713"/>
              <a:gd name="adj2" fmla="val 57444"/>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800" b="1" dirty="0" smtClean="0"/>
              <a:t>“Thanks for fixing my laptop”</a:t>
            </a:r>
            <a:endParaRPr lang="en-US" sz="2800" b="1" dirty="0"/>
          </a:p>
        </p:txBody>
      </p:sp>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764"/>
            <a:ext cx="8382000" cy="1143000"/>
          </a:xfrm>
        </p:spPr>
        <p:txBody>
          <a:bodyPr/>
          <a:lstStyle/>
          <a:p>
            <a:pPr algn="ctr"/>
            <a:r>
              <a:rPr lang="en-US" dirty="0" smtClean="0"/>
              <a:t>The  IT Value-Curve</a:t>
            </a:r>
            <a:endParaRPr lang="en-US" dirty="0"/>
          </a:p>
        </p:txBody>
      </p:sp>
      <p:pic>
        <p:nvPicPr>
          <p:cNvPr id="4" name="Picture 4"/>
          <p:cNvPicPr>
            <a:picLocks noChangeAspect="1"/>
          </p:cNvPicPr>
          <p:nvPr/>
        </p:nvPicPr>
        <p:blipFill>
          <a:blip r:embed="rId3"/>
          <a:srcRect/>
          <a:stretch>
            <a:fillRect/>
          </a:stretch>
        </p:blipFill>
        <p:spPr bwMode="auto">
          <a:xfrm>
            <a:off x="-12880" y="1193840"/>
            <a:ext cx="9135753" cy="4632775"/>
          </a:xfrm>
          <a:prstGeom prst="rect">
            <a:avLst/>
          </a:prstGeom>
          <a:noFill/>
          <a:ln w="9525">
            <a:noFill/>
            <a:miter lim="800000"/>
            <a:headEnd/>
            <a:tailEnd/>
          </a:ln>
        </p:spPr>
      </p:pic>
      <p:sp>
        <p:nvSpPr>
          <p:cNvPr id="6" name="TextBox 5"/>
          <p:cNvSpPr txBox="1">
            <a:spLocks noChangeArrowheads="1"/>
          </p:cNvSpPr>
          <p:nvPr/>
        </p:nvSpPr>
        <p:spPr bwMode="auto">
          <a:xfrm>
            <a:off x="6583052" y="5671375"/>
            <a:ext cx="2538412" cy="369887"/>
          </a:xfrm>
          <a:prstGeom prst="rect">
            <a:avLst/>
          </a:prstGeom>
          <a:noFill/>
          <a:ln w="9525">
            <a:noFill/>
            <a:miter lim="800000"/>
            <a:headEnd/>
            <a:tailEnd/>
          </a:ln>
        </p:spPr>
        <p:txBody>
          <a:bodyPr wrap="none">
            <a:spAutoFit/>
          </a:bodyPr>
          <a:lstStyle/>
          <a:p>
            <a:r>
              <a:rPr lang="en-US" i="1" dirty="0">
                <a:latin typeface="Calibri" pitchFamily="-105" charset="0"/>
              </a:rPr>
              <a:t>Credit: Gartner Research</a:t>
            </a:r>
          </a:p>
        </p:txBody>
      </p:sp>
      <p:sp>
        <p:nvSpPr>
          <p:cNvPr id="7" name="Rectangular Callout 6"/>
          <p:cNvSpPr/>
          <p:nvPr/>
        </p:nvSpPr>
        <p:spPr>
          <a:xfrm>
            <a:off x="1356572" y="1193840"/>
            <a:ext cx="7289444" cy="2682706"/>
          </a:xfrm>
          <a:prstGeom prst="wedgeRectCallout">
            <a:avLst>
              <a:gd name="adj1" fmla="val -28525"/>
              <a:gd name="adj2" fmla="val 57738"/>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800" b="1" dirty="0" smtClean="0"/>
              <a:t>“Thanks for automating that process”</a:t>
            </a:r>
            <a:endParaRPr lang="en-US" sz="2800" b="1" dirty="0"/>
          </a:p>
        </p:txBody>
      </p:sp>
    </p:spTree>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764"/>
            <a:ext cx="8382000" cy="1143000"/>
          </a:xfrm>
        </p:spPr>
        <p:txBody>
          <a:bodyPr/>
          <a:lstStyle/>
          <a:p>
            <a:pPr algn="ctr"/>
            <a:r>
              <a:rPr lang="en-US" dirty="0" smtClean="0"/>
              <a:t>The  IT Value-Curve</a:t>
            </a:r>
            <a:endParaRPr lang="en-US" dirty="0"/>
          </a:p>
        </p:txBody>
      </p:sp>
      <p:pic>
        <p:nvPicPr>
          <p:cNvPr id="4" name="Picture 4"/>
          <p:cNvPicPr>
            <a:picLocks noChangeAspect="1"/>
          </p:cNvPicPr>
          <p:nvPr/>
        </p:nvPicPr>
        <p:blipFill>
          <a:blip r:embed="rId3"/>
          <a:srcRect/>
          <a:stretch>
            <a:fillRect/>
          </a:stretch>
        </p:blipFill>
        <p:spPr bwMode="auto">
          <a:xfrm>
            <a:off x="-12880" y="1193840"/>
            <a:ext cx="9135753" cy="4632775"/>
          </a:xfrm>
          <a:prstGeom prst="rect">
            <a:avLst/>
          </a:prstGeom>
          <a:noFill/>
          <a:ln w="9525">
            <a:noFill/>
            <a:miter lim="800000"/>
            <a:headEnd/>
            <a:tailEnd/>
          </a:ln>
        </p:spPr>
      </p:pic>
      <p:sp>
        <p:nvSpPr>
          <p:cNvPr id="6" name="TextBox 5"/>
          <p:cNvSpPr txBox="1">
            <a:spLocks noChangeArrowheads="1"/>
          </p:cNvSpPr>
          <p:nvPr/>
        </p:nvSpPr>
        <p:spPr bwMode="auto">
          <a:xfrm>
            <a:off x="6583052" y="5671375"/>
            <a:ext cx="2538412" cy="369887"/>
          </a:xfrm>
          <a:prstGeom prst="rect">
            <a:avLst/>
          </a:prstGeom>
          <a:noFill/>
          <a:ln w="9525">
            <a:noFill/>
            <a:miter lim="800000"/>
            <a:headEnd/>
            <a:tailEnd/>
          </a:ln>
        </p:spPr>
        <p:txBody>
          <a:bodyPr wrap="none">
            <a:spAutoFit/>
          </a:bodyPr>
          <a:lstStyle/>
          <a:p>
            <a:r>
              <a:rPr lang="en-US" i="1" dirty="0">
                <a:latin typeface="Calibri" pitchFamily="-105" charset="0"/>
              </a:rPr>
              <a:t>Credit: Gartner Research</a:t>
            </a:r>
          </a:p>
        </p:txBody>
      </p:sp>
      <p:sp>
        <p:nvSpPr>
          <p:cNvPr id="7" name="Rectangular Callout 6"/>
          <p:cNvSpPr/>
          <p:nvPr/>
        </p:nvSpPr>
        <p:spPr>
          <a:xfrm>
            <a:off x="1356572" y="1193840"/>
            <a:ext cx="7289444" cy="1819816"/>
          </a:xfrm>
          <a:prstGeom prst="wedgeRectCallout">
            <a:avLst>
              <a:gd name="adj1" fmla="val -21811"/>
              <a:gd name="adj2" fmla="val 63023"/>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800" b="1" dirty="0" smtClean="0"/>
              <a:t>“Thanks for addressing my needs”</a:t>
            </a:r>
            <a:endParaRPr lang="en-US" sz="2800" b="1" dirty="0"/>
          </a:p>
        </p:txBody>
      </p:sp>
    </p:spTree>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764"/>
            <a:ext cx="8382000" cy="1143000"/>
          </a:xfrm>
        </p:spPr>
        <p:txBody>
          <a:bodyPr/>
          <a:lstStyle/>
          <a:p>
            <a:pPr algn="ctr"/>
            <a:r>
              <a:rPr lang="en-US" dirty="0" smtClean="0"/>
              <a:t>The  IT Value-Curve</a:t>
            </a:r>
            <a:endParaRPr lang="en-US" dirty="0"/>
          </a:p>
        </p:txBody>
      </p:sp>
      <p:pic>
        <p:nvPicPr>
          <p:cNvPr id="4" name="Picture 4"/>
          <p:cNvPicPr>
            <a:picLocks noChangeAspect="1"/>
          </p:cNvPicPr>
          <p:nvPr/>
        </p:nvPicPr>
        <p:blipFill>
          <a:blip r:embed="rId3"/>
          <a:srcRect/>
          <a:stretch>
            <a:fillRect/>
          </a:stretch>
        </p:blipFill>
        <p:spPr bwMode="auto">
          <a:xfrm>
            <a:off x="-12880" y="1193840"/>
            <a:ext cx="9135753" cy="4632775"/>
          </a:xfrm>
          <a:prstGeom prst="rect">
            <a:avLst/>
          </a:prstGeom>
          <a:noFill/>
          <a:ln w="9525">
            <a:noFill/>
            <a:miter lim="800000"/>
            <a:headEnd/>
            <a:tailEnd/>
          </a:ln>
        </p:spPr>
      </p:pic>
      <p:sp>
        <p:nvSpPr>
          <p:cNvPr id="6" name="TextBox 5"/>
          <p:cNvSpPr txBox="1">
            <a:spLocks noChangeArrowheads="1"/>
          </p:cNvSpPr>
          <p:nvPr/>
        </p:nvSpPr>
        <p:spPr bwMode="auto">
          <a:xfrm>
            <a:off x="6583052" y="5671375"/>
            <a:ext cx="2538412" cy="369887"/>
          </a:xfrm>
          <a:prstGeom prst="rect">
            <a:avLst/>
          </a:prstGeom>
          <a:noFill/>
          <a:ln w="9525">
            <a:noFill/>
            <a:miter lim="800000"/>
            <a:headEnd/>
            <a:tailEnd/>
          </a:ln>
        </p:spPr>
        <p:txBody>
          <a:bodyPr wrap="none">
            <a:spAutoFit/>
          </a:bodyPr>
          <a:lstStyle/>
          <a:p>
            <a:r>
              <a:rPr lang="en-US" i="1" dirty="0">
                <a:latin typeface="Calibri" pitchFamily="-105" charset="0"/>
              </a:rPr>
              <a:t>Credit: Gartner Research</a:t>
            </a:r>
          </a:p>
        </p:txBody>
      </p:sp>
      <p:sp>
        <p:nvSpPr>
          <p:cNvPr id="7" name="Rectangular Callout 6"/>
          <p:cNvSpPr/>
          <p:nvPr/>
        </p:nvSpPr>
        <p:spPr>
          <a:xfrm>
            <a:off x="1356572" y="1193840"/>
            <a:ext cx="7289444" cy="1034205"/>
          </a:xfrm>
          <a:prstGeom prst="wedgeRectCallout">
            <a:avLst>
              <a:gd name="adj1" fmla="val -18454"/>
              <a:gd name="adj2" fmla="val 64892"/>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800" b="1" dirty="0" smtClean="0"/>
              <a:t>“Thanks for thinking &amp; acting strategically”</a:t>
            </a:r>
            <a:endParaRPr lang="en-US" sz="2800" b="1" dirty="0"/>
          </a:p>
        </p:txBody>
      </p:sp>
    </p:spTree>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2457</TotalTime>
  <Words>1082</Words>
  <Application>Microsoft Office PowerPoint</Application>
  <PresentationFormat>On-screen Show (4:3)</PresentationFormat>
  <Paragraphs>230</Paragraphs>
  <Slides>30</Slides>
  <Notes>19</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Getting our Heads in the Game   Becoming Strategic Partners</vt:lpstr>
      <vt:lpstr>Copyright</vt:lpstr>
      <vt:lpstr>Presenters Background</vt:lpstr>
      <vt:lpstr>Slide 4</vt:lpstr>
      <vt:lpstr>The IT Value-Curve</vt:lpstr>
      <vt:lpstr>The  IT Value-Curve</vt:lpstr>
      <vt:lpstr>The  IT Value-Curve</vt:lpstr>
      <vt:lpstr>The  IT Value-Curve</vt:lpstr>
      <vt:lpstr>The  IT Value-Curve</vt:lpstr>
      <vt:lpstr>The  IT Value-Curve</vt:lpstr>
      <vt:lpstr>The Reporting Relationship for IT</vt:lpstr>
      <vt:lpstr>The Reporting Relationship for IT</vt:lpstr>
      <vt:lpstr>The Reporting Relationship for IT</vt:lpstr>
      <vt:lpstr>The Reporting Relationship for IT</vt:lpstr>
      <vt:lpstr>The Reporting Relationship for IT</vt:lpstr>
      <vt:lpstr>It’s About partnerships</vt:lpstr>
      <vt:lpstr>It’s not About the past</vt:lpstr>
      <vt:lpstr>Strategic Partners</vt:lpstr>
      <vt:lpstr>Key external partners</vt:lpstr>
      <vt:lpstr>Strategic Conversations</vt:lpstr>
      <vt:lpstr>Strategic Conversations</vt:lpstr>
      <vt:lpstr>Strategic Conversations</vt:lpstr>
      <vt:lpstr>Strategic Conversations</vt:lpstr>
      <vt:lpstr>Strategic conversations</vt:lpstr>
      <vt:lpstr>Slide 25</vt:lpstr>
      <vt:lpstr>Slide 26</vt:lpstr>
      <vt:lpstr>Questions and Conversation?    </vt:lpstr>
      <vt:lpstr>Solution    </vt:lpstr>
      <vt:lpstr>Contacts:  Jason Hoerr – jhoerr@alb.edu Gena Howard – ghoward@alb.edu Andy Hoster – ahoster@alb.edu Gene Spencer – gspencer@alb.edu</vt:lpstr>
      <vt:lpstr>THANK YOU!  </vt:lpstr>
    </vt:vector>
  </TitlesOfParts>
  <Company>brain bolts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eric boelts</dc:creator>
  <cp:lastModifiedBy>Gene Spencer</cp:lastModifiedBy>
  <cp:revision>119</cp:revision>
  <dcterms:created xsi:type="dcterms:W3CDTF">2009-07-28T17:41:50Z</dcterms:created>
  <dcterms:modified xsi:type="dcterms:W3CDTF">2011-01-14T16:01:36Z</dcterms:modified>
</cp:coreProperties>
</file>