
<file path=[Content_Types].xml><?xml version="1.0" encoding="utf-8"?>
<Types xmlns="http://schemas.openxmlformats.org/package/2006/content-types">
  <Default Extension="png" ContentType="image/png"/>
  <Default Extension="pdf" ContentType="application/pd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9" r:id="rId2"/>
    <p:sldId id="263" r:id="rId3"/>
    <p:sldId id="264" r:id="rId4"/>
    <p:sldId id="267" r:id="rId5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0021"/>
    <a:srgbClr val="45811B"/>
    <a:srgbClr val="DDE8D5"/>
    <a:srgbClr val="FBC82B"/>
    <a:srgbClr val="7BA62B"/>
    <a:srgbClr val="8A8889"/>
    <a:srgbClr val="FD9712"/>
    <a:srgbClr val="1B7B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9" d="100"/>
          <a:sy n="119" d="100"/>
        </p:scale>
        <p:origin x="-72" y="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11" d="100"/>
          <a:sy n="111" d="100"/>
        </p:scale>
        <p:origin x="-4264" y="-12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FB4CE335-1B1A-964B-82DC-B141406EE227}" type="datetime1">
              <a:rPr lang="en-US"/>
              <a:pPr>
                <a:defRPr/>
              </a:pPr>
              <a:t>1/8/2013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28496B65-2B99-9749-86B2-DBBD8E1837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7736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829C111D-D8D7-CE47-9FDD-C94C8EB69FD2}" type="datetime1">
              <a:rPr lang="en-US"/>
              <a:pPr>
                <a:defRPr/>
              </a:pPr>
              <a:t>1/8/2013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26FA281B-0946-C245-AF81-6D816C0F4E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701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Geneva" charset="-128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4.pd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4.pd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4.pd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4.pd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4.pd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4.pd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4.pd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4.pd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4.pd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4.pd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33350"/>
            <a:ext cx="9144000" cy="5853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5" name="Picture 9" descr="logopp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165725" y="4349750"/>
            <a:ext cx="3368675" cy="156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190" y="815355"/>
            <a:ext cx="8338410" cy="1470025"/>
          </a:xfrm>
        </p:spPr>
        <p:txBody>
          <a:bodyPr/>
          <a:lstStyle>
            <a:lvl1pPr algn="r">
              <a:defRPr sz="33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5755" y="2008445"/>
            <a:ext cx="6400800" cy="1219200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rgbClr val="4C4C4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2A81-A55D-B14A-87F9-64399E3EB008}" type="datetime1">
              <a:rPr lang="en-US"/>
              <a:pPr>
                <a:defRPr/>
              </a:pPr>
              <a:t>1/8/2013</a:t>
            </a:fld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C5229-8E32-E645-895C-4316DCBFA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155266" y="6356350"/>
            <a:ext cx="2133600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635A765-D575-FA46-A41B-CAB3F8AFCABF}" type="datetime1">
              <a:rPr lang="en-US" smtClean="0"/>
              <a:pPr>
                <a:defRPr/>
              </a:pPr>
              <a:t>1/8/2013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46867" y="6356350"/>
            <a:ext cx="3572933" cy="365125"/>
          </a:xfrm>
        </p:spPr>
        <p:txBody>
          <a:bodyPr/>
          <a:lstStyle>
            <a:lvl1pPr algn="l"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8866" y="6356350"/>
            <a:ext cx="39793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C9DFE-152E-9040-B076-1029403C79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 descr="LoyolaU_Logo_Horz_PMS_C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>
                <a:lum bright="2000" contrast="2000"/>
              </a:blip>
              <a:stretch>
                <a:fillRect/>
              </a:stretch>
            </p:blipFill>
          </mc:Choice>
          <mc:Fallback>
            <p:blipFill>
              <a:blip r:embed="rId3">
                <a:lum bright="2000" contrast="2000"/>
              </a:blip>
              <a:stretch>
                <a:fillRect/>
              </a:stretch>
            </p:blipFill>
          </mc:Fallback>
        </mc:AlternateContent>
        <p:spPr>
          <a:xfrm>
            <a:off x="533403" y="6341538"/>
            <a:ext cx="1418336" cy="3860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155266" y="6356350"/>
            <a:ext cx="2133600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635A765-D575-FA46-A41B-CAB3F8AFCABF}" type="datetime1">
              <a:rPr lang="en-US" smtClean="0"/>
              <a:pPr>
                <a:defRPr/>
              </a:pPr>
              <a:t>1/8/2013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46867" y="6356350"/>
            <a:ext cx="3572933" cy="365125"/>
          </a:xfrm>
        </p:spPr>
        <p:txBody>
          <a:bodyPr/>
          <a:lstStyle>
            <a:lvl1pPr algn="l"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8866" y="6356350"/>
            <a:ext cx="39793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C9DFE-152E-9040-B076-1029403C79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 descr="LoyolaU_Logo_Horz_PMS_C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>
                <a:lum bright="2000" contrast="2000"/>
              </a:blip>
              <a:stretch>
                <a:fillRect/>
              </a:stretch>
            </p:blipFill>
          </mc:Choice>
          <mc:Fallback>
            <p:blipFill>
              <a:blip r:embed="rId3">
                <a:lum bright="2000" contrast="2000"/>
              </a:blip>
              <a:stretch>
                <a:fillRect/>
              </a:stretch>
            </p:blipFill>
          </mc:Fallback>
        </mc:AlternateContent>
        <p:spPr>
          <a:xfrm>
            <a:off x="533403" y="6341538"/>
            <a:ext cx="1418336" cy="3860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55266" y="6356350"/>
            <a:ext cx="2133600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635A765-D575-FA46-A41B-CAB3F8AFCABF}" type="datetime1">
              <a:rPr lang="en-US" smtClean="0"/>
              <a:pPr>
                <a:defRPr/>
              </a:pPr>
              <a:t>1/8/2013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46867" y="6356350"/>
            <a:ext cx="3572933" cy="365125"/>
          </a:xfrm>
        </p:spPr>
        <p:txBody>
          <a:bodyPr/>
          <a:lstStyle>
            <a:lvl1pPr algn="l"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8866" y="6356350"/>
            <a:ext cx="39793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C9DFE-152E-9040-B076-1029403C79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 descr="LoyolaU_Logo_Horz_PMS_C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>
                <a:lum bright="2000" contrast="2000"/>
              </a:blip>
              <a:stretch>
                <a:fillRect/>
              </a:stretch>
            </p:blipFill>
          </mc:Choice>
          <mc:Fallback>
            <p:blipFill>
              <a:blip r:embed="rId3">
                <a:lum bright="2000" contrast="2000"/>
              </a:blip>
              <a:stretch>
                <a:fillRect/>
              </a:stretch>
            </p:blipFill>
          </mc:Fallback>
        </mc:AlternateContent>
        <p:spPr>
          <a:xfrm>
            <a:off x="533403" y="6341538"/>
            <a:ext cx="1418336" cy="3860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155266" y="6356350"/>
            <a:ext cx="2133600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635A765-D575-FA46-A41B-CAB3F8AFCABF}" type="datetime1">
              <a:rPr lang="en-US" smtClean="0"/>
              <a:pPr>
                <a:defRPr/>
              </a:pPr>
              <a:t>1/8/2013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46867" y="6356350"/>
            <a:ext cx="3572933" cy="365125"/>
          </a:xfrm>
        </p:spPr>
        <p:txBody>
          <a:bodyPr/>
          <a:lstStyle>
            <a:lvl1pPr algn="l"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8866" y="6356350"/>
            <a:ext cx="39793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C9DFE-152E-9040-B076-1029403C79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 descr="LoyolaU_Logo_Horz_PMS_C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>
                <a:lum bright="2000" contrast="2000"/>
              </a:blip>
              <a:stretch>
                <a:fillRect/>
              </a:stretch>
            </p:blipFill>
          </mc:Choice>
          <mc:Fallback>
            <p:blipFill>
              <a:blip r:embed="rId3">
                <a:lum bright="2000" contrast="2000"/>
              </a:blip>
              <a:stretch>
                <a:fillRect/>
              </a:stretch>
            </p:blipFill>
          </mc:Fallback>
        </mc:AlternateContent>
        <p:spPr>
          <a:xfrm>
            <a:off x="533403" y="6341538"/>
            <a:ext cx="1418336" cy="3860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155266" y="6356350"/>
            <a:ext cx="2133600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635A765-D575-FA46-A41B-CAB3F8AFCABF}" type="datetime1">
              <a:rPr lang="en-US" smtClean="0"/>
              <a:pPr>
                <a:defRPr/>
              </a:pPr>
              <a:t>1/8/2013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46867" y="6356350"/>
            <a:ext cx="3572933" cy="365125"/>
          </a:xfrm>
        </p:spPr>
        <p:txBody>
          <a:bodyPr/>
          <a:lstStyle>
            <a:lvl1pPr algn="l"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8866" y="6356350"/>
            <a:ext cx="39793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C9DFE-152E-9040-B076-1029403C79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LoyolaU_Logo_Horz_PMS_C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>
                <a:lum bright="2000" contrast="2000"/>
              </a:blip>
              <a:stretch>
                <a:fillRect/>
              </a:stretch>
            </p:blipFill>
          </mc:Choice>
          <mc:Fallback>
            <p:blipFill>
              <a:blip r:embed="rId3">
                <a:lum bright="2000" contrast="2000"/>
              </a:blip>
              <a:stretch>
                <a:fillRect/>
              </a:stretch>
            </p:blipFill>
          </mc:Fallback>
        </mc:AlternateContent>
        <p:spPr>
          <a:xfrm>
            <a:off x="533403" y="6341538"/>
            <a:ext cx="1418336" cy="3860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155266" y="6356350"/>
            <a:ext cx="2133600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635A765-D575-FA46-A41B-CAB3F8AFCABF}" type="datetime1">
              <a:rPr lang="en-US" smtClean="0"/>
              <a:pPr>
                <a:defRPr/>
              </a:pPr>
              <a:t>1/8/2013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46867" y="6356350"/>
            <a:ext cx="3572933" cy="365125"/>
          </a:xfrm>
        </p:spPr>
        <p:txBody>
          <a:bodyPr/>
          <a:lstStyle>
            <a:lvl1pPr algn="l"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8866" y="6356350"/>
            <a:ext cx="39793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C9DFE-152E-9040-B076-1029403C79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3" name="Picture 12" descr="LoyolaU_Logo_Horz_PMS_C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>
                <a:lum bright="2000" contrast="2000"/>
              </a:blip>
              <a:stretch>
                <a:fillRect/>
              </a:stretch>
            </p:blipFill>
          </mc:Choice>
          <mc:Fallback>
            <p:blipFill>
              <a:blip r:embed="rId3">
                <a:lum bright="2000" contrast="2000"/>
              </a:blip>
              <a:stretch>
                <a:fillRect/>
              </a:stretch>
            </p:blipFill>
          </mc:Fallback>
        </mc:AlternateContent>
        <p:spPr>
          <a:xfrm>
            <a:off x="533403" y="6341538"/>
            <a:ext cx="1418336" cy="3860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155266" y="6356350"/>
            <a:ext cx="2133600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635A765-D575-FA46-A41B-CAB3F8AFCABF}" type="datetime1">
              <a:rPr lang="en-US" smtClean="0"/>
              <a:pPr>
                <a:defRPr/>
              </a:pPr>
              <a:t>1/8/2013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46867" y="6356350"/>
            <a:ext cx="3572933" cy="365125"/>
          </a:xfrm>
        </p:spPr>
        <p:txBody>
          <a:bodyPr/>
          <a:lstStyle>
            <a:lvl1pPr algn="l"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8866" y="6356350"/>
            <a:ext cx="39793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C9DFE-152E-9040-B076-1029403C79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 descr="LoyolaU_Logo_Horz_PMS_C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>
                <a:lum bright="2000" contrast="2000"/>
              </a:blip>
              <a:stretch>
                <a:fillRect/>
              </a:stretch>
            </p:blipFill>
          </mc:Choice>
          <mc:Fallback>
            <p:blipFill>
              <a:blip r:embed="rId3">
                <a:lum bright="2000" contrast="2000"/>
              </a:blip>
              <a:stretch>
                <a:fillRect/>
              </a:stretch>
            </p:blipFill>
          </mc:Fallback>
        </mc:AlternateContent>
        <p:spPr>
          <a:xfrm>
            <a:off x="533403" y="6341538"/>
            <a:ext cx="1418336" cy="3860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60198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155266" y="6356350"/>
            <a:ext cx="2133600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635A765-D575-FA46-A41B-CAB3F8AFCABF}" type="datetime1">
              <a:rPr lang="en-US" smtClean="0"/>
              <a:pPr>
                <a:defRPr/>
              </a:pPr>
              <a:t>1/8/2013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46867" y="6356350"/>
            <a:ext cx="3572933" cy="365125"/>
          </a:xfrm>
        </p:spPr>
        <p:txBody>
          <a:bodyPr/>
          <a:lstStyle>
            <a:lvl1pPr algn="l"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8866" y="6356350"/>
            <a:ext cx="39793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C9DFE-152E-9040-B076-1029403C79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 descr="LoyolaU_Logo_Horz_PMS_C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>
                <a:lum bright="2000" contrast="2000"/>
              </a:blip>
              <a:stretch>
                <a:fillRect/>
              </a:stretch>
            </p:blipFill>
          </mc:Choice>
          <mc:Fallback>
            <p:blipFill>
              <a:blip r:embed="rId3">
                <a:lum bright="2000" contrast="2000"/>
              </a:blip>
              <a:stretch>
                <a:fillRect/>
              </a:stretch>
            </p:blipFill>
          </mc:Fallback>
        </mc:AlternateContent>
        <p:spPr>
          <a:xfrm>
            <a:off x="533403" y="6341538"/>
            <a:ext cx="1418336" cy="3860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155266" y="6356350"/>
            <a:ext cx="2133600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635A765-D575-FA46-A41B-CAB3F8AFCABF}" type="datetime1">
              <a:rPr lang="en-US" smtClean="0"/>
              <a:pPr>
                <a:defRPr/>
              </a:pPr>
              <a:t>1/8/2013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46867" y="6356350"/>
            <a:ext cx="3572933" cy="365125"/>
          </a:xfrm>
        </p:spPr>
        <p:txBody>
          <a:bodyPr/>
          <a:lstStyle>
            <a:lvl1pPr algn="l"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8866" y="6356350"/>
            <a:ext cx="39793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C9DFE-152E-9040-B076-1029403C79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LoyolaU_Logo_Horz_PMS_C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>
                <a:lum bright="2000" contrast="2000"/>
              </a:blip>
              <a:stretch>
                <a:fillRect/>
              </a:stretch>
            </p:blipFill>
          </mc:Choice>
          <mc:Fallback>
            <p:blipFill>
              <a:blip r:embed="rId3">
                <a:lum bright="2000" contrast="2000"/>
              </a:blip>
              <a:stretch>
                <a:fillRect/>
              </a:stretch>
            </p:blipFill>
          </mc:Fallback>
        </mc:AlternateContent>
        <p:spPr>
          <a:xfrm>
            <a:off x="533403" y="6341538"/>
            <a:ext cx="1418336" cy="3860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155266" y="6356350"/>
            <a:ext cx="2133600" cy="3651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635A765-D575-FA46-A41B-CAB3F8AFCABF}" type="datetime1">
              <a:rPr lang="en-US" smtClean="0"/>
              <a:pPr>
                <a:defRPr/>
              </a:pPr>
              <a:t>1/8/2013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46867" y="6356350"/>
            <a:ext cx="3572933" cy="365125"/>
          </a:xfrm>
        </p:spPr>
        <p:txBody>
          <a:bodyPr/>
          <a:lstStyle>
            <a:lvl1pPr algn="l"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8866" y="6356350"/>
            <a:ext cx="39793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C9DFE-152E-9040-B076-1029403C79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LoyolaU_Logo_Horz_PMS_C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>
                <a:lum bright="2000" contrast="2000"/>
              </a:blip>
              <a:stretch>
                <a:fillRect/>
              </a:stretch>
            </p:blipFill>
          </mc:Choice>
          <mc:Fallback>
            <p:blipFill>
              <a:blip r:embed="rId3">
                <a:lum bright="2000" contrast="2000"/>
              </a:blip>
              <a:stretch>
                <a:fillRect/>
              </a:stretch>
            </p:blipFill>
          </mc:Fallback>
        </mc:AlternateContent>
        <p:spPr>
          <a:xfrm>
            <a:off x="533403" y="6341538"/>
            <a:ext cx="1418336" cy="38608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3820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2CF04B88-D7C6-2C4A-8CF8-BC0C27BF4CFE}" type="datetime1">
              <a:rPr lang="en-US"/>
              <a:pPr>
                <a:defRPr/>
              </a:pPr>
              <a:t>1/8/2013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5E8AAC72-D010-9E41-8AA4-85174D9E7C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13" descr="dotspp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8723313" y="5091113"/>
            <a:ext cx="231775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4" descr="bluebarpp.jpg"/>
          <p:cNvPicPr>
            <a:picLocks noChangeAspect="1"/>
          </p:cNvPicPr>
          <p:nvPr userDrawn="1"/>
        </p:nvPicPr>
        <p:blipFill>
          <a:blip r:embed="rId14"/>
          <a:srcRect b="26750"/>
          <a:stretch>
            <a:fillRect/>
          </a:stretch>
        </p:blipFill>
        <p:spPr bwMode="auto">
          <a:xfrm>
            <a:off x="0" y="6239000"/>
            <a:ext cx="9144000" cy="618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9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 kern="1200" cap="all">
          <a:solidFill>
            <a:srgbClr val="1B7B8B"/>
          </a:solidFill>
          <a:latin typeface="Arial"/>
          <a:ea typeface="ＭＳ Ｐゴシック" pitchFamily="48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1B7B8B"/>
          </a:solidFill>
          <a:latin typeface="Arial" pitchFamily="48" charset="0"/>
          <a:ea typeface="ＭＳ Ｐゴシック" pitchFamily="48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1B7B8B"/>
          </a:solidFill>
          <a:latin typeface="Arial" pitchFamily="48" charset="0"/>
          <a:ea typeface="ＭＳ Ｐゴシック" pitchFamily="48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1B7B8B"/>
          </a:solidFill>
          <a:latin typeface="Arial" pitchFamily="48" charset="0"/>
          <a:ea typeface="ＭＳ Ｐゴシック" pitchFamily="48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1B7B8B"/>
          </a:solidFill>
          <a:latin typeface="Arial" pitchFamily="48" charset="0"/>
          <a:ea typeface="ＭＳ Ｐゴシック" pitchFamily="48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1B7B8B"/>
        </a:buClr>
        <a:buSzPct val="80000"/>
        <a:buFont typeface="Arial" charset="0"/>
        <a:buChar char="•"/>
        <a:defRPr sz="28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1B7B8B"/>
        </a:buClr>
        <a:buSzPct val="80000"/>
        <a:buFont typeface="Arial" charset="0"/>
        <a:buChar char="•"/>
        <a:defRPr sz="24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1B7B8B"/>
        </a:buClr>
        <a:buSzPct val="80000"/>
        <a:buFont typeface="Arial" charset="0"/>
        <a:buChar char="•"/>
        <a:defRPr sz="20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1B7B8B"/>
        </a:buClr>
        <a:buSzPct val="80000"/>
        <a:buFont typeface="Arial" charset="0"/>
        <a:buChar char="•"/>
        <a:defRPr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1B7B8B"/>
        </a:buClr>
        <a:buSzPct val="80000"/>
        <a:buFont typeface="Arial" charset="0"/>
        <a:buChar char="•"/>
        <a:defRPr sz="16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888" y="423564"/>
            <a:ext cx="2055522" cy="216723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09600" y="1600200"/>
            <a:ext cx="7967810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800" dirty="0" smtClean="0"/>
          </a:p>
          <a:p>
            <a:endParaRPr lang="en-US" sz="18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 4 year private Catholic, Jesuit University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3,500 </a:t>
            </a:r>
            <a:r>
              <a:rPr lang="en-US" sz="2400" dirty="0"/>
              <a:t>undergraduate and 2,600 graduate students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Students represent 34 states and 20 countries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84% of our undergraduates reside </a:t>
            </a:r>
            <a:r>
              <a:rPr lang="en-US" sz="2400" dirty="0"/>
              <a:t>on campus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305 </a:t>
            </a:r>
            <a:r>
              <a:rPr lang="en-US" sz="2400" dirty="0"/>
              <a:t>full-time faculty members, </a:t>
            </a:r>
            <a:r>
              <a:rPr lang="en-US" sz="2400" dirty="0" smtClean="0"/>
              <a:t>85% </a:t>
            </a:r>
            <a:r>
              <a:rPr lang="en-US" sz="2400" dirty="0"/>
              <a:t>of which hold terminal degrees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The average class size is 25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The student-to-faculty ratio is 12:1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Approximately </a:t>
            </a:r>
            <a:r>
              <a:rPr lang="en-US" sz="2400" dirty="0" smtClean="0"/>
              <a:t>65% </a:t>
            </a:r>
            <a:r>
              <a:rPr lang="en-US" sz="2400" dirty="0"/>
              <a:t>of the student body receives some form of financial </a:t>
            </a:r>
            <a:r>
              <a:rPr lang="en-US" sz="2400" dirty="0" smtClean="0"/>
              <a:t>aid</a:t>
            </a:r>
          </a:p>
          <a:p>
            <a:endParaRPr lang="en-US" sz="1200" dirty="0"/>
          </a:p>
          <a:p>
            <a:endParaRPr lang="en-US" sz="1200" dirty="0"/>
          </a:p>
          <a:p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609600" y="423565"/>
            <a:ext cx="630555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Loyola University </a:t>
            </a:r>
            <a:r>
              <a:rPr lang="en-US" sz="3600" dirty="0" smtClean="0"/>
              <a:t>Maryland</a:t>
            </a:r>
          </a:p>
          <a:p>
            <a:endParaRPr lang="en-US" sz="2800" i="1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800" i="1" dirty="0" smtClean="0"/>
              <a:t>Louise Finn - CIO</a:t>
            </a:r>
            <a:endParaRPr lang="en-US" sz="2800" i="1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1198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none" dirty="0" err="1" smtClean="0"/>
              <a:t>IdM</a:t>
            </a:r>
            <a:r>
              <a:rPr lang="en-US" cap="none" dirty="0" smtClean="0"/>
              <a:t> Timeline @ Loyola</a:t>
            </a:r>
            <a:endParaRPr lang="en-US" cap="none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62088"/>
            <a:ext cx="9144000" cy="393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001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none" dirty="0" err="1" smtClean="0"/>
              <a:t>IdM</a:t>
            </a:r>
            <a:r>
              <a:rPr lang="en-US" cap="none" dirty="0" smtClean="0"/>
              <a:t> Benefits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7994342" cy="4525963"/>
          </a:xfrm>
        </p:spPr>
        <p:txBody>
          <a:bodyPr/>
          <a:lstStyle/>
          <a:p>
            <a:r>
              <a:rPr lang="en-US" dirty="0" smtClean="0"/>
              <a:t>Decreased processing time for user accounts from a 24 hour to a 2 hour cycle</a:t>
            </a:r>
          </a:p>
          <a:p>
            <a:r>
              <a:rPr lang="en-US" dirty="0" smtClean="0"/>
              <a:t>Improved security by automatically disabling accounts</a:t>
            </a:r>
          </a:p>
          <a:p>
            <a:r>
              <a:rPr lang="en-US" dirty="0" smtClean="0"/>
              <a:t>Provided users with account / resource access guidelines</a:t>
            </a:r>
          </a:p>
          <a:p>
            <a:r>
              <a:rPr lang="en-US" dirty="0" smtClean="0"/>
              <a:t>Increased ease of populating internal and external systems</a:t>
            </a:r>
          </a:p>
          <a:p>
            <a:r>
              <a:rPr lang="en-US" dirty="0" smtClean="0"/>
              <a:t>Moved into a position where federated “cloud” services were possible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4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none" dirty="0" smtClean="0"/>
              <a:t>Federated Access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1600200"/>
            <a:ext cx="8109751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following applications now use Shibboleth for authentication.  This allows for the use of Loyola credentials for login.</a:t>
            </a:r>
          </a:p>
          <a:p>
            <a:r>
              <a:rPr lang="en-US" dirty="0" err="1" smtClean="0"/>
              <a:t>Educause</a:t>
            </a:r>
            <a:endParaRPr lang="en-US" dirty="0" smtClean="0"/>
          </a:p>
          <a:p>
            <a:r>
              <a:rPr lang="en-US" dirty="0" smtClean="0"/>
              <a:t>Lynda.com</a:t>
            </a:r>
          </a:p>
          <a:p>
            <a:r>
              <a:rPr lang="en-US" dirty="0" smtClean="0"/>
              <a:t>e2Campus</a:t>
            </a:r>
          </a:p>
          <a:p>
            <a:r>
              <a:rPr lang="en-US" dirty="0" err="1" smtClean="0"/>
              <a:t>VoiceThread</a:t>
            </a:r>
            <a:endParaRPr lang="en-US" dirty="0" smtClean="0"/>
          </a:p>
          <a:p>
            <a:r>
              <a:rPr lang="en-US" dirty="0" err="1" smtClean="0"/>
              <a:t>DreamSpark</a:t>
            </a:r>
            <a:endParaRPr lang="en-US" dirty="0" smtClean="0"/>
          </a:p>
          <a:p>
            <a:r>
              <a:rPr lang="en-US" dirty="0" smtClean="0"/>
              <a:t>Data Cookbook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62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4696</TotalTime>
  <Words>156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IdM Timeline @ Loyola</vt:lpstr>
      <vt:lpstr>IdM Benefits</vt:lpstr>
      <vt:lpstr>Federated Access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Evolution of Identity Management at Loyola University Maryland</dc:title>
  <dc:subject>EDUCAUSE 2011</dc:subject>
  <dc:creator>James McCartin;David Arnett</dc:creator>
  <cp:lastModifiedBy>Administrator</cp:lastModifiedBy>
  <cp:revision>21</cp:revision>
  <cp:lastPrinted>2011-10-14T18:11:57Z</cp:lastPrinted>
  <dcterms:created xsi:type="dcterms:W3CDTF">2011-09-19T16:25:23Z</dcterms:created>
  <dcterms:modified xsi:type="dcterms:W3CDTF">2013-01-09T03:28:44Z</dcterms:modified>
</cp:coreProperties>
</file>