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73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9ADE9A"/>
    <a:srgbClr val="CBA3DD"/>
    <a:srgbClr val="E28282"/>
    <a:srgbClr val="66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9204" autoAdjust="0"/>
  </p:normalViewPr>
  <p:slideViewPr>
    <p:cSldViewPr>
      <p:cViewPr>
        <p:scale>
          <a:sx n="100" d="100"/>
          <a:sy n="100" d="100"/>
        </p:scale>
        <p:origin x="-2696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01D8-0600-6046-85DB-E90D8DAE8FCC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4C27-7371-8B43-81F4-5C43CB47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4C27-7371-8B43-81F4-5C43CB476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1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CB2-2993-4F7F-A096-7A638A4FAFC4}" type="datetimeFigureOut">
              <a:rPr lang="en-US" altLang="ja-JP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1EE4-CCD0-43F0-BB8C-2D233EBF0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019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lor.eps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486400" y="6324600"/>
            <a:ext cx="3276600" cy="331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5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42672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Alison Sommer</a:t>
            </a:r>
          </a:p>
          <a:p>
            <a:pPr algn="r"/>
            <a:r>
              <a:rPr lang="en-US" sz="2800" dirty="0" smtClean="0"/>
              <a:t>Academic Information Associate for</a:t>
            </a:r>
          </a:p>
          <a:p>
            <a:pPr algn="r"/>
            <a:r>
              <a:rPr lang="en-US" sz="2800" dirty="0" smtClean="0"/>
              <a:t>Languages and Fine Arts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7239000" cy="2438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cs typeface="Copperplate"/>
              </a:rPr>
              <a:t>Using Video to </a:t>
            </a:r>
            <a:br>
              <a:rPr lang="en-US" sz="6000" dirty="0" smtClean="0">
                <a:cs typeface="Copperplate"/>
              </a:rPr>
            </a:br>
            <a:r>
              <a:rPr lang="en-US" sz="6000" dirty="0" smtClean="0">
                <a:cs typeface="Copperplate"/>
              </a:rPr>
              <a:t>Engage Students Without Stress</a:t>
            </a:r>
            <a:endParaRPr lang="en-US" sz="6000" dirty="0">
              <a:cs typeface="Copperpla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y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50800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228600"/>
            <a:ext cx="546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 and raises other questions.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629400" cy="1143000"/>
          </a:xfrm>
        </p:spPr>
        <p:txBody>
          <a:bodyPr/>
          <a:lstStyle/>
          <a:p>
            <a:pPr algn="l"/>
            <a:r>
              <a:rPr lang="en-US" dirty="0" smtClean="0"/>
              <a:t>The Problem with…</a:t>
            </a:r>
            <a:endParaRPr lang="en-US" dirty="0"/>
          </a:p>
        </p:txBody>
      </p:sp>
      <p:pic>
        <p:nvPicPr>
          <p:cNvPr id="4" name="Picture 3" descr="bored studen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33600"/>
            <a:ext cx="4236825" cy="3276600"/>
          </a:xfrm>
          <a:prstGeom prst="rect">
            <a:avLst/>
          </a:prstGeom>
          <a:ln w="57150" cmpd="thickThin">
            <a:solidFill>
              <a:schemeClr val="accent4"/>
            </a:solidFill>
          </a:ln>
          <a:effectLst/>
        </p:spPr>
      </p:pic>
      <p:pic>
        <p:nvPicPr>
          <p:cNvPr id="6" name="Picture 5" descr="rfmod390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447800"/>
            <a:ext cx="1784350" cy="1339850"/>
          </a:xfrm>
          <a:prstGeom prst="rect">
            <a:avLst/>
          </a:prstGeom>
          <a:ln w="57150" cmpd="thickThin">
            <a:solidFill>
              <a:schemeClr val="accent4"/>
            </a:solidFill>
          </a:ln>
          <a:effectLst/>
        </p:spPr>
      </p:pic>
      <p:pic>
        <p:nvPicPr>
          <p:cNvPr id="7" name="Picture 6" descr="300px-Wall_clo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048000"/>
            <a:ext cx="2064312" cy="2133600"/>
          </a:xfrm>
          <a:prstGeom prst="rect">
            <a:avLst/>
          </a:prstGeom>
          <a:ln w="57150" cmpd="thickThin">
            <a:solidFill>
              <a:schemeClr val="accent4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14800" y="1295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DVDs in the Classroom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1143000"/>
          </a:xfrm>
        </p:spPr>
        <p:txBody>
          <a:bodyPr/>
          <a:lstStyle/>
          <a:p>
            <a:r>
              <a:rPr lang="en-US" dirty="0" smtClean="0"/>
              <a:t>Solution #1</a:t>
            </a:r>
            <a:endParaRPr lang="en-US" dirty="0"/>
          </a:p>
        </p:txBody>
      </p:sp>
      <p:pic>
        <p:nvPicPr>
          <p:cNvPr id="4" name="Content Placeholder 3" descr="vl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842" r="-36842"/>
          <a:stretch>
            <a:fillRect/>
          </a:stretch>
        </p:blipFill>
        <p:spPr>
          <a:xfrm>
            <a:off x="1143000" y="1447800"/>
            <a:ext cx="7543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241" r="-15241"/>
          <a:stretch>
            <a:fillRect/>
          </a:stretch>
        </p:blipFill>
        <p:spPr>
          <a:xfrm>
            <a:off x="-1" y="152400"/>
            <a:ext cx="9926053" cy="5715000"/>
          </a:xfrm>
        </p:spPr>
      </p:pic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2743200"/>
            <a:ext cx="1809750" cy="7426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43200" y="5638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067300" y="4953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010400" y="3276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</a:t>
            </a:r>
            <a:endParaRPr lang="en-US" dirty="0"/>
          </a:p>
        </p:txBody>
      </p:sp>
      <p:pic>
        <p:nvPicPr>
          <p:cNvPr id="6" name="Content Placeholder 5" descr="Handbreak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895" r="-29895"/>
          <a:stretch>
            <a:fillRect/>
          </a:stretch>
        </p:blipFill>
        <p:spPr>
          <a:xfrm>
            <a:off x="-914400" y="1447800"/>
            <a:ext cx="7543800" cy="4343400"/>
          </a:xfrm>
        </p:spPr>
      </p:pic>
      <p:pic>
        <p:nvPicPr>
          <p:cNvPr id="7" name="Picture 6" descr="quicktime-x-rele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41500"/>
            <a:ext cx="3235739" cy="372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3124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+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5206" r="-35206"/>
          <a:stretch>
            <a:fillRect/>
          </a:stretch>
        </p:blipFill>
        <p:spPr>
          <a:xfrm>
            <a:off x="-112295" y="0"/>
            <a:ext cx="10399295" cy="5987473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1981200" y="2438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57800" y="990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600700" y="876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8956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20574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3352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81" r="-15381"/>
          <a:stretch>
            <a:fillRect/>
          </a:stretch>
        </p:blipFill>
        <p:spPr>
          <a:xfrm>
            <a:off x="533400" y="152400"/>
            <a:ext cx="5029200" cy="2895600"/>
          </a:xfrm>
        </p:spPr>
      </p:pic>
      <p:pic>
        <p:nvPicPr>
          <p:cNvPr id="7" name="Picture 6" descr="Picture 1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57" y="2590800"/>
            <a:ext cx="4186343" cy="3314700"/>
          </a:xfrm>
          <a:prstGeom prst="rect">
            <a:avLst/>
          </a:prstGeom>
        </p:spPr>
      </p:pic>
      <p:pic>
        <p:nvPicPr>
          <p:cNvPr id="10" name="Picture 9" descr="quicktime-x-relea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1168400" cy="1343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762000"/>
            <a:ext cx="2524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QuickTime 10</a:t>
            </a:r>
            <a:endParaRPr lang="en-US" sz="3200" dirty="0"/>
          </a:p>
        </p:txBody>
      </p:sp>
      <p:pic>
        <p:nvPicPr>
          <p:cNvPr id="12" name="Picture 11" descr="29cqp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114800"/>
            <a:ext cx="1074862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2200" y="4343400"/>
            <a:ext cx="2693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QuickTime Pro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2217174" cy="1676400"/>
          </a:xfrm>
          <a:prstGeom prst="rect">
            <a:avLst/>
          </a:prstGeom>
        </p:spPr>
      </p:pic>
      <p:pic>
        <p:nvPicPr>
          <p:cNvPr id="5" name="Picture 4" descr="mood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43400"/>
            <a:ext cx="2193925" cy="1628775"/>
          </a:xfrm>
          <a:prstGeom prst="rect">
            <a:avLst/>
          </a:prstGeom>
        </p:spPr>
      </p:pic>
      <p:pic>
        <p:nvPicPr>
          <p:cNvPr id="6" name="Picture 5" descr="balc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12" y="3198812"/>
            <a:ext cx="2668588" cy="2668588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2514600" y="762000"/>
            <a:ext cx="4800600" cy="37338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uicktime_mov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803400"/>
            <a:ext cx="16256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Opens up other possibilities…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00-08-85771163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37" b="-1637"/>
          <a:stretch>
            <a:fillRect/>
          </a:stretch>
        </p:blipFill>
        <p:spPr>
          <a:xfrm>
            <a:off x="1142999" y="990600"/>
            <a:ext cx="7808495" cy="4495800"/>
          </a:xfrm>
          <a:ln w="57150" cmpd="thickThin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95600" y="228600"/>
            <a:ext cx="478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…solves other problems…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A97045"/>
      </a:accent1>
      <a:accent2>
        <a:srgbClr val="DDC9A1"/>
      </a:accent2>
      <a:accent3>
        <a:srgbClr val="A5AB81"/>
      </a:accent3>
      <a:accent4>
        <a:srgbClr val="D8B25C"/>
      </a:accent4>
      <a:accent5>
        <a:srgbClr val="7B5232"/>
      </a:accent5>
      <a:accent6>
        <a:srgbClr val="968C8C"/>
      </a:accent6>
      <a:hlink>
        <a:srgbClr val="F7B615"/>
      </a:hlink>
      <a:folHlink>
        <a:srgbClr val="704404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54</Words>
  <Application>Microsoft Macintosh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Using Video to  Engage Students Without Stress</vt:lpstr>
      <vt:lpstr>The Problem with…</vt:lpstr>
      <vt:lpstr>Solution #1</vt:lpstr>
      <vt:lpstr>Slide 4</vt:lpstr>
      <vt:lpstr>Solution #2</vt:lpstr>
      <vt:lpstr>Slide 6</vt:lpstr>
      <vt:lpstr>Slide 7</vt:lpstr>
      <vt:lpstr>Slide 8</vt:lpstr>
      <vt:lpstr>Slide 9</vt:lpstr>
      <vt:lpstr>Slide 10</vt:lpstr>
    </vt:vector>
  </TitlesOfParts>
  <Company>Macalester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Technology @Macalester</dc:title>
  <dc:creator>Barron Koralesky</dc:creator>
  <cp:lastModifiedBy>Macalester College</cp:lastModifiedBy>
  <cp:revision>80</cp:revision>
  <dcterms:created xsi:type="dcterms:W3CDTF">2010-03-01T15:44:06Z</dcterms:created>
  <dcterms:modified xsi:type="dcterms:W3CDTF">2010-03-01T16:11:30Z</dcterms:modified>
</cp:coreProperties>
</file>