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61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8B363-3C74-42A4-A81C-73E7E4BAD69D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17B6F-E81B-4C4B-92E0-F39805434F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E2DDD2-760D-4299-A94B-0CA660BABD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mserver.cstl.semo.edu/ssen/chapter_16.wm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Copyright [Guohua Pan, Sandi Sen, David Starrett] [2010]. </a:t>
            </a:r>
            <a:r>
              <a:rPr lang="en-US" dirty="0" smtClean="0"/>
              <a:t>This work is the intellectual property of the </a:t>
            </a:r>
            <a:r>
              <a:rPr lang="en-US" dirty="0" smtClean="0"/>
              <a:t>authors. </a:t>
            </a:r>
            <a:r>
              <a:rPr lang="en-US" dirty="0" smtClean="0"/>
              <a:t>Permission is granted for this material to be shared for non-commercial, educational purposes, provided that this copyright statement appears on the reproduced materials and notice is given that the copying is by permission of the </a:t>
            </a:r>
            <a:r>
              <a:rPr lang="en-US" dirty="0" smtClean="0"/>
              <a:t>first author. </a:t>
            </a:r>
            <a:r>
              <a:rPr lang="en-US" dirty="0" smtClean="0"/>
              <a:t>To disseminate otherwise or to republish requires written permission from the </a:t>
            </a:r>
            <a:r>
              <a:rPr lang="en-US" dirty="0" smtClean="0"/>
              <a:t>first author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2819400"/>
          </a:xfrm>
        </p:spPr>
        <p:txBody>
          <a:bodyPr>
            <a:normAutofit/>
          </a:bodyPr>
          <a:lstStyle/>
          <a:p>
            <a:pPr algn="l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dirty="0" smtClean="0">
                <a:latin typeface="Arial" pitchFamily="34" charset="0"/>
                <a:cs typeface="Arial" pitchFamily="34" charset="0"/>
              </a:rPr>
              <a:t>Title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Video Applications for student and faculty engagement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dirty="0" smtClean="0">
                <a:latin typeface="Arial" pitchFamily="34" charset="0"/>
                <a:cs typeface="Arial" pitchFamily="34" charset="0"/>
              </a:rPr>
              <a:t>Subject: Midwest Regional Conference10</a:t>
            </a:r>
          </a:p>
          <a:p>
            <a:pPr algn="l"/>
            <a:r>
              <a:rPr lang="en-US" sz="2600" dirty="0" smtClean="0">
                <a:latin typeface="Arial" pitchFamily="34" charset="0"/>
                <a:cs typeface="Arial" pitchFamily="34" charset="0"/>
              </a:rPr>
              <a:t>Authors: Guohua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Pan, Sandipan Sen, David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Starrett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effectiveness of video components in MK555: a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Streaming video for teaching and learning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General Merits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Adds more dimensions to the discourse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Better grasping of concepts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Lecture capture videos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err="1" smtClean="0"/>
              <a:t>Replayable</a:t>
            </a:r>
            <a:r>
              <a:rPr lang="en-US" dirty="0" smtClean="0"/>
              <a:t> archives of lectures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Representation of classroom learning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Instructor-made videos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More room for customization and improving routines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Personality-oriented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Data analysis and Findings</a:t>
            </a:r>
          </a:p>
          <a:p>
            <a:pPr>
              <a:buNone/>
            </a:pPr>
            <a:r>
              <a:rPr lang="en-US" dirty="0" smtClean="0"/>
              <a:t>Student experience – </a:t>
            </a:r>
            <a:r>
              <a:rPr lang="en-US" u="sng" dirty="0" smtClean="0"/>
              <a:t>instructor-made videos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Helpful in understanding the content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Richer information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Instructor’s perspective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Favored short video clips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“</a:t>
            </a:r>
            <a:r>
              <a:rPr lang="en-US" i="1" dirty="0" smtClean="0"/>
              <a:t>I also really enjoyed…” – </a:t>
            </a:r>
            <a:r>
              <a:rPr lang="en-US" dirty="0" smtClean="0"/>
              <a:t>compact content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More focused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Captive audience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Other findings…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effectiveness of video components in MK555: a case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 smtClean="0">
                <a:hlinkClick r:id="rId2"/>
              </a:rPr>
              <a:t>A sample streaming video clip</a:t>
            </a:r>
            <a:endParaRPr lang="en-US" dirty="0" smtClean="0"/>
          </a:p>
          <a:p>
            <a:pPr>
              <a:buNone/>
            </a:pPr>
            <a:r>
              <a:rPr lang="en-US" sz="2000" dirty="0" smtClean="0">
                <a:hlinkClick r:id="rId2"/>
              </a:rPr>
              <a:t> 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effectiveness of video components in MK555: a case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Instructor’s experience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Expectation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Interactive, captivating, motivating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/>
              <a:t>“Academic Talk – show”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Experience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Positive, paid off well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Complementary emails from students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More active student participation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Contribution to discussion, creative ideas, etc.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effectiveness of video components in MK555: a case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Improvement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More videos on key concepts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Virtual office hour for Q&amp;A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Video quality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Lighting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Focus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Audio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Fluency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Visual aids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Charts, objects, products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16-March-10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DD2-760D-4299-A94B-0CA660BABD6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Southeast Missouri State University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effectiveness of video components in MK555: a case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1040</TotalTime>
  <Words>339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Slide 1</vt:lpstr>
      <vt:lpstr>Slide 2</vt:lpstr>
      <vt:lpstr>The effectiveness of video components in MK555: a case study</vt:lpstr>
      <vt:lpstr>The effectiveness of video components in MK555: a case study</vt:lpstr>
      <vt:lpstr>The effectiveness of video components in MK555: a case study</vt:lpstr>
      <vt:lpstr>The effectiveness of video components in MK555: a case study</vt:lpstr>
      <vt:lpstr>The effectiveness of video components in MK555: a case study</vt:lpstr>
    </vt:vector>
  </TitlesOfParts>
  <Company>Southeast Missouri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effectiveness of video component in MK555: A case study</dc:title>
  <dc:creator>CSTL</dc:creator>
  <cp:lastModifiedBy>CSTL</cp:lastModifiedBy>
  <cp:revision>83</cp:revision>
  <dcterms:created xsi:type="dcterms:W3CDTF">2010-01-28T15:51:46Z</dcterms:created>
  <dcterms:modified xsi:type="dcterms:W3CDTF">2010-03-25T13:52:15Z</dcterms:modified>
</cp:coreProperties>
</file>