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61" r:id="rId3"/>
  </p:sldIdLst>
  <p:sldSz cx="31089600" cy="40233600"/>
  <p:notesSz cx="6858000" cy="9144000"/>
  <p:custDataLst>
    <p:tags r:id="rId4"/>
  </p:custDataLst>
  <p:defaultTextStyle>
    <a:defPPr>
      <a:defRPr lang="en-US"/>
    </a:defPPr>
    <a:lvl1pPr marL="0" algn="l" defTabSz="4075572" rtl="0" eaLnBrk="1" latinLnBrk="0" hangingPunct="1">
      <a:defRPr sz="8000" kern="1200">
        <a:solidFill>
          <a:schemeClr val="tx1"/>
        </a:solidFill>
        <a:latin typeface="+mn-lt"/>
        <a:ea typeface="+mn-ea"/>
        <a:cs typeface="+mn-cs"/>
      </a:defRPr>
    </a:lvl1pPr>
    <a:lvl2pPr marL="2037786" algn="l" defTabSz="4075572" rtl="0" eaLnBrk="1" latinLnBrk="0" hangingPunct="1">
      <a:defRPr sz="8000" kern="1200">
        <a:solidFill>
          <a:schemeClr val="tx1"/>
        </a:solidFill>
        <a:latin typeface="+mn-lt"/>
        <a:ea typeface="+mn-ea"/>
        <a:cs typeface="+mn-cs"/>
      </a:defRPr>
    </a:lvl2pPr>
    <a:lvl3pPr marL="4075572" algn="l" defTabSz="4075572" rtl="0" eaLnBrk="1" latinLnBrk="0" hangingPunct="1">
      <a:defRPr sz="8000" kern="1200">
        <a:solidFill>
          <a:schemeClr val="tx1"/>
        </a:solidFill>
        <a:latin typeface="+mn-lt"/>
        <a:ea typeface="+mn-ea"/>
        <a:cs typeface="+mn-cs"/>
      </a:defRPr>
    </a:lvl3pPr>
    <a:lvl4pPr marL="6113358" algn="l" defTabSz="4075572" rtl="0" eaLnBrk="1" latinLnBrk="0" hangingPunct="1">
      <a:defRPr sz="8000" kern="1200">
        <a:solidFill>
          <a:schemeClr val="tx1"/>
        </a:solidFill>
        <a:latin typeface="+mn-lt"/>
        <a:ea typeface="+mn-ea"/>
        <a:cs typeface="+mn-cs"/>
      </a:defRPr>
    </a:lvl4pPr>
    <a:lvl5pPr marL="8151144" algn="l" defTabSz="4075572" rtl="0" eaLnBrk="1" latinLnBrk="0" hangingPunct="1">
      <a:defRPr sz="8000" kern="1200">
        <a:solidFill>
          <a:schemeClr val="tx1"/>
        </a:solidFill>
        <a:latin typeface="+mn-lt"/>
        <a:ea typeface="+mn-ea"/>
        <a:cs typeface="+mn-cs"/>
      </a:defRPr>
    </a:lvl5pPr>
    <a:lvl6pPr marL="10188931" algn="l" defTabSz="4075572" rtl="0" eaLnBrk="1" latinLnBrk="0" hangingPunct="1">
      <a:defRPr sz="8000" kern="1200">
        <a:solidFill>
          <a:schemeClr val="tx1"/>
        </a:solidFill>
        <a:latin typeface="+mn-lt"/>
        <a:ea typeface="+mn-ea"/>
        <a:cs typeface="+mn-cs"/>
      </a:defRPr>
    </a:lvl6pPr>
    <a:lvl7pPr marL="12226717" algn="l" defTabSz="4075572" rtl="0" eaLnBrk="1" latinLnBrk="0" hangingPunct="1">
      <a:defRPr sz="8000" kern="1200">
        <a:solidFill>
          <a:schemeClr val="tx1"/>
        </a:solidFill>
        <a:latin typeface="+mn-lt"/>
        <a:ea typeface="+mn-ea"/>
        <a:cs typeface="+mn-cs"/>
      </a:defRPr>
    </a:lvl7pPr>
    <a:lvl8pPr marL="14264503" algn="l" defTabSz="4075572" rtl="0" eaLnBrk="1" latinLnBrk="0" hangingPunct="1">
      <a:defRPr sz="8000" kern="1200">
        <a:solidFill>
          <a:schemeClr val="tx1"/>
        </a:solidFill>
        <a:latin typeface="+mn-lt"/>
        <a:ea typeface="+mn-ea"/>
        <a:cs typeface="+mn-cs"/>
      </a:defRPr>
    </a:lvl8pPr>
    <a:lvl9pPr marL="16302289" algn="l" defTabSz="4075572" rtl="0" eaLnBrk="1" latinLnBrk="0" hangingPunct="1">
      <a:defRPr sz="8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9" d="100"/>
          <a:sy n="19" d="100"/>
        </p:scale>
        <p:origin x="-1938" y="-180"/>
      </p:cViewPr>
      <p:guideLst>
        <p:guide orient="horz" pos="12672"/>
        <p:guide pos="9792"/>
      </p:guideLst>
    </p:cSldViewPr>
  </p:slid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31720" y="12498502"/>
            <a:ext cx="26426160" cy="8624145"/>
          </a:xfrm>
        </p:spPr>
        <p:txBody>
          <a:bodyPr/>
          <a:lstStyle/>
          <a:p>
            <a:r>
              <a:rPr lang="en-US" smtClean="0"/>
              <a:t>Click to edit Master title style</a:t>
            </a:r>
            <a:endParaRPr lang="en-US"/>
          </a:p>
        </p:txBody>
      </p:sp>
      <p:sp>
        <p:nvSpPr>
          <p:cNvPr id="3" name="Subtitle 2"/>
          <p:cNvSpPr>
            <a:spLocks noGrp="1"/>
          </p:cNvSpPr>
          <p:nvPr>
            <p:ph type="subTitle" idx="1"/>
          </p:nvPr>
        </p:nvSpPr>
        <p:spPr>
          <a:xfrm>
            <a:off x="4663440" y="22799040"/>
            <a:ext cx="21762720" cy="10281920"/>
          </a:xfrm>
        </p:spPr>
        <p:txBody>
          <a:bodyPr/>
          <a:lstStyle>
            <a:lvl1pPr marL="0" indent="0" algn="ctr">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904968" y="2151384"/>
            <a:ext cx="5246372" cy="457657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65862" y="2151384"/>
            <a:ext cx="15220952" cy="45765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55865" y="25853815"/>
            <a:ext cx="26426160" cy="7990840"/>
          </a:xfrm>
        </p:spPr>
        <p:txBody>
          <a:bodyPr anchor="t"/>
          <a:lstStyle>
            <a:lvl1pPr algn="l">
              <a:defRPr sz="17800" b="1" cap="all"/>
            </a:lvl1pPr>
          </a:lstStyle>
          <a:p>
            <a:r>
              <a:rPr lang="en-US" smtClean="0"/>
              <a:t>Click to edit Master title style</a:t>
            </a:r>
            <a:endParaRPr lang="en-US"/>
          </a:p>
        </p:txBody>
      </p:sp>
      <p:sp>
        <p:nvSpPr>
          <p:cNvPr id="3" name="Text Placeholder 2"/>
          <p:cNvSpPr>
            <a:spLocks noGrp="1"/>
          </p:cNvSpPr>
          <p:nvPr>
            <p:ph type="body" idx="1"/>
          </p:nvPr>
        </p:nvSpPr>
        <p:spPr>
          <a:xfrm>
            <a:off x="2455865" y="17052721"/>
            <a:ext cx="26426160" cy="8801096"/>
          </a:xfrm>
        </p:spPr>
        <p:txBody>
          <a:bodyPr anchor="b"/>
          <a:lstStyle>
            <a:lvl1pPr marL="0" indent="0">
              <a:buNone/>
              <a:defRPr sz="8900">
                <a:solidFill>
                  <a:schemeClr val="tx1">
                    <a:tint val="75000"/>
                  </a:schemeClr>
                </a:solidFill>
              </a:defRPr>
            </a:lvl1pPr>
            <a:lvl2pPr marL="2037786" indent="0">
              <a:buNone/>
              <a:defRPr sz="8000">
                <a:solidFill>
                  <a:schemeClr val="tx1">
                    <a:tint val="75000"/>
                  </a:schemeClr>
                </a:solidFill>
              </a:defRPr>
            </a:lvl2pPr>
            <a:lvl3pPr marL="4075572" indent="0">
              <a:buNone/>
              <a:defRPr sz="7100">
                <a:solidFill>
                  <a:schemeClr val="tx1">
                    <a:tint val="75000"/>
                  </a:schemeClr>
                </a:solidFill>
              </a:defRPr>
            </a:lvl3pPr>
            <a:lvl4pPr marL="6113358" indent="0">
              <a:buNone/>
              <a:defRPr sz="6200">
                <a:solidFill>
                  <a:schemeClr val="tx1">
                    <a:tint val="75000"/>
                  </a:schemeClr>
                </a:solidFill>
              </a:defRPr>
            </a:lvl4pPr>
            <a:lvl5pPr marL="8151144" indent="0">
              <a:buNone/>
              <a:defRPr sz="6200">
                <a:solidFill>
                  <a:schemeClr val="tx1">
                    <a:tint val="75000"/>
                  </a:schemeClr>
                </a:solidFill>
              </a:defRPr>
            </a:lvl5pPr>
            <a:lvl6pPr marL="10188931" indent="0">
              <a:buNone/>
              <a:defRPr sz="6200">
                <a:solidFill>
                  <a:schemeClr val="tx1">
                    <a:tint val="75000"/>
                  </a:schemeClr>
                </a:solidFill>
              </a:defRPr>
            </a:lvl6pPr>
            <a:lvl7pPr marL="12226717" indent="0">
              <a:buNone/>
              <a:defRPr sz="6200">
                <a:solidFill>
                  <a:schemeClr val="tx1">
                    <a:tint val="75000"/>
                  </a:schemeClr>
                </a:solidFill>
              </a:defRPr>
            </a:lvl7pPr>
            <a:lvl8pPr marL="14264503" indent="0">
              <a:buNone/>
              <a:defRPr sz="6200">
                <a:solidFill>
                  <a:schemeClr val="tx1">
                    <a:tint val="75000"/>
                  </a:schemeClr>
                </a:solidFill>
              </a:defRPr>
            </a:lvl8pPr>
            <a:lvl9pPr marL="16302289" indent="0">
              <a:buNone/>
              <a:defRPr sz="6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65862" y="12517122"/>
            <a:ext cx="10233660" cy="35399984"/>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917682" y="12517122"/>
            <a:ext cx="10233660" cy="35399984"/>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54480" y="1611210"/>
            <a:ext cx="27980640" cy="670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4482" y="9005995"/>
            <a:ext cx="13736639" cy="3753270"/>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4" name="Content Placeholder 3"/>
          <p:cNvSpPr>
            <a:spLocks noGrp="1"/>
          </p:cNvSpPr>
          <p:nvPr>
            <p:ph sz="half" idx="2"/>
          </p:nvPr>
        </p:nvSpPr>
        <p:spPr>
          <a:xfrm>
            <a:off x="1554482" y="12759265"/>
            <a:ext cx="13736639" cy="23180890"/>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793088" y="9005995"/>
            <a:ext cx="13742034" cy="3753270"/>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6" name="Content Placeholder 5"/>
          <p:cNvSpPr>
            <a:spLocks noGrp="1"/>
          </p:cNvSpPr>
          <p:nvPr>
            <p:ph sz="quarter" idx="4"/>
          </p:nvPr>
        </p:nvSpPr>
        <p:spPr>
          <a:xfrm>
            <a:off x="15793088" y="12759265"/>
            <a:ext cx="13742034" cy="23180890"/>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2" y="1601895"/>
            <a:ext cx="10228265" cy="6817360"/>
          </a:xfrm>
        </p:spPr>
        <p:txBody>
          <a:bodyPr anchor="b"/>
          <a:lstStyle>
            <a:lvl1pPr algn="l">
              <a:defRPr sz="8900" b="1"/>
            </a:lvl1pPr>
          </a:lstStyle>
          <a:p>
            <a:r>
              <a:rPr lang="en-US" smtClean="0"/>
              <a:t>Click to edit Master title style</a:t>
            </a:r>
            <a:endParaRPr lang="en-US"/>
          </a:p>
        </p:txBody>
      </p:sp>
      <p:sp>
        <p:nvSpPr>
          <p:cNvPr id="3" name="Content Placeholder 2"/>
          <p:cNvSpPr>
            <a:spLocks noGrp="1"/>
          </p:cNvSpPr>
          <p:nvPr>
            <p:ph idx="1"/>
          </p:nvPr>
        </p:nvSpPr>
        <p:spPr>
          <a:xfrm>
            <a:off x="12155170" y="1601897"/>
            <a:ext cx="17379952" cy="34338264"/>
          </a:xfrm>
        </p:spPr>
        <p:txBody>
          <a:bodyPr/>
          <a:lstStyle>
            <a:lvl1pPr>
              <a:defRPr sz="14300"/>
            </a:lvl1pPr>
            <a:lvl2pPr>
              <a:defRPr sz="12500"/>
            </a:lvl2pPr>
            <a:lvl3pPr>
              <a:defRPr sz="107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554482" y="8419257"/>
            <a:ext cx="10228265" cy="27520904"/>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3779" y="28163522"/>
            <a:ext cx="18653760" cy="3324864"/>
          </a:xfrm>
        </p:spPr>
        <p:txBody>
          <a:bodyPr anchor="b"/>
          <a:lstStyle>
            <a:lvl1pPr algn="l">
              <a:defRPr sz="8900" b="1"/>
            </a:lvl1pPr>
          </a:lstStyle>
          <a:p>
            <a:r>
              <a:rPr lang="en-US" smtClean="0"/>
              <a:t>Click to edit Master title style</a:t>
            </a:r>
            <a:endParaRPr lang="en-US"/>
          </a:p>
        </p:txBody>
      </p:sp>
      <p:sp>
        <p:nvSpPr>
          <p:cNvPr id="3" name="Picture Placeholder 2"/>
          <p:cNvSpPr>
            <a:spLocks noGrp="1"/>
          </p:cNvSpPr>
          <p:nvPr>
            <p:ph type="pic" idx="1"/>
          </p:nvPr>
        </p:nvSpPr>
        <p:spPr>
          <a:xfrm>
            <a:off x="6093779" y="3594945"/>
            <a:ext cx="18653760" cy="24140160"/>
          </a:xfrm>
        </p:spPr>
        <p:txBody>
          <a:bodyPr/>
          <a:lstStyle>
            <a:lvl1pPr marL="0" indent="0">
              <a:buNone/>
              <a:defRPr sz="14300"/>
            </a:lvl1pPr>
            <a:lvl2pPr marL="2037786" indent="0">
              <a:buNone/>
              <a:defRPr sz="12500"/>
            </a:lvl2pPr>
            <a:lvl3pPr marL="4075572" indent="0">
              <a:buNone/>
              <a:defRPr sz="10700"/>
            </a:lvl3pPr>
            <a:lvl4pPr marL="6113358" indent="0">
              <a:buNone/>
              <a:defRPr sz="8900"/>
            </a:lvl4pPr>
            <a:lvl5pPr marL="8151144" indent="0">
              <a:buNone/>
              <a:defRPr sz="8900"/>
            </a:lvl5pPr>
            <a:lvl6pPr marL="10188931" indent="0">
              <a:buNone/>
              <a:defRPr sz="8900"/>
            </a:lvl6pPr>
            <a:lvl7pPr marL="12226717" indent="0">
              <a:buNone/>
              <a:defRPr sz="8900"/>
            </a:lvl7pPr>
            <a:lvl8pPr marL="14264503" indent="0">
              <a:buNone/>
              <a:defRPr sz="8900"/>
            </a:lvl8pPr>
            <a:lvl9pPr marL="16302289" indent="0">
              <a:buNone/>
              <a:defRPr sz="8900"/>
            </a:lvl9pPr>
          </a:lstStyle>
          <a:p>
            <a:endParaRPr lang="en-US" dirty="0"/>
          </a:p>
        </p:txBody>
      </p:sp>
      <p:sp>
        <p:nvSpPr>
          <p:cNvPr id="4" name="Text Placeholder 3"/>
          <p:cNvSpPr>
            <a:spLocks noGrp="1"/>
          </p:cNvSpPr>
          <p:nvPr>
            <p:ph type="body" sz="half" idx="2"/>
          </p:nvPr>
        </p:nvSpPr>
        <p:spPr>
          <a:xfrm>
            <a:off x="6093779" y="31488386"/>
            <a:ext cx="18653760" cy="4721856"/>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F88A5A-56E5-4936-B517-6D6EDF61A4DB}" type="datetimeFigureOut">
              <a:rPr lang="en-US" smtClean="0"/>
              <a:pPr/>
              <a:t>3/9/2011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5171EF-C87E-4AAB-89EE-F0694E1A4BB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54480" y="1611210"/>
            <a:ext cx="27980640" cy="6705600"/>
          </a:xfrm>
          <a:prstGeom prst="rect">
            <a:avLst/>
          </a:prstGeom>
        </p:spPr>
        <p:txBody>
          <a:bodyPr vert="horz" lIns="407557" tIns="203779" rIns="407557" bIns="20377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554480" y="9387847"/>
            <a:ext cx="27980640" cy="26552315"/>
          </a:xfrm>
          <a:prstGeom prst="rect">
            <a:avLst/>
          </a:prstGeom>
        </p:spPr>
        <p:txBody>
          <a:bodyPr vert="horz" lIns="407557" tIns="203779" rIns="407557" bIns="2037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554480" y="37290592"/>
            <a:ext cx="7254240" cy="2142065"/>
          </a:xfrm>
          <a:prstGeom prst="rect">
            <a:avLst/>
          </a:prstGeom>
        </p:spPr>
        <p:txBody>
          <a:bodyPr vert="horz" lIns="407557" tIns="203779" rIns="407557" bIns="203779" rtlCol="0" anchor="ctr"/>
          <a:lstStyle>
            <a:lvl1pPr algn="l">
              <a:defRPr sz="5300">
                <a:solidFill>
                  <a:schemeClr val="tx1">
                    <a:tint val="75000"/>
                  </a:schemeClr>
                </a:solidFill>
              </a:defRPr>
            </a:lvl1pPr>
          </a:lstStyle>
          <a:p>
            <a:fld id="{EEF88A5A-56E5-4936-B517-6D6EDF61A4DB}" type="datetimeFigureOut">
              <a:rPr lang="en-US" smtClean="0"/>
              <a:pPr/>
              <a:t>3/9/2011</a:t>
            </a:fld>
            <a:endParaRPr lang="en-US" dirty="0"/>
          </a:p>
        </p:txBody>
      </p:sp>
      <p:sp>
        <p:nvSpPr>
          <p:cNvPr id="5" name="Footer Placeholder 4"/>
          <p:cNvSpPr>
            <a:spLocks noGrp="1"/>
          </p:cNvSpPr>
          <p:nvPr>
            <p:ph type="ftr" sz="quarter" idx="3"/>
          </p:nvPr>
        </p:nvSpPr>
        <p:spPr>
          <a:xfrm>
            <a:off x="10622280" y="37290592"/>
            <a:ext cx="9845040" cy="2142065"/>
          </a:xfrm>
          <a:prstGeom prst="rect">
            <a:avLst/>
          </a:prstGeom>
        </p:spPr>
        <p:txBody>
          <a:bodyPr vert="horz" lIns="407557" tIns="203779" rIns="407557" bIns="203779" rtlCol="0" anchor="ctr"/>
          <a:lstStyle>
            <a:lvl1pPr algn="ctr">
              <a:defRPr sz="5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2280880" y="37290592"/>
            <a:ext cx="7254240" cy="2142065"/>
          </a:xfrm>
          <a:prstGeom prst="rect">
            <a:avLst/>
          </a:prstGeom>
        </p:spPr>
        <p:txBody>
          <a:bodyPr vert="horz" lIns="407557" tIns="203779" rIns="407557" bIns="203779" rtlCol="0" anchor="ctr"/>
          <a:lstStyle>
            <a:lvl1pPr algn="r">
              <a:defRPr sz="5300">
                <a:solidFill>
                  <a:schemeClr val="tx1">
                    <a:tint val="75000"/>
                  </a:schemeClr>
                </a:solidFill>
              </a:defRPr>
            </a:lvl1pPr>
          </a:lstStyle>
          <a:p>
            <a:fld id="{485171EF-C87E-4AAB-89EE-F0694E1A4BB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572" rtl="0" eaLnBrk="1" latinLnBrk="0" hangingPunct="1">
        <a:spcBef>
          <a:spcPct val="0"/>
        </a:spcBef>
        <a:buNone/>
        <a:defRPr sz="19600" kern="1200">
          <a:solidFill>
            <a:schemeClr val="tx1"/>
          </a:solidFill>
          <a:latin typeface="+mj-lt"/>
          <a:ea typeface="+mj-ea"/>
          <a:cs typeface="+mj-cs"/>
        </a:defRPr>
      </a:lvl1pPr>
    </p:titleStyle>
    <p:bodyStyle>
      <a:lvl1pPr marL="1528340" indent="-1528340" algn="l" defTabSz="4075572" rtl="0" eaLnBrk="1" latinLnBrk="0" hangingPunct="1">
        <a:spcBef>
          <a:spcPct val="20000"/>
        </a:spcBef>
        <a:buFont typeface="Arial" pitchFamily="34" charset="0"/>
        <a:buChar char="•"/>
        <a:defRPr sz="14300" kern="1200">
          <a:solidFill>
            <a:schemeClr val="tx1"/>
          </a:solidFill>
          <a:latin typeface="+mn-lt"/>
          <a:ea typeface="+mn-ea"/>
          <a:cs typeface="+mn-cs"/>
        </a:defRPr>
      </a:lvl1pPr>
      <a:lvl2pPr marL="3311402" indent="-1273616" algn="l" defTabSz="4075572" rtl="0" eaLnBrk="1" latinLnBrk="0" hangingPunct="1">
        <a:spcBef>
          <a:spcPct val="20000"/>
        </a:spcBef>
        <a:buFont typeface="Arial" pitchFamily="34" charset="0"/>
        <a:buChar char="–"/>
        <a:defRPr sz="12500" kern="1200">
          <a:solidFill>
            <a:schemeClr val="tx1"/>
          </a:solidFill>
          <a:latin typeface="+mn-lt"/>
          <a:ea typeface="+mn-ea"/>
          <a:cs typeface="+mn-cs"/>
        </a:defRPr>
      </a:lvl2pPr>
      <a:lvl3pPr marL="5094465" indent="-1018893" algn="l" defTabSz="4075572" rtl="0" eaLnBrk="1" latinLnBrk="0" hangingPunct="1">
        <a:spcBef>
          <a:spcPct val="20000"/>
        </a:spcBef>
        <a:buFont typeface="Arial" pitchFamily="34" charset="0"/>
        <a:buChar char="•"/>
        <a:defRPr sz="10700" kern="1200">
          <a:solidFill>
            <a:schemeClr val="tx1"/>
          </a:solidFill>
          <a:latin typeface="+mn-lt"/>
          <a:ea typeface="+mn-ea"/>
          <a:cs typeface="+mn-cs"/>
        </a:defRPr>
      </a:lvl3pPr>
      <a:lvl4pPr marL="7132251"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4pPr>
      <a:lvl5pPr marL="9170038"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5pPr>
      <a:lvl6pPr marL="11207824"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6pPr>
      <a:lvl7pPr marL="13245610"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7pPr>
      <a:lvl8pPr marL="15283396"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8pPr>
      <a:lvl9pPr marL="17321182"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9pPr>
    </p:bodyStyle>
    <p:otherStyle>
      <a:defPPr>
        <a:defRPr lang="en-US"/>
      </a:defPPr>
      <a:lvl1pPr marL="0" algn="l" defTabSz="4075572" rtl="0" eaLnBrk="1" latinLnBrk="0" hangingPunct="1">
        <a:defRPr sz="8000" kern="1200">
          <a:solidFill>
            <a:schemeClr val="tx1"/>
          </a:solidFill>
          <a:latin typeface="+mn-lt"/>
          <a:ea typeface="+mn-ea"/>
          <a:cs typeface="+mn-cs"/>
        </a:defRPr>
      </a:lvl1pPr>
      <a:lvl2pPr marL="2037786" algn="l" defTabSz="4075572" rtl="0" eaLnBrk="1" latinLnBrk="0" hangingPunct="1">
        <a:defRPr sz="8000" kern="1200">
          <a:solidFill>
            <a:schemeClr val="tx1"/>
          </a:solidFill>
          <a:latin typeface="+mn-lt"/>
          <a:ea typeface="+mn-ea"/>
          <a:cs typeface="+mn-cs"/>
        </a:defRPr>
      </a:lvl2pPr>
      <a:lvl3pPr marL="4075572" algn="l" defTabSz="4075572" rtl="0" eaLnBrk="1" latinLnBrk="0" hangingPunct="1">
        <a:defRPr sz="8000" kern="1200">
          <a:solidFill>
            <a:schemeClr val="tx1"/>
          </a:solidFill>
          <a:latin typeface="+mn-lt"/>
          <a:ea typeface="+mn-ea"/>
          <a:cs typeface="+mn-cs"/>
        </a:defRPr>
      </a:lvl3pPr>
      <a:lvl4pPr marL="6113358" algn="l" defTabSz="4075572" rtl="0" eaLnBrk="1" latinLnBrk="0" hangingPunct="1">
        <a:defRPr sz="8000" kern="1200">
          <a:solidFill>
            <a:schemeClr val="tx1"/>
          </a:solidFill>
          <a:latin typeface="+mn-lt"/>
          <a:ea typeface="+mn-ea"/>
          <a:cs typeface="+mn-cs"/>
        </a:defRPr>
      </a:lvl4pPr>
      <a:lvl5pPr marL="8151144" algn="l" defTabSz="4075572" rtl="0" eaLnBrk="1" latinLnBrk="0" hangingPunct="1">
        <a:defRPr sz="8000" kern="1200">
          <a:solidFill>
            <a:schemeClr val="tx1"/>
          </a:solidFill>
          <a:latin typeface="+mn-lt"/>
          <a:ea typeface="+mn-ea"/>
          <a:cs typeface="+mn-cs"/>
        </a:defRPr>
      </a:lvl5pPr>
      <a:lvl6pPr marL="10188931" algn="l" defTabSz="4075572" rtl="0" eaLnBrk="1" latinLnBrk="0" hangingPunct="1">
        <a:defRPr sz="8000" kern="1200">
          <a:solidFill>
            <a:schemeClr val="tx1"/>
          </a:solidFill>
          <a:latin typeface="+mn-lt"/>
          <a:ea typeface="+mn-ea"/>
          <a:cs typeface="+mn-cs"/>
        </a:defRPr>
      </a:lvl6pPr>
      <a:lvl7pPr marL="12226717" algn="l" defTabSz="4075572" rtl="0" eaLnBrk="1" latinLnBrk="0" hangingPunct="1">
        <a:defRPr sz="8000" kern="1200">
          <a:solidFill>
            <a:schemeClr val="tx1"/>
          </a:solidFill>
          <a:latin typeface="+mn-lt"/>
          <a:ea typeface="+mn-ea"/>
          <a:cs typeface="+mn-cs"/>
        </a:defRPr>
      </a:lvl7pPr>
      <a:lvl8pPr marL="14264503" algn="l" defTabSz="4075572" rtl="0" eaLnBrk="1" latinLnBrk="0" hangingPunct="1">
        <a:defRPr sz="8000" kern="1200">
          <a:solidFill>
            <a:schemeClr val="tx1"/>
          </a:solidFill>
          <a:latin typeface="+mn-lt"/>
          <a:ea typeface="+mn-ea"/>
          <a:cs typeface="+mn-cs"/>
        </a:defRPr>
      </a:lvl8pPr>
      <a:lvl9pPr marL="16302289" algn="l" defTabSz="4075572"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0" y="1752600"/>
            <a:ext cx="27432000" cy="36652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7"/>
          <p:cNvPicPr>
            <a:picLocks noChangeAspect="1" noChangeArrowheads="1"/>
          </p:cNvPicPr>
          <p:nvPr/>
        </p:nvPicPr>
        <p:blipFill>
          <a:blip r:embed="rId2" cstate="print"/>
          <a:srcRect/>
          <a:stretch>
            <a:fillRect/>
          </a:stretch>
        </p:blipFill>
        <p:spPr bwMode="auto">
          <a:xfrm>
            <a:off x="1828800" y="1828800"/>
            <a:ext cx="27508200" cy="36576000"/>
          </a:xfrm>
          <a:prstGeom prst="rect">
            <a:avLst/>
          </a:prstGeom>
          <a:noFill/>
          <a:ln w="9525">
            <a:noFill/>
            <a:miter lim="800000"/>
            <a:headEnd/>
            <a:tailEnd/>
          </a:ln>
        </p:spPr>
      </p:pic>
      <p:sp>
        <p:nvSpPr>
          <p:cNvPr id="7" name="Rectangle 6"/>
          <p:cNvSpPr/>
          <p:nvPr/>
        </p:nvSpPr>
        <p:spPr>
          <a:xfrm>
            <a:off x="1828800" y="1676400"/>
            <a:ext cx="27355800" cy="27699891"/>
          </a:xfrm>
          <a:prstGeom prst="rect">
            <a:avLst/>
          </a:prstGeom>
          <a:noFill/>
        </p:spPr>
        <p:txBody>
          <a:bodyPr wrap="square" lIns="91440" tIns="45720" rIns="91440" bIns="45720">
            <a:spAutoFit/>
            <a:scene3d>
              <a:camera prst="perspectiveAbove"/>
              <a:lightRig rig="soft" dir="tl">
                <a:rot lat="0" lon="0" rev="0"/>
              </a:lightRig>
            </a:scene3d>
            <a:sp3d contourW="25400" prstMaterial="matte">
              <a:bevelT w="25400" h="55880" prst="artDeco"/>
              <a:contourClr>
                <a:schemeClr val="accent2">
                  <a:tint val="20000"/>
                </a:schemeClr>
              </a:contourClr>
            </a:sp3d>
          </a:bodyPr>
          <a:lstStyle/>
          <a:p>
            <a:pPr algn="ctr"/>
            <a:r>
              <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Faster  than a speeding Blog,</a:t>
            </a:r>
          </a:p>
          <a:p>
            <a:pPr algn="ctr"/>
            <a:endPar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3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More powerful than a loaded website,</a:t>
            </a:r>
          </a:p>
          <a:p>
            <a:pPr algn="ctr"/>
            <a:endParaRPr lang="en-US" sz="13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to leap tall Wikis in a single bound.</a:t>
            </a:r>
          </a:p>
          <a:p>
            <a:pPr algn="ctr"/>
            <a:endPar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It’s a bird.</a:t>
            </a:r>
          </a:p>
          <a:p>
            <a:pPr algn="ctr"/>
            <a:endParaRPr lang="en-US" sz="13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3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It’s a plane,</a:t>
            </a:r>
          </a:p>
          <a:p>
            <a:pPr algn="ctr"/>
            <a:endPar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3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It’s……………</a:t>
            </a:r>
            <a:endParaRPr lang="en-US" sz="13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7"/>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1981200" y="1295400"/>
            <a:ext cx="27508200" cy="37338000"/>
          </a:xfrm>
          <a:prstGeom prst="rect">
            <a:avLst/>
          </a:prstGeom>
          <a:noFill/>
          <a:ln w="9525">
            <a:noFill/>
            <a:miter lim="800000"/>
            <a:headEnd/>
            <a:tailEnd/>
          </a:ln>
        </p:spPr>
      </p:pic>
      <p:sp>
        <p:nvSpPr>
          <p:cNvPr id="5" name="Rectangle 4"/>
          <p:cNvSpPr/>
          <p:nvPr/>
        </p:nvSpPr>
        <p:spPr>
          <a:xfrm>
            <a:off x="2057400" y="1828800"/>
            <a:ext cx="27355800" cy="654025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16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Learning Management System</a:t>
            </a:r>
          </a:p>
          <a:p>
            <a:pPr algn="ctr"/>
            <a:endParaRPr lang="en-US" sz="13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115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Secure – Warehouse – Chronicle - Distribute</a:t>
            </a:r>
            <a:endParaRPr lang="en-US" sz="115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8" name="Rectangle 7"/>
          <p:cNvSpPr/>
          <p:nvPr/>
        </p:nvSpPr>
        <p:spPr>
          <a:xfrm>
            <a:off x="1905000" y="25831800"/>
            <a:ext cx="27355800" cy="132343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Best Practices When Implementing a Knowledgebase</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9" name="TextBox 8"/>
          <p:cNvSpPr txBox="1"/>
          <p:nvPr/>
        </p:nvSpPr>
        <p:spPr>
          <a:xfrm>
            <a:off x="1905000" y="27232511"/>
            <a:ext cx="27279600" cy="11172289"/>
          </a:xfrm>
          <a:prstGeom prst="rect">
            <a:avLst/>
          </a:prstGeom>
          <a:noFill/>
        </p:spPr>
        <p:txBody>
          <a:bodyPr wrap="square" rtlCol="0">
            <a:spAutoFit/>
          </a:bodyPr>
          <a:lstStyle/>
          <a:p>
            <a:pPr algn="ctr"/>
            <a:r>
              <a:rPr lang="en-US" sz="4800" dirty="0" smtClean="0"/>
              <a:t>1. Understand who the Stakeholders are prior to creating, developing and implementing a Learning Management System. The support of Management and peers is crucial.</a:t>
            </a:r>
          </a:p>
          <a:p>
            <a:pPr algn="ctr"/>
            <a:r>
              <a:rPr lang="en-US" sz="4800" dirty="0" smtClean="0"/>
              <a:t> </a:t>
            </a:r>
          </a:p>
          <a:p>
            <a:pPr algn="ctr"/>
            <a:r>
              <a:rPr lang="en-US" sz="4800" dirty="0" smtClean="0"/>
              <a:t>2. Identify company culture concerning change. Implementing a knowledgebase may require in-house marketing and advertising and/or technical training.  </a:t>
            </a:r>
          </a:p>
          <a:p>
            <a:pPr algn="ctr"/>
            <a:r>
              <a:rPr lang="en-US" sz="4800" dirty="0" smtClean="0"/>
              <a:t> </a:t>
            </a:r>
          </a:p>
          <a:p>
            <a:pPr algn="ctr"/>
            <a:r>
              <a:rPr lang="en-US" sz="4800" dirty="0" smtClean="0"/>
              <a:t>3. Understand the problem(s) that need to be addressed and allow for the appropriate peers to add or update content as needed.</a:t>
            </a:r>
          </a:p>
          <a:p>
            <a:pPr algn="ctr"/>
            <a:r>
              <a:rPr lang="en-US" sz="4800" dirty="0" smtClean="0"/>
              <a:t> </a:t>
            </a:r>
          </a:p>
          <a:p>
            <a:pPr algn="ctr"/>
            <a:r>
              <a:rPr lang="en-US" sz="4800" dirty="0" smtClean="0"/>
              <a:t>4. Understand who your audience is and how they synthesize information. Tailoring content with appropriate pictorial references, simplified text or diagrams can aid in processing information.</a:t>
            </a:r>
          </a:p>
          <a:p>
            <a:pPr algn="ctr"/>
            <a:r>
              <a:rPr lang="en-US" sz="4800" dirty="0" smtClean="0"/>
              <a:t> </a:t>
            </a:r>
          </a:p>
          <a:p>
            <a:pPr algn="ctr"/>
            <a:r>
              <a:rPr lang="en-US" sz="4800" dirty="0" smtClean="0"/>
              <a:t>5. Create effective Search features within the knowledgebase and conduct data mining to assess the frequency of various key words. Keeping track of Searches allows knowledgebase administrators to maintain and continuously update the repository with key information</a:t>
            </a:r>
            <a:endParaRPr lang="en-US" sz="4800" dirty="0"/>
          </a:p>
        </p:txBody>
      </p:sp>
      <p:grpSp>
        <p:nvGrpSpPr>
          <p:cNvPr id="16" name="Group 15"/>
          <p:cNvGrpSpPr/>
          <p:nvPr/>
        </p:nvGrpSpPr>
        <p:grpSpPr>
          <a:xfrm>
            <a:off x="6324600" y="9067800"/>
            <a:ext cx="18440400" cy="16306800"/>
            <a:chOff x="6172200" y="9296400"/>
            <a:chExt cx="18440400" cy="16306800"/>
          </a:xfrm>
        </p:grpSpPr>
        <p:sp>
          <p:nvSpPr>
            <p:cNvPr id="17" name="Oval 16"/>
            <p:cNvSpPr/>
            <p:nvPr/>
          </p:nvSpPr>
          <p:spPr>
            <a:xfrm>
              <a:off x="8305800" y="10972800"/>
              <a:ext cx="14554200" cy="14630400"/>
            </a:xfrm>
            <a:prstGeom prst="ellipse">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Snip and Round Single Corner Rectangle 17"/>
            <p:cNvSpPr/>
            <p:nvPr/>
          </p:nvSpPr>
          <p:spPr>
            <a:xfrm>
              <a:off x="12039600" y="9296400"/>
              <a:ext cx="6248400" cy="2362200"/>
            </a:xfrm>
            <a:prstGeom prst="snip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Information Framework</a:t>
              </a:r>
            </a:p>
            <a:p>
              <a:pPr algn="ctr"/>
              <a:r>
                <a:rPr lang="en-US" sz="4400" dirty="0" smtClean="0">
                  <a:solidFill>
                    <a:schemeClr val="tx1"/>
                  </a:solidFill>
                </a:rPr>
                <a:t>-Data Structure</a:t>
              </a:r>
            </a:p>
            <a:p>
              <a:pPr algn="ctr"/>
              <a:r>
                <a:rPr lang="en-US" sz="4400" dirty="0" smtClean="0">
                  <a:solidFill>
                    <a:schemeClr val="tx1"/>
                  </a:solidFill>
                </a:rPr>
                <a:t>-Semantic Control</a:t>
              </a:r>
              <a:endParaRPr lang="en-US" sz="4400" dirty="0">
                <a:solidFill>
                  <a:schemeClr val="tx1"/>
                </a:solidFill>
              </a:endParaRPr>
            </a:p>
          </p:txBody>
        </p:sp>
        <p:sp>
          <p:nvSpPr>
            <p:cNvPr id="19" name="Snip and Round Single Corner Rectangle 18"/>
            <p:cNvSpPr/>
            <p:nvPr/>
          </p:nvSpPr>
          <p:spPr>
            <a:xfrm>
              <a:off x="6172200" y="14249400"/>
              <a:ext cx="6248400" cy="2362200"/>
            </a:xfrm>
            <a:prstGeom prst="snip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Archive</a:t>
              </a:r>
            </a:p>
            <a:p>
              <a:pPr algn="ctr"/>
              <a:r>
                <a:rPr lang="en-US" sz="4400" dirty="0" smtClean="0">
                  <a:solidFill>
                    <a:schemeClr val="tx1"/>
                  </a:solidFill>
                </a:rPr>
                <a:t>-Data Refresh</a:t>
              </a:r>
            </a:p>
            <a:p>
              <a:pPr algn="ctr"/>
              <a:r>
                <a:rPr lang="en-US" sz="4400" dirty="0" smtClean="0">
                  <a:solidFill>
                    <a:schemeClr val="tx1"/>
                  </a:solidFill>
                </a:rPr>
                <a:t>-Retention</a:t>
              </a:r>
              <a:endParaRPr lang="en-US" sz="4400" dirty="0">
                <a:solidFill>
                  <a:schemeClr val="tx1"/>
                </a:solidFill>
              </a:endParaRPr>
            </a:p>
          </p:txBody>
        </p:sp>
        <p:sp>
          <p:nvSpPr>
            <p:cNvPr id="20" name="Snip and Round Single Corner Rectangle 19"/>
            <p:cNvSpPr/>
            <p:nvPr/>
          </p:nvSpPr>
          <p:spPr>
            <a:xfrm>
              <a:off x="7924800" y="22098000"/>
              <a:ext cx="6248400" cy="2362200"/>
            </a:xfrm>
            <a:prstGeom prst="snip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Data Warehousing</a:t>
              </a:r>
            </a:p>
            <a:p>
              <a:pPr algn="ctr"/>
              <a:r>
                <a:rPr lang="en-US" sz="4400" dirty="0" smtClean="0">
                  <a:solidFill>
                    <a:schemeClr val="tx1"/>
                  </a:solidFill>
                </a:rPr>
                <a:t>-Search Engine</a:t>
              </a:r>
            </a:p>
            <a:p>
              <a:pPr algn="ctr"/>
              <a:r>
                <a:rPr lang="en-US" sz="4400" dirty="0" smtClean="0">
                  <a:solidFill>
                    <a:schemeClr val="tx1"/>
                  </a:solidFill>
                </a:rPr>
                <a:t>-Data Mining</a:t>
              </a:r>
              <a:endParaRPr lang="en-US" sz="4400" dirty="0">
                <a:solidFill>
                  <a:schemeClr val="tx1"/>
                </a:solidFill>
              </a:endParaRPr>
            </a:p>
          </p:txBody>
        </p:sp>
        <p:sp>
          <p:nvSpPr>
            <p:cNvPr id="21" name="Snip and Round Single Corner Rectangle 20"/>
            <p:cNvSpPr/>
            <p:nvPr/>
          </p:nvSpPr>
          <p:spPr>
            <a:xfrm>
              <a:off x="16230600" y="22098000"/>
              <a:ext cx="6248400" cy="2362200"/>
            </a:xfrm>
            <a:prstGeom prst="snip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CRM</a:t>
              </a:r>
            </a:p>
            <a:p>
              <a:pPr algn="ctr"/>
              <a:r>
                <a:rPr lang="en-US" sz="4400" dirty="0" smtClean="0">
                  <a:solidFill>
                    <a:schemeClr val="tx1"/>
                  </a:solidFill>
                </a:rPr>
                <a:t>-Access Control</a:t>
              </a:r>
            </a:p>
            <a:p>
              <a:pPr algn="ctr"/>
              <a:r>
                <a:rPr lang="en-US" sz="4400" dirty="0" smtClean="0">
                  <a:solidFill>
                    <a:schemeClr val="tx1"/>
                  </a:solidFill>
                </a:rPr>
                <a:t>-AD/ED</a:t>
              </a:r>
              <a:endParaRPr lang="en-US" sz="4400" dirty="0">
                <a:solidFill>
                  <a:schemeClr val="tx1"/>
                </a:solidFill>
              </a:endParaRPr>
            </a:p>
          </p:txBody>
        </p:sp>
        <p:sp>
          <p:nvSpPr>
            <p:cNvPr id="22" name="Snip and Round Single Corner Rectangle 21"/>
            <p:cNvSpPr/>
            <p:nvPr/>
          </p:nvSpPr>
          <p:spPr>
            <a:xfrm>
              <a:off x="18364200" y="14478000"/>
              <a:ext cx="6248400" cy="2362200"/>
            </a:xfrm>
            <a:prstGeom prst="snip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Workflow Rules</a:t>
              </a:r>
            </a:p>
            <a:p>
              <a:pPr algn="ctr"/>
              <a:r>
                <a:rPr lang="en-US" sz="4400" dirty="0" smtClean="0">
                  <a:solidFill>
                    <a:schemeClr val="tx1"/>
                  </a:solidFill>
                </a:rPr>
                <a:t>-Policies/Procedures</a:t>
              </a:r>
              <a:endParaRPr lang="en-US" sz="4400" dirty="0" smtClean="0">
                <a:solidFill>
                  <a:schemeClr val="tx1"/>
                </a:solidFill>
              </a:endParaRPr>
            </a:p>
            <a:p>
              <a:pPr algn="ctr"/>
              <a:r>
                <a:rPr lang="en-US" sz="4400" dirty="0" smtClean="0">
                  <a:solidFill>
                    <a:schemeClr val="tx1"/>
                  </a:solidFill>
                </a:rPr>
                <a:t>-Editors/Publishers</a:t>
              </a:r>
            </a:p>
          </p:txBody>
        </p:sp>
      </p:gr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9&quot;&gt;&lt;property id=&quot;20148&quot; value=&quot;5&quot;/&gt;&lt;property id=&quot;20300&quot; value=&quot;Slide 2&quot;/&gt;&lt;property id=&quot;20307&quot; value=&quot;261&quot;/&gt;&lt;/object&gt;&lt;object type=&quot;3&quot; unique_id=&quot;10211&quot;&gt;&lt;property id=&quot;20148&quot; value=&quot;5&quot;/&gt;&lt;property id=&quot;20300&quot; value=&quot;Slide 1&quot;/&gt;&lt;property id=&quot;20307&quot; value=&quot;27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111</Words>
  <Application>Microsoft Office PowerPoint</Application>
  <PresentationFormat>Custom</PresentationFormat>
  <Paragraphs>39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Loyola University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Information Technology Services</dc:creator>
  <cp:lastModifiedBy>Information Technology Services</cp:lastModifiedBy>
  <cp:revision>35</cp:revision>
  <dcterms:created xsi:type="dcterms:W3CDTF">2011-03-01T19:52:48Z</dcterms:created>
  <dcterms:modified xsi:type="dcterms:W3CDTF">2011-03-09T17:46:22Z</dcterms:modified>
</cp:coreProperties>
</file>