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notesSlides/notesSlide12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colors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diagrams/data5.xml" ContentType="application/vnd.openxmlformats-officedocument.drawingml.diagramData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60" r:id="rId2"/>
  </p:sldMasterIdLst>
  <p:notesMasterIdLst>
    <p:notesMasterId r:id="rId48"/>
  </p:notesMasterIdLst>
  <p:handoutMasterIdLst>
    <p:handoutMasterId r:id="rId49"/>
  </p:handoutMasterIdLst>
  <p:sldIdLst>
    <p:sldId id="552" r:id="rId3"/>
    <p:sldId id="506" r:id="rId4"/>
    <p:sldId id="509" r:id="rId5"/>
    <p:sldId id="538" r:id="rId6"/>
    <p:sldId id="539" r:id="rId7"/>
    <p:sldId id="512" r:id="rId8"/>
    <p:sldId id="549" r:id="rId9"/>
    <p:sldId id="544" r:id="rId10"/>
    <p:sldId id="514" r:id="rId11"/>
    <p:sldId id="516" r:id="rId12"/>
    <p:sldId id="518" r:id="rId13"/>
    <p:sldId id="522" r:id="rId14"/>
    <p:sldId id="524" r:id="rId15"/>
    <p:sldId id="525" r:id="rId16"/>
    <p:sldId id="527" r:id="rId17"/>
    <p:sldId id="529" r:id="rId18"/>
    <p:sldId id="528" r:id="rId19"/>
    <p:sldId id="531" r:id="rId20"/>
    <p:sldId id="526" r:id="rId21"/>
    <p:sldId id="547" r:id="rId22"/>
    <p:sldId id="551" r:id="rId23"/>
    <p:sldId id="542" r:id="rId24"/>
    <p:sldId id="530" r:id="rId25"/>
    <p:sldId id="540" r:id="rId26"/>
    <p:sldId id="533" r:id="rId27"/>
    <p:sldId id="545" r:id="rId28"/>
    <p:sldId id="554" r:id="rId29"/>
    <p:sldId id="555" r:id="rId30"/>
    <p:sldId id="556" r:id="rId31"/>
    <p:sldId id="557" r:id="rId32"/>
    <p:sldId id="558" r:id="rId33"/>
    <p:sldId id="559" r:id="rId34"/>
    <p:sldId id="560" r:id="rId35"/>
    <p:sldId id="561" r:id="rId36"/>
    <p:sldId id="562" r:id="rId37"/>
    <p:sldId id="563" r:id="rId38"/>
    <p:sldId id="564" r:id="rId39"/>
    <p:sldId id="565" r:id="rId40"/>
    <p:sldId id="566" r:id="rId41"/>
    <p:sldId id="567" r:id="rId42"/>
    <p:sldId id="568" r:id="rId43"/>
    <p:sldId id="569" r:id="rId44"/>
    <p:sldId id="570" r:id="rId45"/>
    <p:sldId id="571" r:id="rId46"/>
    <p:sldId id="572" r:id="rId47"/>
  </p:sldIdLst>
  <p:sldSz cx="9144000" cy="6858000" type="screen4x3"/>
  <p:notesSz cx="7010400" cy="92964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70007"/>
    <a:srgbClr val="FFF9E6"/>
    <a:srgbClr val="FFEE30"/>
    <a:srgbClr val="FFCC00"/>
    <a:srgbClr val="99CCFF"/>
    <a:srgbClr val="6699FF"/>
    <a:srgbClr val="AE0008"/>
    <a:srgbClr val="CCCC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8028" autoAdjust="0"/>
    <p:restoredTop sz="87048" autoAdjust="0"/>
  </p:normalViewPr>
  <p:slideViewPr>
    <p:cSldViewPr snapToGrid="0">
      <p:cViewPr varScale="1">
        <p:scale>
          <a:sx n="72" d="100"/>
          <a:sy n="72" d="100"/>
        </p:scale>
        <p:origin x="-96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-1908" y="-72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72DC782-CDC3-46E9-9EC9-97F8465F6D35}" type="doc">
      <dgm:prSet loTypeId="urn:microsoft.com/office/officeart/2005/8/layout/hierarchy1" loCatId="hierarchy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FDFE2C9-B3D4-48DC-825F-1C9C9D5714A7}">
      <dgm:prSet phldrT="[Text]" custT="1"/>
      <dgm:spPr>
        <a:solidFill>
          <a:srgbClr val="FFF9E6"/>
        </a:solidFill>
        <a:ln w="38100">
          <a:solidFill>
            <a:srgbClr val="970007"/>
          </a:solidFill>
        </a:ln>
      </dgm:spPr>
      <dgm:t>
        <a:bodyPr/>
        <a:lstStyle/>
        <a:p>
          <a:r>
            <a:rPr lang="en-US" sz="2000" dirty="0" smtClean="0">
              <a:latin typeface="+mn-lt"/>
            </a:rPr>
            <a:t>Office </a:t>
          </a:r>
          <a:r>
            <a:rPr lang="en-US" sz="2000" dirty="0" smtClean="0">
              <a:latin typeface="+mn-lt"/>
            </a:rPr>
            <a:t>for IT</a:t>
          </a:r>
          <a:endParaRPr lang="en-US" sz="2000" dirty="0">
            <a:latin typeface="+mn-lt"/>
          </a:endParaRPr>
        </a:p>
      </dgm:t>
    </dgm:pt>
    <dgm:pt modelId="{73BC6E9E-868E-44F6-999D-76BB61782F96}" type="parTrans" cxnId="{F2E22F33-41A0-4C91-B95E-C08FDC2E4D3A}">
      <dgm:prSet/>
      <dgm:spPr/>
      <dgm:t>
        <a:bodyPr/>
        <a:lstStyle/>
        <a:p>
          <a:endParaRPr lang="en-US"/>
        </a:p>
      </dgm:t>
    </dgm:pt>
    <dgm:pt modelId="{756218F4-7182-4F23-AC25-ACE2492067A5}" type="sibTrans" cxnId="{F2E22F33-41A0-4C91-B95E-C08FDC2E4D3A}">
      <dgm:prSet/>
      <dgm:spPr/>
      <dgm:t>
        <a:bodyPr/>
        <a:lstStyle/>
        <a:p>
          <a:endParaRPr lang="en-US"/>
        </a:p>
      </dgm:t>
    </dgm:pt>
    <dgm:pt modelId="{D036F842-11A0-48B3-AF47-C49663239B6C}" type="asst">
      <dgm:prSet phldrT="[Text]" custT="1"/>
      <dgm:spPr>
        <a:solidFill>
          <a:srgbClr val="FFF9E6"/>
        </a:solidFill>
        <a:ln w="38100">
          <a:solidFill>
            <a:srgbClr val="970007"/>
          </a:solidFill>
        </a:ln>
      </dgm:spPr>
      <dgm:t>
        <a:bodyPr/>
        <a:lstStyle/>
        <a:p>
          <a:r>
            <a:rPr lang="en-US" sz="1800" dirty="0" smtClean="0">
              <a:latin typeface="+mn-lt"/>
            </a:rPr>
            <a:t>Computing &amp; Communications Center</a:t>
          </a:r>
        </a:p>
        <a:p>
          <a:r>
            <a:rPr lang="en-US" sz="1000" dirty="0" smtClean="0">
              <a:latin typeface="+mn-lt"/>
            </a:rPr>
            <a:t>Administrative Computing</a:t>
          </a:r>
        </a:p>
        <a:p>
          <a:r>
            <a:rPr lang="en-US" sz="1000" dirty="0" smtClean="0">
              <a:latin typeface="+mn-lt"/>
            </a:rPr>
            <a:t>Academic/Res Computing</a:t>
          </a:r>
        </a:p>
        <a:p>
          <a:r>
            <a:rPr lang="en-US" sz="1000" dirty="0" smtClean="0">
              <a:latin typeface="+mn-lt"/>
            </a:rPr>
            <a:t>UNIX, Network Operations</a:t>
          </a:r>
        </a:p>
        <a:p>
          <a:r>
            <a:rPr lang="en-US" sz="1000" dirty="0" smtClean="0">
              <a:latin typeface="+mn-lt"/>
            </a:rPr>
            <a:t>Tech </a:t>
          </a:r>
          <a:r>
            <a:rPr lang="en-US" sz="1000" dirty="0" err="1" smtClean="0">
              <a:latin typeface="+mn-lt"/>
            </a:rPr>
            <a:t>HelpDesk</a:t>
          </a:r>
          <a:endParaRPr lang="en-US" sz="1000" dirty="0" smtClean="0">
            <a:latin typeface="+mn-lt"/>
          </a:endParaRPr>
        </a:p>
        <a:p>
          <a:r>
            <a:rPr lang="en-US" sz="1000" dirty="0" smtClean="0">
              <a:latin typeface="+mn-lt"/>
            </a:rPr>
            <a:t>PC Shop</a:t>
          </a:r>
          <a:endParaRPr lang="en-US" sz="1000" dirty="0">
            <a:latin typeface="+mn-lt"/>
          </a:endParaRPr>
        </a:p>
      </dgm:t>
    </dgm:pt>
    <dgm:pt modelId="{F6FE9515-8CED-4C56-8767-70510C4787F1}" type="parTrans" cxnId="{746FA3A3-FC93-46D3-ADE1-F45C0B963A2F}">
      <dgm:prSet/>
      <dgm:spPr/>
      <dgm:t>
        <a:bodyPr/>
        <a:lstStyle/>
        <a:p>
          <a:endParaRPr lang="en-US"/>
        </a:p>
      </dgm:t>
    </dgm:pt>
    <dgm:pt modelId="{9476B15B-5DDF-4D98-A226-95B0FE5D185C}" type="sibTrans" cxnId="{746FA3A3-FC93-46D3-ADE1-F45C0B963A2F}">
      <dgm:prSet/>
      <dgm:spPr/>
      <dgm:t>
        <a:bodyPr/>
        <a:lstStyle/>
        <a:p>
          <a:endParaRPr lang="en-US"/>
        </a:p>
      </dgm:t>
    </dgm:pt>
    <dgm:pt modelId="{329ED6E5-BF44-4E77-BEC8-A7E87E4A9BD6}">
      <dgm:prSet phldrT="[Text]" custT="1"/>
      <dgm:spPr>
        <a:solidFill>
          <a:srgbClr val="FFF9E6"/>
        </a:solidFill>
        <a:ln w="38100">
          <a:solidFill>
            <a:srgbClr val="970007"/>
          </a:solidFill>
        </a:ln>
      </dgm:spPr>
      <dgm:t>
        <a:bodyPr/>
        <a:lstStyle/>
        <a:p>
          <a:r>
            <a:rPr lang="en-US" sz="1800" dirty="0" smtClean="0">
              <a:latin typeface="+mn-lt"/>
            </a:rPr>
            <a:t>Gordon Library</a:t>
          </a:r>
        </a:p>
        <a:p>
          <a:r>
            <a:rPr lang="en-US" sz="1300" dirty="0" smtClean="0">
              <a:latin typeface="+mn-lt"/>
            </a:rPr>
            <a:t>Circulation, ILL</a:t>
          </a:r>
        </a:p>
        <a:p>
          <a:r>
            <a:rPr lang="en-US" sz="1300" dirty="0" smtClean="0">
              <a:latin typeface="+mn-lt"/>
            </a:rPr>
            <a:t>Reference</a:t>
          </a:r>
        </a:p>
        <a:p>
          <a:r>
            <a:rPr lang="en-US" sz="1300" dirty="0" smtClean="0">
              <a:latin typeface="+mn-lt"/>
            </a:rPr>
            <a:t>Technical Services</a:t>
          </a:r>
        </a:p>
        <a:p>
          <a:r>
            <a:rPr lang="en-US" sz="1300" dirty="0" smtClean="0">
              <a:latin typeface="+mn-lt"/>
            </a:rPr>
            <a:t>Archives</a:t>
          </a:r>
          <a:endParaRPr lang="en-US" sz="1300" dirty="0">
            <a:latin typeface="+mn-lt"/>
          </a:endParaRPr>
        </a:p>
      </dgm:t>
    </dgm:pt>
    <dgm:pt modelId="{17B685E8-DB65-489A-915B-266BE672F3AF}" type="parTrans" cxnId="{B2E5FE83-48AA-4797-8C1D-235EECA035E2}">
      <dgm:prSet/>
      <dgm:spPr/>
      <dgm:t>
        <a:bodyPr/>
        <a:lstStyle/>
        <a:p>
          <a:endParaRPr lang="en-US"/>
        </a:p>
      </dgm:t>
    </dgm:pt>
    <dgm:pt modelId="{AD4A106B-1B32-45C5-8D8F-568DF4892546}" type="sibTrans" cxnId="{B2E5FE83-48AA-4797-8C1D-235EECA035E2}">
      <dgm:prSet/>
      <dgm:spPr/>
      <dgm:t>
        <a:bodyPr/>
        <a:lstStyle/>
        <a:p>
          <a:endParaRPr lang="en-US"/>
        </a:p>
      </dgm:t>
    </dgm:pt>
    <dgm:pt modelId="{E67A38EC-4B8E-488F-801C-1A739050E56F}">
      <dgm:prSet/>
      <dgm:spPr>
        <a:solidFill>
          <a:srgbClr val="FFF9E6"/>
        </a:solidFill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>
              <a:latin typeface="+mn-lt"/>
            </a:rPr>
            <a:t>Academic </a:t>
          </a:r>
          <a:r>
            <a:rPr lang="en-US" dirty="0" smtClean="0">
              <a:latin typeface="+mn-lt"/>
            </a:rPr>
            <a:t>Technology </a:t>
          </a:r>
          <a:r>
            <a:rPr lang="en-US" dirty="0" smtClean="0">
              <a:latin typeface="+mn-lt"/>
            </a:rPr>
            <a:t>Center</a:t>
          </a:r>
          <a:endParaRPr lang="en-US" dirty="0">
            <a:latin typeface="+mn-lt"/>
          </a:endParaRPr>
        </a:p>
      </dgm:t>
    </dgm:pt>
    <dgm:pt modelId="{DA56510E-506F-4E00-9C7D-D74C4C9D2A06}" type="parTrans" cxnId="{D3010382-385B-4221-AF82-D3073F3A8ED8}">
      <dgm:prSet/>
      <dgm:spPr/>
      <dgm:t>
        <a:bodyPr/>
        <a:lstStyle/>
        <a:p>
          <a:endParaRPr lang="en-US"/>
        </a:p>
      </dgm:t>
    </dgm:pt>
    <dgm:pt modelId="{BBD2125A-21E5-4372-B63D-1F344C2DBDD3}" type="sibTrans" cxnId="{D3010382-385B-4221-AF82-D3073F3A8ED8}">
      <dgm:prSet/>
      <dgm:spPr/>
      <dgm:t>
        <a:bodyPr/>
        <a:lstStyle/>
        <a:p>
          <a:endParaRPr lang="en-US"/>
        </a:p>
      </dgm:t>
    </dgm:pt>
    <dgm:pt modelId="{96580B7D-7491-461C-8DD8-2AF064D678A3}">
      <dgm:prSet/>
      <dgm:spPr>
        <a:solidFill>
          <a:srgbClr val="FFF9E6"/>
        </a:solidFill>
        <a:ln w="38100">
          <a:solidFill>
            <a:srgbClr val="970007"/>
          </a:solidFill>
        </a:ln>
      </dgm:spPr>
      <dgm:t>
        <a:bodyPr/>
        <a:lstStyle/>
        <a:p>
          <a:pPr algn="ctr"/>
          <a:endParaRPr lang="en-US" dirty="0" smtClean="0">
            <a:latin typeface="+mn-lt"/>
          </a:endParaRPr>
        </a:p>
        <a:p>
          <a:pPr algn="ctr"/>
          <a:r>
            <a:rPr lang="en-US" dirty="0" smtClean="0">
              <a:latin typeface="+mn-lt"/>
            </a:rPr>
            <a:t>Advanced Distance Learning Network                                       </a:t>
          </a:r>
          <a:r>
            <a:rPr lang="en-US" dirty="0" smtClean="0"/>
            <a:t>	</a:t>
          </a:r>
        </a:p>
      </dgm:t>
    </dgm:pt>
    <dgm:pt modelId="{DFA518E5-2D58-4C93-BE51-E640D0D8BCF5}" type="parTrans" cxnId="{FF70643D-12EE-4683-B4AB-4F1697CEDADB}">
      <dgm:prSet/>
      <dgm:spPr/>
      <dgm:t>
        <a:bodyPr/>
        <a:lstStyle/>
        <a:p>
          <a:endParaRPr lang="en-US"/>
        </a:p>
      </dgm:t>
    </dgm:pt>
    <dgm:pt modelId="{C62B9C06-1E34-4135-81AA-CC3FE116A6D2}" type="sibTrans" cxnId="{FF70643D-12EE-4683-B4AB-4F1697CEDADB}">
      <dgm:prSet/>
      <dgm:spPr/>
      <dgm:t>
        <a:bodyPr/>
        <a:lstStyle/>
        <a:p>
          <a:endParaRPr lang="en-US"/>
        </a:p>
      </dgm:t>
    </dgm:pt>
    <dgm:pt modelId="{55ADBB7B-CD38-498F-A0E1-A3888D228062}">
      <dgm:prSet/>
      <dgm:spPr>
        <a:solidFill>
          <a:srgbClr val="FFF9E6"/>
        </a:solidFill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>
              <a:latin typeface="+mn-lt"/>
            </a:rPr>
            <a:t>Web Development Office</a:t>
          </a:r>
          <a:endParaRPr lang="en-US" dirty="0">
            <a:latin typeface="+mn-lt"/>
          </a:endParaRPr>
        </a:p>
      </dgm:t>
    </dgm:pt>
    <dgm:pt modelId="{8FC3B444-BE30-4BA3-B5E1-48F8083CF40A}" type="parTrans" cxnId="{CDC8344A-5E28-448E-8CA0-F18CE902D5DB}">
      <dgm:prSet/>
      <dgm:spPr/>
      <dgm:t>
        <a:bodyPr/>
        <a:lstStyle/>
        <a:p>
          <a:endParaRPr lang="en-US"/>
        </a:p>
      </dgm:t>
    </dgm:pt>
    <dgm:pt modelId="{55AF35E3-545B-4B80-8AEC-922A08291225}" type="sibTrans" cxnId="{CDC8344A-5E28-448E-8CA0-F18CE902D5DB}">
      <dgm:prSet/>
      <dgm:spPr/>
      <dgm:t>
        <a:bodyPr/>
        <a:lstStyle/>
        <a:p>
          <a:endParaRPr lang="en-US"/>
        </a:p>
      </dgm:t>
    </dgm:pt>
    <dgm:pt modelId="{1167B24F-A326-440D-94E5-638F04A34583}" type="pres">
      <dgm:prSet presAssocID="{872DC782-CDC3-46E9-9EC9-97F8465F6D3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894AEFF-B4F5-41A1-9760-B6FB8B9B3AA3}" type="pres">
      <dgm:prSet presAssocID="{DFDFE2C9-B3D4-48DC-825F-1C9C9D5714A7}" presName="hierRoot1" presStyleCnt="0"/>
      <dgm:spPr/>
    </dgm:pt>
    <dgm:pt modelId="{A7F82AAD-483F-42F1-8991-716FCFA140F8}" type="pres">
      <dgm:prSet presAssocID="{DFDFE2C9-B3D4-48DC-825F-1C9C9D5714A7}" presName="composite" presStyleCnt="0"/>
      <dgm:spPr/>
    </dgm:pt>
    <dgm:pt modelId="{5CE2BEA2-5C6B-40B5-BF98-EAC0D5BB2821}" type="pres">
      <dgm:prSet presAssocID="{DFDFE2C9-B3D4-48DC-825F-1C9C9D5714A7}" presName="background" presStyleLbl="node0" presStyleIdx="0" presStyleCnt="1"/>
      <dgm:spPr>
        <a:solidFill>
          <a:srgbClr val="970007"/>
        </a:solidFill>
      </dgm:spPr>
    </dgm:pt>
    <dgm:pt modelId="{CE61827A-B709-4059-A60F-A7B474E53CC9}" type="pres">
      <dgm:prSet presAssocID="{DFDFE2C9-B3D4-48DC-825F-1C9C9D5714A7}" presName="text" presStyleLbl="fgAcc0" presStyleIdx="0" presStyleCnt="1" custScaleY="5387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689C346-9B28-4C19-A148-F1E4B177FC39}" type="pres">
      <dgm:prSet presAssocID="{DFDFE2C9-B3D4-48DC-825F-1C9C9D5714A7}" presName="hierChild2" presStyleCnt="0"/>
      <dgm:spPr/>
    </dgm:pt>
    <dgm:pt modelId="{A884A5D5-CBB8-4BD4-B926-DDBC7D6C9B47}" type="pres">
      <dgm:prSet presAssocID="{F6FE9515-8CED-4C56-8767-70510C4787F1}" presName="Name10" presStyleLbl="parChTrans1D2" presStyleIdx="0" presStyleCnt="2"/>
      <dgm:spPr/>
      <dgm:t>
        <a:bodyPr/>
        <a:lstStyle/>
        <a:p>
          <a:endParaRPr lang="en-US"/>
        </a:p>
      </dgm:t>
    </dgm:pt>
    <dgm:pt modelId="{C32410D7-322A-4714-8F70-6E0F54DAAA46}" type="pres">
      <dgm:prSet presAssocID="{D036F842-11A0-48B3-AF47-C49663239B6C}" presName="hierRoot2" presStyleCnt="0"/>
      <dgm:spPr/>
    </dgm:pt>
    <dgm:pt modelId="{AD973C69-884B-457B-9E54-A656A92C071D}" type="pres">
      <dgm:prSet presAssocID="{D036F842-11A0-48B3-AF47-C49663239B6C}" presName="composite2" presStyleCnt="0"/>
      <dgm:spPr/>
    </dgm:pt>
    <dgm:pt modelId="{FFB451EA-38FC-4EB3-97A4-57984D52D3A3}" type="pres">
      <dgm:prSet presAssocID="{D036F842-11A0-48B3-AF47-C49663239B6C}" presName="background2" presStyleLbl="asst1" presStyleIdx="0" presStyleCnt="1"/>
      <dgm:spPr>
        <a:solidFill>
          <a:srgbClr val="970007"/>
        </a:solidFill>
      </dgm:spPr>
    </dgm:pt>
    <dgm:pt modelId="{45A88C21-3033-4B80-B75D-E87D0B643AB7}" type="pres">
      <dgm:prSet presAssocID="{D036F842-11A0-48B3-AF47-C49663239B6C}" presName="text2" presStyleLbl="fgAcc2" presStyleIdx="0" presStyleCnt="2" custScaleX="115843" custScaleY="14519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194EC87-4792-4204-8104-1FA851DB14D2}" type="pres">
      <dgm:prSet presAssocID="{D036F842-11A0-48B3-AF47-C49663239B6C}" presName="hierChild3" presStyleCnt="0"/>
      <dgm:spPr/>
    </dgm:pt>
    <dgm:pt modelId="{A0771D90-4BDA-45C0-AA16-8DD282B0F2F1}" type="pres">
      <dgm:prSet presAssocID="{17B685E8-DB65-489A-915B-266BE672F3AF}" presName="Name10" presStyleLbl="parChTrans1D2" presStyleIdx="1" presStyleCnt="2"/>
      <dgm:spPr/>
      <dgm:t>
        <a:bodyPr/>
        <a:lstStyle/>
        <a:p>
          <a:endParaRPr lang="en-US"/>
        </a:p>
      </dgm:t>
    </dgm:pt>
    <dgm:pt modelId="{364751BE-35CE-4381-8C6E-AC929D3FBC06}" type="pres">
      <dgm:prSet presAssocID="{329ED6E5-BF44-4E77-BEC8-A7E87E4A9BD6}" presName="hierRoot2" presStyleCnt="0"/>
      <dgm:spPr/>
    </dgm:pt>
    <dgm:pt modelId="{F6A6E413-EAFD-4141-B380-C3BD9912D8C4}" type="pres">
      <dgm:prSet presAssocID="{329ED6E5-BF44-4E77-BEC8-A7E87E4A9BD6}" presName="composite2" presStyleCnt="0"/>
      <dgm:spPr/>
    </dgm:pt>
    <dgm:pt modelId="{55D49683-E738-418C-8EC5-DB526AC7FACB}" type="pres">
      <dgm:prSet presAssocID="{329ED6E5-BF44-4E77-BEC8-A7E87E4A9BD6}" presName="background2" presStyleLbl="node2" presStyleIdx="0" presStyleCnt="1"/>
      <dgm:spPr>
        <a:solidFill>
          <a:srgbClr val="970007"/>
        </a:solidFill>
      </dgm:spPr>
    </dgm:pt>
    <dgm:pt modelId="{559A3530-C6D8-458F-89C0-32B6CFF53260}" type="pres">
      <dgm:prSet presAssocID="{329ED6E5-BF44-4E77-BEC8-A7E87E4A9BD6}" presName="text2" presStyleLbl="fgAcc2" presStyleIdx="1" presStyleCnt="2" custScaleX="105163" custScaleY="15178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2E50FDC-451A-4968-84C1-D11B4E8C17B6}" type="pres">
      <dgm:prSet presAssocID="{329ED6E5-BF44-4E77-BEC8-A7E87E4A9BD6}" presName="hierChild3" presStyleCnt="0"/>
      <dgm:spPr/>
    </dgm:pt>
    <dgm:pt modelId="{40A94379-8436-4D83-A434-130D451D3B7E}" type="pres">
      <dgm:prSet presAssocID="{DA56510E-506F-4E00-9C7D-D74C4C9D2A06}" presName="Name17" presStyleLbl="parChTrans1D3" presStyleIdx="0" presStyleCnt="3"/>
      <dgm:spPr/>
      <dgm:t>
        <a:bodyPr/>
        <a:lstStyle/>
        <a:p>
          <a:endParaRPr lang="en-US"/>
        </a:p>
      </dgm:t>
    </dgm:pt>
    <dgm:pt modelId="{0E9272C7-ED9F-4DBC-B4C2-0B3E86DADFF1}" type="pres">
      <dgm:prSet presAssocID="{E67A38EC-4B8E-488F-801C-1A739050E56F}" presName="hierRoot3" presStyleCnt="0"/>
      <dgm:spPr/>
    </dgm:pt>
    <dgm:pt modelId="{79C9A3CA-9315-4D00-A093-5946B80FF77C}" type="pres">
      <dgm:prSet presAssocID="{E67A38EC-4B8E-488F-801C-1A739050E56F}" presName="composite3" presStyleCnt="0"/>
      <dgm:spPr/>
    </dgm:pt>
    <dgm:pt modelId="{8519E08D-7FD2-4CA6-B2FF-DDDDA51B007B}" type="pres">
      <dgm:prSet presAssocID="{E67A38EC-4B8E-488F-801C-1A739050E56F}" presName="background3" presStyleLbl="node3" presStyleIdx="0" presStyleCnt="3"/>
      <dgm:spPr>
        <a:solidFill>
          <a:srgbClr val="970007"/>
        </a:solidFill>
      </dgm:spPr>
    </dgm:pt>
    <dgm:pt modelId="{4CDE8BE3-C1A9-4799-B630-5E0AC88BCB76}" type="pres">
      <dgm:prSet presAssocID="{E67A38EC-4B8E-488F-801C-1A739050E56F}" presName="text3" presStyleLbl="fgAcc3" presStyleIdx="0" presStyleCnt="3" custLinFactNeighborX="-4312" custLinFactNeighborY="-113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00936B-3DA5-4AFF-B8CE-1772B73C9967}" type="pres">
      <dgm:prSet presAssocID="{E67A38EC-4B8E-488F-801C-1A739050E56F}" presName="hierChild4" presStyleCnt="0"/>
      <dgm:spPr/>
    </dgm:pt>
    <dgm:pt modelId="{29F10AD0-6A76-4B17-9463-7AA9B1677AC2}" type="pres">
      <dgm:prSet presAssocID="{DFA518E5-2D58-4C93-BE51-E640D0D8BCF5}" presName="Name17" presStyleLbl="parChTrans1D3" presStyleIdx="1" presStyleCnt="3"/>
      <dgm:spPr/>
      <dgm:t>
        <a:bodyPr/>
        <a:lstStyle/>
        <a:p>
          <a:endParaRPr lang="en-US"/>
        </a:p>
      </dgm:t>
    </dgm:pt>
    <dgm:pt modelId="{81BA716E-0B42-4396-AF10-0F2BCB796C5D}" type="pres">
      <dgm:prSet presAssocID="{96580B7D-7491-461C-8DD8-2AF064D678A3}" presName="hierRoot3" presStyleCnt="0"/>
      <dgm:spPr/>
    </dgm:pt>
    <dgm:pt modelId="{DEF7744F-A3FD-4620-B65B-7CFFACC5584B}" type="pres">
      <dgm:prSet presAssocID="{96580B7D-7491-461C-8DD8-2AF064D678A3}" presName="composite3" presStyleCnt="0"/>
      <dgm:spPr/>
    </dgm:pt>
    <dgm:pt modelId="{46C693F8-163E-47FE-9771-226C76CF7B90}" type="pres">
      <dgm:prSet presAssocID="{96580B7D-7491-461C-8DD8-2AF064D678A3}" presName="background3" presStyleLbl="node3" presStyleIdx="1" presStyleCnt="3"/>
      <dgm:spPr>
        <a:solidFill>
          <a:srgbClr val="970007"/>
        </a:solidFill>
      </dgm:spPr>
    </dgm:pt>
    <dgm:pt modelId="{11FB92A7-AC5D-4671-9018-4140D94E8092}" type="pres">
      <dgm:prSet presAssocID="{96580B7D-7491-461C-8DD8-2AF064D678A3}" presName="text3" presStyleLbl="fgAcc3" presStyleIdx="1" presStyleCnt="3" custScaleX="10737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5F118FA-B2DC-4EF4-9E43-C0750C105208}" type="pres">
      <dgm:prSet presAssocID="{96580B7D-7491-461C-8DD8-2AF064D678A3}" presName="hierChild4" presStyleCnt="0"/>
      <dgm:spPr/>
    </dgm:pt>
    <dgm:pt modelId="{1C534A8B-CBB3-4CC9-ABDD-4AA3A49B5348}" type="pres">
      <dgm:prSet presAssocID="{8FC3B444-BE30-4BA3-B5E1-48F8083CF40A}" presName="Name17" presStyleLbl="parChTrans1D3" presStyleIdx="2" presStyleCnt="3"/>
      <dgm:spPr/>
      <dgm:t>
        <a:bodyPr/>
        <a:lstStyle/>
        <a:p>
          <a:endParaRPr lang="en-US"/>
        </a:p>
      </dgm:t>
    </dgm:pt>
    <dgm:pt modelId="{54FDCF6F-9592-4B2B-8872-631BD61D7AC0}" type="pres">
      <dgm:prSet presAssocID="{55ADBB7B-CD38-498F-A0E1-A3888D228062}" presName="hierRoot3" presStyleCnt="0"/>
      <dgm:spPr/>
    </dgm:pt>
    <dgm:pt modelId="{C89D5E23-0FC9-46FC-B6AD-494B1FA32435}" type="pres">
      <dgm:prSet presAssocID="{55ADBB7B-CD38-498F-A0E1-A3888D228062}" presName="composite3" presStyleCnt="0"/>
      <dgm:spPr/>
    </dgm:pt>
    <dgm:pt modelId="{FE998D92-0763-4545-891B-4CAE94BB14BB}" type="pres">
      <dgm:prSet presAssocID="{55ADBB7B-CD38-498F-A0E1-A3888D228062}" presName="background3" presStyleLbl="node3" presStyleIdx="2" presStyleCnt="3"/>
      <dgm:spPr>
        <a:solidFill>
          <a:srgbClr val="970007"/>
        </a:solidFill>
      </dgm:spPr>
    </dgm:pt>
    <dgm:pt modelId="{9F84F13F-30A6-4A2C-A2F7-3CE8D73E8D70}" type="pres">
      <dgm:prSet presAssocID="{55ADBB7B-CD38-498F-A0E1-A3888D228062}" presName="text3" presStyleLbl="fgAcc3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912795-0639-4FB6-B03A-2314210C6136}" type="pres">
      <dgm:prSet presAssocID="{55ADBB7B-CD38-498F-A0E1-A3888D228062}" presName="hierChild4" presStyleCnt="0"/>
      <dgm:spPr/>
    </dgm:pt>
  </dgm:ptLst>
  <dgm:cxnLst>
    <dgm:cxn modelId="{6193221A-E7D6-4DF0-9A93-879906D5AECC}" type="presOf" srcId="{D036F842-11A0-48B3-AF47-C49663239B6C}" destId="{45A88C21-3033-4B80-B75D-E87D0B643AB7}" srcOrd="0" destOrd="0" presId="urn:microsoft.com/office/officeart/2005/8/layout/hierarchy1"/>
    <dgm:cxn modelId="{D3010382-385B-4221-AF82-D3073F3A8ED8}" srcId="{329ED6E5-BF44-4E77-BEC8-A7E87E4A9BD6}" destId="{E67A38EC-4B8E-488F-801C-1A739050E56F}" srcOrd="0" destOrd="0" parTransId="{DA56510E-506F-4E00-9C7D-D74C4C9D2A06}" sibTransId="{BBD2125A-21E5-4372-B63D-1F344C2DBDD3}"/>
    <dgm:cxn modelId="{64ADA6DA-026B-4042-BCFA-3C09DB15B2B8}" type="presOf" srcId="{55ADBB7B-CD38-498F-A0E1-A3888D228062}" destId="{9F84F13F-30A6-4A2C-A2F7-3CE8D73E8D70}" srcOrd="0" destOrd="0" presId="urn:microsoft.com/office/officeart/2005/8/layout/hierarchy1"/>
    <dgm:cxn modelId="{BF498B33-A52B-44D1-A4E3-4910AD92246C}" type="presOf" srcId="{8FC3B444-BE30-4BA3-B5E1-48F8083CF40A}" destId="{1C534A8B-CBB3-4CC9-ABDD-4AA3A49B5348}" srcOrd="0" destOrd="0" presId="urn:microsoft.com/office/officeart/2005/8/layout/hierarchy1"/>
    <dgm:cxn modelId="{1A76467E-D373-4732-8765-A8FFC196DCFF}" type="presOf" srcId="{96580B7D-7491-461C-8DD8-2AF064D678A3}" destId="{11FB92A7-AC5D-4671-9018-4140D94E8092}" srcOrd="0" destOrd="0" presId="urn:microsoft.com/office/officeart/2005/8/layout/hierarchy1"/>
    <dgm:cxn modelId="{74189E10-F125-413F-A06F-29DA3FF55B10}" type="presOf" srcId="{17B685E8-DB65-489A-915B-266BE672F3AF}" destId="{A0771D90-4BDA-45C0-AA16-8DD282B0F2F1}" srcOrd="0" destOrd="0" presId="urn:microsoft.com/office/officeart/2005/8/layout/hierarchy1"/>
    <dgm:cxn modelId="{1143F7FF-2D7E-4FFB-B3CD-7756C8575338}" type="presOf" srcId="{DFDFE2C9-B3D4-48DC-825F-1C9C9D5714A7}" destId="{CE61827A-B709-4059-A60F-A7B474E53CC9}" srcOrd="0" destOrd="0" presId="urn:microsoft.com/office/officeart/2005/8/layout/hierarchy1"/>
    <dgm:cxn modelId="{746FA3A3-FC93-46D3-ADE1-F45C0B963A2F}" srcId="{DFDFE2C9-B3D4-48DC-825F-1C9C9D5714A7}" destId="{D036F842-11A0-48B3-AF47-C49663239B6C}" srcOrd="0" destOrd="0" parTransId="{F6FE9515-8CED-4C56-8767-70510C4787F1}" sibTransId="{9476B15B-5DDF-4D98-A226-95B0FE5D185C}"/>
    <dgm:cxn modelId="{CDC8344A-5E28-448E-8CA0-F18CE902D5DB}" srcId="{329ED6E5-BF44-4E77-BEC8-A7E87E4A9BD6}" destId="{55ADBB7B-CD38-498F-A0E1-A3888D228062}" srcOrd="2" destOrd="0" parTransId="{8FC3B444-BE30-4BA3-B5E1-48F8083CF40A}" sibTransId="{55AF35E3-545B-4B80-8AEC-922A08291225}"/>
    <dgm:cxn modelId="{B2E5FE83-48AA-4797-8C1D-235EECA035E2}" srcId="{DFDFE2C9-B3D4-48DC-825F-1C9C9D5714A7}" destId="{329ED6E5-BF44-4E77-BEC8-A7E87E4A9BD6}" srcOrd="1" destOrd="0" parTransId="{17B685E8-DB65-489A-915B-266BE672F3AF}" sibTransId="{AD4A106B-1B32-45C5-8D8F-568DF4892546}"/>
    <dgm:cxn modelId="{FF70643D-12EE-4683-B4AB-4F1697CEDADB}" srcId="{329ED6E5-BF44-4E77-BEC8-A7E87E4A9BD6}" destId="{96580B7D-7491-461C-8DD8-2AF064D678A3}" srcOrd="1" destOrd="0" parTransId="{DFA518E5-2D58-4C93-BE51-E640D0D8BCF5}" sibTransId="{C62B9C06-1E34-4135-81AA-CC3FE116A6D2}"/>
    <dgm:cxn modelId="{F2E22F33-41A0-4C91-B95E-C08FDC2E4D3A}" srcId="{872DC782-CDC3-46E9-9EC9-97F8465F6D35}" destId="{DFDFE2C9-B3D4-48DC-825F-1C9C9D5714A7}" srcOrd="0" destOrd="0" parTransId="{73BC6E9E-868E-44F6-999D-76BB61782F96}" sibTransId="{756218F4-7182-4F23-AC25-ACE2492067A5}"/>
    <dgm:cxn modelId="{0361CE17-5CC7-4591-A584-B873484D2A85}" type="presOf" srcId="{329ED6E5-BF44-4E77-BEC8-A7E87E4A9BD6}" destId="{559A3530-C6D8-458F-89C0-32B6CFF53260}" srcOrd="0" destOrd="0" presId="urn:microsoft.com/office/officeart/2005/8/layout/hierarchy1"/>
    <dgm:cxn modelId="{8295DC2F-5B40-4AC3-8899-707EED400743}" type="presOf" srcId="{F6FE9515-8CED-4C56-8767-70510C4787F1}" destId="{A884A5D5-CBB8-4BD4-B926-DDBC7D6C9B47}" srcOrd="0" destOrd="0" presId="urn:microsoft.com/office/officeart/2005/8/layout/hierarchy1"/>
    <dgm:cxn modelId="{A0B3827E-08FD-4B26-86EB-AD6FD29EDC34}" type="presOf" srcId="{DA56510E-506F-4E00-9C7D-D74C4C9D2A06}" destId="{40A94379-8436-4D83-A434-130D451D3B7E}" srcOrd="0" destOrd="0" presId="urn:microsoft.com/office/officeart/2005/8/layout/hierarchy1"/>
    <dgm:cxn modelId="{12C704D0-A48D-435E-AAB0-5960755B56CF}" type="presOf" srcId="{872DC782-CDC3-46E9-9EC9-97F8465F6D35}" destId="{1167B24F-A326-440D-94E5-638F04A34583}" srcOrd="0" destOrd="0" presId="urn:microsoft.com/office/officeart/2005/8/layout/hierarchy1"/>
    <dgm:cxn modelId="{A32F325A-47C1-41BA-8036-11D34289A555}" type="presOf" srcId="{DFA518E5-2D58-4C93-BE51-E640D0D8BCF5}" destId="{29F10AD0-6A76-4B17-9463-7AA9B1677AC2}" srcOrd="0" destOrd="0" presId="urn:microsoft.com/office/officeart/2005/8/layout/hierarchy1"/>
    <dgm:cxn modelId="{A87D7580-2ABC-4850-9DC7-237F7456B1D3}" type="presOf" srcId="{E67A38EC-4B8E-488F-801C-1A739050E56F}" destId="{4CDE8BE3-C1A9-4799-B630-5E0AC88BCB76}" srcOrd="0" destOrd="0" presId="urn:microsoft.com/office/officeart/2005/8/layout/hierarchy1"/>
    <dgm:cxn modelId="{0EEDF4C6-0371-49FD-99AA-CF815ADFF466}" type="presParOf" srcId="{1167B24F-A326-440D-94E5-638F04A34583}" destId="{2894AEFF-B4F5-41A1-9760-B6FB8B9B3AA3}" srcOrd="0" destOrd="0" presId="urn:microsoft.com/office/officeart/2005/8/layout/hierarchy1"/>
    <dgm:cxn modelId="{CF243201-2758-4924-A50F-1C8B6DEE97AE}" type="presParOf" srcId="{2894AEFF-B4F5-41A1-9760-B6FB8B9B3AA3}" destId="{A7F82AAD-483F-42F1-8991-716FCFA140F8}" srcOrd="0" destOrd="0" presId="urn:microsoft.com/office/officeart/2005/8/layout/hierarchy1"/>
    <dgm:cxn modelId="{972215CB-F812-43DF-9B49-0FC0D444F590}" type="presParOf" srcId="{A7F82AAD-483F-42F1-8991-716FCFA140F8}" destId="{5CE2BEA2-5C6B-40B5-BF98-EAC0D5BB2821}" srcOrd="0" destOrd="0" presId="urn:microsoft.com/office/officeart/2005/8/layout/hierarchy1"/>
    <dgm:cxn modelId="{EF74DB36-83AA-4635-A9D9-406EC1687DDF}" type="presParOf" srcId="{A7F82AAD-483F-42F1-8991-716FCFA140F8}" destId="{CE61827A-B709-4059-A60F-A7B474E53CC9}" srcOrd="1" destOrd="0" presId="urn:microsoft.com/office/officeart/2005/8/layout/hierarchy1"/>
    <dgm:cxn modelId="{9A79DDB9-74D0-4F72-ADC2-227ACAD3E937}" type="presParOf" srcId="{2894AEFF-B4F5-41A1-9760-B6FB8B9B3AA3}" destId="{F689C346-9B28-4C19-A148-F1E4B177FC39}" srcOrd="1" destOrd="0" presId="urn:microsoft.com/office/officeart/2005/8/layout/hierarchy1"/>
    <dgm:cxn modelId="{80430ADB-4A35-45DD-B23B-36E6E27583EF}" type="presParOf" srcId="{F689C346-9B28-4C19-A148-F1E4B177FC39}" destId="{A884A5D5-CBB8-4BD4-B926-DDBC7D6C9B47}" srcOrd="0" destOrd="0" presId="urn:microsoft.com/office/officeart/2005/8/layout/hierarchy1"/>
    <dgm:cxn modelId="{48E36113-B954-4D1A-B530-34237E77A528}" type="presParOf" srcId="{F689C346-9B28-4C19-A148-F1E4B177FC39}" destId="{C32410D7-322A-4714-8F70-6E0F54DAAA46}" srcOrd="1" destOrd="0" presId="urn:microsoft.com/office/officeart/2005/8/layout/hierarchy1"/>
    <dgm:cxn modelId="{254D1D1C-B7F3-40AA-8CD8-79A707EB9FBB}" type="presParOf" srcId="{C32410D7-322A-4714-8F70-6E0F54DAAA46}" destId="{AD973C69-884B-457B-9E54-A656A92C071D}" srcOrd="0" destOrd="0" presId="urn:microsoft.com/office/officeart/2005/8/layout/hierarchy1"/>
    <dgm:cxn modelId="{816EC8F5-B50B-4773-BA1C-FA7C6D843B8A}" type="presParOf" srcId="{AD973C69-884B-457B-9E54-A656A92C071D}" destId="{FFB451EA-38FC-4EB3-97A4-57984D52D3A3}" srcOrd="0" destOrd="0" presId="urn:microsoft.com/office/officeart/2005/8/layout/hierarchy1"/>
    <dgm:cxn modelId="{B3CBC4C5-E748-4255-B9A2-286EAE0AEF14}" type="presParOf" srcId="{AD973C69-884B-457B-9E54-A656A92C071D}" destId="{45A88C21-3033-4B80-B75D-E87D0B643AB7}" srcOrd="1" destOrd="0" presId="urn:microsoft.com/office/officeart/2005/8/layout/hierarchy1"/>
    <dgm:cxn modelId="{12FC512D-02A6-49CB-B856-CEBF86DC1404}" type="presParOf" srcId="{C32410D7-322A-4714-8F70-6E0F54DAAA46}" destId="{3194EC87-4792-4204-8104-1FA851DB14D2}" srcOrd="1" destOrd="0" presId="urn:microsoft.com/office/officeart/2005/8/layout/hierarchy1"/>
    <dgm:cxn modelId="{6C5B8BB9-B534-4BBE-B709-C70344A7B0B4}" type="presParOf" srcId="{F689C346-9B28-4C19-A148-F1E4B177FC39}" destId="{A0771D90-4BDA-45C0-AA16-8DD282B0F2F1}" srcOrd="2" destOrd="0" presId="urn:microsoft.com/office/officeart/2005/8/layout/hierarchy1"/>
    <dgm:cxn modelId="{F32A18AE-1CF7-4382-BE04-0AA103660027}" type="presParOf" srcId="{F689C346-9B28-4C19-A148-F1E4B177FC39}" destId="{364751BE-35CE-4381-8C6E-AC929D3FBC06}" srcOrd="3" destOrd="0" presId="urn:microsoft.com/office/officeart/2005/8/layout/hierarchy1"/>
    <dgm:cxn modelId="{1D57AB92-0953-4B26-A9B0-8A166F55B0B6}" type="presParOf" srcId="{364751BE-35CE-4381-8C6E-AC929D3FBC06}" destId="{F6A6E413-EAFD-4141-B380-C3BD9912D8C4}" srcOrd="0" destOrd="0" presId="urn:microsoft.com/office/officeart/2005/8/layout/hierarchy1"/>
    <dgm:cxn modelId="{E18D255A-B43A-46A3-BF97-79A1DD7E0C17}" type="presParOf" srcId="{F6A6E413-EAFD-4141-B380-C3BD9912D8C4}" destId="{55D49683-E738-418C-8EC5-DB526AC7FACB}" srcOrd="0" destOrd="0" presId="urn:microsoft.com/office/officeart/2005/8/layout/hierarchy1"/>
    <dgm:cxn modelId="{7E978844-3F94-44BC-9B13-A6072C4CC215}" type="presParOf" srcId="{F6A6E413-EAFD-4141-B380-C3BD9912D8C4}" destId="{559A3530-C6D8-458F-89C0-32B6CFF53260}" srcOrd="1" destOrd="0" presId="urn:microsoft.com/office/officeart/2005/8/layout/hierarchy1"/>
    <dgm:cxn modelId="{84FFF657-9229-4DE7-8BDF-54802E3D8CD2}" type="presParOf" srcId="{364751BE-35CE-4381-8C6E-AC929D3FBC06}" destId="{B2E50FDC-451A-4968-84C1-D11B4E8C17B6}" srcOrd="1" destOrd="0" presId="urn:microsoft.com/office/officeart/2005/8/layout/hierarchy1"/>
    <dgm:cxn modelId="{2FA26B2F-E25C-4551-AE49-382A917A1607}" type="presParOf" srcId="{B2E50FDC-451A-4968-84C1-D11B4E8C17B6}" destId="{40A94379-8436-4D83-A434-130D451D3B7E}" srcOrd="0" destOrd="0" presId="urn:microsoft.com/office/officeart/2005/8/layout/hierarchy1"/>
    <dgm:cxn modelId="{6BC52013-F932-4852-A590-58B227AD017A}" type="presParOf" srcId="{B2E50FDC-451A-4968-84C1-D11B4E8C17B6}" destId="{0E9272C7-ED9F-4DBC-B4C2-0B3E86DADFF1}" srcOrd="1" destOrd="0" presId="urn:microsoft.com/office/officeart/2005/8/layout/hierarchy1"/>
    <dgm:cxn modelId="{9C478993-AC96-4869-9BB9-2955E523875C}" type="presParOf" srcId="{0E9272C7-ED9F-4DBC-B4C2-0B3E86DADFF1}" destId="{79C9A3CA-9315-4D00-A093-5946B80FF77C}" srcOrd="0" destOrd="0" presId="urn:microsoft.com/office/officeart/2005/8/layout/hierarchy1"/>
    <dgm:cxn modelId="{3E91B3FA-8687-45E1-A0BC-E27013B63823}" type="presParOf" srcId="{79C9A3CA-9315-4D00-A093-5946B80FF77C}" destId="{8519E08D-7FD2-4CA6-B2FF-DDDDA51B007B}" srcOrd="0" destOrd="0" presId="urn:microsoft.com/office/officeart/2005/8/layout/hierarchy1"/>
    <dgm:cxn modelId="{7DFF92D7-A8E2-4563-89CF-CF63B0960297}" type="presParOf" srcId="{79C9A3CA-9315-4D00-A093-5946B80FF77C}" destId="{4CDE8BE3-C1A9-4799-B630-5E0AC88BCB76}" srcOrd="1" destOrd="0" presId="urn:microsoft.com/office/officeart/2005/8/layout/hierarchy1"/>
    <dgm:cxn modelId="{495C0709-FB64-4271-A612-379B1D807E7C}" type="presParOf" srcId="{0E9272C7-ED9F-4DBC-B4C2-0B3E86DADFF1}" destId="{D000936B-3DA5-4AFF-B8CE-1772B73C9967}" srcOrd="1" destOrd="0" presId="urn:microsoft.com/office/officeart/2005/8/layout/hierarchy1"/>
    <dgm:cxn modelId="{C016E4F7-C3EF-436D-BB40-B8D4E6A6E7D7}" type="presParOf" srcId="{B2E50FDC-451A-4968-84C1-D11B4E8C17B6}" destId="{29F10AD0-6A76-4B17-9463-7AA9B1677AC2}" srcOrd="2" destOrd="0" presId="urn:microsoft.com/office/officeart/2005/8/layout/hierarchy1"/>
    <dgm:cxn modelId="{C6D644B3-7BC0-471C-BD99-357A6646B9E4}" type="presParOf" srcId="{B2E50FDC-451A-4968-84C1-D11B4E8C17B6}" destId="{81BA716E-0B42-4396-AF10-0F2BCB796C5D}" srcOrd="3" destOrd="0" presId="urn:microsoft.com/office/officeart/2005/8/layout/hierarchy1"/>
    <dgm:cxn modelId="{A75EFC6F-DEDF-4083-88B4-5F6DA5374041}" type="presParOf" srcId="{81BA716E-0B42-4396-AF10-0F2BCB796C5D}" destId="{DEF7744F-A3FD-4620-B65B-7CFFACC5584B}" srcOrd="0" destOrd="0" presId="urn:microsoft.com/office/officeart/2005/8/layout/hierarchy1"/>
    <dgm:cxn modelId="{2C0DF54D-BFE5-4DF4-A42E-2C5D3C587E00}" type="presParOf" srcId="{DEF7744F-A3FD-4620-B65B-7CFFACC5584B}" destId="{46C693F8-163E-47FE-9771-226C76CF7B90}" srcOrd="0" destOrd="0" presId="urn:microsoft.com/office/officeart/2005/8/layout/hierarchy1"/>
    <dgm:cxn modelId="{0AF57337-7CC9-4F59-B3B0-AA439BC8D23F}" type="presParOf" srcId="{DEF7744F-A3FD-4620-B65B-7CFFACC5584B}" destId="{11FB92A7-AC5D-4671-9018-4140D94E8092}" srcOrd="1" destOrd="0" presId="urn:microsoft.com/office/officeart/2005/8/layout/hierarchy1"/>
    <dgm:cxn modelId="{931CB302-C2A1-45B4-A407-44220F96B21A}" type="presParOf" srcId="{81BA716E-0B42-4396-AF10-0F2BCB796C5D}" destId="{05F118FA-B2DC-4EF4-9E43-C0750C105208}" srcOrd="1" destOrd="0" presId="urn:microsoft.com/office/officeart/2005/8/layout/hierarchy1"/>
    <dgm:cxn modelId="{484B7A33-D0AE-47BE-AC99-B635CBE366D2}" type="presParOf" srcId="{B2E50FDC-451A-4968-84C1-D11B4E8C17B6}" destId="{1C534A8B-CBB3-4CC9-ABDD-4AA3A49B5348}" srcOrd="4" destOrd="0" presId="urn:microsoft.com/office/officeart/2005/8/layout/hierarchy1"/>
    <dgm:cxn modelId="{1CD1C6D6-85FF-4123-9E2A-FB5D66E2B503}" type="presParOf" srcId="{B2E50FDC-451A-4968-84C1-D11B4E8C17B6}" destId="{54FDCF6F-9592-4B2B-8872-631BD61D7AC0}" srcOrd="5" destOrd="0" presId="urn:microsoft.com/office/officeart/2005/8/layout/hierarchy1"/>
    <dgm:cxn modelId="{D04DF226-5913-4F8A-9368-1CD35CCB01E8}" type="presParOf" srcId="{54FDCF6F-9592-4B2B-8872-631BD61D7AC0}" destId="{C89D5E23-0FC9-46FC-B6AD-494B1FA32435}" srcOrd="0" destOrd="0" presId="urn:microsoft.com/office/officeart/2005/8/layout/hierarchy1"/>
    <dgm:cxn modelId="{1C476A77-5FDE-4672-A5E1-F21A7BBB8281}" type="presParOf" srcId="{C89D5E23-0FC9-46FC-B6AD-494B1FA32435}" destId="{FE998D92-0763-4545-891B-4CAE94BB14BB}" srcOrd="0" destOrd="0" presId="urn:microsoft.com/office/officeart/2005/8/layout/hierarchy1"/>
    <dgm:cxn modelId="{E8EE6AD5-8CE1-4965-9853-646F860E8566}" type="presParOf" srcId="{C89D5E23-0FC9-46FC-B6AD-494B1FA32435}" destId="{9F84F13F-30A6-4A2C-A2F7-3CE8D73E8D70}" srcOrd="1" destOrd="0" presId="urn:microsoft.com/office/officeart/2005/8/layout/hierarchy1"/>
    <dgm:cxn modelId="{5858342C-E0AB-4D0F-A1A4-805A8E3843A2}" type="presParOf" srcId="{54FDCF6F-9592-4B2B-8872-631BD61D7AC0}" destId="{C5912795-0639-4FB6-B03A-2314210C6136}" srcOrd="1" destOrd="0" presId="urn:microsoft.com/office/officeart/2005/8/layout/hierarchy1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DB09729-1181-4EC7-AF84-FCE3EA8152D9}" type="doc">
      <dgm:prSet loTypeId="urn:microsoft.com/office/officeart/2005/8/layout/hierarchy3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D54B2A2-3B73-4577-B9B2-4F68540690D3}">
      <dgm:prSet phldrT="[Text]"/>
      <dgm:spPr>
        <a:solidFill>
          <a:srgbClr val="FFF9E6"/>
        </a:solidFill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 Computing and Communications Center</a:t>
          </a:r>
          <a:endParaRPr lang="en-US" dirty="0"/>
        </a:p>
      </dgm:t>
    </dgm:pt>
    <dgm:pt modelId="{E3EBECB1-5F36-4396-B731-CC22B14644E7}" type="parTrans" cxnId="{EE1798E7-9D64-4BFC-BA30-CF61B7219833}">
      <dgm:prSet/>
      <dgm:spPr/>
      <dgm:t>
        <a:bodyPr/>
        <a:lstStyle/>
        <a:p>
          <a:endParaRPr lang="en-US"/>
        </a:p>
      </dgm:t>
    </dgm:pt>
    <dgm:pt modelId="{E3FFEE9F-8F15-490D-870C-94B353F3A2C7}" type="sibTrans" cxnId="{EE1798E7-9D64-4BFC-BA30-CF61B7219833}">
      <dgm:prSet/>
      <dgm:spPr/>
      <dgm:t>
        <a:bodyPr/>
        <a:lstStyle/>
        <a:p>
          <a:endParaRPr lang="en-US"/>
        </a:p>
      </dgm:t>
    </dgm:pt>
    <dgm:pt modelId="{6CDBF5CE-9BD2-4823-92C6-8CC398D099C7}">
      <dgm:prSet phldrT="[Text]"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Support Services</a:t>
          </a:r>
          <a:endParaRPr lang="en-US" dirty="0"/>
        </a:p>
      </dgm:t>
    </dgm:pt>
    <dgm:pt modelId="{208F1D04-B315-4F0E-BE26-4E67505D075B}" type="parTrans" cxnId="{90351A55-5D58-40D8-9811-CB9A97CF19F8}">
      <dgm:prSet/>
      <dgm:spPr/>
      <dgm:t>
        <a:bodyPr/>
        <a:lstStyle/>
        <a:p>
          <a:endParaRPr lang="en-US"/>
        </a:p>
      </dgm:t>
    </dgm:pt>
    <dgm:pt modelId="{F654A092-2AC8-4C48-A4FB-A96F02FE0AE5}" type="sibTrans" cxnId="{90351A55-5D58-40D8-9811-CB9A97CF19F8}">
      <dgm:prSet/>
      <dgm:spPr/>
      <dgm:t>
        <a:bodyPr/>
        <a:lstStyle/>
        <a:p>
          <a:endParaRPr lang="en-US"/>
        </a:p>
      </dgm:t>
    </dgm:pt>
    <dgm:pt modelId="{A12D7059-145E-473D-AAA8-7355BF9F6035}">
      <dgm:prSet phldrT="[Text]"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Academic/Res Computing</a:t>
          </a:r>
        </a:p>
      </dgm:t>
    </dgm:pt>
    <dgm:pt modelId="{417C4776-30D6-417C-9B82-3973AB93ADE6}" type="parTrans" cxnId="{5E5FF73B-4A7B-4B3D-85DC-6CB7A59E6AA8}">
      <dgm:prSet/>
      <dgm:spPr/>
      <dgm:t>
        <a:bodyPr/>
        <a:lstStyle/>
        <a:p>
          <a:endParaRPr lang="en-US"/>
        </a:p>
      </dgm:t>
    </dgm:pt>
    <dgm:pt modelId="{88BF438B-C1CE-4B02-A41B-01BFF17C8A79}" type="sibTrans" cxnId="{5E5FF73B-4A7B-4B3D-85DC-6CB7A59E6AA8}">
      <dgm:prSet/>
      <dgm:spPr/>
      <dgm:t>
        <a:bodyPr/>
        <a:lstStyle/>
        <a:p>
          <a:endParaRPr lang="en-US"/>
        </a:p>
      </dgm:t>
    </dgm:pt>
    <dgm:pt modelId="{0657DCA9-0BFF-4F35-A012-D33A7CFFCB0E}">
      <dgm:prSet phldrT="[Text]"/>
      <dgm:spPr>
        <a:solidFill>
          <a:srgbClr val="FFF9E6"/>
        </a:solidFill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Academic Technology Center</a:t>
          </a:r>
        </a:p>
      </dgm:t>
    </dgm:pt>
    <dgm:pt modelId="{DA0A3A08-BD4B-4273-8171-5E9A461194A0}" type="parTrans" cxnId="{304C9A16-3181-4C06-8953-15068AD572F0}">
      <dgm:prSet/>
      <dgm:spPr/>
      <dgm:t>
        <a:bodyPr/>
        <a:lstStyle/>
        <a:p>
          <a:endParaRPr lang="en-US"/>
        </a:p>
      </dgm:t>
    </dgm:pt>
    <dgm:pt modelId="{E02F2B8F-1091-43E8-B146-4A942C4CD6B0}" type="sibTrans" cxnId="{304C9A16-3181-4C06-8953-15068AD572F0}">
      <dgm:prSet/>
      <dgm:spPr/>
      <dgm:t>
        <a:bodyPr/>
        <a:lstStyle/>
        <a:p>
          <a:endParaRPr lang="en-US"/>
        </a:p>
      </dgm:t>
    </dgm:pt>
    <dgm:pt modelId="{5264FB74-A397-446C-82C0-9F1D2842BB8A}">
      <dgm:prSet phldrT="[Text]"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Technology for Teaching and Learning</a:t>
          </a:r>
          <a:endParaRPr lang="en-US" dirty="0"/>
        </a:p>
      </dgm:t>
    </dgm:pt>
    <dgm:pt modelId="{9A9BCCA2-E4AD-4AC2-BE72-4BDD528085CD}" type="parTrans" cxnId="{C372252C-65C2-4E5A-80C0-641B28F51B2A}">
      <dgm:prSet/>
      <dgm:spPr/>
      <dgm:t>
        <a:bodyPr/>
        <a:lstStyle/>
        <a:p>
          <a:endParaRPr lang="en-US"/>
        </a:p>
      </dgm:t>
    </dgm:pt>
    <dgm:pt modelId="{DDC043B0-D32A-4E3F-B819-FB49C0000C9E}" type="sibTrans" cxnId="{C372252C-65C2-4E5A-80C0-641B28F51B2A}">
      <dgm:prSet/>
      <dgm:spPr/>
      <dgm:t>
        <a:bodyPr/>
        <a:lstStyle/>
        <a:p>
          <a:endParaRPr lang="en-US"/>
        </a:p>
      </dgm:t>
    </dgm:pt>
    <dgm:pt modelId="{D8941750-E451-404C-8877-A9FC591F67D9}">
      <dgm:prSet phldrT="[Text]"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Software Applications</a:t>
          </a:r>
          <a:endParaRPr lang="en-US" dirty="0"/>
        </a:p>
      </dgm:t>
    </dgm:pt>
    <dgm:pt modelId="{27027B37-1122-41F3-9CDA-A494B76736FE}" type="parTrans" cxnId="{F77EF3A6-E4B2-44AE-B33C-B94571781F1A}">
      <dgm:prSet/>
      <dgm:spPr/>
      <dgm:t>
        <a:bodyPr/>
        <a:lstStyle/>
        <a:p>
          <a:endParaRPr lang="en-US"/>
        </a:p>
      </dgm:t>
    </dgm:pt>
    <dgm:pt modelId="{0B41F054-AEA2-450B-82E4-0D3B98738059}" type="sibTrans" cxnId="{F77EF3A6-E4B2-44AE-B33C-B94571781F1A}">
      <dgm:prSet/>
      <dgm:spPr/>
      <dgm:t>
        <a:bodyPr/>
        <a:lstStyle/>
        <a:p>
          <a:endParaRPr lang="en-US"/>
        </a:p>
      </dgm:t>
    </dgm:pt>
    <dgm:pt modelId="{B3E757CC-86A9-4C2E-9E19-93AD041A1C58}">
      <dgm:prSet/>
      <dgm:spPr>
        <a:solidFill>
          <a:srgbClr val="FFF9E6"/>
        </a:solidFill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Gordon Library</a:t>
          </a:r>
          <a:endParaRPr lang="en-US" dirty="0"/>
        </a:p>
      </dgm:t>
    </dgm:pt>
    <dgm:pt modelId="{C869A8B5-C6AA-43F1-8FF9-BE95D3D72D6C}" type="parTrans" cxnId="{ED6BD2C3-5136-4AB6-802D-88CAB70669DC}">
      <dgm:prSet/>
      <dgm:spPr/>
      <dgm:t>
        <a:bodyPr/>
        <a:lstStyle/>
        <a:p>
          <a:endParaRPr lang="en-US"/>
        </a:p>
      </dgm:t>
    </dgm:pt>
    <dgm:pt modelId="{A445F6E6-D4ED-41C2-8FEC-A778B0F9C89F}" type="sibTrans" cxnId="{ED6BD2C3-5136-4AB6-802D-88CAB70669DC}">
      <dgm:prSet/>
      <dgm:spPr/>
      <dgm:t>
        <a:bodyPr/>
        <a:lstStyle/>
        <a:p>
          <a:endParaRPr lang="en-US"/>
        </a:p>
      </dgm:t>
    </dgm:pt>
    <dgm:pt modelId="{A5461215-B38F-43CD-9B23-BF9E5341598E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Access Services, ILL</a:t>
          </a:r>
          <a:endParaRPr lang="en-US" dirty="0"/>
        </a:p>
      </dgm:t>
    </dgm:pt>
    <dgm:pt modelId="{390CF782-5BBC-4F73-AE89-F65F806E367D}" type="parTrans" cxnId="{FF8D45FD-4548-4FD9-B249-4D55E07AD9A7}">
      <dgm:prSet/>
      <dgm:spPr/>
      <dgm:t>
        <a:bodyPr/>
        <a:lstStyle/>
        <a:p>
          <a:endParaRPr lang="en-US"/>
        </a:p>
      </dgm:t>
    </dgm:pt>
    <dgm:pt modelId="{28C14B91-113D-440A-943A-6CD9C03474BF}" type="sibTrans" cxnId="{FF8D45FD-4548-4FD9-B249-4D55E07AD9A7}">
      <dgm:prSet/>
      <dgm:spPr/>
      <dgm:t>
        <a:bodyPr/>
        <a:lstStyle/>
        <a:p>
          <a:endParaRPr lang="en-US"/>
        </a:p>
      </dgm:t>
    </dgm:pt>
    <dgm:pt modelId="{5D45CDC7-9313-47F7-83FD-64DD3DC11466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Reference/Instruction</a:t>
          </a:r>
          <a:endParaRPr lang="en-US" dirty="0"/>
        </a:p>
      </dgm:t>
    </dgm:pt>
    <dgm:pt modelId="{B18CF075-05BA-4BC2-A7DA-A856A276C669}" type="parTrans" cxnId="{85C6C5BE-4DEB-4FAD-8CA3-B545B923D1FC}">
      <dgm:prSet/>
      <dgm:spPr/>
      <dgm:t>
        <a:bodyPr/>
        <a:lstStyle/>
        <a:p>
          <a:endParaRPr lang="en-US"/>
        </a:p>
      </dgm:t>
    </dgm:pt>
    <dgm:pt modelId="{58216C2D-1FEA-4E4F-A746-5279D9529C42}" type="sibTrans" cxnId="{85C6C5BE-4DEB-4FAD-8CA3-B545B923D1FC}">
      <dgm:prSet/>
      <dgm:spPr/>
      <dgm:t>
        <a:bodyPr/>
        <a:lstStyle/>
        <a:p>
          <a:endParaRPr lang="en-US"/>
        </a:p>
      </dgm:t>
    </dgm:pt>
    <dgm:pt modelId="{DDE3B69B-E142-4722-AC68-D7F3CD67569D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UNIX, Network Operations</a:t>
          </a:r>
          <a:endParaRPr lang="en-US" dirty="0"/>
        </a:p>
      </dgm:t>
    </dgm:pt>
    <dgm:pt modelId="{8D073FF4-E8C3-4C2D-A904-4DA7D0847DD6}" type="parTrans" cxnId="{FC18418F-D48E-4592-8AE7-2710D85E4BA0}">
      <dgm:prSet/>
      <dgm:spPr/>
      <dgm:t>
        <a:bodyPr/>
        <a:lstStyle/>
        <a:p>
          <a:endParaRPr lang="en-US"/>
        </a:p>
      </dgm:t>
    </dgm:pt>
    <dgm:pt modelId="{7EEEA13E-1E8F-4C2C-A645-B0A937C7878A}" type="sibTrans" cxnId="{FC18418F-D48E-4592-8AE7-2710D85E4BA0}">
      <dgm:prSet/>
      <dgm:spPr/>
      <dgm:t>
        <a:bodyPr/>
        <a:lstStyle/>
        <a:p>
          <a:endParaRPr lang="en-US"/>
        </a:p>
      </dgm:t>
    </dgm:pt>
    <dgm:pt modelId="{3C2C1CC8-21EE-403F-9114-949950C16AD3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PC Shop</a:t>
          </a:r>
          <a:endParaRPr lang="en-US" dirty="0"/>
        </a:p>
      </dgm:t>
    </dgm:pt>
    <dgm:pt modelId="{9559F9CA-F99E-4B47-A8B0-5C9FFB61BF35}" type="parTrans" cxnId="{9AB6F48F-379C-4E87-816F-89D0FA7A4E92}">
      <dgm:prSet/>
      <dgm:spPr/>
      <dgm:t>
        <a:bodyPr/>
        <a:lstStyle/>
        <a:p>
          <a:endParaRPr lang="en-US"/>
        </a:p>
      </dgm:t>
    </dgm:pt>
    <dgm:pt modelId="{1CA28322-1C91-4CF2-A9DC-164CD910C43E}" type="sibTrans" cxnId="{9AB6F48F-379C-4E87-816F-89D0FA7A4E92}">
      <dgm:prSet/>
      <dgm:spPr/>
      <dgm:t>
        <a:bodyPr/>
        <a:lstStyle/>
        <a:p>
          <a:endParaRPr lang="en-US"/>
        </a:p>
      </dgm:t>
    </dgm:pt>
    <dgm:pt modelId="{275F8797-5A53-4ADB-AFB3-ECA601D00BBB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Collection Management</a:t>
          </a:r>
          <a:endParaRPr lang="en-US" dirty="0"/>
        </a:p>
      </dgm:t>
    </dgm:pt>
    <dgm:pt modelId="{9EA225D9-3489-4753-91E8-D6426F945843}" type="parTrans" cxnId="{AE1410B1-4A37-450B-9021-80DEBE2A17B1}">
      <dgm:prSet/>
      <dgm:spPr/>
      <dgm:t>
        <a:bodyPr/>
        <a:lstStyle/>
        <a:p>
          <a:endParaRPr lang="en-US"/>
        </a:p>
      </dgm:t>
    </dgm:pt>
    <dgm:pt modelId="{E5B5A5FA-C432-4F81-B347-150EC5BD72B7}" type="sibTrans" cxnId="{AE1410B1-4A37-450B-9021-80DEBE2A17B1}">
      <dgm:prSet/>
      <dgm:spPr/>
      <dgm:t>
        <a:bodyPr/>
        <a:lstStyle/>
        <a:p>
          <a:endParaRPr lang="en-US"/>
        </a:p>
      </dgm:t>
    </dgm:pt>
    <dgm:pt modelId="{5156E012-D14F-41B6-BE58-565DF1BDCDFB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Archives</a:t>
          </a:r>
          <a:endParaRPr lang="en-US" dirty="0"/>
        </a:p>
      </dgm:t>
    </dgm:pt>
    <dgm:pt modelId="{CDF8A280-9E4D-4574-BF0C-87FBC82E8683}" type="parTrans" cxnId="{C75073C8-D293-4EEC-ACAA-27D8446BCA1B}">
      <dgm:prSet/>
      <dgm:spPr/>
      <dgm:t>
        <a:bodyPr/>
        <a:lstStyle/>
        <a:p>
          <a:endParaRPr lang="en-US"/>
        </a:p>
      </dgm:t>
    </dgm:pt>
    <dgm:pt modelId="{DF756963-0EFF-4CC7-83EF-1C19D2A1315B}" type="sibTrans" cxnId="{C75073C8-D293-4EEC-ACAA-27D8446BCA1B}">
      <dgm:prSet/>
      <dgm:spPr/>
      <dgm:t>
        <a:bodyPr/>
        <a:lstStyle/>
        <a:p>
          <a:endParaRPr lang="en-US"/>
        </a:p>
      </dgm:t>
    </dgm:pt>
    <dgm:pt modelId="{200F6D44-6D74-49B3-ADF6-8E30CC70B77A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Campus Media Services</a:t>
          </a:r>
          <a:endParaRPr lang="en-US" dirty="0"/>
        </a:p>
      </dgm:t>
    </dgm:pt>
    <dgm:pt modelId="{899DF97D-76FF-42E8-96E0-E73FC2302F37}" type="parTrans" cxnId="{A6860C62-EFDA-441A-9547-81F804471139}">
      <dgm:prSet/>
      <dgm:spPr/>
      <dgm:t>
        <a:bodyPr/>
        <a:lstStyle/>
        <a:p>
          <a:endParaRPr lang="en-US"/>
        </a:p>
      </dgm:t>
    </dgm:pt>
    <dgm:pt modelId="{53184BDC-6EBD-46F0-8946-70561ED1EE34}" type="sibTrans" cxnId="{A6860C62-EFDA-441A-9547-81F804471139}">
      <dgm:prSet/>
      <dgm:spPr/>
      <dgm:t>
        <a:bodyPr/>
        <a:lstStyle/>
        <a:p>
          <a:endParaRPr lang="en-US"/>
        </a:p>
      </dgm:t>
    </dgm:pt>
    <dgm:pt modelId="{268D6235-033A-4883-8172-A96DED26C192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AV Systems</a:t>
          </a:r>
          <a:endParaRPr lang="en-US" dirty="0"/>
        </a:p>
      </dgm:t>
    </dgm:pt>
    <dgm:pt modelId="{804560AE-C983-457F-9E60-0D71B671E772}" type="parTrans" cxnId="{60B66B61-083A-4C11-A94F-8E8A8A633AE8}">
      <dgm:prSet/>
      <dgm:spPr/>
      <dgm:t>
        <a:bodyPr/>
        <a:lstStyle/>
        <a:p>
          <a:endParaRPr lang="en-US"/>
        </a:p>
      </dgm:t>
    </dgm:pt>
    <dgm:pt modelId="{71CFA052-2B1E-4D11-98CA-DFE01072218C}" type="sibTrans" cxnId="{60B66B61-083A-4C11-A94F-8E8A8A633AE8}">
      <dgm:prSet/>
      <dgm:spPr/>
      <dgm:t>
        <a:bodyPr/>
        <a:lstStyle/>
        <a:p>
          <a:endParaRPr lang="en-US"/>
        </a:p>
      </dgm:t>
    </dgm:pt>
    <dgm:pt modelId="{33A8C6F3-D6D0-492E-864B-CE322C4B5878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Systems</a:t>
          </a:r>
          <a:endParaRPr lang="en-US" dirty="0"/>
        </a:p>
      </dgm:t>
    </dgm:pt>
    <dgm:pt modelId="{30FDE849-1C4B-41C3-B5C4-10AC642B25AB}" type="parTrans" cxnId="{1D3B1202-48E1-4F0E-8EA1-E23987E81FB6}">
      <dgm:prSet/>
      <dgm:spPr/>
      <dgm:t>
        <a:bodyPr/>
        <a:lstStyle/>
        <a:p>
          <a:endParaRPr lang="en-US"/>
        </a:p>
      </dgm:t>
    </dgm:pt>
    <dgm:pt modelId="{D6D4F5A8-014C-4E12-89FE-04FE3BA60A89}" type="sibTrans" cxnId="{1D3B1202-48E1-4F0E-8EA1-E23987E81FB6}">
      <dgm:prSet/>
      <dgm:spPr/>
      <dgm:t>
        <a:bodyPr/>
        <a:lstStyle/>
        <a:p>
          <a:endParaRPr lang="en-US"/>
        </a:p>
      </dgm:t>
    </dgm:pt>
    <dgm:pt modelId="{A3473B73-29FD-4A99-A4E2-439244170674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Administrative Computing</a:t>
          </a:r>
          <a:endParaRPr lang="en-US" dirty="0"/>
        </a:p>
      </dgm:t>
    </dgm:pt>
    <dgm:pt modelId="{94BCBEFB-E03F-41AB-B8E0-D2C9EE049B84}" type="sibTrans" cxnId="{5D796762-36EB-4C2B-AA22-4239D5835841}">
      <dgm:prSet/>
      <dgm:spPr/>
      <dgm:t>
        <a:bodyPr/>
        <a:lstStyle/>
        <a:p>
          <a:endParaRPr lang="en-US"/>
        </a:p>
      </dgm:t>
    </dgm:pt>
    <dgm:pt modelId="{8BE6C39B-3A33-4FC6-9BC3-346C655E2C28}" type="parTrans" cxnId="{5D796762-36EB-4C2B-AA22-4239D5835841}">
      <dgm:prSet/>
      <dgm:spPr/>
      <dgm:t>
        <a:bodyPr/>
        <a:lstStyle/>
        <a:p>
          <a:endParaRPr lang="en-US"/>
        </a:p>
      </dgm:t>
    </dgm:pt>
    <dgm:pt modelId="{3ED4DAAE-1795-4404-83BF-0D7D86D6EFDC}" type="pres">
      <dgm:prSet presAssocID="{9DB09729-1181-4EC7-AF84-FCE3EA8152D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8A3D5DE-95AF-4A45-B475-5BBF8EFC51F1}" type="pres">
      <dgm:prSet presAssocID="{CD54B2A2-3B73-4577-B9B2-4F68540690D3}" presName="root" presStyleCnt="0"/>
      <dgm:spPr/>
    </dgm:pt>
    <dgm:pt modelId="{419BEDB4-37E5-4EFC-9066-F47B9FC57BBD}" type="pres">
      <dgm:prSet presAssocID="{CD54B2A2-3B73-4577-B9B2-4F68540690D3}" presName="rootComposite" presStyleCnt="0"/>
      <dgm:spPr/>
    </dgm:pt>
    <dgm:pt modelId="{BD879964-DA02-48D4-B6E2-CB09824F5937}" type="pres">
      <dgm:prSet presAssocID="{CD54B2A2-3B73-4577-B9B2-4F68540690D3}" presName="rootText" presStyleLbl="node1" presStyleIdx="0" presStyleCnt="3"/>
      <dgm:spPr/>
      <dgm:t>
        <a:bodyPr/>
        <a:lstStyle/>
        <a:p>
          <a:endParaRPr lang="en-US"/>
        </a:p>
      </dgm:t>
    </dgm:pt>
    <dgm:pt modelId="{39146F01-239E-4265-BD17-8D7AF71C6551}" type="pres">
      <dgm:prSet presAssocID="{CD54B2A2-3B73-4577-B9B2-4F68540690D3}" presName="rootConnector" presStyleLbl="node1" presStyleIdx="0" presStyleCnt="3"/>
      <dgm:spPr/>
      <dgm:t>
        <a:bodyPr/>
        <a:lstStyle/>
        <a:p>
          <a:endParaRPr lang="en-US"/>
        </a:p>
      </dgm:t>
    </dgm:pt>
    <dgm:pt modelId="{1E2A6D1C-24B7-42F1-900B-0996C6416402}" type="pres">
      <dgm:prSet presAssocID="{CD54B2A2-3B73-4577-B9B2-4F68540690D3}" presName="childShape" presStyleCnt="0"/>
      <dgm:spPr/>
    </dgm:pt>
    <dgm:pt modelId="{5FAFFA99-F82E-45E6-B5FA-F0F662F530C2}" type="pres">
      <dgm:prSet presAssocID="{208F1D04-B315-4F0E-BE26-4E67505D075B}" presName="Name13" presStyleLbl="parChTrans1D2" presStyleIdx="0" presStyleCnt="14"/>
      <dgm:spPr/>
      <dgm:t>
        <a:bodyPr/>
        <a:lstStyle/>
        <a:p>
          <a:endParaRPr lang="en-US"/>
        </a:p>
      </dgm:t>
    </dgm:pt>
    <dgm:pt modelId="{D9FE5E5B-E21E-470B-AE56-5CFB98300D21}" type="pres">
      <dgm:prSet presAssocID="{6CDBF5CE-9BD2-4823-92C6-8CC398D099C7}" presName="childText" presStyleLbl="bgAcc1" presStyleIdx="0" presStyleCnt="14" custScaleX="159503" custScaleY="518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61B0E9-606B-49C9-9E1B-D76ECCD364BB}" type="pres">
      <dgm:prSet presAssocID="{417C4776-30D6-417C-9B82-3973AB93ADE6}" presName="Name13" presStyleLbl="parChTrans1D2" presStyleIdx="1" presStyleCnt="14"/>
      <dgm:spPr/>
      <dgm:t>
        <a:bodyPr/>
        <a:lstStyle/>
        <a:p>
          <a:endParaRPr lang="en-US"/>
        </a:p>
      </dgm:t>
    </dgm:pt>
    <dgm:pt modelId="{87F576DB-3499-47E7-9CA8-C18FAC3E1F80}" type="pres">
      <dgm:prSet presAssocID="{A12D7059-145E-473D-AAA8-7355BF9F6035}" presName="childText" presStyleLbl="bgAcc1" presStyleIdx="1" presStyleCnt="14" custScaleX="159503" custScaleY="518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C49C36-63B1-4B78-9AAF-83B61103EC0B}" type="pres">
      <dgm:prSet presAssocID="{8D073FF4-E8C3-4C2D-A904-4DA7D0847DD6}" presName="Name13" presStyleLbl="parChTrans1D2" presStyleIdx="2" presStyleCnt="14"/>
      <dgm:spPr/>
      <dgm:t>
        <a:bodyPr/>
        <a:lstStyle/>
        <a:p>
          <a:endParaRPr lang="en-US"/>
        </a:p>
      </dgm:t>
    </dgm:pt>
    <dgm:pt modelId="{177F3351-352B-4538-9000-92330169794D}" type="pres">
      <dgm:prSet presAssocID="{DDE3B69B-E142-4722-AC68-D7F3CD67569D}" presName="childText" presStyleLbl="bgAcc1" presStyleIdx="2" presStyleCnt="14" custScaleX="159503" custScaleY="518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4FEAE0-80BA-4E70-B46D-5E1A48ED071A}" type="pres">
      <dgm:prSet presAssocID="{8BE6C39B-3A33-4FC6-9BC3-346C655E2C28}" presName="Name13" presStyleLbl="parChTrans1D2" presStyleIdx="3" presStyleCnt="14"/>
      <dgm:spPr/>
      <dgm:t>
        <a:bodyPr/>
        <a:lstStyle/>
        <a:p>
          <a:endParaRPr lang="en-US"/>
        </a:p>
      </dgm:t>
    </dgm:pt>
    <dgm:pt modelId="{E28FFFE4-126D-47B6-BE63-9A952F1C8CEB}" type="pres">
      <dgm:prSet presAssocID="{A3473B73-29FD-4A99-A4E2-439244170674}" presName="childText" presStyleLbl="bgAcc1" presStyleIdx="3" presStyleCnt="14" custScaleX="159503" custScaleY="518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DC99E6-ABEF-4789-9DF6-E1070198308B}" type="pres">
      <dgm:prSet presAssocID="{9559F9CA-F99E-4B47-A8B0-5C9FFB61BF35}" presName="Name13" presStyleLbl="parChTrans1D2" presStyleIdx="4" presStyleCnt="14"/>
      <dgm:spPr/>
      <dgm:t>
        <a:bodyPr/>
        <a:lstStyle/>
        <a:p>
          <a:endParaRPr lang="en-US"/>
        </a:p>
      </dgm:t>
    </dgm:pt>
    <dgm:pt modelId="{FB47319E-8A5F-420B-9774-6A74A047B865}" type="pres">
      <dgm:prSet presAssocID="{3C2C1CC8-21EE-403F-9114-949950C16AD3}" presName="childText" presStyleLbl="bgAcc1" presStyleIdx="4" presStyleCnt="14" custScaleX="159503" custScaleY="518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3203C-529C-46B2-92B6-1FF0C028C083}" type="pres">
      <dgm:prSet presAssocID="{0657DCA9-0BFF-4F35-A012-D33A7CFFCB0E}" presName="root" presStyleCnt="0"/>
      <dgm:spPr/>
    </dgm:pt>
    <dgm:pt modelId="{52880395-D92C-42D8-9980-BA0B1B7F91E5}" type="pres">
      <dgm:prSet presAssocID="{0657DCA9-0BFF-4F35-A012-D33A7CFFCB0E}" presName="rootComposite" presStyleCnt="0"/>
      <dgm:spPr/>
    </dgm:pt>
    <dgm:pt modelId="{1A50D4AA-93CE-4606-8BDA-7AD01A7A7FF6}" type="pres">
      <dgm:prSet presAssocID="{0657DCA9-0BFF-4F35-A012-D33A7CFFCB0E}" presName="rootText" presStyleLbl="node1" presStyleIdx="1" presStyleCnt="3"/>
      <dgm:spPr/>
      <dgm:t>
        <a:bodyPr/>
        <a:lstStyle/>
        <a:p>
          <a:endParaRPr lang="en-US"/>
        </a:p>
      </dgm:t>
    </dgm:pt>
    <dgm:pt modelId="{EE52E96B-FA2E-4A96-9147-ABEC6C40E591}" type="pres">
      <dgm:prSet presAssocID="{0657DCA9-0BFF-4F35-A012-D33A7CFFCB0E}" presName="rootConnector" presStyleLbl="node1" presStyleIdx="1" presStyleCnt="3"/>
      <dgm:spPr/>
      <dgm:t>
        <a:bodyPr/>
        <a:lstStyle/>
        <a:p>
          <a:endParaRPr lang="en-US"/>
        </a:p>
      </dgm:t>
    </dgm:pt>
    <dgm:pt modelId="{C7BBA6E4-1A26-45C8-924C-F8ED134BB444}" type="pres">
      <dgm:prSet presAssocID="{0657DCA9-0BFF-4F35-A012-D33A7CFFCB0E}" presName="childShape" presStyleCnt="0"/>
      <dgm:spPr/>
    </dgm:pt>
    <dgm:pt modelId="{F953845C-8F72-4A57-90DE-F1D860B07B01}" type="pres">
      <dgm:prSet presAssocID="{9A9BCCA2-E4AD-4AC2-BE72-4BDD528085CD}" presName="Name13" presStyleLbl="parChTrans1D2" presStyleIdx="5" presStyleCnt="14"/>
      <dgm:spPr/>
      <dgm:t>
        <a:bodyPr/>
        <a:lstStyle/>
        <a:p>
          <a:endParaRPr lang="en-US"/>
        </a:p>
      </dgm:t>
    </dgm:pt>
    <dgm:pt modelId="{83B62527-982F-4A7D-81E8-7CED7AC9982B}" type="pres">
      <dgm:prSet presAssocID="{5264FB74-A397-446C-82C0-9F1D2842BB8A}" presName="childText" presStyleLbl="bgAcc1" presStyleIdx="5" presStyleCnt="14" custScaleX="162635" custScaleY="51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C2FD5E-CEF7-49FD-B7C5-A2855AAB99CE}" type="pres">
      <dgm:prSet presAssocID="{27027B37-1122-41F3-9CDA-A494B76736FE}" presName="Name13" presStyleLbl="parChTrans1D2" presStyleIdx="6" presStyleCnt="14"/>
      <dgm:spPr/>
      <dgm:t>
        <a:bodyPr/>
        <a:lstStyle/>
        <a:p>
          <a:endParaRPr lang="en-US"/>
        </a:p>
      </dgm:t>
    </dgm:pt>
    <dgm:pt modelId="{A7905851-1B27-444A-981F-385ABBAA28CE}" type="pres">
      <dgm:prSet presAssocID="{D8941750-E451-404C-8877-A9FC591F67D9}" presName="childText" presStyleLbl="bgAcc1" presStyleIdx="6" presStyleCnt="14" custScaleX="162635" custScaleY="51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E935D-68D8-4250-A73A-85CEADA0AC57}" type="pres">
      <dgm:prSet presAssocID="{899DF97D-76FF-42E8-96E0-E73FC2302F37}" presName="Name13" presStyleLbl="parChTrans1D2" presStyleIdx="7" presStyleCnt="14"/>
      <dgm:spPr/>
      <dgm:t>
        <a:bodyPr/>
        <a:lstStyle/>
        <a:p>
          <a:endParaRPr lang="en-US"/>
        </a:p>
      </dgm:t>
    </dgm:pt>
    <dgm:pt modelId="{B54087AA-8CCD-4276-972B-04CAAF5BE43B}" type="pres">
      <dgm:prSet presAssocID="{200F6D44-6D74-49B3-ADF6-8E30CC70B77A}" presName="childText" presStyleLbl="bgAcc1" presStyleIdx="7" presStyleCnt="14" custScaleX="162635" custScaleY="51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9634AA-7751-4F38-A707-D3D4CDFA97B1}" type="pres">
      <dgm:prSet presAssocID="{804560AE-C983-457F-9E60-0D71B671E772}" presName="Name13" presStyleLbl="parChTrans1D2" presStyleIdx="8" presStyleCnt="14"/>
      <dgm:spPr/>
      <dgm:t>
        <a:bodyPr/>
        <a:lstStyle/>
        <a:p>
          <a:endParaRPr lang="en-US"/>
        </a:p>
      </dgm:t>
    </dgm:pt>
    <dgm:pt modelId="{5D51C950-85AB-4AA1-86C3-3B0C86FA8F43}" type="pres">
      <dgm:prSet presAssocID="{268D6235-033A-4883-8172-A96DED26C192}" presName="childText" presStyleLbl="bgAcc1" presStyleIdx="8" presStyleCnt="14" custScaleX="162635" custScaleY="51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950C37-F34D-46C2-9458-995B093A0F1D}" type="pres">
      <dgm:prSet presAssocID="{B3E757CC-86A9-4C2E-9E19-93AD041A1C58}" presName="root" presStyleCnt="0"/>
      <dgm:spPr/>
    </dgm:pt>
    <dgm:pt modelId="{E2BBD75B-9EE5-446F-AB0C-8B59AB4F0ACA}" type="pres">
      <dgm:prSet presAssocID="{B3E757CC-86A9-4C2E-9E19-93AD041A1C58}" presName="rootComposite" presStyleCnt="0"/>
      <dgm:spPr/>
    </dgm:pt>
    <dgm:pt modelId="{ACA40F5D-5D9B-4299-91FA-B9CF9F66180C}" type="pres">
      <dgm:prSet presAssocID="{B3E757CC-86A9-4C2E-9E19-93AD041A1C58}" presName="rootText" presStyleLbl="node1" presStyleIdx="2" presStyleCnt="3"/>
      <dgm:spPr/>
      <dgm:t>
        <a:bodyPr/>
        <a:lstStyle/>
        <a:p>
          <a:endParaRPr lang="en-US"/>
        </a:p>
      </dgm:t>
    </dgm:pt>
    <dgm:pt modelId="{5EBE3370-C5D1-4F41-BDD7-438048CB6DF8}" type="pres">
      <dgm:prSet presAssocID="{B3E757CC-86A9-4C2E-9E19-93AD041A1C58}" presName="rootConnector" presStyleLbl="node1" presStyleIdx="2" presStyleCnt="3"/>
      <dgm:spPr/>
      <dgm:t>
        <a:bodyPr/>
        <a:lstStyle/>
        <a:p>
          <a:endParaRPr lang="en-US"/>
        </a:p>
      </dgm:t>
    </dgm:pt>
    <dgm:pt modelId="{83C3A1DB-BF16-4D30-A010-167798C655B4}" type="pres">
      <dgm:prSet presAssocID="{B3E757CC-86A9-4C2E-9E19-93AD041A1C58}" presName="childShape" presStyleCnt="0"/>
      <dgm:spPr/>
    </dgm:pt>
    <dgm:pt modelId="{464BA058-A125-4419-A63F-FA720C633D2C}" type="pres">
      <dgm:prSet presAssocID="{390CF782-5BBC-4F73-AE89-F65F806E367D}" presName="Name13" presStyleLbl="parChTrans1D2" presStyleIdx="9" presStyleCnt="14"/>
      <dgm:spPr/>
      <dgm:t>
        <a:bodyPr/>
        <a:lstStyle/>
        <a:p>
          <a:endParaRPr lang="en-US"/>
        </a:p>
      </dgm:t>
    </dgm:pt>
    <dgm:pt modelId="{DFC4BA6E-21F9-468C-8441-6DD03A2FB68E}" type="pres">
      <dgm:prSet presAssocID="{A5461215-B38F-43CD-9B23-BF9E5341598E}" presName="childText" presStyleLbl="bgAcc1" presStyleIdx="9" presStyleCnt="14" custScaleX="156028" custScaleY="48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2E6245-BA0A-490B-8A99-4F63897A797C}" type="pres">
      <dgm:prSet presAssocID="{B18CF075-05BA-4BC2-A7DA-A856A276C669}" presName="Name13" presStyleLbl="parChTrans1D2" presStyleIdx="10" presStyleCnt="14"/>
      <dgm:spPr/>
      <dgm:t>
        <a:bodyPr/>
        <a:lstStyle/>
        <a:p>
          <a:endParaRPr lang="en-US"/>
        </a:p>
      </dgm:t>
    </dgm:pt>
    <dgm:pt modelId="{FFCFF017-53D2-4D2F-9307-7D573989DB7C}" type="pres">
      <dgm:prSet presAssocID="{5D45CDC7-9313-47F7-83FD-64DD3DC11466}" presName="childText" presStyleLbl="bgAcc1" presStyleIdx="10" presStyleCnt="14" custScaleX="156028" custScaleY="48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11D9E-7FD7-431A-B64A-A7097906C652}" type="pres">
      <dgm:prSet presAssocID="{9EA225D9-3489-4753-91E8-D6426F945843}" presName="Name13" presStyleLbl="parChTrans1D2" presStyleIdx="11" presStyleCnt="14"/>
      <dgm:spPr/>
      <dgm:t>
        <a:bodyPr/>
        <a:lstStyle/>
        <a:p>
          <a:endParaRPr lang="en-US"/>
        </a:p>
      </dgm:t>
    </dgm:pt>
    <dgm:pt modelId="{FB8BFDC8-957D-40FA-BDF6-CC3A32C93CC9}" type="pres">
      <dgm:prSet presAssocID="{275F8797-5A53-4ADB-AFB3-ECA601D00BBB}" presName="childText" presStyleLbl="bgAcc1" presStyleIdx="11" presStyleCnt="14" custScaleX="156028" custScaleY="48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6C8B3-8CF6-4E68-9A8B-F460C521F983}" type="pres">
      <dgm:prSet presAssocID="{CDF8A280-9E4D-4574-BF0C-87FBC82E8683}" presName="Name13" presStyleLbl="parChTrans1D2" presStyleIdx="12" presStyleCnt="14"/>
      <dgm:spPr/>
      <dgm:t>
        <a:bodyPr/>
        <a:lstStyle/>
        <a:p>
          <a:endParaRPr lang="en-US"/>
        </a:p>
      </dgm:t>
    </dgm:pt>
    <dgm:pt modelId="{BD7E7749-444A-4B17-9D1F-F2CDC9A3DA36}" type="pres">
      <dgm:prSet presAssocID="{5156E012-D14F-41B6-BE58-565DF1BDCDFB}" presName="childText" presStyleLbl="bgAcc1" presStyleIdx="12" presStyleCnt="14" custScaleX="156028" custScaleY="48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AC513-8367-4D9E-817F-D7A2448152EB}" type="pres">
      <dgm:prSet presAssocID="{30FDE849-1C4B-41C3-B5C4-10AC642B25AB}" presName="Name13" presStyleLbl="parChTrans1D2" presStyleIdx="13" presStyleCnt="14"/>
      <dgm:spPr/>
      <dgm:t>
        <a:bodyPr/>
        <a:lstStyle/>
        <a:p>
          <a:endParaRPr lang="en-US"/>
        </a:p>
      </dgm:t>
    </dgm:pt>
    <dgm:pt modelId="{725E649D-1DF2-487F-BA9B-4AE481A91D93}" type="pres">
      <dgm:prSet presAssocID="{33A8C6F3-D6D0-492E-864B-CE322C4B5878}" presName="childText" presStyleLbl="bgAcc1" presStyleIdx="13" presStyleCnt="14" custScaleX="160401" custScaleY="49240" custLinFactNeighborX="-7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187EF3-ED2B-4726-B89B-E829DF3F8918}" type="presOf" srcId="{8BE6C39B-3A33-4FC6-9BC3-346C655E2C28}" destId="{424FEAE0-80BA-4E70-B46D-5E1A48ED071A}" srcOrd="0" destOrd="0" presId="urn:microsoft.com/office/officeart/2005/8/layout/hierarchy3"/>
    <dgm:cxn modelId="{85C6C5BE-4DEB-4FAD-8CA3-B545B923D1FC}" srcId="{B3E757CC-86A9-4C2E-9E19-93AD041A1C58}" destId="{5D45CDC7-9313-47F7-83FD-64DD3DC11466}" srcOrd="1" destOrd="0" parTransId="{B18CF075-05BA-4BC2-A7DA-A856A276C669}" sibTransId="{58216C2D-1FEA-4E4F-A746-5279D9529C42}"/>
    <dgm:cxn modelId="{ED6BD2C3-5136-4AB6-802D-88CAB70669DC}" srcId="{9DB09729-1181-4EC7-AF84-FCE3EA8152D9}" destId="{B3E757CC-86A9-4C2E-9E19-93AD041A1C58}" srcOrd="2" destOrd="0" parTransId="{C869A8B5-C6AA-43F1-8FF9-BE95D3D72D6C}" sibTransId="{A445F6E6-D4ED-41C2-8FEC-A778B0F9C89F}"/>
    <dgm:cxn modelId="{8F89882F-1FF9-4ACE-9E0D-E282A25FFF59}" type="presOf" srcId="{275F8797-5A53-4ADB-AFB3-ECA601D00BBB}" destId="{FB8BFDC8-957D-40FA-BDF6-CC3A32C93CC9}" srcOrd="0" destOrd="0" presId="urn:microsoft.com/office/officeart/2005/8/layout/hierarchy3"/>
    <dgm:cxn modelId="{E7DC2DE5-7C38-45FE-9FBE-BB5A3B89CA5B}" type="presOf" srcId="{9A9BCCA2-E4AD-4AC2-BE72-4BDD528085CD}" destId="{F953845C-8F72-4A57-90DE-F1D860B07B01}" srcOrd="0" destOrd="0" presId="urn:microsoft.com/office/officeart/2005/8/layout/hierarchy3"/>
    <dgm:cxn modelId="{50B87776-1CC4-49AE-98F7-EFEB513B285C}" type="presOf" srcId="{6CDBF5CE-9BD2-4823-92C6-8CC398D099C7}" destId="{D9FE5E5B-E21E-470B-AE56-5CFB98300D21}" srcOrd="0" destOrd="0" presId="urn:microsoft.com/office/officeart/2005/8/layout/hierarchy3"/>
    <dgm:cxn modelId="{4933BF4B-887E-4340-A664-B78484AC20D2}" type="presOf" srcId="{208F1D04-B315-4F0E-BE26-4E67505D075B}" destId="{5FAFFA99-F82E-45E6-B5FA-F0F662F530C2}" srcOrd="0" destOrd="0" presId="urn:microsoft.com/office/officeart/2005/8/layout/hierarchy3"/>
    <dgm:cxn modelId="{A6860C62-EFDA-441A-9547-81F804471139}" srcId="{0657DCA9-0BFF-4F35-A012-D33A7CFFCB0E}" destId="{200F6D44-6D74-49B3-ADF6-8E30CC70B77A}" srcOrd="2" destOrd="0" parTransId="{899DF97D-76FF-42E8-96E0-E73FC2302F37}" sibTransId="{53184BDC-6EBD-46F0-8946-70561ED1EE34}"/>
    <dgm:cxn modelId="{5E5FF73B-4A7B-4B3D-85DC-6CB7A59E6AA8}" srcId="{CD54B2A2-3B73-4577-B9B2-4F68540690D3}" destId="{A12D7059-145E-473D-AAA8-7355BF9F6035}" srcOrd="1" destOrd="0" parTransId="{417C4776-30D6-417C-9B82-3973AB93ADE6}" sibTransId="{88BF438B-C1CE-4B02-A41B-01BFF17C8A79}"/>
    <dgm:cxn modelId="{1DD09C68-D073-4D8F-96C8-380F7E589E66}" type="presOf" srcId="{CD54B2A2-3B73-4577-B9B2-4F68540690D3}" destId="{39146F01-239E-4265-BD17-8D7AF71C6551}" srcOrd="1" destOrd="0" presId="urn:microsoft.com/office/officeart/2005/8/layout/hierarchy3"/>
    <dgm:cxn modelId="{9AB6F48F-379C-4E87-816F-89D0FA7A4E92}" srcId="{CD54B2A2-3B73-4577-B9B2-4F68540690D3}" destId="{3C2C1CC8-21EE-403F-9114-949950C16AD3}" srcOrd="4" destOrd="0" parTransId="{9559F9CA-F99E-4B47-A8B0-5C9FFB61BF35}" sibTransId="{1CA28322-1C91-4CF2-A9DC-164CD910C43E}"/>
    <dgm:cxn modelId="{1D3B1202-48E1-4F0E-8EA1-E23987E81FB6}" srcId="{B3E757CC-86A9-4C2E-9E19-93AD041A1C58}" destId="{33A8C6F3-D6D0-492E-864B-CE322C4B5878}" srcOrd="4" destOrd="0" parTransId="{30FDE849-1C4B-41C3-B5C4-10AC642B25AB}" sibTransId="{D6D4F5A8-014C-4E12-89FE-04FE3BA60A89}"/>
    <dgm:cxn modelId="{90351A55-5D58-40D8-9811-CB9A97CF19F8}" srcId="{CD54B2A2-3B73-4577-B9B2-4F68540690D3}" destId="{6CDBF5CE-9BD2-4823-92C6-8CC398D099C7}" srcOrd="0" destOrd="0" parTransId="{208F1D04-B315-4F0E-BE26-4E67505D075B}" sibTransId="{F654A092-2AC8-4C48-A4FB-A96F02FE0AE5}"/>
    <dgm:cxn modelId="{84BA0D8E-0F3D-457E-B8D9-ED50B0A0185C}" type="presOf" srcId="{30FDE849-1C4B-41C3-B5C4-10AC642B25AB}" destId="{41BAC513-8367-4D9E-817F-D7A2448152EB}" srcOrd="0" destOrd="0" presId="urn:microsoft.com/office/officeart/2005/8/layout/hierarchy3"/>
    <dgm:cxn modelId="{A693DC04-1AEC-4BA9-83C0-A1B0A3CBE9AE}" type="presOf" srcId="{DDE3B69B-E142-4722-AC68-D7F3CD67569D}" destId="{177F3351-352B-4538-9000-92330169794D}" srcOrd="0" destOrd="0" presId="urn:microsoft.com/office/officeart/2005/8/layout/hierarchy3"/>
    <dgm:cxn modelId="{18657D1B-AC0F-4A48-B2C9-AEA67BF2FE20}" type="presOf" srcId="{27027B37-1122-41F3-9CDA-A494B76736FE}" destId="{4BC2FD5E-CEF7-49FD-B7C5-A2855AAB99CE}" srcOrd="0" destOrd="0" presId="urn:microsoft.com/office/officeart/2005/8/layout/hierarchy3"/>
    <dgm:cxn modelId="{A156DB66-F15F-4F37-AA59-1C8BF5331C70}" type="presOf" srcId="{899DF97D-76FF-42E8-96E0-E73FC2302F37}" destId="{34CE935D-68D8-4250-A73A-85CEADA0AC57}" srcOrd="0" destOrd="0" presId="urn:microsoft.com/office/officeart/2005/8/layout/hierarchy3"/>
    <dgm:cxn modelId="{5183B2D0-9719-413F-B7E4-83C72BC1FCFF}" type="presOf" srcId="{5264FB74-A397-446C-82C0-9F1D2842BB8A}" destId="{83B62527-982F-4A7D-81E8-7CED7AC9982B}" srcOrd="0" destOrd="0" presId="urn:microsoft.com/office/officeart/2005/8/layout/hierarchy3"/>
    <dgm:cxn modelId="{85D10B25-60E4-41EE-B1A9-D5A764E1C0D9}" type="presOf" srcId="{9559F9CA-F99E-4B47-A8B0-5C9FFB61BF35}" destId="{51DC99E6-ABEF-4789-9DF6-E1070198308B}" srcOrd="0" destOrd="0" presId="urn:microsoft.com/office/officeart/2005/8/layout/hierarchy3"/>
    <dgm:cxn modelId="{8D4C7BF7-3DA8-4E2F-AA24-269FA261F57B}" type="presOf" srcId="{200F6D44-6D74-49B3-ADF6-8E30CC70B77A}" destId="{B54087AA-8CCD-4276-972B-04CAAF5BE43B}" srcOrd="0" destOrd="0" presId="urn:microsoft.com/office/officeart/2005/8/layout/hierarchy3"/>
    <dgm:cxn modelId="{1A360AEB-3564-4F7B-88B5-C628CC32A9EB}" type="presOf" srcId="{A3473B73-29FD-4A99-A4E2-439244170674}" destId="{E28FFFE4-126D-47B6-BE63-9A952F1C8CEB}" srcOrd="0" destOrd="0" presId="urn:microsoft.com/office/officeart/2005/8/layout/hierarchy3"/>
    <dgm:cxn modelId="{604473D9-DE4E-4889-9C24-69211B1D7619}" type="presOf" srcId="{B18CF075-05BA-4BC2-A7DA-A856A276C669}" destId="{4B2E6245-BA0A-490B-8A99-4F63897A797C}" srcOrd="0" destOrd="0" presId="urn:microsoft.com/office/officeart/2005/8/layout/hierarchy3"/>
    <dgm:cxn modelId="{FC18418F-D48E-4592-8AE7-2710D85E4BA0}" srcId="{CD54B2A2-3B73-4577-B9B2-4F68540690D3}" destId="{DDE3B69B-E142-4722-AC68-D7F3CD67569D}" srcOrd="2" destOrd="0" parTransId="{8D073FF4-E8C3-4C2D-A904-4DA7D0847DD6}" sibTransId="{7EEEA13E-1E8F-4C2C-A645-B0A937C7878A}"/>
    <dgm:cxn modelId="{4F3CB923-D3EE-4500-B9E3-D1A652E23F06}" type="presOf" srcId="{8D073FF4-E8C3-4C2D-A904-4DA7D0847DD6}" destId="{AAC49C36-63B1-4B78-9AAF-83B61103EC0B}" srcOrd="0" destOrd="0" presId="urn:microsoft.com/office/officeart/2005/8/layout/hierarchy3"/>
    <dgm:cxn modelId="{6E1EFB23-8B27-4A6B-8B6D-E458B76A5FF3}" type="presOf" srcId="{B3E757CC-86A9-4C2E-9E19-93AD041A1C58}" destId="{ACA40F5D-5D9B-4299-91FA-B9CF9F66180C}" srcOrd="0" destOrd="0" presId="urn:microsoft.com/office/officeart/2005/8/layout/hierarchy3"/>
    <dgm:cxn modelId="{60182B5C-2347-4416-AE1D-780AD881E00F}" type="presOf" srcId="{0657DCA9-0BFF-4F35-A012-D33A7CFFCB0E}" destId="{1A50D4AA-93CE-4606-8BDA-7AD01A7A7FF6}" srcOrd="0" destOrd="0" presId="urn:microsoft.com/office/officeart/2005/8/layout/hierarchy3"/>
    <dgm:cxn modelId="{EE1798E7-9D64-4BFC-BA30-CF61B7219833}" srcId="{9DB09729-1181-4EC7-AF84-FCE3EA8152D9}" destId="{CD54B2A2-3B73-4577-B9B2-4F68540690D3}" srcOrd="0" destOrd="0" parTransId="{E3EBECB1-5F36-4396-B731-CC22B14644E7}" sibTransId="{E3FFEE9F-8F15-490D-870C-94B353F3A2C7}"/>
    <dgm:cxn modelId="{BD5CE9A7-8E79-4A82-9350-109251212511}" type="presOf" srcId="{33A8C6F3-D6D0-492E-864B-CE322C4B5878}" destId="{725E649D-1DF2-487F-BA9B-4AE481A91D93}" srcOrd="0" destOrd="0" presId="urn:microsoft.com/office/officeart/2005/8/layout/hierarchy3"/>
    <dgm:cxn modelId="{E20784CD-C09E-4E18-8BA6-2840F1630616}" type="presOf" srcId="{9DB09729-1181-4EC7-AF84-FCE3EA8152D9}" destId="{3ED4DAAE-1795-4404-83BF-0D7D86D6EFDC}" srcOrd="0" destOrd="0" presId="urn:microsoft.com/office/officeart/2005/8/layout/hierarchy3"/>
    <dgm:cxn modelId="{923AC9D1-AB45-4C13-87E2-91205DA8BE55}" type="presOf" srcId="{417C4776-30D6-417C-9B82-3973AB93ADE6}" destId="{8F61B0E9-606B-49C9-9E1B-D76ECCD364BB}" srcOrd="0" destOrd="0" presId="urn:microsoft.com/office/officeart/2005/8/layout/hierarchy3"/>
    <dgm:cxn modelId="{A6C24E2C-2276-4018-B4C7-E07B89E975F6}" type="presOf" srcId="{B3E757CC-86A9-4C2E-9E19-93AD041A1C58}" destId="{5EBE3370-C5D1-4F41-BDD7-438048CB6DF8}" srcOrd="1" destOrd="0" presId="urn:microsoft.com/office/officeart/2005/8/layout/hierarchy3"/>
    <dgm:cxn modelId="{0F13B3EB-138C-4957-AA32-D188C06307D5}" type="presOf" srcId="{268D6235-033A-4883-8172-A96DED26C192}" destId="{5D51C950-85AB-4AA1-86C3-3B0C86FA8F43}" srcOrd="0" destOrd="0" presId="urn:microsoft.com/office/officeart/2005/8/layout/hierarchy3"/>
    <dgm:cxn modelId="{141D8110-42D0-4459-8B2A-221C5136CECC}" type="presOf" srcId="{5156E012-D14F-41B6-BE58-565DF1BDCDFB}" destId="{BD7E7749-444A-4B17-9D1F-F2CDC9A3DA36}" srcOrd="0" destOrd="0" presId="urn:microsoft.com/office/officeart/2005/8/layout/hierarchy3"/>
    <dgm:cxn modelId="{ECF289E2-D99C-46B2-A332-4A9C264E317E}" type="presOf" srcId="{390CF782-5BBC-4F73-AE89-F65F806E367D}" destId="{464BA058-A125-4419-A63F-FA720C633D2C}" srcOrd="0" destOrd="0" presId="urn:microsoft.com/office/officeart/2005/8/layout/hierarchy3"/>
    <dgm:cxn modelId="{DFD3C524-7257-447D-9BE7-6FAD3DA6E405}" type="presOf" srcId="{804560AE-C983-457F-9E60-0D71B671E772}" destId="{C09634AA-7751-4F38-A707-D3D4CDFA97B1}" srcOrd="0" destOrd="0" presId="urn:microsoft.com/office/officeart/2005/8/layout/hierarchy3"/>
    <dgm:cxn modelId="{420D9254-4D93-4018-A117-5073EAFF9BCA}" type="presOf" srcId="{A5461215-B38F-43CD-9B23-BF9E5341598E}" destId="{DFC4BA6E-21F9-468C-8441-6DD03A2FB68E}" srcOrd="0" destOrd="0" presId="urn:microsoft.com/office/officeart/2005/8/layout/hierarchy3"/>
    <dgm:cxn modelId="{BF8F1641-73B5-4935-9F46-7CCD4095C3DA}" type="presOf" srcId="{0657DCA9-0BFF-4F35-A012-D33A7CFFCB0E}" destId="{EE52E96B-FA2E-4A96-9147-ABEC6C40E591}" srcOrd="1" destOrd="0" presId="urn:microsoft.com/office/officeart/2005/8/layout/hierarchy3"/>
    <dgm:cxn modelId="{BF978300-FF73-4382-BA79-06E95362A9A3}" type="presOf" srcId="{D8941750-E451-404C-8877-A9FC591F67D9}" destId="{A7905851-1B27-444A-981F-385ABBAA28CE}" srcOrd="0" destOrd="0" presId="urn:microsoft.com/office/officeart/2005/8/layout/hierarchy3"/>
    <dgm:cxn modelId="{F77EF3A6-E4B2-44AE-B33C-B94571781F1A}" srcId="{0657DCA9-0BFF-4F35-A012-D33A7CFFCB0E}" destId="{D8941750-E451-404C-8877-A9FC591F67D9}" srcOrd="1" destOrd="0" parTransId="{27027B37-1122-41F3-9CDA-A494B76736FE}" sibTransId="{0B41F054-AEA2-450B-82E4-0D3B98738059}"/>
    <dgm:cxn modelId="{FF8D45FD-4548-4FD9-B249-4D55E07AD9A7}" srcId="{B3E757CC-86A9-4C2E-9E19-93AD041A1C58}" destId="{A5461215-B38F-43CD-9B23-BF9E5341598E}" srcOrd="0" destOrd="0" parTransId="{390CF782-5BBC-4F73-AE89-F65F806E367D}" sibTransId="{28C14B91-113D-440A-943A-6CD9C03474BF}"/>
    <dgm:cxn modelId="{C372252C-65C2-4E5A-80C0-641B28F51B2A}" srcId="{0657DCA9-0BFF-4F35-A012-D33A7CFFCB0E}" destId="{5264FB74-A397-446C-82C0-9F1D2842BB8A}" srcOrd="0" destOrd="0" parTransId="{9A9BCCA2-E4AD-4AC2-BE72-4BDD528085CD}" sibTransId="{DDC043B0-D32A-4E3F-B819-FB49C0000C9E}"/>
    <dgm:cxn modelId="{FD29A87B-600E-482B-A43D-3DD98FF32AC4}" type="presOf" srcId="{9EA225D9-3489-4753-91E8-D6426F945843}" destId="{79011D9E-7FD7-431A-B64A-A7097906C652}" srcOrd="0" destOrd="0" presId="urn:microsoft.com/office/officeart/2005/8/layout/hierarchy3"/>
    <dgm:cxn modelId="{C75073C8-D293-4EEC-ACAA-27D8446BCA1B}" srcId="{B3E757CC-86A9-4C2E-9E19-93AD041A1C58}" destId="{5156E012-D14F-41B6-BE58-565DF1BDCDFB}" srcOrd="3" destOrd="0" parTransId="{CDF8A280-9E4D-4574-BF0C-87FBC82E8683}" sibTransId="{DF756963-0EFF-4CC7-83EF-1C19D2A1315B}"/>
    <dgm:cxn modelId="{AE1410B1-4A37-450B-9021-80DEBE2A17B1}" srcId="{B3E757CC-86A9-4C2E-9E19-93AD041A1C58}" destId="{275F8797-5A53-4ADB-AFB3-ECA601D00BBB}" srcOrd="2" destOrd="0" parTransId="{9EA225D9-3489-4753-91E8-D6426F945843}" sibTransId="{E5B5A5FA-C432-4F81-B347-150EC5BD72B7}"/>
    <dgm:cxn modelId="{9B3BFBB9-B69D-4AA3-AF9D-E1412E7F221D}" type="presOf" srcId="{A12D7059-145E-473D-AAA8-7355BF9F6035}" destId="{87F576DB-3499-47E7-9CA8-C18FAC3E1F80}" srcOrd="0" destOrd="0" presId="urn:microsoft.com/office/officeart/2005/8/layout/hierarchy3"/>
    <dgm:cxn modelId="{60B66B61-083A-4C11-A94F-8E8A8A633AE8}" srcId="{0657DCA9-0BFF-4F35-A012-D33A7CFFCB0E}" destId="{268D6235-033A-4883-8172-A96DED26C192}" srcOrd="3" destOrd="0" parTransId="{804560AE-C983-457F-9E60-0D71B671E772}" sibTransId="{71CFA052-2B1E-4D11-98CA-DFE01072218C}"/>
    <dgm:cxn modelId="{F89EFD84-9B71-4CCE-A2C4-35621E6456FC}" type="presOf" srcId="{5D45CDC7-9313-47F7-83FD-64DD3DC11466}" destId="{FFCFF017-53D2-4D2F-9307-7D573989DB7C}" srcOrd="0" destOrd="0" presId="urn:microsoft.com/office/officeart/2005/8/layout/hierarchy3"/>
    <dgm:cxn modelId="{7418D432-B52E-4437-9FA9-838BE8DFB8CA}" type="presOf" srcId="{CD54B2A2-3B73-4577-B9B2-4F68540690D3}" destId="{BD879964-DA02-48D4-B6E2-CB09824F5937}" srcOrd="0" destOrd="0" presId="urn:microsoft.com/office/officeart/2005/8/layout/hierarchy3"/>
    <dgm:cxn modelId="{304C9A16-3181-4C06-8953-15068AD572F0}" srcId="{9DB09729-1181-4EC7-AF84-FCE3EA8152D9}" destId="{0657DCA9-0BFF-4F35-A012-D33A7CFFCB0E}" srcOrd="1" destOrd="0" parTransId="{DA0A3A08-BD4B-4273-8171-5E9A461194A0}" sibTransId="{E02F2B8F-1091-43E8-B146-4A942C4CD6B0}"/>
    <dgm:cxn modelId="{134EEC7B-229F-416C-A41D-24F062929C17}" type="presOf" srcId="{3C2C1CC8-21EE-403F-9114-949950C16AD3}" destId="{FB47319E-8A5F-420B-9774-6A74A047B865}" srcOrd="0" destOrd="0" presId="urn:microsoft.com/office/officeart/2005/8/layout/hierarchy3"/>
    <dgm:cxn modelId="{FAA6F961-5A65-4D4D-A37D-BF5DB1FC079B}" type="presOf" srcId="{CDF8A280-9E4D-4574-BF0C-87FBC82E8683}" destId="{7846C8B3-8CF6-4E68-9A8B-F460C521F983}" srcOrd="0" destOrd="0" presId="urn:microsoft.com/office/officeart/2005/8/layout/hierarchy3"/>
    <dgm:cxn modelId="{5D796762-36EB-4C2B-AA22-4239D5835841}" srcId="{CD54B2A2-3B73-4577-B9B2-4F68540690D3}" destId="{A3473B73-29FD-4A99-A4E2-439244170674}" srcOrd="3" destOrd="0" parTransId="{8BE6C39B-3A33-4FC6-9BC3-346C655E2C28}" sibTransId="{94BCBEFB-E03F-41AB-B8E0-D2C9EE049B84}"/>
    <dgm:cxn modelId="{E2FB83CE-9C8F-4972-AE5B-5943B4BCDAF4}" type="presParOf" srcId="{3ED4DAAE-1795-4404-83BF-0D7D86D6EFDC}" destId="{78A3D5DE-95AF-4A45-B475-5BBF8EFC51F1}" srcOrd="0" destOrd="0" presId="urn:microsoft.com/office/officeart/2005/8/layout/hierarchy3"/>
    <dgm:cxn modelId="{B26B601A-38F6-4BB4-B0A1-1D8B33B15FDB}" type="presParOf" srcId="{78A3D5DE-95AF-4A45-B475-5BBF8EFC51F1}" destId="{419BEDB4-37E5-4EFC-9066-F47B9FC57BBD}" srcOrd="0" destOrd="0" presId="urn:microsoft.com/office/officeart/2005/8/layout/hierarchy3"/>
    <dgm:cxn modelId="{F8F311CD-D535-4967-93D7-995D225C2FC5}" type="presParOf" srcId="{419BEDB4-37E5-4EFC-9066-F47B9FC57BBD}" destId="{BD879964-DA02-48D4-B6E2-CB09824F5937}" srcOrd="0" destOrd="0" presId="urn:microsoft.com/office/officeart/2005/8/layout/hierarchy3"/>
    <dgm:cxn modelId="{3901B08D-738C-42BB-BF4D-669D272F9F81}" type="presParOf" srcId="{419BEDB4-37E5-4EFC-9066-F47B9FC57BBD}" destId="{39146F01-239E-4265-BD17-8D7AF71C6551}" srcOrd="1" destOrd="0" presId="urn:microsoft.com/office/officeart/2005/8/layout/hierarchy3"/>
    <dgm:cxn modelId="{25CB7DCA-5C38-4B51-ABE7-5CFCCB58A294}" type="presParOf" srcId="{78A3D5DE-95AF-4A45-B475-5BBF8EFC51F1}" destId="{1E2A6D1C-24B7-42F1-900B-0996C6416402}" srcOrd="1" destOrd="0" presId="urn:microsoft.com/office/officeart/2005/8/layout/hierarchy3"/>
    <dgm:cxn modelId="{6585E5DC-9347-4D78-9BD0-DD5DBF202760}" type="presParOf" srcId="{1E2A6D1C-24B7-42F1-900B-0996C6416402}" destId="{5FAFFA99-F82E-45E6-B5FA-F0F662F530C2}" srcOrd="0" destOrd="0" presId="urn:microsoft.com/office/officeart/2005/8/layout/hierarchy3"/>
    <dgm:cxn modelId="{8891C7A9-D30F-4E23-9130-8FE28366BE76}" type="presParOf" srcId="{1E2A6D1C-24B7-42F1-900B-0996C6416402}" destId="{D9FE5E5B-E21E-470B-AE56-5CFB98300D21}" srcOrd="1" destOrd="0" presId="urn:microsoft.com/office/officeart/2005/8/layout/hierarchy3"/>
    <dgm:cxn modelId="{15E9147E-EB6B-4667-93B4-FC678A4B914F}" type="presParOf" srcId="{1E2A6D1C-24B7-42F1-900B-0996C6416402}" destId="{8F61B0E9-606B-49C9-9E1B-D76ECCD364BB}" srcOrd="2" destOrd="0" presId="urn:microsoft.com/office/officeart/2005/8/layout/hierarchy3"/>
    <dgm:cxn modelId="{E5101F5B-0F72-4A47-AA9E-F25523A2E9EF}" type="presParOf" srcId="{1E2A6D1C-24B7-42F1-900B-0996C6416402}" destId="{87F576DB-3499-47E7-9CA8-C18FAC3E1F80}" srcOrd="3" destOrd="0" presId="urn:microsoft.com/office/officeart/2005/8/layout/hierarchy3"/>
    <dgm:cxn modelId="{A0E8A08B-8F6A-4559-90B6-90F3466F2B8A}" type="presParOf" srcId="{1E2A6D1C-24B7-42F1-900B-0996C6416402}" destId="{AAC49C36-63B1-4B78-9AAF-83B61103EC0B}" srcOrd="4" destOrd="0" presId="urn:microsoft.com/office/officeart/2005/8/layout/hierarchy3"/>
    <dgm:cxn modelId="{8F639099-8509-4C37-8C13-DB004CCDA0E3}" type="presParOf" srcId="{1E2A6D1C-24B7-42F1-900B-0996C6416402}" destId="{177F3351-352B-4538-9000-92330169794D}" srcOrd="5" destOrd="0" presId="urn:microsoft.com/office/officeart/2005/8/layout/hierarchy3"/>
    <dgm:cxn modelId="{7475BC44-53DB-4CF9-A545-90C80CA58B66}" type="presParOf" srcId="{1E2A6D1C-24B7-42F1-900B-0996C6416402}" destId="{424FEAE0-80BA-4E70-B46D-5E1A48ED071A}" srcOrd="6" destOrd="0" presId="urn:microsoft.com/office/officeart/2005/8/layout/hierarchy3"/>
    <dgm:cxn modelId="{71A1D3FE-8E07-401A-B772-159D7B924B4F}" type="presParOf" srcId="{1E2A6D1C-24B7-42F1-900B-0996C6416402}" destId="{E28FFFE4-126D-47B6-BE63-9A952F1C8CEB}" srcOrd="7" destOrd="0" presId="urn:microsoft.com/office/officeart/2005/8/layout/hierarchy3"/>
    <dgm:cxn modelId="{7BBCE7DE-2BB2-4F24-A678-7DD4CE7EA803}" type="presParOf" srcId="{1E2A6D1C-24B7-42F1-900B-0996C6416402}" destId="{51DC99E6-ABEF-4789-9DF6-E1070198308B}" srcOrd="8" destOrd="0" presId="urn:microsoft.com/office/officeart/2005/8/layout/hierarchy3"/>
    <dgm:cxn modelId="{3325618A-C740-4B53-9E1A-A0AF203ACBCD}" type="presParOf" srcId="{1E2A6D1C-24B7-42F1-900B-0996C6416402}" destId="{FB47319E-8A5F-420B-9774-6A74A047B865}" srcOrd="9" destOrd="0" presId="urn:microsoft.com/office/officeart/2005/8/layout/hierarchy3"/>
    <dgm:cxn modelId="{1F3D39F0-AB4B-476B-BE30-3398003168CA}" type="presParOf" srcId="{3ED4DAAE-1795-4404-83BF-0D7D86D6EFDC}" destId="{F3E3203C-529C-46B2-92B6-1FF0C028C083}" srcOrd="1" destOrd="0" presId="urn:microsoft.com/office/officeart/2005/8/layout/hierarchy3"/>
    <dgm:cxn modelId="{BBD39CFE-064C-4DD1-B764-F3E9DC189C21}" type="presParOf" srcId="{F3E3203C-529C-46B2-92B6-1FF0C028C083}" destId="{52880395-D92C-42D8-9980-BA0B1B7F91E5}" srcOrd="0" destOrd="0" presId="urn:microsoft.com/office/officeart/2005/8/layout/hierarchy3"/>
    <dgm:cxn modelId="{5393F7A2-C125-48D1-8C49-49352DBBB439}" type="presParOf" srcId="{52880395-D92C-42D8-9980-BA0B1B7F91E5}" destId="{1A50D4AA-93CE-4606-8BDA-7AD01A7A7FF6}" srcOrd="0" destOrd="0" presId="urn:microsoft.com/office/officeart/2005/8/layout/hierarchy3"/>
    <dgm:cxn modelId="{8EE91A85-456F-4B8E-B1AF-157004697CA0}" type="presParOf" srcId="{52880395-D92C-42D8-9980-BA0B1B7F91E5}" destId="{EE52E96B-FA2E-4A96-9147-ABEC6C40E591}" srcOrd="1" destOrd="0" presId="urn:microsoft.com/office/officeart/2005/8/layout/hierarchy3"/>
    <dgm:cxn modelId="{F580D77F-7BAD-4C47-BAC2-33B8D6D473EE}" type="presParOf" srcId="{F3E3203C-529C-46B2-92B6-1FF0C028C083}" destId="{C7BBA6E4-1A26-45C8-924C-F8ED134BB444}" srcOrd="1" destOrd="0" presId="urn:microsoft.com/office/officeart/2005/8/layout/hierarchy3"/>
    <dgm:cxn modelId="{DC7E6100-C65E-4804-AB63-EB4A48D149AC}" type="presParOf" srcId="{C7BBA6E4-1A26-45C8-924C-F8ED134BB444}" destId="{F953845C-8F72-4A57-90DE-F1D860B07B01}" srcOrd="0" destOrd="0" presId="urn:microsoft.com/office/officeart/2005/8/layout/hierarchy3"/>
    <dgm:cxn modelId="{DEDE0BB0-75C1-42D4-967D-009C8CAB7F44}" type="presParOf" srcId="{C7BBA6E4-1A26-45C8-924C-F8ED134BB444}" destId="{83B62527-982F-4A7D-81E8-7CED7AC9982B}" srcOrd="1" destOrd="0" presId="urn:microsoft.com/office/officeart/2005/8/layout/hierarchy3"/>
    <dgm:cxn modelId="{0360966D-7A5F-49F0-AFBC-35C42741B5F8}" type="presParOf" srcId="{C7BBA6E4-1A26-45C8-924C-F8ED134BB444}" destId="{4BC2FD5E-CEF7-49FD-B7C5-A2855AAB99CE}" srcOrd="2" destOrd="0" presId="urn:microsoft.com/office/officeart/2005/8/layout/hierarchy3"/>
    <dgm:cxn modelId="{A6F05FEC-042D-413B-8767-210779B6A9EC}" type="presParOf" srcId="{C7BBA6E4-1A26-45C8-924C-F8ED134BB444}" destId="{A7905851-1B27-444A-981F-385ABBAA28CE}" srcOrd="3" destOrd="0" presId="urn:microsoft.com/office/officeart/2005/8/layout/hierarchy3"/>
    <dgm:cxn modelId="{A980CD29-1750-49A3-9BC8-314A377CCC25}" type="presParOf" srcId="{C7BBA6E4-1A26-45C8-924C-F8ED134BB444}" destId="{34CE935D-68D8-4250-A73A-85CEADA0AC57}" srcOrd="4" destOrd="0" presId="urn:microsoft.com/office/officeart/2005/8/layout/hierarchy3"/>
    <dgm:cxn modelId="{9587E54C-D128-4E7B-B9E4-103B241DD511}" type="presParOf" srcId="{C7BBA6E4-1A26-45C8-924C-F8ED134BB444}" destId="{B54087AA-8CCD-4276-972B-04CAAF5BE43B}" srcOrd="5" destOrd="0" presId="urn:microsoft.com/office/officeart/2005/8/layout/hierarchy3"/>
    <dgm:cxn modelId="{569F0C4E-EBB3-44E0-BAF1-96D0C7D6070C}" type="presParOf" srcId="{C7BBA6E4-1A26-45C8-924C-F8ED134BB444}" destId="{C09634AA-7751-4F38-A707-D3D4CDFA97B1}" srcOrd="6" destOrd="0" presId="urn:microsoft.com/office/officeart/2005/8/layout/hierarchy3"/>
    <dgm:cxn modelId="{5D18FE11-BCE4-420C-ACB0-86C0BB75115B}" type="presParOf" srcId="{C7BBA6E4-1A26-45C8-924C-F8ED134BB444}" destId="{5D51C950-85AB-4AA1-86C3-3B0C86FA8F43}" srcOrd="7" destOrd="0" presId="urn:microsoft.com/office/officeart/2005/8/layout/hierarchy3"/>
    <dgm:cxn modelId="{D9307A92-082F-4A03-BA1D-E22239CCEB4D}" type="presParOf" srcId="{3ED4DAAE-1795-4404-83BF-0D7D86D6EFDC}" destId="{5A950C37-F34D-46C2-9458-995B093A0F1D}" srcOrd="2" destOrd="0" presId="urn:microsoft.com/office/officeart/2005/8/layout/hierarchy3"/>
    <dgm:cxn modelId="{764B7371-1C58-411D-8101-606D07A7C66C}" type="presParOf" srcId="{5A950C37-F34D-46C2-9458-995B093A0F1D}" destId="{E2BBD75B-9EE5-446F-AB0C-8B59AB4F0ACA}" srcOrd="0" destOrd="0" presId="urn:microsoft.com/office/officeart/2005/8/layout/hierarchy3"/>
    <dgm:cxn modelId="{45D833ED-DF06-49E9-A956-D9FE4B5A2E24}" type="presParOf" srcId="{E2BBD75B-9EE5-446F-AB0C-8B59AB4F0ACA}" destId="{ACA40F5D-5D9B-4299-91FA-B9CF9F66180C}" srcOrd="0" destOrd="0" presId="urn:microsoft.com/office/officeart/2005/8/layout/hierarchy3"/>
    <dgm:cxn modelId="{03445BFA-0913-4437-AF5C-2641BC3687BA}" type="presParOf" srcId="{E2BBD75B-9EE5-446F-AB0C-8B59AB4F0ACA}" destId="{5EBE3370-C5D1-4F41-BDD7-438048CB6DF8}" srcOrd="1" destOrd="0" presId="urn:microsoft.com/office/officeart/2005/8/layout/hierarchy3"/>
    <dgm:cxn modelId="{9F213B07-4F60-4C26-96D1-F679296AD94D}" type="presParOf" srcId="{5A950C37-F34D-46C2-9458-995B093A0F1D}" destId="{83C3A1DB-BF16-4D30-A010-167798C655B4}" srcOrd="1" destOrd="0" presId="urn:microsoft.com/office/officeart/2005/8/layout/hierarchy3"/>
    <dgm:cxn modelId="{A5890413-4876-46A3-A2CF-E3D6C0F60BDE}" type="presParOf" srcId="{83C3A1DB-BF16-4D30-A010-167798C655B4}" destId="{464BA058-A125-4419-A63F-FA720C633D2C}" srcOrd="0" destOrd="0" presId="urn:microsoft.com/office/officeart/2005/8/layout/hierarchy3"/>
    <dgm:cxn modelId="{95975FC7-3D95-47BC-AD47-7F96C6C19D3D}" type="presParOf" srcId="{83C3A1DB-BF16-4D30-A010-167798C655B4}" destId="{DFC4BA6E-21F9-468C-8441-6DD03A2FB68E}" srcOrd="1" destOrd="0" presId="urn:microsoft.com/office/officeart/2005/8/layout/hierarchy3"/>
    <dgm:cxn modelId="{6D4F06E1-5513-4878-9938-AD4176A2C6A7}" type="presParOf" srcId="{83C3A1DB-BF16-4D30-A010-167798C655B4}" destId="{4B2E6245-BA0A-490B-8A99-4F63897A797C}" srcOrd="2" destOrd="0" presId="urn:microsoft.com/office/officeart/2005/8/layout/hierarchy3"/>
    <dgm:cxn modelId="{BF97F7B8-16BF-42A3-81D7-643F2E241787}" type="presParOf" srcId="{83C3A1DB-BF16-4D30-A010-167798C655B4}" destId="{FFCFF017-53D2-4D2F-9307-7D573989DB7C}" srcOrd="3" destOrd="0" presId="urn:microsoft.com/office/officeart/2005/8/layout/hierarchy3"/>
    <dgm:cxn modelId="{A2EDF8A5-50C1-4E20-A5F6-0B05C612DCA7}" type="presParOf" srcId="{83C3A1DB-BF16-4D30-A010-167798C655B4}" destId="{79011D9E-7FD7-431A-B64A-A7097906C652}" srcOrd="4" destOrd="0" presId="urn:microsoft.com/office/officeart/2005/8/layout/hierarchy3"/>
    <dgm:cxn modelId="{D030D564-CC80-44B3-B477-BE4DF4F31192}" type="presParOf" srcId="{83C3A1DB-BF16-4D30-A010-167798C655B4}" destId="{FB8BFDC8-957D-40FA-BDF6-CC3A32C93CC9}" srcOrd="5" destOrd="0" presId="urn:microsoft.com/office/officeart/2005/8/layout/hierarchy3"/>
    <dgm:cxn modelId="{2BC94F7C-8215-439D-B864-87CC46338A9F}" type="presParOf" srcId="{83C3A1DB-BF16-4D30-A010-167798C655B4}" destId="{7846C8B3-8CF6-4E68-9A8B-F460C521F983}" srcOrd="6" destOrd="0" presId="urn:microsoft.com/office/officeart/2005/8/layout/hierarchy3"/>
    <dgm:cxn modelId="{1BE58ED9-9EF4-4349-8522-FC9FDE0F43D1}" type="presParOf" srcId="{83C3A1DB-BF16-4D30-A010-167798C655B4}" destId="{BD7E7749-444A-4B17-9D1F-F2CDC9A3DA36}" srcOrd="7" destOrd="0" presId="urn:microsoft.com/office/officeart/2005/8/layout/hierarchy3"/>
    <dgm:cxn modelId="{2919775C-D3F2-488B-AE30-EBFE0B3FCF77}" type="presParOf" srcId="{83C3A1DB-BF16-4D30-A010-167798C655B4}" destId="{41BAC513-8367-4D9E-817F-D7A2448152EB}" srcOrd="8" destOrd="0" presId="urn:microsoft.com/office/officeart/2005/8/layout/hierarchy3"/>
    <dgm:cxn modelId="{6AC57A42-F624-4670-8258-4692ABB47412}" type="presParOf" srcId="{83C3A1DB-BF16-4D30-A010-167798C655B4}" destId="{725E649D-1DF2-487F-BA9B-4AE481A91D93}" srcOrd="9" destOrd="0" presId="urn:microsoft.com/office/officeart/2005/8/layout/hierarchy3"/>
  </dgm:cxnLst>
  <dgm:bg/>
  <dgm:whole>
    <a:ln w="38100"/>
  </dgm:whole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DB09729-1181-4EC7-AF84-FCE3EA8152D9}" type="doc">
      <dgm:prSet loTypeId="urn:microsoft.com/office/officeart/2005/8/layout/hierarchy3" loCatId="hierarchy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CD54B2A2-3B73-4577-B9B2-4F68540690D3}">
      <dgm:prSet phldrT="[Text]"/>
      <dgm:spPr>
        <a:solidFill>
          <a:srgbClr val="FFF9E6"/>
        </a:solidFill>
        <a:ln w="38100">
          <a:solidFill>
            <a:srgbClr val="970007"/>
          </a:solidFill>
        </a:ln>
      </dgm:spPr>
      <dgm:t>
        <a:bodyPr/>
        <a:lstStyle/>
        <a:p>
          <a:r>
            <a:rPr lang="en-US" i="1" dirty="0" smtClean="0"/>
            <a:t> </a:t>
          </a:r>
          <a:r>
            <a:rPr lang="en-US" i="1" dirty="0" smtClean="0">
              <a:solidFill>
                <a:schemeClr val="bg2"/>
              </a:solidFill>
            </a:rPr>
            <a:t>Planned 2010: Computing </a:t>
          </a:r>
          <a:r>
            <a:rPr lang="en-US" i="1" dirty="0" smtClean="0">
              <a:solidFill>
                <a:schemeClr val="bg2"/>
              </a:solidFill>
            </a:rPr>
            <a:t>and Communications Center</a:t>
          </a:r>
          <a:endParaRPr lang="en-US" i="1" dirty="0">
            <a:solidFill>
              <a:schemeClr val="bg2"/>
            </a:solidFill>
          </a:endParaRPr>
        </a:p>
      </dgm:t>
    </dgm:pt>
    <dgm:pt modelId="{E3EBECB1-5F36-4396-B731-CC22B14644E7}" type="parTrans" cxnId="{EE1798E7-9D64-4BFC-BA30-CF61B7219833}">
      <dgm:prSet/>
      <dgm:spPr/>
      <dgm:t>
        <a:bodyPr/>
        <a:lstStyle/>
        <a:p>
          <a:endParaRPr lang="en-US"/>
        </a:p>
      </dgm:t>
    </dgm:pt>
    <dgm:pt modelId="{E3FFEE9F-8F15-490D-870C-94B353F3A2C7}" type="sibTrans" cxnId="{EE1798E7-9D64-4BFC-BA30-CF61B7219833}">
      <dgm:prSet/>
      <dgm:spPr/>
      <dgm:t>
        <a:bodyPr/>
        <a:lstStyle/>
        <a:p>
          <a:endParaRPr lang="en-US"/>
        </a:p>
      </dgm:t>
    </dgm:pt>
    <dgm:pt modelId="{6CDBF5CE-9BD2-4823-92C6-8CC398D099C7}">
      <dgm:prSet phldrT="[Text]"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i="1" dirty="0" smtClean="0">
              <a:solidFill>
                <a:schemeClr val="bg2"/>
              </a:solidFill>
            </a:rPr>
            <a:t>Support Services</a:t>
          </a:r>
          <a:endParaRPr lang="en-US" i="1" dirty="0">
            <a:solidFill>
              <a:schemeClr val="bg2"/>
            </a:solidFill>
          </a:endParaRPr>
        </a:p>
      </dgm:t>
    </dgm:pt>
    <dgm:pt modelId="{208F1D04-B315-4F0E-BE26-4E67505D075B}" type="parTrans" cxnId="{90351A55-5D58-40D8-9811-CB9A97CF19F8}">
      <dgm:prSet/>
      <dgm:spPr/>
      <dgm:t>
        <a:bodyPr/>
        <a:lstStyle/>
        <a:p>
          <a:endParaRPr lang="en-US"/>
        </a:p>
      </dgm:t>
    </dgm:pt>
    <dgm:pt modelId="{F654A092-2AC8-4C48-A4FB-A96F02FE0AE5}" type="sibTrans" cxnId="{90351A55-5D58-40D8-9811-CB9A97CF19F8}">
      <dgm:prSet/>
      <dgm:spPr/>
      <dgm:t>
        <a:bodyPr/>
        <a:lstStyle/>
        <a:p>
          <a:endParaRPr lang="en-US"/>
        </a:p>
      </dgm:t>
    </dgm:pt>
    <dgm:pt modelId="{0657DCA9-0BFF-4F35-A012-D33A7CFFCB0E}">
      <dgm:prSet phldrT="[Text]"/>
      <dgm:spPr>
        <a:solidFill>
          <a:srgbClr val="FFF9E6"/>
        </a:solidFill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2009:     Academic </a:t>
          </a:r>
          <a:r>
            <a:rPr lang="en-US" dirty="0" smtClean="0"/>
            <a:t>Technology Center</a:t>
          </a:r>
        </a:p>
      </dgm:t>
    </dgm:pt>
    <dgm:pt modelId="{DA0A3A08-BD4B-4273-8171-5E9A461194A0}" type="parTrans" cxnId="{304C9A16-3181-4C06-8953-15068AD572F0}">
      <dgm:prSet/>
      <dgm:spPr/>
      <dgm:t>
        <a:bodyPr/>
        <a:lstStyle/>
        <a:p>
          <a:endParaRPr lang="en-US"/>
        </a:p>
      </dgm:t>
    </dgm:pt>
    <dgm:pt modelId="{E02F2B8F-1091-43E8-B146-4A942C4CD6B0}" type="sibTrans" cxnId="{304C9A16-3181-4C06-8953-15068AD572F0}">
      <dgm:prSet/>
      <dgm:spPr/>
      <dgm:t>
        <a:bodyPr/>
        <a:lstStyle/>
        <a:p>
          <a:endParaRPr lang="en-US"/>
        </a:p>
      </dgm:t>
    </dgm:pt>
    <dgm:pt modelId="{5264FB74-A397-446C-82C0-9F1D2842BB8A}">
      <dgm:prSet phldrT="[Text]"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Technology for Teaching and Learning</a:t>
          </a:r>
          <a:endParaRPr lang="en-US" dirty="0"/>
        </a:p>
      </dgm:t>
    </dgm:pt>
    <dgm:pt modelId="{9A9BCCA2-E4AD-4AC2-BE72-4BDD528085CD}" type="parTrans" cxnId="{C372252C-65C2-4E5A-80C0-641B28F51B2A}">
      <dgm:prSet/>
      <dgm:spPr/>
      <dgm:t>
        <a:bodyPr/>
        <a:lstStyle/>
        <a:p>
          <a:endParaRPr lang="en-US"/>
        </a:p>
      </dgm:t>
    </dgm:pt>
    <dgm:pt modelId="{DDC043B0-D32A-4E3F-B819-FB49C0000C9E}" type="sibTrans" cxnId="{C372252C-65C2-4E5A-80C0-641B28F51B2A}">
      <dgm:prSet/>
      <dgm:spPr/>
      <dgm:t>
        <a:bodyPr/>
        <a:lstStyle/>
        <a:p>
          <a:endParaRPr lang="en-US"/>
        </a:p>
      </dgm:t>
    </dgm:pt>
    <dgm:pt modelId="{B3E757CC-86A9-4C2E-9E19-93AD041A1C58}">
      <dgm:prSet/>
      <dgm:spPr>
        <a:solidFill>
          <a:srgbClr val="FFF9E6"/>
        </a:solidFill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Gordon Library</a:t>
          </a:r>
          <a:endParaRPr lang="en-US" dirty="0"/>
        </a:p>
      </dgm:t>
    </dgm:pt>
    <dgm:pt modelId="{C869A8B5-C6AA-43F1-8FF9-BE95D3D72D6C}" type="parTrans" cxnId="{ED6BD2C3-5136-4AB6-802D-88CAB70669DC}">
      <dgm:prSet/>
      <dgm:spPr/>
      <dgm:t>
        <a:bodyPr/>
        <a:lstStyle/>
        <a:p>
          <a:endParaRPr lang="en-US"/>
        </a:p>
      </dgm:t>
    </dgm:pt>
    <dgm:pt modelId="{A445F6E6-D4ED-41C2-8FEC-A778B0F9C89F}" type="sibTrans" cxnId="{ED6BD2C3-5136-4AB6-802D-88CAB70669DC}">
      <dgm:prSet/>
      <dgm:spPr/>
      <dgm:t>
        <a:bodyPr/>
        <a:lstStyle/>
        <a:p>
          <a:endParaRPr lang="en-US"/>
        </a:p>
      </dgm:t>
    </dgm:pt>
    <dgm:pt modelId="{A5461215-B38F-43CD-9B23-BF9E5341598E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Access Services, ILL</a:t>
          </a:r>
          <a:endParaRPr lang="en-US" dirty="0"/>
        </a:p>
      </dgm:t>
    </dgm:pt>
    <dgm:pt modelId="{390CF782-5BBC-4F73-AE89-F65F806E367D}" type="parTrans" cxnId="{FF8D45FD-4548-4FD9-B249-4D55E07AD9A7}">
      <dgm:prSet/>
      <dgm:spPr/>
      <dgm:t>
        <a:bodyPr/>
        <a:lstStyle/>
        <a:p>
          <a:endParaRPr lang="en-US"/>
        </a:p>
      </dgm:t>
    </dgm:pt>
    <dgm:pt modelId="{28C14B91-113D-440A-943A-6CD9C03474BF}" type="sibTrans" cxnId="{FF8D45FD-4548-4FD9-B249-4D55E07AD9A7}">
      <dgm:prSet/>
      <dgm:spPr/>
      <dgm:t>
        <a:bodyPr/>
        <a:lstStyle/>
        <a:p>
          <a:endParaRPr lang="en-US"/>
        </a:p>
      </dgm:t>
    </dgm:pt>
    <dgm:pt modelId="{5D45CDC7-9313-47F7-83FD-64DD3DC11466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Reference/Instruction</a:t>
          </a:r>
          <a:endParaRPr lang="en-US" dirty="0"/>
        </a:p>
      </dgm:t>
    </dgm:pt>
    <dgm:pt modelId="{B18CF075-05BA-4BC2-A7DA-A856A276C669}" type="parTrans" cxnId="{85C6C5BE-4DEB-4FAD-8CA3-B545B923D1FC}">
      <dgm:prSet/>
      <dgm:spPr/>
      <dgm:t>
        <a:bodyPr/>
        <a:lstStyle/>
        <a:p>
          <a:endParaRPr lang="en-US"/>
        </a:p>
      </dgm:t>
    </dgm:pt>
    <dgm:pt modelId="{58216C2D-1FEA-4E4F-A746-5279D9529C42}" type="sibTrans" cxnId="{85C6C5BE-4DEB-4FAD-8CA3-B545B923D1FC}">
      <dgm:prSet/>
      <dgm:spPr/>
      <dgm:t>
        <a:bodyPr/>
        <a:lstStyle/>
        <a:p>
          <a:endParaRPr lang="en-US"/>
        </a:p>
      </dgm:t>
    </dgm:pt>
    <dgm:pt modelId="{5156E012-D14F-41B6-BE58-565DF1BDCDFB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Archives</a:t>
          </a:r>
          <a:endParaRPr lang="en-US" dirty="0"/>
        </a:p>
      </dgm:t>
    </dgm:pt>
    <dgm:pt modelId="{CDF8A280-9E4D-4574-BF0C-87FBC82E8683}" type="parTrans" cxnId="{C75073C8-D293-4EEC-ACAA-27D8446BCA1B}">
      <dgm:prSet/>
      <dgm:spPr/>
      <dgm:t>
        <a:bodyPr/>
        <a:lstStyle/>
        <a:p>
          <a:endParaRPr lang="en-US"/>
        </a:p>
      </dgm:t>
    </dgm:pt>
    <dgm:pt modelId="{DF756963-0EFF-4CC7-83EF-1C19D2A1315B}" type="sibTrans" cxnId="{C75073C8-D293-4EEC-ACAA-27D8446BCA1B}">
      <dgm:prSet/>
      <dgm:spPr/>
      <dgm:t>
        <a:bodyPr/>
        <a:lstStyle/>
        <a:p>
          <a:endParaRPr lang="en-US"/>
        </a:p>
      </dgm:t>
    </dgm:pt>
    <dgm:pt modelId="{33A8C6F3-D6D0-492E-864B-CE322C4B5878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Systems</a:t>
          </a:r>
          <a:endParaRPr lang="en-US" dirty="0"/>
        </a:p>
      </dgm:t>
    </dgm:pt>
    <dgm:pt modelId="{30FDE849-1C4B-41C3-B5C4-10AC642B25AB}" type="parTrans" cxnId="{1D3B1202-48E1-4F0E-8EA1-E23987E81FB6}">
      <dgm:prSet/>
      <dgm:spPr/>
      <dgm:t>
        <a:bodyPr/>
        <a:lstStyle/>
        <a:p>
          <a:endParaRPr lang="en-US"/>
        </a:p>
      </dgm:t>
    </dgm:pt>
    <dgm:pt modelId="{D6D4F5A8-014C-4E12-89FE-04FE3BA60A89}" type="sibTrans" cxnId="{1D3B1202-48E1-4F0E-8EA1-E23987E81FB6}">
      <dgm:prSet/>
      <dgm:spPr/>
      <dgm:t>
        <a:bodyPr/>
        <a:lstStyle/>
        <a:p>
          <a:endParaRPr lang="en-US"/>
        </a:p>
      </dgm:t>
    </dgm:pt>
    <dgm:pt modelId="{200F6D44-6D74-49B3-ADF6-8E30CC70B77A}">
      <dgm:prSet/>
      <dgm:spPr>
        <a:solidFill>
          <a:schemeClr val="accent2">
            <a:tint val="40000"/>
            <a:hueOff val="0"/>
            <a:satOff val="0"/>
            <a:lumOff val="0"/>
          </a:schemeClr>
        </a:solidFill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Software Applications</a:t>
          </a:r>
          <a:endParaRPr lang="en-US" dirty="0"/>
        </a:p>
      </dgm:t>
    </dgm:pt>
    <dgm:pt modelId="{53184BDC-6EBD-46F0-8946-70561ED1EE34}" type="sibTrans" cxnId="{A6860C62-EFDA-441A-9547-81F804471139}">
      <dgm:prSet/>
      <dgm:spPr/>
      <dgm:t>
        <a:bodyPr/>
        <a:lstStyle/>
        <a:p>
          <a:endParaRPr lang="en-US"/>
        </a:p>
      </dgm:t>
    </dgm:pt>
    <dgm:pt modelId="{899DF97D-76FF-42E8-96E0-E73FC2302F37}" type="parTrans" cxnId="{A6860C62-EFDA-441A-9547-81F804471139}">
      <dgm:prSet/>
      <dgm:spPr/>
      <dgm:t>
        <a:bodyPr/>
        <a:lstStyle/>
        <a:p>
          <a:endParaRPr lang="en-US"/>
        </a:p>
      </dgm:t>
    </dgm:pt>
    <dgm:pt modelId="{275F8797-5A53-4ADB-AFB3-ECA601D00BBB}">
      <dgm:prSet/>
      <dgm:spPr>
        <a:ln w="38100">
          <a:solidFill>
            <a:srgbClr val="970007"/>
          </a:solidFill>
        </a:ln>
      </dgm:spPr>
      <dgm:t>
        <a:bodyPr/>
        <a:lstStyle/>
        <a:p>
          <a:r>
            <a:rPr lang="en-US" dirty="0" smtClean="0"/>
            <a:t>Collection Management</a:t>
          </a:r>
          <a:endParaRPr lang="en-US" dirty="0"/>
        </a:p>
      </dgm:t>
    </dgm:pt>
    <dgm:pt modelId="{E5B5A5FA-C432-4F81-B347-150EC5BD72B7}" type="sibTrans" cxnId="{AE1410B1-4A37-450B-9021-80DEBE2A17B1}">
      <dgm:prSet/>
      <dgm:spPr/>
      <dgm:t>
        <a:bodyPr/>
        <a:lstStyle/>
        <a:p>
          <a:endParaRPr lang="en-US"/>
        </a:p>
      </dgm:t>
    </dgm:pt>
    <dgm:pt modelId="{9EA225D9-3489-4753-91E8-D6426F945843}" type="parTrans" cxnId="{AE1410B1-4A37-450B-9021-80DEBE2A17B1}">
      <dgm:prSet/>
      <dgm:spPr/>
      <dgm:t>
        <a:bodyPr/>
        <a:lstStyle/>
        <a:p>
          <a:endParaRPr lang="en-US"/>
        </a:p>
      </dgm:t>
    </dgm:pt>
    <dgm:pt modelId="{3ED4DAAE-1795-4404-83BF-0D7D86D6EFDC}" type="pres">
      <dgm:prSet presAssocID="{9DB09729-1181-4EC7-AF84-FCE3EA8152D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8A3D5DE-95AF-4A45-B475-5BBF8EFC51F1}" type="pres">
      <dgm:prSet presAssocID="{CD54B2A2-3B73-4577-B9B2-4F68540690D3}" presName="root" presStyleCnt="0"/>
      <dgm:spPr/>
    </dgm:pt>
    <dgm:pt modelId="{419BEDB4-37E5-4EFC-9066-F47B9FC57BBD}" type="pres">
      <dgm:prSet presAssocID="{CD54B2A2-3B73-4577-B9B2-4F68540690D3}" presName="rootComposite" presStyleCnt="0"/>
      <dgm:spPr/>
    </dgm:pt>
    <dgm:pt modelId="{BD879964-DA02-48D4-B6E2-CB09824F5937}" type="pres">
      <dgm:prSet presAssocID="{CD54B2A2-3B73-4577-B9B2-4F68540690D3}" presName="rootText" presStyleLbl="node1" presStyleIdx="0" presStyleCnt="3" custScaleY="123599"/>
      <dgm:spPr/>
      <dgm:t>
        <a:bodyPr/>
        <a:lstStyle/>
        <a:p>
          <a:endParaRPr lang="en-US"/>
        </a:p>
      </dgm:t>
    </dgm:pt>
    <dgm:pt modelId="{39146F01-239E-4265-BD17-8D7AF71C6551}" type="pres">
      <dgm:prSet presAssocID="{CD54B2A2-3B73-4577-B9B2-4F68540690D3}" presName="rootConnector" presStyleLbl="node1" presStyleIdx="0" presStyleCnt="3"/>
      <dgm:spPr/>
      <dgm:t>
        <a:bodyPr/>
        <a:lstStyle/>
        <a:p>
          <a:endParaRPr lang="en-US"/>
        </a:p>
      </dgm:t>
    </dgm:pt>
    <dgm:pt modelId="{1E2A6D1C-24B7-42F1-900B-0996C6416402}" type="pres">
      <dgm:prSet presAssocID="{CD54B2A2-3B73-4577-B9B2-4F68540690D3}" presName="childShape" presStyleCnt="0"/>
      <dgm:spPr/>
    </dgm:pt>
    <dgm:pt modelId="{5FAFFA99-F82E-45E6-B5FA-F0F662F530C2}" type="pres">
      <dgm:prSet presAssocID="{208F1D04-B315-4F0E-BE26-4E67505D075B}" presName="Name13" presStyleLbl="parChTrans1D2" presStyleIdx="0" presStyleCnt="8"/>
      <dgm:spPr/>
      <dgm:t>
        <a:bodyPr/>
        <a:lstStyle/>
        <a:p>
          <a:endParaRPr lang="en-US"/>
        </a:p>
      </dgm:t>
    </dgm:pt>
    <dgm:pt modelId="{D9FE5E5B-E21E-470B-AE56-5CFB98300D21}" type="pres">
      <dgm:prSet presAssocID="{6CDBF5CE-9BD2-4823-92C6-8CC398D099C7}" presName="childText" presStyleLbl="bgAcc1" presStyleIdx="0" presStyleCnt="8" custScaleX="159503" custScaleY="5187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3E3203C-529C-46B2-92B6-1FF0C028C083}" type="pres">
      <dgm:prSet presAssocID="{0657DCA9-0BFF-4F35-A012-D33A7CFFCB0E}" presName="root" presStyleCnt="0"/>
      <dgm:spPr/>
    </dgm:pt>
    <dgm:pt modelId="{52880395-D92C-42D8-9980-BA0B1B7F91E5}" type="pres">
      <dgm:prSet presAssocID="{0657DCA9-0BFF-4F35-A012-D33A7CFFCB0E}" presName="rootComposite" presStyleCnt="0"/>
      <dgm:spPr/>
    </dgm:pt>
    <dgm:pt modelId="{1A50D4AA-93CE-4606-8BDA-7AD01A7A7FF6}" type="pres">
      <dgm:prSet presAssocID="{0657DCA9-0BFF-4F35-A012-D33A7CFFCB0E}" presName="rootText" presStyleLbl="node1" presStyleIdx="1" presStyleCnt="3" custScaleY="123599"/>
      <dgm:spPr/>
      <dgm:t>
        <a:bodyPr/>
        <a:lstStyle/>
        <a:p>
          <a:endParaRPr lang="en-US"/>
        </a:p>
      </dgm:t>
    </dgm:pt>
    <dgm:pt modelId="{EE52E96B-FA2E-4A96-9147-ABEC6C40E591}" type="pres">
      <dgm:prSet presAssocID="{0657DCA9-0BFF-4F35-A012-D33A7CFFCB0E}" presName="rootConnector" presStyleLbl="node1" presStyleIdx="1" presStyleCnt="3"/>
      <dgm:spPr/>
      <dgm:t>
        <a:bodyPr/>
        <a:lstStyle/>
        <a:p>
          <a:endParaRPr lang="en-US"/>
        </a:p>
      </dgm:t>
    </dgm:pt>
    <dgm:pt modelId="{C7BBA6E4-1A26-45C8-924C-F8ED134BB444}" type="pres">
      <dgm:prSet presAssocID="{0657DCA9-0BFF-4F35-A012-D33A7CFFCB0E}" presName="childShape" presStyleCnt="0"/>
      <dgm:spPr/>
    </dgm:pt>
    <dgm:pt modelId="{F953845C-8F72-4A57-90DE-F1D860B07B01}" type="pres">
      <dgm:prSet presAssocID="{9A9BCCA2-E4AD-4AC2-BE72-4BDD528085CD}" presName="Name13" presStyleLbl="parChTrans1D2" presStyleIdx="1" presStyleCnt="8"/>
      <dgm:spPr/>
      <dgm:t>
        <a:bodyPr/>
        <a:lstStyle/>
        <a:p>
          <a:endParaRPr lang="en-US"/>
        </a:p>
      </dgm:t>
    </dgm:pt>
    <dgm:pt modelId="{83B62527-982F-4A7D-81E8-7CED7AC9982B}" type="pres">
      <dgm:prSet presAssocID="{5264FB74-A397-446C-82C0-9F1D2842BB8A}" presName="childText" presStyleLbl="bgAcc1" presStyleIdx="1" presStyleCnt="8" custScaleX="162635" custScaleY="51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CE935D-68D8-4250-A73A-85CEADA0AC57}" type="pres">
      <dgm:prSet presAssocID="{899DF97D-76FF-42E8-96E0-E73FC2302F37}" presName="Name13" presStyleLbl="parChTrans1D2" presStyleIdx="2" presStyleCnt="8"/>
      <dgm:spPr/>
      <dgm:t>
        <a:bodyPr/>
        <a:lstStyle/>
        <a:p>
          <a:endParaRPr lang="en-US"/>
        </a:p>
      </dgm:t>
    </dgm:pt>
    <dgm:pt modelId="{B54087AA-8CCD-4276-972B-04CAAF5BE43B}" type="pres">
      <dgm:prSet presAssocID="{200F6D44-6D74-49B3-ADF6-8E30CC70B77A}" presName="childText" presStyleLbl="bgAcc1" presStyleIdx="2" presStyleCnt="8" custScaleX="162635" custScaleY="51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950C37-F34D-46C2-9458-995B093A0F1D}" type="pres">
      <dgm:prSet presAssocID="{B3E757CC-86A9-4C2E-9E19-93AD041A1C58}" presName="root" presStyleCnt="0"/>
      <dgm:spPr/>
    </dgm:pt>
    <dgm:pt modelId="{E2BBD75B-9EE5-446F-AB0C-8B59AB4F0ACA}" type="pres">
      <dgm:prSet presAssocID="{B3E757CC-86A9-4C2E-9E19-93AD041A1C58}" presName="rootComposite" presStyleCnt="0"/>
      <dgm:spPr/>
    </dgm:pt>
    <dgm:pt modelId="{ACA40F5D-5D9B-4299-91FA-B9CF9F66180C}" type="pres">
      <dgm:prSet presAssocID="{B3E757CC-86A9-4C2E-9E19-93AD041A1C58}" presName="rootText" presStyleLbl="node1" presStyleIdx="2" presStyleCnt="3" custScaleY="123599"/>
      <dgm:spPr/>
      <dgm:t>
        <a:bodyPr/>
        <a:lstStyle/>
        <a:p>
          <a:endParaRPr lang="en-US"/>
        </a:p>
      </dgm:t>
    </dgm:pt>
    <dgm:pt modelId="{5EBE3370-C5D1-4F41-BDD7-438048CB6DF8}" type="pres">
      <dgm:prSet presAssocID="{B3E757CC-86A9-4C2E-9E19-93AD041A1C58}" presName="rootConnector" presStyleLbl="node1" presStyleIdx="2" presStyleCnt="3"/>
      <dgm:spPr/>
      <dgm:t>
        <a:bodyPr/>
        <a:lstStyle/>
        <a:p>
          <a:endParaRPr lang="en-US"/>
        </a:p>
      </dgm:t>
    </dgm:pt>
    <dgm:pt modelId="{83C3A1DB-BF16-4D30-A010-167798C655B4}" type="pres">
      <dgm:prSet presAssocID="{B3E757CC-86A9-4C2E-9E19-93AD041A1C58}" presName="childShape" presStyleCnt="0"/>
      <dgm:spPr/>
    </dgm:pt>
    <dgm:pt modelId="{464BA058-A125-4419-A63F-FA720C633D2C}" type="pres">
      <dgm:prSet presAssocID="{390CF782-5BBC-4F73-AE89-F65F806E367D}" presName="Name13" presStyleLbl="parChTrans1D2" presStyleIdx="3" presStyleCnt="8"/>
      <dgm:spPr/>
      <dgm:t>
        <a:bodyPr/>
        <a:lstStyle/>
        <a:p>
          <a:endParaRPr lang="en-US"/>
        </a:p>
      </dgm:t>
    </dgm:pt>
    <dgm:pt modelId="{DFC4BA6E-21F9-468C-8441-6DD03A2FB68E}" type="pres">
      <dgm:prSet presAssocID="{A5461215-B38F-43CD-9B23-BF9E5341598E}" presName="childText" presStyleLbl="bgAcc1" presStyleIdx="3" presStyleCnt="8" custScaleX="156028" custScaleY="48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2E6245-BA0A-490B-8A99-4F63897A797C}" type="pres">
      <dgm:prSet presAssocID="{B18CF075-05BA-4BC2-A7DA-A856A276C669}" presName="Name13" presStyleLbl="parChTrans1D2" presStyleIdx="4" presStyleCnt="8"/>
      <dgm:spPr/>
      <dgm:t>
        <a:bodyPr/>
        <a:lstStyle/>
        <a:p>
          <a:endParaRPr lang="en-US"/>
        </a:p>
      </dgm:t>
    </dgm:pt>
    <dgm:pt modelId="{FFCFF017-53D2-4D2F-9307-7D573989DB7C}" type="pres">
      <dgm:prSet presAssocID="{5D45CDC7-9313-47F7-83FD-64DD3DC11466}" presName="childText" presStyleLbl="bgAcc1" presStyleIdx="4" presStyleCnt="8" custScaleX="156028" custScaleY="48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11D9E-7FD7-431A-B64A-A7097906C652}" type="pres">
      <dgm:prSet presAssocID="{9EA225D9-3489-4753-91E8-D6426F945843}" presName="Name13" presStyleLbl="parChTrans1D2" presStyleIdx="5" presStyleCnt="8"/>
      <dgm:spPr/>
      <dgm:t>
        <a:bodyPr/>
        <a:lstStyle/>
        <a:p>
          <a:endParaRPr lang="en-US"/>
        </a:p>
      </dgm:t>
    </dgm:pt>
    <dgm:pt modelId="{FB8BFDC8-957D-40FA-BDF6-CC3A32C93CC9}" type="pres">
      <dgm:prSet presAssocID="{275F8797-5A53-4ADB-AFB3-ECA601D00BBB}" presName="childText" presStyleLbl="bgAcc1" presStyleIdx="5" presStyleCnt="8" custScaleX="156028" custScaleY="48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46C8B3-8CF6-4E68-9A8B-F460C521F983}" type="pres">
      <dgm:prSet presAssocID="{CDF8A280-9E4D-4574-BF0C-87FBC82E8683}" presName="Name13" presStyleLbl="parChTrans1D2" presStyleIdx="6" presStyleCnt="8"/>
      <dgm:spPr/>
      <dgm:t>
        <a:bodyPr/>
        <a:lstStyle/>
        <a:p>
          <a:endParaRPr lang="en-US"/>
        </a:p>
      </dgm:t>
    </dgm:pt>
    <dgm:pt modelId="{BD7E7749-444A-4B17-9D1F-F2CDC9A3DA36}" type="pres">
      <dgm:prSet presAssocID="{5156E012-D14F-41B6-BE58-565DF1BDCDFB}" presName="childText" presStyleLbl="bgAcc1" presStyleIdx="6" presStyleCnt="8" custScaleX="156028" custScaleY="4864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BAC513-8367-4D9E-817F-D7A2448152EB}" type="pres">
      <dgm:prSet presAssocID="{30FDE849-1C4B-41C3-B5C4-10AC642B25AB}" presName="Name13" presStyleLbl="parChTrans1D2" presStyleIdx="7" presStyleCnt="8"/>
      <dgm:spPr/>
      <dgm:t>
        <a:bodyPr/>
        <a:lstStyle/>
        <a:p>
          <a:endParaRPr lang="en-US"/>
        </a:p>
      </dgm:t>
    </dgm:pt>
    <dgm:pt modelId="{725E649D-1DF2-487F-BA9B-4AE481A91D93}" type="pres">
      <dgm:prSet presAssocID="{33A8C6F3-D6D0-492E-864B-CE322C4B5878}" presName="childText" presStyleLbl="bgAcc1" presStyleIdx="7" presStyleCnt="8" custScaleX="160401" custScaleY="49240" custLinFactNeighborX="-72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351A55-5D58-40D8-9811-CB9A97CF19F8}" srcId="{CD54B2A2-3B73-4577-B9B2-4F68540690D3}" destId="{6CDBF5CE-9BD2-4823-92C6-8CC398D099C7}" srcOrd="0" destOrd="0" parTransId="{208F1D04-B315-4F0E-BE26-4E67505D075B}" sibTransId="{F654A092-2AC8-4C48-A4FB-A96F02FE0AE5}"/>
    <dgm:cxn modelId="{72970664-6C3F-4F60-A24C-F13DEC17DA5A}" type="presOf" srcId="{390CF782-5BBC-4F73-AE89-F65F806E367D}" destId="{464BA058-A125-4419-A63F-FA720C633D2C}" srcOrd="0" destOrd="0" presId="urn:microsoft.com/office/officeart/2005/8/layout/hierarchy3"/>
    <dgm:cxn modelId="{B19A1238-F0F8-4906-8EF7-E5190970BB46}" type="presOf" srcId="{CD54B2A2-3B73-4577-B9B2-4F68540690D3}" destId="{39146F01-239E-4265-BD17-8D7AF71C6551}" srcOrd="1" destOrd="0" presId="urn:microsoft.com/office/officeart/2005/8/layout/hierarchy3"/>
    <dgm:cxn modelId="{D7A80028-7087-47CF-9294-1FD6C51E46A8}" type="presOf" srcId="{B3E757CC-86A9-4C2E-9E19-93AD041A1C58}" destId="{5EBE3370-C5D1-4F41-BDD7-438048CB6DF8}" srcOrd="1" destOrd="0" presId="urn:microsoft.com/office/officeart/2005/8/layout/hierarchy3"/>
    <dgm:cxn modelId="{AE1410B1-4A37-450B-9021-80DEBE2A17B1}" srcId="{B3E757CC-86A9-4C2E-9E19-93AD041A1C58}" destId="{275F8797-5A53-4ADB-AFB3-ECA601D00BBB}" srcOrd="2" destOrd="0" parTransId="{9EA225D9-3489-4753-91E8-D6426F945843}" sibTransId="{E5B5A5FA-C432-4F81-B347-150EC5BD72B7}"/>
    <dgm:cxn modelId="{67EB5192-4D36-4628-ACD3-FFFE807FC099}" type="presOf" srcId="{9A9BCCA2-E4AD-4AC2-BE72-4BDD528085CD}" destId="{F953845C-8F72-4A57-90DE-F1D860B07B01}" srcOrd="0" destOrd="0" presId="urn:microsoft.com/office/officeart/2005/8/layout/hierarchy3"/>
    <dgm:cxn modelId="{8CE3EE20-37BD-484F-963E-CE0CA082950F}" type="presOf" srcId="{899DF97D-76FF-42E8-96E0-E73FC2302F37}" destId="{34CE935D-68D8-4250-A73A-85CEADA0AC57}" srcOrd="0" destOrd="0" presId="urn:microsoft.com/office/officeart/2005/8/layout/hierarchy3"/>
    <dgm:cxn modelId="{3C4C38CA-E851-4F37-9DD9-6DA601307563}" type="presOf" srcId="{6CDBF5CE-9BD2-4823-92C6-8CC398D099C7}" destId="{D9FE5E5B-E21E-470B-AE56-5CFB98300D21}" srcOrd="0" destOrd="0" presId="urn:microsoft.com/office/officeart/2005/8/layout/hierarchy3"/>
    <dgm:cxn modelId="{85C6C5BE-4DEB-4FAD-8CA3-B545B923D1FC}" srcId="{B3E757CC-86A9-4C2E-9E19-93AD041A1C58}" destId="{5D45CDC7-9313-47F7-83FD-64DD3DC11466}" srcOrd="1" destOrd="0" parTransId="{B18CF075-05BA-4BC2-A7DA-A856A276C669}" sibTransId="{58216C2D-1FEA-4E4F-A746-5279D9529C42}"/>
    <dgm:cxn modelId="{6758DD27-03A6-4948-A64B-E5E038A7D494}" type="presOf" srcId="{30FDE849-1C4B-41C3-B5C4-10AC642B25AB}" destId="{41BAC513-8367-4D9E-817F-D7A2448152EB}" srcOrd="0" destOrd="0" presId="urn:microsoft.com/office/officeart/2005/8/layout/hierarchy3"/>
    <dgm:cxn modelId="{7C889FA5-F0E6-433B-86C8-41BB3C3EDE07}" type="presOf" srcId="{9EA225D9-3489-4753-91E8-D6426F945843}" destId="{79011D9E-7FD7-431A-B64A-A7097906C652}" srcOrd="0" destOrd="0" presId="urn:microsoft.com/office/officeart/2005/8/layout/hierarchy3"/>
    <dgm:cxn modelId="{304C9A16-3181-4C06-8953-15068AD572F0}" srcId="{9DB09729-1181-4EC7-AF84-FCE3EA8152D9}" destId="{0657DCA9-0BFF-4F35-A012-D33A7CFFCB0E}" srcOrd="1" destOrd="0" parTransId="{DA0A3A08-BD4B-4273-8171-5E9A461194A0}" sibTransId="{E02F2B8F-1091-43E8-B146-4A942C4CD6B0}"/>
    <dgm:cxn modelId="{1D3B1202-48E1-4F0E-8EA1-E23987E81FB6}" srcId="{B3E757CC-86A9-4C2E-9E19-93AD041A1C58}" destId="{33A8C6F3-D6D0-492E-864B-CE322C4B5878}" srcOrd="4" destOrd="0" parTransId="{30FDE849-1C4B-41C3-B5C4-10AC642B25AB}" sibTransId="{D6D4F5A8-014C-4E12-89FE-04FE3BA60A89}"/>
    <dgm:cxn modelId="{2A569960-29B7-46A2-8EB6-295DABCFC45B}" type="presOf" srcId="{0657DCA9-0BFF-4F35-A012-D33A7CFFCB0E}" destId="{EE52E96B-FA2E-4A96-9147-ABEC6C40E591}" srcOrd="1" destOrd="0" presId="urn:microsoft.com/office/officeart/2005/8/layout/hierarchy3"/>
    <dgm:cxn modelId="{F21D8548-27F6-42DF-9581-A6FA49F3E647}" type="presOf" srcId="{5264FB74-A397-446C-82C0-9F1D2842BB8A}" destId="{83B62527-982F-4A7D-81E8-7CED7AC9982B}" srcOrd="0" destOrd="0" presId="urn:microsoft.com/office/officeart/2005/8/layout/hierarchy3"/>
    <dgm:cxn modelId="{E2DF40A8-A8FC-416C-A145-3E762B391DFF}" type="presOf" srcId="{0657DCA9-0BFF-4F35-A012-D33A7CFFCB0E}" destId="{1A50D4AA-93CE-4606-8BDA-7AD01A7A7FF6}" srcOrd="0" destOrd="0" presId="urn:microsoft.com/office/officeart/2005/8/layout/hierarchy3"/>
    <dgm:cxn modelId="{ED6BD2C3-5136-4AB6-802D-88CAB70669DC}" srcId="{9DB09729-1181-4EC7-AF84-FCE3EA8152D9}" destId="{B3E757CC-86A9-4C2E-9E19-93AD041A1C58}" srcOrd="2" destOrd="0" parTransId="{C869A8B5-C6AA-43F1-8FF9-BE95D3D72D6C}" sibTransId="{A445F6E6-D4ED-41C2-8FEC-A778B0F9C89F}"/>
    <dgm:cxn modelId="{1308D744-9E3E-43EF-97E2-915F513ACA12}" type="presOf" srcId="{200F6D44-6D74-49B3-ADF6-8E30CC70B77A}" destId="{B54087AA-8CCD-4276-972B-04CAAF5BE43B}" srcOrd="0" destOrd="0" presId="urn:microsoft.com/office/officeart/2005/8/layout/hierarchy3"/>
    <dgm:cxn modelId="{67F741E3-B326-4209-8B58-C7AAF1748BAD}" type="presOf" srcId="{B18CF075-05BA-4BC2-A7DA-A856A276C669}" destId="{4B2E6245-BA0A-490B-8A99-4F63897A797C}" srcOrd="0" destOrd="0" presId="urn:microsoft.com/office/officeart/2005/8/layout/hierarchy3"/>
    <dgm:cxn modelId="{EE1798E7-9D64-4BFC-BA30-CF61B7219833}" srcId="{9DB09729-1181-4EC7-AF84-FCE3EA8152D9}" destId="{CD54B2A2-3B73-4577-B9B2-4F68540690D3}" srcOrd="0" destOrd="0" parTransId="{E3EBECB1-5F36-4396-B731-CC22B14644E7}" sibTransId="{E3FFEE9F-8F15-490D-870C-94B353F3A2C7}"/>
    <dgm:cxn modelId="{57F593BB-9166-4918-9C5B-27EF9DAFC11B}" type="presOf" srcId="{B3E757CC-86A9-4C2E-9E19-93AD041A1C58}" destId="{ACA40F5D-5D9B-4299-91FA-B9CF9F66180C}" srcOrd="0" destOrd="0" presId="urn:microsoft.com/office/officeart/2005/8/layout/hierarchy3"/>
    <dgm:cxn modelId="{A6860C62-EFDA-441A-9547-81F804471139}" srcId="{0657DCA9-0BFF-4F35-A012-D33A7CFFCB0E}" destId="{200F6D44-6D74-49B3-ADF6-8E30CC70B77A}" srcOrd="1" destOrd="0" parTransId="{899DF97D-76FF-42E8-96E0-E73FC2302F37}" sibTransId="{53184BDC-6EBD-46F0-8946-70561ED1EE34}"/>
    <dgm:cxn modelId="{D0440B21-EC4B-4B30-A945-FF2A6BE335F7}" type="presOf" srcId="{5156E012-D14F-41B6-BE58-565DF1BDCDFB}" destId="{BD7E7749-444A-4B17-9D1F-F2CDC9A3DA36}" srcOrd="0" destOrd="0" presId="urn:microsoft.com/office/officeart/2005/8/layout/hierarchy3"/>
    <dgm:cxn modelId="{8F056E9E-810A-4C11-9CB7-01A2952296CE}" type="presOf" srcId="{9DB09729-1181-4EC7-AF84-FCE3EA8152D9}" destId="{3ED4DAAE-1795-4404-83BF-0D7D86D6EFDC}" srcOrd="0" destOrd="0" presId="urn:microsoft.com/office/officeart/2005/8/layout/hierarchy3"/>
    <dgm:cxn modelId="{BBAE2A35-7BA9-4C1D-A4E2-CEBA358CD698}" type="presOf" srcId="{5D45CDC7-9313-47F7-83FD-64DD3DC11466}" destId="{FFCFF017-53D2-4D2F-9307-7D573989DB7C}" srcOrd="0" destOrd="0" presId="urn:microsoft.com/office/officeart/2005/8/layout/hierarchy3"/>
    <dgm:cxn modelId="{52348B19-9B94-45D6-B23D-7D64921768CF}" type="presOf" srcId="{CD54B2A2-3B73-4577-B9B2-4F68540690D3}" destId="{BD879964-DA02-48D4-B6E2-CB09824F5937}" srcOrd="0" destOrd="0" presId="urn:microsoft.com/office/officeart/2005/8/layout/hierarchy3"/>
    <dgm:cxn modelId="{E9107552-A28F-4680-95C7-B0F582C58519}" type="presOf" srcId="{275F8797-5A53-4ADB-AFB3-ECA601D00BBB}" destId="{FB8BFDC8-957D-40FA-BDF6-CC3A32C93CC9}" srcOrd="0" destOrd="0" presId="urn:microsoft.com/office/officeart/2005/8/layout/hierarchy3"/>
    <dgm:cxn modelId="{5FCD20A2-5A3A-4026-A691-F4CFBF56A3A1}" type="presOf" srcId="{A5461215-B38F-43CD-9B23-BF9E5341598E}" destId="{DFC4BA6E-21F9-468C-8441-6DD03A2FB68E}" srcOrd="0" destOrd="0" presId="urn:microsoft.com/office/officeart/2005/8/layout/hierarchy3"/>
    <dgm:cxn modelId="{C75073C8-D293-4EEC-ACAA-27D8446BCA1B}" srcId="{B3E757CC-86A9-4C2E-9E19-93AD041A1C58}" destId="{5156E012-D14F-41B6-BE58-565DF1BDCDFB}" srcOrd="3" destOrd="0" parTransId="{CDF8A280-9E4D-4574-BF0C-87FBC82E8683}" sibTransId="{DF756963-0EFF-4CC7-83EF-1C19D2A1315B}"/>
    <dgm:cxn modelId="{9C8657FD-8458-432E-BC3A-A9304EBB3041}" type="presOf" srcId="{CDF8A280-9E4D-4574-BF0C-87FBC82E8683}" destId="{7846C8B3-8CF6-4E68-9A8B-F460C521F983}" srcOrd="0" destOrd="0" presId="urn:microsoft.com/office/officeart/2005/8/layout/hierarchy3"/>
    <dgm:cxn modelId="{E5B7FD5B-3BB8-4535-B9B5-2B1924937E12}" type="presOf" srcId="{208F1D04-B315-4F0E-BE26-4E67505D075B}" destId="{5FAFFA99-F82E-45E6-B5FA-F0F662F530C2}" srcOrd="0" destOrd="0" presId="urn:microsoft.com/office/officeart/2005/8/layout/hierarchy3"/>
    <dgm:cxn modelId="{C372252C-65C2-4E5A-80C0-641B28F51B2A}" srcId="{0657DCA9-0BFF-4F35-A012-D33A7CFFCB0E}" destId="{5264FB74-A397-446C-82C0-9F1D2842BB8A}" srcOrd="0" destOrd="0" parTransId="{9A9BCCA2-E4AD-4AC2-BE72-4BDD528085CD}" sibTransId="{DDC043B0-D32A-4E3F-B819-FB49C0000C9E}"/>
    <dgm:cxn modelId="{FF8D45FD-4548-4FD9-B249-4D55E07AD9A7}" srcId="{B3E757CC-86A9-4C2E-9E19-93AD041A1C58}" destId="{A5461215-B38F-43CD-9B23-BF9E5341598E}" srcOrd="0" destOrd="0" parTransId="{390CF782-5BBC-4F73-AE89-F65F806E367D}" sibTransId="{28C14B91-113D-440A-943A-6CD9C03474BF}"/>
    <dgm:cxn modelId="{CB150978-678A-405E-8B8B-0BC1470B0145}" type="presOf" srcId="{33A8C6F3-D6D0-492E-864B-CE322C4B5878}" destId="{725E649D-1DF2-487F-BA9B-4AE481A91D93}" srcOrd="0" destOrd="0" presId="urn:microsoft.com/office/officeart/2005/8/layout/hierarchy3"/>
    <dgm:cxn modelId="{BBD52291-38CD-465A-B3A5-5C3756D6A4B9}" type="presParOf" srcId="{3ED4DAAE-1795-4404-83BF-0D7D86D6EFDC}" destId="{78A3D5DE-95AF-4A45-B475-5BBF8EFC51F1}" srcOrd="0" destOrd="0" presId="urn:microsoft.com/office/officeart/2005/8/layout/hierarchy3"/>
    <dgm:cxn modelId="{1C241DD7-BF45-4125-A0A6-E5D6AD64234E}" type="presParOf" srcId="{78A3D5DE-95AF-4A45-B475-5BBF8EFC51F1}" destId="{419BEDB4-37E5-4EFC-9066-F47B9FC57BBD}" srcOrd="0" destOrd="0" presId="urn:microsoft.com/office/officeart/2005/8/layout/hierarchy3"/>
    <dgm:cxn modelId="{B4541598-3F2B-4EE8-B856-19BF322EA892}" type="presParOf" srcId="{419BEDB4-37E5-4EFC-9066-F47B9FC57BBD}" destId="{BD879964-DA02-48D4-B6E2-CB09824F5937}" srcOrd="0" destOrd="0" presId="urn:microsoft.com/office/officeart/2005/8/layout/hierarchy3"/>
    <dgm:cxn modelId="{1A558D65-BFDA-4D2B-B258-0B35C1E3CA9C}" type="presParOf" srcId="{419BEDB4-37E5-4EFC-9066-F47B9FC57BBD}" destId="{39146F01-239E-4265-BD17-8D7AF71C6551}" srcOrd="1" destOrd="0" presId="urn:microsoft.com/office/officeart/2005/8/layout/hierarchy3"/>
    <dgm:cxn modelId="{90F04586-02AF-4646-BD12-8866DE78D040}" type="presParOf" srcId="{78A3D5DE-95AF-4A45-B475-5BBF8EFC51F1}" destId="{1E2A6D1C-24B7-42F1-900B-0996C6416402}" srcOrd="1" destOrd="0" presId="urn:microsoft.com/office/officeart/2005/8/layout/hierarchy3"/>
    <dgm:cxn modelId="{EBC0D160-3E96-41CF-ADF3-C2AA31EE5054}" type="presParOf" srcId="{1E2A6D1C-24B7-42F1-900B-0996C6416402}" destId="{5FAFFA99-F82E-45E6-B5FA-F0F662F530C2}" srcOrd="0" destOrd="0" presId="urn:microsoft.com/office/officeart/2005/8/layout/hierarchy3"/>
    <dgm:cxn modelId="{8C8D4001-3186-4EF0-B454-D3B3DEC40459}" type="presParOf" srcId="{1E2A6D1C-24B7-42F1-900B-0996C6416402}" destId="{D9FE5E5B-E21E-470B-AE56-5CFB98300D21}" srcOrd="1" destOrd="0" presId="urn:microsoft.com/office/officeart/2005/8/layout/hierarchy3"/>
    <dgm:cxn modelId="{160645D3-9F7A-4154-BB5D-F155380400A3}" type="presParOf" srcId="{3ED4DAAE-1795-4404-83BF-0D7D86D6EFDC}" destId="{F3E3203C-529C-46B2-92B6-1FF0C028C083}" srcOrd="1" destOrd="0" presId="urn:microsoft.com/office/officeart/2005/8/layout/hierarchy3"/>
    <dgm:cxn modelId="{BBD0FE91-E85A-44C1-986F-B72E9C57D77D}" type="presParOf" srcId="{F3E3203C-529C-46B2-92B6-1FF0C028C083}" destId="{52880395-D92C-42D8-9980-BA0B1B7F91E5}" srcOrd="0" destOrd="0" presId="urn:microsoft.com/office/officeart/2005/8/layout/hierarchy3"/>
    <dgm:cxn modelId="{58BB3900-73EA-46DB-8CB3-B33597430BE5}" type="presParOf" srcId="{52880395-D92C-42D8-9980-BA0B1B7F91E5}" destId="{1A50D4AA-93CE-4606-8BDA-7AD01A7A7FF6}" srcOrd="0" destOrd="0" presId="urn:microsoft.com/office/officeart/2005/8/layout/hierarchy3"/>
    <dgm:cxn modelId="{43507485-EEE3-4A1F-9FA1-1DA9DAB230D6}" type="presParOf" srcId="{52880395-D92C-42D8-9980-BA0B1B7F91E5}" destId="{EE52E96B-FA2E-4A96-9147-ABEC6C40E591}" srcOrd="1" destOrd="0" presId="urn:microsoft.com/office/officeart/2005/8/layout/hierarchy3"/>
    <dgm:cxn modelId="{9B226323-9F48-44F6-B428-AF7611A5662F}" type="presParOf" srcId="{F3E3203C-529C-46B2-92B6-1FF0C028C083}" destId="{C7BBA6E4-1A26-45C8-924C-F8ED134BB444}" srcOrd="1" destOrd="0" presId="urn:microsoft.com/office/officeart/2005/8/layout/hierarchy3"/>
    <dgm:cxn modelId="{FAEF1017-E1A7-40BE-A69F-A48BE6489E1E}" type="presParOf" srcId="{C7BBA6E4-1A26-45C8-924C-F8ED134BB444}" destId="{F953845C-8F72-4A57-90DE-F1D860B07B01}" srcOrd="0" destOrd="0" presId="urn:microsoft.com/office/officeart/2005/8/layout/hierarchy3"/>
    <dgm:cxn modelId="{746B9B82-AE53-4DD7-B175-0CC295A5AAE9}" type="presParOf" srcId="{C7BBA6E4-1A26-45C8-924C-F8ED134BB444}" destId="{83B62527-982F-4A7D-81E8-7CED7AC9982B}" srcOrd="1" destOrd="0" presId="urn:microsoft.com/office/officeart/2005/8/layout/hierarchy3"/>
    <dgm:cxn modelId="{0693F280-5793-450D-830E-B60707817DCC}" type="presParOf" srcId="{C7BBA6E4-1A26-45C8-924C-F8ED134BB444}" destId="{34CE935D-68D8-4250-A73A-85CEADA0AC57}" srcOrd="2" destOrd="0" presId="urn:microsoft.com/office/officeart/2005/8/layout/hierarchy3"/>
    <dgm:cxn modelId="{F3F5F650-5D16-4C29-B0FB-AF1B0268BD6F}" type="presParOf" srcId="{C7BBA6E4-1A26-45C8-924C-F8ED134BB444}" destId="{B54087AA-8CCD-4276-972B-04CAAF5BE43B}" srcOrd="3" destOrd="0" presId="urn:microsoft.com/office/officeart/2005/8/layout/hierarchy3"/>
    <dgm:cxn modelId="{D0735F51-E6C8-41E4-80CB-7E565CF98F6E}" type="presParOf" srcId="{3ED4DAAE-1795-4404-83BF-0D7D86D6EFDC}" destId="{5A950C37-F34D-46C2-9458-995B093A0F1D}" srcOrd="2" destOrd="0" presId="urn:microsoft.com/office/officeart/2005/8/layout/hierarchy3"/>
    <dgm:cxn modelId="{DB355270-6262-408D-91A1-0C1D8D2BEF2F}" type="presParOf" srcId="{5A950C37-F34D-46C2-9458-995B093A0F1D}" destId="{E2BBD75B-9EE5-446F-AB0C-8B59AB4F0ACA}" srcOrd="0" destOrd="0" presId="urn:microsoft.com/office/officeart/2005/8/layout/hierarchy3"/>
    <dgm:cxn modelId="{398C1ABE-9872-43FB-920C-A6E81E6113E8}" type="presParOf" srcId="{E2BBD75B-9EE5-446F-AB0C-8B59AB4F0ACA}" destId="{ACA40F5D-5D9B-4299-91FA-B9CF9F66180C}" srcOrd="0" destOrd="0" presId="urn:microsoft.com/office/officeart/2005/8/layout/hierarchy3"/>
    <dgm:cxn modelId="{576B1DF1-D14F-473D-950D-0DAB8EF0FE9C}" type="presParOf" srcId="{E2BBD75B-9EE5-446F-AB0C-8B59AB4F0ACA}" destId="{5EBE3370-C5D1-4F41-BDD7-438048CB6DF8}" srcOrd="1" destOrd="0" presId="urn:microsoft.com/office/officeart/2005/8/layout/hierarchy3"/>
    <dgm:cxn modelId="{E3793911-0F29-4837-AA68-A3A44946E9CB}" type="presParOf" srcId="{5A950C37-F34D-46C2-9458-995B093A0F1D}" destId="{83C3A1DB-BF16-4D30-A010-167798C655B4}" srcOrd="1" destOrd="0" presId="urn:microsoft.com/office/officeart/2005/8/layout/hierarchy3"/>
    <dgm:cxn modelId="{2040BB83-B24D-4897-B737-66EADADC88E9}" type="presParOf" srcId="{83C3A1DB-BF16-4D30-A010-167798C655B4}" destId="{464BA058-A125-4419-A63F-FA720C633D2C}" srcOrd="0" destOrd="0" presId="urn:microsoft.com/office/officeart/2005/8/layout/hierarchy3"/>
    <dgm:cxn modelId="{01D7258D-B710-4E85-838B-704D64204B7F}" type="presParOf" srcId="{83C3A1DB-BF16-4D30-A010-167798C655B4}" destId="{DFC4BA6E-21F9-468C-8441-6DD03A2FB68E}" srcOrd="1" destOrd="0" presId="urn:microsoft.com/office/officeart/2005/8/layout/hierarchy3"/>
    <dgm:cxn modelId="{F3AC5039-1CDA-4675-AD48-EB161F78D296}" type="presParOf" srcId="{83C3A1DB-BF16-4D30-A010-167798C655B4}" destId="{4B2E6245-BA0A-490B-8A99-4F63897A797C}" srcOrd="2" destOrd="0" presId="urn:microsoft.com/office/officeart/2005/8/layout/hierarchy3"/>
    <dgm:cxn modelId="{8F061B24-B40A-442D-9B10-734BE4AADF93}" type="presParOf" srcId="{83C3A1DB-BF16-4D30-A010-167798C655B4}" destId="{FFCFF017-53D2-4D2F-9307-7D573989DB7C}" srcOrd="3" destOrd="0" presId="urn:microsoft.com/office/officeart/2005/8/layout/hierarchy3"/>
    <dgm:cxn modelId="{F10A6CC3-5F91-4374-9C31-AF76E0AC4988}" type="presParOf" srcId="{83C3A1DB-BF16-4D30-A010-167798C655B4}" destId="{79011D9E-7FD7-431A-B64A-A7097906C652}" srcOrd="4" destOrd="0" presId="urn:microsoft.com/office/officeart/2005/8/layout/hierarchy3"/>
    <dgm:cxn modelId="{0F7F5B52-BE6F-4B2A-B15E-B76512569119}" type="presParOf" srcId="{83C3A1DB-BF16-4D30-A010-167798C655B4}" destId="{FB8BFDC8-957D-40FA-BDF6-CC3A32C93CC9}" srcOrd="5" destOrd="0" presId="urn:microsoft.com/office/officeart/2005/8/layout/hierarchy3"/>
    <dgm:cxn modelId="{8B006FCA-CA00-452C-9B49-80F103567DB8}" type="presParOf" srcId="{83C3A1DB-BF16-4D30-A010-167798C655B4}" destId="{7846C8B3-8CF6-4E68-9A8B-F460C521F983}" srcOrd="6" destOrd="0" presId="urn:microsoft.com/office/officeart/2005/8/layout/hierarchy3"/>
    <dgm:cxn modelId="{8196F066-0BBF-4E13-A917-BD89DCABFA56}" type="presParOf" srcId="{83C3A1DB-BF16-4D30-A010-167798C655B4}" destId="{BD7E7749-444A-4B17-9D1F-F2CDC9A3DA36}" srcOrd="7" destOrd="0" presId="urn:microsoft.com/office/officeart/2005/8/layout/hierarchy3"/>
    <dgm:cxn modelId="{1550EEC5-FA5D-4B62-AF97-E46A23B103F0}" type="presParOf" srcId="{83C3A1DB-BF16-4D30-A010-167798C655B4}" destId="{41BAC513-8367-4D9E-817F-D7A2448152EB}" srcOrd="8" destOrd="0" presId="urn:microsoft.com/office/officeart/2005/8/layout/hierarchy3"/>
    <dgm:cxn modelId="{03A1C61B-3FB3-4040-80CD-2EDCA43EC7DD}" type="presParOf" srcId="{83C3A1DB-BF16-4D30-A010-167798C655B4}" destId="{725E649D-1DF2-487F-BA9B-4AE481A91D93}" srcOrd="9" destOrd="0" presId="urn:microsoft.com/office/officeart/2005/8/layout/hierarchy3"/>
  </dgm:cxnLst>
  <dgm:bg/>
  <dgm:whole>
    <a:ln w="38100"/>
  </dgm:whole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DB31A9A-68EE-42FB-99CA-B76D360E5389}" type="doc">
      <dgm:prSet loTypeId="urn:microsoft.com/office/officeart/2005/8/layout/orgChart1" loCatId="hierarchy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DFC6C6A-763B-4726-9CAB-96B45BB9CCA5}">
      <dgm:prSet phldrT="[Text]" custT="1"/>
      <dgm:spPr/>
      <dgm:t>
        <a:bodyPr/>
        <a:lstStyle/>
        <a:p>
          <a:r>
            <a:rPr lang="en-US" sz="1200" dirty="0">
              <a:latin typeface="+mn-lt"/>
            </a:rPr>
            <a:t>Vice President </a:t>
          </a:r>
          <a:r>
            <a:rPr lang="en-US" sz="1200" dirty="0" smtClean="0">
              <a:latin typeface="+mn-lt"/>
            </a:rPr>
            <a:t>of IS and Librarian of the College</a:t>
          </a:r>
          <a:endParaRPr lang="en-US" sz="1200" dirty="0">
            <a:latin typeface="+mn-lt"/>
          </a:endParaRPr>
        </a:p>
      </dgm:t>
    </dgm:pt>
    <dgm:pt modelId="{6DA33F63-8E39-4AC9-A5C6-927F5190E9AD}" type="parTrans" cxnId="{3818AB35-A38B-4591-B93F-AA7EED12D5D9}">
      <dgm:prSet/>
      <dgm:spPr/>
      <dgm:t>
        <a:bodyPr/>
        <a:lstStyle/>
        <a:p>
          <a:endParaRPr lang="en-US"/>
        </a:p>
      </dgm:t>
    </dgm:pt>
    <dgm:pt modelId="{2AA9A0C9-6D66-4332-88F7-BAB0CF9F6965}" type="sibTrans" cxnId="{3818AB35-A38B-4591-B93F-AA7EED12D5D9}">
      <dgm:prSet/>
      <dgm:spPr/>
      <dgm:t>
        <a:bodyPr/>
        <a:lstStyle/>
        <a:p>
          <a:endParaRPr lang="en-US"/>
        </a:p>
      </dgm:t>
    </dgm:pt>
    <dgm:pt modelId="{627D13F6-F93E-4CB6-B261-BB7F3922AD00}" type="asst">
      <dgm:prSet phldrT="[Text]" custT="1"/>
      <dgm:spPr/>
      <dgm:t>
        <a:bodyPr/>
        <a:lstStyle/>
        <a:p>
          <a:r>
            <a:rPr lang="en-US" sz="1200" dirty="0"/>
            <a:t>Admin. &amp; Fin. Support </a:t>
          </a:r>
        </a:p>
      </dgm:t>
    </dgm:pt>
    <dgm:pt modelId="{4FA8581B-F9D0-495A-842F-33FC9909655D}" type="parTrans" cxnId="{51CF1B0C-7A1F-4A49-9F9E-6E35FF23A332}">
      <dgm:prSet/>
      <dgm:spPr/>
      <dgm:t>
        <a:bodyPr/>
        <a:lstStyle/>
        <a:p>
          <a:endParaRPr lang="en-US"/>
        </a:p>
      </dgm:t>
    </dgm:pt>
    <dgm:pt modelId="{0A4131BA-2D7D-4422-9CF6-A1BD20FC41C6}" type="sibTrans" cxnId="{51CF1B0C-7A1F-4A49-9F9E-6E35FF23A332}">
      <dgm:prSet/>
      <dgm:spPr/>
      <dgm:t>
        <a:bodyPr/>
        <a:lstStyle/>
        <a:p>
          <a:endParaRPr lang="en-US"/>
        </a:p>
      </dgm:t>
    </dgm:pt>
    <dgm:pt modelId="{AF2EA2AD-444C-4755-81D9-01960F7DD7B0}">
      <dgm:prSet phldrT="[Text]" custT="1"/>
      <dgm:spPr/>
      <dgm:t>
        <a:bodyPr/>
        <a:lstStyle/>
        <a:p>
          <a:r>
            <a:rPr lang="en-US" sz="1200" dirty="0"/>
            <a:t>Research Support &amp; Instruction</a:t>
          </a:r>
        </a:p>
      </dgm:t>
    </dgm:pt>
    <dgm:pt modelId="{CF2DB8DB-5BF9-4460-93D2-4C19A3724E39}" type="parTrans" cxnId="{2D853AA9-7D1E-4A85-A5ED-58BD41D42674}">
      <dgm:prSet/>
      <dgm:spPr/>
      <dgm:t>
        <a:bodyPr/>
        <a:lstStyle/>
        <a:p>
          <a:endParaRPr lang="en-US"/>
        </a:p>
      </dgm:t>
    </dgm:pt>
    <dgm:pt modelId="{21E242B3-15BA-4ECF-862E-77B5D19F0B54}" type="sibTrans" cxnId="{2D853AA9-7D1E-4A85-A5ED-58BD41D42674}">
      <dgm:prSet/>
      <dgm:spPr/>
      <dgm:t>
        <a:bodyPr/>
        <a:lstStyle/>
        <a:p>
          <a:endParaRPr lang="en-US"/>
        </a:p>
      </dgm:t>
    </dgm:pt>
    <dgm:pt modelId="{E79622DE-5CB5-424C-963D-30175C95CD76}">
      <dgm:prSet phldrT="[Text]" custT="1"/>
      <dgm:spPr/>
      <dgm:t>
        <a:bodyPr/>
        <a:lstStyle/>
        <a:p>
          <a:r>
            <a:rPr lang="en-US" sz="1200" dirty="0"/>
            <a:t>Information Resources</a:t>
          </a:r>
        </a:p>
      </dgm:t>
    </dgm:pt>
    <dgm:pt modelId="{13903EB6-016A-448A-A533-1B37F7C51DEE}" type="parTrans" cxnId="{31832155-0A66-491C-AA51-BE2E3196345B}">
      <dgm:prSet/>
      <dgm:spPr/>
      <dgm:t>
        <a:bodyPr/>
        <a:lstStyle/>
        <a:p>
          <a:endParaRPr lang="en-US"/>
        </a:p>
      </dgm:t>
    </dgm:pt>
    <dgm:pt modelId="{6EAB0411-E7B4-474B-833E-6D71CF38EB56}" type="sibTrans" cxnId="{31832155-0A66-491C-AA51-BE2E3196345B}">
      <dgm:prSet/>
      <dgm:spPr/>
      <dgm:t>
        <a:bodyPr/>
        <a:lstStyle/>
        <a:p>
          <a:endParaRPr lang="en-US"/>
        </a:p>
      </dgm:t>
    </dgm:pt>
    <dgm:pt modelId="{BDB0C515-9D5C-4734-A712-21ECC80E539E}">
      <dgm:prSet phldrT="[Text]" custT="1"/>
      <dgm:spPr/>
      <dgm:t>
        <a:bodyPr/>
        <a:lstStyle/>
        <a:p>
          <a:r>
            <a:rPr lang="en-US" sz="1200" dirty="0"/>
            <a:t>Technical Support</a:t>
          </a:r>
        </a:p>
      </dgm:t>
    </dgm:pt>
    <dgm:pt modelId="{952EDD19-806B-4B84-9F3B-D17148AEC3B7}" type="parTrans" cxnId="{157056FA-685F-4845-9DE3-6C739FF4FD15}">
      <dgm:prSet/>
      <dgm:spPr/>
      <dgm:t>
        <a:bodyPr/>
        <a:lstStyle/>
        <a:p>
          <a:endParaRPr lang="en-US"/>
        </a:p>
      </dgm:t>
    </dgm:pt>
    <dgm:pt modelId="{BB7F59FC-B0E4-4C7F-B1B5-AA4C5366110E}" type="sibTrans" cxnId="{157056FA-685F-4845-9DE3-6C739FF4FD15}">
      <dgm:prSet/>
      <dgm:spPr/>
      <dgm:t>
        <a:bodyPr/>
        <a:lstStyle/>
        <a:p>
          <a:endParaRPr lang="en-US"/>
        </a:p>
      </dgm:t>
    </dgm:pt>
    <dgm:pt modelId="{DFF14BB0-C705-41D0-892F-E99BAEC58CFB}">
      <dgm:prSet phldrT="[Text]" custT="1"/>
      <dgm:spPr/>
      <dgm:t>
        <a:bodyPr/>
        <a:lstStyle/>
        <a:p>
          <a:r>
            <a:rPr lang="en-US" sz="1200" dirty="0"/>
            <a:t>Visual Resources</a:t>
          </a:r>
        </a:p>
      </dgm:t>
    </dgm:pt>
    <dgm:pt modelId="{1FC77092-0788-431E-BC7A-C95BA6E7541F}" type="parTrans" cxnId="{8B920AE8-11A3-4095-B51F-3D8FED147DA4}">
      <dgm:prSet/>
      <dgm:spPr/>
      <dgm:t>
        <a:bodyPr/>
        <a:lstStyle/>
        <a:p>
          <a:endParaRPr lang="en-US"/>
        </a:p>
      </dgm:t>
    </dgm:pt>
    <dgm:pt modelId="{EE13B04E-A070-43C3-B116-6CA9A7719DA1}" type="sibTrans" cxnId="{8B920AE8-11A3-4095-B51F-3D8FED147DA4}">
      <dgm:prSet/>
      <dgm:spPr/>
      <dgm:t>
        <a:bodyPr/>
        <a:lstStyle/>
        <a:p>
          <a:endParaRPr lang="en-US"/>
        </a:p>
      </dgm:t>
    </dgm:pt>
    <dgm:pt modelId="{B904A5AE-5C6F-4953-A3E8-8D34E7744E6E}">
      <dgm:prSet phldrT="[Text]" custT="1"/>
      <dgm:spPr/>
      <dgm:t>
        <a:bodyPr/>
        <a:lstStyle/>
        <a:p>
          <a:r>
            <a:rPr lang="en-US" sz="1200" dirty="0"/>
            <a:t>Media Services /Cable TV</a:t>
          </a:r>
        </a:p>
      </dgm:t>
    </dgm:pt>
    <dgm:pt modelId="{E9B4862A-7B4A-4F6B-B68A-3ED0EB10982A}" type="parTrans" cxnId="{CDCE996E-4CDB-41AE-95FE-943933BACBFE}">
      <dgm:prSet/>
      <dgm:spPr/>
      <dgm:t>
        <a:bodyPr/>
        <a:lstStyle/>
        <a:p>
          <a:endParaRPr lang="en-US"/>
        </a:p>
      </dgm:t>
    </dgm:pt>
    <dgm:pt modelId="{091DDA4B-3406-4CC3-8CA1-0B5C309ED363}" type="sibTrans" cxnId="{CDCE996E-4CDB-41AE-95FE-943933BACBFE}">
      <dgm:prSet/>
      <dgm:spPr/>
      <dgm:t>
        <a:bodyPr/>
        <a:lstStyle/>
        <a:p>
          <a:endParaRPr lang="en-US"/>
        </a:p>
      </dgm:t>
    </dgm:pt>
    <dgm:pt modelId="{54EEEB1D-C2CB-4054-8EBD-32660DBFDD44}">
      <dgm:prSet phldrT="[Text]" custT="1"/>
      <dgm:spPr/>
      <dgm:t>
        <a:bodyPr/>
        <a:lstStyle/>
        <a:p>
          <a:r>
            <a:rPr lang="en-US" sz="1200" dirty="0"/>
            <a:t>Computer Labs</a:t>
          </a:r>
        </a:p>
      </dgm:t>
    </dgm:pt>
    <dgm:pt modelId="{BC15B6FA-7FFE-4DA2-8A55-469EC746F149}" type="parTrans" cxnId="{01D75350-60A1-4BBB-B420-FE973539BFAB}">
      <dgm:prSet/>
      <dgm:spPr/>
      <dgm:t>
        <a:bodyPr/>
        <a:lstStyle/>
        <a:p>
          <a:endParaRPr lang="en-US"/>
        </a:p>
      </dgm:t>
    </dgm:pt>
    <dgm:pt modelId="{C8F5A3BD-866D-4516-8A06-D4D0AAC69BA4}" type="sibTrans" cxnId="{01D75350-60A1-4BBB-B420-FE973539BFAB}">
      <dgm:prSet/>
      <dgm:spPr/>
      <dgm:t>
        <a:bodyPr/>
        <a:lstStyle/>
        <a:p>
          <a:endParaRPr lang="en-US"/>
        </a:p>
      </dgm:t>
    </dgm:pt>
    <dgm:pt modelId="{D1A045EC-393E-4922-A05E-1E435C6E5370}">
      <dgm:prSet phldrT="[Text]" custT="1"/>
      <dgm:spPr/>
      <dgm:t>
        <a:bodyPr/>
        <a:lstStyle/>
        <a:p>
          <a:r>
            <a:rPr lang="en-US" sz="1200" dirty="0"/>
            <a:t>Instructional Project Development</a:t>
          </a:r>
        </a:p>
      </dgm:t>
    </dgm:pt>
    <dgm:pt modelId="{3C1FEC00-3BFA-49FF-9786-14AA74ED0767}" type="parTrans" cxnId="{A5980866-7F61-4F34-94EB-D8155809BC43}">
      <dgm:prSet/>
      <dgm:spPr/>
      <dgm:t>
        <a:bodyPr/>
        <a:lstStyle/>
        <a:p>
          <a:endParaRPr lang="en-US"/>
        </a:p>
      </dgm:t>
    </dgm:pt>
    <dgm:pt modelId="{C1055F32-C67F-44F2-9318-128C79E1525F}" type="sibTrans" cxnId="{A5980866-7F61-4F34-94EB-D8155809BC43}">
      <dgm:prSet/>
      <dgm:spPr/>
      <dgm:t>
        <a:bodyPr/>
        <a:lstStyle/>
        <a:p>
          <a:endParaRPr lang="en-US"/>
        </a:p>
      </dgm:t>
    </dgm:pt>
    <dgm:pt modelId="{2028A676-6A5E-4496-9C6D-BB3954144F82}">
      <dgm:prSet phldrT="[Text]" custT="1"/>
      <dgm:spPr/>
      <dgm:t>
        <a:bodyPr/>
        <a:lstStyle/>
        <a:p>
          <a:r>
            <a:rPr lang="en-US" sz="1200" dirty="0"/>
            <a:t>Research and Instructional Librarians</a:t>
          </a:r>
        </a:p>
      </dgm:t>
    </dgm:pt>
    <dgm:pt modelId="{FF2A1DE2-4628-4D33-950D-9479E81FA4AA}" type="parTrans" cxnId="{5591F475-35BF-4D71-B112-8FA5AC020448}">
      <dgm:prSet/>
      <dgm:spPr/>
      <dgm:t>
        <a:bodyPr/>
        <a:lstStyle/>
        <a:p>
          <a:endParaRPr lang="en-US"/>
        </a:p>
      </dgm:t>
    </dgm:pt>
    <dgm:pt modelId="{D6877BCA-82D7-4CDB-820C-99A9F6733084}" type="sibTrans" cxnId="{5591F475-35BF-4D71-B112-8FA5AC020448}">
      <dgm:prSet/>
      <dgm:spPr/>
      <dgm:t>
        <a:bodyPr/>
        <a:lstStyle/>
        <a:p>
          <a:endParaRPr lang="en-US"/>
        </a:p>
      </dgm:t>
    </dgm:pt>
    <dgm:pt modelId="{52AA131C-516A-4161-90B9-CD959424D003}">
      <dgm:prSet phldrT="[Text]" custT="1"/>
      <dgm:spPr/>
      <dgm:t>
        <a:bodyPr/>
        <a:lstStyle/>
        <a:p>
          <a:r>
            <a:rPr lang="en-US" sz="1200" dirty="0"/>
            <a:t>Special Projects Coordination</a:t>
          </a:r>
        </a:p>
      </dgm:t>
    </dgm:pt>
    <dgm:pt modelId="{29FD0404-E867-46FD-B803-7FDA3931BCA8}" type="parTrans" cxnId="{8384C015-DA18-4015-A66B-3636CB9AA281}">
      <dgm:prSet/>
      <dgm:spPr/>
      <dgm:t>
        <a:bodyPr/>
        <a:lstStyle/>
        <a:p>
          <a:endParaRPr lang="en-US"/>
        </a:p>
      </dgm:t>
    </dgm:pt>
    <dgm:pt modelId="{BED89A71-227D-4502-99AA-FEBB0C7F78F3}" type="sibTrans" cxnId="{8384C015-DA18-4015-A66B-3636CB9AA281}">
      <dgm:prSet/>
      <dgm:spPr/>
      <dgm:t>
        <a:bodyPr/>
        <a:lstStyle/>
        <a:p>
          <a:endParaRPr lang="en-US"/>
        </a:p>
      </dgm:t>
    </dgm:pt>
    <dgm:pt modelId="{B90B2773-0910-400B-8999-EEF7811C96BE}">
      <dgm:prSet phldrT="[Text]" custT="1"/>
      <dgm:spPr/>
      <dgm:t>
        <a:bodyPr/>
        <a:lstStyle/>
        <a:p>
          <a:r>
            <a:rPr lang="en-US" sz="1200" dirty="0"/>
            <a:t>Serials </a:t>
          </a:r>
        </a:p>
      </dgm:t>
    </dgm:pt>
    <dgm:pt modelId="{AA22019B-EA47-40C6-8062-E661AEA80308}" type="parTrans" cxnId="{6EB17D5C-8746-478D-9D02-957591BE4A34}">
      <dgm:prSet/>
      <dgm:spPr/>
      <dgm:t>
        <a:bodyPr/>
        <a:lstStyle/>
        <a:p>
          <a:endParaRPr lang="en-US"/>
        </a:p>
      </dgm:t>
    </dgm:pt>
    <dgm:pt modelId="{60867DBB-C0F9-4BA0-9E40-7C50A916050B}" type="sibTrans" cxnId="{6EB17D5C-8746-478D-9D02-957591BE4A34}">
      <dgm:prSet/>
      <dgm:spPr/>
      <dgm:t>
        <a:bodyPr/>
        <a:lstStyle/>
        <a:p>
          <a:endParaRPr lang="en-US"/>
        </a:p>
      </dgm:t>
    </dgm:pt>
    <dgm:pt modelId="{7256931B-E8C0-4128-9276-68575E288912}">
      <dgm:prSet phldrT="[Text]" custT="1"/>
      <dgm:spPr/>
      <dgm:t>
        <a:bodyPr/>
        <a:lstStyle/>
        <a:p>
          <a:r>
            <a:rPr lang="en-US" sz="1200" dirty="0"/>
            <a:t>Bibliographic Info. </a:t>
          </a:r>
          <a:r>
            <a:rPr lang="en-US" sz="1200" dirty="0" smtClean="0"/>
            <a:t>Management</a:t>
          </a:r>
          <a:r>
            <a:rPr lang="en-US" sz="1200" dirty="0"/>
            <a:t>/ </a:t>
          </a:r>
          <a:r>
            <a:rPr lang="en-US" sz="1200" dirty="0" smtClean="0"/>
            <a:t>Acquisitions</a:t>
          </a:r>
          <a:endParaRPr lang="en-US" sz="1200" dirty="0"/>
        </a:p>
      </dgm:t>
    </dgm:pt>
    <dgm:pt modelId="{6D315FA0-36E5-4E8D-AF8A-B2FD3EF2E5DF}" type="parTrans" cxnId="{8D75DF8A-4574-48EF-99C0-29C46B1F5027}">
      <dgm:prSet/>
      <dgm:spPr/>
      <dgm:t>
        <a:bodyPr/>
        <a:lstStyle/>
        <a:p>
          <a:endParaRPr lang="en-US"/>
        </a:p>
      </dgm:t>
    </dgm:pt>
    <dgm:pt modelId="{E58DABAC-69DC-4838-92B7-10CAD97968CE}" type="sibTrans" cxnId="{8D75DF8A-4574-48EF-99C0-29C46B1F5027}">
      <dgm:prSet/>
      <dgm:spPr/>
      <dgm:t>
        <a:bodyPr/>
        <a:lstStyle/>
        <a:p>
          <a:endParaRPr lang="en-US"/>
        </a:p>
      </dgm:t>
    </dgm:pt>
    <dgm:pt modelId="{2B5759F5-1D87-468D-8066-480B8F2DA4E2}">
      <dgm:prSet phldrT="[Text]" custT="1"/>
      <dgm:spPr/>
      <dgm:t>
        <a:bodyPr/>
        <a:lstStyle/>
        <a:p>
          <a:r>
            <a:rPr lang="en-US" sz="1200" dirty="0"/>
            <a:t>Circulation/ Reserve</a:t>
          </a:r>
        </a:p>
      </dgm:t>
    </dgm:pt>
    <dgm:pt modelId="{E9EE4B23-B73D-4996-A2DE-685DD7E87CCA}" type="parTrans" cxnId="{FCE08CBF-CF5A-40EF-A1B8-3056404DC3A9}">
      <dgm:prSet/>
      <dgm:spPr/>
      <dgm:t>
        <a:bodyPr/>
        <a:lstStyle/>
        <a:p>
          <a:endParaRPr lang="en-US"/>
        </a:p>
      </dgm:t>
    </dgm:pt>
    <dgm:pt modelId="{DF0A3744-2282-4364-A564-340D5E8746FB}" type="sibTrans" cxnId="{FCE08CBF-CF5A-40EF-A1B8-3056404DC3A9}">
      <dgm:prSet/>
      <dgm:spPr/>
      <dgm:t>
        <a:bodyPr/>
        <a:lstStyle/>
        <a:p>
          <a:endParaRPr lang="en-US"/>
        </a:p>
      </dgm:t>
    </dgm:pt>
    <dgm:pt modelId="{8BE684BF-CD95-4C96-9648-29C858A4068B}">
      <dgm:prSet phldrT="[Text]" custT="1"/>
      <dgm:spPr/>
      <dgm:t>
        <a:bodyPr/>
        <a:lstStyle/>
        <a:p>
          <a:r>
            <a:rPr lang="en-US" sz="1200" dirty="0"/>
            <a:t>Interlibrary Loan / CTW Circulation</a:t>
          </a:r>
        </a:p>
      </dgm:t>
    </dgm:pt>
    <dgm:pt modelId="{C748847C-2C9E-4C7B-9B1C-0481AB547745}" type="parTrans" cxnId="{CC8B1EB1-6339-4C3E-B6E6-42BD8F85BED8}">
      <dgm:prSet/>
      <dgm:spPr/>
      <dgm:t>
        <a:bodyPr/>
        <a:lstStyle/>
        <a:p>
          <a:endParaRPr lang="en-US"/>
        </a:p>
      </dgm:t>
    </dgm:pt>
    <dgm:pt modelId="{7930CF3E-15C9-492D-93D1-DB11237B4524}" type="sibTrans" cxnId="{CC8B1EB1-6339-4C3E-B6E6-42BD8F85BED8}">
      <dgm:prSet/>
      <dgm:spPr/>
      <dgm:t>
        <a:bodyPr/>
        <a:lstStyle/>
        <a:p>
          <a:endParaRPr lang="en-US"/>
        </a:p>
      </dgm:t>
    </dgm:pt>
    <dgm:pt modelId="{FDA4D0C5-7D22-4760-A5DC-16ED45EE68D4}">
      <dgm:prSet phldrT="[Text]" custT="1"/>
      <dgm:spPr/>
      <dgm:t>
        <a:bodyPr/>
        <a:lstStyle/>
        <a:p>
          <a:r>
            <a:rPr lang="en-US" sz="1200" dirty="0"/>
            <a:t>Greer Music </a:t>
          </a:r>
          <a:r>
            <a:rPr lang="en-US" sz="1200" dirty="0" err="1"/>
            <a:t>Libary</a:t>
          </a:r>
          <a:endParaRPr lang="en-US" sz="1200" dirty="0"/>
        </a:p>
      </dgm:t>
    </dgm:pt>
    <dgm:pt modelId="{8D3DD9FE-52D1-48BD-9D15-948C13C69D4F}" type="parTrans" cxnId="{5AF6FDF6-FCD8-443D-A813-D2D690A121C0}">
      <dgm:prSet/>
      <dgm:spPr/>
      <dgm:t>
        <a:bodyPr/>
        <a:lstStyle/>
        <a:p>
          <a:endParaRPr lang="en-US"/>
        </a:p>
      </dgm:t>
    </dgm:pt>
    <dgm:pt modelId="{071D50A2-EC46-4A51-8945-F8138CD6FB5D}" type="sibTrans" cxnId="{5AF6FDF6-FCD8-443D-A813-D2D690A121C0}">
      <dgm:prSet/>
      <dgm:spPr/>
      <dgm:t>
        <a:bodyPr/>
        <a:lstStyle/>
        <a:p>
          <a:endParaRPr lang="en-US"/>
        </a:p>
      </dgm:t>
    </dgm:pt>
    <dgm:pt modelId="{D70D2F5F-C8FD-48B3-8E12-0C26FB33A30E}">
      <dgm:prSet phldrT="[Text]" custT="1"/>
      <dgm:spPr/>
      <dgm:t>
        <a:bodyPr/>
        <a:lstStyle/>
        <a:p>
          <a:r>
            <a:rPr lang="en-US" sz="1200" dirty="0"/>
            <a:t>CTW Collaborative Collect. Project</a:t>
          </a:r>
        </a:p>
      </dgm:t>
    </dgm:pt>
    <dgm:pt modelId="{01E8F23B-A136-4A0A-B7D6-6126DD9BCD89}" type="parTrans" cxnId="{892D6D1C-E719-41F5-A0C4-1A0FDE76CBCF}">
      <dgm:prSet/>
      <dgm:spPr/>
      <dgm:t>
        <a:bodyPr/>
        <a:lstStyle/>
        <a:p>
          <a:endParaRPr lang="en-US"/>
        </a:p>
      </dgm:t>
    </dgm:pt>
    <dgm:pt modelId="{161A3534-14DF-4AEE-B758-0DA9DF608FAD}" type="sibTrans" cxnId="{892D6D1C-E719-41F5-A0C4-1A0FDE76CBCF}">
      <dgm:prSet/>
      <dgm:spPr/>
      <dgm:t>
        <a:bodyPr/>
        <a:lstStyle/>
        <a:p>
          <a:endParaRPr lang="en-US"/>
        </a:p>
      </dgm:t>
    </dgm:pt>
    <dgm:pt modelId="{627E2337-5043-4B87-A9DD-59CA8343012E}">
      <dgm:prSet phldrT="[Text]" custT="1"/>
      <dgm:spPr/>
      <dgm:t>
        <a:bodyPr/>
        <a:lstStyle/>
        <a:p>
          <a:r>
            <a:rPr lang="en-US" sz="1200" dirty="0"/>
            <a:t>Admin. Information Systems</a:t>
          </a:r>
        </a:p>
      </dgm:t>
    </dgm:pt>
    <dgm:pt modelId="{38434216-0853-488D-9769-981A3AEE11C7}" type="parTrans" cxnId="{F56E1010-4194-46EC-AFDE-34C3995C3C8A}">
      <dgm:prSet/>
      <dgm:spPr/>
      <dgm:t>
        <a:bodyPr/>
        <a:lstStyle/>
        <a:p>
          <a:endParaRPr lang="en-US"/>
        </a:p>
      </dgm:t>
    </dgm:pt>
    <dgm:pt modelId="{63E071C4-3FF0-4CB9-9810-F339091CFEFE}" type="sibTrans" cxnId="{F56E1010-4194-46EC-AFDE-34C3995C3C8A}">
      <dgm:prSet/>
      <dgm:spPr/>
      <dgm:t>
        <a:bodyPr/>
        <a:lstStyle/>
        <a:p>
          <a:endParaRPr lang="en-US"/>
        </a:p>
      </dgm:t>
    </dgm:pt>
    <dgm:pt modelId="{2F1726B4-3410-4ED6-B55D-765D2BE79424}">
      <dgm:prSet phldrT="[Text]" custT="1"/>
      <dgm:spPr/>
      <dgm:t>
        <a:bodyPr/>
        <a:lstStyle/>
        <a:p>
          <a:r>
            <a:rPr lang="en-US" sz="1200" dirty="0"/>
            <a:t>Computer Purchasing &amp; Training</a:t>
          </a:r>
        </a:p>
      </dgm:t>
    </dgm:pt>
    <dgm:pt modelId="{83A90277-B03B-4FA3-A6E9-30E481A12A26}" type="parTrans" cxnId="{EB0AA902-28E4-446E-B19C-7F6A3633CE78}">
      <dgm:prSet/>
      <dgm:spPr/>
      <dgm:t>
        <a:bodyPr/>
        <a:lstStyle/>
        <a:p>
          <a:endParaRPr lang="en-US"/>
        </a:p>
      </dgm:t>
    </dgm:pt>
    <dgm:pt modelId="{921AE34D-8729-48C2-A562-E9E3CEE67DD3}" type="sibTrans" cxnId="{EB0AA902-28E4-446E-B19C-7F6A3633CE78}">
      <dgm:prSet/>
      <dgm:spPr/>
      <dgm:t>
        <a:bodyPr/>
        <a:lstStyle/>
        <a:p>
          <a:endParaRPr lang="en-US"/>
        </a:p>
      </dgm:t>
    </dgm:pt>
    <dgm:pt modelId="{F0EE3387-5E12-4A71-9E4D-BC6061B8920D}">
      <dgm:prSet phldrT="[Text]" custT="1"/>
      <dgm:spPr/>
      <dgm:t>
        <a:bodyPr/>
        <a:lstStyle/>
        <a:p>
          <a:r>
            <a:rPr lang="en-US" sz="1200" dirty="0"/>
            <a:t>Computer Support Services</a:t>
          </a:r>
        </a:p>
      </dgm:t>
    </dgm:pt>
    <dgm:pt modelId="{B0F09BC4-1D73-4EA5-9D91-96FCA886BB3A}" type="parTrans" cxnId="{A113A908-2B28-497E-AE75-EC8B98F49E48}">
      <dgm:prSet/>
      <dgm:spPr/>
      <dgm:t>
        <a:bodyPr/>
        <a:lstStyle/>
        <a:p>
          <a:endParaRPr lang="en-US"/>
        </a:p>
      </dgm:t>
    </dgm:pt>
    <dgm:pt modelId="{E491D6FF-86E6-41C8-8A35-212B4F3E3983}" type="sibTrans" cxnId="{A113A908-2B28-497E-AE75-EC8B98F49E48}">
      <dgm:prSet/>
      <dgm:spPr/>
      <dgm:t>
        <a:bodyPr/>
        <a:lstStyle/>
        <a:p>
          <a:endParaRPr lang="en-US"/>
        </a:p>
      </dgm:t>
    </dgm:pt>
    <dgm:pt modelId="{597427A3-86AE-4922-8BD3-D7933B3D491A}">
      <dgm:prSet phldrT="[Text]" custT="1"/>
      <dgm:spPr/>
      <dgm:t>
        <a:bodyPr/>
        <a:lstStyle/>
        <a:p>
          <a:r>
            <a:rPr lang="en-US" sz="1200" dirty="0"/>
            <a:t>Networks, Servers, Telecomm</a:t>
          </a:r>
        </a:p>
      </dgm:t>
    </dgm:pt>
    <dgm:pt modelId="{4596B4C9-196E-402E-81FD-5DCDEF974DDA}" type="parTrans" cxnId="{50CFE9BD-3FC8-4C51-B8D6-F22F9868EA2F}">
      <dgm:prSet/>
      <dgm:spPr/>
      <dgm:t>
        <a:bodyPr/>
        <a:lstStyle/>
        <a:p>
          <a:endParaRPr lang="en-US"/>
        </a:p>
      </dgm:t>
    </dgm:pt>
    <dgm:pt modelId="{14375650-86EF-4681-8731-0FAA8F1D515D}" type="sibTrans" cxnId="{50CFE9BD-3FC8-4C51-B8D6-F22F9868EA2F}">
      <dgm:prSet/>
      <dgm:spPr/>
      <dgm:t>
        <a:bodyPr/>
        <a:lstStyle/>
        <a:p>
          <a:endParaRPr lang="en-US"/>
        </a:p>
      </dgm:t>
    </dgm:pt>
    <dgm:pt modelId="{A7D8E1A4-197B-4C18-B6F1-1E6E577CEB91}">
      <dgm:prSet phldrT="[Text]" custT="1"/>
      <dgm:spPr/>
      <dgm:t>
        <a:bodyPr/>
        <a:lstStyle/>
        <a:p>
          <a:r>
            <a:rPr lang="en-US" sz="1200" dirty="0"/>
            <a:t>Web Support</a:t>
          </a:r>
        </a:p>
      </dgm:t>
    </dgm:pt>
    <dgm:pt modelId="{F100FD4B-C2BB-4CB0-A257-5771E2FD7B62}" type="parTrans" cxnId="{7A7C348E-952D-41E3-BB38-B1EB0EA253D5}">
      <dgm:prSet/>
      <dgm:spPr/>
      <dgm:t>
        <a:bodyPr/>
        <a:lstStyle/>
        <a:p>
          <a:endParaRPr lang="en-US"/>
        </a:p>
      </dgm:t>
    </dgm:pt>
    <dgm:pt modelId="{1F7DE72F-0131-4ADA-AADF-E4B843D3F19C}" type="sibTrans" cxnId="{7A7C348E-952D-41E3-BB38-B1EB0EA253D5}">
      <dgm:prSet/>
      <dgm:spPr/>
      <dgm:t>
        <a:bodyPr/>
        <a:lstStyle/>
        <a:p>
          <a:endParaRPr lang="en-US"/>
        </a:p>
      </dgm:t>
    </dgm:pt>
    <dgm:pt modelId="{051A5CD2-9DDE-4A36-B992-60C27D32FF64}">
      <dgm:prSet phldrT="[Text]" custT="1"/>
      <dgm:spPr/>
      <dgm:t>
        <a:bodyPr/>
        <a:lstStyle/>
        <a:p>
          <a:r>
            <a:rPr lang="en-US" sz="1200" dirty="0"/>
            <a:t>Special Collections and Archives</a:t>
          </a:r>
        </a:p>
      </dgm:t>
    </dgm:pt>
    <dgm:pt modelId="{A36A6439-5195-4202-8B9D-4B2C8D4E7DB0}" type="parTrans" cxnId="{085020FE-62B8-4278-B100-C17166003E11}">
      <dgm:prSet/>
      <dgm:spPr/>
      <dgm:t>
        <a:bodyPr/>
        <a:lstStyle/>
        <a:p>
          <a:endParaRPr lang="en-US"/>
        </a:p>
      </dgm:t>
    </dgm:pt>
    <dgm:pt modelId="{B0AF631B-86B8-4F5B-9C24-F553B49EC859}" type="sibTrans" cxnId="{085020FE-62B8-4278-B100-C17166003E11}">
      <dgm:prSet/>
      <dgm:spPr/>
      <dgm:t>
        <a:bodyPr/>
        <a:lstStyle/>
        <a:p>
          <a:endParaRPr lang="en-US"/>
        </a:p>
      </dgm:t>
    </dgm:pt>
    <dgm:pt modelId="{A42D2226-9CA3-43F8-8BAB-EC0A112545BE}">
      <dgm:prSet phldrT="[Text]" custT="1"/>
      <dgm:spPr/>
      <dgm:t>
        <a:bodyPr/>
        <a:lstStyle/>
        <a:p>
          <a:r>
            <a:rPr lang="en-US" sz="1200" dirty="0"/>
            <a:t>Special Collections</a:t>
          </a:r>
        </a:p>
      </dgm:t>
    </dgm:pt>
    <dgm:pt modelId="{14CC2CBE-225A-41DB-9E00-E0C62ED6AE6D}" type="parTrans" cxnId="{6D48A3C1-F15F-4682-9CF6-2A835148A406}">
      <dgm:prSet/>
      <dgm:spPr/>
      <dgm:t>
        <a:bodyPr/>
        <a:lstStyle/>
        <a:p>
          <a:endParaRPr lang="en-US"/>
        </a:p>
      </dgm:t>
    </dgm:pt>
    <dgm:pt modelId="{E225A78F-30E6-44C1-AB95-F470E27374CE}" type="sibTrans" cxnId="{6D48A3C1-F15F-4682-9CF6-2A835148A406}">
      <dgm:prSet/>
      <dgm:spPr/>
      <dgm:t>
        <a:bodyPr/>
        <a:lstStyle/>
        <a:p>
          <a:endParaRPr lang="en-US"/>
        </a:p>
      </dgm:t>
    </dgm:pt>
    <dgm:pt modelId="{2F1D279D-C5F7-4B9E-A0B6-B6C6A9E531EE}">
      <dgm:prSet phldrT="[Text]" custT="1"/>
      <dgm:spPr/>
      <dgm:t>
        <a:bodyPr/>
        <a:lstStyle/>
        <a:p>
          <a:r>
            <a:rPr lang="en-US" sz="1200" dirty="0"/>
            <a:t>College Archives</a:t>
          </a:r>
        </a:p>
      </dgm:t>
    </dgm:pt>
    <dgm:pt modelId="{862AB214-8194-4DB4-B38C-CD3B7AF697D6}" type="parTrans" cxnId="{87A13775-95B7-4E10-8DF6-C2CC03867AE8}">
      <dgm:prSet/>
      <dgm:spPr/>
      <dgm:t>
        <a:bodyPr/>
        <a:lstStyle/>
        <a:p>
          <a:endParaRPr lang="en-US"/>
        </a:p>
      </dgm:t>
    </dgm:pt>
    <dgm:pt modelId="{9336F183-3695-46D3-8A0B-955047474BC7}" type="sibTrans" cxnId="{87A13775-95B7-4E10-8DF6-C2CC03867AE8}">
      <dgm:prSet/>
      <dgm:spPr/>
      <dgm:t>
        <a:bodyPr/>
        <a:lstStyle/>
        <a:p>
          <a:endParaRPr lang="en-US"/>
        </a:p>
      </dgm:t>
    </dgm:pt>
    <dgm:pt modelId="{2B963993-7CF0-4BBE-B7D5-AB5E0139B330}">
      <dgm:prSet phldrT="[Text]" custT="1"/>
      <dgm:spPr/>
      <dgm:t>
        <a:bodyPr/>
        <a:lstStyle/>
        <a:p>
          <a:r>
            <a:rPr lang="en-US" sz="1200" dirty="0"/>
            <a:t>Instructional Technology</a:t>
          </a:r>
        </a:p>
      </dgm:t>
    </dgm:pt>
    <dgm:pt modelId="{D08998A6-600B-453E-A567-9D63D3F52954}" type="sibTrans" cxnId="{3B9C3780-1F1E-4BC8-90F6-8F10AD7F2221}">
      <dgm:prSet/>
      <dgm:spPr/>
      <dgm:t>
        <a:bodyPr/>
        <a:lstStyle/>
        <a:p>
          <a:endParaRPr lang="en-US"/>
        </a:p>
      </dgm:t>
    </dgm:pt>
    <dgm:pt modelId="{5801F9F3-F525-41DE-85C7-520EAEE49675}" type="parTrans" cxnId="{3B9C3780-1F1E-4BC8-90F6-8F10AD7F2221}">
      <dgm:prSet/>
      <dgm:spPr/>
      <dgm:t>
        <a:bodyPr/>
        <a:lstStyle/>
        <a:p>
          <a:endParaRPr lang="en-US"/>
        </a:p>
      </dgm:t>
    </dgm:pt>
    <dgm:pt modelId="{A9B53C6A-E051-4B5A-A75B-8E5FED753EBC}" type="pres">
      <dgm:prSet presAssocID="{5DB31A9A-68EE-42FB-99CA-B76D360E538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59B27F-E4A1-46A4-B5AA-F3B2CCF6F253}" type="pres">
      <dgm:prSet presAssocID="{EDFC6C6A-763B-4726-9CAB-96B45BB9CCA5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1E8339D-506F-4487-824E-C22522DE1FEB}" type="pres">
      <dgm:prSet presAssocID="{EDFC6C6A-763B-4726-9CAB-96B45BB9CCA5}" presName="rootComposite1" presStyleCnt="0"/>
      <dgm:spPr/>
      <dgm:t>
        <a:bodyPr/>
        <a:lstStyle/>
        <a:p>
          <a:endParaRPr lang="en-US"/>
        </a:p>
      </dgm:t>
    </dgm:pt>
    <dgm:pt modelId="{5FE2B75D-E79E-4ACB-9945-ECE0968FF26D}" type="pres">
      <dgm:prSet presAssocID="{EDFC6C6A-763B-4726-9CAB-96B45BB9CCA5}" presName="rootText1" presStyleLbl="node0" presStyleIdx="0" presStyleCnt="1" custScaleX="437389" custScaleY="1986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9D601C-A8CC-457D-B53D-F8F56FFF0234}" type="pres">
      <dgm:prSet presAssocID="{EDFC6C6A-763B-4726-9CAB-96B45BB9CCA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0CA0F87-1FC5-4636-899D-EA3AB26CF8D6}" type="pres">
      <dgm:prSet presAssocID="{EDFC6C6A-763B-4726-9CAB-96B45BB9CCA5}" presName="hierChild2" presStyleCnt="0"/>
      <dgm:spPr/>
      <dgm:t>
        <a:bodyPr/>
        <a:lstStyle/>
        <a:p>
          <a:endParaRPr lang="en-US"/>
        </a:p>
      </dgm:t>
    </dgm:pt>
    <dgm:pt modelId="{53149D8A-8815-4E81-A6A4-45B85FC76AA6}" type="pres">
      <dgm:prSet presAssocID="{5801F9F3-F525-41DE-85C7-520EAEE49675}" presName="Name37" presStyleLbl="parChTrans1D2" presStyleIdx="0" presStyleCnt="6"/>
      <dgm:spPr/>
      <dgm:t>
        <a:bodyPr/>
        <a:lstStyle/>
        <a:p>
          <a:endParaRPr lang="en-US"/>
        </a:p>
      </dgm:t>
    </dgm:pt>
    <dgm:pt modelId="{AD32CB8F-14B7-447C-A7F2-B988C77BDAFA}" type="pres">
      <dgm:prSet presAssocID="{2B963993-7CF0-4BBE-B7D5-AB5E0139B33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108356D-FAE6-4D07-A8C3-2B69B48835C0}" type="pres">
      <dgm:prSet presAssocID="{2B963993-7CF0-4BBE-B7D5-AB5E0139B330}" presName="rootComposite" presStyleCnt="0"/>
      <dgm:spPr/>
      <dgm:t>
        <a:bodyPr/>
        <a:lstStyle/>
        <a:p>
          <a:endParaRPr lang="en-US"/>
        </a:p>
      </dgm:t>
    </dgm:pt>
    <dgm:pt modelId="{3CAB85CF-60CB-477C-9B52-B40858D7A2C5}" type="pres">
      <dgm:prSet presAssocID="{2B963993-7CF0-4BBE-B7D5-AB5E0139B330}" presName="rootText" presStyleLbl="node2" presStyleIdx="0" presStyleCnt="5" custScaleX="244829" custScaleY="198891" custLinFactNeighborX="-29457" custLinFactNeighborY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5E5445-D005-418E-BBA5-D0F8EF23AAE7}" type="pres">
      <dgm:prSet presAssocID="{2B963993-7CF0-4BBE-B7D5-AB5E0139B330}" presName="rootConnector" presStyleLbl="node2" presStyleIdx="0" presStyleCnt="5"/>
      <dgm:spPr/>
      <dgm:t>
        <a:bodyPr/>
        <a:lstStyle/>
        <a:p>
          <a:endParaRPr lang="en-US"/>
        </a:p>
      </dgm:t>
    </dgm:pt>
    <dgm:pt modelId="{48050862-315A-4CCD-8AE8-C3EC3DB9BF9D}" type="pres">
      <dgm:prSet presAssocID="{2B963993-7CF0-4BBE-B7D5-AB5E0139B330}" presName="hierChild4" presStyleCnt="0"/>
      <dgm:spPr/>
      <dgm:t>
        <a:bodyPr/>
        <a:lstStyle/>
        <a:p>
          <a:endParaRPr lang="en-US"/>
        </a:p>
      </dgm:t>
    </dgm:pt>
    <dgm:pt modelId="{D441321D-172C-4D44-BC5C-D839CB142C04}" type="pres">
      <dgm:prSet presAssocID="{1FC77092-0788-431E-BC7A-C95BA6E7541F}" presName="Name37" presStyleLbl="parChTrans1D3" presStyleIdx="0" presStyleCnt="19"/>
      <dgm:spPr/>
      <dgm:t>
        <a:bodyPr/>
        <a:lstStyle/>
        <a:p>
          <a:endParaRPr lang="en-US"/>
        </a:p>
      </dgm:t>
    </dgm:pt>
    <dgm:pt modelId="{EFE14417-75E4-4CAB-A5DF-33F42021AA6C}" type="pres">
      <dgm:prSet presAssocID="{DFF14BB0-C705-41D0-892F-E99BAEC58CF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A70D714-53F8-40D6-9A2F-EA963057915F}" type="pres">
      <dgm:prSet presAssocID="{DFF14BB0-C705-41D0-892F-E99BAEC58CFB}" presName="rootComposite" presStyleCnt="0"/>
      <dgm:spPr/>
      <dgm:t>
        <a:bodyPr/>
        <a:lstStyle/>
        <a:p>
          <a:endParaRPr lang="en-US"/>
        </a:p>
      </dgm:t>
    </dgm:pt>
    <dgm:pt modelId="{267B83C4-8A5D-4F4A-83B5-ADA4E3015686}" type="pres">
      <dgm:prSet presAssocID="{DFF14BB0-C705-41D0-892F-E99BAEC58CFB}" presName="rootText" presStyleLbl="node3" presStyleIdx="0" presStyleCnt="19" custScaleX="217458" custScaleY="173681" custLinFactNeighborX="-38386" custLinFactNeighborY="31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4AAEDB-C909-460B-B509-E2FB5DA1EF88}" type="pres">
      <dgm:prSet presAssocID="{DFF14BB0-C705-41D0-892F-E99BAEC58CFB}" presName="rootConnector" presStyleLbl="node3" presStyleIdx="0" presStyleCnt="19"/>
      <dgm:spPr/>
      <dgm:t>
        <a:bodyPr/>
        <a:lstStyle/>
        <a:p>
          <a:endParaRPr lang="en-US"/>
        </a:p>
      </dgm:t>
    </dgm:pt>
    <dgm:pt modelId="{D94B2BCB-D019-4679-8155-0D12A04B6682}" type="pres">
      <dgm:prSet presAssocID="{DFF14BB0-C705-41D0-892F-E99BAEC58CFB}" presName="hierChild4" presStyleCnt="0"/>
      <dgm:spPr/>
      <dgm:t>
        <a:bodyPr/>
        <a:lstStyle/>
        <a:p>
          <a:endParaRPr lang="en-US"/>
        </a:p>
      </dgm:t>
    </dgm:pt>
    <dgm:pt modelId="{BB21D960-B00C-49DA-8AEC-3D06BDA98EAC}" type="pres">
      <dgm:prSet presAssocID="{DFF14BB0-C705-41D0-892F-E99BAEC58CFB}" presName="hierChild5" presStyleCnt="0"/>
      <dgm:spPr/>
      <dgm:t>
        <a:bodyPr/>
        <a:lstStyle/>
        <a:p>
          <a:endParaRPr lang="en-US"/>
        </a:p>
      </dgm:t>
    </dgm:pt>
    <dgm:pt modelId="{66E6D7E6-D027-405E-B795-C6F50CC6AADA}" type="pres">
      <dgm:prSet presAssocID="{E9B4862A-7B4A-4F6B-B68A-3ED0EB10982A}" presName="Name37" presStyleLbl="parChTrans1D3" presStyleIdx="1" presStyleCnt="19"/>
      <dgm:spPr/>
      <dgm:t>
        <a:bodyPr/>
        <a:lstStyle/>
        <a:p>
          <a:endParaRPr lang="en-US"/>
        </a:p>
      </dgm:t>
    </dgm:pt>
    <dgm:pt modelId="{138B2247-ABEA-451A-91A2-FACD8D6E9258}" type="pres">
      <dgm:prSet presAssocID="{B904A5AE-5C6F-4953-A3E8-8D34E7744E6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A304634-971B-4F87-93D9-4A71102313CA}" type="pres">
      <dgm:prSet presAssocID="{B904A5AE-5C6F-4953-A3E8-8D34E7744E6E}" presName="rootComposite" presStyleCnt="0"/>
      <dgm:spPr/>
      <dgm:t>
        <a:bodyPr/>
        <a:lstStyle/>
        <a:p>
          <a:endParaRPr lang="en-US"/>
        </a:p>
      </dgm:t>
    </dgm:pt>
    <dgm:pt modelId="{70E6C0D1-7152-4B90-8F26-EB1E8848D097}" type="pres">
      <dgm:prSet presAssocID="{B904A5AE-5C6F-4953-A3E8-8D34E7744E6E}" presName="rootText" presStyleLbl="node3" presStyleIdx="1" presStyleCnt="19" custScaleX="220904" custScaleY="269109" custLinFactNeighborX="-400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357632-838F-4779-9957-EA68A217FD5F}" type="pres">
      <dgm:prSet presAssocID="{B904A5AE-5C6F-4953-A3E8-8D34E7744E6E}" presName="rootConnector" presStyleLbl="node3" presStyleIdx="1" presStyleCnt="19"/>
      <dgm:spPr/>
      <dgm:t>
        <a:bodyPr/>
        <a:lstStyle/>
        <a:p>
          <a:endParaRPr lang="en-US"/>
        </a:p>
      </dgm:t>
    </dgm:pt>
    <dgm:pt modelId="{1BD3B18F-DBF0-42EE-B97A-BBBFA0D8A063}" type="pres">
      <dgm:prSet presAssocID="{B904A5AE-5C6F-4953-A3E8-8D34E7744E6E}" presName="hierChild4" presStyleCnt="0"/>
      <dgm:spPr/>
      <dgm:t>
        <a:bodyPr/>
        <a:lstStyle/>
        <a:p>
          <a:endParaRPr lang="en-US"/>
        </a:p>
      </dgm:t>
    </dgm:pt>
    <dgm:pt modelId="{BC33445C-1659-40BD-B861-D23A7A453E8A}" type="pres">
      <dgm:prSet presAssocID="{B904A5AE-5C6F-4953-A3E8-8D34E7744E6E}" presName="hierChild5" presStyleCnt="0"/>
      <dgm:spPr/>
      <dgm:t>
        <a:bodyPr/>
        <a:lstStyle/>
        <a:p>
          <a:endParaRPr lang="en-US"/>
        </a:p>
      </dgm:t>
    </dgm:pt>
    <dgm:pt modelId="{B1D2BC23-B108-456D-B94B-CA05013139BA}" type="pres">
      <dgm:prSet presAssocID="{BC15B6FA-7FFE-4DA2-8A55-469EC746F149}" presName="Name37" presStyleLbl="parChTrans1D3" presStyleIdx="2" presStyleCnt="19"/>
      <dgm:spPr/>
      <dgm:t>
        <a:bodyPr/>
        <a:lstStyle/>
        <a:p>
          <a:endParaRPr lang="en-US"/>
        </a:p>
      </dgm:t>
    </dgm:pt>
    <dgm:pt modelId="{0C39AED6-645A-4E8E-B6C0-DF45B389F463}" type="pres">
      <dgm:prSet presAssocID="{54EEEB1D-C2CB-4054-8EBD-32660DBFDD4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5BC1B76-2B11-4191-BBD8-13A2DA43048D}" type="pres">
      <dgm:prSet presAssocID="{54EEEB1D-C2CB-4054-8EBD-32660DBFDD44}" presName="rootComposite" presStyleCnt="0"/>
      <dgm:spPr/>
      <dgm:t>
        <a:bodyPr/>
        <a:lstStyle/>
        <a:p>
          <a:endParaRPr lang="en-US"/>
        </a:p>
      </dgm:t>
    </dgm:pt>
    <dgm:pt modelId="{5865FC29-68A6-48C7-87FE-90B216F0E263}" type="pres">
      <dgm:prSet presAssocID="{54EEEB1D-C2CB-4054-8EBD-32660DBFDD44}" presName="rootText" presStyleLbl="node3" presStyleIdx="2" presStyleCnt="19" custScaleX="227499" custScaleY="129567" custLinFactNeighborX="-40109" custLinFactNeighborY="-63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9BD725-0323-4308-8116-3D6657C9E7E7}" type="pres">
      <dgm:prSet presAssocID="{54EEEB1D-C2CB-4054-8EBD-32660DBFDD44}" presName="rootConnector" presStyleLbl="node3" presStyleIdx="2" presStyleCnt="19"/>
      <dgm:spPr/>
      <dgm:t>
        <a:bodyPr/>
        <a:lstStyle/>
        <a:p>
          <a:endParaRPr lang="en-US"/>
        </a:p>
      </dgm:t>
    </dgm:pt>
    <dgm:pt modelId="{E8D6BA19-0288-40F7-9478-DA55D3A8069B}" type="pres">
      <dgm:prSet presAssocID="{54EEEB1D-C2CB-4054-8EBD-32660DBFDD44}" presName="hierChild4" presStyleCnt="0"/>
      <dgm:spPr/>
      <dgm:t>
        <a:bodyPr/>
        <a:lstStyle/>
        <a:p>
          <a:endParaRPr lang="en-US"/>
        </a:p>
      </dgm:t>
    </dgm:pt>
    <dgm:pt modelId="{3A2782E5-BFD4-4AAC-91E5-4B977DFEA3D2}" type="pres">
      <dgm:prSet presAssocID="{54EEEB1D-C2CB-4054-8EBD-32660DBFDD44}" presName="hierChild5" presStyleCnt="0"/>
      <dgm:spPr/>
      <dgm:t>
        <a:bodyPr/>
        <a:lstStyle/>
        <a:p>
          <a:endParaRPr lang="en-US"/>
        </a:p>
      </dgm:t>
    </dgm:pt>
    <dgm:pt modelId="{3A690E8C-F7C7-4F5D-9359-AE15ECEBC169}" type="pres">
      <dgm:prSet presAssocID="{3C1FEC00-3BFA-49FF-9786-14AA74ED0767}" presName="Name37" presStyleLbl="parChTrans1D3" presStyleIdx="3" presStyleCnt="19"/>
      <dgm:spPr/>
      <dgm:t>
        <a:bodyPr/>
        <a:lstStyle/>
        <a:p>
          <a:endParaRPr lang="en-US"/>
        </a:p>
      </dgm:t>
    </dgm:pt>
    <dgm:pt modelId="{F25B9BA3-35A1-4C27-8406-50A8DF9FDBF0}" type="pres">
      <dgm:prSet presAssocID="{D1A045EC-393E-4922-A05E-1E435C6E537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B496DC3-7238-4247-AEA4-1F5787C8BB8C}" type="pres">
      <dgm:prSet presAssocID="{D1A045EC-393E-4922-A05E-1E435C6E5370}" presName="rootComposite" presStyleCnt="0"/>
      <dgm:spPr/>
      <dgm:t>
        <a:bodyPr/>
        <a:lstStyle/>
        <a:p>
          <a:endParaRPr lang="en-US"/>
        </a:p>
      </dgm:t>
    </dgm:pt>
    <dgm:pt modelId="{BD2363CA-717A-4302-BBA8-D94B4EB90460}" type="pres">
      <dgm:prSet presAssocID="{D1A045EC-393E-4922-A05E-1E435C6E5370}" presName="rootText" presStyleLbl="node3" presStyleIdx="3" presStyleCnt="19" custScaleX="232503" custScaleY="276381" custLinFactNeighborX="-45610" custLinFactNeighborY="-215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850F1C-CFFA-4339-A72D-48D62FD5784B}" type="pres">
      <dgm:prSet presAssocID="{D1A045EC-393E-4922-A05E-1E435C6E5370}" presName="rootConnector" presStyleLbl="node3" presStyleIdx="3" presStyleCnt="19"/>
      <dgm:spPr/>
      <dgm:t>
        <a:bodyPr/>
        <a:lstStyle/>
        <a:p>
          <a:endParaRPr lang="en-US"/>
        </a:p>
      </dgm:t>
    </dgm:pt>
    <dgm:pt modelId="{3B149EFC-5304-4A6B-99CB-6C96396A3E36}" type="pres">
      <dgm:prSet presAssocID="{D1A045EC-393E-4922-A05E-1E435C6E5370}" presName="hierChild4" presStyleCnt="0"/>
      <dgm:spPr/>
      <dgm:t>
        <a:bodyPr/>
        <a:lstStyle/>
        <a:p>
          <a:endParaRPr lang="en-US"/>
        </a:p>
      </dgm:t>
    </dgm:pt>
    <dgm:pt modelId="{52F32C13-A79E-441F-A7B7-57181CA2264D}" type="pres">
      <dgm:prSet presAssocID="{D1A045EC-393E-4922-A05E-1E435C6E5370}" presName="hierChild5" presStyleCnt="0"/>
      <dgm:spPr/>
      <dgm:t>
        <a:bodyPr/>
        <a:lstStyle/>
        <a:p>
          <a:endParaRPr lang="en-US"/>
        </a:p>
      </dgm:t>
    </dgm:pt>
    <dgm:pt modelId="{DD9D31E9-C0B1-4182-BA28-0C865D9FD9A1}" type="pres">
      <dgm:prSet presAssocID="{2B963993-7CF0-4BBE-B7D5-AB5E0139B330}" presName="hierChild5" presStyleCnt="0"/>
      <dgm:spPr/>
      <dgm:t>
        <a:bodyPr/>
        <a:lstStyle/>
        <a:p>
          <a:endParaRPr lang="en-US"/>
        </a:p>
      </dgm:t>
    </dgm:pt>
    <dgm:pt modelId="{F6D71916-E817-4108-AB7B-112FC2EB04DC}" type="pres">
      <dgm:prSet presAssocID="{CF2DB8DB-5BF9-4460-93D2-4C19A3724E39}" presName="Name37" presStyleLbl="parChTrans1D2" presStyleIdx="1" presStyleCnt="6"/>
      <dgm:spPr/>
      <dgm:t>
        <a:bodyPr/>
        <a:lstStyle/>
        <a:p>
          <a:endParaRPr lang="en-US"/>
        </a:p>
      </dgm:t>
    </dgm:pt>
    <dgm:pt modelId="{A542F4EA-C3B1-4649-992B-EB740958F81E}" type="pres">
      <dgm:prSet presAssocID="{AF2EA2AD-444C-4755-81D9-01960F7DD7B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052DD01-6BDF-4A77-B5B4-DD242CCE1313}" type="pres">
      <dgm:prSet presAssocID="{AF2EA2AD-444C-4755-81D9-01960F7DD7B0}" presName="rootComposite" presStyleCnt="0"/>
      <dgm:spPr/>
      <dgm:t>
        <a:bodyPr/>
        <a:lstStyle/>
        <a:p>
          <a:endParaRPr lang="en-US"/>
        </a:p>
      </dgm:t>
    </dgm:pt>
    <dgm:pt modelId="{5228A494-8637-4D4C-9285-874F9F64742C}" type="pres">
      <dgm:prSet presAssocID="{AF2EA2AD-444C-4755-81D9-01960F7DD7B0}" presName="rootText" presStyleLbl="node2" presStyleIdx="1" presStyleCnt="5" custScaleX="262253" custScaleY="190301" custLinFactNeighborX="-8020" custLinFactNeighborY="12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D39205-E18D-478F-A552-1DC7C7A17691}" type="pres">
      <dgm:prSet presAssocID="{AF2EA2AD-444C-4755-81D9-01960F7DD7B0}" presName="rootConnector" presStyleLbl="node2" presStyleIdx="1" presStyleCnt="5"/>
      <dgm:spPr/>
      <dgm:t>
        <a:bodyPr/>
        <a:lstStyle/>
        <a:p>
          <a:endParaRPr lang="en-US"/>
        </a:p>
      </dgm:t>
    </dgm:pt>
    <dgm:pt modelId="{2255C9A6-7EF3-403D-8826-B57ECC10BDFF}" type="pres">
      <dgm:prSet presAssocID="{AF2EA2AD-444C-4755-81D9-01960F7DD7B0}" presName="hierChild4" presStyleCnt="0"/>
      <dgm:spPr/>
      <dgm:t>
        <a:bodyPr/>
        <a:lstStyle/>
        <a:p>
          <a:endParaRPr lang="en-US"/>
        </a:p>
      </dgm:t>
    </dgm:pt>
    <dgm:pt modelId="{F0420772-9D79-4E49-9B0D-C76FEDC33149}" type="pres">
      <dgm:prSet presAssocID="{FF2A1DE2-4628-4D33-950D-9479E81FA4AA}" presName="Name37" presStyleLbl="parChTrans1D3" presStyleIdx="4" presStyleCnt="19"/>
      <dgm:spPr/>
      <dgm:t>
        <a:bodyPr/>
        <a:lstStyle/>
        <a:p>
          <a:endParaRPr lang="en-US"/>
        </a:p>
      </dgm:t>
    </dgm:pt>
    <dgm:pt modelId="{5D6B0913-7DFB-43C5-BEC3-5469699FB752}" type="pres">
      <dgm:prSet presAssocID="{2028A676-6A5E-4496-9C6D-BB3954144F8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8D56EA5-70C9-421B-A107-FDA31AE54381}" type="pres">
      <dgm:prSet presAssocID="{2028A676-6A5E-4496-9C6D-BB3954144F82}" presName="rootComposite" presStyleCnt="0"/>
      <dgm:spPr/>
      <dgm:t>
        <a:bodyPr/>
        <a:lstStyle/>
        <a:p>
          <a:endParaRPr lang="en-US"/>
        </a:p>
      </dgm:t>
    </dgm:pt>
    <dgm:pt modelId="{EAE15148-C708-4C61-9C57-6EA551204D44}" type="pres">
      <dgm:prSet presAssocID="{2028A676-6A5E-4496-9C6D-BB3954144F82}" presName="rootText" presStyleLbl="node3" presStyleIdx="4" presStyleCnt="19" custScaleX="221279" custScaleY="233118" custLinFactNeighborX="-223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84F8FA-B493-43DE-8CEE-43BFDFDD003F}" type="pres">
      <dgm:prSet presAssocID="{2028A676-6A5E-4496-9C6D-BB3954144F82}" presName="rootConnector" presStyleLbl="node3" presStyleIdx="4" presStyleCnt="19"/>
      <dgm:spPr/>
      <dgm:t>
        <a:bodyPr/>
        <a:lstStyle/>
        <a:p>
          <a:endParaRPr lang="en-US"/>
        </a:p>
      </dgm:t>
    </dgm:pt>
    <dgm:pt modelId="{5350E98E-E6DA-46D0-B4A9-A741B1E9DECD}" type="pres">
      <dgm:prSet presAssocID="{2028A676-6A5E-4496-9C6D-BB3954144F82}" presName="hierChild4" presStyleCnt="0"/>
      <dgm:spPr/>
      <dgm:t>
        <a:bodyPr/>
        <a:lstStyle/>
        <a:p>
          <a:endParaRPr lang="en-US"/>
        </a:p>
      </dgm:t>
    </dgm:pt>
    <dgm:pt modelId="{72F8AE61-3061-4CE8-9602-17FC08F870FD}" type="pres">
      <dgm:prSet presAssocID="{2028A676-6A5E-4496-9C6D-BB3954144F82}" presName="hierChild5" presStyleCnt="0"/>
      <dgm:spPr/>
      <dgm:t>
        <a:bodyPr/>
        <a:lstStyle/>
        <a:p>
          <a:endParaRPr lang="en-US"/>
        </a:p>
      </dgm:t>
    </dgm:pt>
    <dgm:pt modelId="{54E364D1-CABC-415B-BB8F-68299ADCCA32}" type="pres">
      <dgm:prSet presAssocID="{29FD0404-E867-46FD-B803-7FDA3931BCA8}" presName="Name37" presStyleLbl="parChTrans1D3" presStyleIdx="5" presStyleCnt="19"/>
      <dgm:spPr/>
      <dgm:t>
        <a:bodyPr/>
        <a:lstStyle/>
        <a:p>
          <a:endParaRPr lang="en-US"/>
        </a:p>
      </dgm:t>
    </dgm:pt>
    <dgm:pt modelId="{341E1540-D540-4DC3-9FF5-F570B935746D}" type="pres">
      <dgm:prSet presAssocID="{52AA131C-516A-4161-90B9-CD959424D00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90FE3D0-715B-4AE7-B755-E0133F7E55D7}" type="pres">
      <dgm:prSet presAssocID="{52AA131C-516A-4161-90B9-CD959424D003}" presName="rootComposite" presStyleCnt="0"/>
      <dgm:spPr/>
      <dgm:t>
        <a:bodyPr/>
        <a:lstStyle/>
        <a:p>
          <a:endParaRPr lang="en-US"/>
        </a:p>
      </dgm:t>
    </dgm:pt>
    <dgm:pt modelId="{DDDB2653-1147-475F-9BA8-6A4F32F3D424}" type="pres">
      <dgm:prSet presAssocID="{52AA131C-516A-4161-90B9-CD959424D003}" presName="rootText" presStyleLbl="node3" presStyleIdx="5" presStyleCnt="19" custScaleX="214488" custScaleY="211395" custLinFactNeighborX="-15507" custLinFactNeighborY="34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D7DE25-BEC8-438D-8387-0A2DFD1A8D8B}" type="pres">
      <dgm:prSet presAssocID="{52AA131C-516A-4161-90B9-CD959424D003}" presName="rootConnector" presStyleLbl="node3" presStyleIdx="5" presStyleCnt="19"/>
      <dgm:spPr/>
      <dgm:t>
        <a:bodyPr/>
        <a:lstStyle/>
        <a:p>
          <a:endParaRPr lang="en-US"/>
        </a:p>
      </dgm:t>
    </dgm:pt>
    <dgm:pt modelId="{9BDD8259-2EC9-446D-9299-9F571C670E77}" type="pres">
      <dgm:prSet presAssocID="{52AA131C-516A-4161-90B9-CD959424D003}" presName="hierChild4" presStyleCnt="0"/>
      <dgm:spPr/>
      <dgm:t>
        <a:bodyPr/>
        <a:lstStyle/>
        <a:p>
          <a:endParaRPr lang="en-US"/>
        </a:p>
      </dgm:t>
    </dgm:pt>
    <dgm:pt modelId="{3DA9270A-4537-4BD4-9384-350CD8EAB639}" type="pres">
      <dgm:prSet presAssocID="{52AA131C-516A-4161-90B9-CD959424D003}" presName="hierChild5" presStyleCnt="0"/>
      <dgm:spPr/>
      <dgm:t>
        <a:bodyPr/>
        <a:lstStyle/>
        <a:p>
          <a:endParaRPr lang="en-US"/>
        </a:p>
      </dgm:t>
    </dgm:pt>
    <dgm:pt modelId="{FB8A298C-1ECD-4629-87A9-CD261672DC67}" type="pres">
      <dgm:prSet presAssocID="{AF2EA2AD-444C-4755-81D9-01960F7DD7B0}" presName="hierChild5" presStyleCnt="0"/>
      <dgm:spPr/>
      <dgm:t>
        <a:bodyPr/>
        <a:lstStyle/>
        <a:p>
          <a:endParaRPr lang="en-US"/>
        </a:p>
      </dgm:t>
    </dgm:pt>
    <dgm:pt modelId="{0CEA663A-C302-45FB-BFCC-81A7E729542F}" type="pres">
      <dgm:prSet presAssocID="{13903EB6-016A-448A-A533-1B37F7C51DEE}" presName="Name37" presStyleLbl="parChTrans1D2" presStyleIdx="2" presStyleCnt="6"/>
      <dgm:spPr/>
      <dgm:t>
        <a:bodyPr/>
        <a:lstStyle/>
        <a:p>
          <a:endParaRPr lang="en-US"/>
        </a:p>
      </dgm:t>
    </dgm:pt>
    <dgm:pt modelId="{1B12F991-931C-4776-A62E-4DC098DF664D}" type="pres">
      <dgm:prSet presAssocID="{E79622DE-5CB5-424C-963D-30175C95CD7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56A0D90-A6ED-4A07-8387-0B02BB5CDFE8}" type="pres">
      <dgm:prSet presAssocID="{E79622DE-5CB5-424C-963D-30175C95CD76}" presName="rootComposite" presStyleCnt="0"/>
      <dgm:spPr/>
      <dgm:t>
        <a:bodyPr/>
        <a:lstStyle/>
        <a:p>
          <a:endParaRPr lang="en-US"/>
        </a:p>
      </dgm:t>
    </dgm:pt>
    <dgm:pt modelId="{BC0B3495-11B0-4974-AFF0-687E1ADF9970}" type="pres">
      <dgm:prSet presAssocID="{E79622DE-5CB5-424C-963D-30175C95CD76}" presName="rootText" presStyleLbl="node2" presStyleIdx="2" presStyleCnt="5" custScaleX="239593" custScaleY="179180" custLinFactNeighborX="-11694" custLinFactNeighborY="22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5C9834-53F1-4060-A22A-B6F4AB2B7833}" type="pres">
      <dgm:prSet presAssocID="{E79622DE-5CB5-424C-963D-30175C95CD76}" presName="rootConnector" presStyleLbl="node2" presStyleIdx="2" presStyleCnt="5"/>
      <dgm:spPr/>
      <dgm:t>
        <a:bodyPr/>
        <a:lstStyle/>
        <a:p>
          <a:endParaRPr lang="en-US"/>
        </a:p>
      </dgm:t>
    </dgm:pt>
    <dgm:pt modelId="{19B2544A-F69C-4EDD-A089-1D273A138CAE}" type="pres">
      <dgm:prSet presAssocID="{E79622DE-5CB5-424C-963D-30175C95CD76}" presName="hierChild4" presStyleCnt="0"/>
      <dgm:spPr/>
      <dgm:t>
        <a:bodyPr/>
        <a:lstStyle/>
        <a:p>
          <a:endParaRPr lang="en-US"/>
        </a:p>
      </dgm:t>
    </dgm:pt>
    <dgm:pt modelId="{3F6B4E8D-DDD2-4547-90AF-E4DA8D2ED43B}" type="pres">
      <dgm:prSet presAssocID="{AA22019B-EA47-40C6-8062-E661AEA80308}" presName="Name37" presStyleLbl="parChTrans1D3" presStyleIdx="6" presStyleCnt="19"/>
      <dgm:spPr/>
      <dgm:t>
        <a:bodyPr/>
        <a:lstStyle/>
        <a:p>
          <a:endParaRPr lang="en-US"/>
        </a:p>
      </dgm:t>
    </dgm:pt>
    <dgm:pt modelId="{8A66AA05-2A65-4825-8E07-769DAFC5A920}" type="pres">
      <dgm:prSet presAssocID="{B90B2773-0910-400B-8999-EEF7811C96B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262CD09-244D-4457-8F29-9BF5BAB72372}" type="pres">
      <dgm:prSet presAssocID="{B90B2773-0910-400B-8999-EEF7811C96BE}" presName="rootComposite" presStyleCnt="0"/>
      <dgm:spPr/>
      <dgm:t>
        <a:bodyPr/>
        <a:lstStyle/>
        <a:p>
          <a:endParaRPr lang="en-US"/>
        </a:p>
      </dgm:t>
    </dgm:pt>
    <dgm:pt modelId="{3C6DCCDB-88EE-43E1-9900-CFF19633C5A6}" type="pres">
      <dgm:prSet presAssocID="{B90B2773-0910-400B-8999-EEF7811C96BE}" presName="rootText" presStyleLbl="node3" presStyleIdx="6" presStyleCnt="19" custScaleX="200165" custLinFactNeighborX="-16660" custLinFactNeighborY="-138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4E4162-FF92-400C-86D3-09BDB48EC29D}" type="pres">
      <dgm:prSet presAssocID="{B90B2773-0910-400B-8999-EEF7811C96BE}" presName="rootConnector" presStyleLbl="node3" presStyleIdx="6" presStyleCnt="19"/>
      <dgm:spPr/>
      <dgm:t>
        <a:bodyPr/>
        <a:lstStyle/>
        <a:p>
          <a:endParaRPr lang="en-US"/>
        </a:p>
      </dgm:t>
    </dgm:pt>
    <dgm:pt modelId="{2D4FDD8B-F278-4477-BDA8-DCCF69CDFA25}" type="pres">
      <dgm:prSet presAssocID="{B90B2773-0910-400B-8999-EEF7811C96BE}" presName="hierChild4" presStyleCnt="0"/>
      <dgm:spPr/>
      <dgm:t>
        <a:bodyPr/>
        <a:lstStyle/>
        <a:p>
          <a:endParaRPr lang="en-US"/>
        </a:p>
      </dgm:t>
    </dgm:pt>
    <dgm:pt modelId="{669EF2F3-65D3-4C79-81B5-CEBEE57F7FEF}" type="pres">
      <dgm:prSet presAssocID="{B90B2773-0910-400B-8999-EEF7811C96BE}" presName="hierChild5" presStyleCnt="0"/>
      <dgm:spPr/>
      <dgm:t>
        <a:bodyPr/>
        <a:lstStyle/>
        <a:p>
          <a:endParaRPr lang="en-US"/>
        </a:p>
      </dgm:t>
    </dgm:pt>
    <dgm:pt modelId="{A1092EDD-0518-4F15-926D-D823694C216B}" type="pres">
      <dgm:prSet presAssocID="{6D315FA0-36E5-4E8D-AF8A-B2FD3EF2E5DF}" presName="Name37" presStyleLbl="parChTrans1D3" presStyleIdx="7" presStyleCnt="19"/>
      <dgm:spPr/>
      <dgm:t>
        <a:bodyPr/>
        <a:lstStyle/>
        <a:p>
          <a:endParaRPr lang="en-US"/>
        </a:p>
      </dgm:t>
    </dgm:pt>
    <dgm:pt modelId="{00CD325C-AA9B-4BD5-B782-4E6DED1B813E}" type="pres">
      <dgm:prSet presAssocID="{7256931B-E8C0-4128-9276-68575E28891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41B9A22-0DC6-432F-ACFB-843937311869}" type="pres">
      <dgm:prSet presAssocID="{7256931B-E8C0-4128-9276-68575E288912}" presName="rootComposite" presStyleCnt="0"/>
      <dgm:spPr/>
      <dgm:t>
        <a:bodyPr/>
        <a:lstStyle/>
        <a:p>
          <a:endParaRPr lang="en-US"/>
        </a:p>
      </dgm:t>
    </dgm:pt>
    <dgm:pt modelId="{CE605876-7FFD-4701-ADE0-1FE9C0C70E33}" type="pres">
      <dgm:prSet presAssocID="{7256931B-E8C0-4128-9276-68575E288912}" presName="rootText" presStyleLbl="node3" presStyleIdx="7" presStyleCnt="19" custScaleX="215011" custScaleY="329089" custLinFactNeighborX="-19917" custLinFactNeighborY="-289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A8F4B6-F6BA-43A5-A10C-83118024CBCA}" type="pres">
      <dgm:prSet presAssocID="{7256931B-E8C0-4128-9276-68575E288912}" presName="rootConnector" presStyleLbl="node3" presStyleIdx="7" presStyleCnt="19"/>
      <dgm:spPr/>
      <dgm:t>
        <a:bodyPr/>
        <a:lstStyle/>
        <a:p>
          <a:endParaRPr lang="en-US"/>
        </a:p>
      </dgm:t>
    </dgm:pt>
    <dgm:pt modelId="{ACA24E12-D528-42E6-8D2C-3DFFD305E681}" type="pres">
      <dgm:prSet presAssocID="{7256931B-E8C0-4128-9276-68575E288912}" presName="hierChild4" presStyleCnt="0"/>
      <dgm:spPr/>
      <dgm:t>
        <a:bodyPr/>
        <a:lstStyle/>
        <a:p>
          <a:endParaRPr lang="en-US"/>
        </a:p>
      </dgm:t>
    </dgm:pt>
    <dgm:pt modelId="{01FEC927-3086-4A08-A5EB-7CF00D744369}" type="pres">
      <dgm:prSet presAssocID="{7256931B-E8C0-4128-9276-68575E288912}" presName="hierChild5" presStyleCnt="0"/>
      <dgm:spPr/>
      <dgm:t>
        <a:bodyPr/>
        <a:lstStyle/>
        <a:p>
          <a:endParaRPr lang="en-US"/>
        </a:p>
      </dgm:t>
    </dgm:pt>
    <dgm:pt modelId="{2B991F37-92BD-4812-B99A-02771C18E3BD}" type="pres">
      <dgm:prSet presAssocID="{E9EE4B23-B73D-4996-A2DE-685DD7E87CCA}" presName="Name37" presStyleLbl="parChTrans1D3" presStyleIdx="8" presStyleCnt="19"/>
      <dgm:spPr/>
      <dgm:t>
        <a:bodyPr/>
        <a:lstStyle/>
        <a:p>
          <a:endParaRPr lang="en-US"/>
        </a:p>
      </dgm:t>
    </dgm:pt>
    <dgm:pt modelId="{3D7C9D93-33C2-4083-A78E-CDD768415805}" type="pres">
      <dgm:prSet presAssocID="{2B5759F5-1D87-468D-8066-480B8F2DA4E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8846FC2-1452-4088-A072-601F26FCE7A3}" type="pres">
      <dgm:prSet presAssocID="{2B5759F5-1D87-468D-8066-480B8F2DA4E2}" presName="rootComposite" presStyleCnt="0"/>
      <dgm:spPr/>
      <dgm:t>
        <a:bodyPr/>
        <a:lstStyle/>
        <a:p>
          <a:endParaRPr lang="en-US"/>
        </a:p>
      </dgm:t>
    </dgm:pt>
    <dgm:pt modelId="{8AA771BA-58DD-44EA-BA1D-919552BE0EF2}" type="pres">
      <dgm:prSet presAssocID="{2B5759F5-1D87-468D-8066-480B8F2DA4E2}" presName="rootText" presStyleLbl="node3" presStyleIdx="8" presStyleCnt="19" custScaleX="215645" custScaleY="149728" custLinFactNeighborX="-19699" custLinFactNeighborY="-301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4DC75C-D184-40DD-9EDC-8C4643517BCA}" type="pres">
      <dgm:prSet presAssocID="{2B5759F5-1D87-468D-8066-480B8F2DA4E2}" presName="rootConnector" presStyleLbl="node3" presStyleIdx="8" presStyleCnt="19"/>
      <dgm:spPr/>
      <dgm:t>
        <a:bodyPr/>
        <a:lstStyle/>
        <a:p>
          <a:endParaRPr lang="en-US"/>
        </a:p>
      </dgm:t>
    </dgm:pt>
    <dgm:pt modelId="{4448E424-2730-4F21-A7C6-4217E5B0F5EE}" type="pres">
      <dgm:prSet presAssocID="{2B5759F5-1D87-468D-8066-480B8F2DA4E2}" presName="hierChild4" presStyleCnt="0"/>
      <dgm:spPr/>
      <dgm:t>
        <a:bodyPr/>
        <a:lstStyle/>
        <a:p>
          <a:endParaRPr lang="en-US"/>
        </a:p>
      </dgm:t>
    </dgm:pt>
    <dgm:pt modelId="{13F93924-693D-41AE-AE07-CACD8D59DA6B}" type="pres">
      <dgm:prSet presAssocID="{2B5759F5-1D87-468D-8066-480B8F2DA4E2}" presName="hierChild5" presStyleCnt="0"/>
      <dgm:spPr/>
      <dgm:t>
        <a:bodyPr/>
        <a:lstStyle/>
        <a:p>
          <a:endParaRPr lang="en-US"/>
        </a:p>
      </dgm:t>
    </dgm:pt>
    <dgm:pt modelId="{939833AE-9835-41D0-9EED-48F16C2FA83C}" type="pres">
      <dgm:prSet presAssocID="{C748847C-2C9E-4C7B-9B1C-0481AB547745}" presName="Name37" presStyleLbl="parChTrans1D3" presStyleIdx="9" presStyleCnt="19"/>
      <dgm:spPr/>
      <dgm:t>
        <a:bodyPr/>
        <a:lstStyle/>
        <a:p>
          <a:endParaRPr lang="en-US"/>
        </a:p>
      </dgm:t>
    </dgm:pt>
    <dgm:pt modelId="{0F875993-4580-4B03-9E6F-891BB773EB9F}" type="pres">
      <dgm:prSet presAssocID="{8BE684BF-CD95-4C96-9648-29C858A4068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FB03EFC-37B4-474A-AAF4-1FDAF0B8B078}" type="pres">
      <dgm:prSet presAssocID="{8BE684BF-CD95-4C96-9648-29C858A4068B}" presName="rootComposite" presStyleCnt="0"/>
      <dgm:spPr/>
      <dgm:t>
        <a:bodyPr/>
        <a:lstStyle/>
        <a:p>
          <a:endParaRPr lang="en-US"/>
        </a:p>
      </dgm:t>
    </dgm:pt>
    <dgm:pt modelId="{C8F2C35E-BE19-415A-9953-EF78F759DA12}" type="pres">
      <dgm:prSet presAssocID="{8BE684BF-CD95-4C96-9648-29C858A4068B}" presName="rootText" presStyleLbl="node3" presStyleIdx="9" presStyleCnt="19" custScaleX="213813" custScaleY="232526" custLinFactNeighborX="-19838" custLinFactNeighborY="-354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174842-204C-4612-94DE-E8408E5D1922}" type="pres">
      <dgm:prSet presAssocID="{8BE684BF-CD95-4C96-9648-29C858A4068B}" presName="rootConnector" presStyleLbl="node3" presStyleIdx="9" presStyleCnt="19"/>
      <dgm:spPr/>
      <dgm:t>
        <a:bodyPr/>
        <a:lstStyle/>
        <a:p>
          <a:endParaRPr lang="en-US"/>
        </a:p>
      </dgm:t>
    </dgm:pt>
    <dgm:pt modelId="{AE6C59C1-0A99-43AD-930A-BD288B8F19CE}" type="pres">
      <dgm:prSet presAssocID="{8BE684BF-CD95-4C96-9648-29C858A4068B}" presName="hierChild4" presStyleCnt="0"/>
      <dgm:spPr/>
      <dgm:t>
        <a:bodyPr/>
        <a:lstStyle/>
        <a:p>
          <a:endParaRPr lang="en-US"/>
        </a:p>
      </dgm:t>
    </dgm:pt>
    <dgm:pt modelId="{98E111A5-00C8-41E9-9E72-C1098A7650F3}" type="pres">
      <dgm:prSet presAssocID="{8BE684BF-CD95-4C96-9648-29C858A4068B}" presName="hierChild5" presStyleCnt="0"/>
      <dgm:spPr/>
      <dgm:t>
        <a:bodyPr/>
        <a:lstStyle/>
        <a:p>
          <a:endParaRPr lang="en-US"/>
        </a:p>
      </dgm:t>
    </dgm:pt>
    <dgm:pt modelId="{6E20075E-0DAE-4A40-886F-BDA2378BA766}" type="pres">
      <dgm:prSet presAssocID="{8D3DD9FE-52D1-48BD-9D15-948C13C69D4F}" presName="Name37" presStyleLbl="parChTrans1D3" presStyleIdx="10" presStyleCnt="19"/>
      <dgm:spPr/>
      <dgm:t>
        <a:bodyPr/>
        <a:lstStyle/>
        <a:p>
          <a:endParaRPr lang="en-US"/>
        </a:p>
      </dgm:t>
    </dgm:pt>
    <dgm:pt modelId="{73C89B58-F055-49C1-A3DD-266E54BA0B93}" type="pres">
      <dgm:prSet presAssocID="{FDA4D0C5-7D22-4760-A5DC-16ED45EE68D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A781365-A74B-4F7C-898B-8CF368E8E6AF}" type="pres">
      <dgm:prSet presAssocID="{FDA4D0C5-7D22-4760-A5DC-16ED45EE68D4}" presName="rootComposite" presStyleCnt="0"/>
      <dgm:spPr/>
      <dgm:t>
        <a:bodyPr/>
        <a:lstStyle/>
        <a:p>
          <a:endParaRPr lang="en-US"/>
        </a:p>
      </dgm:t>
    </dgm:pt>
    <dgm:pt modelId="{5B5F62A4-F5CF-48BB-9F98-A40224351E1D}" type="pres">
      <dgm:prSet presAssocID="{FDA4D0C5-7D22-4760-A5DC-16ED45EE68D4}" presName="rootText" presStyleLbl="node3" presStyleIdx="10" presStyleCnt="19" custScaleX="212876" custScaleY="160734" custLinFactNeighborX="-18383" custLinFactNeighborY="-408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526BE2-3E99-4E89-A85C-DAE4F322F68B}" type="pres">
      <dgm:prSet presAssocID="{FDA4D0C5-7D22-4760-A5DC-16ED45EE68D4}" presName="rootConnector" presStyleLbl="node3" presStyleIdx="10" presStyleCnt="19"/>
      <dgm:spPr/>
      <dgm:t>
        <a:bodyPr/>
        <a:lstStyle/>
        <a:p>
          <a:endParaRPr lang="en-US"/>
        </a:p>
      </dgm:t>
    </dgm:pt>
    <dgm:pt modelId="{8B4D5AC7-0789-4375-BD53-3EEB582D6A15}" type="pres">
      <dgm:prSet presAssocID="{FDA4D0C5-7D22-4760-A5DC-16ED45EE68D4}" presName="hierChild4" presStyleCnt="0"/>
      <dgm:spPr/>
      <dgm:t>
        <a:bodyPr/>
        <a:lstStyle/>
        <a:p>
          <a:endParaRPr lang="en-US"/>
        </a:p>
      </dgm:t>
    </dgm:pt>
    <dgm:pt modelId="{68F41380-1F28-4C92-A667-8A1120B5F6C5}" type="pres">
      <dgm:prSet presAssocID="{FDA4D0C5-7D22-4760-A5DC-16ED45EE68D4}" presName="hierChild5" presStyleCnt="0"/>
      <dgm:spPr/>
      <dgm:t>
        <a:bodyPr/>
        <a:lstStyle/>
        <a:p>
          <a:endParaRPr lang="en-US"/>
        </a:p>
      </dgm:t>
    </dgm:pt>
    <dgm:pt modelId="{D599E61C-10F9-40FD-8001-DC5A3E0068DA}" type="pres">
      <dgm:prSet presAssocID="{01E8F23B-A136-4A0A-B7D6-6126DD9BCD89}" presName="Name37" presStyleLbl="parChTrans1D3" presStyleIdx="11" presStyleCnt="19"/>
      <dgm:spPr/>
      <dgm:t>
        <a:bodyPr/>
        <a:lstStyle/>
        <a:p>
          <a:endParaRPr lang="en-US"/>
        </a:p>
      </dgm:t>
    </dgm:pt>
    <dgm:pt modelId="{C54566E2-E460-4994-940C-8C625A67B1AF}" type="pres">
      <dgm:prSet presAssocID="{D70D2F5F-C8FD-48B3-8E12-0C26FB33A30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4C3E722-9ACD-4B84-AE0D-B00390135CCC}" type="pres">
      <dgm:prSet presAssocID="{D70D2F5F-C8FD-48B3-8E12-0C26FB33A30E}" presName="rootComposite" presStyleCnt="0"/>
      <dgm:spPr/>
      <dgm:t>
        <a:bodyPr/>
        <a:lstStyle/>
        <a:p>
          <a:endParaRPr lang="en-US"/>
        </a:p>
      </dgm:t>
    </dgm:pt>
    <dgm:pt modelId="{B7D821E3-1D2A-4880-B28B-5DE74BB2BB6A}" type="pres">
      <dgm:prSet presAssocID="{D70D2F5F-C8FD-48B3-8E12-0C26FB33A30E}" presName="rootText" presStyleLbl="node3" presStyleIdx="11" presStyleCnt="19" custScaleX="211941" custScaleY="295459" custLinFactNeighborX="-19079" custLinFactNeighborY="-442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B83856-0A55-4D24-8A83-44DB210E1911}" type="pres">
      <dgm:prSet presAssocID="{D70D2F5F-C8FD-48B3-8E12-0C26FB33A30E}" presName="rootConnector" presStyleLbl="node3" presStyleIdx="11" presStyleCnt="19"/>
      <dgm:spPr/>
      <dgm:t>
        <a:bodyPr/>
        <a:lstStyle/>
        <a:p>
          <a:endParaRPr lang="en-US"/>
        </a:p>
      </dgm:t>
    </dgm:pt>
    <dgm:pt modelId="{DEB40AF4-9F01-4DD3-9ED1-FFBE12A894EA}" type="pres">
      <dgm:prSet presAssocID="{D70D2F5F-C8FD-48B3-8E12-0C26FB33A30E}" presName="hierChild4" presStyleCnt="0"/>
      <dgm:spPr/>
      <dgm:t>
        <a:bodyPr/>
        <a:lstStyle/>
        <a:p>
          <a:endParaRPr lang="en-US"/>
        </a:p>
      </dgm:t>
    </dgm:pt>
    <dgm:pt modelId="{E6AC9430-99DF-40FC-93D9-8981E708499B}" type="pres">
      <dgm:prSet presAssocID="{D70D2F5F-C8FD-48B3-8E12-0C26FB33A30E}" presName="hierChild5" presStyleCnt="0"/>
      <dgm:spPr/>
      <dgm:t>
        <a:bodyPr/>
        <a:lstStyle/>
        <a:p>
          <a:endParaRPr lang="en-US"/>
        </a:p>
      </dgm:t>
    </dgm:pt>
    <dgm:pt modelId="{D8760A15-8968-4227-A7F6-4C8E4FD1FA21}" type="pres">
      <dgm:prSet presAssocID="{E79622DE-5CB5-424C-963D-30175C95CD76}" presName="hierChild5" presStyleCnt="0"/>
      <dgm:spPr/>
      <dgm:t>
        <a:bodyPr/>
        <a:lstStyle/>
        <a:p>
          <a:endParaRPr lang="en-US"/>
        </a:p>
      </dgm:t>
    </dgm:pt>
    <dgm:pt modelId="{E29BB10E-DE68-416D-A7B7-67EBC67E370A}" type="pres">
      <dgm:prSet presAssocID="{952EDD19-806B-4B84-9F3B-D17148AEC3B7}" presName="Name37" presStyleLbl="parChTrans1D2" presStyleIdx="3" presStyleCnt="6"/>
      <dgm:spPr/>
      <dgm:t>
        <a:bodyPr/>
        <a:lstStyle/>
        <a:p>
          <a:endParaRPr lang="en-US"/>
        </a:p>
      </dgm:t>
    </dgm:pt>
    <dgm:pt modelId="{FFBCB14D-EA11-48A8-9731-459450F91513}" type="pres">
      <dgm:prSet presAssocID="{BDB0C515-9D5C-4734-A712-21ECC80E539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7D59009-5ACB-4025-9EE7-462589EFF0E7}" type="pres">
      <dgm:prSet presAssocID="{BDB0C515-9D5C-4734-A712-21ECC80E539E}" presName="rootComposite" presStyleCnt="0"/>
      <dgm:spPr/>
      <dgm:t>
        <a:bodyPr/>
        <a:lstStyle/>
        <a:p>
          <a:endParaRPr lang="en-US"/>
        </a:p>
      </dgm:t>
    </dgm:pt>
    <dgm:pt modelId="{AD6765E9-FB29-4A83-A981-2356A1DB3EA8}" type="pres">
      <dgm:prSet presAssocID="{BDB0C515-9D5C-4734-A712-21ECC80E539E}" presName="rootText" presStyleLbl="node2" presStyleIdx="3" presStyleCnt="5" custScaleX="235613" custScaleY="192242" custLinFactNeighborY="68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AAA1CE-B174-4D2C-AFF6-51C1AD0803BD}" type="pres">
      <dgm:prSet presAssocID="{BDB0C515-9D5C-4734-A712-21ECC80E539E}" presName="rootConnector" presStyleLbl="node2" presStyleIdx="3" presStyleCnt="5"/>
      <dgm:spPr/>
      <dgm:t>
        <a:bodyPr/>
        <a:lstStyle/>
        <a:p>
          <a:endParaRPr lang="en-US"/>
        </a:p>
      </dgm:t>
    </dgm:pt>
    <dgm:pt modelId="{BC3F6468-3448-4992-A33C-DC2AE7938E60}" type="pres">
      <dgm:prSet presAssocID="{BDB0C515-9D5C-4734-A712-21ECC80E539E}" presName="hierChild4" presStyleCnt="0"/>
      <dgm:spPr/>
      <dgm:t>
        <a:bodyPr/>
        <a:lstStyle/>
        <a:p>
          <a:endParaRPr lang="en-US"/>
        </a:p>
      </dgm:t>
    </dgm:pt>
    <dgm:pt modelId="{CDBBA4DD-D19F-4955-9CCC-DA620F06D67C}" type="pres">
      <dgm:prSet presAssocID="{38434216-0853-488D-9769-981A3AEE11C7}" presName="Name37" presStyleLbl="parChTrans1D3" presStyleIdx="12" presStyleCnt="19"/>
      <dgm:spPr/>
      <dgm:t>
        <a:bodyPr/>
        <a:lstStyle/>
        <a:p>
          <a:endParaRPr lang="en-US"/>
        </a:p>
      </dgm:t>
    </dgm:pt>
    <dgm:pt modelId="{9279614B-452B-4E9F-8693-ECF163D1B4AD}" type="pres">
      <dgm:prSet presAssocID="{627E2337-5043-4B87-A9DD-59CA8343012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3C74D9C-45DD-4463-BAED-9D489ADA4C8C}" type="pres">
      <dgm:prSet presAssocID="{627E2337-5043-4B87-A9DD-59CA8343012E}" presName="rootComposite" presStyleCnt="0"/>
      <dgm:spPr/>
      <dgm:t>
        <a:bodyPr/>
        <a:lstStyle/>
        <a:p>
          <a:endParaRPr lang="en-US"/>
        </a:p>
      </dgm:t>
    </dgm:pt>
    <dgm:pt modelId="{09E33D12-D772-4BAB-9E1E-956446F8E086}" type="pres">
      <dgm:prSet presAssocID="{627E2337-5043-4B87-A9DD-59CA8343012E}" presName="rootText" presStyleLbl="node3" presStyleIdx="12" presStyleCnt="19" custScaleX="186860" custScaleY="249765" custLinFactNeighborX="-68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1C37BB-6448-4890-88EA-3B577D8AC340}" type="pres">
      <dgm:prSet presAssocID="{627E2337-5043-4B87-A9DD-59CA8343012E}" presName="rootConnector" presStyleLbl="node3" presStyleIdx="12" presStyleCnt="19"/>
      <dgm:spPr/>
      <dgm:t>
        <a:bodyPr/>
        <a:lstStyle/>
        <a:p>
          <a:endParaRPr lang="en-US"/>
        </a:p>
      </dgm:t>
    </dgm:pt>
    <dgm:pt modelId="{8FC5F3A1-F9F9-470A-930F-11B46B84DDBE}" type="pres">
      <dgm:prSet presAssocID="{627E2337-5043-4B87-A9DD-59CA8343012E}" presName="hierChild4" presStyleCnt="0"/>
      <dgm:spPr/>
      <dgm:t>
        <a:bodyPr/>
        <a:lstStyle/>
        <a:p>
          <a:endParaRPr lang="en-US"/>
        </a:p>
      </dgm:t>
    </dgm:pt>
    <dgm:pt modelId="{BC04054A-7E79-48AA-A0CA-7EFEB3EF6348}" type="pres">
      <dgm:prSet presAssocID="{627E2337-5043-4B87-A9DD-59CA8343012E}" presName="hierChild5" presStyleCnt="0"/>
      <dgm:spPr/>
      <dgm:t>
        <a:bodyPr/>
        <a:lstStyle/>
        <a:p>
          <a:endParaRPr lang="en-US"/>
        </a:p>
      </dgm:t>
    </dgm:pt>
    <dgm:pt modelId="{058B3785-456F-403D-ADA5-617891F548F4}" type="pres">
      <dgm:prSet presAssocID="{83A90277-B03B-4FA3-A6E9-30E481A12A26}" presName="Name37" presStyleLbl="parChTrans1D3" presStyleIdx="13" presStyleCnt="19"/>
      <dgm:spPr/>
      <dgm:t>
        <a:bodyPr/>
        <a:lstStyle/>
        <a:p>
          <a:endParaRPr lang="en-US"/>
        </a:p>
      </dgm:t>
    </dgm:pt>
    <dgm:pt modelId="{EAA1E80C-A290-483B-9B71-E3A9356378D9}" type="pres">
      <dgm:prSet presAssocID="{2F1726B4-3410-4ED6-B55D-765D2BE7942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3D17B5F-EB0C-46D7-A133-FAC20BB12C3B}" type="pres">
      <dgm:prSet presAssocID="{2F1726B4-3410-4ED6-B55D-765D2BE79424}" presName="rootComposite" presStyleCnt="0"/>
      <dgm:spPr/>
      <dgm:t>
        <a:bodyPr/>
        <a:lstStyle/>
        <a:p>
          <a:endParaRPr lang="en-US"/>
        </a:p>
      </dgm:t>
    </dgm:pt>
    <dgm:pt modelId="{5BFB0F5A-61A7-4951-A9F2-7D94C8C4BBA5}" type="pres">
      <dgm:prSet presAssocID="{2F1726B4-3410-4ED6-B55D-765D2BE79424}" presName="rootText" presStyleLbl="node3" presStyleIdx="13" presStyleCnt="19" custScaleX="191308" custScaleY="296236" custLinFactNeighborX="-51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823353-B14B-45E5-80FD-A33950A8A4E3}" type="pres">
      <dgm:prSet presAssocID="{2F1726B4-3410-4ED6-B55D-765D2BE79424}" presName="rootConnector" presStyleLbl="node3" presStyleIdx="13" presStyleCnt="19"/>
      <dgm:spPr/>
      <dgm:t>
        <a:bodyPr/>
        <a:lstStyle/>
        <a:p>
          <a:endParaRPr lang="en-US"/>
        </a:p>
      </dgm:t>
    </dgm:pt>
    <dgm:pt modelId="{A3672A72-8C55-432B-AE93-519EBD50401E}" type="pres">
      <dgm:prSet presAssocID="{2F1726B4-3410-4ED6-B55D-765D2BE79424}" presName="hierChild4" presStyleCnt="0"/>
      <dgm:spPr/>
      <dgm:t>
        <a:bodyPr/>
        <a:lstStyle/>
        <a:p>
          <a:endParaRPr lang="en-US"/>
        </a:p>
      </dgm:t>
    </dgm:pt>
    <dgm:pt modelId="{4E1FA9D9-0BBA-4385-B961-8536106D78F5}" type="pres">
      <dgm:prSet presAssocID="{2F1726B4-3410-4ED6-B55D-765D2BE79424}" presName="hierChild5" presStyleCnt="0"/>
      <dgm:spPr/>
      <dgm:t>
        <a:bodyPr/>
        <a:lstStyle/>
        <a:p>
          <a:endParaRPr lang="en-US"/>
        </a:p>
      </dgm:t>
    </dgm:pt>
    <dgm:pt modelId="{7A0C8777-1698-4E36-A9BE-918B80CF7889}" type="pres">
      <dgm:prSet presAssocID="{B0F09BC4-1D73-4EA5-9D91-96FCA886BB3A}" presName="Name37" presStyleLbl="parChTrans1D3" presStyleIdx="14" presStyleCnt="19"/>
      <dgm:spPr/>
      <dgm:t>
        <a:bodyPr/>
        <a:lstStyle/>
        <a:p>
          <a:endParaRPr lang="en-US"/>
        </a:p>
      </dgm:t>
    </dgm:pt>
    <dgm:pt modelId="{0674F9F2-10A9-42AA-82B2-C1264B5958EC}" type="pres">
      <dgm:prSet presAssocID="{F0EE3387-5E12-4A71-9E4D-BC6061B8920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4DEAE93-4BB4-459A-A814-466E99D47767}" type="pres">
      <dgm:prSet presAssocID="{F0EE3387-5E12-4A71-9E4D-BC6061B8920D}" presName="rootComposite" presStyleCnt="0"/>
      <dgm:spPr/>
      <dgm:t>
        <a:bodyPr/>
        <a:lstStyle/>
        <a:p>
          <a:endParaRPr lang="en-US"/>
        </a:p>
      </dgm:t>
    </dgm:pt>
    <dgm:pt modelId="{0955752D-A057-479B-824C-38D7F8355E9D}" type="pres">
      <dgm:prSet presAssocID="{F0EE3387-5E12-4A71-9E4D-BC6061B8920D}" presName="rootText" presStyleLbl="node3" presStyleIdx="14" presStyleCnt="19" custScaleX="205242" custScaleY="242906" custLinFactNeighborX="-93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54FC22-F60E-42A8-8BCD-EB3F497D2352}" type="pres">
      <dgm:prSet presAssocID="{F0EE3387-5E12-4A71-9E4D-BC6061B8920D}" presName="rootConnector" presStyleLbl="node3" presStyleIdx="14" presStyleCnt="19"/>
      <dgm:spPr/>
      <dgm:t>
        <a:bodyPr/>
        <a:lstStyle/>
        <a:p>
          <a:endParaRPr lang="en-US"/>
        </a:p>
      </dgm:t>
    </dgm:pt>
    <dgm:pt modelId="{63DD1538-0E02-402B-B3D4-632D4B606454}" type="pres">
      <dgm:prSet presAssocID="{F0EE3387-5E12-4A71-9E4D-BC6061B8920D}" presName="hierChild4" presStyleCnt="0"/>
      <dgm:spPr/>
      <dgm:t>
        <a:bodyPr/>
        <a:lstStyle/>
        <a:p>
          <a:endParaRPr lang="en-US"/>
        </a:p>
      </dgm:t>
    </dgm:pt>
    <dgm:pt modelId="{AC90AFB6-B620-4729-9E91-02559CF5E150}" type="pres">
      <dgm:prSet presAssocID="{F0EE3387-5E12-4A71-9E4D-BC6061B8920D}" presName="hierChild5" presStyleCnt="0"/>
      <dgm:spPr/>
      <dgm:t>
        <a:bodyPr/>
        <a:lstStyle/>
        <a:p>
          <a:endParaRPr lang="en-US"/>
        </a:p>
      </dgm:t>
    </dgm:pt>
    <dgm:pt modelId="{C15ECA1E-BE86-4286-BA1C-0F9D1A5315CE}" type="pres">
      <dgm:prSet presAssocID="{4596B4C9-196E-402E-81FD-5DCDEF974DDA}" presName="Name37" presStyleLbl="parChTrans1D3" presStyleIdx="15" presStyleCnt="19"/>
      <dgm:spPr/>
      <dgm:t>
        <a:bodyPr/>
        <a:lstStyle/>
        <a:p>
          <a:endParaRPr lang="en-US"/>
        </a:p>
      </dgm:t>
    </dgm:pt>
    <dgm:pt modelId="{9F6413BC-D9CF-4ABB-83B8-D0788F4B3FC6}" type="pres">
      <dgm:prSet presAssocID="{597427A3-86AE-4922-8BD3-D7933B3D491A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80F65B1-41D8-4489-AEBC-B8C4C22C9478}" type="pres">
      <dgm:prSet presAssocID="{597427A3-86AE-4922-8BD3-D7933B3D491A}" presName="rootComposite" presStyleCnt="0"/>
      <dgm:spPr/>
      <dgm:t>
        <a:bodyPr/>
        <a:lstStyle/>
        <a:p>
          <a:endParaRPr lang="en-US"/>
        </a:p>
      </dgm:t>
    </dgm:pt>
    <dgm:pt modelId="{B9DBD5EC-40B2-4F8C-9591-ACA64256B11A}" type="pres">
      <dgm:prSet presAssocID="{597427A3-86AE-4922-8BD3-D7933B3D491A}" presName="rootText" presStyleLbl="node3" presStyleIdx="15" presStyleCnt="19" custScaleX="201704" custScaleY="224110" custLinFactNeighborX="-11978" custLinFactNeighborY="31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9088AF-0C29-4874-8F01-2C7341133339}" type="pres">
      <dgm:prSet presAssocID="{597427A3-86AE-4922-8BD3-D7933B3D491A}" presName="rootConnector" presStyleLbl="node3" presStyleIdx="15" presStyleCnt="19"/>
      <dgm:spPr/>
      <dgm:t>
        <a:bodyPr/>
        <a:lstStyle/>
        <a:p>
          <a:endParaRPr lang="en-US"/>
        </a:p>
      </dgm:t>
    </dgm:pt>
    <dgm:pt modelId="{7B20BBE8-750C-472A-8B86-06DE8A6ABE8F}" type="pres">
      <dgm:prSet presAssocID="{597427A3-86AE-4922-8BD3-D7933B3D491A}" presName="hierChild4" presStyleCnt="0"/>
      <dgm:spPr/>
      <dgm:t>
        <a:bodyPr/>
        <a:lstStyle/>
        <a:p>
          <a:endParaRPr lang="en-US"/>
        </a:p>
      </dgm:t>
    </dgm:pt>
    <dgm:pt modelId="{B8BB873E-43EA-4993-BAC2-1CBC4B19F9D6}" type="pres">
      <dgm:prSet presAssocID="{597427A3-86AE-4922-8BD3-D7933B3D491A}" presName="hierChild5" presStyleCnt="0"/>
      <dgm:spPr/>
      <dgm:t>
        <a:bodyPr/>
        <a:lstStyle/>
        <a:p>
          <a:endParaRPr lang="en-US"/>
        </a:p>
      </dgm:t>
    </dgm:pt>
    <dgm:pt modelId="{DA6623E3-9EDE-481F-BB84-9443990F23BE}" type="pres">
      <dgm:prSet presAssocID="{F100FD4B-C2BB-4CB0-A257-5771E2FD7B62}" presName="Name37" presStyleLbl="parChTrans1D3" presStyleIdx="16" presStyleCnt="19"/>
      <dgm:spPr/>
      <dgm:t>
        <a:bodyPr/>
        <a:lstStyle/>
        <a:p>
          <a:endParaRPr lang="en-US"/>
        </a:p>
      </dgm:t>
    </dgm:pt>
    <dgm:pt modelId="{59A70E06-21A3-4163-A4D5-2C0A1C03A721}" type="pres">
      <dgm:prSet presAssocID="{A7D8E1A4-197B-4C18-B6F1-1E6E577CEB9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61C7D1E-2ED6-4E94-8CAF-394B881C5665}" type="pres">
      <dgm:prSet presAssocID="{A7D8E1A4-197B-4C18-B6F1-1E6E577CEB91}" presName="rootComposite" presStyleCnt="0"/>
      <dgm:spPr/>
      <dgm:t>
        <a:bodyPr/>
        <a:lstStyle/>
        <a:p>
          <a:endParaRPr lang="en-US"/>
        </a:p>
      </dgm:t>
    </dgm:pt>
    <dgm:pt modelId="{7AEF87FB-755D-4D2F-AB5D-C0AC3621ACCF}" type="pres">
      <dgm:prSet presAssocID="{A7D8E1A4-197B-4C18-B6F1-1E6E577CEB91}" presName="rootText" presStyleLbl="node3" presStyleIdx="16" presStyleCnt="19" custScaleX="198781" custScaleY="178350" custLinFactNeighborX="-68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0E85E3-842D-4C28-89B6-CE6D7FB90411}" type="pres">
      <dgm:prSet presAssocID="{A7D8E1A4-197B-4C18-B6F1-1E6E577CEB91}" presName="rootConnector" presStyleLbl="node3" presStyleIdx="16" presStyleCnt="19"/>
      <dgm:spPr/>
      <dgm:t>
        <a:bodyPr/>
        <a:lstStyle/>
        <a:p>
          <a:endParaRPr lang="en-US"/>
        </a:p>
      </dgm:t>
    </dgm:pt>
    <dgm:pt modelId="{87E21625-EDF5-43CF-BD5B-2F768BAA068A}" type="pres">
      <dgm:prSet presAssocID="{A7D8E1A4-197B-4C18-B6F1-1E6E577CEB91}" presName="hierChild4" presStyleCnt="0"/>
      <dgm:spPr/>
      <dgm:t>
        <a:bodyPr/>
        <a:lstStyle/>
        <a:p>
          <a:endParaRPr lang="en-US"/>
        </a:p>
      </dgm:t>
    </dgm:pt>
    <dgm:pt modelId="{552199FB-A993-4194-8FBB-1A5B4F4F4F2E}" type="pres">
      <dgm:prSet presAssocID="{A7D8E1A4-197B-4C18-B6F1-1E6E577CEB91}" presName="hierChild5" presStyleCnt="0"/>
      <dgm:spPr/>
      <dgm:t>
        <a:bodyPr/>
        <a:lstStyle/>
        <a:p>
          <a:endParaRPr lang="en-US"/>
        </a:p>
      </dgm:t>
    </dgm:pt>
    <dgm:pt modelId="{276C07AE-7037-4D72-9F76-8A900A71B516}" type="pres">
      <dgm:prSet presAssocID="{BDB0C515-9D5C-4734-A712-21ECC80E539E}" presName="hierChild5" presStyleCnt="0"/>
      <dgm:spPr/>
      <dgm:t>
        <a:bodyPr/>
        <a:lstStyle/>
        <a:p>
          <a:endParaRPr lang="en-US"/>
        </a:p>
      </dgm:t>
    </dgm:pt>
    <dgm:pt modelId="{70ADF3A9-CB82-4B78-B92D-84DC64F59025}" type="pres">
      <dgm:prSet presAssocID="{A36A6439-5195-4202-8B9D-4B2C8D4E7DB0}" presName="Name37" presStyleLbl="parChTrans1D2" presStyleIdx="4" presStyleCnt="6"/>
      <dgm:spPr/>
      <dgm:t>
        <a:bodyPr/>
        <a:lstStyle/>
        <a:p>
          <a:endParaRPr lang="en-US"/>
        </a:p>
      </dgm:t>
    </dgm:pt>
    <dgm:pt modelId="{FC14999F-F820-4704-AC3E-F2D0B4E18C25}" type="pres">
      <dgm:prSet presAssocID="{051A5CD2-9DDE-4A36-B992-60C27D32FF6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E5D3B8F-D156-4213-9D52-D786D3AA56E4}" type="pres">
      <dgm:prSet presAssocID="{051A5CD2-9DDE-4A36-B992-60C27D32FF64}" presName="rootComposite" presStyleCnt="0"/>
      <dgm:spPr/>
      <dgm:t>
        <a:bodyPr/>
        <a:lstStyle/>
        <a:p>
          <a:endParaRPr lang="en-US"/>
        </a:p>
      </dgm:t>
    </dgm:pt>
    <dgm:pt modelId="{F813C7D2-CB90-4426-A4B1-85334A9EAC1D}" type="pres">
      <dgm:prSet presAssocID="{051A5CD2-9DDE-4A36-B992-60C27D32FF64}" presName="rootText" presStyleLbl="node2" presStyleIdx="4" presStyleCnt="5" custScaleX="287022" custScaleY="207256" custLinFactNeighborX="213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D2BB5A-1959-4C36-8FBA-E6750CEEF6F2}" type="pres">
      <dgm:prSet presAssocID="{051A5CD2-9DDE-4A36-B992-60C27D32FF64}" presName="rootConnector" presStyleLbl="node2" presStyleIdx="4" presStyleCnt="5"/>
      <dgm:spPr/>
      <dgm:t>
        <a:bodyPr/>
        <a:lstStyle/>
        <a:p>
          <a:endParaRPr lang="en-US"/>
        </a:p>
      </dgm:t>
    </dgm:pt>
    <dgm:pt modelId="{659D3AF9-0FC3-4F31-A86A-6BDECEEC634E}" type="pres">
      <dgm:prSet presAssocID="{051A5CD2-9DDE-4A36-B992-60C27D32FF64}" presName="hierChild4" presStyleCnt="0"/>
      <dgm:spPr/>
      <dgm:t>
        <a:bodyPr/>
        <a:lstStyle/>
        <a:p>
          <a:endParaRPr lang="en-US"/>
        </a:p>
      </dgm:t>
    </dgm:pt>
    <dgm:pt modelId="{5371B491-AA35-4913-BDC2-B4F260D7102D}" type="pres">
      <dgm:prSet presAssocID="{14CC2CBE-225A-41DB-9E00-E0C62ED6AE6D}" presName="Name37" presStyleLbl="parChTrans1D3" presStyleIdx="17" presStyleCnt="19"/>
      <dgm:spPr/>
      <dgm:t>
        <a:bodyPr/>
        <a:lstStyle/>
        <a:p>
          <a:endParaRPr lang="en-US"/>
        </a:p>
      </dgm:t>
    </dgm:pt>
    <dgm:pt modelId="{49FD7DAE-359E-4931-8245-F513D50128C5}" type="pres">
      <dgm:prSet presAssocID="{A42D2226-9CA3-43F8-8BAB-EC0A112545B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EBA0177-654D-4FD5-AF75-6773A58162B6}" type="pres">
      <dgm:prSet presAssocID="{A42D2226-9CA3-43F8-8BAB-EC0A112545BE}" presName="rootComposite" presStyleCnt="0"/>
      <dgm:spPr/>
      <dgm:t>
        <a:bodyPr/>
        <a:lstStyle/>
        <a:p>
          <a:endParaRPr lang="en-US"/>
        </a:p>
      </dgm:t>
    </dgm:pt>
    <dgm:pt modelId="{567B5488-7B17-45DA-BA5A-A06DEC9561AC}" type="pres">
      <dgm:prSet presAssocID="{A42D2226-9CA3-43F8-8BAB-EC0A112545BE}" presName="rootText" presStyleLbl="node3" presStyleIdx="17" presStyleCnt="19" custScaleX="267462" custScaleY="1541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88A826-31DC-4D77-8260-FA29A3294850}" type="pres">
      <dgm:prSet presAssocID="{A42D2226-9CA3-43F8-8BAB-EC0A112545BE}" presName="rootConnector" presStyleLbl="node3" presStyleIdx="17" presStyleCnt="19"/>
      <dgm:spPr/>
      <dgm:t>
        <a:bodyPr/>
        <a:lstStyle/>
        <a:p>
          <a:endParaRPr lang="en-US"/>
        </a:p>
      </dgm:t>
    </dgm:pt>
    <dgm:pt modelId="{D3246F4A-D05C-4818-BC69-635F224AC842}" type="pres">
      <dgm:prSet presAssocID="{A42D2226-9CA3-43F8-8BAB-EC0A112545BE}" presName="hierChild4" presStyleCnt="0"/>
      <dgm:spPr/>
      <dgm:t>
        <a:bodyPr/>
        <a:lstStyle/>
        <a:p>
          <a:endParaRPr lang="en-US"/>
        </a:p>
      </dgm:t>
    </dgm:pt>
    <dgm:pt modelId="{F141831F-90C4-424C-BFE9-2EDC4E5F51FD}" type="pres">
      <dgm:prSet presAssocID="{A42D2226-9CA3-43F8-8BAB-EC0A112545BE}" presName="hierChild5" presStyleCnt="0"/>
      <dgm:spPr/>
      <dgm:t>
        <a:bodyPr/>
        <a:lstStyle/>
        <a:p>
          <a:endParaRPr lang="en-US"/>
        </a:p>
      </dgm:t>
    </dgm:pt>
    <dgm:pt modelId="{FC913320-2724-4B02-A0AB-7AA4189BB1A5}" type="pres">
      <dgm:prSet presAssocID="{862AB214-8194-4DB4-B38C-CD3B7AF697D6}" presName="Name37" presStyleLbl="parChTrans1D3" presStyleIdx="18" presStyleCnt="19"/>
      <dgm:spPr/>
      <dgm:t>
        <a:bodyPr/>
        <a:lstStyle/>
        <a:p>
          <a:endParaRPr lang="en-US"/>
        </a:p>
      </dgm:t>
    </dgm:pt>
    <dgm:pt modelId="{D073F40F-5BD8-4105-9B77-1EE935876328}" type="pres">
      <dgm:prSet presAssocID="{2F1D279D-C5F7-4B9E-A0B6-B6C6A9E531E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B429569-6BA8-4228-8FAB-C4D2D8E4422F}" type="pres">
      <dgm:prSet presAssocID="{2F1D279D-C5F7-4B9E-A0B6-B6C6A9E531EE}" presName="rootComposite" presStyleCnt="0"/>
      <dgm:spPr/>
      <dgm:t>
        <a:bodyPr/>
        <a:lstStyle/>
        <a:p>
          <a:endParaRPr lang="en-US"/>
        </a:p>
      </dgm:t>
    </dgm:pt>
    <dgm:pt modelId="{B1AD45B4-9FFD-4A2B-A481-704993C7DE49}" type="pres">
      <dgm:prSet presAssocID="{2F1D279D-C5F7-4B9E-A0B6-B6C6A9E531EE}" presName="rootText" presStyleLbl="node3" presStyleIdx="18" presStyleCnt="19" custScaleX="253221" custScaleY="1389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998C06-50FF-49FA-B2D9-93A33B7C5C8F}" type="pres">
      <dgm:prSet presAssocID="{2F1D279D-C5F7-4B9E-A0B6-B6C6A9E531EE}" presName="rootConnector" presStyleLbl="node3" presStyleIdx="18" presStyleCnt="19"/>
      <dgm:spPr/>
      <dgm:t>
        <a:bodyPr/>
        <a:lstStyle/>
        <a:p>
          <a:endParaRPr lang="en-US"/>
        </a:p>
      </dgm:t>
    </dgm:pt>
    <dgm:pt modelId="{DE5FB820-E24D-4178-845A-BA402E02607B}" type="pres">
      <dgm:prSet presAssocID="{2F1D279D-C5F7-4B9E-A0B6-B6C6A9E531EE}" presName="hierChild4" presStyleCnt="0"/>
      <dgm:spPr/>
      <dgm:t>
        <a:bodyPr/>
        <a:lstStyle/>
        <a:p>
          <a:endParaRPr lang="en-US"/>
        </a:p>
      </dgm:t>
    </dgm:pt>
    <dgm:pt modelId="{98F0FC5C-3194-4DC0-B7A4-5D896DF832C7}" type="pres">
      <dgm:prSet presAssocID="{2F1D279D-C5F7-4B9E-A0B6-B6C6A9E531EE}" presName="hierChild5" presStyleCnt="0"/>
      <dgm:spPr/>
      <dgm:t>
        <a:bodyPr/>
        <a:lstStyle/>
        <a:p>
          <a:endParaRPr lang="en-US"/>
        </a:p>
      </dgm:t>
    </dgm:pt>
    <dgm:pt modelId="{A6CB669E-66A3-4331-B4BE-5A60DE966B4E}" type="pres">
      <dgm:prSet presAssocID="{051A5CD2-9DDE-4A36-B992-60C27D32FF64}" presName="hierChild5" presStyleCnt="0"/>
      <dgm:spPr/>
      <dgm:t>
        <a:bodyPr/>
        <a:lstStyle/>
        <a:p>
          <a:endParaRPr lang="en-US"/>
        </a:p>
      </dgm:t>
    </dgm:pt>
    <dgm:pt modelId="{CE8663E4-F6D3-4209-8C6D-80D298473687}" type="pres">
      <dgm:prSet presAssocID="{EDFC6C6A-763B-4726-9CAB-96B45BB9CCA5}" presName="hierChild3" presStyleCnt="0"/>
      <dgm:spPr/>
      <dgm:t>
        <a:bodyPr/>
        <a:lstStyle/>
        <a:p>
          <a:endParaRPr lang="en-US"/>
        </a:p>
      </dgm:t>
    </dgm:pt>
    <dgm:pt modelId="{8A8B7C93-37E7-4885-8FCB-FCAD9FC8D78F}" type="pres">
      <dgm:prSet presAssocID="{4FA8581B-F9D0-495A-842F-33FC9909655D}" presName="Name111" presStyleLbl="parChTrans1D2" presStyleIdx="5" presStyleCnt="6"/>
      <dgm:spPr/>
      <dgm:t>
        <a:bodyPr/>
        <a:lstStyle/>
        <a:p>
          <a:endParaRPr lang="en-US"/>
        </a:p>
      </dgm:t>
    </dgm:pt>
    <dgm:pt modelId="{4DC5933A-C270-41CB-AAED-F5DAEFA02A03}" type="pres">
      <dgm:prSet presAssocID="{627D13F6-F93E-4CB6-B261-BB7F3922AD00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6F7A47E-47FA-4063-8A14-0473983E7728}" type="pres">
      <dgm:prSet presAssocID="{627D13F6-F93E-4CB6-B261-BB7F3922AD00}" presName="rootComposite3" presStyleCnt="0"/>
      <dgm:spPr/>
      <dgm:t>
        <a:bodyPr/>
        <a:lstStyle/>
        <a:p>
          <a:endParaRPr lang="en-US"/>
        </a:p>
      </dgm:t>
    </dgm:pt>
    <dgm:pt modelId="{A7C87052-572F-4EE9-BCFC-A167C1D1925E}" type="pres">
      <dgm:prSet presAssocID="{627D13F6-F93E-4CB6-B261-BB7F3922AD00}" presName="rootText3" presStyleLbl="asst1" presStyleIdx="0" presStyleCnt="1" custScaleX="372844" custScaleY="122215" custLinFactNeighborX="-11783" custLinFactNeighborY="-94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51595C-2F5D-4958-9BDE-AF5AF3E73C83}" type="pres">
      <dgm:prSet presAssocID="{627D13F6-F93E-4CB6-B261-BB7F3922AD00}" presName="rootConnector3" presStyleLbl="asst1" presStyleIdx="0" presStyleCnt="1"/>
      <dgm:spPr/>
      <dgm:t>
        <a:bodyPr/>
        <a:lstStyle/>
        <a:p>
          <a:endParaRPr lang="en-US"/>
        </a:p>
      </dgm:t>
    </dgm:pt>
    <dgm:pt modelId="{5E944BDD-177E-48E4-BB94-45BED925EFCA}" type="pres">
      <dgm:prSet presAssocID="{627D13F6-F93E-4CB6-B261-BB7F3922AD00}" presName="hierChild6" presStyleCnt="0"/>
      <dgm:spPr/>
      <dgm:t>
        <a:bodyPr/>
        <a:lstStyle/>
        <a:p>
          <a:endParaRPr lang="en-US"/>
        </a:p>
      </dgm:t>
    </dgm:pt>
    <dgm:pt modelId="{C0901AD2-0B18-4134-8144-70B7E2844FE0}" type="pres">
      <dgm:prSet presAssocID="{627D13F6-F93E-4CB6-B261-BB7F3922AD00}" presName="hierChild7" presStyleCnt="0"/>
      <dgm:spPr/>
      <dgm:t>
        <a:bodyPr/>
        <a:lstStyle/>
        <a:p>
          <a:endParaRPr lang="en-US"/>
        </a:p>
      </dgm:t>
    </dgm:pt>
  </dgm:ptLst>
  <dgm:cxnLst>
    <dgm:cxn modelId="{2561C879-2F2E-474D-9C86-D5ED026AC699}" type="presOf" srcId="{5801F9F3-F525-41DE-85C7-520EAEE49675}" destId="{53149D8A-8815-4E81-A6A4-45B85FC76AA6}" srcOrd="0" destOrd="0" presId="urn:microsoft.com/office/officeart/2005/8/layout/orgChart1"/>
    <dgm:cxn modelId="{C5090A0F-E894-4797-B8BE-E136403A7AA5}" type="presOf" srcId="{2F1726B4-3410-4ED6-B55D-765D2BE79424}" destId="{5BFB0F5A-61A7-4951-A9F2-7D94C8C4BBA5}" srcOrd="0" destOrd="0" presId="urn:microsoft.com/office/officeart/2005/8/layout/orgChart1"/>
    <dgm:cxn modelId="{D304C786-D3EC-432E-B39E-413897F61993}" type="presOf" srcId="{2B963993-7CF0-4BBE-B7D5-AB5E0139B330}" destId="{485E5445-D005-418E-BBA5-D0F8EF23AAE7}" srcOrd="1" destOrd="0" presId="urn:microsoft.com/office/officeart/2005/8/layout/orgChart1"/>
    <dgm:cxn modelId="{2D853AA9-7D1E-4A85-A5ED-58BD41D42674}" srcId="{EDFC6C6A-763B-4726-9CAB-96B45BB9CCA5}" destId="{AF2EA2AD-444C-4755-81D9-01960F7DD7B0}" srcOrd="2" destOrd="0" parTransId="{CF2DB8DB-5BF9-4460-93D2-4C19A3724E39}" sibTransId="{21E242B3-15BA-4ECF-862E-77B5D19F0B54}"/>
    <dgm:cxn modelId="{EB0AA902-28E4-446E-B19C-7F6A3633CE78}" srcId="{BDB0C515-9D5C-4734-A712-21ECC80E539E}" destId="{2F1726B4-3410-4ED6-B55D-765D2BE79424}" srcOrd="1" destOrd="0" parTransId="{83A90277-B03B-4FA3-A6E9-30E481A12A26}" sibTransId="{921AE34D-8729-48C2-A562-E9E3CEE67DD3}"/>
    <dgm:cxn modelId="{51CF1B0C-7A1F-4A49-9F9E-6E35FF23A332}" srcId="{EDFC6C6A-763B-4726-9CAB-96B45BB9CCA5}" destId="{627D13F6-F93E-4CB6-B261-BB7F3922AD00}" srcOrd="0" destOrd="0" parTransId="{4FA8581B-F9D0-495A-842F-33FC9909655D}" sibTransId="{0A4131BA-2D7D-4422-9CF6-A1BD20FC41C6}"/>
    <dgm:cxn modelId="{D9190418-01E7-49A8-AD78-70906E7C6D97}" type="presOf" srcId="{2028A676-6A5E-4496-9C6D-BB3954144F82}" destId="{EAE15148-C708-4C61-9C57-6EA551204D44}" srcOrd="0" destOrd="0" presId="urn:microsoft.com/office/officeart/2005/8/layout/orgChart1"/>
    <dgm:cxn modelId="{A51F7D0E-E8EF-4300-97D0-C6214CCC9905}" type="presOf" srcId="{F0EE3387-5E12-4A71-9E4D-BC6061B8920D}" destId="{3254FC22-F60E-42A8-8BCD-EB3F497D2352}" srcOrd="1" destOrd="0" presId="urn:microsoft.com/office/officeart/2005/8/layout/orgChart1"/>
    <dgm:cxn modelId="{683830C3-A6FB-4860-9279-9C2FAFC23BDF}" type="presOf" srcId="{2B5759F5-1D87-468D-8066-480B8F2DA4E2}" destId="{8AA771BA-58DD-44EA-BA1D-919552BE0EF2}" srcOrd="0" destOrd="0" presId="urn:microsoft.com/office/officeart/2005/8/layout/orgChart1"/>
    <dgm:cxn modelId="{DEF1E163-4FB6-4A43-B57F-7698A85E50A5}" type="presOf" srcId="{52AA131C-516A-4161-90B9-CD959424D003}" destId="{28D7DE25-BEC8-438D-8387-0A2DFD1A8D8B}" srcOrd="1" destOrd="0" presId="urn:microsoft.com/office/officeart/2005/8/layout/orgChart1"/>
    <dgm:cxn modelId="{5AF6FDF6-FCD8-443D-A813-D2D690A121C0}" srcId="{E79622DE-5CB5-424C-963D-30175C95CD76}" destId="{FDA4D0C5-7D22-4760-A5DC-16ED45EE68D4}" srcOrd="4" destOrd="0" parTransId="{8D3DD9FE-52D1-48BD-9D15-948C13C69D4F}" sibTransId="{071D50A2-EC46-4A51-8945-F8138CD6FB5D}"/>
    <dgm:cxn modelId="{F56E1010-4194-46EC-AFDE-34C3995C3C8A}" srcId="{BDB0C515-9D5C-4734-A712-21ECC80E539E}" destId="{627E2337-5043-4B87-A9DD-59CA8343012E}" srcOrd="0" destOrd="0" parTransId="{38434216-0853-488D-9769-981A3AEE11C7}" sibTransId="{63E071C4-3FF0-4CB9-9810-F339091CFEFE}"/>
    <dgm:cxn modelId="{FBCDF3A4-DBD3-42F9-9E6A-7EA98C90C54F}" type="presOf" srcId="{B904A5AE-5C6F-4953-A3E8-8D34E7744E6E}" destId="{1C357632-838F-4779-9957-EA68A217FD5F}" srcOrd="1" destOrd="0" presId="urn:microsoft.com/office/officeart/2005/8/layout/orgChart1"/>
    <dgm:cxn modelId="{48FB1544-3D0F-45EC-A253-FFA098E27330}" type="presOf" srcId="{A36A6439-5195-4202-8B9D-4B2C8D4E7DB0}" destId="{70ADF3A9-CB82-4B78-B92D-84DC64F59025}" srcOrd="0" destOrd="0" presId="urn:microsoft.com/office/officeart/2005/8/layout/orgChart1"/>
    <dgm:cxn modelId="{F7948F12-9CEC-4916-8364-5FB877032B10}" type="presOf" srcId="{1FC77092-0788-431E-BC7A-C95BA6E7541F}" destId="{D441321D-172C-4D44-BC5C-D839CB142C04}" srcOrd="0" destOrd="0" presId="urn:microsoft.com/office/officeart/2005/8/layout/orgChart1"/>
    <dgm:cxn modelId="{31832155-0A66-491C-AA51-BE2E3196345B}" srcId="{EDFC6C6A-763B-4726-9CAB-96B45BB9CCA5}" destId="{E79622DE-5CB5-424C-963D-30175C95CD76}" srcOrd="3" destOrd="0" parTransId="{13903EB6-016A-448A-A533-1B37F7C51DEE}" sibTransId="{6EAB0411-E7B4-474B-833E-6D71CF38EB56}"/>
    <dgm:cxn modelId="{E90A077B-96D5-4075-8833-06B7147FC97B}" type="presOf" srcId="{CF2DB8DB-5BF9-4460-93D2-4C19A3724E39}" destId="{F6D71916-E817-4108-AB7B-112FC2EB04DC}" srcOrd="0" destOrd="0" presId="urn:microsoft.com/office/officeart/2005/8/layout/orgChart1"/>
    <dgm:cxn modelId="{A0D2FB2D-E63E-4413-AFD9-5E88B883568E}" type="presOf" srcId="{BDB0C515-9D5C-4734-A712-21ECC80E539E}" destId="{AD6765E9-FB29-4A83-A981-2356A1DB3EA8}" srcOrd="0" destOrd="0" presId="urn:microsoft.com/office/officeart/2005/8/layout/orgChart1"/>
    <dgm:cxn modelId="{5721F0C5-42C8-44F5-AD83-3D0A046E2D6D}" type="presOf" srcId="{4FA8581B-F9D0-495A-842F-33FC9909655D}" destId="{8A8B7C93-37E7-4885-8FCB-FCAD9FC8D78F}" srcOrd="0" destOrd="0" presId="urn:microsoft.com/office/officeart/2005/8/layout/orgChart1"/>
    <dgm:cxn modelId="{EE5849FD-0E96-4317-916F-34592DA55151}" type="presOf" srcId="{B90B2773-0910-400B-8999-EEF7811C96BE}" destId="{3C6DCCDB-88EE-43E1-9900-CFF19633C5A6}" srcOrd="0" destOrd="0" presId="urn:microsoft.com/office/officeart/2005/8/layout/orgChart1"/>
    <dgm:cxn modelId="{085020FE-62B8-4278-B100-C17166003E11}" srcId="{EDFC6C6A-763B-4726-9CAB-96B45BB9CCA5}" destId="{051A5CD2-9DDE-4A36-B992-60C27D32FF64}" srcOrd="5" destOrd="0" parTransId="{A36A6439-5195-4202-8B9D-4B2C8D4E7DB0}" sibTransId="{B0AF631B-86B8-4F5B-9C24-F553B49EC859}"/>
    <dgm:cxn modelId="{CA587BA5-79E7-4E7C-8314-098A5A5FEC6E}" type="presOf" srcId="{627E2337-5043-4B87-A9DD-59CA8343012E}" destId="{5A1C37BB-6448-4890-88EA-3B577D8AC340}" srcOrd="1" destOrd="0" presId="urn:microsoft.com/office/officeart/2005/8/layout/orgChart1"/>
    <dgm:cxn modelId="{D6D77193-CE0A-43AA-9C10-3E0DB7581F9A}" type="presOf" srcId="{051A5CD2-9DDE-4A36-B992-60C27D32FF64}" destId="{F813C7D2-CB90-4426-A4B1-85334A9EAC1D}" srcOrd="0" destOrd="0" presId="urn:microsoft.com/office/officeart/2005/8/layout/orgChart1"/>
    <dgm:cxn modelId="{2B698361-FFAE-4BE7-BEB9-8FCB36D579A6}" type="presOf" srcId="{A7D8E1A4-197B-4C18-B6F1-1E6E577CEB91}" destId="{7AEF87FB-755D-4D2F-AB5D-C0AC3621ACCF}" srcOrd="0" destOrd="0" presId="urn:microsoft.com/office/officeart/2005/8/layout/orgChart1"/>
    <dgm:cxn modelId="{31EE68D5-1102-4636-8596-2592F176DBA3}" type="presOf" srcId="{FDA4D0C5-7D22-4760-A5DC-16ED45EE68D4}" destId="{92526BE2-3E99-4E89-A85C-DAE4F322F68B}" srcOrd="1" destOrd="0" presId="urn:microsoft.com/office/officeart/2005/8/layout/orgChart1"/>
    <dgm:cxn modelId="{42E39D41-57E4-4C29-856C-C33DA3DDBB47}" type="presOf" srcId="{29FD0404-E867-46FD-B803-7FDA3931BCA8}" destId="{54E364D1-CABC-415B-BB8F-68299ADCCA32}" srcOrd="0" destOrd="0" presId="urn:microsoft.com/office/officeart/2005/8/layout/orgChart1"/>
    <dgm:cxn modelId="{6C03F278-81BB-45BF-9C40-B932EC8B38FD}" type="presOf" srcId="{7256931B-E8C0-4128-9276-68575E288912}" destId="{CE605876-7FFD-4701-ADE0-1FE9C0C70E33}" srcOrd="0" destOrd="0" presId="urn:microsoft.com/office/officeart/2005/8/layout/orgChart1"/>
    <dgm:cxn modelId="{AB6C3650-2921-4371-AD6A-5BEF24FF419B}" type="presOf" srcId="{A42D2226-9CA3-43F8-8BAB-EC0A112545BE}" destId="{567B5488-7B17-45DA-BA5A-A06DEC9561AC}" srcOrd="0" destOrd="0" presId="urn:microsoft.com/office/officeart/2005/8/layout/orgChart1"/>
    <dgm:cxn modelId="{D87C5047-A7DD-46E3-8240-A34D6C10A4B2}" type="presOf" srcId="{13903EB6-016A-448A-A533-1B37F7C51DEE}" destId="{0CEA663A-C302-45FB-BFCC-81A7E729542F}" srcOrd="0" destOrd="0" presId="urn:microsoft.com/office/officeart/2005/8/layout/orgChart1"/>
    <dgm:cxn modelId="{56F994B4-6120-42DB-8900-3DBA588E74AB}" type="presOf" srcId="{5DB31A9A-68EE-42FB-99CA-B76D360E5389}" destId="{A9B53C6A-E051-4B5A-A75B-8E5FED753EBC}" srcOrd="0" destOrd="0" presId="urn:microsoft.com/office/officeart/2005/8/layout/orgChart1"/>
    <dgm:cxn modelId="{51F06237-986F-4E2D-8A10-F1AA5A3259D4}" type="presOf" srcId="{8BE684BF-CD95-4C96-9648-29C858A4068B}" destId="{C8F2C35E-BE19-415A-9953-EF78F759DA12}" srcOrd="0" destOrd="0" presId="urn:microsoft.com/office/officeart/2005/8/layout/orgChart1"/>
    <dgm:cxn modelId="{ECCBF67E-BDCB-4823-9DFE-139EA437F5B0}" type="presOf" srcId="{E79622DE-5CB5-424C-963D-30175C95CD76}" destId="{BC0B3495-11B0-4974-AFF0-687E1ADF9970}" srcOrd="0" destOrd="0" presId="urn:microsoft.com/office/officeart/2005/8/layout/orgChart1"/>
    <dgm:cxn modelId="{51605F47-0183-4574-B86A-E60285086DE2}" type="presOf" srcId="{AF2EA2AD-444C-4755-81D9-01960F7DD7B0}" destId="{5228A494-8637-4D4C-9285-874F9F64742C}" srcOrd="0" destOrd="0" presId="urn:microsoft.com/office/officeart/2005/8/layout/orgChart1"/>
    <dgm:cxn modelId="{D58D0A82-FC32-4E55-A3EF-D0DC9D730B7F}" type="presOf" srcId="{B0F09BC4-1D73-4EA5-9D91-96FCA886BB3A}" destId="{7A0C8777-1698-4E36-A9BE-918B80CF7889}" srcOrd="0" destOrd="0" presId="urn:microsoft.com/office/officeart/2005/8/layout/orgChart1"/>
    <dgm:cxn modelId="{5DA6E91D-E0AA-425C-BD1D-646F45B989B3}" type="presOf" srcId="{2B963993-7CF0-4BBE-B7D5-AB5E0139B330}" destId="{3CAB85CF-60CB-477C-9B52-B40858D7A2C5}" srcOrd="0" destOrd="0" presId="urn:microsoft.com/office/officeart/2005/8/layout/orgChart1"/>
    <dgm:cxn modelId="{B649CE6F-068A-440E-BF97-C89C5AC4EF36}" type="presOf" srcId="{8BE684BF-CD95-4C96-9648-29C858A4068B}" destId="{10174842-204C-4612-94DE-E8408E5D1922}" srcOrd="1" destOrd="0" presId="urn:microsoft.com/office/officeart/2005/8/layout/orgChart1"/>
    <dgm:cxn modelId="{8384C015-DA18-4015-A66B-3636CB9AA281}" srcId="{AF2EA2AD-444C-4755-81D9-01960F7DD7B0}" destId="{52AA131C-516A-4161-90B9-CD959424D003}" srcOrd="1" destOrd="0" parTransId="{29FD0404-E867-46FD-B803-7FDA3931BCA8}" sibTransId="{BED89A71-227D-4502-99AA-FEBB0C7F78F3}"/>
    <dgm:cxn modelId="{6EB17D5C-8746-478D-9D02-957591BE4A34}" srcId="{E79622DE-5CB5-424C-963D-30175C95CD76}" destId="{B90B2773-0910-400B-8999-EEF7811C96BE}" srcOrd="0" destOrd="0" parTransId="{AA22019B-EA47-40C6-8062-E661AEA80308}" sibTransId="{60867DBB-C0F9-4BA0-9E40-7C50A916050B}"/>
    <dgm:cxn modelId="{7146BBBA-B2E7-47E6-BD9F-5C0E077841DC}" type="presOf" srcId="{F0EE3387-5E12-4A71-9E4D-BC6061B8920D}" destId="{0955752D-A057-479B-824C-38D7F8355E9D}" srcOrd="0" destOrd="0" presId="urn:microsoft.com/office/officeart/2005/8/layout/orgChart1"/>
    <dgm:cxn modelId="{6DEBA784-0BC5-44E1-A5D9-95F95E6326D4}" type="presOf" srcId="{4596B4C9-196E-402E-81FD-5DCDEF974DDA}" destId="{C15ECA1E-BE86-4286-BA1C-0F9D1A5315CE}" srcOrd="0" destOrd="0" presId="urn:microsoft.com/office/officeart/2005/8/layout/orgChart1"/>
    <dgm:cxn modelId="{57D505C1-CCFA-493E-BEA4-3A49399667B2}" type="presOf" srcId="{EDFC6C6A-763B-4726-9CAB-96B45BB9CCA5}" destId="{4B9D601C-A8CC-457D-B53D-F8F56FFF0234}" srcOrd="1" destOrd="0" presId="urn:microsoft.com/office/officeart/2005/8/layout/orgChart1"/>
    <dgm:cxn modelId="{99D90051-7BE5-4E78-8E88-97AF05BB0A55}" type="presOf" srcId="{C748847C-2C9E-4C7B-9B1C-0481AB547745}" destId="{939833AE-9835-41D0-9EED-48F16C2FA83C}" srcOrd="0" destOrd="0" presId="urn:microsoft.com/office/officeart/2005/8/layout/orgChart1"/>
    <dgm:cxn modelId="{6D48A3C1-F15F-4682-9CF6-2A835148A406}" srcId="{051A5CD2-9DDE-4A36-B992-60C27D32FF64}" destId="{A42D2226-9CA3-43F8-8BAB-EC0A112545BE}" srcOrd="0" destOrd="0" parTransId="{14CC2CBE-225A-41DB-9E00-E0C62ED6AE6D}" sibTransId="{E225A78F-30E6-44C1-AB95-F470E27374CE}"/>
    <dgm:cxn modelId="{E724DCB8-3B6F-41FB-8BD5-7F896D82BAF5}" type="presOf" srcId="{BC15B6FA-7FFE-4DA2-8A55-469EC746F149}" destId="{B1D2BC23-B108-456D-B94B-CA05013139BA}" srcOrd="0" destOrd="0" presId="urn:microsoft.com/office/officeart/2005/8/layout/orgChart1"/>
    <dgm:cxn modelId="{2883FEEF-9E3E-4FA7-AD67-FBF66438ADEC}" type="presOf" srcId="{AF2EA2AD-444C-4755-81D9-01960F7DD7B0}" destId="{5ED39205-E18D-478F-A552-1DC7C7A17691}" srcOrd="1" destOrd="0" presId="urn:microsoft.com/office/officeart/2005/8/layout/orgChart1"/>
    <dgm:cxn modelId="{687034F1-D9CD-4E74-90BF-E0DF5D6F5DD0}" type="presOf" srcId="{6D315FA0-36E5-4E8D-AF8A-B2FD3EF2E5DF}" destId="{A1092EDD-0518-4F15-926D-D823694C216B}" srcOrd="0" destOrd="0" presId="urn:microsoft.com/office/officeart/2005/8/layout/orgChart1"/>
    <dgm:cxn modelId="{777322BA-394A-4B8B-8E40-F16609FED3A0}" type="presOf" srcId="{52AA131C-516A-4161-90B9-CD959424D003}" destId="{DDDB2653-1147-475F-9BA8-6A4F32F3D424}" srcOrd="0" destOrd="0" presId="urn:microsoft.com/office/officeart/2005/8/layout/orgChart1"/>
    <dgm:cxn modelId="{07BFA361-77B1-4CF1-B378-EECAA28FD81F}" type="presOf" srcId="{FDA4D0C5-7D22-4760-A5DC-16ED45EE68D4}" destId="{5B5F62A4-F5CF-48BB-9F98-A40224351E1D}" srcOrd="0" destOrd="0" presId="urn:microsoft.com/office/officeart/2005/8/layout/orgChart1"/>
    <dgm:cxn modelId="{FA4E7490-70A4-4A0F-A3B5-37DBF590DE5F}" type="presOf" srcId="{952EDD19-806B-4B84-9F3B-D17148AEC3B7}" destId="{E29BB10E-DE68-416D-A7B7-67EBC67E370A}" srcOrd="0" destOrd="0" presId="urn:microsoft.com/office/officeart/2005/8/layout/orgChart1"/>
    <dgm:cxn modelId="{A53AB9C8-ECDF-4281-A852-F540DA886151}" type="presOf" srcId="{A7D8E1A4-197B-4C18-B6F1-1E6E577CEB91}" destId="{950E85E3-842D-4C28-89B6-CE6D7FB90411}" srcOrd="1" destOrd="0" presId="urn:microsoft.com/office/officeart/2005/8/layout/orgChart1"/>
    <dgm:cxn modelId="{A1DC25E9-138A-428B-B6DE-BE0354A8D200}" type="presOf" srcId="{7256931B-E8C0-4128-9276-68575E288912}" destId="{EBA8F4B6-F6BA-43A5-A10C-83118024CBCA}" srcOrd="1" destOrd="0" presId="urn:microsoft.com/office/officeart/2005/8/layout/orgChart1"/>
    <dgm:cxn modelId="{C252C2C6-0F4F-4E7D-B881-7DFE18C545FC}" type="presOf" srcId="{E79622DE-5CB5-424C-963D-30175C95CD76}" destId="{D45C9834-53F1-4060-A22A-B6F4AB2B7833}" srcOrd="1" destOrd="0" presId="urn:microsoft.com/office/officeart/2005/8/layout/orgChart1"/>
    <dgm:cxn modelId="{3818AB35-A38B-4591-B93F-AA7EED12D5D9}" srcId="{5DB31A9A-68EE-42FB-99CA-B76D360E5389}" destId="{EDFC6C6A-763B-4726-9CAB-96B45BB9CCA5}" srcOrd="0" destOrd="0" parTransId="{6DA33F63-8E39-4AC9-A5C6-927F5190E9AD}" sibTransId="{2AA9A0C9-6D66-4332-88F7-BAB0CF9F6965}"/>
    <dgm:cxn modelId="{01D75350-60A1-4BBB-B420-FE973539BFAB}" srcId="{2B963993-7CF0-4BBE-B7D5-AB5E0139B330}" destId="{54EEEB1D-C2CB-4054-8EBD-32660DBFDD44}" srcOrd="2" destOrd="0" parTransId="{BC15B6FA-7FFE-4DA2-8A55-469EC746F149}" sibTransId="{C8F5A3BD-866D-4516-8A06-D4D0AAC69BA4}"/>
    <dgm:cxn modelId="{A4BD7C6C-F070-457C-A403-EDEF221038FD}" type="presOf" srcId="{E9B4862A-7B4A-4F6B-B68A-3ED0EB10982A}" destId="{66E6D7E6-D027-405E-B795-C6F50CC6AADA}" srcOrd="0" destOrd="0" presId="urn:microsoft.com/office/officeart/2005/8/layout/orgChart1"/>
    <dgm:cxn modelId="{C070B156-D9A5-4AD7-9FBE-7C716C033DBB}" type="presOf" srcId="{AA22019B-EA47-40C6-8062-E661AEA80308}" destId="{3F6B4E8D-DDD2-4547-90AF-E4DA8D2ED43B}" srcOrd="0" destOrd="0" presId="urn:microsoft.com/office/officeart/2005/8/layout/orgChart1"/>
    <dgm:cxn modelId="{6AC8B2B7-8CC1-4576-A2DF-F666E5B55989}" type="presOf" srcId="{2F1D279D-C5F7-4B9E-A0B6-B6C6A9E531EE}" destId="{B1AD45B4-9FFD-4A2B-A481-704993C7DE49}" srcOrd="0" destOrd="0" presId="urn:microsoft.com/office/officeart/2005/8/layout/orgChart1"/>
    <dgm:cxn modelId="{18494FC7-3E57-4F39-92EA-514A1084D6C1}" type="presOf" srcId="{EDFC6C6A-763B-4726-9CAB-96B45BB9CCA5}" destId="{5FE2B75D-E79E-4ACB-9945-ECE0968FF26D}" srcOrd="0" destOrd="0" presId="urn:microsoft.com/office/officeart/2005/8/layout/orgChart1"/>
    <dgm:cxn modelId="{8B920AE8-11A3-4095-B51F-3D8FED147DA4}" srcId="{2B963993-7CF0-4BBE-B7D5-AB5E0139B330}" destId="{DFF14BB0-C705-41D0-892F-E99BAEC58CFB}" srcOrd="0" destOrd="0" parTransId="{1FC77092-0788-431E-BC7A-C95BA6E7541F}" sibTransId="{EE13B04E-A070-43C3-B116-6CA9A7719DA1}"/>
    <dgm:cxn modelId="{8D75DF8A-4574-48EF-99C0-29C46B1F5027}" srcId="{E79622DE-5CB5-424C-963D-30175C95CD76}" destId="{7256931B-E8C0-4128-9276-68575E288912}" srcOrd="1" destOrd="0" parTransId="{6D315FA0-36E5-4E8D-AF8A-B2FD3EF2E5DF}" sibTransId="{E58DABAC-69DC-4838-92B7-10CAD97968CE}"/>
    <dgm:cxn modelId="{0F71F525-CE7B-4C2B-B047-F401BB78CCF6}" type="presOf" srcId="{E9EE4B23-B73D-4996-A2DE-685DD7E87CCA}" destId="{2B991F37-92BD-4812-B99A-02771C18E3BD}" srcOrd="0" destOrd="0" presId="urn:microsoft.com/office/officeart/2005/8/layout/orgChart1"/>
    <dgm:cxn modelId="{892D6D1C-E719-41F5-A0C4-1A0FDE76CBCF}" srcId="{E79622DE-5CB5-424C-963D-30175C95CD76}" destId="{D70D2F5F-C8FD-48B3-8E12-0C26FB33A30E}" srcOrd="5" destOrd="0" parTransId="{01E8F23B-A136-4A0A-B7D6-6126DD9BCD89}" sibTransId="{161A3534-14DF-4AEE-B758-0DA9DF608FAD}"/>
    <dgm:cxn modelId="{70532740-BE8F-4886-8BEF-D59F3E8BDE4A}" type="presOf" srcId="{14CC2CBE-225A-41DB-9E00-E0C62ED6AE6D}" destId="{5371B491-AA35-4913-BDC2-B4F260D7102D}" srcOrd="0" destOrd="0" presId="urn:microsoft.com/office/officeart/2005/8/layout/orgChart1"/>
    <dgm:cxn modelId="{05FB81EC-1696-452F-846F-450BA6D38266}" type="presOf" srcId="{A42D2226-9CA3-43F8-8BAB-EC0A112545BE}" destId="{6E88A826-31DC-4D77-8260-FA29A3294850}" srcOrd="1" destOrd="0" presId="urn:microsoft.com/office/officeart/2005/8/layout/orgChart1"/>
    <dgm:cxn modelId="{A629DEB0-F2EE-4D01-A692-A858364518EB}" type="presOf" srcId="{D70D2F5F-C8FD-48B3-8E12-0C26FB33A30E}" destId="{B7D821E3-1D2A-4880-B28B-5DE74BB2BB6A}" srcOrd="0" destOrd="0" presId="urn:microsoft.com/office/officeart/2005/8/layout/orgChart1"/>
    <dgm:cxn modelId="{157056FA-685F-4845-9DE3-6C739FF4FD15}" srcId="{EDFC6C6A-763B-4726-9CAB-96B45BB9CCA5}" destId="{BDB0C515-9D5C-4734-A712-21ECC80E539E}" srcOrd="4" destOrd="0" parTransId="{952EDD19-806B-4B84-9F3B-D17148AEC3B7}" sibTransId="{BB7F59FC-B0E4-4C7F-B1B5-AA4C5366110E}"/>
    <dgm:cxn modelId="{8E6449B0-A383-4B8A-8387-04ADE321C2FD}" type="presOf" srcId="{38434216-0853-488D-9769-981A3AEE11C7}" destId="{CDBBA4DD-D19F-4955-9CCC-DA620F06D67C}" srcOrd="0" destOrd="0" presId="urn:microsoft.com/office/officeart/2005/8/layout/orgChart1"/>
    <dgm:cxn modelId="{C1F2527E-58EC-41A2-99D2-4714BABF8B97}" type="presOf" srcId="{627E2337-5043-4B87-A9DD-59CA8343012E}" destId="{09E33D12-D772-4BAB-9E1E-956446F8E086}" srcOrd="0" destOrd="0" presId="urn:microsoft.com/office/officeart/2005/8/layout/orgChart1"/>
    <dgm:cxn modelId="{23252D96-8A58-4335-B257-D91475E5BBB5}" type="presOf" srcId="{F100FD4B-C2BB-4CB0-A257-5771E2FD7B62}" destId="{DA6623E3-9EDE-481F-BB84-9443990F23BE}" srcOrd="0" destOrd="0" presId="urn:microsoft.com/office/officeart/2005/8/layout/orgChart1"/>
    <dgm:cxn modelId="{88A1F269-546C-4EA6-B16B-5C947A69DD48}" type="presOf" srcId="{54EEEB1D-C2CB-4054-8EBD-32660DBFDD44}" destId="{349BD725-0323-4308-8116-3D6657C9E7E7}" srcOrd="1" destOrd="0" presId="urn:microsoft.com/office/officeart/2005/8/layout/orgChart1"/>
    <dgm:cxn modelId="{1E4700FD-ECC0-4A85-BB93-A9C145D758EA}" type="presOf" srcId="{83A90277-B03B-4FA3-A6E9-30E481A12A26}" destId="{058B3785-456F-403D-ADA5-617891F548F4}" srcOrd="0" destOrd="0" presId="urn:microsoft.com/office/officeart/2005/8/layout/orgChart1"/>
    <dgm:cxn modelId="{9FDD11E8-0CFA-44F9-8884-740DCAD7C877}" type="presOf" srcId="{862AB214-8194-4DB4-B38C-CD3B7AF697D6}" destId="{FC913320-2724-4B02-A0AB-7AA4189BB1A5}" srcOrd="0" destOrd="0" presId="urn:microsoft.com/office/officeart/2005/8/layout/orgChart1"/>
    <dgm:cxn modelId="{FE5108FE-C6EA-44CA-9F15-2EF281A95D6B}" type="presOf" srcId="{8D3DD9FE-52D1-48BD-9D15-948C13C69D4F}" destId="{6E20075E-0DAE-4A40-886F-BDA2378BA766}" srcOrd="0" destOrd="0" presId="urn:microsoft.com/office/officeart/2005/8/layout/orgChart1"/>
    <dgm:cxn modelId="{EC936B08-A63D-4054-8B50-4EA12C4B5685}" type="presOf" srcId="{54EEEB1D-C2CB-4054-8EBD-32660DBFDD44}" destId="{5865FC29-68A6-48C7-87FE-90B216F0E263}" srcOrd="0" destOrd="0" presId="urn:microsoft.com/office/officeart/2005/8/layout/orgChart1"/>
    <dgm:cxn modelId="{7F77DEA8-480A-4A48-A4C8-262FEA107E74}" type="presOf" srcId="{D1A045EC-393E-4922-A05E-1E435C6E5370}" destId="{BD2363CA-717A-4302-BBA8-D94B4EB90460}" srcOrd="0" destOrd="0" presId="urn:microsoft.com/office/officeart/2005/8/layout/orgChart1"/>
    <dgm:cxn modelId="{7D3818FE-9B96-42A7-8C37-ADDC158E8394}" type="presOf" srcId="{2028A676-6A5E-4496-9C6D-BB3954144F82}" destId="{BA84F8FA-B493-43DE-8CEE-43BFDFDD003F}" srcOrd="1" destOrd="0" presId="urn:microsoft.com/office/officeart/2005/8/layout/orgChart1"/>
    <dgm:cxn modelId="{42CF7C48-2E81-45EE-8867-A2CA5C7A3AA7}" type="presOf" srcId="{2F1D279D-C5F7-4B9E-A0B6-B6C6A9E531EE}" destId="{D9998C06-50FF-49FA-B2D9-93A33B7C5C8F}" srcOrd="1" destOrd="0" presId="urn:microsoft.com/office/officeart/2005/8/layout/orgChart1"/>
    <dgm:cxn modelId="{CC8B1EB1-6339-4C3E-B6E6-42BD8F85BED8}" srcId="{E79622DE-5CB5-424C-963D-30175C95CD76}" destId="{8BE684BF-CD95-4C96-9648-29C858A4068B}" srcOrd="3" destOrd="0" parTransId="{C748847C-2C9E-4C7B-9B1C-0481AB547745}" sibTransId="{7930CF3E-15C9-492D-93D1-DB11237B4524}"/>
    <dgm:cxn modelId="{21EC21C5-02CD-454E-B4CB-F05690BF81F9}" type="presOf" srcId="{2B5759F5-1D87-468D-8066-480B8F2DA4E2}" destId="{804DC75C-D184-40DD-9EDC-8C4643517BCA}" srcOrd="1" destOrd="0" presId="urn:microsoft.com/office/officeart/2005/8/layout/orgChart1"/>
    <dgm:cxn modelId="{37ACEFC1-45F8-40D9-92D0-F65FD2DBDBDE}" type="presOf" srcId="{D1A045EC-393E-4922-A05E-1E435C6E5370}" destId="{6D850F1C-CFFA-4339-A72D-48D62FD5784B}" srcOrd="1" destOrd="0" presId="urn:microsoft.com/office/officeart/2005/8/layout/orgChart1"/>
    <dgm:cxn modelId="{67104F85-7A85-4527-ACEB-F143186B63D0}" type="presOf" srcId="{051A5CD2-9DDE-4A36-B992-60C27D32FF64}" destId="{A4D2BB5A-1959-4C36-8FBA-E6750CEEF6F2}" srcOrd="1" destOrd="0" presId="urn:microsoft.com/office/officeart/2005/8/layout/orgChart1"/>
    <dgm:cxn modelId="{7B29A26C-0DD9-406F-8413-1F269CCB0940}" type="presOf" srcId="{627D13F6-F93E-4CB6-B261-BB7F3922AD00}" destId="{D051595C-2F5D-4958-9BDE-AF5AF3E73C83}" srcOrd="1" destOrd="0" presId="urn:microsoft.com/office/officeart/2005/8/layout/orgChart1"/>
    <dgm:cxn modelId="{3B327383-A0AD-404A-A303-4A7011122378}" type="presOf" srcId="{627D13F6-F93E-4CB6-B261-BB7F3922AD00}" destId="{A7C87052-572F-4EE9-BCFC-A167C1D1925E}" srcOrd="0" destOrd="0" presId="urn:microsoft.com/office/officeart/2005/8/layout/orgChart1"/>
    <dgm:cxn modelId="{ABA11845-F5AB-48EB-B058-78281CB1FDEB}" type="presOf" srcId="{BDB0C515-9D5C-4734-A712-21ECC80E539E}" destId="{11AAA1CE-B174-4D2C-AFF6-51C1AD0803BD}" srcOrd="1" destOrd="0" presId="urn:microsoft.com/office/officeart/2005/8/layout/orgChart1"/>
    <dgm:cxn modelId="{0FFF0F06-EB7D-4C8F-9D97-A08FF0E64BA3}" type="presOf" srcId="{B904A5AE-5C6F-4953-A3E8-8D34E7744E6E}" destId="{70E6C0D1-7152-4B90-8F26-EB1E8848D097}" srcOrd="0" destOrd="0" presId="urn:microsoft.com/office/officeart/2005/8/layout/orgChart1"/>
    <dgm:cxn modelId="{FF5FF01F-E428-4341-9779-A2BECA1F2907}" type="presOf" srcId="{B90B2773-0910-400B-8999-EEF7811C96BE}" destId="{D94E4162-FF92-400C-86D3-09BDB48EC29D}" srcOrd="1" destOrd="0" presId="urn:microsoft.com/office/officeart/2005/8/layout/orgChart1"/>
    <dgm:cxn modelId="{5591F475-35BF-4D71-B112-8FA5AC020448}" srcId="{AF2EA2AD-444C-4755-81D9-01960F7DD7B0}" destId="{2028A676-6A5E-4496-9C6D-BB3954144F82}" srcOrd="0" destOrd="0" parTransId="{FF2A1DE2-4628-4D33-950D-9479E81FA4AA}" sibTransId="{D6877BCA-82D7-4CDB-820C-99A9F6733084}"/>
    <dgm:cxn modelId="{C66F39D9-76A4-4CC6-B7BF-E0DE37E5210B}" type="presOf" srcId="{597427A3-86AE-4922-8BD3-D7933B3D491A}" destId="{EF9088AF-0C29-4874-8F01-2C7341133339}" srcOrd="1" destOrd="0" presId="urn:microsoft.com/office/officeart/2005/8/layout/orgChart1"/>
    <dgm:cxn modelId="{B9B7CBDE-115E-47A8-B7D6-1AAED2BDF43A}" type="presOf" srcId="{FF2A1DE2-4628-4D33-950D-9479E81FA4AA}" destId="{F0420772-9D79-4E49-9B0D-C76FEDC33149}" srcOrd="0" destOrd="0" presId="urn:microsoft.com/office/officeart/2005/8/layout/orgChart1"/>
    <dgm:cxn modelId="{DCD388CE-9435-4147-9B80-0988D22B152A}" type="presOf" srcId="{3C1FEC00-3BFA-49FF-9786-14AA74ED0767}" destId="{3A690E8C-F7C7-4F5D-9359-AE15ECEBC169}" srcOrd="0" destOrd="0" presId="urn:microsoft.com/office/officeart/2005/8/layout/orgChart1"/>
    <dgm:cxn modelId="{3B9C3780-1F1E-4BC8-90F6-8F10AD7F2221}" srcId="{EDFC6C6A-763B-4726-9CAB-96B45BB9CCA5}" destId="{2B963993-7CF0-4BBE-B7D5-AB5E0139B330}" srcOrd="1" destOrd="0" parTransId="{5801F9F3-F525-41DE-85C7-520EAEE49675}" sibTransId="{D08998A6-600B-453E-A567-9D63D3F52954}"/>
    <dgm:cxn modelId="{A113A908-2B28-497E-AE75-EC8B98F49E48}" srcId="{BDB0C515-9D5C-4734-A712-21ECC80E539E}" destId="{F0EE3387-5E12-4A71-9E4D-BC6061B8920D}" srcOrd="2" destOrd="0" parTransId="{B0F09BC4-1D73-4EA5-9D91-96FCA886BB3A}" sibTransId="{E491D6FF-86E6-41C8-8A35-212B4F3E3983}"/>
    <dgm:cxn modelId="{BFF3805A-0F6A-44E6-B6F3-A767EBD8BD56}" type="presOf" srcId="{D70D2F5F-C8FD-48B3-8E12-0C26FB33A30E}" destId="{E9B83856-0A55-4D24-8A83-44DB210E1911}" srcOrd="1" destOrd="0" presId="urn:microsoft.com/office/officeart/2005/8/layout/orgChart1"/>
    <dgm:cxn modelId="{0C7B9067-D272-41B0-8131-0C2BDCEEECB4}" type="presOf" srcId="{DFF14BB0-C705-41D0-892F-E99BAEC58CFB}" destId="{267B83C4-8A5D-4F4A-83B5-ADA4E3015686}" srcOrd="0" destOrd="0" presId="urn:microsoft.com/office/officeart/2005/8/layout/orgChart1"/>
    <dgm:cxn modelId="{7A7C348E-952D-41E3-BB38-B1EB0EA253D5}" srcId="{BDB0C515-9D5C-4734-A712-21ECC80E539E}" destId="{A7D8E1A4-197B-4C18-B6F1-1E6E577CEB91}" srcOrd="4" destOrd="0" parTransId="{F100FD4B-C2BB-4CB0-A257-5771E2FD7B62}" sibTransId="{1F7DE72F-0131-4ADA-AADF-E4B843D3F19C}"/>
    <dgm:cxn modelId="{92D8F6C2-3D23-40EE-9009-7CDEDE85173A}" type="presOf" srcId="{2F1726B4-3410-4ED6-B55D-765D2BE79424}" destId="{77823353-B14B-45E5-80FD-A33950A8A4E3}" srcOrd="1" destOrd="0" presId="urn:microsoft.com/office/officeart/2005/8/layout/orgChart1"/>
    <dgm:cxn modelId="{A5980866-7F61-4F34-94EB-D8155809BC43}" srcId="{2B963993-7CF0-4BBE-B7D5-AB5E0139B330}" destId="{D1A045EC-393E-4922-A05E-1E435C6E5370}" srcOrd="3" destOrd="0" parTransId="{3C1FEC00-3BFA-49FF-9786-14AA74ED0767}" sibTransId="{C1055F32-C67F-44F2-9318-128C79E1525F}"/>
    <dgm:cxn modelId="{CDCE996E-4CDB-41AE-95FE-943933BACBFE}" srcId="{2B963993-7CF0-4BBE-B7D5-AB5E0139B330}" destId="{B904A5AE-5C6F-4953-A3E8-8D34E7744E6E}" srcOrd="1" destOrd="0" parTransId="{E9B4862A-7B4A-4F6B-B68A-3ED0EB10982A}" sibTransId="{091DDA4B-3406-4CC3-8CA1-0B5C309ED363}"/>
    <dgm:cxn modelId="{87A13775-95B7-4E10-8DF6-C2CC03867AE8}" srcId="{051A5CD2-9DDE-4A36-B992-60C27D32FF64}" destId="{2F1D279D-C5F7-4B9E-A0B6-B6C6A9E531EE}" srcOrd="1" destOrd="0" parTransId="{862AB214-8194-4DB4-B38C-CD3B7AF697D6}" sibTransId="{9336F183-3695-46D3-8A0B-955047474BC7}"/>
    <dgm:cxn modelId="{50CFE9BD-3FC8-4C51-B8D6-F22F9868EA2F}" srcId="{BDB0C515-9D5C-4734-A712-21ECC80E539E}" destId="{597427A3-86AE-4922-8BD3-D7933B3D491A}" srcOrd="3" destOrd="0" parTransId="{4596B4C9-196E-402E-81FD-5DCDEF974DDA}" sibTransId="{14375650-86EF-4681-8731-0FAA8F1D515D}"/>
    <dgm:cxn modelId="{AC5AE1F1-45D7-4703-AD9F-E584B06B5996}" type="presOf" srcId="{597427A3-86AE-4922-8BD3-D7933B3D491A}" destId="{B9DBD5EC-40B2-4F8C-9591-ACA64256B11A}" srcOrd="0" destOrd="0" presId="urn:microsoft.com/office/officeart/2005/8/layout/orgChart1"/>
    <dgm:cxn modelId="{9508A504-B200-4607-8EAE-5F2AB31533C4}" type="presOf" srcId="{01E8F23B-A136-4A0A-B7D6-6126DD9BCD89}" destId="{D599E61C-10F9-40FD-8001-DC5A3E0068DA}" srcOrd="0" destOrd="0" presId="urn:microsoft.com/office/officeart/2005/8/layout/orgChart1"/>
    <dgm:cxn modelId="{FCE08CBF-CF5A-40EF-A1B8-3056404DC3A9}" srcId="{E79622DE-5CB5-424C-963D-30175C95CD76}" destId="{2B5759F5-1D87-468D-8066-480B8F2DA4E2}" srcOrd="2" destOrd="0" parTransId="{E9EE4B23-B73D-4996-A2DE-685DD7E87CCA}" sibTransId="{DF0A3744-2282-4364-A564-340D5E8746FB}"/>
    <dgm:cxn modelId="{27399513-E90E-4939-818F-EE22173B57DF}" type="presOf" srcId="{DFF14BB0-C705-41D0-892F-E99BAEC58CFB}" destId="{554AAEDB-C909-460B-B509-E2FB5DA1EF88}" srcOrd="1" destOrd="0" presId="urn:microsoft.com/office/officeart/2005/8/layout/orgChart1"/>
    <dgm:cxn modelId="{EA178507-9234-4F4A-A16E-71A71384C517}" type="presParOf" srcId="{A9B53C6A-E051-4B5A-A75B-8E5FED753EBC}" destId="{C659B27F-E4A1-46A4-B5AA-F3B2CCF6F253}" srcOrd="0" destOrd="0" presId="urn:microsoft.com/office/officeart/2005/8/layout/orgChart1"/>
    <dgm:cxn modelId="{FDFCFBD5-4C29-4258-8B68-0870BCA371DE}" type="presParOf" srcId="{C659B27F-E4A1-46A4-B5AA-F3B2CCF6F253}" destId="{51E8339D-506F-4487-824E-C22522DE1FEB}" srcOrd="0" destOrd="0" presId="urn:microsoft.com/office/officeart/2005/8/layout/orgChart1"/>
    <dgm:cxn modelId="{0BCBD133-8E96-4A78-A23B-065A5D58617A}" type="presParOf" srcId="{51E8339D-506F-4487-824E-C22522DE1FEB}" destId="{5FE2B75D-E79E-4ACB-9945-ECE0968FF26D}" srcOrd="0" destOrd="0" presId="urn:microsoft.com/office/officeart/2005/8/layout/orgChart1"/>
    <dgm:cxn modelId="{ED133927-F2AC-4A1C-A6D7-4A336EECB9B6}" type="presParOf" srcId="{51E8339D-506F-4487-824E-C22522DE1FEB}" destId="{4B9D601C-A8CC-457D-B53D-F8F56FFF0234}" srcOrd="1" destOrd="0" presId="urn:microsoft.com/office/officeart/2005/8/layout/orgChart1"/>
    <dgm:cxn modelId="{2B1FADC8-DB97-4039-9FEB-FCD6835B69D5}" type="presParOf" srcId="{C659B27F-E4A1-46A4-B5AA-F3B2CCF6F253}" destId="{E0CA0F87-1FC5-4636-899D-EA3AB26CF8D6}" srcOrd="1" destOrd="0" presId="urn:microsoft.com/office/officeart/2005/8/layout/orgChart1"/>
    <dgm:cxn modelId="{6A3C5C71-7309-46BD-88DE-EC5713657DC9}" type="presParOf" srcId="{E0CA0F87-1FC5-4636-899D-EA3AB26CF8D6}" destId="{53149D8A-8815-4E81-A6A4-45B85FC76AA6}" srcOrd="0" destOrd="0" presId="urn:microsoft.com/office/officeart/2005/8/layout/orgChart1"/>
    <dgm:cxn modelId="{78D365CD-6B9E-46C2-B6F3-397A74485B15}" type="presParOf" srcId="{E0CA0F87-1FC5-4636-899D-EA3AB26CF8D6}" destId="{AD32CB8F-14B7-447C-A7F2-B988C77BDAFA}" srcOrd="1" destOrd="0" presId="urn:microsoft.com/office/officeart/2005/8/layout/orgChart1"/>
    <dgm:cxn modelId="{1B82164B-CB8F-4359-95FF-3D68203A5806}" type="presParOf" srcId="{AD32CB8F-14B7-447C-A7F2-B988C77BDAFA}" destId="{A108356D-FAE6-4D07-A8C3-2B69B48835C0}" srcOrd="0" destOrd="0" presId="urn:microsoft.com/office/officeart/2005/8/layout/orgChart1"/>
    <dgm:cxn modelId="{150EB930-B26E-4A1E-86CE-F10CF3F8D242}" type="presParOf" srcId="{A108356D-FAE6-4D07-A8C3-2B69B48835C0}" destId="{3CAB85CF-60CB-477C-9B52-B40858D7A2C5}" srcOrd="0" destOrd="0" presId="urn:microsoft.com/office/officeart/2005/8/layout/orgChart1"/>
    <dgm:cxn modelId="{5E481C9D-B0B7-4397-A905-329030058FB2}" type="presParOf" srcId="{A108356D-FAE6-4D07-A8C3-2B69B48835C0}" destId="{485E5445-D005-418E-BBA5-D0F8EF23AAE7}" srcOrd="1" destOrd="0" presId="urn:microsoft.com/office/officeart/2005/8/layout/orgChart1"/>
    <dgm:cxn modelId="{F1EE91F4-C2EB-4E8F-AEA6-90AF98A8D1FE}" type="presParOf" srcId="{AD32CB8F-14B7-447C-A7F2-B988C77BDAFA}" destId="{48050862-315A-4CCD-8AE8-C3EC3DB9BF9D}" srcOrd="1" destOrd="0" presId="urn:microsoft.com/office/officeart/2005/8/layout/orgChart1"/>
    <dgm:cxn modelId="{41767D92-923D-43A4-9099-C230F8C638AB}" type="presParOf" srcId="{48050862-315A-4CCD-8AE8-C3EC3DB9BF9D}" destId="{D441321D-172C-4D44-BC5C-D839CB142C04}" srcOrd="0" destOrd="0" presId="urn:microsoft.com/office/officeart/2005/8/layout/orgChart1"/>
    <dgm:cxn modelId="{8DCF71C4-BF58-45BC-BC63-A2FD9C30DC9E}" type="presParOf" srcId="{48050862-315A-4CCD-8AE8-C3EC3DB9BF9D}" destId="{EFE14417-75E4-4CAB-A5DF-33F42021AA6C}" srcOrd="1" destOrd="0" presId="urn:microsoft.com/office/officeart/2005/8/layout/orgChart1"/>
    <dgm:cxn modelId="{CA797F70-C534-4C41-AAE7-DD7CC320ECDE}" type="presParOf" srcId="{EFE14417-75E4-4CAB-A5DF-33F42021AA6C}" destId="{BA70D714-53F8-40D6-9A2F-EA963057915F}" srcOrd="0" destOrd="0" presId="urn:microsoft.com/office/officeart/2005/8/layout/orgChart1"/>
    <dgm:cxn modelId="{394B8EFF-26C8-4111-BEA8-36DCB5FD0404}" type="presParOf" srcId="{BA70D714-53F8-40D6-9A2F-EA963057915F}" destId="{267B83C4-8A5D-4F4A-83B5-ADA4E3015686}" srcOrd="0" destOrd="0" presId="urn:microsoft.com/office/officeart/2005/8/layout/orgChart1"/>
    <dgm:cxn modelId="{BC968B70-5684-4CDC-8458-CF3D6F0F04E2}" type="presParOf" srcId="{BA70D714-53F8-40D6-9A2F-EA963057915F}" destId="{554AAEDB-C909-460B-B509-E2FB5DA1EF88}" srcOrd="1" destOrd="0" presId="urn:microsoft.com/office/officeart/2005/8/layout/orgChart1"/>
    <dgm:cxn modelId="{073F9680-7E47-49DC-A2BC-4D95ED11D911}" type="presParOf" srcId="{EFE14417-75E4-4CAB-A5DF-33F42021AA6C}" destId="{D94B2BCB-D019-4679-8155-0D12A04B6682}" srcOrd="1" destOrd="0" presId="urn:microsoft.com/office/officeart/2005/8/layout/orgChart1"/>
    <dgm:cxn modelId="{5A93F9E7-3725-4AF6-8A92-D32735CC633F}" type="presParOf" srcId="{EFE14417-75E4-4CAB-A5DF-33F42021AA6C}" destId="{BB21D960-B00C-49DA-8AEC-3D06BDA98EAC}" srcOrd="2" destOrd="0" presId="urn:microsoft.com/office/officeart/2005/8/layout/orgChart1"/>
    <dgm:cxn modelId="{D856AC30-42E6-4C06-BABC-70F1E19DEBA4}" type="presParOf" srcId="{48050862-315A-4CCD-8AE8-C3EC3DB9BF9D}" destId="{66E6D7E6-D027-405E-B795-C6F50CC6AADA}" srcOrd="2" destOrd="0" presId="urn:microsoft.com/office/officeart/2005/8/layout/orgChart1"/>
    <dgm:cxn modelId="{1957DDED-3C44-4AB3-ACF2-355AD18B3507}" type="presParOf" srcId="{48050862-315A-4CCD-8AE8-C3EC3DB9BF9D}" destId="{138B2247-ABEA-451A-91A2-FACD8D6E9258}" srcOrd="3" destOrd="0" presId="urn:microsoft.com/office/officeart/2005/8/layout/orgChart1"/>
    <dgm:cxn modelId="{7C71CE47-43B8-48C3-8E2A-0E914203E89F}" type="presParOf" srcId="{138B2247-ABEA-451A-91A2-FACD8D6E9258}" destId="{EA304634-971B-4F87-93D9-4A71102313CA}" srcOrd="0" destOrd="0" presId="urn:microsoft.com/office/officeart/2005/8/layout/orgChart1"/>
    <dgm:cxn modelId="{ED86A86C-C009-4F17-B051-C5A3848F8A7B}" type="presParOf" srcId="{EA304634-971B-4F87-93D9-4A71102313CA}" destId="{70E6C0D1-7152-4B90-8F26-EB1E8848D097}" srcOrd="0" destOrd="0" presId="urn:microsoft.com/office/officeart/2005/8/layout/orgChart1"/>
    <dgm:cxn modelId="{E6E16002-2013-438D-9CE5-E3D707E96EE8}" type="presParOf" srcId="{EA304634-971B-4F87-93D9-4A71102313CA}" destId="{1C357632-838F-4779-9957-EA68A217FD5F}" srcOrd="1" destOrd="0" presId="urn:microsoft.com/office/officeart/2005/8/layout/orgChart1"/>
    <dgm:cxn modelId="{7BB41A0E-8CF5-4768-910F-A03CF9CB0F90}" type="presParOf" srcId="{138B2247-ABEA-451A-91A2-FACD8D6E9258}" destId="{1BD3B18F-DBF0-42EE-B97A-BBBFA0D8A063}" srcOrd="1" destOrd="0" presId="urn:microsoft.com/office/officeart/2005/8/layout/orgChart1"/>
    <dgm:cxn modelId="{9E678FB6-168E-4025-A9DB-39807A71979D}" type="presParOf" srcId="{138B2247-ABEA-451A-91A2-FACD8D6E9258}" destId="{BC33445C-1659-40BD-B861-D23A7A453E8A}" srcOrd="2" destOrd="0" presId="urn:microsoft.com/office/officeart/2005/8/layout/orgChart1"/>
    <dgm:cxn modelId="{22081277-4041-4258-9B85-761DE10ECE92}" type="presParOf" srcId="{48050862-315A-4CCD-8AE8-C3EC3DB9BF9D}" destId="{B1D2BC23-B108-456D-B94B-CA05013139BA}" srcOrd="4" destOrd="0" presId="urn:microsoft.com/office/officeart/2005/8/layout/orgChart1"/>
    <dgm:cxn modelId="{A3E93B22-9B62-4C37-B30F-B4B5B04F0BCE}" type="presParOf" srcId="{48050862-315A-4CCD-8AE8-C3EC3DB9BF9D}" destId="{0C39AED6-645A-4E8E-B6C0-DF45B389F463}" srcOrd="5" destOrd="0" presId="urn:microsoft.com/office/officeart/2005/8/layout/orgChart1"/>
    <dgm:cxn modelId="{D62F6F51-147C-4AAE-A4FE-FF47B1AE1B19}" type="presParOf" srcId="{0C39AED6-645A-4E8E-B6C0-DF45B389F463}" destId="{15BC1B76-2B11-4191-BBD8-13A2DA43048D}" srcOrd="0" destOrd="0" presId="urn:microsoft.com/office/officeart/2005/8/layout/orgChart1"/>
    <dgm:cxn modelId="{A8729A03-376D-4B28-A664-2E0ABAB561B2}" type="presParOf" srcId="{15BC1B76-2B11-4191-BBD8-13A2DA43048D}" destId="{5865FC29-68A6-48C7-87FE-90B216F0E263}" srcOrd="0" destOrd="0" presId="urn:microsoft.com/office/officeart/2005/8/layout/orgChart1"/>
    <dgm:cxn modelId="{26D1FA03-5BAA-4A73-852D-E60790169565}" type="presParOf" srcId="{15BC1B76-2B11-4191-BBD8-13A2DA43048D}" destId="{349BD725-0323-4308-8116-3D6657C9E7E7}" srcOrd="1" destOrd="0" presId="urn:microsoft.com/office/officeart/2005/8/layout/orgChart1"/>
    <dgm:cxn modelId="{B57AE5E9-E4C8-4A31-8FC0-8DF7C94319EB}" type="presParOf" srcId="{0C39AED6-645A-4E8E-B6C0-DF45B389F463}" destId="{E8D6BA19-0288-40F7-9478-DA55D3A8069B}" srcOrd="1" destOrd="0" presId="urn:microsoft.com/office/officeart/2005/8/layout/orgChart1"/>
    <dgm:cxn modelId="{1295E8EB-083C-4766-BF0F-63E956C6F94E}" type="presParOf" srcId="{0C39AED6-645A-4E8E-B6C0-DF45B389F463}" destId="{3A2782E5-BFD4-4AAC-91E5-4B977DFEA3D2}" srcOrd="2" destOrd="0" presId="urn:microsoft.com/office/officeart/2005/8/layout/orgChart1"/>
    <dgm:cxn modelId="{69A24AE3-1D19-4ED4-9255-855D17DB5A0B}" type="presParOf" srcId="{48050862-315A-4CCD-8AE8-C3EC3DB9BF9D}" destId="{3A690E8C-F7C7-4F5D-9359-AE15ECEBC169}" srcOrd="6" destOrd="0" presId="urn:microsoft.com/office/officeart/2005/8/layout/orgChart1"/>
    <dgm:cxn modelId="{7904631F-5B3B-464A-8AB0-D6E76FE732A8}" type="presParOf" srcId="{48050862-315A-4CCD-8AE8-C3EC3DB9BF9D}" destId="{F25B9BA3-35A1-4C27-8406-50A8DF9FDBF0}" srcOrd="7" destOrd="0" presId="urn:microsoft.com/office/officeart/2005/8/layout/orgChart1"/>
    <dgm:cxn modelId="{51FCA826-5CFA-47F2-81FF-1EAC9636D7AE}" type="presParOf" srcId="{F25B9BA3-35A1-4C27-8406-50A8DF9FDBF0}" destId="{4B496DC3-7238-4247-AEA4-1F5787C8BB8C}" srcOrd="0" destOrd="0" presId="urn:microsoft.com/office/officeart/2005/8/layout/orgChart1"/>
    <dgm:cxn modelId="{532B659B-D384-49F9-A217-F745C3368CF0}" type="presParOf" srcId="{4B496DC3-7238-4247-AEA4-1F5787C8BB8C}" destId="{BD2363CA-717A-4302-BBA8-D94B4EB90460}" srcOrd="0" destOrd="0" presId="urn:microsoft.com/office/officeart/2005/8/layout/orgChart1"/>
    <dgm:cxn modelId="{F99426DC-6A39-47F0-9E7E-57871FC4AD12}" type="presParOf" srcId="{4B496DC3-7238-4247-AEA4-1F5787C8BB8C}" destId="{6D850F1C-CFFA-4339-A72D-48D62FD5784B}" srcOrd="1" destOrd="0" presId="urn:microsoft.com/office/officeart/2005/8/layout/orgChart1"/>
    <dgm:cxn modelId="{891CDC0D-1C9F-45A6-B23B-94827F187C4B}" type="presParOf" srcId="{F25B9BA3-35A1-4C27-8406-50A8DF9FDBF0}" destId="{3B149EFC-5304-4A6B-99CB-6C96396A3E36}" srcOrd="1" destOrd="0" presId="urn:microsoft.com/office/officeart/2005/8/layout/orgChart1"/>
    <dgm:cxn modelId="{FE58E812-333E-4F2B-87EC-18FFBE24B707}" type="presParOf" srcId="{F25B9BA3-35A1-4C27-8406-50A8DF9FDBF0}" destId="{52F32C13-A79E-441F-A7B7-57181CA2264D}" srcOrd="2" destOrd="0" presId="urn:microsoft.com/office/officeart/2005/8/layout/orgChart1"/>
    <dgm:cxn modelId="{F5B964C8-EE78-40D3-A133-DC77E4624AD7}" type="presParOf" srcId="{AD32CB8F-14B7-447C-A7F2-B988C77BDAFA}" destId="{DD9D31E9-C0B1-4182-BA28-0C865D9FD9A1}" srcOrd="2" destOrd="0" presId="urn:microsoft.com/office/officeart/2005/8/layout/orgChart1"/>
    <dgm:cxn modelId="{8555427C-6435-4BF7-9C06-67EAA53B467B}" type="presParOf" srcId="{E0CA0F87-1FC5-4636-899D-EA3AB26CF8D6}" destId="{F6D71916-E817-4108-AB7B-112FC2EB04DC}" srcOrd="2" destOrd="0" presId="urn:microsoft.com/office/officeart/2005/8/layout/orgChart1"/>
    <dgm:cxn modelId="{4FEDE10A-BA40-46FB-A64D-C40A520CA5DA}" type="presParOf" srcId="{E0CA0F87-1FC5-4636-899D-EA3AB26CF8D6}" destId="{A542F4EA-C3B1-4649-992B-EB740958F81E}" srcOrd="3" destOrd="0" presId="urn:microsoft.com/office/officeart/2005/8/layout/orgChart1"/>
    <dgm:cxn modelId="{7E438786-F5B6-4892-B5C6-F25A468A971B}" type="presParOf" srcId="{A542F4EA-C3B1-4649-992B-EB740958F81E}" destId="{2052DD01-6BDF-4A77-B5B4-DD242CCE1313}" srcOrd="0" destOrd="0" presId="urn:microsoft.com/office/officeart/2005/8/layout/orgChart1"/>
    <dgm:cxn modelId="{529FA323-2544-4146-BE9B-1E49F4F7F14B}" type="presParOf" srcId="{2052DD01-6BDF-4A77-B5B4-DD242CCE1313}" destId="{5228A494-8637-4D4C-9285-874F9F64742C}" srcOrd="0" destOrd="0" presId="urn:microsoft.com/office/officeart/2005/8/layout/orgChart1"/>
    <dgm:cxn modelId="{DA50D3DA-A38D-4134-9ABD-27D123D82083}" type="presParOf" srcId="{2052DD01-6BDF-4A77-B5B4-DD242CCE1313}" destId="{5ED39205-E18D-478F-A552-1DC7C7A17691}" srcOrd="1" destOrd="0" presId="urn:microsoft.com/office/officeart/2005/8/layout/orgChart1"/>
    <dgm:cxn modelId="{D56A9CCA-A5F9-4CF3-A2CD-AA5B49E4A249}" type="presParOf" srcId="{A542F4EA-C3B1-4649-992B-EB740958F81E}" destId="{2255C9A6-7EF3-403D-8826-B57ECC10BDFF}" srcOrd="1" destOrd="0" presId="urn:microsoft.com/office/officeart/2005/8/layout/orgChart1"/>
    <dgm:cxn modelId="{63E4D8DE-C0B4-4BFC-BB4C-3D28CABF269C}" type="presParOf" srcId="{2255C9A6-7EF3-403D-8826-B57ECC10BDFF}" destId="{F0420772-9D79-4E49-9B0D-C76FEDC33149}" srcOrd="0" destOrd="0" presId="urn:microsoft.com/office/officeart/2005/8/layout/orgChart1"/>
    <dgm:cxn modelId="{D3BC3C49-F2A4-49F0-9A64-4F615A06AA33}" type="presParOf" srcId="{2255C9A6-7EF3-403D-8826-B57ECC10BDFF}" destId="{5D6B0913-7DFB-43C5-BEC3-5469699FB752}" srcOrd="1" destOrd="0" presId="urn:microsoft.com/office/officeart/2005/8/layout/orgChart1"/>
    <dgm:cxn modelId="{0F9F5569-F828-4F26-BB99-C3A10A7B3914}" type="presParOf" srcId="{5D6B0913-7DFB-43C5-BEC3-5469699FB752}" destId="{88D56EA5-70C9-421B-A107-FDA31AE54381}" srcOrd="0" destOrd="0" presId="urn:microsoft.com/office/officeart/2005/8/layout/orgChart1"/>
    <dgm:cxn modelId="{A2FFC5AA-E02D-4CC0-8883-512037131446}" type="presParOf" srcId="{88D56EA5-70C9-421B-A107-FDA31AE54381}" destId="{EAE15148-C708-4C61-9C57-6EA551204D44}" srcOrd="0" destOrd="0" presId="urn:microsoft.com/office/officeart/2005/8/layout/orgChart1"/>
    <dgm:cxn modelId="{EAE81B6B-487B-4E1F-AAEE-DD7F3A1B677D}" type="presParOf" srcId="{88D56EA5-70C9-421B-A107-FDA31AE54381}" destId="{BA84F8FA-B493-43DE-8CEE-43BFDFDD003F}" srcOrd="1" destOrd="0" presId="urn:microsoft.com/office/officeart/2005/8/layout/orgChart1"/>
    <dgm:cxn modelId="{C60D0A7E-4F53-4E91-8711-52793E85A499}" type="presParOf" srcId="{5D6B0913-7DFB-43C5-BEC3-5469699FB752}" destId="{5350E98E-E6DA-46D0-B4A9-A741B1E9DECD}" srcOrd="1" destOrd="0" presId="urn:microsoft.com/office/officeart/2005/8/layout/orgChart1"/>
    <dgm:cxn modelId="{2603F334-501D-4C77-A227-739371E42100}" type="presParOf" srcId="{5D6B0913-7DFB-43C5-BEC3-5469699FB752}" destId="{72F8AE61-3061-4CE8-9602-17FC08F870FD}" srcOrd="2" destOrd="0" presId="urn:microsoft.com/office/officeart/2005/8/layout/orgChart1"/>
    <dgm:cxn modelId="{4DC9872A-D5EB-4687-A701-0123FD5FF498}" type="presParOf" srcId="{2255C9A6-7EF3-403D-8826-B57ECC10BDFF}" destId="{54E364D1-CABC-415B-BB8F-68299ADCCA32}" srcOrd="2" destOrd="0" presId="urn:microsoft.com/office/officeart/2005/8/layout/orgChart1"/>
    <dgm:cxn modelId="{04079C3E-F004-4ED8-A31B-06EA9439AD3A}" type="presParOf" srcId="{2255C9A6-7EF3-403D-8826-B57ECC10BDFF}" destId="{341E1540-D540-4DC3-9FF5-F570B935746D}" srcOrd="3" destOrd="0" presId="urn:microsoft.com/office/officeart/2005/8/layout/orgChart1"/>
    <dgm:cxn modelId="{72D0E4D4-7872-4FAB-84F5-1DA9EAF38FE1}" type="presParOf" srcId="{341E1540-D540-4DC3-9FF5-F570B935746D}" destId="{E90FE3D0-715B-4AE7-B755-E0133F7E55D7}" srcOrd="0" destOrd="0" presId="urn:microsoft.com/office/officeart/2005/8/layout/orgChart1"/>
    <dgm:cxn modelId="{D87D175D-C1A8-475C-820B-B58BE4186B0A}" type="presParOf" srcId="{E90FE3D0-715B-4AE7-B755-E0133F7E55D7}" destId="{DDDB2653-1147-475F-9BA8-6A4F32F3D424}" srcOrd="0" destOrd="0" presId="urn:microsoft.com/office/officeart/2005/8/layout/orgChart1"/>
    <dgm:cxn modelId="{9E99BD82-CD7E-4C66-BF2B-E068779EDF74}" type="presParOf" srcId="{E90FE3D0-715B-4AE7-B755-E0133F7E55D7}" destId="{28D7DE25-BEC8-438D-8387-0A2DFD1A8D8B}" srcOrd="1" destOrd="0" presId="urn:microsoft.com/office/officeart/2005/8/layout/orgChart1"/>
    <dgm:cxn modelId="{3CD9D920-64BC-4DA2-81EE-D2DA8F1F0B5E}" type="presParOf" srcId="{341E1540-D540-4DC3-9FF5-F570B935746D}" destId="{9BDD8259-2EC9-446D-9299-9F571C670E77}" srcOrd="1" destOrd="0" presId="urn:microsoft.com/office/officeart/2005/8/layout/orgChart1"/>
    <dgm:cxn modelId="{8C2FCCC0-8FBD-4B4C-B197-27DB4D3D93AF}" type="presParOf" srcId="{341E1540-D540-4DC3-9FF5-F570B935746D}" destId="{3DA9270A-4537-4BD4-9384-350CD8EAB639}" srcOrd="2" destOrd="0" presId="urn:microsoft.com/office/officeart/2005/8/layout/orgChart1"/>
    <dgm:cxn modelId="{3B771422-87B0-4303-9147-E344FF97A26A}" type="presParOf" srcId="{A542F4EA-C3B1-4649-992B-EB740958F81E}" destId="{FB8A298C-1ECD-4629-87A9-CD261672DC67}" srcOrd="2" destOrd="0" presId="urn:microsoft.com/office/officeart/2005/8/layout/orgChart1"/>
    <dgm:cxn modelId="{195A62CD-8107-4E0D-9187-506E94BF1D41}" type="presParOf" srcId="{E0CA0F87-1FC5-4636-899D-EA3AB26CF8D6}" destId="{0CEA663A-C302-45FB-BFCC-81A7E729542F}" srcOrd="4" destOrd="0" presId="urn:microsoft.com/office/officeart/2005/8/layout/orgChart1"/>
    <dgm:cxn modelId="{2B4E1426-D5BC-4BBA-BC7A-3D934EAC8471}" type="presParOf" srcId="{E0CA0F87-1FC5-4636-899D-EA3AB26CF8D6}" destId="{1B12F991-931C-4776-A62E-4DC098DF664D}" srcOrd="5" destOrd="0" presId="urn:microsoft.com/office/officeart/2005/8/layout/orgChart1"/>
    <dgm:cxn modelId="{A9F18DE6-AA7D-4AD9-8DBE-34747D38F8A5}" type="presParOf" srcId="{1B12F991-931C-4776-A62E-4DC098DF664D}" destId="{356A0D90-A6ED-4A07-8387-0B02BB5CDFE8}" srcOrd="0" destOrd="0" presId="urn:microsoft.com/office/officeart/2005/8/layout/orgChart1"/>
    <dgm:cxn modelId="{A9221699-1D06-42EF-8DA4-9FC5E7B1EFEF}" type="presParOf" srcId="{356A0D90-A6ED-4A07-8387-0B02BB5CDFE8}" destId="{BC0B3495-11B0-4974-AFF0-687E1ADF9970}" srcOrd="0" destOrd="0" presId="urn:microsoft.com/office/officeart/2005/8/layout/orgChart1"/>
    <dgm:cxn modelId="{C82AD3CA-7404-4D0E-BC27-9606D30E18B6}" type="presParOf" srcId="{356A0D90-A6ED-4A07-8387-0B02BB5CDFE8}" destId="{D45C9834-53F1-4060-A22A-B6F4AB2B7833}" srcOrd="1" destOrd="0" presId="urn:microsoft.com/office/officeart/2005/8/layout/orgChart1"/>
    <dgm:cxn modelId="{33A14824-43B5-469C-A29B-7F22DC34ED0F}" type="presParOf" srcId="{1B12F991-931C-4776-A62E-4DC098DF664D}" destId="{19B2544A-F69C-4EDD-A089-1D273A138CAE}" srcOrd="1" destOrd="0" presId="urn:microsoft.com/office/officeart/2005/8/layout/orgChart1"/>
    <dgm:cxn modelId="{1D9DC0D8-4EB9-4229-8251-F5AC7702D1E4}" type="presParOf" srcId="{19B2544A-F69C-4EDD-A089-1D273A138CAE}" destId="{3F6B4E8D-DDD2-4547-90AF-E4DA8D2ED43B}" srcOrd="0" destOrd="0" presId="urn:microsoft.com/office/officeart/2005/8/layout/orgChart1"/>
    <dgm:cxn modelId="{F466B64E-FF58-4D28-90C7-906DB70463BA}" type="presParOf" srcId="{19B2544A-F69C-4EDD-A089-1D273A138CAE}" destId="{8A66AA05-2A65-4825-8E07-769DAFC5A920}" srcOrd="1" destOrd="0" presId="urn:microsoft.com/office/officeart/2005/8/layout/orgChart1"/>
    <dgm:cxn modelId="{F40A45A4-5CD8-4422-931D-6A6B0D1F2BD0}" type="presParOf" srcId="{8A66AA05-2A65-4825-8E07-769DAFC5A920}" destId="{F262CD09-244D-4457-8F29-9BF5BAB72372}" srcOrd="0" destOrd="0" presId="urn:microsoft.com/office/officeart/2005/8/layout/orgChart1"/>
    <dgm:cxn modelId="{A3951D5E-800B-42B1-93BB-6F7E6F080D81}" type="presParOf" srcId="{F262CD09-244D-4457-8F29-9BF5BAB72372}" destId="{3C6DCCDB-88EE-43E1-9900-CFF19633C5A6}" srcOrd="0" destOrd="0" presId="urn:microsoft.com/office/officeart/2005/8/layout/orgChart1"/>
    <dgm:cxn modelId="{91D7D993-0F48-42A3-BB52-E473F6AD51B7}" type="presParOf" srcId="{F262CD09-244D-4457-8F29-9BF5BAB72372}" destId="{D94E4162-FF92-400C-86D3-09BDB48EC29D}" srcOrd="1" destOrd="0" presId="urn:microsoft.com/office/officeart/2005/8/layout/orgChart1"/>
    <dgm:cxn modelId="{226FF451-FE76-4434-9ED3-DDC721866A4B}" type="presParOf" srcId="{8A66AA05-2A65-4825-8E07-769DAFC5A920}" destId="{2D4FDD8B-F278-4477-BDA8-DCCF69CDFA25}" srcOrd="1" destOrd="0" presId="urn:microsoft.com/office/officeart/2005/8/layout/orgChart1"/>
    <dgm:cxn modelId="{93A265E3-8554-4E9B-A177-079CC221B321}" type="presParOf" srcId="{8A66AA05-2A65-4825-8E07-769DAFC5A920}" destId="{669EF2F3-65D3-4C79-81B5-CEBEE57F7FEF}" srcOrd="2" destOrd="0" presId="urn:microsoft.com/office/officeart/2005/8/layout/orgChart1"/>
    <dgm:cxn modelId="{52CA2A19-AE72-4FC0-BE1C-4283E3A27754}" type="presParOf" srcId="{19B2544A-F69C-4EDD-A089-1D273A138CAE}" destId="{A1092EDD-0518-4F15-926D-D823694C216B}" srcOrd="2" destOrd="0" presId="urn:microsoft.com/office/officeart/2005/8/layout/orgChart1"/>
    <dgm:cxn modelId="{5BBCED08-7366-463D-8035-ED54721922F7}" type="presParOf" srcId="{19B2544A-F69C-4EDD-A089-1D273A138CAE}" destId="{00CD325C-AA9B-4BD5-B782-4E6DED1B813E}" srcOrd="3" destOrd="0" presId="urn:microsoft.com/office/officeart/2005/8/layout/orgChart1"/>
    <dgm:cxn modelId="{1A04CCCD-5F15-4DFA-AA19-111B303D6797}" type="presParOf" srcId="{00CD325C-AA9B-4BD5-B782-4E6DED1B813E}" destId="{541B9A22-0DC6-432F-ACFB-843937311869}" srcOrd="0" destOrd="0" presId="urn:microsoft.com/office/officeart/2005/8/layout/orgChart1"/>
    <dgm:cxn modelId="{9CB76F64-DA2E-4481-9995-F875D351A5E2}" type="presParOf" srcId="{541B9A22-0DC6-432F-ACFB-843937311869}" destId="{CE605876-7FFD-4701-ADE0-1FE9C0C70E33}" srcOrd="0" destOrd="0" presId="urn:microsoft.com/office/officeart/2005/8/layout/orgChart1"/>
    <dgm:cxn modelId="{3D216E79-78DE-4FA3-A1A3-99189B629517}" type="presParOf" srcId="{541B9A22-0DC6-432F-ACFB-843937311869}" destId="{EBA8F4B6-F6BA-43A5-A10C-83118024CBCA}" srcOrd="1" destOrd="0" presId="urn:microsoft.com/office/officeart/2005/8/layout/orgChart1"/>
    <dgm:cxn modelId="{B8CEBC10-FE7E-4CB9-BE8F-6813D6146E97}" type="presParOf" srcId="{00CD325C-AA9B-4BD5-B782-4E6DED1B813E}" destId="{ACA24E12-D528-42E6-8D2C-3DFFD305E681}" srcOrd="1" destOrd="0" presId="urn:microsoft.com/office/officeart/2005/8/layout/orgChart1"/>
    <dgm:cxn modelId="{8271E991-07AD-4B19-8EC4-DA68751D51B7}" type="presParOf" srcId="{00CD325C-AA9B-4BD5-B782-4E6DED1B813E}" destId="{01FEC927-3086-4A08-A5EB-7CF00D744369}" srcOrd="2" destOrd="0" presId="urn:microsoft.com/office/officeart/2005/8/layout/orgChart1"/>
    <dgm:cxn modelId="{B41AD3E1-AA9A-4AD3-97B6-3AA3104B4649}" type="presParOf" srcId="{19B2544A-F69C-4EDD-A089-1D273A138CAE}" destId="{2B991F37-92BD-4812-B99A-02771C18E3BD}" srcOrd="4" destOrd="0" presId="urn:microsoft.com/office/officeart/2005/8/layout/orgChart1"/>
    <dgm:cxn modelId="{2A398FC6-C0D9-44B3-B7D6-F6244C5FCA41}" type="presParOf" srcId="{19B2544A-F69C-4EDD-A089-1D273A138CAE}" destId="{3D7C9D93-33C2-4083-A78E-CDD768415805}" srcOrd="5" destOrd="0" presId="urn:microsoft.com/office/officeart/2005/8/layout/orgChart1"/>
    <dgm:cxn modelId="{F0A0053B-8B6E-44B1-9263-CCF8B425D77A}" type="presParOf" srcId="{3D7C9D93-33C2-4083-A78E-CDD768415805}" destId="{48846FC2-1452-4088-A072-601F26FCE7A3}" srcOrd="0" destOrd="0" presId="urn:microsoft.com/office/officeart/2005/8/layout/orgChart1"/>
    <dgm:cxn modelId="{37F15F51-4849-412B-8BD7-5E6037750877}" type="presParOf" srcId="{48846FC2-1452-4088-A072-601F26FCE7A3}" destId="{8AA771BA-58DD-44EA-BA1D-919552BE0EF2}" srcOrd="0" destOrd="0" presId="urn:microsoft.com/office/officeart/2005/8/layout/orgChart1"/>
    <dgm:cxn modelId="{BDE9ABF1-3F1B-41C5-A3EF-9A8ADF2A8986}" type="presParOf" srcId="{48846FC2-1452-4088-A072-601F26FCE7A3}" destId="{804DC75C-D184-40DD-9EDC-8C4643517BCA}" srcOrd="1" destOrd="0" presId="urn:microsoft.com/office/officeart/2005/8/layout/orgChart1"/>
    <dgm:cxn modelId="{30DA1EFA-73EF-41CE-BFC4-817B02FAB006}" type="presParOf" srcId="{3D7C9D93-33C2-4083-A78E-CDD768415805}" destId="{4448E424-2730-4F21-A7C6-4217E5B0F5EE}" srcOrd="1" destOrd="0" presId="urn:microsoft.com/office/officeart/2005/8/layout/orgChart1"/>
    <dgm:cxn modelId="{BCACA254-1D7D-4CF4-9B21-36D887C65BA8}" type="presParOf" srcId="{3D7C9D93-33C2-4083-A78E-CDD768415805}" destId="{13F93924-693D-41AE-AE07-CACD8D59DA6B}" srcOrd="2" destOrd="0" presId="urn:microsoft.com/office/officeart/2005/8/layout/orgChart1"/>
    <dgm:cxn modelId="{0CB429B9-FC58-471C-8D9E-266E37A539E9}" type="presParOf" srcId="{19B2544A-F69C-4EDD-A089-1D273A138CAE}" destId="{939833AE-9835-41D0-9EED-48F16C2FA83C}" srcOrd="6" destOrd="0" presId="urn:microsoft.com/office/officeart/2005/8/layout/orgChart1"/>
    <dgm:cxn modelId="{C0893463-FE58-44D1-92C9-DCCF627C255F}" type="presParOf" srcId="{19B2544A-F69C-4EDD-A089-1D273A138CAE}" destId="{0F875993-4580-4B03-9E6F-891BB773EB9F}" srcOrd="7" destOrd="0" presId="urn:microsoft.com/office/officeart/2005/8/layout/orgChart1"/>
    <dgm:cxn modelId="{6C89F6AC-66DE-45C2-93EE-F92A6F399AB2}" type="presParOf" srcId="{0F875993-4580-4B03-9E6F-891BB773EB9F}" destId="{EFB03EFC-37B4-474A-AAF4-1FDAF0B8B078}" srcOrd="0" destOrd="0" presId="urn:microsoft.com/office/officeart/2005/8/layout/orgChart1"/>
    <dgm:cxn modelId="{2CEF73FC-11C5-46C1-83A0-5EC5D9C5BC1A}" type="presParOf" srcId="{EFB03EFC-37B4-474A-AAF4-1FDAF0B8B078}" destId="{C8F2C35E-BE19-415A-9953-EF78F759DA12}" srcOrd="0" destOrd="0" presId="urn:microsoft.com/office/officeart/2005/8/layout/orgChart1"/>
    <dgm:cxn modelId="{F45F15B8-EAC6-489E-8618-F6FCB75E972E}" type="presParOf" srcId="{EFB03EFC-37B4-474A-AAF4-1FDAF0B8B078}" destId="{10174842-204C-4612-94DE-E8408E5D1922}" srcOrd="1" destOrd="0" presId="urn:microsoft.com/office/officeart/2005/8/layout/orgChart1"/>
    <dgm:cxn modelId="{2D26C87C-67F9-45CB-8588-DF484B3D7FA1}" type="presParOf" srcId="{0F875993-4580-4B03-9E6F-891BB773EB9F}" destId="{AE6C59C1-0A99-43AD-930A-BD288B8F19CE}" srcOrd="1" destOrd="0" presId="urn:microsoft.com/office/officeart/2005/8/layout/orgChart1"/>
    <dgm:cxn modelId="{07A92F87-4208-40D1-AE9E-46E705394A85}" type="presParOf" srcId="{0F875993-4580-4B03-9E6F-891BB773EB9F}" destId="{98E111A5-00C8-41E9-9E72-C1098A7650F3}" srcOrd="2" destOrd="0" presId="urn:microsoft.com/office/officeart/2005/8/layout/orgChart1"/>
    <dgm:cxn modelId="{6727B8BD-5788-4C21-A0A6-92991253E79A}" type="presParOf" srcId="{19B2544A-F69C-4EDD-A089-1D273A138CAE}" destId="{6E20075E-0DAE-4A40-886F-BDA2378BA766}" srcOrd="8" destOrd="0" presId="urn:microsoft.com/office/officeart/2005/8/layout/orgChart1"/>
    <dgm:cxn modelId="{1CBE1ED6-9BB9-469B-BF58-778EDB4A0F35}" type="presParOf" srcId="{19B2544A-F69C-4EDD-A089-1D273A138CAE}" destId="{73C89B58-F055-49C1-A3DD-266E54BA0B93}" srcOrd="9" destOrd="0" presId="urn:microsoft.com/office/officeart/2005/8/layout/orgChart1"/>
    <dgm:cxn modelId="{7307DACF-F0B1-42BB-BC99-5B4D523708AF}" type="presParOf" srcId="{73C89B58-F055-49C1-A3DD-266E54BA0B93}" destId="{CA781365-A74B-4F7C-898B-8CF368E8E6AF}" srcOrd="0" destOrd="0" presId="urn:microsoft.com/office/officeart/2005/8/layout/orgChart1"/>
    <dgm:cxn modelId="{F9A67AAC-2DF1-4046-9888-5201CE4E9591}" type="presParOf" srcId="{CA781365-A74B-4F7C-898B-8CF368E8E6AF}" destId="{5B5F62A4-F5CF-48BB-9F98-A40224351E1D}" srcOrd="0" destOrd="0" presId="urn:microsoft.com/office/officeart/2005/8/layout/orgChart1"/>
    <dgm:cxn modelId="{188C706C-4184-4713-B37E-264126AF27B4}" type="presParOf" srcId="{CA781365-A74B-4F7C-898B-8CF368E8E6AF}" destId="{92526BE2-3E99-4E89-A85C-DAE4F322F68B}" srcOrd="1" destOrd="0" presId="urn:microsoft.com/office/officeart/2005/8/layout/orgChart1"/>
    <dgm:cxn modelId="{C3BDEBCF-1A2B-410F-A39A-98AAA1AD0D42}" type="presParOf" srcId="{73C89B58-F055-49C1-A3DD-266E54BA0B93}" destId="{8B4D5AC7-0789-4375-BD53-3EEB582D6A15}" srcOrd="1" destOrd="0" presId="urn:microsoft.com/office/officeart/2005/8/layout/orgChart1"/>
    <dgm:cxn modelId="{258D3D73-450D-4E03-AE86-EBECD0238CA7}" type="presParOf" srcId="{73C89B58-F055-49C1-A3DD-266E54BA0B93}" destId="{68F41380-1F28-4C92-A667-8A1120B5F6C5}" srcOrd="2" destOrd="0" presId="urn:microsoft.com/office/officeart/2005/8/layout/orgChart1"/>
    <dgm:cxn modelId="{095C6E27-9B0A-4AC3-9B8A-F11665D64A20}" type="presParOf" srcId="{19B2544A-F69C-4EDD-A089-1D273A138CAE}" destId="{D599E61C-10F9-40FD-8001-DC5A3E0068DA}" srcOrd="10" destOrd="0" presId="urn:microsoft.com/office/officeart/2005/8/layout/orgChart1"/>
    <dgm:cxn modelId="{14A8A80F-3813-49B5-8A83-D618C225109F}" type="presParOf" srcId="{19B2544A-F69C-4EDD-A089-1D273A138CAE}" destId="{C54566E2-E460-4994-940C-8C625A67B1AF}" srcOrd="11" destOrd="0" presId="urn:microsoft.com/office/officeart/2005/8/layout/orgChart1"/>
    <dgm:cxn modelId="{A1F983F2-535B-4F7F-9F25-2EDF44AE161C}" type="presParOf" srcId="{C54566E2-E460-4994-940C-8C625A67B1AF}" destId="{B4C3E722-9ACD-4B84-AE0D-B00390135CCC}" srcOrd="0" destOrd="0" presId="urn:microsoft.com/office/officeart/2005/8/layout/orgChart1"/>
    <dgm:cxn modelId="{770031C0-F2C8-4ED2-A04A-51BA9431513A}" type="presParOf" srcId="{B4C3E722-9ACD-4B84-AE0D-B00390135CCC}" destId="{B7D821E3-1D2A-4880-B28B-5DE74BB2BB6A}" srcOrd="0" destOrd="0" presId="urn:microsoft.com/office/officeart/2005/8/layout/orgChart1"/>
    <dgm:cxn modelId="{EEC85728-082C-4440-8897-9C643B4B0112}" type="presParOf" srcId="{B4C3E722-9ACD-4B84-AE0D-B00390135CCC}" destId="{E9B83856-0A55-4D24-8A83-44DB210E1911}" srcOrd="1" destOrd="0" presId="urn:microsoft.com/office/officeart/2005/8/layout/orgChart1"/>
    <dgm:cxn modelId="{657AB5FE-E001-4CC9-B7B0-559F643B28C2}" type="presParOf" srcId="{C54566E2-E460-4994-940C-8C625A67B1AF}" destId="{DEB40AF4-9F01-4DD3-9ED1-FFBE12A894EA}" srcOrd="1" destOrd="0" presId="urn:microsoft.com/office/officeart/2005/8/layout/orgChart1"/>
    <dgm:cxn modelId="{A88B167E-3FAF-43B4-8A3F-4955A29FA04B}" type="presParOf" srcId="{C54566E2-E460-4994-940C-8C625A67B1AF}" destId="{E6AC9430-99DF-40FC-93D9-8981E708499B}" srcOrd="2" destOrd="0" presId="urn:microsoft.com/office/officeart/2005/8/layout/orgChart1"/>
    <dgm:cxn modelId="{65146467-B001-44C0-A46C-4B2F4F028187}" type="presParOf" srcId="{1B12F991-931C-4776-A62E-4DC098DF664D}" destId="{D8760A15-8968-4227-A7F6-4C8E4FD1FA21}" srcOrd="2" destOrd="0" presId="urn:microsoft.com/office/officeart/2005/8/layout/orgChart1"/>
    <dgm:cxn modelId="{E58AD8FE-7505-4A26-93BA-BADCD84C0F41}" type="presParOf" srcId="{E0CA0F87-1FC5-4636-899D-EA3AB26CF8D6}" destId="{E29BB10E-DE68-416D-A7B7-67EBC67E370A}" srcOrd="6" destOrd="0" presId="urn:microsoft.com/office/officeart/2005/8/layout/orgChart1"/>
    <dgm:cxn modelId="{251529A6-DF58-485B-BAD3-84A4DBECC9A0}" type="presParOf" srcId="{E0CA0F87-1FC5-4636-899D-EA3AB26CF8D6}" destId="{FFBCB14D-EA11-48A8-9731-459450F91513}" srcOrd="7" destOrd="0" presId="urn:microsoft.com/office/officeart/2005/8/layout/orgChart1"/>
    <dgm:cxn modelId="{D8113C43-E535-4AFA-A062-C75CA12B197F}" type="presParOf" srcId="{FFBCB14D-EA11-48A8-9731-459450F91513}" destId="{87D59009-5ACB-4025-9EE7-462589EFF0E7}" srcOrd="0" destOrd="0" presId="urn:microsoft.com/office/officeart/2005/8/layout/orgChart1"/>
    <dgm:cxn modelId="{59711883-D875-498A-89A1-3A4329FD80B2}" type="presParOf" srcId="{87D59009-5ACB-4025-9EE7-462589EFF0E7}" destId="{AD6765E9-FB29-4A83-A981-2356A1DB3EA8}" srcOrd="0" destOrd="0" presId="urn:microsoft.com/office/officeart/2005/8/layout/orgChart1"/>
    <dgm:cxn modelId="{267BCE47-9E7F-46E4-A044-A7FD45B47434}" type="presParOf" srcId="{87D59009-5ACB-4025-9EE7-462589EFF0E7}" destId="{11AAA1CE-B174-4D2C-AFF6-51C1AD0803BD}" srcOrd="1" destOrd="0" presId="urn:microsoft.com/office/officeart/2005/8/layout/orgChart1"/>
    <dgm:cxn modelId="{CA5012EF-4D55-471E-848E-CCEDA7A248B7}" type="presParOf" srcId="{FFBCB14D-EA11-48A8-9731-459450F91513}" destId="{BC3F6468-3448-4992-A33C-DC2AE7938E60}" srcOrd="1" destOrd="0" presId="urn:microsoft.com/office/officeart/2005/8/layout/orgChart1"/>
    <dgm:cxn modelId="{B1833F77-5ED9-4808-90F8-058950C4AB0D}" type="presParOf" srcId="{BC3F6468-3448-4992-A33C-DC2AE7938E60}" destId="{CDBBA4DD-D19F-4955-9CCC-DA620F06D67C}" srcOrd="0" destOrd="0" presId="urn:microsoft.com/office/officeart/2005/8/layout/orgChart1"/>
    <dgm:cxn modelId="{C50BCFF5-B434-4B95-96D2-16BE9BDF579F}" type="presParOf" srcId="{BC3F6468-3448-4992-A33C-DC2AE7938E60}" destId="{9279614B-452B-4E9F-8693-ECF163D1B4AD}" srcOrd="1" destOrd="0" presId="urn:microsoft.com/office/officeart/2005/8/layout/orgChart1"/>
    <dgm:cxn modelId="{EDE5576B-ECCC-4608-AB97-7C3AF1546B32}" type="presParOf" srcId="{9279614B-452B-4E9F-8693-ECF163D1B4AD}" destId="{13C74D9C-45DD-4463-BAED-9D489ADA4C8C}" srcOrd="0" destOrd="0" presId="urn:microsoft.com/office/officeart/2005/8/layout/orgChart1"/>
    <dgm:cxn modelId="{7770C01F-A1D7-4B57-A144-8C15349A188E}" type="presParOf" srcId="{13C74D9C-45DD-4463-BAED-9D489ADA4C8C}" destId="{09E33D12-D772-4BAB-9E1E-956446F8E086}" srcOrd="0" destOrd="0" presId="urn:microsoft.com/office/officeart/2005/8/layout/orgChart1"/>
    <dgm:cxn modelId="{F55CE18B-37BA-41E5-93A3-80DD07ACD15B}" type="presParOf" srcId="{13C74D9C-45DD-4463-BAED-9D489ADA4C8C}" destId="{5A1C37BB-6448-4890-88EA-3B577D8AC340}" srcOrd="1" destOrd="0" presId="urn:microsoft.com/office/officeart/2005/8/layout/orgChart1"/>
    <dgm:cxn modelId="{7CE6797B-E9B7-433F-8EE5-AC8A0B906412}" type="presParOf" srcId="{9279614B-452B-4E9F-8693-ECF163D1B4AD}" destId="{8FC5F3A1-F9F9-470A-930F-11B46B84DDBE}" srcOrd="1" destOrd="0" presId="urn:microsoft.com/office/officeart/2005/8/layout/orgChart1"/>
    <dgm:cxn modelId="{9C58DA50-204C-446F-A948-E33342DA6CF0}" type="presParOf" srcId="{9279614B-452B-4E9F-8693-ECF163D1B4AD}" destId="{BC04054A-7E79-48AA-A0CA-7EFEB3EF6348}" srcOrd="2" destOrd="0" presId="urn:microsoft.com/office/officeart/2005/8/layout/orgChart1"/>
    <dgm:cxn modelId="{0E4CB507-2332-42CE-8C55-84A5BDC4BE0C}" type="presParOf" srcId="{BC3F6468-3448-4992-A33C-DC2AE7938E60}" destId="{058B3785-456F-403D-ADA5-617891F548F4}" srcOrd="2" destOrd="0" presId="urn:microsoft.com/office/officeart/2005/8/layout/orgChart1"/>
    <dgm:cxn modelId="{A8B0A3C2-3CE2-4E14-9B68-A5E2855462B0}" type="presParOf" srcId="{BC3F6468-3448-4992-A33C-DC2AE7938E60}" destId="{EAA1E80C-A290-483B-9B71-E3A9356378D9}" srcOrd="3" destOrd="0" presId="urn:microsoft.com/office/officeart/2005/8/layout/orgChart1"/>
    <dgm:cxn modelId="{A2DCA289-C77C-414A-9A09-47F4023A2734}" type="presParOf" srcId="{EAA1E80C-A290-483B-9B71-E3A9356378D9}" destId="{C3D17B5F-EB0C-46D7-A133-FAC20BB12C3B}" srcOrd="0" destOrd="0" presId="urn:microsoft.com/office/officeart/2005/8/layout/orgChart1"/>
    <dgm:cxn modelId="{2D9FDA42-651B-4CBA-BCCA-5CAEE943BBA6}" type="presParOf" srcId="{C3D17B5F-EB0C-46D7-A133-FAC20BB12C3B}" destId="{5BFB0F5A-61A7-4951-A9F2-7D94C8C4BBA5}" srcOrd="0" destOrd="0" presId="urn:microsoft.com/office/officeart/2005/8/layout/orgChart1"/>
    <dgm:cxn modelId="{4B9B2D35-95D5-43AD-86CB-02AC96CF3F41}" type="presParOf" srcId="{C3D17B5F-EB0C-46D7-A133-FAC20BB12C3B}" destId="{77823353-B14B-45E5-80FD-A33950A8A4E3}" srcOrd="1" destOrd="0" presId="urn:microsoft.com/office/officeart/2005/8/layout/orgChart1"/>
    <dgm:cxn modelId="{E89A46B8-C86E-4632-B261-F50CCB53B8B3}" type="presParOf" srcId="{EAA1E80C-A290-483B-9B71-E3A9356378D9}" destId="{A3672A72-8C55-432B-AE93-519EBD50401E}" srcOrd="1" destOrd="0" presId="urn:microsoft.com/office/officeart/2005/8/layout/orgChart1"/>
    <dgm:cxn modelId="{DB906EE0-C674-42E9-80F8-6E08F20D9441}" type="presParOf" srcId="{EAA1E80C-A290-483B-9B71-E3A9356378D9}" destId="{4E1FA9D9-0BBA-4385-B961-8536106D78F5}" srcOrd="2" destOrd="0" presId="urn:microsoft.com/office/officeart/2005/8/layout/orgChart1"/>
    <dgm:cxn modelId="{7A3572B5-0A5D-4D86-A9C5-9E2C94DFA1EA}" type="presParOf" srcId="{BC3F6468-3448-4992-A33C-DC2AE7938E60}" destId="{7A0C8777-1698-4E36-A9BE-918B80CF7889}" srcOrd="4" destOrd="0" presId="urn:microsoft.com/office/officeart/2005/8/layout/orgChart1"/>
    <dgm:cxn modelId="{DFA23D88-990F-4E1A-BF80-1BAF0075513A}" type="presParOf" srcId="{BC3F6468-3448-4992-A33C-DC2AE7938E60}" destId="{0674F9F2-10A9-42AA-82B2-C1264B5958EC}" srcOrd="5" destOrd="0" presId="urn:microsoft.com/office/officeart/2005/8/layout/orgChart1"/>
    <dgm:cxn modelId="{832F5D8B-DBDA-46A3-80E0-5D37C16ABD8D}" type="presParOf" srcId="{0674F9F2-10A9-42AA-82B2-C1264B5958EC}" destId="{04DEAE93-4BB4-459A-A814-466E99D47767}" srcOrd="0" destOrd="0" presId="urn:microsoft.com/office/officeart/2005/8/layout/orgChart1"/>
    <dgm:cxn modelId="{94DE3A79-E3EF-4E93-9064-140A76F9B258}" type="presParOf" srcId="{04DEAE93-4BB4-459A-A814-466E99D47767}" destId="{0955752D-A057-479B-824C-38D7F8355E9D}" srcOrd="0" destOrd="0" presId="urn:microsoft.com/office/officeart/2005/8/layout/orgChart1"/>
    <dgm:cxn modelId="{7D27B00D-ABB3-450B-BB73-0F1A8FC4DC3E}" type="presParOf" srcId="{04DEAE93-4BB4-459A-A814-466E99D47767}" destId="{3254FC22-F60E-42A8-8BCD-EB3F497D2352}" srcOrd="1" destOrd="0" presId="urn:microsoft.com/office/officeart/2005/8/layout/orgChart1"/>
    <dgm:cxn modelId="{3ED21E78-8185-4B3A-9D68-6CA7BBC32BC4}" type="presParOf" srcId="{0674F9F2-10A9-42AA-82B2-C1264B5958EC}" destId="{63DD1538-0E02-402B-B3D4-632D4B606454}" srcOrd="1" destOrd="0" presId="urn:microsoft.com/office/officeart/2005/8/layout/orgChart1"/>
    <dgm:cxn modelId="{8D54D4AA-9950-4FF3-B63A-7515EAF18750}" type="presParOf" srcId="{0674F9F2-10A9-42AA-82B2-C1264B5958EC}" destId="{AC90AFB6-B620-4729-9E91-02559CF5E150}" srcOrd="2" destOrd="0" presId="urn:microsoft.com/office/officeart/2005/8/layout/orgChart1"/>
    <dgm:cxn modelId="{569CB219-4D87-4D78-A81E-28AACDA208D9}" type="presParOf" srcId="{BC3F6468-3448-4992-A33C-DC2AE7938E60}" destId="{C15ECA1E-BE86-4286-BA1C-0F9D1A5315CE}" srcOrd="6" destOrd="0" presId="urn:microsoft.com/office/officeart/2005/8/layout/orgChart1"/>
    <dgm:cxn modelId="{41A1309D-9550-4656-9F1D-AAE094F24B19}" type="presParOf" srcId="{BC3F6468-3448-4992-A33C-DC2AE7938E60}" destId="{9F6413BC-D9CF-4ABB-83B8-D0788F4B3FC6}" srcOrd="7" destOrd="0" presId="urn:microsoft.com/office/officeart/2005/8/layout/orgChart1"/>
    <dgm:cxn modelId="{652983B8-962F-44AD-9688-1E1D6E9391E9}" type="presParOf" srcId="{9F6413BC-D9CF-4ABB-83B8-D0788F4B3FC6}" destId="{A80F65B1-41D8-4489-AEBC-B8C4C22C9478}" srcOrd="0" destOrd="0" presId="urn:microsoft.com/office/officeart/2005/8/layout/orgChart1"/>
    <dgm:cxn modelId="{D6993D21-3C08-4156-8C08-8F6FA2529A79}" type="presParOf" srcId="{A80F65B1-41D8-4489-AEBC-B8C4C22C9478}" destId="{B9DBD5EC-40B2-4F8C-9591-ACA64256B11A}" srcOrd="0" destOrd="0" presId="urn:microsoft.com/office/officeart/2005/8/layout/orgChart1"/>
    <dgm:cxn modelId="{19D24AFC-3958-44E5-9C7D-8AA3BBD5F0FE}" type="presParOf" srcId="{A80F65B1-41D8-4489-AEBC-B8C4C22C9478}" destId="{EF9088AF-0C29-4874-8F01-2C7341133339}" srcOrd="1" destOrd="0" presId="urn:microsoft.com/office/officeart/2005/8/layout/orgChart1"/>
    <dgm:cxn modelId="{D8907C64-3B90-47B9-9DD9-982C4E595850}" type="presParOf" srcId="{9F6413BC-D9CF-4ABB-83B8-D0788F4B3FC6}" destId="{7B20BBE8-750C-472A-8B86-06DE8A6ABE8F}" srcOrd="1" destOrd="0" presId="urn:microsoft.com/office/officeart/2005/8/layout/orgChart1"/>
    <dgm:cxn modelId="{A654C7E5-E5C1-4E4C-90B4-458C96225AF9}" type="presParOf" srcId="{9F6413BC-D9CF-4ABB-83B8-D0788F4B3FC6}" destId="{B8BB873E-43EA-4993-BAC2-1CBC4B19F9D6}" srcOrd="2" destOrd="0" presId="urn:microsoft.com/office/officeart/2005/8/layout/orgChart1"/>
    <dgm:cxn modelId="{FFDCDB68-81EB-42AE-B459-918D5EE9D4C8}" type="presParOf" srcId="{BC3F6468-3448-4992-A33C-DC2AE7938E60}" destId="{DA6623E3-9EDE-481F-BB84-9443990F23BE}" srcOrd="8" destOrd="0" presId="urn:microsoft.com/office/officeart/2005/8/layout/orgChart1"/>
    <dgm:cxn modelId="{E621099B-8ED1-437B-956F-F8B5ED24CB4E}" type="presParOf" srcId="{BC3F6468-3448-4992-A33C-DC2AE7938E60}" destId="{59A70E06-21A3-4163-A4D5-2C0A1C03A721}" srcOrd="9" destOrd="0" presId="urn:microsoft.com/office/officeart/2005/8/layout/orgChart1"/>
    <dgm:cxn modelId="{2221C44B-FA5B-4672-89DB-190FB2E745EF}" type="presParOf" srcId="{59A70E06-21A3-4163-A4D5-2C0A1C03A721}" destId="{F61C7D1E-2ED6-4E94-8CAF-394B881C5665}" srcOrd="0" destOrd="0" presId="urn:microsoft.com/office/officeart/2005/8/layout/orgChart1"/>
    <dgm:cxn modelId="{0CFCA5D0-AB63-4FB0-AAC2-83B796DBC1F0}" type="presParOf" srcId="{F61C7D1E-2ED6-4E94-8CAF-394B881C5665}" destId="{7AEF87FB-755D-4D2F-AB5D-C0AC3621ACCF}" srcOrd="0" destOrd="0" presId="urn:microsoft.com/office/officeart/2005/8/layout/orgChart1"/>
    <dgm:cxn modelId="{8F3D796A-E324-4AE8-9EF2-BF3FD979DAD2}" type="presParOf" srcId="{F61C7D1E-2ED6-4E94-8CAF-394B881C5665}" destId="{950E85E3-842D-4C28-89B6-CE6D7FB90411}" srcOrd="1" destOrd="0" presId="urn:microsoft.com/office/officeart/2005/8/layout/orgChart1"/>
    <dgm:cxn modelId="{B5B9CAA7-3448-4ED9-9F18-93FC9FD1BFD2}" type="presParOf" srcId="{59A70E06-21A3-4163-A4D5-2C0A1C03A721}" destId="{87E21625-EDF5-43CF-BD5B-2F768BAA068A}" srcOrd="1" destOrd="0" presId="urn:microsoft.com/office/officeart/2005/8/layout/orgChart1"/>
    <dgm:cxn modelId="{17A9E217-3CD1-4BFF-AD12-1C7A8E69E58F}" type="presParOf" srcId="{59A70E06-21A3-4163-A4D5-2C0A1C03A721}" destId="{552199FB-A993-4194-8FBB-1A5B4F4F4F2E}" srcOrd="2" destOrd="0" presId="urn:microsoft.com/office/officeart/2005/8/layout/orgChart1"/>
    <dgm:cxn modelId="{8209D220-180F-4449-9F10-1A6C99704AD0}" type="presParOf" srcId="{FFBCB14D-EA11-48A8-9731-459450F91513}" destId="{276C07AE-7037-4D72-9F76-8A900A71B516}" srcOrd="2" destOrd="0" presId="urn:microsoft.com/office/officeart/2005/8/layout/orgChart1"/>
    <dgm:cxn modelId="{1ABD6BB5-7A3B-4E44-9AF7-5B71D6BD0585}" type="presParOf" srcId="{E0CA0F87-1FC5-4636-899D-EA3AB26CF8D6}" destId="{70ADF3A9-CB82-4B78-B92D-84DC64F59025}" srcOrd="8" destOrd="0" presId="urn:microsoft.com/office/officeart/2005/8/layout/orgChart1"/>
    <dgm:cxn modelId="{CB039DEF-BF59-4FFD-A817-7B2FF93D4FCC}" type="presParOf" srcId="{E0CA0F87-1FC5-4636-899D-EA3AB26CF8D6}" destId="{FC14999F-F820-4704-AC3E-F2D0B4E18C25}" srcOrd="9" destOrd="0" presId="urn:microsoft.com/office/officeart/2005/8/layout/orgChart1"/>
    <dgm:cxn modelId="{CFA8D993-995A-46CD-9AFA-DBF2E7CCF037}" type="presParOf" srcId="{FC14999F-F820-4704-AC3E-F2D0B4E18C25}" destId="{EE5D3B8F-D156-4213-9D52-D786D3AA56E4}" srcOrd="0" destOrd="0" presId="urn:microsoft.com/office/officeart/2005/8/layout/orgChart1"/>
    <dgm:cxn modelId="{2FD467C0-CD44-4169-A921-40CD98C2677B}" type="presParOf" srcId="{EE5D3B8F-D156-4213-9D52-D786D3AA56E4}" destId="{F813C7D2-CB90-4426-A4B1-85334A9EAC1D}" srcOrd="0" destOrd="0" presId="urn:microsoft.com/office/officeart/2005/8/layout/orgChart1"/>
    <dgm:cxn modelId="{ACFC80C5-E7A2-467F-8A37-616900DFD580}" type="presParOf" srcId="{EE5D3B8F-D156-4213-9D52-D786D3AA56E4}" destId="{A4D2BB5A-1959-4C36-8FBA-E6750CEEF6F2}" srcOrd="1" destOrd="0" presId="urn:microsoft.com/office/officeart/2005/8/layout/orgChart1"/>
    <dgm:cxn modelId="{3C11F938-94E8-48F6-898C-9A6BEBACB947}" type="presParOf" srcId="{FC14999F-F820-4704-AC3E-F2D0B4E18C25}" destId="{659D3AF9-0FC3-4F31-A86A-6BDECEEC634E}" srcOrd="1" destOrd="0" presId="urn:microsoft.com/office/officeart/2005/8/layout/orgChart1"/>
    <dgm:cxn modelId="{C68BEB9A-AB37-4AA4-AB95-F27D3F4DE6B4}" type="presParOf" srcId="{659D3AF9-0FC3-4F31-A86A-6BDECEEC634E}" destId="{5371B491-AA35-4913-BDC2-B4F260D7102D}" srcOrd="0" destOrd="0" presId="urn:microsoft.com/office/officeart/2005/8/layout/orgChart1"/>
    <dgm:cxn modelId="{7FA817B7-92E3-40C9-8352-F4CF1440E2BE}" type="presParOf" srcId="{659D3AF9-0FC3-4F31-A86A-6BDECEEC634E}" destId="{49FD7DAE-359E-4931-8245-F513D50128C5}" srcOrd="1" destOrd="0" presId="urn:microsoft.com/office/officeart/2005/8/layout/orgChart1"/>
    <dgm:cxn modelId="{7405B822-D6BF-41D7-AAA2-5E610281D007}" type="presParOf" srcId="{49FD7DAE-359E-4931-8245-F513D50128C5}" destId="{9EBA0177-654D-4FD5-AF75-6773A58162B6}" srcOrd="0" destOrd="0" presId="urn:microsoft.com/office/officeart/2005/8/layout/orgChart1"/>
    <dgm:cxn modelId="{AA489F1A-8027-492E-9117-896225583763}" type="presParOf" srcId="{9EBA0177-654D-4FD5-AF75-6773A58162B6}" destId="{567B5488-7B17-45DA-BA5A-A06DEC9561AC}" srcOrd="0" destOrd="0" presId="urn:microsoft.com/office/officeart/2005/8/layout/orgChart1"/>
    <dgm:cxn modelId="{4FACFBDB-8CDE-4865-A87B-064C5C1B6693}" type="presParOf" srcId="{9EBA0177-654D-4FD5-AF75-6773A58162B6}" destId="{6E88A826-31DC-4D77-8260-FA29A3294850}" srcOrd="1" destOrd="0" presId="urn:microsoft.com/office/officeart/2005/8/layout/orgChart1"/>
    <dgm:cxn modelId="{AC084C78-A414-47CB-BEFD-4A4D82E4B4AE}" type="presParOf" srcId="{49FD7DAE-359E-4931-8245-F513D50128C5}" destId="{D3246F4A-D05C-4818-BC69-635F224AC842}" srcOrd="1" destOrd="0" presId="urn:microsoft.com/office/officeart/2005/8/layout/orgChart1"/>
    <dgm:cxn modelId="{27EF3B16-1546-4960-BE0A-65D20BF06518}" type="presParOf" srcId="{49FD7DAE-359E-4931-8245-F513D50128C5}" destId="{F141831F-90C4-424C-BFE9-2EDC4E5F51FD}" srcOrd="2" destOrd="0" presId="urn:microsoft.com/office/officeart/2005/8/layout/orgChart1"/>
    <dgm:cxn modelId="{FACA3677-0E80-4222-BA85-8F0A3608A25D}" type="presParOf" srcId="{659D3AF9-0FC3-4F31-A86A-6BDECEEC634E}" destId="{FC913320-2724-4B02-A0AB-7AA4189BB1A5}" srcOrd="2" destOrd="0" presId="urn:microsoft.com/office/officeart/2005/8/layout/orgChart1"/>
    <dgm:cxn modelId="{B61DD4CC-3559-4D40-A907-402800AC6A7E}" type="presParOf" srcId="{659D3AF9-0FC3-4F31-A86A-6BDECEEC634E}" destId="{D073F40F-5BD8-4105-9B77-1EE935876328}" srcOrd="3" destOrd="0" presId="urn:microsoft.com/office/officeart/2005/8/layout/orgChart1"/>
    <dgm:cxn modelId="{A0CA2F58-42F9-48C3-9497-176BB734425F}" type="presParOf" srcId="{D073F40F-5BD8-4105-9B77-1EE935876328}" destId="{FB429569-6BA8-4228-8FAB-C4D2D8E4422F}" srcOrd="0" destOrd="0" presId="urn:microsoft.com/office/officeart/2005/8/layout/orgChart1"/>
    <dgm:cxn modelId="{3F47702E-00CC-468D-9993-FE992DD20289}" type="presParOf" srcId="{FB429569-6BA8-4228-8FAB-C4D2D8E4422F}" destId="{B1AD45B4-9FFD-4A2B-A481-704993C7DE49}" srcOrd="0" destOrd="0" presId="urn:microsoft.com/office/officeart/2005/8/layout/orgChart1"/>
    <dgm:cxn modelId="{7DDA0086-3709-42FF-85D2-2FD6E041DE28}" type="presParOf" srcId="{FB429569-6BA8-4228-8FAB-C4D2D8E4422F}" destId="{D9998C06-50FF-49FA-B2D9-93A33B7C5C8F}" srcOrd="1" destOrd="0" presId="urn:microsoft.com/office/officeart/2005/8/layout/orgChart1"/>
    <dgm:cxn modelId="{6C2B3540-6027-430A-A49E-0B15373A039C}" type="presParOf" srcId="{D073F40F-5BD8-4105-9B77-1EE935876328}" destId="{DE5FB820-E24D-4178-845A-BA402E02607B}" srcOrd="1" destOrd="0" presId="urn:microsoft.com/office/officeart/2005/8/layout/orgChart1"/>
    <dgm:cxn modelId="{85D4DAED-D36B-4333-BFAF-45623947CD6F}" type="presParOf" srcId="{D073F40F-5BD8-4105-9B77-1EE935876328}" destId="{98F0FC5C-3194-4DC0-B7A4-5D896DF832C7}" srcOrd="2" destOrd="0" presId="urn:microsoft.com/office/officeart/2005/8/layout/orgChart1"/>
    <dgm:cxn modelId="{5D8216A5-4D88-4FD2-9F52-612FF52A9E06}" type="presParOf" srcId="{FC14999F-F820-4704-AC3E-F2D0B4E18C25}" destId="{A6CB669E-66A3-4331-B4BE-5A60DE966B4E}" srcOrd="2" destOrd="0" presId="urn:microsoft.com/office/officeart/2005/8/layout/orgChart1"/>
    <dgm:cxn modelId="{CAE736CB-D924-416E-A7D9-1462880A12B2}" type="presParOf" srcId="{C659B27F-E4A1-46A4-B5AA-F3B2CCF6F253}" destId="{CE8663E4-F6D3-4209-8C6D-80D298473687}" srcOrd="2" destOrd="0" presId="urn:microsoft.com/office/officeart/2005/8/layout/orgChart1"/>
    <dgm:cxn modelId="{9507DEA6-9DF1-492A-9203-D383B1772D4A}" type="presParOf" srcId="{CE8663E4-F6D3-4209-8C6D-80D298473687}" destId="{8A8B7C93-37E7-4885-8FCB-FCAD9FC8D78F}" srcOrd="0" destOrd="0" presId="urn:microsoft.com/office/officeart/2005/8/layout/orgChart1"/>
    <dgm:cxn modelId="{67FEACBB-708A-49B2-B473-0893D5F3B831}" type="presParOf" srcId="{CE8663E4-F6D3-4209-8C6D-80D298473687}" destId="{4DC5933A-C270-41CB-AAED-F5DAEFA02A03}" srcOrd="1" destOrd="0" presId="urn:microsoft.com/office/officeart/2005/8/layout/orgChart1"/>
    <dgm:cxn modelId="{9C3900AF-DFCF-4461-BD76-BB5911762865}" type="presParOf" srcId="{4DC5933A-C270-41CB-AAED-F5DAEFA02A03}" destId="{06F7A47E-47FA-4063-8A14-0473983E7728}" srcOrd="0" destOrd="0" presId="urn:microsoft.com/office/officeart/2005/8/layout/orgChart1"/>
    <dgm:cxn modelId="{B0F3BA57-3D04-4E57-9FE3-9403B87BE6AC}" type="presParOf" srcId="{06F7A47E-47FA-4063-8A14-0473983E7728}" destId="{A7C87052-572F-4EE9-BCFC-A167C1D1925E}" srcOrd="0" destOrd="0" presId="urn:microsoft.com/office/officeart/2005/8/layout/orgChart1"/>
    <dgm:cxn modelId="{2CB3AEF0-E1B3-4E4A-AD01-E921072F1323}" type="presParOf" srcId="{06F7A47E-47FA-4063-8A14-0473983E7728}" destId="{D051595C-2F5D-4958-9BDE-AF5AF3E73C83}" srcOrd="1" destOrd="0" presId="urn:microsoft.com/office/officeart/2005/8/layout/orgChart1"/>
    <dgm:cxn modelId="{5182C948-3D85-447F-99F7-B3F35705BB26}" type="presParOf" srcId="{4DC5933A-C270-41CB-AAED-F5DAEFA02A03}" destId="{5E944BDD-177E-48E4-BB94-45BED925EFCA}" srcOrd="1" destOrd="0" presId="urn:microsoft.com/office/officeart/2005/8/layout/orgChart1"/>
    <dgm:cxn modelId="{FDD91066-23E6-4EAB-B2CA-264A0AF3723D}" type="presParOf" srcId="{4DC5933A-C270-41CB-AAED-F5DAEFA02A03}" destId="{C0901AD2-0B18-4134-8144-70B7E2844FE0}" srcOrd="2" destOrd="0" presId="urn:microsoft.com/office/officeart/2005/8/layout/orgChart1"/>
  </dgm:cxnLst>
  <dgm:bg/>
  <dgm:whole/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DB31A9A-68EE-42FB-99CA-B76D360E5389}" type="doc">
      <dgm:prSet loTypeId="urn:microsoft.com/office/officeart/2005/8/layout/orgChart1" loCatId="hierarchy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EDFC6C6A-763B-4726-9CAB-96B45BB9CCA5}">
      <dgm:prSet phldrT="[Text]" custT="1"/>
      <dgm:spPr/>
      <dgm:t>
        <a:bodyPr/>
        <a:lstStyle/>
        <a:p>
          <a:r>
            <a:rPr lang="en-US" sz="1200" dirty="0">
              <a:latin typeface="+mn-lt"/>
            </a:rPr>
            <a:t>Vice President </a:t>
          </a:r>
          <a:r>
            <a:rPr lang="en-US" sz="1200" dirty="0" smtClean="0">
              <a:latin typeface="+mn-lt"/>
            </a:rPr>
            <a:t>of IS and Librarian of the College</a:t>
          </a:r>
          <a:endParaRPr lang="en-US" sz="1200" dirty="0">
            <a:latin typeface="+mn-lt"/>
          </a:endParaRPr>
        </a:p>
      </dgm:t>
    </dgm:pt>
    <dgm:pt modelId="{6DA33F63-8E39-4AC9-A5C6-927F5190E9AD}" type="parTrans" cxnId="{3818AB35-A38B-4591-B93F-AA7EED12D5D9}">
      <dgm:prSet/>
      <dgm:spPr/>
      <dgm:t>
        <a:bodyPr/>
        <a:lstStyle/>
        <a:p>
          <a:endParaRPr lang="en-US"/>
        </a:p>
      </dgm:t>
    </dgm:pt>
    <dgm:pt modelId="{2AA9A0C9-6D66-4332-88F7-BAB0CF9F6965}" type="sibTrans" cxnId="{3818AB35-A38B-4591-B93F-AA7EED12D5D9}">
      <dgm:prSet/>
      <dgm:spPr/>
      <dgm:t>
        <a:bodyPr/>
        <a:lstStyle/>
        <a:p>
          <a:endParaRPr lang="en-US"/>
        </a:p>
      </dgm:t>
    </dgm:pt>
    <dgm:pt modelId="{627D13F6-F93E-4CB6-B261-BB7F3922AD00}" type="asst">
      <dgm:prSet phldrT="[Text]" custT="1"/>
      <dgm:spPr/>
      <dgm:t>
        <a:bodyPr/>
        <a:lstStyle/>
        <a:p>
          <a:r>
            <a:rPr lang="en-US" sz="1200" dirty="0"/>
            <a:t>Admin. &amp; Fin. Support </a:t>
          </a:r>
        </a:p>
      </dgm:t>
    </dgm:pt>
    <dgm:pt modelId="{4FA8581B-F9D0-495A-842F-33FC9909655D}" type="parTrans" cxnId="{51CF1B0C-7A1F-4A49-9F9E-6E35FF23A332}">
      <dgm:prSet/>
      <dgm:spPr/>
      <dgm:t>
        <a:bodyPr/>
        <a:lstStyle/>
        <a:p>
          <a:endParaRPr lang="en-US"/>
        </a:p>
      </dgm:t>
    </dgm:pt>
    <dgm:pt modelId="{0A4131BA-2D7D-4422-9CF6-A1BD20FC41C6}" type="sibTrans" cxnId="{51CF1B0C-7A1F-4A49-9F9E-6E35FF23A332}">
      <dgm:prSet/>
      <dgm:spPr/>
      <dgm:t>
        <a:bodyPr/>
        <a:lstStyle/>
        <a:p>
          <a:endParaRPr lang="en-US"/>
        </a:p>
      </dgm:t>
    </dgm:pt>
    <dgm:pt modelId="{AF2EA2AD-444C-4755-81D9-01960F7DD7B0}">
      <dgm:prSet phldrT="[Text]" custT="1"/>
      <dgm:spPr/>
      <dgm:t>
        <a:bodyPr/>
        <a:lstStyle/>
        <a:p>
          <a:r>
            <a:rPr lang="en-US" sz="1200" dirty="0"/>
            <a:t>Research Support &amp; Instruction</a:t>
          </a:r>
        </a:p>
      </dgm:t>
    </dgm:pt>
    <dgm:pt modelId="{CF2DB8DB-5BF9-4460-93D2-4C19A3724E39}" type="parTrans" cxnId="{2D853AA9-7D1E-4A85-A5ED-58BD41D42674}">
      <dgm:prSet/>
      <dgm:spPr/>
      <dgm:t>
        <a:bodyPr/>
        <a:lstStyle/>
        <a:p>
          <a:endParaRPr lang="en-US"/>
        </a:p>
      </dgm:t>
    </dgm:pt>
    <dgm:pt modelId="{21E242B3-15BA-4ECF-862E-77B5D19F0B54}" type="sibTrans" cxnId="{2D853AA9-7D1E-4A85-A5ED-58BD41D42674}">
      <dgm:prSet/>
      <dgm:spPr/>
      <dgm:t>
        <a:bodyPr/>
        <a:lstStyle/>
        <a:p>
          <a:endParaRPr lang="en-US"/>
        </a:p>
      </dgm:t>
    </dgm:pt>
    <dgm:pt modelId="{E79622DE-5CB5-424C-963D-30175C95CD76}">
      <dgm:prSet phldrT="[Text]" custT="1"/>
      <dgm:spPr/>
      <dgm:t>
        <a:bodyPr/>
        <a:lstStyle/>
        <a:p>
          <a:r>
            <a:rPr lang="en-US" sz="1200" dirty="0"/>
            <a:t>Information Resources</a:t>
          </a:r>
        </a:p>
      </dgm:t>
    </dgm:pt>
    <dgm:pt modelId="{13903EB6-016A-448A-A533-1B37F7C51DEE}" type="parTrans" cxnId="{31832155-0A66-491C-AA51-BE2E3196345B}">
      <dgm:prSet/>
      <dgm:spPr/>
      <dgm:t>
        <a:bodyPr/>
        <a:lstStyle/>
        <a:p>
          <a:endParaRPr lang="en-US"/>
        </a:p>
      </dgm:t>
    </dgm:pt>
    <dgm:pt modelId="{6EAB0411-E7B4-474B-833E-6D71CF38EB56}" type="sibTrans" cxnId="{31832155-0A66-491C-AA51-BE2E3196345B}">
      <dgm:prSet/>
      <dgm:spPr/>
      <dgm:t>
        <a:bodyPr/>
        <a:lstStyle/>
        <a:p>
          <a:endParaRPr lang="en-US"/>
        </a:p>
      </dgm:t>
    </dgm:pt>
    <dgm:pt modelId="{BDB0C515-9D5C-4734-A712-21ECC80E539E}">
      <dgm:prSet phldrT="[Text]" custT="1"/>
      <dgm:spPr/>
      <dgm:t>
        <a:bodyPr/>
        <a:lstStyle/>
        <a:p>
          <a:r>
            <a:rPr lang="en-US" sz="1200" dirty="0"/>
            <a:t>Technical Support</a:t>
          </a:r>
        </a:p>
      </dgm:t>
    </dgm:pt>
    <dgm:pt modelId="{952EDD19-806B-4B84-9F3B-D17148AEC3B7}" type="parTrans" cxnId="{157056FA-685F-4845-9DE3-6C739FF4FD15}">
      <dgm:prSet/>
      <dgm:spPr/>
      <dgm:t>
        <a:bodyPr/>
        <a:lstStyle/>
        <a:p>
          <a:endParaRPr lang="en-US"/>
        </a:p>
      </dgm:t>
    </dgm:pt>
    <dgm:pt modelId="{BB7F59FC-B0E4-4C7F-B1B5-AA4C5366110E}" type="sibTrans" cxnId="{157056FA-685F-4845-9DE3-6C739FF4FD15}">
      <dgm:prSet/>
      <dgm:spPr/>
      <dgm:t>
        <a:bodyPr/>
        <a:lstStyle/>
        <a:p>
          <a:endParaRPr lang="en-US"/>
        </a:p>
      </dgm:t>
    </dgm:pt>
    <dgm:pt modelId="{DFF14BB0-C705-41D0-892F-E99BAEC58CFB}">
      <dgm:prSet phldrT="[Text]" custT="1"/>
      <dgm:spPr/>
      <dgm:t>
        <a:bodyPr/>
        <a:lstStyle/>
        <a:p>
          <a:r>
            <a:rPr lang="en-US" sz="1200" dirty="0"/>
            <a:t>Visual Resources</a:t>
          </a:r>
        </a:p>
      </dgm:t>
    </dgm:pt>
    <dgm:pt modelId="{1FC77092-0788-431E-BC7A-C95BA6E7541F}" type="parTrans" cxnId="{8B920AE8-11A3-4095-B51F-3D8FED147DA4}">
      <dgm:prSet/>
      <dgm:spPr/>
      <dgm:t>
        <a:bodyPr/>
        <a:lstStyle/>
        <a:p>
          <a:endParaRPr lang="en-US"/>
        </a:p>
      </dgm:t>
    </dgm:pt>
    <dgm:pt modelId="{EE13B04E-A070-43C3-B116-6CA9A7719DA1}" type="sibTrans" cxnId="{8B920AE8-11A3-4095-B51F-3D8FED147DA4}">
      <dgm:prSet/>
      <dgm:spPr/>
      <dgm:t>
        <a:bodyPr/>
        <a:lstStyle/>
        <a:p>
          <a:endParaRPr lang="en-US"/>
        </a:p>
      </dgm:t>
    </dgm:pt>
    <dgm:pt modelId="{B904A5AE-5C6F-4953-A3E8-8D34E7744E6E}">
      <dgm:prSet phldrT="[Text]" custT="1"/>
      <dgm:spPr/>
      <dgm:t>
        <a:bodyPr/>
        <a:lstStyle/>
        <a:p>
          <a:r>
            <a:rPr lang="en-US" sz="1200" dirty="0"/>
            <a:t>Media Services /Cable TV</a:t>
          </a:r>
        </a:p>
      </dgm:t>
    </dgm:pt>
    <dgm:pt modelId="{E9B4862A-7B4A-4F6B-B68A-3ED0EB10982A}" type="parTrans" cxnId="{CDCE996E-4CDB-41AE-95FE-943933BACBFE}">
      <dgm:prSet/>
      <dgm:spPr/>
      <dgm:t>
        <a:bodyPr/>
        <a:lstStyle/>
        <a:p>
          <a:endParaRPr lang="en-US"/>
        </a:p>
      </dgm:t>
    </dgm:pt>
    <dgm:pt modelId="{091DDA4B-3406-4CC3-8CA1-0B5C309ED363}" type="sibTrans" cxnId="{CDCE996E-4CDB-41AE-95FE-943933BACBFE}">
      <dgm:prSet/>
      <dgm:spPr/>
      <dgm:t>
        <a:bodyPr/>
        <a:lstStyle/>
        <a:p>
          <a:endParaRPr lang="en-US"/>
        </a:p>
      </dgm:t>
    </dgm:pt>
    <dgm:pt modelId="{54EEEB1D-C2CB-4054-8EBD-32660DBFDD44}">
      <dgm:prSet phldrT="[Text]" custT="1"/>
      <dgm:spPr/>
      <dgm:t>
        <a:bodyPr/>
        <a:lstStyle/>
        <a:p>
          <a:r>
            <a:rPr lang="en-US" sz="1200" dirty="0"/>
            <a:t>Computer Labs</a:t>
          </a:r>
        </a:p>
      </dgm:t>
    </dgm:pt>
    <dgm:pt modelId="{BC15B6FA-7FFE-4DA2-8A55-469EC746F149}" type="parTrans" cxnId="{01D75350-60A1-4BBB-B420-FE973539BFAB}">
      <dgm:prSet/>
      <dgm:spPr/>
      <dgm:t>
        <a:bodyPr/>
        <a:lstStyle/>
        <a:p>
          <a:endParaRPr lang="en-US"/>
        </a:p>
      </dgm:t>
    </dgm:pt>
    <dgm:pt modelId="{C8F5A3BD-866D-4516-8A06-D4D0AAC69BA4}" type="sibTrans" cxnId="{01D75350-60A1-4BBB-B420-FE973539BFAB}">
      <dgm:prSet/>
      <dgm:spPr/>
      <dgm:t>
        <a:bodyPr/>
        <a:lstStyle/>
        <a:p>
          <a:endParaRPr lang="en-US"/>
        </a:p>
      </dgm:t>
    </dgm:pt>
    <dgm:pt modelId="{D1A045EC-393E-4922-A05E-1E435C6E5370}">
      <dgm:prSet phldrT="[Text]" custT="1"/>
      <dgm:spPr/>
      <dgm:t>
        <a:bodyPr/>
        <a:lstStyle/>
        <a:p>
          <a:r>
            <a:rPr lang="en-US" sz="1200" dirty="0"/>
            <a:t>Instructional Project Development</a:t>
          </a:r>
        </a:p>
      </dgm:t>
    </dgm:pt>
    <dgm:pt modelId="{3C1FEC00-3BFA-49FF-9786-14AA74ED0767}" type="parTrans" cxnId="{A5980866-7F61-4F34-94EB-D8155809BC43}">
      <dgm:prSet/>
      <dgm:spPr/>
      <dgm:t>
        <a:bodyPr/>
        <a:lstStyle/>
        <a:p>
          <a:endParaRPr lang="en-US"/>
        </a:p>
      </dgm:t>
    </dgm:pt>
    <dgm:pt modelId="{C1055F32-C67F-44F2-9318-128C79E1525F}" type="sibTrans" cxnId="{A5980866-7F61-4F34-94EB-D8155809BC43}">
      <dgm:prSet/>
      <dgm:spPr/>
      <dgm:t>
        <a:bodyPr/>
        <a:lstStyle/>
        <a:p>
          <a:endParaRPr lang="en-US"/>
        </a:p>
      </dgm:t>
    </dgm:pt>
    <dgm:pt modelId="{2028A676-6A5E-4496-9C6D-BB3954144F82}">
      <dgm:prSet phldrT="[Text]" custT="1"/>
      <dgm:spPr/>
      <dgm:t>
        <a:bodyPr/>
        <a:lstStyle/>
        <a:p>
          <a:r>
            <a:rPr lang="en-US" sz="1200" dirty="0"/>
            <a:t>Research and Instructional Librarians</a:t>
          </a:r>
        </a:p>
      </dgm:t>
    </dgm:pt>
    <dgm:pt modelId="{FF2A1DE2-4628-4D33-950D-9479E81FA4AA}" type="parTrans" cxnId="{5591F475-35BF-4D71-B112-8FA5AC020448}">
      <dgm:prSet/>
      <dgm:spPr/>
      <dgm:t>
        <a:bodyPr/>
        <a:lstStyle/>
        <a:p>
          <a:endParaRPr lang="en-US"/>
        </a:p>
      </dgm:t>
    </dgm:pt>
    <dgm:pt modelId="{D6877BCA-82D7-4CDB-820C-99A9F6733084}" type="sibTrans" cxnId="{5591F475-35BF-4D71-B112-8FA5AC020448}">
      <dgm:prSet/>
      <dgm:spPr/>
      <dgm:t>
        <a:bodyPr/>
        <a:lstStyle/>
        <a:p>
          <a:endParaRPr lang="en-US"/>
        </a:p>
      </dgm:t>
    </dgm:pt>
    <dgm:pt modelId="{52AA131C-516A-4161-90B9-CD959424D003}">
      <dgm:prSet phldrT="[Text]" custT="1"/>
      <dgm:spPr/>
      <dgm:t>
        <a:bodyPr/>
        <a:lstStyle/>
        <a:p>
          <a:r>
            <a:rPr lang="en-US" sz="1200" dirty="0"/>
            <a:t>Special Projects Coordination</a:t>
          </a:r>
        </a:p>
      </dgm:t>
    </dgm:pt>
    <dgm:pt modelId="{29FD0404-E867-46FD-B803-7FDA3931BCA8}" type="parTrans" cxnId="{8384C015-DA18-4015-A66B-3636CB9AA281}">
      <dgm:prSet/>
      <dgm:spPr/>
      <dgm:t>
        <a:bodyPr/>
        <a:lstStyle/>
        <a:p>
          <a:endParaRPr lang="en-US"/>
        </a:p>
      </dgm:t>
    </dgm:pt>
    <dgm:pt modelId="{BED89A71-227D-4502-99AA-FEBB0C7F78F3}" type="sibTrans" cxnId="{8384C015-DA18-4015-A66B-3636CB9AA281}">
      <dgm:prSet/>
      <dgm:spPr/>
      <dgm:t>
        <a:bodyPr/>
        <a:lstStyle/>
        <a:p>
          <a:endParaRPr lang="en-US"/>
        </a:p>
      </dgm:t>
    </dgm:pt>
    <dgm:pt modelId="{B90B2773-0910-400B-8999-EEF7811C96BE}">
      <dgm:prSet phldrT="[Text]" custT="1"/>
      <dgm:spPr/>
      <dgm:t>
        <a:bodyPr/>
        <a:lstStyle/>
        <a:p>
          <a:r>
            <a:rPr lang="en-US" sz="1200" dirty="0"/>
            <a:t>Serials </a:t>
          </a:r>
        </a:p>
      </dgm:t>
    </dgm:pt>
    <dgm:pt modelId="{AA22019B-EA47-40C6-8062-E661AEA80308}" type="parTrans" cxnId="{6EB17D5C-8746-478D-9D02-957591BE4A34}">
      <dgm:prSet/>
      <dgm:spPr/>
      <dgm:t>
        <a:bodyPr/>
        <a:lstStyle/>
        <a:p>
          <a:endParaRPr lang="en-US"/>
        </a:p>
      </dgm:t>
    </dgm:pt>
    <dgm:pt modelId="{60867DBB-C0F9-4BA0-9E40-7C50A916050B}" type="sibTrans" cxnId="{6EB17D5C-8746-478D-9D02-957591BE4A34}">
      <dgm:prSet/>
      <dgm:spPr/>
      <dgm:t>
        <a:bodyPr/>
        <a:lstStyle/>
        <a:p>
          <a:endParaRPr lang="en-US"/>
        </a:p>
      </dgm:t>
    </dgm:pt>
    <dgm:pt modelId="{7256931B-E8C0-4128-9276-68575E288912}">
      <dgm:prSet phldrT="[Text]" custT="1"/>
      <dgm:spPr/>
      <dgm:t>
        <a:bodyPr/>
        <a:lstStyle/>
        <a:p>
          <a:r>
            <a:rPr lang="en-US" sz="1200" dirty="0"/>
            <a:t>Bibliographic Info. </a:t>
          </a:r>
          <a:r>
            <a:rPr lang="en-US" sz="1200" dirty="0" smtClean="0"/>
            <a:t>Management</a:t>
          </a:r>
          <a:r>
            <a:rPr lang="en-US" sz="1200" dirty="0"/>
            <a:t>/ </a:t>
          </a:r>
          <a:r>
            <a:rPr lang="en-US" sz="1200" dirty="0" smtClean="0"/>
            <a:t>Acquisitions</a:t>
          </a:r>
          <a:endParaRPr lang="en-US" sz="1200" dirty="0"/>
        </a:p>
      </dgm:t>
    </dgm:pt>
    <dgm:pt modelId="{6D315FA0-36E5-4E8D-AF8A-B2FD3EF2E5DF}" type="parTrans" cxnId="{8D75DF8A-4574-48EF-99C0-29C46B1F5027}">
      <dgm:prSet/>
      <dgm:spPr/>
      <dgm:t>
        <a:bodyPr/>
        <a:lstStyle/>
        <a:p>
          <a:endParaRPr lang="en-US"/>
        </a:p>
      </dgm:t>
    </dgm:pt>
    <dgm:pt modelId="{E58DABAC-69DC-4838-92B7-10CAD97968CE}" type="sibTrans" cxnId="{8D75DF8A-4574-48EF-99C0-29C46B1F5027}">
      <dgm:prSet/>
      <dgm:spPr/>
      <dgm:t>
        <a:bodyPr/>
        <a:lstStyle/>
        <a:p>
          <a:endParaRPr lang="en-US"/>
        </a:p>
      </dgm:t>
    </dgm:pt>
    <dgm:pt modelId="{2B5759F5-1D87-468D-8066-480B8F2DA4E2}">
      <dgm:prSet phldrT="[Text]" custT="1"/>
      <dgm:spPr/>
      <dgm:t>
        <a:bodyPr/>
        <a:lstStyle/>
        <a:p>
          <a:r>
            <a:rPr lang="en-US" sz="1200" dirty="0"/>
            <a:t>Circulation/ Reserve</a:t>
          </a:r>
        </a:p>
      </dgm:t>
    </dgm:pt>
    <dgm:pt modelId="{E9EE4B23-B73D-4996-A2DE-685DD7E87CCA}" type="parTrans" cxnId="{FCE08CBF-CF5A-40EF-A1B8-3056404DC3A9}">
      <dgm:prSet/>
      <dgm:spPr/>
      <dgm:t>
        <a:bodyPr/>
        <a:lstStyle/>
        <a:p>
          <a:endParaRPr lang="en-US"/>
        </a:p>
      </dgm:t>
    </dgm:pt>
    <dgm:pt modelId="{DF0A3744-2282-4364-A564-340D5E8746FB}" type="sibTrans" cxnId="{FCE08CBF-CF5A-40EF-A1B8-3056404DC3A9}">
      <dgm:prSet/>
      <dgm:spPr/>
      <dgm:t>
        <a:bodyPr/>
        <a:lstStyle/>
        <a:p>
          <a:endParaRPr lang="en-US"/>
        </a:p>
      </dgm:t>
    </dgm:pt>
    <dgm:pt modelId="{8BE684BF-CD95-4C96-9648-29C858A4068B}">
      <dgm:prSet phldrT="[Text]" custT="1"/>
      <dgm:spPr/>
      <dgm:t>
        <a:bodyPr/>
        <a:lstStyle/>
        <a:p>
          <a:r>
            <a:rPr lang="en-US" sz="1200" dirty="0"/>
            <a:t>Interlibrary Loan / CTW Circulation</a:t>
          </a:r>
        </a:p>
      </dgm:t>
    </dgm:pt>
    <dgm:pt modelId="{C748847C-2C9E-4C7B-9B1C-0481AB547745}" type="parTrans" cxnId="{CC8B1EB1-6339-4C3E-B6E6-42BD8F85BED8}">
      <dgm:prSet/>
      <dgm:spPr/>
      <dgm:t>
        <a:bodyPr/>
        <a:lstStyle/>
        <a:p>
          <a:endParaRPr lang="en-US"/>
        </a:p>
      </dgm:t>
    </dgm:pt>
    <dgm:pt modelId="{7930CF3E-15C9-492D-93D1-DB11237B4524}" type="sibTrans" cxnId="{CC8B1EB1-6339-4C3E-B6E6-42BD8F85BED8}">
      <dgm:prSet/>
      <dgm:spPr/>
      <dgm:t>
        <a:bodyPr/>
        <a:lstStyle/>
        <a:p>
          <a:endParaRPr lang="en-US"/>
        </a:p>
      </dgm:t>
    </dgm:pt>
    <dgm:pt modelId="{FDA4D0C5-7D22-4760-A5DC-16ED45EE68D4}">
      <dgm:prSet phldrT="[Text]" custT="1"/>
      <dgm:spPr/>
      <dgm:t>
        <a:bodyPr/>
        <a:lstStyle/>
        <a:p>
          <a:r>
            <a:rPr lang="en-US" sz="1200" dirty="0"/>
            <a:t>Greer Music </a:t>
          </a:r>
          <a:r>
            <a:rPr lang="en-US" sz="1200" dirty="0" err="1"/>
            <a:t>Libary</a:t>
          </a:r>
          <a:endParaRPr lang="en-US" sz="1200" dirty="0"/>
        </a:p>
      </dgm:t>
    </dgm:pt>
    <dgm:pt modelId="{8D3DD9FE-52D1-48BD-9D15-948C13C69D4F}" type="parTrans" cxnId="{5AF6FDF6-FCD8-443D-A813-D2D690A121C0}">
      <dgm:prSet/>
      <dgm:spPr/>
      <dgm:t>
        <a:bodyPr/>
        <a:lstStyle/>
        <a:p>
          <a:endParaRPr lang="en-US"/>
        </a:p>
      </dgm:t>
    </dgm:pt>
    <dgm:pt modelId="{071D50A2-EC46-4A51-8945-F8138CD6FB5D}" type="sibTrans" cxnId="{5AF6FDF6-FCD8-443D-A813-D2D690A121C0}">
      <dgm:prSet/>
      <dgm:spPr/>
      <dgm:t>
        <a:bodyPr/>
        <a:lstStyle/>
        <a:p>
          <a:endParaRPr lang="en-US"/>
        </a:p>
      </dgm:t>
    </dgm:pt>
    <dgm:pt modelId="{D70D2F5F-C8FD-48B3-8E12-0C26FB33A30E}">
      <dgm:prSet phldrT="[Text]" custT="1"/>
      <dgm:spPr/>
      <dgm:t>
        <a:bodyPr/>
        <a:lstStyle/>
        <a:p>
          <a:r>
            <a:rPr lang="en-US" sz="1200" dirty="0"/>
            <a:t>CTW Collaborative Collect. Project</a:t>
          </a:r>
        </a:p>
      </dgm:t>
    </dgm:pt>
    <dgm:pt modelId="{01E8F23B-A136-4A0A-B7D6-6126DD9BCD89}" type="parTrans" cxnId="{892D6D1C-E719-41F5-A0C4-1A0FDE76CBCF}">
      <dgm:prSet/>
      <dgm:spPr/>
      <dgm:t>
        <a:bodyPr/>
        <a:lstStyle/>
        <a:p>
          <a:endParaRPr lang="en-US"/>
        </a:p>
      </dgm:t>
    </dgm:pt>
    <dgm:pt modelId="{161A3534-14DF-4AEE-B758-0DA9DF608FAD}" type="sibTrans" cxnId="{892D6D1C-E719-41F5-A0C4-1A0FDE76CBCF}">
      <dgm:prSet/>
      <dgm:spPr/>
      <dgm:t>
        <a:bodyPr/>
        <a:lstStyle/>
        <a:p>
          <a:endParaRPr lang="en-US"/>
        </a:p>
      </dgm:t>
    </dgm:pt>
    <dgm:pt modelId="{627E2337-5043-4B87-A9DD-59CA8343012E}">
      <dgm:prSet phldrT="[Text]" custT="1"/>
      <dgm:spPr/>
      <dgm:t>
        <a:bodyPr/>
        <a:lstStyle/>
        <a:p>
          <a:r>
            <a:rPr lang="en-US" sz="1200" dirty="0"/>
            <a:t>Admin. Information Systems</a:t>
          </a:r>
        </a:p>
      </dgm:t>
    </dgm:pt>
    <dgm:pt modelId="{38434216-0853-488D-9769-981A3AEE11C7}" type="parTrans" cxnId="{F56E1010-4194-46EC-AFDE-34C3995C3C8A}">
      <dgm:prSet/>
      <dgm:spPr/>
      <dgm:t>
        <a:bodyPr/>
        <a:lstStyle/>
        <a:p>
          <a:endParaRPr lang="en-US"/>
        </a:p>
      </dgm:t>
    </dgm:pt>
    <dgm:pt modelId="{63E071C4-3FF0-4CB9-9810-F339091CFEFE}" type="sibTrans" cxnId="{F56E1010-4194-46EC-AFDE-34C3995C3C8A}">
      <dgm:prSet/>
      <dgm:spPr/>
      <dgm:t>
        <a:bodyPr/>
        <a:lstStyle/>
        <a:p>
          <a:endParaRPr lang="en-US"/>
        </a:p>
      </dgm:t>
    </dgm:pt>
    <dgm:pt modelId="{2F1726B4-3410-4ED6-B55D-765D2BE79424}">
      <dgm:prSet phldrT="[Text]" custT="1"/>
      <dgm:spPr/>
      <dgm:t>
        <a:bodyPr/>
        <a:lstStyle/>
        <a:p>
          <a:r>
            <a:rPr lang="en-US" sz="1200" dirty="0"/>
            <a:t>Computer Purchasing &amp; Training</a:t>
          </a:r>
        </a:p>
      </dgm:t>
    </dgm:pt>
    <dgm:pt modelId="{83A90277-B03B-4FA3-A6E9-30E481A12A26}" type="parTrans" cxnId="{EB0AA902-28E4-446E-B19C-7F6A3633CE78}">
      <dgm:prSet/>
      <dgm:spPr/>
      <dgm:t>
        <a:bodyPr/>
        <a:lstStyle/>
        <a:p>
          <a:endParaRPr lang="en-US"/>
        </a:p>
      </dgm:t>
    </dgm:pt>
    <dgm:pt modelId="{921AE34D-8729-48C2-A562-E9E3CEE67DD3}" type="sibTrans" cxnId="{EB0AA902-28E4-446E-B19C-7F6A3633CE78}">
      <dgm:prSet/>
      <dgm:spPr/>
      <dgm:t>
        <a:bodyPr/>
        <a:lstStyle/>
        <a:p>
          <a:endParaRPr lang="en-US"/>
        </a:p>
      </dgm:t>
    </dgm:pt>
    <dgm:pt modelId="{F0EE3387-5E12-4A71-9E4D-BC6061B8920D}">
      <dgm:prSet phldrT="[Text]" custT="1"/>
      <dgm:spPr/>
      <dgm:t>
        <a:bodyPr/>
        <a:lstStyle/>
        <a:p>
          <a:r>
            <a:rPr lang="en-US" sz="1200" dirty="0"/>
            <a:t>Computer Support Services</a:t>
          </a:r>
        </a:p>
      </dgm:t>
    </dgm:pt>
    <dgm:pt modelId="{B0F09BC4-1D73-4EA5-9D91-96FCA886BB3A}" type="parTrans" cxnId="{A113A908-2B28-497E-AE75-EC8B98F49E48}">
      <dgm:prSet/>
      <dgm:spPr/>
      <dgm:t>
        <a:bodyPr/>
        <a:lstStyle/>
        <a:p>
          <a:endParaRPr lang="en-US"/>
        </a:p>
      </dgm:t>
    </dgm:pt>
    <dgm:pt modelId="{E491D6FF-86E6-41C8-8A35-212B4F3E3983}" type="sibTrans" cxnId="{A113A908-2B28-497E-AE75-EC8B98F49E48}">
      <dgm:prSet/>
      <dgm:spPr/>
      <dgm:t>
        <a:bodyPr/>
        <a:lstStyle/>
        <a:p>
          <a:endParaRPr lang="en-US"/>
        </a:p>
      </dgm:t>
    </dgm:pt>
    <dgm:pt modelId="{597427A3-86AE-4922-8BD3-D7933B3D491A}">
      <dgm:prSet phldrT="[Text]" custT="1"/>
      <dgm:spPr/>
      <dgm:t>
        <a:bodyPr/>
        <a:lstStyle/>
        <a:p>
          <a:r>
            <a:rPr lang="en-US" sz="1200" dirty="0"/>
            <a:t>Networks, Servers, Telecomm</a:t>
          </a:r>
        </a:p>
      </dgm:t>
    </dgm:pt>
    <dgm:pt modelId="{4596B4C9-196E-402E-81FD-5DCDEF974DDA}" type="parTrans" cxnId="{50CFE9BD-3FC8-4C51-B8D6-F22F9868EA2F}">
      <dgm:prSet/>
      <dgm:spPr/>
      <dgm:t>
        <a:bodyPr/>
        <a:lstStyle/>
        <a:p>
          <a:endParaRPr lang="en-US"/>
        </a:p>
      </dgm:t>
    </dgm:pt>
    <dgm:pt modelId="{14375650-86EF-4681-8731-0FAA8F1D515D}" type="sibTrans" cxnId="{50CFE9BD-3FC8-4C51-B8D6-F22F9868EA2F}">
      <dgm:prSet/>
      <dgm:spPr/>
      <dgm:t>
        <a:bodyPr/>
        <a:lstStyle/>
        <a:p>
          <a:endParaRPr lang="en-US"/>
        </a:p>
      </dgm:t>
    </dgm:pt>
    <dgm:pt modelId="{A7D8E1A4-197B-4C18-B6F1-1E6E577CEB91}">
      <dgm:prSet phldrT="[Text]" custT="1"/>
      <dgm:spPr/>
      <dgm:t>
        <a:bodyPr/>
        <a:lstStyle/>
        <a:p>
          <a:r>
            <a:rPr lang="en-US" sz="1200" dirty="0"/>
            <a:t>Web Support</a:t>
          </a:r>
        </a:p>
      </dgm:t>
    </dgm:pt>
    <dgm:pt modelId="{F100FD4B-C2BB-4CB0-A257-5771E2FD7B62}" type="parTrans" cxnId="{7A7C348E-952D-41E3-BB38-B1EB0EA253D5}">
      <dgm:prSet/>
      <dgm:spPr/>
      <dgm:t>
        <a:bodyPr/>
        <a:lstStyle/>
        <a:p>
          <a:endParaRPr lang="en-US"/>
        </a:p>
      </dgm:t>
    </dgm:pt>
    <dgm:pt modelId="{1F7DE72F-0131-4ADA-AADF-E4B843D3F19C}" type="sibTrans" cxnId="{7A7C348E-952D-41E3-BB38-B1EB0EA253D5}">
      <dgm:prSet/>
      <dgm:spPr/>
      <dgm:t>
        <a:bodyPr/>
        <a:lstStyle/>
        <a:p>
          <a:endParaRPr lang="en-US"/>
        </a:p>
      </dgm:t>
    </dgm:pt>
    <dgm:pt modelId="{051A5CD2-9DDE-4A36-B992-60C27D32FF64}">
      <dgm:prSet phldrT="[Text]" custT="1"/>
      <dgm:spPr/>
      <dgm:t>
        <a:bodyPr/>
        <a:lstStyle/>
        <a:p>
          <a:r>
            <a:rPr lang="en-US" sz="1200" dirty="0"/>
            <a:t>Special Collections and Archives</a:t>
          </a:r>
        </a:p>
      </dgm:t>
    </dgm:pt>
    <dgm:pt modelId="{A36A6439-5195-4202-8B9D-4B2C8D4E7DB0}" type="parTrans" cxnId="{085020FE-62B8-4278-B100-C17166003E11}">
      <dgm:prSet/>
      <dgm:spPr/>
      <dgm:t>
        <a:bodyPr/>
        <a:lstStyle/>
        <a:p>
          <a:endParaRPr lang="en-US"/>
        </a:p>
      </dgm:t>
    </dgm:pt>
    <dgm:pt modelId="{B0AF631B-86B8-4F5B-9C24-F553B49EC859}" type="sibTrans" cxnId="{085020FE-62B8-4278-B100-C17166003E11}">
      <dgm:prSet/>
      <dgm:spPr/>
      <dgm:t>
        <a:bodyPr/>
        <a:lstStyle/>
        <a:p>
          <a:endParaRPr lang="en-US"/>
        </a:p>
      </dgm:t>
    </dgm:pt>
    <dgm:pt modelId="{A42D2226-9CA3-43F8-8BAB-EC0A112545BE}">
      <dgm:prSet phldrT="[Text]" custT="1"/>
      <dgm:spPr/>
      <dgm:t>
        <a:bodyPr/>
        <a:lstStyle/>
        <a:p>
          <a:r>
            <a:rPr lang="en-US" sz="1200" dirty="0"/>
            <a:t>Special Collections</a:t>
          </a:r>
        </a:p>
      </dgm:t>
    </dgm:pt>
    <dgm:pt modelId="{14CC2CBE-225A-41DB-9E00-E0C62ED6AE6D}" type="parTrans" cxnId="{6D48A3C1-F15F-4682-9CF6-2A835148A406}">
      <dgm:prSet/>
      <dgm:spPr/>
      <dgm:t>
        <a:bodyPr/>
        <a:lstStyle/>
        <a:p>
          <a:endParaRPr lang="en-US"/>
        </a:p>
      </dgm:t>
    </dgm:pt>
    <dgm:pt modelId="{E225A78F-30E6-44C1-AB95-F470E27374CE}" type="sibTrans" cxnId="{6D48A3C1-F15F-4682-9CF6-2A835148A406}">
      <dgm:prSet/>
      <dgm:spPr/>
      <dgm:t>
        <a:bodyPr/>
        <a:lstStyle/>
        <a:p>
          <a:endParaRPr lang="en-US"/>
        </a:p>
      </dgm:t>
    </dgm:pt>
    <dgm:pt modelId="{2F1D279D-C5F7-4B9E-A0B6-B6C6A9E531EE}">
      <dgm:prSet phldrT="[Text]" custT="1"/>
      <dgm:spPr/>
      <dgm:t>
        <a:bodyPr/>
        <a:lstStyle/>
        <a:p>
          <a:r>
            <a:rPr lang="en-US" sz="1200" dirty="0"/>
            <a:t>College Archives</a:t>
          </a:r>
        </a:p>
      </dgm:t>
    </dgm:pt>
    <dgm:pt modelId="{862AB214-8194-4DB4-B38C-CD3B7AF697D6}" type="parTrans" cxnId="{87A13775-95B7-4E10-8DF6-C2CC03867AE8}">
      <dgm:prSet/>
      <dgm:spPr/>
      <dgm:t>
        <a:bodyPr/>
        <a:lstStyle/>
        <a:p>
          <a:endParaRPr lang="en-US"/>
        </a:p>
      </dgm:t>
    </dgm:pt>
    <dgm:pt modelId="{9336F183-3695-46D3-8A0B-955047474BC7}" type="sibTrans" cxnId="{87A13775-95B7-4E10-8DF6-C2CC03867AE8}">
      <dgm:prSet/>
      <dgm:spPr/>
      <dgm:t>
        <a:bodyPr/>
        <a:lstStyle/>
        <a:p>
          <a:endParaRPr lang="en-US"/>
        </a:p>
      </dgm:t>
    </dgm:pt>
    <dgm:pt modelId="{2B963993-7CF0-4BBE-B7D5-AB5E0139B330}">
      <dgm:prSet phldrT="[Text]" custT="1"/>
      <dgm:spPr/>
      <dgm:t>
        <a:bodyPr/>
        <a:lstStyle/>
        <a:p>
          <a:r>
            <a:rPr lang="en-US" sz="1200" dirty="0"/>
            <a:t>Instructional Technology</a:t>
          </a:r>
        </a:p>
      </dgm:t>
    </dgm:pt>
    <dgm:pt modelId="{D08998A6-600B-453E-A567-9D63D3F52954}" type="sibTrans" cxnId="{3B9C3780-1F1E-4BC8-90F6-8F10AD7F2221}">
      <dgm:prSet/>
      <dgm:spPr/>
      <dgm:t>
        <a:bodyPr/>
        <a:lstStyle/>
        <a:p>
          <a:endParaRPr lang="en-US"/>
        </a:p>
      </dgm:t>
    </dgm:pt>
    <dgm:pt modelId="{5801F9F3-F525-41DE-85C7-520EAEE49675}" type="parTrans" cxnId="{3B9C3780-1F1E-4BC8-90F6-8F10AD7F2221}">
      <dgm:prSet/>
      <dgm:spPr/>
      <dgm:t>
        <a:bodyPr/>
        <a:lstStyle/>
        <a:p>
          <a:endParaRPr lang="en-US"/>
        </a:p>
      </dgm:t>
    </dgm:pt>
    <dgm:pt modelId="{A9B53C6A-E051-4B5A-A75B-8E5FED753EBC}" type="pres">
      <dgm:prSet presAssocID="{5DB31A9A-68EE-42FB-99CA-B76D360E538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C659B27F-E4A1-46A4-B5AA-F3B2CCF6F253}" type="pres">
      <dgm:prSet presAssocID="{EDFC6C6A-763B-4726-9CAB-96B45BB9CCA5}" presName="hierRoot1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1E8339D-506F-4487-824E-C22522DE1FEB}" type="pres">
      <dgm:prSet presAssocID="{EDFC6C6A-763B-4726-9CAB-96B45BB9CCA5}" presName="rootComposite1" presStyleCnt="0"/>
      <dgm:spPr/>
      <dgm:t>
        <a:bodyPr/>
        <a:lstStyle/>
        <a:p>
          <a:endParaRPr lang="en-US"/>
        </a:p>
      </dgm:t>
    </dgm:pt>
    <dgm:pt modelId="{5FE2B75D-E79E-4ACB-9945-ECE0968FF26D}" type="pres">
      <dgm:prSet presAssocID="{EDFC6C6A-763B-4726-9CAB-96B45BB9CCA5}" presName="rootText1" presStyleLbl="node0" presStyleIdx="0" presStyleCnt="1" custScaleX="437389" custScaleY="1986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B9D601C-A8CC-457D-B53D-F8F56FFF0234}" type="pres">
      <dgm:prSet presAssocID="{EDFC6C6A-763B-4726-9CAB-96B45BB9CCA5}" presName="rootConnector1" presStyleLbl="node1" presStyleIdx="0" presStyleCnt="0"/>
      <dgm:spPr/>
      <dgm:t>
        <a:bodyPr/>
        <a:lstStyle/>
        <a:p>
          <a:endParaRPr lang="en-US"/>
        </a:p>
      </dgm:t>
    </dgm:pt>
    <dgm:pt modelId="{E0CA0F87-1FC5-4636-899D-EA3AB26CF8D6}" type="pres">
      <dgm:prSet presAssocID="{EDFC6C6A-763B-4726-9CAB-96B45BB9CCA5}" presName="hierChild2" presStyleCnt="0"/>
      <dgm:spPr/>
      <dgm:t>
        <a:bodyPr/>
        <a:lstStyle/>
        <a:p>
          <a:endParaRPr lang="en-US"/>
        </a:p>
      </dgm:t>
    </dgm:pt>
    <dgm:pt modelId="{53149D8A-8815-4E81-A6A4-45B85FC76AA6}" type="pres">
      <dgm:prSet presAssocID="{5801F9F3-F525-41DE-85C7-520EAEE49675}" presName="Name37" presStyleLbl="parChTrans1D2" presStyleIdx="0" presStyleCnt="6"/>
      <dgm:spPr/>
      <dgm:t>
        <a:bodyPr/>
        <a:lstStyle/>
        <a:p>
          <a:endParaRPr lang="en-US"/>
        </a:p>
      </dgm:t>
    </dgm:pt>
    <dgm:pt modelId="{AD32CB8F-14B7-447C-A7F2-B988C77BDAFA}" type="pres">
      <dgm:prSet presAssocID="{2B963993-7CF0-4BBE-B7D5-AB5E0139B33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108356D-FAE6-4D07-A8C3-2B69B48835C0}" type="pres">
      <dgm:prSet presAssocID="{2B963993-7CF0-4BBE-B7D5-AB5E0139B330}" presName="rootComposite" presStyleCnt="0"/>
      <dgm:spPr/>
      <dgm:t>
        <a:bodyPr/>
        <a:lstStyle/>
        <a:p>
          <a:endParaRPr lang="en-US"/>
        </a:p>
      </dgm:t>
    </dgm:pt>
    <dgm:pt modelId="{3CAB85CF-60CB-477C-9B52-B40858D7A2C5}" type="pres">
      <dgm:prSet presAssocID="{2B963993-7CF0-4BBE-B7D5-AB5E0139B330}" presName="rootText" presStyleLbl="node2" presStyleIdx="0" presStyleCnt="5" custScaleX="244829" custScaleY="198891" custLinFactNeighborX="-29457" custLinFactNeighborY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5E5445-D005-418E-BBA5-D0F8EF23AAE7}" type="pres">
      <dgm:prSet presAssocID="{2B963993-7CF0-4BBE-B7D5-AB5E0139B330}" presName="rootConnector" presStyleLbl="node2" presStyleIdx="0" presStyleCnt="5"/>
      <dgm:spPr/>
      <dgm:t>
        <a:bodyPr/>
        <a:lstStyle/>
        <a:p>
          <a:endParaRPr lang="en-US"/>
        </a:p>
      </dgm:t>
    </dgm:pt>
    <dgm:pt modelId="{48050862-315A-4CCD-8AE8-C3EC3DB9BF9D}" type="pres">
      <dgm:prSet presAssocID="{2B963993-7CF0-4BBE-B7D5-AB5E0139B330}" presName="hierChild4" presStyleCnt="0"/>
      <dgm:spPr/>
      <dgm:t>
        <a:bodyPr/>
        <a:lstStyle/>
        <a:p>
          <a:endParaRPr lang="en-US"/>
        </a:p>
      </dgm:t>
    </dgm:pt>
    <dgm:pt modelId="{D441321D-172C-4D44-BC5C-D839CB142C04}" type="pres">
      <dgm:prSet presAssocID="{1FC77092-0788-431E-BC7A-C95BA6E7541F}" presName="Name37" presStyleLbl="parChTrans1D3" presStyleIdx="0" presStyleCnt="19"/>
      <dgm:spPr/>
      <dgm:t>
        <a:bodyPr/>
        <a:lstStyle/>
        <a:p>
          <a:endParaRPr lang="en-US"/>
        </a:p>
      </dgm:t>
    </dgm:pt>
    <dgm:pt modelId="{EFE14417-75E4-4CAB-A5DF-33F42021AA6C}" type="pres">
      <dgm:prSet presAssocID="{DFF14BB0-C705-41D0-892F-E99BAEC58CF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A70D714-53F8-40D6-9A2F-EA963057915F}" type="pres">
      <dgm:prSet presAssocID="{DFF14BB0-C705-41D0-892F-E99BAEC58CFB}" presName="rootComposite" presStyleCnt="0"/>
      <dgm:spPr/>
      <dgm:t>
        <a:bodyPr/>
        <a:lstStyle/>
        <a:p>
          <a:endParaRPr lang="en-US"/>
        </a:p>
      </dgm:t>
    </dgm:pt>
    <dgm:pt modelId="{267B83C4-8A5D-4F4A-83B5-ADA4E3015686}" type="pres">
      <dgm:prSet presAssocID="{DFF14BB0-C705-41D0-892F-E99BAEC58CFB}" presName="rootText" presStyleLbl="node3" presStyleIdx="0" presStyleCnt="19" custScaleX="217458" custScaleY="173681" custLinFactNeighborX="-38386" custLinFactNeighborY="31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54AAEDB-C909-460B-B509-E2FB5DA1EF88}" type="pres">
      <dgm:prSet presAssocID="{DFF14BB0-C705-41D0-892F-E99BAEC58CFB}" presName="rootConnector" presStyleLbl="node3" presStyleIdx="0" presStyleCnt="19"/>
      <dgm:spPr/>
      <dgm:t>
        <a:bodyPr/>
        <a:lstStyle/>
        <a:p>
          <a:endParaRPr lang="en-US"/>
        </a:p>
      </dgm:t>
    </dgm:pt>
    <dgm:pt modelId="{D94B2BCB-D019-4679-8155-0D12A04B6682}" type="pres">
      <dgm:prSet presAssocID="{DFF14BB0-C705-41D0-892F-E99BAEC58CFB}" presName="hierChild4" presStyleCnt="0"/>
      <dgm:spPr/>
      <dgm:t>
        <a:bodyPr/>
        <a:lstStyle/>
        <a:p>
          <a:endParaRPr lang="en-US"/>
        </a:p>
      </dgm:t>
    </dgm:pt>
    <dgm:pt modelId="{BB21D960-B00C-49DA-8AEC-3D06BDA98EAC}" type="pres">
      <dgm:prSet presAssocID="{DFF14BB0-C705-41D0-892F-E99BAEC58CFB}" presName="hierChild5" presStyleCnt="0"/>
      <dgm:spPr/>
      <dgm:t>
        <a:bodyPr/>
        <a:lstStyle/>
        <a:p>
          <a:endParaRPr lang="en-US"/>
        </a:p>
      </dgm:t>
    </dgm:pt>
    <dgm:pt modelId="{66E6D7E6-D027-405E-B795-C6F50CC6AADA}" type="pres">
      <dgm:prSet presAssocID="{E9B4862A-7B4A-4F6B-B68A-3ED0EB10982A}" presName="Name37" presStyleLbl="parChTrans1D3" presStyleIdx="1" presStyleCnt="19"/>
      <dgm:spPr/>
      <dgm:t>
        <a:bodyPr/>
        <a:lstStyle/>
        <a:p>
          <a:endParaRPr lang="en-US"/>
        </a:p>
      </dgm:t>
    </dgm:pt>
    <dgm:pt modelId="{138B2247-ABEA-451A-91A2-FACD8D6E9258}" type="pres">
      <dgm:prSet presAssocID="{B904A5AE-5C6F-4953-A3E8-8D34E7744E6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A304634-971B-4F87-93D9-4A71102313CA}" type="pres">
      <dgm:prSet presAssocID="{B904A5AE-5C6F-4953-A3E8-8D34E7744E6E}" presName="rootComposite" presStyleCnt="0"/>
      <dgm:spPr/>
      <dgm:t>
        <a:bodyPr/>
        <a:lstStyle/>
        <a:p>
          <a:endParaRPr lang="en-US"/>
        </a:p>
      </dgm:t>
    </dgm:pt>
    <dgm:pt modelId="{70E6C0D1-7152-4B90-8F26-EB1E8848D097}" type="pres">
      <dgm:prSet presAssocID="{B904A5AE-5C6F-4953-A3E8-8D34E7744E6E}" presName="rootText" presStyleLbl="node3" presStyleIdx="1" presStyleCnt="19" custScaleX="220904" custScaleY="269109" custLinFactNeighborX="-400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C357632-838F-4779-9957-EA68A217FD5F}" type="pres">
      <dgm:prSet presAssocID="{B904A5AE-5C6F-4953-A3E8-8D34E7744E6E}" presName="rootConnector" presStyleLbl="node3" presStyleIdx="1" presStyleCnt="19"/>
      <dgm:spPr/>
      <dgm:t>
        <a:bodyPr/>
        <a:lstStyle/>
        <a:p>
          <a:endParaRPr lang="en-US"/>
        </a:p>
      </dgm:t>
    </dgm:pt>
    <dgm:pt modelId="{1BD3B18F-DBF0-42EE-B97A-BBBFA0D8A063}" type="pres">
      <dgm:prSet presAssocID="{B904A5AE-5C6F-4953-A3E8-8D34E7744E6E}" presName="hierChild4" presStyleCnt="0"/>
      <dgm:spPr/>
      <dgm:t>
        <a:bodyPr/>
        <a:lstStyle/>
        <a:p>
          <a:endParaRPr lang="en-US"/>
        </a:p>
      </dgm:t>
    </dgm:pt>
    <dgm:pt modelId="{BC33445C-1659-40BD-B861-D23A7A453E8A}" type="pres">
      <dgm:prSet presAssocID="{B904A5AE-5C6F-4953-A3E8-8D34E7744E6E}" presName="hierChild5" presStyleCnt="0"/>
      <dgm:spPr/>
      <dgm:t>
        <a:bodyPr/>
        <a:lstStyle/>
        <a:p>
          <a:endParaRPr lang="en-US"/>
        </a:p>
      </dgm:t>
    </dgm:pt>
    <dgm:pt modelId="{B1D2BC23-B108-456D-B94B-CA05013139BA}" type="pres">
      <dgm:prSet presAssocID="{BC15B6FA-7FFE-4DA2-8A55-469EC746F149}" presName="Name37" presStyleLbl="parChTrans1D3" presStyleIdx="2" presStyleCnt="19"/>
      <dgm:spPr/>
      <dgm:t>
        <a:bodyPr/>
        <a:lstStyle/>
        <a:p>
          <a:endParaRPr lang="en-US"/>
        </a:p>
      </dgm:t>
    </dgm:pt>
    <dgm:pt modelId="{0C39AED6-645A-4E8E-B6C0-DF45B389F463}" type="pres">
      <dgm:prSet presAssocID="{54EEEB1D-C2CB-4054-8EBD-32660DBFDD4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5BC1B76-2B11-4191-BBD8-13A2DA43048D}" type="pres">
      <dgm:prSet presAssocID="{54EEEB1D-C2CB-4054-8EBD-32660DBFDD44}" presName="rootComposite" presStyleCnt="0"/>
      <dgm:spPr/>
      <dgm:t>
        <a:bodyPr/>
        <a:lstStyle/>
        <a:p>
          <a:endParaRPr lang="en-US"/>
        </a:p>
      </dgm:t>
    </dgm:pt>
    <dgm:pt modelId="{5865FC29-68A6-48C7-87FE-90B216F0E263}" type="pres">
      <dgm:prSet presAssocID="{54EEEB1D-C2CB-4054-8EBD-32660DBFDD44}" presName="rootText" presStyleLbl="node3" presStyleIdx="2" presStyleCnt="19" custScaleX="227499" custScaleY="129567" custLinFactNeighborX="-40109" custLinFactNeighborY="-63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49BD725-0323-4308-8116-3D6657C9E7E7}" type="pres">
      <dgm:prSet presAssocID="{54EEEB1D-C2CB-4054-8EBD-32660DBFDD44}" presName="rootConnector" presStyleLbl="node3" presStyleIdx="2" presStyleCnt="19"/>
      <dgm:spPr/>
      <dgm:t>
        <a:bodyPr/>
        <a:lstStyle/>
        <a:p>
          <a:endParaRPr lang="en-US"/>
        </a:p>
      </dgm:t>
    </dgm:pt>
    <dgm:pt modelId="{E8D6BA19-0288-40F7-9478-DA55D3A8069B}" type="pres">
      <dgm:prSet presAssocID="{54EEEB1D-C2CB-4054-8EBD-32660DBFDD44}" presName="hierChild4" presStyleCnt="0"/>
      <dgm:spPr/>
      <dgm:t>
        <a:bodyPr/>
        <a:lstStyle/>
        <a:p>
          <a:endParaRPr lang="en-US"/>
        </a:p>
      </dgm:t>
    </dgm:pt>
    <dgm:pt modelId="{3A2782E5-BFD4-4AAC-91E5-4B977DFEA3D2}" type="pres">
      <dgm:prSet presAssocID="{54EEEB1D-C2CB-4054-8EBD-32660DBFDD44}" presName="hierChild5" presStyleCnt="0"/>
      <dgm:spPr/>
      <dgm:t>
        <a:bodyPr/>
        <a:lstStyle/>
        <a:p>
          <a:endParaRPr lang="en-US"/>
        </a:p>
      </dgm:t>
    </dgm:pt>
    <dgm:pt modelId="{3A690E8C-F7C7-4F5D-9359-AE15ECEBC169}" type="pres">
      <dgm:prSet presAssocID="{3C1FEC00-3BFA-49FF-9786-14AA74ED0767}" presName="Name37" presStyleLbl="parChTrans1D3" presStyleIdx="3" presStyleCnt="19"/>
      <dgm:spPr/>
      <dgm:t>
        <a:bodyPr/>
        <a:lstStyle/>
        <a:p>
          <a:endParaRPr lang="en-US"/>
        </a:p>
      </dgm:t>
    </dgm:pt>
    <dgm:pt modelId="{F25B9BA3-35A1-4C27-8406-50A8DF9FDBF0}" type="pres">
      <dgm:prSet presAssocID="{D1A045EC-393E-4922-A05E-1E435C6E537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B496DC3-7238-4247-AEA4-1F5787C8BB8C}" type="pres">
      <dgm:prSet presAssocID="{D1A045EC-393E-4922-A05E-1E435C6E5370}" presName="rootComposite" presStyleCnt="0"/>
      <dgm:spPr/>
      <dgm:t>
        <a:bodyPr/>
        <a:lstStyle/>
        <a:p>
          <a:endParaRPr lang="en-US"/>
        </a:p>
      </dgm:t>
    </dgm:pt>
    <dgm:pt modelId="{BD2363CA-717A-4302-BBA8-D94B4EB90460}" type="pres">
      <dgm:prSet presAssocID="{D1A045EC-393E-4922-A05E-1E435C6E5370}" presName="rootText" presStyleLbl="node3" presStyleIdx="3" presStyleCnt="19" custScaleX="232503" custScaleY="276381" custLinFactNeighborX="-45610" custLinFactNeighborY="-2159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850F1C-CFFA-4339-A72D-48D62FD5784B}" type="pres">
      <dgm:prSet presAssocID="{D1A045EC-393E-4922-A05E-1E435C6E5370}" presName="rootConnector" presStyleLbl="node3" presStyleIdx="3" presStyleCnt="19"/>
      <dgm:spPr/>
      <dgm:t>
        <a:bodyPr/>
        <a:lstStyle/>
        <a:p>
          <a:endParaRPr lang="en-US"/>
        </a:p>
      </dgm:t>
    </dgm:pt>
    <dgm:pt modelId="{3B149EFC-5304-4A6B-99CB-6C96396A3E36}" type="pres">
      <dgm:prSet presAssocID="{D1A045EC-393E-4922-A05E-1E435C6E5370}" presName="hierChild4" presStyleCnt="0"/>
      <dgm:spPr/>
      <dgm:t>
        <a:bodyPr/>
        <a:lstStyle/>
        <a:p>
          <a:endParaRPr lang="en-US"/>
        </a:p>
      </dgm:t>
    </dgm:pt>
    <dgm:pt modelId="{52F32C13-A79E-441F-A7B7-57181CA2264D}" type="pres">
      <dgm:prSet presAssocID="{D1A045EC-393E-4922-A05E-1E435C6E5370}" presName="hierChild5" presStyleCnt="0"/>
      <dgm:spPr/>
      <dgm:t>
        <a:bodyPr/>
        <a:lstStyle/>
        <a:p>
          <a:endParaRPr lang="en-US"/>
        </a:p>
      </dgm:t>
    </dgm:pt>
    <dgm:pt modelId="{DD9D31E9-C0B1-4182-BA28-0C865D9FD9A1}" type="pres">
      <dgm:prSet presAssocID="{2B963993-7CF0-4BBE-B7D5-AB5E0139B330}" presName="hierChild5" presStyleCnt="0"/>
      <dgm:spPr/>
      <dgm:t>
        <a:bodyPr/>
        <a:lstStyle/>
        <a:p>
          <a:endParaRPr lang="en-US"/>
        </a:p>
      </dgm:t>
    </dgm:pt>
    <dgm:pt modelId="{F6D71916-E817-4108-AB7B-112FC2EB04DC}" type="pres">
      <dgm:prSet presAssocID="{CF2DB8DB-5BF9-4460-93D2-4C19A3724E39}" presName="Name37" presStyleLbl="parChTrans1D2" presStyleIdx="1" presStyleCnt="6"/>
      <dgm:spPr/>
      <dgm:t>
        <a:bodyPr/>
        <a:lstStyle/>
        <a:p>
          <a:endParaRPr lang="en-US"/>
        </a:p>
      </dgm:t>
    </dgm:pt>
    <dgm:pt modelId="{A542F4EA-C3B1-4649-992B-EB740958F81E}" type="pres">
      <dgm:prSet presAssocID="{AF2EA2AD-444C-4755-81D9-01960F7DD7B0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2052DD01-6BDF-4A77-B5B4-DD242CCE1313}" type="pres">
      <dgm:prSet presAssocID="{AF2EA2AD-444C-4755-81D9-01960F7DD7B0}" presName="rootComposite" presStyleCnt="0"/>
      <dgm:spPr/>
      <dgm:t>
        <a:bodyPr/>
        <a:lstStyle/>
        <a:p>
          <a:endParaRPr lang="en-US"/>
        </a:p>
      </dgm:t>
    </dgm:pt>
    <dgm:pt modelId="{5228A494-8637-4D4C-9285-874F9F64742C}" type="pres">
      <dgm:prSet presAssocID="{AF2EA2AD-444C-4755-81D9-01960F7DD7B0}" presName="rootText" presStyleLbl="node2" presStyleIdx="1" presStyleCnt="5" custScaleX="262253" custScaleY="190301" custLinFactNeighborX="-8020" custLinFactNeighborY="122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ED39205-E18D-478F-A552-1DC7C7A17691}" type="pres">
      <dgm:prSet presAssocID="{AF2EA2AD-444C-4755-81D9-01960F7DD7B0}" presName="rootConnector" presStyleLbl="node2" presStyleIdx="1" presStyleCnt="5"/>
      <dgm:spPr/>
      <dgm:t>
        <a:bodyPr/>
        <a:lstStyle/>
        <a:p>
          <a:endParaRPr lang="en-US"/>
        </a:p>
      </dgm:t>
    </dgm:pt>
    <dgm:pt modelId="{2255C9A6-7EF3-403D-8826-B57ECC10BDFF}" type="pres">
      <dgm:prSet presAssocID="{AF2EA2AD-444C-4755-81D9-01960F7DD7B0}" presName="hierChild4" presStyleCnt="0"/>
      <dgm:spPr/>
      <dgm:t>
        <a:bodyPr/>
        <a:lstStyle/>
        <a:p>
          <a:endParaRPr lang="en-US"/>
        </a:p>
      </dgm:t>
    </dgm:pt>
    <dgm:pt modelId="{F0420772-9D79-4E49-9B0D-C76FEDC33149}" type="pres">
      <dgm:prSet presAssocID="{FF2A1DE2-4628-4D33-950D-9479E81FA4AA}" presName="Name37" presStyleLbl="parChTrans1D3" presStyleIdx="4" presStyleCnt="19"/>
      <dgm:spPr/>
      <dgm:t>
        <a:bodyPr/>
        <a:lstStyle/>
        <a:p>
          <a:endParaRPr lang="en-US"/>
        </a:p>
      </dgm:t>
    </dgm:pt>
    <dgm:pt modelId="{5D6B0913-7DFB-43C5-BEC3-5469699FB752}" type="pres">
      <dgm:prSet presAssocID="{2028A676-6A5E-4496-9C6D-BB3954144F8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8D56EA5-70C9-421B-A107-FDA31AE54381}" type="pres">
      <dgm:prSet presAssocID="{2028A676-6A5E-4496-9C6D-BB3954144F82}" presName="rootComposite" presStyleCnt="0"/>
      <dgm:spPr/>
      <dgm:t>
        <a:bodyPr/>
        <a:lstStyle/>
        <a:p>
          <a:endParaRPr lang="en-US"/>
        </a:p>
      </dgm:t>
    </dgm:pt>
    <dgm:pt modelId="{EAE15148-C708-4C61-9C57-6EA551204D44}" type="pres">
      <dgm:prSet presAssocID="{2028A676-6A5E-4496-9C6D-BB3954144F82}" presName="rootText" presStyleLbl="node3" presStyleIdx="4" presStyleCnt="19" custScaleX="221279" custScaleY="233118" custLinFactNeighborX="-2239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A84F8FA-B493-43DE-8CEE-43BFDFDD003F}" type="pres">
      <dgm:prSet presAssocID="{2028A676-6A5E-4496-9C6D-BB3954144F82}" presName="rootConnector" presStyleLbl="node3" presStyleIdx="4" presStyleCnt="19"/>
      <dgm:spPr/>
      <dgm:t>
        <a:bodyPr/>
        <a:lstStyle/>
        <a:p>
          <a:endParaRPr lang="en-US"/>
        </a:p>
      </dgm:t>
    </dgm:pt>
    <dgm:pt modelId="{5350E98E-E6DA-46D0-B4A9-A741B1E9DECD}" type="pres">
      <dgm:prSet presAssocID="{2028A676-6A5E-4496-9C6D-BB3954144F82}" presName="hierChild4" presStyleCnt="0"/>
      <dgm:spPr/>
      <dgm:t>
        <a:bodyPr/>
        <a:lstStyle/>
        <a:p>
          <a:endParaRPr lang="en-US"/>
        </a:p>
      </dgm:t>
    </dgm:pt>
    <dgm:pt modelId="{72F8AE61-3061-4CE8-9602-17FC08F870FD}" type="pres">
      <dgm:prSet presAssocID="{2028A676-6A5E-4496-9C6D-BB3954144F82}" presName="hierChild5" presStyleCnt="0"/>
      <dgm:spPr/>
      <dgm:t>
        <a:bodyPr/>
        <a:lstStyle/>
        <a:p>
          <a:endParaRPr lang="en-US"/>
        </a:p>
      </dgm:t>
    </dgm:pt>
    <dgm:pt modelId="{54E364D1-CABC-415B-BB8F-68299ADCCA32}" type="pres">
      <dgm:prSet presAssocID="{29FD0404-E867-46FD-B803-7FDA3931BCA8}" presName="Name37" presStyleLbl="parChTrans1D3" presStyleIdx="5" presStyleCnt="19"/>
      <dgm:spPr/>
      <dgm:t>
        <a:bodyPr/>
        <a:lstStyle/>
        <a:p>
          <a:endParaRPr lang="en-US"/>
        </a:p>
      </dgm:t>
    </dgm:pt>
    <dgm:pt modelId="{341E1540-D540-4DC3-9FF5-F570B935746D}" type="pres">
      <dgm:prSet presAssocID="{52AA131C-516A-4161-90B9-CD959424D003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90FE3D0-715B-4AE7-B755-E0133F7E55D7}" type="pres">
      <dgm:prSet presAssocID="{52AA131C-516A-4161-90B9-CD959424D003}" presName="rootComposite" presStyleCnt="0"/>
      <dgm:spPr/>
      <dgm:t>
        <a:bodyPr/>
        <a:lstStyle/>
        <a:p>
          <a:endParaRPr lang="en-US"/>
        </a:p>
      </dgm:t>
    </dgm:pt>
    <dgm:pt modelId="{DDDB2653-1147-475F-9BA8-6A4F32F3D424}" type="pres">
      <dgm:prSet presAssocID="{52AA131C-516A-4161-90B9-CD959424D003}" presName="rootText" presStyleLbl="node3" presStyleIdx="5" presStyleCnt="19" custScaleX="214488" custScaleY="211395" custLinFactNeighborX="-15507" custLinFactNeighborY="344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D7DE25-BEC8-438D-8387-0A2DFD1A8D8B}" type="pres">
      <dgm:prSet presAssocID="{52AA131C-516A-4161-90B9-CD959424D003}" presName="rootConnector" presStyleLbl="node3" presStyleIdx="5" presStyleCnt="19"/>
      <dgm:spPr/>
      <dgm:t>
        <a:bodyPr/>
        <a:lstStyle/>
        <a:p>
          <a:endParaRPr lang="en-US"/>
        </a:p>
      </dgm:t>
    </dgm:pt>
    <dgm:pt modelId="{9BDD8259-2EC9-446D-9299-9F571C670E77}" type="pres">
      <dgm:prSet presAssocID="{52AA131C-516A-4161-90B9-CD959424D003}" presName="hierChild4" presStyleCnt="0"/>
      <dgm:spPr/>
      <dgm:t>
        <a:bodyPr/>
        <a:lstStyle/>
        <a:p>
          <a:endParaRPr lang="en-US"/>
        </a:p>
      </dgm:t>
    </dgm:pt>
    <dgm:pt modelId="{3DA9270A-4537-4BD4-9384-350CD8EAB639}" type="pres">
      <dgm:prSet presAssocID="{52AA131C-516A-4161-90B9-CD959424D003}" presName="hierChild5" presStyleCnt="0"/>
      <dgm:spPr/>
      <dgm:t>
        <a:bodyPr/>
        <a:lstStyle/>
        <a:p>
          <a:endParaRPr lang="en-US"/>
        </a:p>
      </dgm:t>
    </dgm:pt>
    <dgm:pt modelId="{FB8A298C-1ECD-4629-87A9-CD261672DC67}" type="pres">
      <dgm:prSet presAssocID="{AF2EA2AD-444C-4755-81D9-01960F7DD7B0}" presName="hierChild5" presStyleCnt="0"/>
      <dgm:spPr/>
      <dgm:t>
        <a:bodyPr/>
        <a:lstStyle/>
        <a:p>
          <a:endParaRPr lang="en-US"/>
        </a:p>
      </dgm:t>
    </dgm:pt>
    <dgm:pt modelId="{0CEA663A-C302-45FB-BFCC-81A7E729542F}" type="pres">
      <dgm:prSet presAssocID="{13903EB6-016A-448A-A533-1B37F7C51DEE}" presName="Name37" presStyleLbl="parChTrans1D2" presStyleIdx="2" presStyleCnt="6"/>
      <dgm:spPr/>
      <dgm:t>
        <a:bodyPr/>
        <a:lstStyle/>
        <a:p>
          <a:endParaRPr lang="en-US"/>
        </a:p>
      </dgm:t>
    </dgm:pt>
    <dgm:pt modelId="{1B12F991-931C-4776-A62E-4DC098DF664D}" type="pres">
      <dgm:prSet presAssocID="{E79622DE-5CB5-424C-963D-30175C95CD76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356A0D90-A6ED-4A07-8387-0B02BB5CDFE8}" type="pres">
      <dgm:prSet presAssocID="{E79622DE-5CB5-424C-963D-30175C95CD76}" presName="rootComposite" presStyleCnt="0"/>
      <dgm:spPr/>
      <dgm:t>
        <a:bodyPr/>
        <a:lstStyle/>
        <a:p>
          <a:endParaRPr lang="en-US"/>
        </a:p>
      </dgm:t>
    </dgm:pt>
    <dgm:pt modelId="{BC0B3495-11B0-4974-AFF0-687E1ADF9970}" type="pres">
      <dgm:prSet presAssocID="{E79622DE-5CB5-424C-963D-30175C95CD76}" presName="rootText" presStyleLbl="node2" presStyleIdx="2" presStyleCnt="5" custScaleX="239593" custScaleY="179180" custLinFactNeighborX="-11694" custLinFactNeighborY="22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45C9834-53F1-4060-A22A-B6F4AB2B7833}" type="pres">
      <dgm:prSet presAssocID="{E79622DE-5CB5-424C-963D-30175C95CD76}" presName="rootConnector" presStyleLbl="node2" presStyleIdx="2" presStyleCnt="5"/>
      <dgm:spPr/>
      <dgm:t>
        <a:bodyPr/>
        <a:lstStyle/>
        <a:p>
          <a:endParaRPr lang="en-US"/>
        </a:p>
      </dgm:t>
    </dgm:pt>
    <dgm:pt modelId="{19B2544A-F69C-4EDD-A089-1D273A138CAE}" type="pres">
      <dgm:prSet presAssocID="{E79622DE-5CB5-424C-963D-30175C95CD76}" presName="hierChild4" presStyleCnt="0"/>
      <dgm:spPr/>
      <dgm:t>
        <a:bodyPr/>
        <a:lstStyle/>
        <a:p>
          <a:endParaRPr lang="en-US"/>
        </a:p>
      </dgm:t>
    </dgm:pt>
    <dgm:pt modelId="{3F6B4E8D-DDD2-4547-90AF-E4DA8D2ED43B}" type="pres">
      <dgm:prSet presAssocID="{AA22019B-EA47-40C6-8062-E661AEA80308}" presName="Name37" presStyleLbl="parChTrans1D3" presStyleIdx="6" presStyleCnt="19"/>
      <dgm:spPr/>
      <dgm:t>
        <a:bodyPr/>
        <a:lstStyle/>
        <a:p>
          <a:endParaRPr lang="en-US"/>
        </a:p>
      </dgm:t>
    </dgm:pt>
    <dgm:pt modelId="{8A66AA05-2A65-4825-8E07-769DAFC5A920}" type="pres">
      <dgm:prSet presAssocID="{B90B2773-0910-400B-8999-EEF7811C96B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262CD09-244D-4457-8F29-9BF5BAB72372}" type="pres">
      <dgm:prSet presAssocID="{B90B2773-0910-400B-8999-EEF7811C96BE}" presName="rootComposite" presStyleCnt="0"/>
      <dgm:spPr/>
      <dgm:t>
        <a:bodyPr/>
        <a:lstStyle/>
        <a:p>
          <a:endParaRPr lang="en-US"/>
        </a:p>
      </dgm:t>
    </dgm:pt>
    <dgm:pt modelId="{3C6DCCDB-88EE-43E1-9900-CFF19633C5A6}" type="pres">
      <dgm:prSet presAssocID="{B90B2773-0910-400B-8999-EEF7811C96BE}" presName="rootText" presStyleLbl="node3" presStyleIdx="6" presStyleCnt="19" custScaleX="200165" custLinFactNeighborX="-16660" custLinFactNeighborY="-1382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4E4162-FF92-400C-86D3-09BDB48EC29D}" type="pres">
      <dgm:prSet presAssocID="{B90B2773-0910-400B-8999-EEF7811C96BE}" presName="rootConnector" presStyleLbl="node3" presStyleIdx="6" presStyleCnt="19"/>
      <dgm:spPr/>
      <dgm:t>
        <a:bodyPr/>
        <a:lstStyle/>
        <a:p>
          <a:endParaRPr lang="en-US"/>
        </a:p>
      </dgm:t>
    </dgm:pt>
    <dgm:pt modelId="{2D4FDD8B-F278-4477-BDA8-DCCF69CDFA25}" type="pres">
      <dgm:prSet presAssocID="{B90B2773-0910-400B-8999-EEF7811C96BE}" presName="hierChild4" presStyleCnt="0"/>
      <dgm:spPr/>
      <dgm:t>
        <a:bodyPr/>
        <a:lstStyle/>
        <a:p>
          <a:endParaRPr lang="en-US"/>
        </a:p>
      </dgm:t>
    </dgm:pt>
    <dgm:pt modelId="{669EF2F3-65D3-4C79-81B5-CEBEE57F7FEF}" type="pres">
      <dgm:prSet presAssocID="{B90B2773-0910-400B-8999-EEF7811C96BE}" presName="hierChild5" presStyleCnt="0"/>
      <dgm:spPr/>
      <dgm:t>
        <a:bodyPr/>
        <a:lstStyle/>
        <a:p>
          <a:endParaRPr lang="en-US"/>
        </a:p>
      </dgm:t>
    </dgm:pt>
    <dgm:pt modelId="{A1092EDD-0518-4F15-926D-D823694C216B}" type="pres">
      <dgm:prSet presAssocID="{6D315FA0-36E5-4E8D-AF8A-B2FD3EF2E5DF}" presName="Name37" presStyleLbl="parChTrans1D3" presStyleIdx="7" presStyleCnt="19"/>
      <dgm:spPr/>
      <dgm:t>
        <a:bodyPr/>
        <a:lstStyle/>
        <a:p>
          <a:endParaRPr lang="en-US"/>
        </a:p>
      </dgm:t>
    </dgm:pt>
    <dgm:pt modelId="{00CD325C-AA9B-4BD5-B782-4E6DED1B813E}" type="pres">
      <dgm:prSet presAssocID="{7256931B-E8C0-4128-9276-68575E28891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541B9A22-0DC6-432F-ACFB-843937311869}" type="pres">
      <dgm:prSet presAssocID="{7256931B-E8C0-4128-9276-68575E288912}" presName="rootComposite" presStyleCnt="0"/>
      <dgm:spPr/>
      <dgm:t>
        <a:bodyPr/>
        <a:lstStyle/>
        <a:p>
          <a:endParaRPr lang="en-US"/>
        </a:p>
      </dgm:t>
    </dgm:pt>
    <dgm:pt modelId="{CE605876-7FFD-4701-ADE0-1FE9C0C70E33}" type="pres">
      <dgm:prSet presAssocID="{7256931B-E8C0-4128-9276-68575E288912}" presName="rootText" presStyleLbl="node3" presStyleIdx="7" presStyleCnt="19" custScaleX="215011" custScaleY="329089" custLinFactNeighborX="-19917" custLinFactNeighborY="-2898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BA8F4B6-F6BA-43A5-A10C-83118024CBCA}" type="pres">
      <dgm:prSet presAssocID="{7256931B-E8C0-4128-9276-68575E288912}" presName="rootConnector" presStyleLbl="node3" presStyleIdx="7" presStyleCnt="19"/>
      <dgm:spPr/>
      <dgm:t>
        <a:bodyPr/>
        <a:lstStyle/>
        <a:p>
          <a:endParaRPr lang="en-US"/>
        </a:p>
      </dgm:t>
    </dgm:pt>
    <dgm:pt modelId="{ACA24E12-D528-42E6-8D2C-3DFFD305E681}" type="pres">
      <dgm:prSet presAssocID="{7256931B-E8C0-4128-9276-68575E288912}" presName="hierChild4" presStyleCnt="0"/>
      <dgm:spPr/>
      <dgm:t>
        <a:bodyPr/>
        <a:lstStyle/>
        <a:p>
          <a:endParaRPr lang="en-US"/>
        </a:p>
      </dgm:t>
    </dgm:pt>
    <dgm:pt modelId="{01FEC927-3086-4A08-A5EB-7CF00D744369}" type="pres">
      <dgm:prSet presAssocID="{7256931B-E8C0-4128-9276-68575E288912}" presName="hierChild5" presStyleCnt="0"/>
      <dgm:spPr/>
      <dgm:t>
        <a:bodyPr/>
        <a:lstStyle/>
        <a:p>
          <a:endParaRPr lang="en-US"/>
        </a:p>
      </dgm:t>
    </dgm:pt>
    <dgm:pt modelId="{2B991F37-92BD-4812-B99A-02771C18E3BD}" type="pres">
      <dgm:prSet presAssocID="{E9EE4B23-B73D-4996-A2DE-685DD7E87CCA}" presName="Name37" presStyleLbl="parChTrans1D3" presStyleIdx="8" presStyleCnt="19"/>
      <dgm:spPr/>
      <dgm:t>
        <a:bodyPr/>
        <a:lstStyle/>
        <a:p>
          <a:endParaRPr lang="en-US"/>
        </a:p>
      </dgm:t>
    </dgm:pt>
    <dgm:pt modelId="{3D7C9D93-33C2-4083-A78E-CDD768415805}" type="pres">
      <dgm:prSet presAssocID="{2B5759F5-1D87-468D-8066-480B8F2DA4E2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48846FC2-1452-4088-A072-601F26FCE7A3}" type="pres">
      <dgm:prSet presAssocID="{2B5759F5-1D87-468D-8066-480B8F2DA4E2}" presName="rootComposite" presStyleCnt="0"/>
      <dgm:spPr/>
      <dgm:t>
        <a:bodyPr/>
        <a:lstStyle/>
        <a:p>
          <a:endParaRPr lang="en-US"/>
        </a:p>
      </dgm:t>
    </dgm:pt>
    <dgm:pt modelId="{8AA771BA-58DD-44EA-BA1D-919552BE0EF2}" type="pres">
      <dgm:prSet presAssocID="{2B5759F5-1D87-468D-8066-480B8F2DA4E2}" presName="rootText" presStyleLbl="node3" presStyleIdx="8" presStyleCnt="19" custScaleX="215645" custScaleY="149728" custLinFactNeighborX="-19699" custLinFactNeighborY="-301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04DC75C-D184-40DD-9EDC-8C4643517BCA}" type="pres">
      <dgm:prSet presAssocID="{2B5759F5-1D87-468D-8066-480B8F2DA4E2}" presName="rootConnector" presStyleLbl="node3" presStyleIdx="8" presStyleCnt="19"/>
      <dgm:spPr/>
      <dgm:t>
        <a:bodyPr/>
        <a:lstStyle/>
        <a:p>
          <a:endParaRPr lang="en-US"/>
        </a:p>
      </dgm:t>
    </dgm:pt>
    <dgm:pt modelId="{4448E424-2730-4F21-A7C6-4217E5B0F5EE}" type="pres">
      <dgm:prSet presAssocID="{2B5759F5-1D87-468D-8066-480B8F2DA4E2}" presName="hierChild4" presStyleCnt="0"/>
      <dgm:spPr/>
      <dgm:t>
        <a:bodyPr/>
        <a:lstStyle/>
        <a:p>
          <a:endParaRPr lang="en-US"/>
        </a:p>
      </dgm:t>
    </dgm:pt>
    <dgm:pt modelId="{13F93924-693D-41AE-AE07-CACD8D59DA6B}" type="pres">
      <dgm:prSet presAssocID="{2B5759F5-1D87-468D-8066-480B8F2DA4E2}" presName="hierChild5" presStyleCnt="0"/>
      <dgm:spPr/>
      <dgm:t>
        <a:bodyPr/>
        <a:lstStyle/>
        <a:p>
          <a:endParaRPr lang="en-US"/>
        </a:p>
      </dgm:t>
    </dgm:pt>
    <dgm:pt modelId="{939833AE-9835-41D0-9EED-48F16C2FA83C}" type="pres">
      <dgm:prSet presAssocID="{C748847C-2C9E-4C7B-9B1C-0481AB547745}" presName="Name37" presStyleLbl="parChTrans1D3" presStyleIdx="9" presStyleCnt="19"/>
      <dgm:spPr/>
      <dgm:t>
        <a:bodyPr/>
        <a:lstStyle/>
        <a:p>
          <a:endParaRPr lang="en-US"/>
        </a:p>
      </dgm:t>
    </dgm:pt>
    <dgm:pt modelId="{0F875993-4580-4B03-9E6F-891BB773EB9F}" type="pres">
      <dgm:prSet presAssocID="{8BE684BF-CD95-4C96-9648-29C858A4068B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FB03EFC-37B4-474A-AAF4-1FDAF0B8B078}" type="pres">
      <dgm:prSet presAssocID="{8BE684BF-CD95-4C96-9648-29C858A4068B}" presName="rootComposite" presStyleCnt="0"/>
      <dgm:spPr/>
      <dgm:t>
        <a:bodyPr/>
        <a:lstStyle/>
        <a:p>
          <a:endParaRPr lang="en-US"/>
        </a:p>
      </dgm:t>
    </dgm:pt>
    <dgm:pt modelId="{C8F2C35E-BE19-415A-9953-EF78F759DA12}" type="pres">
      <dgm:prSet presAssocID="{8BE684BF-CD95-4C96-9648-29C858A4068B}" presName="rootText" presStyleLbl="node3" presStyleIdx="9" presStyleCnt="19" custScaleX="213813" custScaleY="232526" custLinFactNeighborX="-19838" custLinFactNeighborY="-3541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174842-204C-4612-94DE-E8408E5D1922}" type="pres">
      <dgm:prSet presAssocID="{8BE684BF-CD95-4C96-9648-29C858A4068B}" presName="rootConnector" presStyleLbl="node3" presStyleIdx="9" presStyleCnt="19"/>
      <dgm:spPr/>
      <dgm:t>
        <a:bodyPr/>
        <a:lstStyle/>
        <a:p>
          <a:endParaRPr lang="en-US"/>
        </a:p>
      </dgm:t>
    </dgm:pt>
    <dgm:pt modelId="{AE6C59C1-0A99-43AD-930A-BD288B8F19CE}" type="pres">
      <dgm:prSet presAssocID="{8BE684BF-CD95-4C96-9648-29C858A4068B}" presName="hierChild4" presStyleCnt="0"/>
      <dgm:spPr/>
      <dgm:t>
        <a:bodyPr/>
        <a:lstStyle/>
        <a:p>
          <a:endParaRPr lang="en-US"/>
        </a:p>
      </dgm:t>
    </dgm:pt>
    <dgm:pt modelId="{98E111A5-00C8-41E9-9E72-C1098A7650F3}" type="pres">
      <dgm:prSet presAssocID="{8BE684BF-CD95-4C96-9648-29C858A4068B}" presName="hierChild5" presStyleCnt="0"/>
      <dgm:spPr/>
      <dgm:t>
        <a:bodyPr/>
        <a:lstStyle/>
        <a:p>
          <a:endParaRPr lang="en-US"/>
        </a:p>
      </dgm:t>
    </dgm:pt>
    <dgm:pt modelId="{6E20075E-0DAE-4A40-886F-BDA2378BA766}" type="pres">
      <dgm:prSet presAssocID="{8D3DD9FE-52D1-48BD-9D15-948C13C69D4F}" presName="Name37" presStyleLbl="parChTrans1D3" presStyleIdx="10" presStyleCnt="19"/>
      <dgm:spPr/>
      <dgm:t>
        <a:bodyPr/>
        <a:lstStyle/>
        <a:p>
          <a:endParaRPr lang="en-US"/>
        </a:p>
      </dgm:t>
    </dgm:pt>
    <dgm:pt modelId="{73C89B58-F055-49C1-A3DD-266E54BA0B93}" type="pres">
      <dgm:prSet presAssocID="{FDA4D0C5-7D22-4760-A5DC-16ED45EE68D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A781365-A74B-4F7C-898B-8CF368E8E6AF}" type="pres">
      <dgm:prSet presAssocID="{FDA4D0C5-7D22-4760-A5DC-16ED45EE68D4}" presName="rootComposite" presStyleCnt="0"/>
      <dgm:spPr/>
      <dgm:t>
        <a:bodyPr/>
        <a:lstStyle/>
        <a:p>
          <a:endParaRPr lang="en-US"/>
        </a:p>
      </dgm:t>
    </dgm:pt>
    <dgm:pt modelId="{5B5F62A4-F5CF-48BB-9F98-A40224351E1D}" type="pres">
      <dgm:prSet presAssocID="{FDA4D0C5-7D22-4760-A5DC-16ED45EE68D4}" presName="rootText" presStyleLbl="node3" presStyleIdx="10" presStyleCnt="19" custScaleX="212876" custScaleY="160734" custLinFactNeighborX="-18383" custLinFactNeighborY="-4085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2526BE2-3E99-4E89-A85C-DAE4F322F68B}" type="pres">
      <dgm:prSet presAssocID="{FDA4D0C5-7D22-4760-A5DC-16ED45EE68D4}" presName="rootConnector" presStyleLbl="node3" presStyleIdx="10" presStyleCnt="19"/>
      <dgm:spPr/>
      <dgm:t>
        <a:bodyPr/>
        <a:lstStyle/>
        <a:p>
          <a:endParaRPr lang="en-US"/>
        </a:p>
      </dgm:t>
    </dgm:pt>
    <dgm:pt modelId="{8B4D5AC7-0789-4375-BD53-3EEB582D6A15}" type="pres">
      <dgm:prSet presAssocID="{FDA4D0C5-7D22-4760-A5DC-16ED45EE68D4}" presName="hierChild4" presStyleCnt="0"/>
      <dgm:spPr/>
      <dgm:t>
        <a:bodyPr/>
        <a:lstStyle/>
        <a:p>
          <a:endParaRPr lang="en-US"/>
        </a:p>
      </dgm:t>
    </dgm:pt>
    <dgm:pt modelId="{68F41380-1F28-4C92-A667-8A1120B5F6C5}" type="pres">
      <dgm:prSet presAssocID="{FDA4D0C5-7D22-4760-A5DC-16ED45EE68D4}" presName="hierChild5" presStyleCnt="0"/>
      <dgm:spPr/>
      <dgm:t>
        <a:bodyPr/>
        <a:lstStyle/>
        <a:p>
          <a:endParaRPr lang="en-US"/>
        </a:p>
      </dgm:t>
    </dgm:pt>
    <dgm:pt modelId="{D599E61C-10F9-40FD-8001-DC5A3E0068DA}" type="pres">
      <dgm:prSet presAssocID="{01E8F23B-A136-4A0A-B7D6-6126DD9BCD89}" presName="Name37" presStyleLbl="parChTrans1D3" presStyleIdx="11" presStyleCnt="19"/>
      <dgm:spPr/>
      <dgm:t>
        <a:bodyPr/>
        <a:lstStyle/>
        <a:p>
          <a:endParaRPr lang="en-US"/>
        </a:p>
      </dgm:t>
    </dgm:pt>
    <dgm:pt modelId="{C54566E2-E460-4994-940C-8C625A67B1AF}" type="pres">
      <dgm:prSet presAssocID="{D70D2F5F-C8FD-48B3-8E12-0C26FB33A30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B4C3E722-9ACD-4B84-AE0D-B00390135CCC}" type="pres">
      <dgm:prSet presAssocID="{D70D2F5F-C8FD-48B3-8E12-0C26FB33A30E}" presName="rootComposite" presStyleCnt="0"/>
      <dgm:spPr/>
      <dgm:t>
        <a:bodyPr/>
        <a:lstStyle/>
        <a:p>
          <a:endParaRPr lang="en-US"/>
        </a:p>
      </dgm:t>
    </dgm:pt>
    <dgm:pt modelId="{B7D821E3-1D2A-4880-B28B-5DE74BB2BB6A}" type="pres">
      <dgm:prSet presAssocID="{D70D2F5F-C8FD-48B3-8E12-0C26FB33A30E}" presName="rootText" presStyleLbl="node3" presStyleIdx="11" presStyleCnt="19" custScaleX="211941" custScaleY="295459" custLinFactNeighborX="-19079" custLinFactNeighborY="-4429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9B83856-0A55-4D24-8A83-44DB210E1911}" type="pres">
      <dgm:prSet presAssocID="{D70D2F5F-C8FD-48B3-8E12-0C26FB33A30E}" presName="rootConnector" presStyleLbl="node3" presStyleIdx="11" presStyleCnt="19"/>
      <dgm:spPr/>
      <dgm:t>
        <a:bodyPr/>
        <a:lstStyle/>
        <a:p>
          <a:endParaRPr lang="en-US"/>
        </a:p>
      </dgm:t>
    </dgm:pt>
    <dgm:pt modelId="{DEB40AF4-9F01-4DD3-9ED1-FFBE12A894EA}" type="pres">
      <dgm:prSet presAssocID="{D70D2F5F-C8FD-48B3-8E12-0C26FB33A30E}" presName="hierChild4" presStyleCnt="0"/>
      <dgm:spPr/>
      <dgm:t>
        <a:bodyPr/>
        <a:lstStyle/>
        <a:p>
          <a:endParaRPr lang="en-US"/>
        </a:p>
      </dgm:t>
    </dgm:pt>
    <dgm:pt modelId="{E6AC9430-99DF-40FC-93D9-8981E708499B}" type="pres">
      <dgm:prSet presAssocID="{D70D2F5F-C8FD-48B3-8E12-0C26FB33A30E}" presName="hierChild5" presStyleCnt="0"/>
      <dgm:spPr/>
      <dgm:t>
        <a:bodyPr/>
        <a:lstStyle/>
        <a:p>
          <a:endParaRPr lang="en-US"/>
        </a:p>
      </dgm:t>
    </dgm:pt>
    <dgm:pt modelId="{D8760A15-8968-4227-A7F6-4C8E4FD1FA21}" type="pres">
      <dgm:prSet presAssocID="{E79622DE-5CB5-424C-963D-30175C95CD76}" presName="hierChild5" presStyleCnt="0"/>
      <dgm:spPr/>
      <dgm:t>
        <a:bodyPr/>
        <a:lstStyle/>
        <a:p>
          <a:endParaRPr lang="en-US"/>
        </a:p>
      </dgm:t>
    </dgm:pt>
    <dgm:pt modelId="{E29BB10E-DE68-416D-A7B7-67EBC67E370A}" type="pres">
      <dgm:prSet presAssocID="{952EDD19-806B-4B84-9F3B-D17148AEC3B7}" presName="Name37" presStyleLbl="parChTrans1D2" presStyleIdx="3" presStyleCnt="6"/>
      <dgm:spPr/>
      <dgm:t>
        <a:bodyPr/>
        <a:lstStyle/>
        <a:p>
          <a:endParaRPr lang="en-US"/>
        </a:p>
      </dgm:t>
    </dgm:pt>
    <dgm:pt modelId="{FFBCB14D-EA11-48A8-9731-459450F91513}" type="pres">
      <dgm:prSet presAssocID="{BDB0C515-9D5C-4734-A712-21ECC80E539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87D59009-5ACB-4025-9EE7-462589EFF0E7}" type="pres">
      <dgm:prSet presAssocID="{BDB0C515-9D5C-4734-A712-21ECC80E539E}" presName="rootComposite" presStyleCnt="0"/>
      <dgm:spPr/>
      <dgm:t>
        <a:bodyPr/>
        <a:lstStyle/>
        <a:p>
          <a:endParaRPr lang="en-US"/>
        </a:p>
      </dgm:t>
    </dgm:pt>
    <dgm:pt modelId="{AD6765E9-FB29-4A83-A981-2356A1DB3EA8}" type="pres">
      <dgm:prSet presAssocID="{BDB0C515-9D5C-4734-A712-21ECC80E539E}" presName="rootText" presStyleLbl="node2" presStyleIdx="3" presStyleCnt="5" custScaleX="235613" custScaleY="192242" custLinFactNeighborY="687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AAA1CE-B174-4D2C-AFF6-51C1AD0803BD}" type="pres">
      <dgm:prSet presAssocID="{BDB0C515-9D5C-4734-A712-21ECC80E539E}" presName="rootConnector" presStyleLbl="node2" presStyleIdx="3" presStyleCnt="5"/>
      <dgm:spPr/>
      <dgm:t>
        <a:bodyPr/>
        <a:lstStyle/>
        <a:p>
          <a:endParaRPr lang="en-US"/>
        </a:p>
      </dgm:t>
    </dgm:pt>
    <dgm:pt modelId="{BC3F6468-3448-4992-A33C-DC2AE7938E60}" type="pres">
      <dgm:prSet presAssocID="{BDB0C515-9D5C-4734-A712-21ECC80E539E}" presName="hierChild4" presStyleCnt="0"/>
      <dgm:spPr/>
      <dgm:t>
        <a:bodyPr/>
        <a:lstStyle/>
        <a:p>
          <a:endParaRPr lang="en-US"/>
        </a:p>
      </dgm:t>
    </dgm:pt>
    <dgm:pt modelId="{CDBBA4DD-D19F-4955-9CCC-DA620F06D67C}" type="pres">
      <dgm:prSet presAssocID="{38434216-0853-488D-9769-981A3AEE11C7}" presName="Name37" presStyleLbl="parChTrans1D3" presStyleIdx="12" presStyleCnt="19"/>
      <dgm:spPr/>
      <dgm:t>
        <a:bodyPr/>
        <a:lstStyle/>
        <a:p>
          <a:endParaRPr lang="en-US"/>
        </a:p>
      </dgm:t>
    </dgm:pt>
    <dgm:pt modelId="{9279614B-452B-4E9F-8693-ECF163D1B4AD}" type="pres">
      <dgm:prSet presAssocID="{627E2337-5043-4B87-A9DD-59CA8343012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13C74D9C-45DD-4463-BAED-9D489ADA4C8C}" type="pres">
      <dgm:prSet presAssocID="{627E2337-5043-4B87-A9DD-59CA8343012E}" presName="rootComposite" presStyleCnt="0"/>
      <dgm:spPr/>
      <dgm:t>
        <a:bodyPr/>
        <a:lstStyle/>
        <a:p>
          <a:endParaRPr lang="en-US"/>
        </a:p>
      </dgm:t>
    </dgm:pt>
    <dgm:pt modelId="{09E33D12-D772-4BAB-9E1E-956446F8E086}" type="pres">
      <dgm:prSet presAssocID="{627E2337-5043-4B87-A9DD-59CA8343012E}" presName="rootText" presStyleLbl="node3" presStyleIdx="12" presStyleCnt="19" custScaleX="186860" custScaleY="249765" custLinFactNeighborX="-68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A1C37BB-6448-4890-88EA-3B577D8AC340}" type="pres">
      <dgm:prSet presAssocID="{627E2337-5043-4B87-A9DD-59CA8343012E}" presName="rootConnector" presStyleLbl="node3" presStyleIdx="12" presStyleCnt="19"/>
      <dgm:spPr/>
      <dgm:t>
        <a:bodyPr/>
        <a:lstStyle/>
        <a:p>
          <a:endParaRPr lang="en-US"/>
        </a:p>
      </dgm:t>
    </dgm:pt>
    <dgm:pt modelId="{8FC5F3A1-F9F9-470A-930F-11B46B84DDBE}" type="pres">
      <dgm:prSet presAssocID="{627E2337-5043-4B87-A9DD-59CA8343012E}" presName="hierChild4" presStyleCnt="0"/>
      <dgm:spPr/>
      <dgm:t>
        <a:bodyPr/>
        <a:lstStyle/>
        <a:p>
          <a:endParaRPr lang="en-US"/>
        </a:p>
      </dgm:t>
    </dgm:pt>
    <dgm:pt modelId="{BC04054A-7E79-48AA-A0CA-7EFEB3EF6348}" type="pres">
      <dgm:prSet presAssocID="{627E2337-5043-4B87-A9DD-59CA8343012E}" presName="hierChild5" presStyleCnt="0"/>
      <dgm:spPr/>
      <dgm:t>
        <a:bodyPr/>
        <a:lstStyle/>
        <a:p>
          <a:endParaRPr lang="en-US"/>
        </a:p>
      </dgm:t>
    </dgm:pt>
    <dgm:pt modelId="{058B3785-456F-403D-ADA5-617891F548F4}" type="pres">
      <dgm:prSet presAssocID="{83A90277-B03B-4FA3-A6E9-30E481A12A26}" presName="Name37" presStyleLbl="parChTrans1D3" presStyleIdx="13" presStyleCnt="19"/>
      <dgm:spPr/>
      <dgm:t>
        <a:bodyPr/>
        <a:lstStyle/>
        <a:p>
          <a:endParaRPr lang="en-US"/>
        </a:p>
      </dgm:t>
    </dgm:pt>
    <dgm:pt modelId="{EAA1E80C-A290-483B-9B71-E3A9356378D9}" type="pres">
      <dgm:prSet presAssocID="{2F1726B4-3410-4ED6-B55D-765D2BE7942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C3D17B5F-EB0C-46D7-A133-FAC20BB12C3B}" type="pres">
      <dgm:prSet presAssocID="{2F1726B4-3410-4ED6-B55D-765D2BE79424}" presName="rootComposite" presStyleCnt="0"/>
      <dgm:spPr/>
      <dgm:t>
        <a:bodyPr/>
        <a:lstStyle/>
        <a:p>
          <a:endParaRPr lang="en-US"/>
        </a:p>
      </dgm:t>
    </dgm:pt>
    <dgm:pt modelId="{5BFB0F5A-61A7-4951-A9F2-7D94C8C4BBA5}" type="pres">
      <dgm:prSet presAssocID="{2F1726B4-3410-4ED6-B55D-765D2BE79424}" presName="rootText" presStyleLbl="node3" presStyleIdx="13" presStyleCnt="19" custScaleX="191308" custScaleY="296236" custLinFactNeighborX="-516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7823353-B14B-45E5-80FD-A33950A8A4E3}" type="pres">
      <dgm:prSet presAssocID="{2F1726B4-3410-4ED6-B55D-765D2BE79424}" presName="rootConnector" presStyleLbl="node3" presStyleIdx="13" presStyleCnt="19"/>
      <dgm:spPr/>
      <dgm:t>
        <a:bodyPr/>
        <a:lstStyle/>
        <a:p>
          <a:endParaRPr lang="en-US"/>
        </a:p>
      </dgm:t>
    </dgm:pt>
    <dgm:pt modelId="{A3672A72-8C55-432B-AE93-519EBD50401E}" type="pres">
      <dgm:prSet presAssocID="{2F1726B4-3410-4ED6-B55D-765D2BE79424}" presName="hierChild4" presStyleCnt="0"/>
      <dgm:spPr/>
      <dgm:t>
        <a:bodyPr/>
        <a:lstStyle/>
        <a:p>
          <a:endParaRPr lang="en-US"/>
        </a:p>
      </dgm:t>
    </dgm:pt>
    <dgm:pt modelId="{4E1FA9D9-0BBA-4385-B961-8536106D78F5}" type="pres">
      <dgm:prSet presAssocID="{2F1726B4-3410-4ED6-B55D-765D2BE79424}" presName="hierChild5" presStyleCnt="0"/>
      <dgm:spPr/>
      <dgm:t>
        <a:bodyPr/>
        <a:lstStyle/>
        <a:p>
          <a:endParaRPr lang="en-US"/>
        </a:p>
      </dgm:t>
    </dgm:pt>
    <dgm:pt modelId="{7A0C8777-1698-4E36-A9BE-918B80CF7889}" type="pres">
      <dgm:prSet presAssocID="{B0F09BC4-1D73-4EA5-9D91-96FCA886BB3A}" presName="Name37" presStyleLbl="parChTrans1D3" presStyleIdx="14" presStyleCnt="19"/>
      <dgm:spPr/>
      <dgm:t>
        <a:bodyPr/>
        <a:lstStyle/>
        <a:p>
          <a:endParaRPr lang="en-US"/>
        </a:p>
      </dgm:t>
    </dgm:pt>
    <dgm:pt modelId="{0674F9F2-10A9-42AA-82B2-C1264B5958EC}" type="pres">
      <dgm:prSet presAssocID="{F0EE3387-5E12-4A71-9E4D-BC6061B8920D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4DEAE93-4BB4-459A-A814-466E99D47767}" type="pres">
      <dgm:prSet presAssocID="{F0EE3387-5E12-4A71-9E4D-BC6061B8920D}" presName="rootComposite" presStyleCnt="0"/>
      <dgm:spPr/>
      <dgm:t>
        <a:bodyPr/>
        <a:lstStyle/>
        <a:p>
          <a:endParaRPr lang="en-US"/>
        </a:p>
      </dgm:t>
    </dgm:pt>
    <dgm:pt modelId="{0955752D-A057-479B-824C-38D7F8355E9D}" type="pres">
      <dgm:prSet presAssocID="{F0EE3387-5E12-4A71-9E4D-BC6061B8920D}" presName="rootText" presStyleLbl="node3" presStyleIdx="14" presStyleCnt="19" custScaleX="205242" custScaleY="242906" custLinFactNeighborX="-936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254FC22-F60E-42A8-8BCD-EB3F497D2352}" type="pres">
      <dgm:prSet presAssocID="{F0EE3387-5E12-4A71-9E4D-BC6061B8920D}" presName="rootConnector" presStyleLbl="node3" presStyleIdx="14" presStyleCnt="19"/>
      <dgm:spPr/>
      <dgm:t>
        <a:bodyPr/>
        <a:lstStyle/>
        <a:p>
          <a:endParaRPr lang="en-US"/>
        </a:p>
      </dgm:t>
    </dgm:pt>
    <dgm:pt modelId="{63DD1538-0E02-402B-B3D4-632D4B606454}" type="pres">
      <dgm:prSet presAssocID="{F0EE3387-5E12-4A71-9E4D-BC6061B8920D}" presName="hierChild4" presStyleCnt="0"/>
      <dgm:spPr/>
      <dgm:t>
        <a:bodyPr/>
        <a:lstStyle/>
        <a:p>
          <a:endParaRPr lang="en-US"/>
        </a:p>
      </dgm:t>
    </dgm:pt>
    <dgm:pt modelId="{AC90AFB6-B620-4729-9E91-02559CF5E150}" type="pres">
      <dgm:prSet presAssocID="{F0EE3387-5E12-4A71-9E4D-BC6061B8920D}" presName="hierChild5" presStyleCnt="0"/>
      <dgm:spPr/>
      <dgm:t>
        <a:bodyPr/>
        <a:lstStyle/>
        <a:p>
          <a:endParaRPr lang="en-US"/>
        </a:p>
      </dgm:t>
    </dgm:pt>
    <dgm:pt modelId="{C15ECA1E-BE86-4286-BA1C-0F9D1A5315CE}" type="pres">
      <dgm:prSet presAssocID="{4596B4C9-196E-402E-81FD-5DCDEF974DDA}" presName="Name37" presStyleLbl="parChTrans1D3" presStyleIdx="15" presStyleCnt="19"/>
      <dgm:spPr/>
      <dgm:t>
        <a:bodyPr/>
        <a:lstStyle/>
        <a:p>
          <a:endParaRPr lang="en-US"/>
        </a:p>
      </dgm:t>
    </dgm:pt>
    <dgm:pt modelId="{9F6413BC-D9CF-4ABB-83B8-D0788F4B3FC6}" type="pres">
      <dgm:prSet presAssocID="{597427A3-86AE-4922-8BD3-D7933B3D491A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A80F65B1-41D8-4489-AEBC-B8C4C22C9478}" type="pres">
      <dgm:prSet presAssocID="{597427A3-86AE-4922-8BD3-D7933B3D491A}" presName="rootComposite" presStyleCnt="0"/>
      <dgm:spPr/>
      <dgm:t>
        <a:bodyPr/>
        <a:lstStyle/>
        <a:p>
          <a:endParaRPr lang="en-US"/>
        </a:p>
      </dgm:t>
    </dgm:pt>
    <dgm:pt modelId="{B9DBD5EC-40B2-4F8C-9591-ACA64256B11A}" type="pres">
      <dgm:prSet presAssocID="{597427A3-86AE-4922-8BD3-D7933B3D491A}" presName="rootText" presStyleLbl="node3" presStyleIdx="15" presStyleCnt="19" custScaleX="201704" custScaleY="224110" custLinFactNeighborX="-11978" custLinFactNeighborY="31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F9088AF-0C29-4874-8F01-2C7341133339}" type="pres">
      <dgm:prSet presAssocID="{597427A3-86AE-4922-8BD3-D7933B3D491A}" presName="rootConnector" presStyleLbl="node3" presStyleIdx="15" presStyleCnt="19"/>
      <dgm:spPr/>
      <dgm:t>
        <a:bodyPr/>
        <a:lstStyle/>
        <a:p>
          <a:endParaRPr lang="en-US"/>
        </a:p>
      </dgm:t>
    </dgm:pt>
    <dgm:pt modelId="{7B20BBE8-750C-472A-8B86-06DE8A6ABE8F}" type="pres">
      <dgm:prSet presAssocID="{597427A3-86AE-4922-8BD3-D7933B3D491A}" presName="hierChild4" presStyleCnt="0"/>
      <dgm:spPr/>
      <dgm:t>
        <a:bodyPr/>
        <a:lstStyle/>
        <a:p>
          <a:endParaRPr lang="en-US"/>
        </a:p>
      </dgm:t>
    </dgm:pt>
    <dgm:pt modelId="{B8BB873E-43EA-4993-BAC2-1CBC4B19F9D6}" type="pres">
      <dgm:prSet presAssocID="{597427A3-86AE-4922-8BD3-D7933B3D491A}" presName="hierChild5" presStyleCnt="0"/>
      <dgm:spPr/>
      <dgm:t>
        <a:bodyPr/>
        <a:lstStyle/>
        <a:p>
          <a:endParaRPr lang="en-US"/>
        </a:p>
      </dgm:t>
    </dgm:pt>
    <dgm:pt modelId="{DA6623E3-9EDE-481F-BB84-9443990F23BE}" type="pres">
      <dgm:prSet presAssocID="{F100FD4B-C2BB-4CB0-A257-5771E2FD7B62}" presName="Name37" presStyleLbl="parChTrans1D3" presStyleIdx="16" presStyleCnt="19"/>
      <dgm:spPr/>
      <dgm:t>
        <a:bodyPr/>
        <a:lstStyle/>
        <a:p>
          <a:endParaRPr lang="en-US"/>
        </a:p>
      </dgm:t>
    </dgm:pt>
    <dgm:pt modelId="{59A70E06-21A3-4163-A4D5-2C0A1C03A721}" type="pres">
      <dgm:prSet presAssocID="{A7D8E1A4-197B-4C18-B6F1-1E6E577CEB91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61C7D1E-2ED6-4E94-8CAF-394B881C5665}" type="pres">
      <dgm:prSet presAssocID="{A7D8E1A4-197B-4C18-B6F1-1E6E577CEB91}" presName="rootComposite" presStyleCnt="0"/>
      <dgm:spPr/>
      <dgm:t>
        <a:bodyPr/>
        <a:lstStyle/>
        <a:p>
          <a:endParaRPr lang="en-US"/>
        </a:p>
      </dgm:t>
    </dgm:pt>
    <dgm:pt modelId="{7AEF87FB-755D-4D2F-AB5D-C0AC3621ACCF}" type="pres">
      <dgm:prSet presAssocID="{A7D8E1A4-197B-4C18-B6F1-1E6E577CEB91}" presName="rootText" presStyleLbl="node3" presStyleIdx="16" presStyleCnt="19" custScaleX="198781" custScaleY="178350" custLinFactNeighborX="-689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50E85E3-842D-4C28-89B6-CE6D7FB90411}" type="pres">
      <dgm:prSet presAssocID="{A7D8E1A4-197B-4C18-B6F1-1E6E577CEB91}" presName="rootConnector" presStyleLbl="node3" presStyleIdx="16" presStyleCnt="19"/>
      <dgm:spPr/>
      <dgm:t>
        <a:bodyPr/>
        <a:lstStyle/>
        <a:p>
          <a:endParaRPr lang="en-US"/>
        </a:p>
      </dgm:t>
    </dgm:pt>
    <dgm:pt modelId="{87E21625-EDF5-43CF-BD5B-2F768BAA068A}" type="pres">
      <dgm:prSet presAssocID="{A7D8E1A4-197B-4C18-B6F1-1E6E577CEB91}" presName="hierChild4" presStyleCnt="0"/>
      <dgm:spPr/>
      <dgm:t>
        <a:bodyPr/>
        <a:lstStyle/>
        <a:p>
          <a:endParaRPr lang="en-US"/>
        </a:p>
      </dgm:t>
    </dgm:pt>
    <dgm:pt modelId="{552199FB-A993-4194-8FBB-1A5B4F4F4F2E}" type="pres">
      <dgm:prSet presAssocID="{A7D8E1A4-197B-4C18-B6F1-1E6E577CEB91}" presName="hierChild5" presStyleCnt="0"/>
      <dgm:spPr/>
      <dgm:t>
        <a:bodyPr/>
        <a:lstStyle/>
        <a:p>
          <a:endParaRPr lang="en-US"/>
        </a:p>
      </dgm:t>
    </dgm:pt>
    <dgm:pt modelId="{276C07AE-7037-4D72-9F76-8A900A71B516}" type="pres">
      <dgm:prSet presAssocID="{BDB0C515-9D5C-4734-A712-21ECC80E539E}" presName="hierChild5" presStyleCnt="0"/>
      <dgm:spPr/>
      <dgm:t>
        <a:bodyPr/>
        <a:lstStyle/>
        <a:p>
          <a:endParaRPr lang="en-US"/>
        </a:p>
      </dgm:t>
    </dgm:pt>
    <dgm:pt modelId="{70ADF3A9-CB82-4B78-B92D-84DC64F59025}" type="pres">
      <dgm:prSet presAssocID="{A36A6439-5195-4202-8B9D-4B2C8D4E7DB0}" presName="Name37" presStyleLbl="parChTrans1D2" presStyleIdx="4" presStyleCnt="6"/>
      <dgm:spPr/>
      <dgm:t>
        <a:bodyPr/>
        <a:lstStyle/>
        <a:p>
          <a:endParaRPr lang="en-US"/>
        </a:p>
      </dgm:t>
    </dgm:pt>
    <dgm:pt modelId="{FC14999F-F820-4704-AC3E-F2D0B4E18C25}" type="pres">
      <dgm:prSet presAssocID="{051A5CD2-9DDE-4A36-B992-60C27D32FF64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EE5D3B8F-D156-4213-9D52-D786D3AA56E4}" type="pres">
      <dgm:prSet presAssocID="{051A5CD2-9DDE-4A36-B992-60C27D32FF64}" presName="rootComposite" presStyleCnt="0"/>
      <dgm:spPr/>
      <dgm:t>
        <a:bodyPr/>
        <a:lstStyle/>
        <a:p>
          <a:endParaRPr lang="en-US"/>
        </a:p>
      </dgm:t>
    </dgm:pt>
    <dgm:pt modelId="{F813C7D2-CB90-4426-A4B1-85334A9EAC1D}" type="pres">
      <dgm:prSet presAssocID="{051A5CD2-9DDE-4A36-B992-60C27D32FF64}" presName="rootText" presStyleLbl="node2" presStyleIdx="4" presStyleCnt="5" custScaleX="287022" custScaleY="207256" custLinFactNeighborX="2138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4D2BB5A-1959-4C36-8FBA-E6750CEEF6F2}" type="pres">
      <dgm:prSet presAssocID="{051A5CD2-9DDE-4A36-B992-60C27D32FF64}" presName="rootConnector" presStyleLbl="node2" presStyleIdx="4" presStyleCnt="5"/>
      <dgm:spPr/>
      <dgm:t>
        <a:bodyPr/>
        <a:lstStyle/>
        <a:p>
          <a:endParaRPr lang="en-US"/>
        </a:p>
      </dgm:t>
    </dgm:pt>
    <dgm:pt modelId="{659D3AF9-0FC3-4F31-A86A-6BDECEEC634E}" type="pres">
      <dgm:prSet presAssocID="{051A5CD2-9DDE-4A36-B992-60C27D32FF64}" presName="hierChild4" presStyleCnt="0"/>
      <dgm:spPr/>
      <dgm:t>
        <a:bodyPr/>
        <a:lstStyle/>
        <a:p>
          <a:endParaRPr lang="en-US"/>
        </a:p>
      </dgm:t>
    </dgm:pt>
    <dgm:pt modelId="{5371B491-AA35-4913-BDC2-B4F260D7102D}" type="pres">
      <dgm:prSet presAssocID="{14CC2CBE-225A-41DB-9E00-E0C62ED6AE6D}" presName="Name37" presStyleLbl="parChTrans1D3" presStyleIdx="17" presStyleCnt="19"/>
      <dgm:spPr/>
      <dgm:t>
        <a:bodyPr/>
        <a:lstStyle/>
        <a:p>
          <a:endParaRPr lang="en-US"/>
        </a:p>
      </dgm:t>
    </dgm:pt>
    <dgm:pt modelId="{49FD7DAE-359E-4931-8245-F513D50128C5}" type="pres">
      <dgm:prSet presAssocID="{A42D2226-9CA3-43F8-8BAB-EC0A112545B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9EBA0177-654D-4FD5-AF75-6773A58162B6}" type="pres">
      <dgm:prSet presAssocID="{A42D2226-9CA3-43F8-8BAB-EC0A112545BE}" presName="rootComposite" presStyleCnt="0"/>
      <dgm:spPr/>
      <dgm:t>
        <a:bodyPr/>
        <a:lstStyle/>
        <a:p>
          <a:endParaRPr lang="en-US"/>
        </a:p>
      </dgm:t>
    </dgm:pt>
    <dgm:pt modelId="{567B5488-7B17-45DA-BA5A-A06DEC9561AC}" type="pres">
      <dgm:prSet presAssocID="{A42D2226-9CA3-43F8-8BAB-EC0A112545BE}" presName="rootText" presStyleLbl="node3" presStyleIdx="17" presStyleCnt="19" custScaleX="267462" custScaleY="15413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E88A826-31DC-4D77-8260-FA29A3294850}" type="pres">
      <dgm:prSet presAssocID="{A42D2226-9CA3-43F8-8BAB-EC0A112545BE}" presName="rootConnector" presStyleLbl="node3" presStyleIdx="17" presStyleCnt="19"/>
      <dgm:spPr/>
      <dgm:t>
        <a:bodyPr/>
        <a:lstStyle/>
        <a:p>
          <a:endParaRPr lang="en-US"/>
        </a:p>
      </dgm:t>
    </dgm:pt>
    <dgm:pt modelId="{D3246F4A-D05C-4818-BC69-635F224AC842}" type="pres">
      <dgm:prSet presAssocID="{A42D2226-9CA3-43F8-8BAB-EC0A112545BE}" presName="hierChild4" presStyleCnt="0"/>
      <dgm:spPr/>
      <dgm:t>
        <a:bodyPr/>
        <a:lstStyle/>
        <a:p>
          <a:endParaRPr lang="en-US"/>
        </a:p>
      </dgm:t>
    </dgm:pt>
    <dgm:pt modelId="{F141831F-90C4-424C-BFE9-2EDC4E5F51FD}" type="pres">
      <dgm:prSet presAssocID="{A42D2226-9CA3-43F8-8BAB-EC0A112545BE}" presName="hierChild5" presStyleCnt="0"/>
      <dgm:spPr/>
      <dgm:t>
        <a:bodyPr/>
        <a:lstStyle/>
        <a:p>
          <a:endParaRPr lang="en-US"/>
        </a:p>
      </dgm:t>
    </dgm:pt>
    <dgm:pt modelId="{FC913320-2724-4B02-A0AB-7AA4189BB1A5}" type="pres">
      <dgm:prSet presAssocID="{862AB214-8194-4DB4-B38C-CD3B7AF697D6}" presName="Name37" presStyleLbl="parChTrans1D3" presStyleIdx="18" presStyleCnt="19"/>
      <dgm:spPr/>
      <dgm:t>
        <a:bodyPr/>
        <a:lstStyle/>
        <a:p>
          <a:endParaRPr lang="en-US"/>
        </a:p>
      </dgm:t>
    </dgm:pt>
    <dgm:pt modelId="{D073F40F-5BD8-4105-9B77-1EE935876328}" type="pres">
      <dgm:prSet presAssocID="{2F1D279D-C5F7-4B9E-A0B6-B6C6A9E531EE}" presName="hierRoot2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FB429569-6BA8-4228-8FAB-C4D2D8E4422F}" type="pres">
      <dgm:prSet presAssocID="{2F1D279D-C5F7-4B9E-A0B6-B6C6A9E531EE}" presName="rootComposite" presStyleCnt="0"/>
      <dgm:spPr/>
      <dgm:t>
        <a:bodyPr/>
        <a:lstStyle/>
        <a:p>
          <a:endParaRPr lang="en-US"/>
        </a:p>
      </dgm:t>
    </dgm:pt>
    <dgm:pt modelId="{B1AD45B4-9FFD-4A2B-A481-704993C7DE49}" type="pres">
      <dgm:prSet presAssocID="{2F1D279D-C5F7-4B9E-A0B6-B6C6A9E531EE}" presName="rootText" presStyleLbl="node3" presStyleIdx="18" presStyleCnt="19" custScaleX="253221" custScaleY="13894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9998C06-50FF-49FA-B2D9-93A33B7C5C8F}" type="pres">
      <dgm:prSet presAssocID="{2F1D279D-C5F7-4B9E-A0B6-B6C6A9E531EE}" presName="rootConnector" presStyleLbl="node3" presStyleIdx="18" presStyleCnt="19"/>
      <dgm:spPr/>
      <dgm:t>
        <a:bodyPr/>
        <a:lstStyle/>
        <a:p>
          <a:endParaRPr lang="en-US"/>
        </a:p>
      </dgm:t>
    </dgm:pt>
    <dgm:pt modelId="{DE5FB820-E24D-4178-845A-BA402E02607B}" type="pres">
      <dgm:prSet presAssocID="{2F1D279D-C5F7-4B9E-A0B6-B6C6A9E531EE}" presName="hierChild4" presStyleCnt="0"/>
      <dgm:spPr/>
      <dgm:t>
        <a:bodyPr/>
        <a:lstStyle/>
        <a:p>
          <a:endParaRPr lang="en-US"/>
        </a:p>
      </dgm:t>
    </dgm:pt>
    <dgm:pt modelId="{98F0FC5C-3194-4DC0-B7A4-5D896DF832C7}" type="pres">
      <dgm:prSet presAssocID="{2F1D279D-C5F7-4B9E-A0B6-B6C6A9E531EE}" presName="hierChild5" presStyleCnt="0"/>
      <dgm:spPr/>
      <dgm:t>
        <a:bodyPr/>
        <a:lstStyle/>
        <a:p>
          <a:endParaRPr lang="en-US"/>
        </a:p>
      </dgm:t>
    </dgm:pt>
    <dgm:pt modelId="{A6CB669E-66A3-4331-B4BE-5A60DE966B4E}" type="pres">
      <dgm:prSet presAssocID="{051A5CD2-9DDE-4A36-B992-60C27D32FF64}" presName="hierChild5" presStyleCnt="0"/>
      <dgm:spPr/>
      <dgm:t>
        <a:bodyPr/>
        <a:lstStyle/>
        <a:p>
          <a:endParaRPr lang="en-US"/>
        </a:p>
      </dgm:t>
    </dgm:pt>
    <dgm:pt modelId="{CE8663E4-F6D3-4209-8C6D-80D298473687}" type="pres">
      <dgm:prSet presAssocID="{EDFC6C6A-763B-4726-9CAB-96B45BB9CCA5}" presName="hierChild3" presStyleCnt="0"/>
      <dgm:spPr/>
      <dgm:t>
        <a:bodyPr/>
        <a:lstStyle/>
        <a:p>
          <a:endParaRPr lang="en-US"/>
        </a:p>
      </dgm:t>
    </dgm:pt>
    <dgm:pt modelId="{8A8B7C93-37E7-4885-8FCB-FCAD9FC8D78F}" type="pres">
      <dgm:prSet presAssocID="{4FA8581B-F9D0-495A-842F-33FC9909655D}" presName="Name111" presStyleLbl="parChTrans1D2" presStyleIdx="5" presStyleCnt="6"/>
      <dgm:spPr/>
      <dgm:t>
        <a:bodyPr/>
        <a:lstStyle/>
        <a:p>
          <a:endParaRPr lang="en-US"/>
        </a:p>
      </dgm:t>
    </dgm:pt>
    <dgm:pt modelId="{4DC5933A-C270-41CB-AAED-F5DAEFA02A03}" type="pres">
      <dgm:prSet presAssocID="{627D13F6-F93E-4CB6-B261-BB7F3922AD00}" presName="hierRoot3" presStyleCnt="0">
        <dgm:presLayoutVars>
          <dgm:hierBranch val="init"/>
        </dgm:presLayoutVars>
      </dgm:prSet>
      <dgm:spPr/>
      <dgm:t>
        <a:bodyPr/>
        <a:lstStyle/>
        <a:p>
          <a:endParaRPr lang="en-US"/>
        </a:p>
      </dgm:t>
    </dgm:pt>
    <dgm:pt modelId="{06F7A47E-47FA-4063-8A14-0473983E7728}" type="pres">
      <dgm:prSet presAssocID="{627D13F6-F93E-4CB6-B261-BB7F3922AD00}" presName="rootComposite3" presStyleCnt="0"/>
      <dgm:spPr/>
      <dgm:t>
        <a:bodyPr/>
        <a:lstStyle/>
        <a:p>
          <a:endParaRPr lang="en-US"/>
        </a:p>
      </dgm:t>
    </dgm:pt>
    <dgm:pt modelId="{A7C87052-572F-4EE9-BCFC-A167C1D1925E}" type="pres">
      <dgm:prSet presAssocID="{627D13F6-F93E-4CB6-B261-BB7F3922AD00}" presName="rootText3" presStyleLbl="asst1" presStyleIdx="0" presStyleCnt="1" custScaleX="372844" custScaleY="122215" custLinFactNeighborX="-11783" custLinFactNeighborY="-942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51595C-2F5D-4958-9BDE-AF5AF3E73C83}" type="pres">
      <dgm:prSet presAssocID="{627D13F6-F93E-4CB6-B261-BB7F3922AD00}" presName="rootConnector3" presStyleLbl="asst1" presStyleIdx="0" presStyleCnt="1"/>
      <dgm:spPr/>
      <dgm:t>
        <a:bodyPr/>
        <a:lstStyle/>
        <a:p>
          <a:endParaRPr lang="en-US"/>
        </a:p>
      </dgm:t>
    </dgm:pt>
    <dgm:pt modelId="{5E944BDD-177E-48E4-BB94-45BED925EFCA}" type="pres">
      <dgm:prSet presAssocID="{627D13F6-F93E-4CB6-B261-BB7F3922AD00}" presName="hierChild6" presStyleCnt="0"/>
      <dgm:spPr/>
      <dgm:t>
        <a:bodyPr/>
        <a:lstStyle/>
        <a:p>
          <a:endParaRPr lang="en-US"/>
        </a:p>
      </dgm:t>
    </dgm:pt>
    <dgm:pt modelId="{C0901AD2-0B18-4134-8144-70B7E2844FE0}" type="pres">
      <dgm:prSet presAssocID="{627D13F6-F93E-4CB6-B261-BB7F3922AD00}" presName="hierChild7" presStyleCnt="0"/>
      <dgm:spPr/>
      <dgm:t>
        <a:bodyPr/>
        <a:lstStyle/>
        <a:p>
          <a:endParaRPr lang="en-US"/>
        </a:p>
      </dgm:t>
    </dgm:pt>
  </dgm:ptLst>
  <dgm:cxnLst>
    <dgm:cxn modelId="{98A4EBA3-D15B-4708-8DE4-ACC5013191A9}" type="presOf" srcId="{AF2EA2AD-444C-4755-81D9-01960F7DD7B0}" destId="{5228A494-8637-4D4C-9285-874F9F64742C}" srcOrd="0" destOrd="0" presId="urn:microsoft.com/office/officeart/2005/8/layout/orgChart1"/>
    <dgm:cxn modelId="{F56E1010-4194-46EC-AFDE-34C3995C3C8A}" srcId="{BDB0C515-9D5C-4734-A712-21ECC80E539E}" destId="{627E2337-5043-4B87-A9DD-59CA8343012E}" srcOrd="0" destOrd="0" parTransId="{38434216-0853-488D-9769-981A3AEE11C7}" sibTransId="{63E071C4-3FF0-4CB9-9810-F339091CFEFE}"/>
    <dgm:cxn modelId="{3EDF5646-6069-4FEF-9878-8CEB71D783D4}" type="presOf" srcId="{7256931B-E8C0-4128-9276-68575E288912}" destId="{CE605876-7FFD-4701-ADE0-1FE9C0C70E33}" srcOrd="0" destOrd="0" presId="urn:microsoft.com/office/officeart/2005/8/layout/orgChart1"/>
    <dgm:cxn modelId="{331C7D38-B1EB-4595-BFA4-37DC4E2BBD2F}" type="presOf" srcId="{D70D2F5F-C8FD-48B3-8E12-0C26FB33A30E}" destId="{B7D821E3-1D2A-4880-B28B-5DE74BB2BB6A}" srcOrd="0" destOrd="0" presId="urn:microsoft.com/office/officeart/2005/8/layout/orgChart1"/>
    <dgm:cxn modelId="{F2FFF7D3-746C-44C0-BA03-CA804DFA1A10}" type="presOf" srcId="{5801F9F3-F525-41DE-85C7-520EAEE49675}" destId="{53149D8A-8815-4E81-A6A4-45B85FC76AA6}" srcOrd="0" destOrd="0" presId="urn:microsoft.com/office/officeart/2005/8/layout/orgChart1"/>
    <dgm:cxn modelId="{BBD5AE13-8467-4942-9679-DEF20F70EA67}" type="presOf" srcId="{C748847C-2C9E-4C7B-9B1C-0481AB547745}" destId="{939833AE-9835-41D0-9EED-48F16C2FA83C}" srcOrd="0" destOrd="0" presId="urn:microsoft.com/office/officeart/2005/8/layout/orgChart1"/>
    <dgm:cxn modelId="{F3AAA9C4-548D-4872-8EB3-AE948C6899B5}" type="presOf" srcId="{2028A676-6A5E-4496-9C6D-BB3954144F82}" destId="{BA84F8FA-B493-43DE-8CEE-43BFDFDD003F}" srcOrd="1" destOrd="0" presId="urn:microsoft.com/office/officeart/2005/8/layout/orgChart1"/>
    <dgm:cxn modelId="{CD692AC4-6734-4562-9829-AFDD0C516531}" type="presOf" srcId="{DFF14BB0-C705-41D0-892F-E99BAEC58CFB}" destId="{554AAEDB-C909-460B-B509-E2FB5DA1EF88}" srcOrd="1" destOrd="0" presId="urn:microsoft.com/office/officeart/2005/8/layout/orgChart1"/>
    <dgm:cxn modelId="{148F0E06-90DA-44B5-BE3C-5EFCD06A592D}" type="presOf" srcId="{14CC2CBE-225A-41DB-9E00-E0C62ED6AE6D}" destId="{5371B491-AA35-4913-BDC2-B4F260D7102D}" srcOrd="0" destOrd="0" presId="urn:microsoft.com/office/officeart/2005/8/layout/orgChart1"/>
    <dgm:cxn modelId="{A113A908-2B28-497E-AE75-EC8B98F49E48}" srcId="{BDB0C515-9D5C-4734-A712-21ECC80E539E}" destId="{F0EE3387-5E12-4A71-9E4D-BC6061B8920D}" srcOrd="2" destOrd="0" parTransId="{B0F09BC4-1D73-4EA5-9D91-96FCA886BB3A}" sibTransId="{E491D6FF-86E6-41C8-8A35-212B4F3E3983}"/>
    <dgm:cxn modelId="{070A205A-A702-4A7D-91C5-40CE336059B1}" type="presOf" srcId="{952EDD19-806B-4B84-9F3B-D17148AEC3B7}" destId="{E29BB10E-DE68-416D-A7B7-67EBC67E370A}" srcOrd="0" destOrd="0" presId="urn:microsoft.com/office/officeart/2005/8/layout/orgChart1"/>
    <dgm:cxn modelId="{23FDBDB5-08A4-49C4-99E0-D3E997620BC3}" type="presOf" srcId="{A36A6439-5195-4202-8B9D-4B2C8D4E7DB0}" destId="{70ADF3A9-CB82-4B78-B92D-84DC64F59025}" srcOrd="0" destOrd="0" presId="urn:microsoft.com/office/officeart/2005/8/layout/orgChart1"/>
    <dgm:cxn modelId="{A2F6FE1E-9109-4585-8272-58FB155A276A}" type="presOf" srcId="{29FD0404-E867-46FD-B803-7FDA3931BCA8}" destId="{54E364D1-CABC-415B-BB8F-68299ADCCA32}" srcOrd="0" destOrd="0" presId="urn:microsoft.com/office/officeart/2005/8/layout/orgChart1"/>
    <dgm:cxn modelId="{3818AB35-A38B-4591-B93F-AA7EED12D5D9}" srcId="{5DB31A9A-68EE-42FB-99CA-B76D360E5389}" destId="{EDFC6C6A-763B-4726-9CAB-96B45BB9CCA5}" srcOrd="0" destOrd="0" parTransId="{6DA33F63-8E39-4AC9-A5C6-927F5190E9AD}" sibTransId="{2AA9A0C9-6D66-4332-88F7-BAB0CF9F6965}"/>
    <dgm:cxn modelId="{C87D672D-7AC7-473B-8B42-A349BC9F272C}" type="presOf" srcId="{01E8F23B-A136-4A0A-B7D6-6126DD9BCD89}" destId="{D599E61C-10F9-40FD-8001-DC5A3E0068DA}" srcOrd="0" destOrd="0" presId="urn:microsoft.com/office/officeart/2005/8/layout/orgChart1"/>
    <dgm:cxn modelId="{31832155-0A66-491C-AA51-BE2E3196345B}" srcId="{EDFC6C6A-763B-4726-9CAB-96B45BB9CCA5}" destId="{E79622DE-5CB5-424C-963D-30175C95CD76}" srcOrd="3" destOrd="0" parTransId="{13903EB6-016A-448A-A533-1B37F7C51DEE}" sibTransId="{6EAB0411-E7B4-474B-833E-6D71CF38EB56}"/>
    <dgm:cxn modelId="{D32F24CE-D86E-4163-97CF-28370B00456B}" type="presOf" srcId="{38434216-0853-488D-9769-981A3AEE11C7}" destId="{CDBBA4DD-D19F-4955-9CCC-DA620F06D67C}" srcOrd="0" destOrd="0" presId="urn:microsoft.com/office/officeart/2005/8/layout/orgChart1"/>
    <dgm:cxn modelId="{1EBFC7D0-C842-4588-BFD2-73CD6BD0B12F}" type="presOf" srcId="{CF2DB8DB-5BF9-4460-93D2-4C19A3724E39}" destId="{F6D71916-E817-4108-AB7B-112FC2EB04DC}" srcOrd="0" destOrd="0" presId="urn:microsoft.com/office/officeart/2005/8/layout/orgChart1"/>
    <dgm:cxn modelId="{8384C015-DA18-4015-A66B-3636CB9AA281}" srcId="{AF2EA2AD-444C-4755-81D9-01960F7DD7B0}" destId="{52AA131C-516A-4161-90B9-CD959424D003}" srcOrd="1" destOrd="0" parTransId="{29FD0404-E867-46FD-B803-7FDA3931BCA8}" sibTransId="{BED89A71-227D-4502-99AA-FEBB0C7F78F3}"/>
    <dgm:cxn modelId="{588023BB-1013-4522-ADAB-A967E76A20A6}" type="presOf" srcId="{BDB0C515-9D5C-4734-A712-21ECC80E539E}" destId="{AD6765E9-FB29-4A83-A981-2356A1DB3EA8}" srcOrd="0" destOrd="0" presId="urn:microsoft.com/office/officeart/2005/8/layout/orgChart1"/>
    <dgm:cxn modelId="{4A086FD9-DA90-4FC6-B6EA-11610B85D434}" type="presOf" srcId="{FF2A1DE2-4628-4D33-950D-9479E81FA4AA}" destId="{F0420772-9D79-4E49-9B0D-C76FEDC33149}" srcOrd="0" destOrd="0" presId="urn:microsoft.com/office/officeart/2005/8/layout/orgChart1"/>
    <dgm:cxn modelId="{7D2FF314-678C-4AE8-B463-B5C951BE3967}" type="presOf" srcId="{2B963993-7CF0-4BBE-B7D5-AB5E0139B330}" destId="{3CAB85CF-60CB-477C-9B52-B40858D7A2C5}" srcOrd="0" destOrd="0" presId="urn:microsoft.com/office/officeart/2005/8/layout/orgChart1"/>
    <dgm:cxn modelId="{D69A0571-DF39-4770-8FE8-0E62BFDFF292}" type="presOf" srcId="{F0EE3387-5E12-4A71-9E4D-BC6061B8920D}" destId="{3254FC22-F60E-42A8-8BCD-EB3F497D2352}" srcOrd="1" destOrd="0" presId="urn:microsoft.com/office/officeart/2005/8/layout/orgChart1"/>
    <dgm:cxn modelId="{E33E9420-23B7-420D-89DE-F9AB1F8D3B65}" type="presOf" srcId="{E79622DE-5CB5-424C-963D-30175C95CD76}" destId="{D45C9834-53F1-4060-A22A-B6F4AB2B7833}" srcOrd="1" destOrd="0" presId="urn:microsoft.com/office/officeart/2005/8/layout/orgChart1"/>
    <dgm:cxn modelId="{1803E602-A2BA-46E6-9B7C-E485EA348334}" type="presOf" srcId="{D1A045EC-393E-4922-A05E-1E435C6E5370}" destId="{BD2363CA-717A-4302-BBA8-D94B4EB90460}" srcOrd="0" destOrd="0" presId="urn:microsoft.com/office/officeart/2005/8/layout/orgChart1"/>
    <dgm:cxn modelId="{06C5B626-C0D8-402E-A66F-F8360A9E81AC}" type="presOf" srcId="{AA22019B-EA47-40C6-8062-E661AEA80308}" destId="{3F6B4E8D-DDD2-4547-90AF-E4DA8D2ED43B}" srcOrd="0" destOrd="0" presId="urn:microsoft.com/office/officeart/2005/8/layout/orgChart1"/>
    <dgm:cxn modelId="{66A82937-DF77-44C8-918C-0F0477E232CF}" type="presOf" srcId="{2F1726B4-3410-4ED6-B55D-765D2BE79424}" destId="{5BFB0F5A-61A7-4951-A9F2-7D94C8C4BBA5}" srcOrd="0" destOrd="0" presId="urn:microsoft.com/office/officeart/2005/8/layout/orgChart1"/>
    <dgm:cxn modelId="{51CF1B0C-7A1F-4A49-9F9E-6E35FF23A332}" srcId="{EDFC6C6A-763B-4726-9CAB-96B45BB9CCA5}" destId="{627D13F6-F93E-4CB6-B261-BB7F3922AD00}" srcOrd="0" destOrd="0" parTransId="{4FA8581B-F9D0-495A-842F-33FC9909655D}" sibTransId="{0A4131BA-2D7D-4422-9CF6-A1BD20FC41C6}"/>
    <dgm:cxn modelId="{7A7C348E-952D-41E3-BB38-B1EB0EA253D5}" srcId="{BDB0C515-9D5C-4734-A712-21ECC80E539E}" destId="{A7D8E1A4-197B-4C18-B6F1-1E6E577CEB91}" srcOrd="4" destOrd="0" parTransId="{F100FD4B-C2BB-4CB0-A257-5771E2FD7B62}" sibTransId="{1F7DE72F-0131-4ADA-AADF-E4B843D3F19C}"/>
    <dgm:cxn modelId="{2B94D640-CDBC-4BAE-9823-4ACA7BFDD732}" type="presOf" srcId="{2028A676-6A5E-4496-9C6D-BB3954144F82}" destId="{EAE15148-C708-4C61-9C57-6EA551204D44}" srcOrd="0" destOrd="0" presId="urn:microsoft.com/office/officeart/2005/8/layout/orgChart1"/>
    <dgm:cxn modelId="{AF504BFA-8ED5-4DDD-8A43-9FAE03A1ABA9}" type="presOf" srcId="{AF2EA2AD-444C-4755-81D9-01960F7DD7B0}" destId="{5ED39205-E18D-478F-A552-1DC7C7A17691}" srcOrd="1" destOrd="0" presId="urn:microsoft.com/office/officeart/2005/8/layout/orgChart1"/>
    <dgm:cxn modelId="{5591F475-35BF-4D71-B112-8FA5AC020448}" srcId="{AF2EA2AD-444C-4755-81D9-01960F7DD7B0}" destId="{2028A676-6A5E-4496-9C6D-BB3954144F82}" srcOrd="0" destOrd="0" parTransId="{FF2A1DE2-4628-4D33-950D-9479E81FA4AA}" sibTransId="{D6877BCA-82D7-4CDB-820C-99A9F6733084}"/>
    <dgm:cxn modelId="{2F401B1A-6E93-4A62-A2C5-2B994B1B2558}" type="presOf" srcId="{B0F09BC4-1D73-4EA5-9D91-96FCA886BB3A}" destId="{7A0C8777-1698-4E36-A9BE-918B80CF7889}" srcOrd="0" destOrd="0" presId="urn:microsoft.com/office/officeart/2005/8/layout/orgChart1"/>
    <dgm:cxn modelId="{CE9B441F-BC33-42A2-93D3-ECF5BB9D459A}" type="presOf" srcId="{B90B2773-0910-400B-8999-EEF7811C96BE}" destId="{3C6DCCDB-88EE-43E1-9900-CFF19633C5A6}" srcOrd="0" destOrd="0" presId="urn:microsoft.com/office/officeart/2005/8/layout/orgChart1"/>
    <dgm:cxn modelId="{FB1C196C-C312-4F12-9B59-1232C00A9E6B}" type="presOf" srcId="{52AA131C-516A-4161-90B9-CD959424D003}" destId="{28D7DE25-BEC8-438D-8387-0A2DFD1A8D8B}" srcOrd="1" destOrd="0" presId="urn:microsoft.com/office/officeart/2005/8/layout/orgChart1"/>
    <dgm:cxn modelId="{6EB17D5C-8746-478D-9D02-957591BE4A34}" srcId="{E79622DE-5CB5-424C-963D-30175C95CD76}" destId="{B90B2773-0910-400B-8999-EEF7811C96BE}" srcOrd="0" destOrd="0" parTransId="{AA22019B-EA47-40C6-8062-E661AEA80308}" sibTransId="{60867DBB-C0F9-4BA0-9E40-7C50A916050B}"/>
    <dgm:cxn modelId="{CCDBD7D0-6920-4934-8DF2-FA6DBA6A6C62}" type="presOf" srcId="{54EEEB1D-C2CB-4054-8EBD-32660DBFDD44}" destId="{349BD725-0323-4308-8116-3D6657C9E7E7}" srcOrd="1" destOrd="0" presId="urn:microsoft.com/office/officeart/2005/8/layout/orgChart1"/>
    <dgm:cxn modelId="{C4939959-8057-4638-AC79-874388C2AFEF}" type="presOf" srcId="{5DB31A9A-68EE-42FB-99CA-B76D360E5389}" destId="{A9B53C6A-E051-4B5A-A75B-8E5FED753EBC}" srcOrd="0" destOrd="0" presId="urn:microsoft.com/office/officeart/2005/8/layout/orgChart1"/>
    <dgm:cxn modelId="{AE83C447-57AD-48A8-AC05-1B60A20E5DC6}" type="presOf" srcId="{E9EE4B23-B73D-4996-A2DE-685DD7E87CCA}" destId="{2B991F37-92BD-4812-B99A-02771C18E3BD}" srcOrd="0" destOrd="0" presId="urn:microsoft.com/office/officeart/2005/8/layout/orgChart1"/>
    <dgm:cxn modelId="{2D853AA9-7D1E-4A85-A5ED-58BD41D42674}" srcId="{EDFC6C6A-763B-4726-9CAB-96B45BB9CCA5}" destId="{AF2EA2AD-444C-4755-81D9-01960F7DD7B0}" srcOrd="2" destOrd="0" parTransId="{CF2DB8DB-5BF9-4460-93D2-4C19A3724E39}" sibTransId="{21E242B3-15BA-4ECF-862E-77B5D19F0B54}"/>
    <dgm:cxn modelId="{BDAE195C-17CC-4D22-A465-AE1504191E58}" type="presOf" srcId="{FDA4D0C5-7D22-4760-A5DC-16ED45EE68D4}" destId="{5B5F62A4-F5CF-48BB-9F98-A40224351E1D}" srcOrd="0" destOrd="0" presId="urn:microsoft.com/office/officeart/2005/8/layout/orgChart1"/>
    <dgm:cxn modelId="{50CFE9BD-3FC8-4C51-B8D6-F22F9868EA2F}" srcId="{BDB0C515-9D5C-4734-A712-21ECC80E539E}" destId="{597427A3-86AE-4922-8BD3-D7933B3D491A}" srcOrd="3" destOrd="0" parTransId="{4596B4C9-196E-402E-81FD-5DCDEF974DDA}" sibTransId="{14375650-86EF-4681-8731-0FAA8F1D515D}"/>
    <dgm:cxn modelId="{714AC263-C203-4C27-9846-947F245956CF}" type="presOf" srcId="{52AA131C-516A-4161-90B9-CD959424D003}" destId="{DDDB2653-1147-475F-9BA8-6A4F32F3D424}" srcOrd="0" destOrd="0" presId="urn:microsoft.com/office/officeart/2005/8/layout/orgChart1"/>
    <dgm:cxn modelId="{C4490EAA-11FA-4FCD-A021-6C44BDE86F3F}" type="presOf" srcId="{B904A5AE-5C6F-4953-A3E8-8D34E7744E6E}" destId="{1C357632-838F-4779-9957-EA68A217FD5F}" srcOrd="1" destOrd="0" presId="urn:microsoft.com/office/officeart/2005/8/layout/orgChart1"/>
    <dgm:cxn modelId="{D457C2DB-5E69-47F4-8CC3-A9972CB1C40B}" type="presOf" srcId="{A42D2226-9CA3-43F8-8BAB-EC0A112545BE}" destId="{6E88A826-31DC-4D77-8260-FA29A3294850}" srcOrd="1" destOrd="0" presId="urn:microsoft.com/office/officeart/2005/8/layout/orgChart1"/>
    <dgm:cxn modelId="{F9886800-B7DB-4884-8043-A7407E4B3740}" type="presOf" srcId="{D1A045EC-393E-4922-A05E-1E435C6E5370}" destId="{6D850F1C-CFFA-4339-A72D-48D62FD5784B}" srcOrd="1" destOrd="0" presId="urn:microsoft.com/office/officeart/2005/8/layout/orgChart1"/>
    <dgm:cxn modelId="{FB2725B4-2B32-44C5-9CEB-23796E8499B3}" type="presOf" srcId="{BC15B6FA-7FFE-4DA2-8A55-469EC746F149}" destId="{B1D2BC23-B108-456D-B94B-CA05013139BA}" srcOrd="0" destOrd="0" presId="urn:microsoft.com/office/officeart/2005/8/layout/orgChart1"/>
    <dgm:cxn modelId="{BEDBDAEC-6BBF-437E-AB41-BA28B2892E68}" type="presOf" srcId="{597427A3-86AE-4922-8BD3-D7933B3D491A}" destId="{EF9088AF-0C29-4874-8F01-2C7341133339}" srcOrd="1" destOrd="0" presId="urn:microsoft.com/office/officeart/2005/8/layout/orgChart1"/>
    <dgm:cxn modelId="{36455F7A-FBD0-4607-90FA-CCF488F5E927}" type="presOf" srcId="{4FA8581B-F9D0-495A-842F-33FC9909655D}" destId="{8A8B7C93-37E7-4885-8FCB-FCAD9FC8D78F}" srcOrd="0" destOrd="0" presId="urn:microsoft.com/office/officeart/2005/8/layout/orgChart1"/>
    <dgm:cxn modelId="{A6858EC1-F267-4A74-9D70-7BA8870F6965}" type="presOf" srcId="{2B963993-7CF0-4BBE-B7D5-AB5E0139B330}" destId="{485E5445-D005-418E-BBA5-D0F8EF23AAE7}" srcOrd="1" destOrd="0" presId="urn:microsoft.com/office/officeart/2005/8/layout/orgChart1"/>
    <dgm:cxn modelId="{21128D5A-3F39-4760-BAD7-114BD76667B1}" type="presOf" srcId="{13903EB6-016A-448A-A533-1B37F7C51DEE}" destId="{0CEA663A-C302-45FB-BFCC-81A7E729542F}" srcOrd="0" destOrd="0" presId="urn:microsoft.com/office/officeart/2005/8/layout/orgChart1"/>
    <dgm:cxn modelId="{EA9F56CD-FBD4-47AE-92AD-1E7E5053A305}" type="presOf" srcId="{EDFC6C6A-763B-4726-9CAB-96B45BB9CCA5}" destId="{5FE2B75D-E79E-4ACB-9945-ECE0968FF26D}" srcOrd="0" destOrd="0" presId="urn:microsoft.com/office/officeart/2005/8/layout/orgChart1"/>
    <dgm:cxn modelId="{3B230C65-EE80-40F9-BD6A-44B60A7C21BD}" type="presOf" srcId="{8BE684BF-CD95-4C96-9648-29C858A4068B}" destId="{C8F2C35E-BE19-415A-9953-EF78F759DA12}" srcOrd="0" destOrd="0" presId="urn:microsoft.com/office/officeart/2005/8/layout/orgChart1"/>
    <dgm:cxn modelId="{603C8918-C2A3-4B20-B2A1-3878F93A03CD}" type="presOf" srcId="{83A90277-B03B-4FA3-A6E9-30E481A12A26}" destId="{058B3785-456F-403D-ADA5-617891F548F4}" srcOrd="0" destOrd="0" presId="urn:microsoft.com/office/officeart/2005/8/layout/orgChart1"/>
    <dgm:cxn modelId="{828E68AF-CE61-4C2E-97B3-FF61AB39384B}" type="presOf" srcId="{2F1D279D-C5F7-4B9E-A0B6-B6C6A9E531EE}" destId="{B1AD45B4-9FFD-4A2B-A481-704993C7DE49}" srcOrd="0" destOrd="0" presId="urn:microsoft.com/office/officeart/2005/8/layout/orgChart1"/>
    <dgm:cxn modelId="{8B920AE8-11A3-4095-B51F-3D8FED147DA4}" srcId="{2B963993-7CF0-4BBE-B7D5-AB5E0139B330}" destId="{DFF14BB0-C705-41D0-892F-E99BAEC58CFB}" srcOrd="0" destOrd="0" parTransId="{1FC77092-0788-431E-BC7A-C95BA6E7541F}" sibTransId="{EE13B04E-A070-43C3-B116-6CA9A7719DA1}"/>
    <dgm:cxn modelId="{085020FE-62B8-4278-B100-C17166003E11}" srcId="{EDFC6C6A-763B-4726-9CAB-96B45BB9CCA5}" destId="{051A5CD2-9DDE-4A36-B992-60C27D32FF64}" srcOrd="5" destOrd="0" parTransId="{A36A6439-5195-4202-8B9D-4B2C8D4E7DB0}" sibTransId="{B0AF631B-86B8-4F5B-9C24-F553B49EC859}"/>
    <dgm:cxn modelId="{45313ED8-B7BE-4379-B41C-D195E0B0DDAB}" type="presOf" srcId="{627D13F6-F93E-4CB6-B261-BB7F3922AD00}" destId="{A7C87052-572F-4EE9-BCFC-A167C1D1925E}" srcOrd="0" destOrd="0" presId="urn:microsoft.com/office/officeart/2005/8/layout/orgChart1"/>
    <dgm:cxn modelId="{8D75DF8A-4574-48EF-99C0-29C46B1F5027}" srcId="{E79622DE-5CB5-424C-963D-30175C95CD76}" destId="{7256931B-E8C0-4128-9276-68575E288912}" srcOrd="1" destOrd="0" parTransId="{6D315FA0-36E5-4E8D-AF8A-B2FD3EF2E5DF}" sibTransId="{E58DABAC-69DC-4838-92B7-10CAD97968CE}"/>
    <dgm:cxn modelId="{BB3443C1-9BAB-471D-94D4-DA4B4EBDC795}" type="presOf" srcId="{EDFC6C6A-763B-4726-9CAB-96B45BB9CCA5}" destId="{4B9D601C-A8CC-457D-B53D-F8F56FFF0234}" srcOrd="1" destOrd="0" presId="urn:microsoft.com/office/officeart/2005/8/layout/orgChart1"/>
    <dgm:cxn modelId="{CDCE996E-4CDB-41AE-95FE-943933BACBFE}" srcId="{2B963993-7CF0-4BBE-B7D5-AB5E0139B330}" destId="{B904A5AE-5C6F-4953-A3E8-8D34E7744E6E}" srcOrd="1" destOrd="0" parTransId="{E9B4862A-7B4A-4F6B-B68A-3ED0EB10982A}" sibTransId="{091DDA4B-3406-4CC3-8CA1-0B5C309ED363}"/>
    <dgm:cxn modelId="{DE209BC1-546B-4795-8C41-6B2E363E96DE}" type="presOf" srcId="{3C1FEC00-3BFA-49FF-9786-14AA74ED0767}" destId="{3A690E8C-F7C7-4F5D-9359-AE15ECEBC169}" srcOrd="0" destOrd="0" presId="urn:microsoft.com/office/officeart/2005/8/layout/orgChart1"/>
    <dgm:cxn modelId="{6D48A3C1-F15F-4682-9CF6-2A835148A406}" srcId="{051A5CD2-9DDE-4A36-B992-60C27D32FF64}" destId="{A42D2226-9CA3-43F8-8BAB-EC0A112545BE}" srcOrd="0" destOrd="0" parTransId="{14CC2CBE-225A-41DB-9E00-E0C62ED6AE6D}" sibTransId="{E225A78F-30E6-44C1-AB95-F470E27374CE}"/>
    <dgm:cxn modelId="{971E25A3-C41D-41DB-8F3B-DF55699C16E8}" type="presOf" srcId="{DFF14BB0-C705-41D0-892F-E99BAEC58CFB}" destId="{267B83C4-8A5D-4F4A-83B5-ADA4E3015686}" srcOrd="0" destOrd="0" presId="urn:microsoft.com/office/officeart/2005/8/layout/orgChart1"/>
    <dgm:cxn modelId="{FF309C2E-C584-44A9-92DD-B9E259C53343}" type="presOf" srcId="{051A5CD2-9DDE-4A36-B992-60C27D32FF64}" destId="{A4D2BB5A-1959-4C36-8FBA-E6750CEEF6F2}" srcOrd="1" destOrd="0" presId="urn:microsoft.com/office/officeart/2005/8/layout/orgChart1"/>
    <dgm:cxn modelId="{DAD6B528-3BA1-4B47-9DAD-DA0718D8D3A0}" type="presOf" srcId="{A42D2226-9CA3-43F8-8BAB-EC0A112545BE}" destId="{567B5488-7B17-45DA-BA5A-A06DEC9561AC}" srcOrd="0" destOrd="0" presId="urn:microsoft.com/office/officeart/2005/8/layout/orgChart1"/>
    <dgm:cxn modelId="{2317BC13-9B8E-4CF2-B26A-068839BF0487}" type="presOf" srcId="{D70D2F5F-C8FD-48B3-8E12-0C26FB33A30E}" destId="{E9B83856-0A55-4D24-8A83-44DB210E1911}" srcOrd="1" destOrd="0" presId="urn:microsoft.com/office/officeart/2005/8/layout/orgChart1"/>
    <dgm:cxn modelId="{157056FA-685F-4845-9DE3-6C739FF4FD15}" srcId="{EDFC6C6A-763B-4726-9CAB-96B45BB9CCA5}" destId="{BDB0C515-9D5C-4734-A712-21ECC80E539E}" srcOrd="4" destOrd="0" parTransId="{952EDD19-806B-4B84-9F3B-D17148AEC3B7}" sibTransId="{BB7F59FC-B0E4-4C7F-B1B5-AA4C5366110E}"/>
    <dgm:cxn modelId="{5BF725F7-A30F-4814-A475-A907538F4225}" type="presOf" srcId="{627E2337-5043-4B87-A9DD-59CA8343012E}" destId="{09E33D12-D772-4BAB-9E1E-956446F8E086}" srcOrd="0" destOrd="0" presId="urn:microsoft.com/office/officeart/2005/8/layout/orgChart1"/>
    <dgm:cxn modelId="{A5980866-7F61-4F34-94EB-D8155809BC43}" srcId="{2B963993-7CF0-4BBE-B7D5-AB5E0139B330}" destId="{D1A045EC-393E-4922-A05E-1E435C6E5370}" srcOrd="3" destOrd="0" parTransId="{3C1FEC00-3BFA-49FF-9786-14AA74ED0767}" sibTransId="{C1055F32-C67F-44F2-9318-128C79E1525F}"/>
    <dgm:cxn modelId="{2175C31A-BFDF-49FB-B24E-D5E193782935}" type="presOf" srcId="{2B5759F5-1D87-468D-8066-480B8F2DA4E2}" destId="{8AA771BA-58DD-44EA-BA1D-919552BE0EF2}" srcOrd="0" destOrd="0" presId="urn:microsoft.com/office/officeart/2005/8/layout/orgChart1"/>
    <dgm:cxn modelId="{B00AF652-9A6A-46F3-9D43-F2F78A441787}" type="presOf" srcId="{597427A3-86AE-4922-8BD3-D7933B3D491A}" destId="{B9DBD5EC-40B2-4F8C-9591-ACA64256B11A}" srcOrd="0" destOrd="0" presId="urn:microsoft.com/office/officeart/2005/8/layout/orgChart1"/>
    <dgm:cxn modelId="{9E1F331F-3EFE-41C5-ABCC-1014E18A60D8}" type="presOf" srcId="{6D315FA0-36E5-4E8D-AF8A-B2FD3EF2E5DF}" destId="{A1092EDD-0518-4F15-926D-D823694C216B}" srcOrd="0" destOrd="0" presId="urn:microsoft.com/office/officeart/2005/8/layout/orgChart1"/>
    <dgm:cxn modelId="{5AF6FDF6-FCD8-443D-A813-D2D690A121C0}" srcId="{E79622DE-5CB5-424C-963D-30175C95CD76}" destId="{FDA4D0C5-7D22-4760-A5DC-16ED45EE68D4}" srcOrd="4" destOrd="0" parTransId="{8D3DD9FE-52D1-48BD-9D15-948C13C69D4F}" sibTransId="{071D50A2-EC46-4A51-8945-F8138CD6FB5D}"/>
    <dgm:cxn modelId="{42148F71-07A5-4EAF-90D5-B2B2C0953827}" type="presOf" srcId="{F0EE3387-5E12-4A71-9E4D-BC6061B8920D}" destId="{0955752D-A057-479B-824C-38D7F8355E9D}" srcOrd="0" destOrd="0" presId="urn:microsoft.com/office/officeart/2005/8/layout/orgChart1"/>
    <dgm:cxn modelId="{9506314C-1703-4E72-9D94-004C72496785}" type="presOf" srcId="{627D13F6-F93E-4CB6-B261-BB7F3922AD00}" destId="{D051595C-2F5D-4958-9BDE-AF5AF3E73C83}" srcOrd="1" destOrd="0" presId="urn:microsoft.com/office/officeart/2005/8/layout/orgChart1"/>
    <dgm:cxn modelId="{92482A2D-3DD5-4220-9E88-F60D2672A79D}" type="presOf" srcId="{051A5CD2-9DDE-4A36-B992-60C27D32FF64}" destId="{F813C7D2-CB90-4426-A4B1-85334A9EAC1D}" srcOrd="0" destOrd="0" presId="urn:microsoft.com/office/officeart/2005/8/layout/orgChart1"/>
    <dgm:cxn modelId="{FCE08CBF-CF5A-40EF-A1B8-3056404DC3A9}" srcId="{E79622DE-5CB5-424C-963D-30175C95CD76}" destId="{2B5759F5-1D87-468D-8066-480B8F2DA4E2}" srcOrd="2" destOrd="0" parTransId="{E9EE4B23-B73D-4996-A2DE-685DD7E87CCA}" sibTransId="{DF0A3744-2282-4364-A564-340D5E8746FB}"/>
    <dgm:cxn modelId="{59549EF5-FB04-48E0-AF38-C0E37DAC16DF}" type="presOf" srcId="{FDA4D0C5-7D22-4760-A5DC-16ED45EE68D4}" destId="{92526BE2-3E99-4E89-A85C-DAE4F322F68B}" srcOrd="1" destOrd="0" presId="urn:microsoft.com/office/officeart/2005/8/layout/orgChart1"/>
    <dgm:cxn modelId="{9851991B-D7A8-433F-BEBB-B053FDBB0C73}" type="presOf" srcId="{54EEEB1D-C2CB-4054-8EBD-32660DBFDD44}" destId="{5865FC29-68A6-48C7-87FE-90B216F0E263}" srcOrd="0" destOrd="0" presId="urn:microsoft.com/office/officeart/2005/8/layout/orgChart1"/>
    <dgm:cxn modelId="{D5D7A617-7C53-4A56-89FA-4F308460658E}" type="presOf" srcId="{1FC77092-0788-431E-BC7A-C95BA6E7541F}" destId="{D441321D-172C-4D44-BC5C-D839CB142C04}" srcOrd="0" destOrd="0" presId="urn:microsoft.com/office/officeart/2005/8/layout/orgChart1"/>
    <dgm:cxn modelId="{CD0DF2B0-8E43-473E-B7A0-B836C1F7407F}" type="presOf" srcId="{627E2337-5043-4B87-A9DD-59CA8343012E}" destId="{5A1C37BB-6448-4890-88EA-3B577D8AC340}" srcOrd="1" destOrd="0" presId="urn:microsoft.com/office/officeart/2005/8/layout/orgChart1"/>
    <dgm:cxn modelId="{CC8B1EB1-6339-4C3E-B6E6-42BD8F85BED8}" srcId="{E79622DE-5CB5-424C-963D-30175C95CD76}" destId="{8BE684BF-CD95-4C96-9648-29C858A4068B}" srcOrd="3" destOrd="0" parTransId="{C748847C-2C9E-4C7B-9B1C-0481AB547745}" sibTransId="{7930CF3E-15C9-492D-93D1-DB11237B4524}"/>
    <dgm:cxn modelId="{01D75350-60A1-4BBB-B420-FE973539BFAB}" srcId="{2B963993-7CF0-4BBE-B7D5-AB5E0139B330}" destId="{54EEEB1D-C2CB-4054-8EBD-32660DBFDD44}" srcOrd="2" destOrd="0" parTransId="{BC15B6FA-7FFE-4DA2-8A55-469EC746F149}" sibTransId="{C8F5A3BD-866D-4516-8A06-D4D0AAC69BA4}"/>
    <dgm:cxn modelId="{8196B373-0857-4C95-9067-F60EA7C6441A}" type="presOf" srcId="{A7D8E1A4-197B-4C18-B6F1-1E6E577CEB91}" destId="{7AEF87FB-755D-4D2F-AB5D-C0AC3621ACCF}" srcOrd="0" destOrd="0" presId="urn:microsoft.com/office/officeart/2005/8/layout/orgChart1"/>
    <dgm:cxn modelId="{650411E1-F796-46D0-B7C9-E5249A99B0F4}" type="presOf" srcId="{2F1726B4-3410-4ED6-B55D-765D2BE79424}" destId="{77823353-B14B-45E5-80FD-A33950A8A4E3}" srcOrd="1" destOrd="0" presId="urn:microsoft.com/office/officeart/2005/8/layout/orgChart1"/>
    <dgm:cxn modelId="{EC2D4FB1-8627-4430-89C8-5A7BD18EF02D}" type="presOf" srcId="{4596B4C9-196E-402E-81FD-5DCDEF974DDA}" destId="{C15ECA1E-BE86-4286-BA1C-0F9D1A5315CE}" srcOrd="0" destOrd="0" presId="urn:microsoft.com/office/officeart/2005/8/layout/orgChart1"/>
    <dgm:cxn modelId="{B3F37416-C7FC-443B-8F11-5187A035D089}" type="presOf" srcId="{E79622DE-5CB5-424C-963D-30175C95CD76}" destId="{BC0B3495-11B0-4974-AFF0-687E1ADF9970}" srcOrd="0" destOrd="0" presId="urn:microsoft.com/office/officeart/2005/8/layout/orgChart1"/>
    <dgm:cxn modelId="{364CC117-355C-4FDE-B73F-723CF5A900FC}" type="presOf" srcId="{7256931B-E8C0-4128-9276-68575E288912}" destId="{EBA8F4B6-F6BA-43A5-A10C-83118024CBCA}" srcOrd="1" destOrd="0" presId="urn:microsoft.com/office/officeart/2005/8/layout/orgChart1"/>
    <dgm:cxn modelId="{8E2003C0-2AF7-42F9-B196-9B6DE7E1EA02}" type="presOf" srcId="{8D3DD9FE-52D1-48BD-9D15-948C13C69D4F}" destId="{6E20075E-0DAE-4A40-886F-BDA2378BA766}" srcOrd="0" destOrd="0" presId="urn:microsoft.com/office/officeart/2005/8/layout/orgChart1"/>
    <dgm:cxn modelId="{892D6D1C-E719-41F5-A0C4-1A0FDE76CBCF}" srcId="{E79622DE-5CB5-424C-963D-30175C95CD76}" destId="{D70D2F5F-C8FD-48B3-8E12-0C26FB33A30E}" srcOrd="5" destOrd="0" parTransId="{01E8F23B-A136-4A0A-B7D6-6126DD9BCD89}" sibTransId="{161A3534-14DF-4AEE-B758-0DA9DF608FAD}"/>
    <dgm:cxn modelId="{E6625910-EC0C-4257-8109-D8BD9022FC75}" type="presOf" srcId="{BDB0C515-9D5C-4734-A712-21ECC80E539E}" destId="{11AAA1CE-B174-4D2C-AFF6-51C1AD0803BD}" srcOrd="1" destOrd="0" presId="urn:microsoft.com/office/officeart/2005/8/layout/orgChart1"/>
    <dgm:cxn modelId="{8C65D36B-A04E-49F0-B56E-A425C99DF5DC}" type="presOf" srcId="{A7D8E1A4-197B-4C18-B6F1-1E6E577CEB91}" destId="{950E85E3-842D-4C28-89B6-CE6D7FB90411}" srcOrd="1" destOrd="0" presId="urn:microsoft.com/office/officeart/2005/8/layout/orgChart1"/>
    <dgm:cxn modelId="{17D9E3CA-3357-44E5-A692-AA1A1F808689}" type="presOf" srcId="{B904A5AE-5C6F-4953-A3E8-8D34E7744E6E}" destId="{70E6C0D1-7152-4B90-8F26-EB1E8848D097}" srcOrd="0" destOrd="0" presId="urn:microsoft.com/office/officeart/2005/8/layout/orgChart1"/>
    <dgm:cxn modelId="{EB0AA902-28E4-446E-B19C-7F6A3633CE78}" srcId="{BDB0C515-9D5C-4734-A712-21ECC80E539E}" destId="{2F1726B4-3410-4ED6-B55D-765D2BE79424}" srcOrd="1" destOrd="0" parTransId="{83A90277-B03B-4FA3-A6E9-30E481A12A26}" sibTransId="{921AE34D-8729-48C2-A562-E9E3CEE67DD3}"/>
    <dgm:cxn modelId="{3B9C3780-1F1E-4BC8-90F6-8F10AD7F2221}" srcId="{EDFC6C6A-763B-4726-9CAB-96B45BB9CCA5}" destId="{2B963993-7CF0-4BBE-B7D5-AB5E0139B330}" srcOrd="1" destOrd="0" parTransId="{5801F9F3-F525-41DE-85C7-520EAEE49675}" sibTransId="{D08998A6-600B-453E-A567-9D63D3F52954}"/>
    <dgm:cxn modelId="{1A3AE323-A14E-4F0D-AD07-F988982DEB97}" type="presOf" srcId="{8BE684BF-CD95-4C96-9648-29C858A4068B}" destId="{10174842-204C-4612-94DE-E8408E5D1922}" srcOrd="1" destOrd="0" presId="urn:microsoft.com/office/officeart/2005/8/layout/orgChart1"/>
    <dgm:cxn modelId="{3716F204-EC58-4E3F-8CC7-3A7556836064}" type="presOf" srcId="{B90B2773-0910-400B-8999-EEF7811C96BE}" destId="{D94E4162-FF92-400C-86D3-09BDB48EC29D}" srcOrd="1" destOrd="0" presId="urn:microsoft.com/office/officeart/2005/8/layout/orgChart1"/>
    <dgm:cxn modelId="{673BB869-F97E-4631-9DDA-7B79E1E9D2C9}" type="presOf" srcId="{F100FD4B-C2BB-4CB0-A257-5771E2FD7B62}" destId="{DA6623E3-9EDE-481F-BB84-9443990F23BE}" srcOrd="0" destOrd="0" presId="urn:microsoft.com/office/officeart/2005/8/layout/orgChart1"/>
    <dgm:cxn modelId="{87A13775-95B7-4E10-8DF6-C2CC03867AE8}" srcId="{051A5CD2-9DDE-4A36-B992-60C27D32FF64}" destId="{2F1D279D-C5F7-4B9E-A0B6-B6C6A9E531EE}" srcOrd="1" destOrd="0" parTransId="{862AB214-8194-4DB4-B38C-CD3B7AF697D6}" sibTransId="{9336F183-3695-46D3-8A0B-955047474BC7}"/>
    <dgm:cxn modelId="{A6BFC845-C0B2-4C42-8E46-4116578936AE}" type="presOf" srcId="{E9B4862A-7B4A-4F6B-B68A-3ED0EB10982A}" destId="{66E6D7E6-D027-405E-B795-C6F50CC6AADA}" srcOrd="0" destOrd="0" presId="urn:microsoft.com/office/officeart/2005/8/layout/orgChart1"/>
    <dgm:cxn modelId="{7F11ED91-6063-4397-957A-01A98E39A121}" type="presOf" srcId="{2B5759F5-1D87-468D-8066-480B8F2DA4E2}" destId="{804DC75C-D184-40DD-9EDC-8C4643517BCA}" srcOrd="1" destOrd="0" presId="urn:microsoft.com/office/officeart/2005/8/layout/orgChart1"/>
    <dgm:cxn modelId="{7E94CA23-B0DF-40E6-A8E8-F54F61095419}" type="presOf" srcId="{2F1D279D-C5F7-4B9E-A0B6-B6C6A9E531EE}" destId="{D9998C06-50FF-49FA-B2D9-93A33B7C5C8F}" srcOrd="1" destOrd="0" presId="urn:microsoft.com/office/officeart/2005/8/layout/orgChart1"/>
    <dgm:cxn modelId="{4B3C6607-A632-41F2-9C4F-774C748C297B}" type="presOf" srcId="{862AB214-8194-4DB4-B38C-CD3B7AF697D6}" destId="{FC913320-2724-4B02-A0AB-7AA4189BB1A5}" srcOrd="0" destOrd="0" presId="urn:microsoft.com/office/officeart/2005/8/layout/orgChart1"/>
    <dgm:cxn modelId="{C1892F2C-0DC9-4130-B98E-3A4AD6EEDAFC}" type="presParOf" srcId="{A9B53C6A-E051-4B5A-A75B-8E5FED753EBC}" destId="{C659B27F-E4A1-46A4-B5AA-F3B2CCF6F253}" srcOrd="0" destOrd="0" presId="urn:microsoft.com/office/officeart/2005/8/layout/orgChart1"/>
    <dgm:cxn modelId="{2A7D9FD7-B92D-4A63-B87D-800EDA6BC7B8}" type="presParOf" srcId="{C659B27F-E4A1-46A4-B5AA-F3B2CCF6F253}" destId="{51E8339D-506F-4487-824E-C22522DE1FEB}" srcOrd="0" destOrd="0" presId="urn:microsoft.com/office/officeart/2005/8/layout/orgChart1"/>
    <dgm:cxn modelId="{B77BB44D-72EC-407C-AD39-D5965246DB9E}" type="presParOf" srcId="{51E8339D-506F-4487-824E-C22522DE1FEB}" destId="{5FE2B75D-E79E-4ACB-9945-ECE0968FF26D}" srcOrd="0" destOrd="0" presId="urn:microsoft.com/office/officeart/2005/8/layout/orgChart1"/>
    <dgm:cxn modelId="{264AA49C-9C23-460D-9B9F-144010D06765}" type="presParOf" srcId="{51E8339D-506F-4487-824E-C22522DE1FEB}" destId="{4B9D601C-A8CC-457D-B53D-F8F56FFF0234}" srcOrd="1" destOrd="0" presId="urn:microsoft.com/office/officeart/2005/8/layout/orgChart1"/>
    <dgm:cxn modelId="{EE2C4AE8-888F-4252-A5C8-0AECBCA36D2F}" type="presParOf" srcId="{C659B27F-E4A1-46A4-B5AA-F3B2CCF6F253}" destId="{E0CA0F87-1FC5-4636-899D-EA3AB26CF8D6}" srcOrd="1" destOrd="0" presId="urn:microsoft.com/office/officeart/2005/8/layout/orgChart1"/>
    <dgm:cxn modelId="{E900A39B-5CFD-4347-A55B-9CB518DD75D5}" type="presParOf" srcId="{E0CA0F87-1FC5-4636-899D-EA3AB26CF8D6}" destId="{53149D8A-8815-4E81-A6A4-45B85FC76AA6}" srcOrd="0" destOrd="0" presId="urn:microsoft.com/office/officeart/2005/8/layout/orgChart1"/>
    <dgm:cxn modelId="{E497073F-243A-46F4-A856-2A869BAB6E24}" type="presParOf" srcId="{E0CA0F87-1FC5-4636-899D-EA3AB26CF8D6}" destId="{AD32CB8F-14B7-447C-A7F2-B988C77BDAFA}" srcOrd="1" destOrd="0" presId="urn:microsoft.com/office/officeart/2005/8/layout/orgChart1"/>
    <dgm:cxn modelId="{1E6C061E-06D4-47F1-91EB-B8009442A12B}" type="presParOf" srcId="{AD32CB8F-14B7-447C-A7F2-B988C77BDAFA}" destId="{A108356D-FAE6-4D07-A8C3-2B69B48835C0}" srcOrd="0" destOrd="0" presId="urn:microsoft.com/office/officeart/2005/8/layout/orgChart1"/>
    <dgm:cxn modelId="{48F3103B-2D17-4363-9F84-135B250105E0}" type="presParOf" srcId="{A108356D-FAE6-4D07-A8C3-2B69B48835C0}" destId="{3CAB85CF-60CB-477C-9B52-B40858D7A2C5}" srcOrd="0" destOrd="0" presId="urn:microsoft.com/office/officeart/2005/8/layout/orgChart1"/>
    <dgm:cxn modelId="{CFC2CF3B-1204-47FC-9DBD-CA61E6D861E9}" type="presParOf" srcId="{A108356D-FAE6-4D07-A8C3-2B69B48835C0}" destId="{485E5445-D005-418E-BBA5-D0F8EF23AAE7}" srcOrd="1" destOrd="0" presId="urn:microsoft.com/office/officeart/2005/8/layout/orgChart1"/>
    <dgm:cxn modelId="{786D86A5-ECD3-435A-8431-9DB173AAA529}" type="presParOf" srcId="{AD32CB8F-14B7-447C-A7F2-B988C77BDAFA}" destId="{48050862-315A-4CCD-8AE8-C3EC3DB9BF9D}" srcOrd="1" destOrd="0" presId="urn:microsoft.com/office/officeart/2005/8/layout/orgChart1"/>
    <dgm:cxn modelId="{3627921E-2EBF-4E82-8ADA-3F541E736E2C}" type="presParOf" srcId="{48050862-315A-4CCD-8AE8-C3EC3DB9BF9D}" destId="{D441321D-172C-4D44-BC5C-D839CB142C04}" srcOrd="0" destOrd="0" presId="urn:microsoft.com/office/officeart/2005/8/layout/orgChart1"/>
    <dgm:cxn modelId="{718E51B8-E973-47A3-ACC8-A7FBC673FC0E}" type="presParOf" srcId="{48050862-315A-4CCD-8AE8-C3EC3DB9BF9D}" destId="{EFE14417-75E4-4CAB-A5DF-33F42021AA6C}" srcOrd="1" destOrd="0" presId="urn:microsoft.com/office/officeart/2005/8/layout/orgChart1"/>
    <dgm:cxn modelId="{48F2F8C0-5E99-4A77-84D9-7BB2E91BC049}" type="presParOf" srcId="{EFE14417-75E4-4CAB-A5DF-33F42021AA6C}" destId="{BA70D714-53F8-40D6-9A2F-EA963057915F}" srcOrd="0" destOrd="0" presId="urn:microsoft.com/office/officeart/2005/8/layout/orgChart1"/>
    <dgm:cxn modelId="{D12D0A33-1EE3-4D88-8A2C-D63456BF5BC8}" type="presParOf" srcId="{BA70D714-53F8-40D6-9A2F-EA963057915F}" destId="{267B83C4-8A5D-4F4A-83B5-ADA4E3015686}" srcOrd="0" destOrd="0" presId="urn:microsoft.com/office/officeart/2005/8/layout/orgChart1"/>
    <dgm:cxn modelId="{1B4924D6-EF40-426B-A493-D308AB13B35A}" type="presParOf" srcId="{BA70D714-53F8-40D6-9A2F-EA963057915F}" destId="{554AAEDB-C909-460B-B509-E2FB5DA1EF88}" srcOrd="1" destOrd="0" presId="urn:microsoft.com/office/officeart/2005/8/layout/orgChart1"/>
    <dgm:cxn modelId="{64E1E1F5-51D1-4C61-969C-2B4A08B3B67B}" type="presParOf" srcId="{EFE14417-75E4-4CAB-A5DF-33F42021AA6C}" destId="{D94B2BCB-D019-4679-8155-0D12A04B6682}" srcOrd="1" destOrd="0" presId="urn:microsoft.com/office/officeart/2005/8/layout/orgChart1"/>
    <dgm:cxn modelId="{9DAC9DE8-4D5E-430B-90CE-1138967F4C94}" type="presParOf" srcId="{EFE14417-75E4-4CAB-A5DF-33F42021AA6C}" destId="{BB21D960-B00C-49DA-8AEC-3D06BDA98EAC}" srcOrd="2" destOrd="0" presId="urn:microsoft.com/office/officeart/2005/8/layout/orgChart1"/>
    <dgm:cxn modelId="{8FC50E4F-8C88-49D7-80CC-C94BECB543AF}" type="presParOf" srcId="{48050862-315A-4CCD-8AE8-C3EC3DB9BF9D}" destId="{66E6D7E6-D027-405E-B795-C6F50CC6AADA}" srcOrd="2" destOrd="0" presId="urn:microsoft.com/office/officeart/2005/8/layout/orgChart1"/>
    <dgm:cxn modelId="{12EA6528-43E4-4493-B930-38B7DC9B0A15}" type="presParOf" srcId="{48050862-315A-4CCD-8AE8-C3EC3DB9BF9D}" destId="{138B2247-ABEA-451A-91A2-FACD8D6E9258}" srcOrd="3" destOrd="0" presId="urn:microsoft.com/office/officeart/2005/8/layout/orgChart1"/>
    <dgm:cxn modelId="{34CB3F49-9E58-4755-BA11-807AFEAFD9F2}" type="presParOf" srcId="{138B2247-ABEA-451A-91A2-FACD8D6E9258}" destId="{EA304634-971B-4F87-93D9-4A71102313CA}" srcOrd="0" destOrd="0" presId="urn:microsoft.com/office/officeart/2005/8/layout/orgChart1"/>
    <dgm:cxn modelId="{7CF9B6DB-2ECD-4483-8AD2-BE44F1038C12}" type="presParOf" srcId="{EA304634-971B-4F87-93D9-4A71102313CA}" destId="{70E6C0D1-7152-4B90-8F26-EB1E8848D097}" srcOrd="0" destOrd="0" presId="urn:microsoft.com/office/officeart/2005/8/layout/orgChart1"/>
    <dgm:cxn modelId="{09DCBA0B-913E-467F-AD24-BC291CE38BFB}" type="presParOf" srcId="{EA304634-971B-4F87-93D9-4A71102313CA}" destId="{1C357632-838F-4779-9957-EA68A217FD5F}" srcOrd="1" destOrd="0" presId="urn:microsoft.com/office/officeart/2005/8/layout/orgChart1"/>
    <dgm:cxn modelId="{E4C82642-9A3C-4BA6-8541-625EA8D6299C}" type="presParOf" srcId="{138B2247-ABEA-451A-91A2-FACD8D6E9258}" destId="{1BD3B18F-DBF0-42EE-B97A-BBBFA0D8A063}" srcOrd="1" destOrd="0" presId="urn:microsoft.com/office/officeart/2005/8/layout/orgChart1"/>
    <dgm:cxn modelId="{B8BB59CA-C866-4FE4-B69B-74486A4EE026}" type="presParOf" srcId="{138B2247-ABEA-451A-91A2-FACD8D6E9258}" destId="{BC33445C-1659-40BD-B861-D23A7A453E8A}" srcOrd="2" destOrd="0" presId="urn:microsoft.com/office/officeart/2005/8/layout/orgChart1"/>
    <dgm:cxn modelId="{6B3DA855-EED2-4F38-A3B3-126BD336E03A}" type="presParOf" srcId="{48050862-315A-4CCD-8AE8-C3EC3DB9BF9D}" destId="{B1D2BC23-B108-456D-B94B-CA05013139BA}" srcOrd="4" destOrd="0" presId="urn:microsoft.com/office/officeart/2005/8/layout/orgChart1"/>
    <dgm:cxn modelId="{F7A7264E-B9BF-4E4B-B1A6-B136407F6827}" type="presParOf" srcId="{48050862-315A-4CCD-8AE8-C3EC3DB9BF9D}" destId="{0C39AED6-645A-4E8E-B6C0-DF45B389F463}" srcOrd="5" destOrd="0" presId="urn:microsoft.com/office/officeart/2005/8/layout/orgChart1"/>
    <dgm:cxn modelId="{5718C166-1E62-4B60-A11E-BBC12B1CA093}" type="presParOf" srcId="{0C39AED6-645A-4E8E-B6C0-DF45B389F463}" destId="{15BC1B76-2B11-4191-BBD8-13A2DA43048D}" srcOrd="0" destOrd="0" presId="urn:microsoft.com/office/officeart/2005/8/layout/orgChart1"/>
    <dgm:cxn modelId="{B95B3DAA-A301-4187-A763-A0D8A6269430}" type="presParOf" srcId="{15BC1B76-2B11-4191-BBD8-13A2DA43048D}" destId="{5865FC29-68A6-48C7-87FE-90B216F0E263}" srcOrd="0" destOrd="0" presId="urn:microsoft.com/office/officeart/2005/8/layout/orgChart1"/>
    <dgm:cxn modelId="{EB672A22-3152-4067-A15B-DE41CDA2F763}" type="presParOf" srcId="{15BC1B76-2B11-4191-BBD8-13A2DA43048D}" destId="{349BD725-0323-4308-8116-3D6657C9E7E7}" srcOrd="1" destOrd="0" presId="urn:microsoft.com/office/officeart/2005/8/layout/orgChart1"/>
    <dgm:cxn modelId="{22B88A2C-48B2-4D34-9BAD-26D5CB66B66B}" type="presParOf" srcId="{0C39AED6-645A-4E8E-B6C0-DF45B389F463}" destId="{E8D6BA19-0288-40F7-9478-DA55D3A8069B}" srcOrd="1" destOrd="0" presId="urn:microsoft.com/office/officeart/2005/8/layout/orgChart1"/>
    <dgm:cxn modelId="{82578AE8-55AC-4D98-A49C-F438952BB390}" type="presParOf" srcId="{0C39AED6-645A-4E8E-B6C0-DF45B389F463}" destId="{3A2782E5-BFD4-4AAC-91E5-4B977DFEA3D2}" srcOrd="2" destOrd="0" presId="urn:microsoft.com/office/officeart/2005/8/layout/orgChart1"/>
    <dgm:cxn modelId="{5F3D6D79-B8A3-4F71-8A55-47449AE599F0}" type="presParOf" srcId="{48050862-315A-4CCD-8AE8-C3EC3DB9BF9D}" destId="{3A690E8C-F7C7-4F5D-9359-AE15ECEBC169}" srcOrd="6" destOrd="0" presId="urn:microsoft.com/office/officeart/2005/8/layout/orgChart1"/>
    <dgm:cxn modelId="{EBBD7871-BF87-4D10-8B06-023024594690}" type="presParOf" srcId="{48050862-315A-4CCD-8AE8-C3EC3DB9BF9D}" destId="{F25B9BA3-35A1-4C27-8406-50A8DF9FDBF0}" srcOrd="7" destOrd="0" presId="urn:microsoft.com/office/officeart/2005/8/layout/orgChart1"/>
    <dgm:cxn modelId="{A8200815-2BDC-4CDD-A4AF-744BC8F11D72}" type="presParOf" srcId="{F25B9BA3-35A1-4C27-8406-50A8DF9FDBF0}" destId="{4B496DC3-7238-4247-AEA4-1F5787C8BB8C}" srcOrd="0" destOrd="0" presId="urn:microsoft.com/office/officeart/2005/8/layout/orgChart1"/>
    <dgm:cxn modelId="{0C925D7D-C0C0-4656-9924-30EF27D69609}" type="presParOf" srcId="{4B496DC3-7238-4247-AEA4-1F5787C8BB8C}" destId="{BD2363CA-717A-4302-BBA8-D94B4EB90460}" srcOrd="0" destOrd="0" presId="urn:microsoft.com/office/officeart/2005/8/layout/orgChart1"/>
    <dgm:cxn modelId="{AF2A9403-8D84-4A8B-85B4-6E6A9DAD6982}" type="presParOf" srcId="{4B496DC3-7238-4247-AEA4-1F5787C8BB8C}" destId="{6D850F1C-CFFA-4339-A72D-48D62FD5784B}" srcOrd="1" destOrd="0" presId="urn:microsoft.com/office/officeart/2005/8/layout/orgChart1"/>
    <dgm:cxn modelId="{FF07A715-A36C-4380-98F3-A0B4A4845FD3}" type="presParOf" srcId="{F25B9BA3-35A1-4C27-8406-50A8DF9FDBF0}" destId="{3B149EFC-5304-4A6B-99CB-6C96396A3E36}" srcOrd="1" destOrd="0" presId="urn:microsoft.com/office/officeart/2005/8/layout/orgChart1"/>
    <dgm:cxn modelId="{C4AD83C2-AC34-41ED-945B-D3568CAB62D1}" type="presParOf" srcId="{F25B9BA3-35A1-4C27-8406-50A8DF9FDBF0}" destId="{52F32C13-A79E-441F-A7B7-57181CA2264D}" srcOrd="2" destOrd="0" presId="urn:microsoft.com/office/officeart/2005/8/layout/orgChart1"/>
    <dgm:cxn modelId="{4360E5BF-A476-4C23-B8A6-D0C82AFCCC17}" type="presParOf" srcId="{AD32CB8F-14B7-447C-A7F2-B988C77BDAFA}" destId="{DD9D31E9-C0B1-4182-BA28-0C865D9FD9A1}" srcOrd="2" destOrd="0" presId="urn:microsoft.com/office/officeart/2005/8/layout/orgChart1"/>
    <dgm:cxn modelId="{06B45EE2-AB99-46AA-A41A-1D025D674AEC}" type="presParOf" srcId="{E0CA0F87-1FC5-4636-899D-EA3AB26CF8D6}" destId="{F6D71916-E817-4108-AB7B-112FC2EB04DC}" srcOrd="2" destOrd="0" presId="urn:microsoft.com/office/officeart/2005/8/layout/orgChart1"/>
    <dgm:cxn modelId="{537F9DE1-26C8-402D-93F8-8474A3F6EBC7}" type="presParOf" srcId="{E0CA0F87-1FC5-4636-899D-EA3AB26CF8D6}" destId="{A542F4EA-C3B1-4649-992B-EB740958F81E}" srcOrd="3" destOrd="0" presId="urn:microsoft.com/office/officeart/2005/8/layout/orgChart1"/>
    <dgm:cxn modelId="{D678B12D-1EDF-4A88-985C-6B872FC4D34C}" type="presParOf" srcId="{A542F4EA-C3B1-4649-992B-EB740958F81E}" destId="{2052DD01-6BDF-4A77-B5B4-DD242CCE1313}" srcOrd="0" destOrd="0" presId="urn:microsoft.com/office/officeart/2005/8/layout/orgChart1"/>
    <dgm:cxn modelId="{6448471D-D9E4-4EB3-B4AB-3B076C53D70E}" type="presParOf" srcId="{2052DD01-6BDF-4A77-B5B4-DD242CCE1313}" destId="{5228A494-8637-4D4C-9285-874F9F64742C}" srcOrd="0" destOrd="0" presId="urn:microsoft.com/office/officeart/2005/8/layout/orgChart1"/>
    <dgm:cxn modelId="{8F19E214-F1ED-42FF-9F73-1C51823A2E56}" type="presParOf" srcId="{2052DD01-6BDF-4A77-B5B4-DD242CCE1313}" destId="{5ED39205-E18D-478F-A552-1DC7C7A17691}" srcOrd="1" destOrd="0" presId="urn:microsoft.com/office/officeart/2005/8/layout/orgChart1"/>
    <dgm:cxn modelId="{C880E53B-1972-489D-AFBF-B6247C42D5EF}" type="presParOf" srcId="{A542F4EA-C3B1-4649-992B-EB740958F81E}" destId="{2255C9A6-7EF3-403D-8826-B57ECC10BDFF}" srcOrd="1" destOrd="0" presId="urn:microsoft.com/office/officeart/2005/8/layout/orgChart1"/>
    <dgm:cxn modelId="{871F5EE9-F063-4DCF-8435-378CB1104DF2}" type="presParOf" srcId="{2255C9A6-7EF3-403D-8826-B57ECC10BDFF}" destId="{F0420772-9D79-4E49-9B0D-C76FEDC33149}" srcOrd="0" destOrd="0" presId="urn:microsoft.com/office/officeart/2005/8/layout/orgChart1"/>
    <dgm:cxn modelId="{6958D14E-2EDB-4C2B-8FE5-7E1926C99C86}" type="presParOf" srcId="{2255C9A6-7EF3-403D-8826-B57ECC10BDFF}" destId="{5D6B0913-7DFB-43C5-BEC3-5469699FB752}" srcOrd="1" destOrd="0" presId="urn:microsoft.com/office/officeart/2005/8/layout/orgChart1"/>
    <dgm:cxn modelId="{6F3FD16D-2F2E-4F4D-89A8-12D32097865A}" type="presParOf" srcId="{5D6B0913-7DFB-43C5-BEC3-5469699FB752}" destId="{88D56EA5-70C9-421B-A107-FDA31AE54381}" srcOrd="0" destOrd="0" presId="urn:microsoft.com/office/officeart/2005/8/layout/orgChart1"/>
    <dgm:cxn modelId="{4B9C0B3A-0F37-4267-8A17-26FBAF27FDD7}" type="presParOf" srcId="{88D56EA5-70C9-421B-A107-FDA31AE54381}" destId="{EAE15148-C708-4C61-9C57-6EA551204D44}" srcOrd="0" destOrd="0" presId="urn:microsoft.com/office/officeart/2005/8/layout/orgChart1"/>
    <dgm:cxn modelId="{54E343CE-6D1E-4893-B52D-5B278D039248}" type="presParOf" srcId="{88D56EA5-70C9-421B-A107-FDA31AE54381}" destId="{BA84F8FA-B493-43DE-8CEE-43BFDFDD003F}" srcOrd="1" destOrd="0" presId="urn:microsoft.com/office/officeart/2005/8/layout/orgChart1"/>
    <dgm:cxn modelId="{98C9E502-CB05-40E5-9BE5-DCDFB919B097}" type="presParOf" srcId="{5D6B0913-7DFB-43C5-BEC3-5469699FB752}" destId="{5350E98E-E6DA-46D0-B4A9-A741B1E9DECD}" srcOrd="1" destOrd="0" presId="urn:microsoft.com/office/officeart/2005/8/layout/orgChart1"/>
    <dgm:cxn modelId="{9D481D80-C228-44EA-8696-941D22946F0A}" type="presParOf" srcId="{5D6B0913-7DFB-43C5-BEC3-5469699FB752}" destId="{72F8AE61-3061-4CE8-9602-17FC08F870FD}" srcOrd="2" destOrd="0" presId="urn:microsoft.com/office/officeart/2005/8/layout/orgChart1"/>
    <dgm:cxn modelId="{734A7E5B-D162-4E09-919F-E6280EF273FD}" type="presParOf" srcId="{2255C9A6-7EF3-403D-8826-B57ECC10BDFF}" destId="{54E364D1-CABC-415B-BB8F-68299ADCCA32}" srcOrd="2" destOrd="0" presId="urn:microsoft.com/office/officeart/2005/8/layout/orgChart1"/>
    <dgm:cxn modelId="{4A88B8C4-9472-4247-A3A3-50D526B30FA9}" type="presParOf" srcId="{2255C9A6-7EF3-403D-8826-B57ECC10BDFF}" destId="{341E1540-D540-4DC3-9FF5-F570B935746D}" srcOrd="3" destOrd="0" presId="urn:microsoft.com/office/officeart/2005/8/layout/orgChart1"/>
    <dgm:cxn modelId="{AC65E7BE-6478-4CBA-A980-A3CD8AFB8572}" type="presParOf" srcId="{341E1540-D540-4DC3-9FF5-F570B935746D}" destId="{E90FE3D0-715B-4AE7-B755-E0133F7E55D7}" srcOrd="0" destOrd="0" presId="urn:microsoft.com/office/officeart/2005/8/layout/orgChart1"/>
    <dgm:cxn modelId="{4F221529-EA52-446B-858B-B644EC90BD98}" type="presParOf" srcId="{E90FE3D0-715B-4AE7-B755-E0133F7E55D7}" destId="{DDDB2653-1147-475F-9BA8-6A4F32F3D424}" srcOrd="0" destOrd="0" presId="urn:microsoft.com/office/officeart/2005/8/layout/orgChart1"/>
    <dgm:cxn modelId="{38F28C5B-51E4-47A4-8158-A0A6BE56CDE8}" type="presParOf" srcId="{E90FE3D0-715B-4AE7-B755-E0133F7E55D7}" destId="{28D7DE25-BEC8-438D-8387-0A2DFD1A8D8B}" srcOrd="1" destOrd="0" presId="urn:microsoft.com/office/officeart/2005/8/layout/orgChart1"/>
    <dgm:cxn modelId="{0FCCC78B-5DF7-4EBB-80A6-ADB0B7D243ED}" type="presParOf" srcId="{341E1540-D540-4DC3-9FF5-F570B935746D}" destId="{9BDD8259-2EC9-446D-9299-9F571C670E77}" srcOrd="1" destOrd="0" presId="urn:microsoft.com/office/officeart/2005/8/layout/orgChart1"/>
    <dgm:cxn modelId="{F1D829DD-1766-4592-832F-2920977A6A6B}" type="presParOf" srcId="{341E1540-D540-4DC3-9FF5-F570B935746D}" destId="{3DA9270A-4537-4BD4-9384-350CD8EAB639}" srcOrd="2" destOrd="0" presId="urn:microsoft.com/office/officeart/2005/8/layout/orgChart1"/>
    <dgm:cxn modelId="{A4560F42-5853-4E15-8F88-7F3C0517C516}" type="presParOf" srcId="{A542F4EA-C3B1-4649-992B-EB740958F81E}" destId="{FB8A298C-1ECD-4629-87A9-CD261672DC67}" srcOrd="2" destOrd="0" presId="urn:microsoft.com/office/officeart/2005/8/layout/orgChart1"/>
    <dgm:cxn modelId="{995AB850-0C4D-4947-B73A-43AD79BB2A86}" type="presParOf" srcId="{E0CA0F87-1FC5-4636-899D-EA3AB26CF8D6}" destId="{0CEA663A-C302-45FB-BFCC-81A7E729542F}" srcOrd="4" destOrd="0" presId="urn:microsoft.com/office/officeart/2005/8/layout/orgChart1"/>
    <dgm:cxn modelId="{2846B0B7-44A4-4EF5-94E2-33A2D2882693}" type="presParOf" srcId="{E0CA0F87-1FC5-4636-899D-EA3AB26CF8D6}" destId="{1B12F991-931C-4776-A62E-4DC098DF664D}" srcOrd="5" destOrd="0" presId="urn:microsoft.com/office/officeart/2005/8/layout/orgChart1"/>
    <dgm:cxn modelId="{353CCD3D-5B32-4263-906E-CCEEDE395860}" type="presParOf" srcId="{1B12F991-931C-4776-A62E-4DC098DF664D}" destId="{356A0D90-A6ED-4A07-8387-0B02BB5CDFE8}" srcOrd="0" destOrd="0" presId="urn:microsoft.com/office/officeart/2005/8/layout/orgChart1"/>
    <dgm:cxn modelId="{B24BE03A-8C93-4DEA-9A32-443E8B74EA36}" type="presParOf" srcId="{356A0D90-A6ED-4A07-8387-0B02BB5CDFE8}" destId="{BC0B3495-11B0-4974-AFF0-687E1ADF9970}" srcOrd="0" destOrd="0" presId="urn:microsoft.com/office/officeart/2005/8/layout/orgChart1"/>
    <dgm:cxn modelId="{AB9B9094-690D-4B97-BBA0-47219024E739}" type="presParOf" srcId="{356A0D90-A6ED-4A07-8387-0B02BB5CDFE8}" destId="{D45C9834-53F1-4060-A22A-B6F4AB2B7833}" srcOrd="1" destOrd="0" presId="urn:microsoft.com/office/officeart/2005/8/layout/orgChart1"/>
    <dgm:cxn modelId="{9CDF5BFD-1289-46E0-BC13-B0F91936BDF1}" type="presParOf" srcId="{1B12F991-931C-4776-A62E-4DC098DF664D}" destId="{19B2544A-F69C-4EDD-A089-1D273A138CAE}" srcOrd="1" destOrd="0" presId="urn:microsoft.com/office/officeart/2005/8/layout/orgChart1"/>
    <dgm:cxn modelId="{25F9C16F-7E7F-4761-B233-86A3D16225B2}" type="presParOf" srcId="{19B2544A-F69C-4EDD-A089-1D273A138CAE}" destId="{3F6B4E8D-DDD2-4547-90AF-E4DA8D2ED43B}" srcOrd="0" destOrd="0" presId="urn:microsoft.com/office/officeart/2005/8/layout/orgChart1"/>
    <dgm:cxn modelId="{E2961765-CA2F-4A6D-B39B-7DF778D044E1}" type="presParOf" srcId="{19B2544A-F69C-4EDD-A089-1D273A138CAE}" destId="{8A66AA05-2A65-4825-8E07-769DAFC5A920}" srcOrd="1" destOrd="0" presId="urn:microsoft.com/office/officeart/2005/8/layout/orgChart1"/>
    <dgm:cxn modelId="{61CC264D-5D10-4F08-8AB1-144B07223550}" type="presParOf" srcId="{8A66AA05-2A65-4825-8E07-769DAFC5A920}" destId="{F262CD09-244D-4457-8F29-9BF5BAB72372}" srcOrd="0" destOrd="0" presId="urn:microsoft.com/office/officeart/2005/8/layout/orgChart1"/>
    <dgm:cxn modelId="{D5F5CB65-EBE8-471C-A73B-0FCEEA54D6AA}" type="presParOf" srcId="{F262CD09-244D-4457-8F29-9BF5BAB72372}" destId="{3C6DCCDB-88EE-43E1-9900-CFF19633C5A6}" srcOrd="0" destOrd="0" presId="urn:microsoft.com/office/officeart/2005/8/layout/orgChart1"/>
    <dgm:cxn modelId="{D9F5D549-4E0F-4D95-AED9-40774A00BF6B}" type="presParOf" srcId="{F262CD09-244D-4457-8F29-9BF5BAB72372}" destId="{D94E4162-FF92-400C-86D3-09BDB48EC29D}" srcOrd="1" destOrd="0" presId="urn:microsoft.com/office/officeart/2005/8/layout/orgChart1"/>
    <dgm:cxn modelId="{554F1E04-5685-49C3-BE85-C71D839CF3C3}" type="presParOf" srcId="{8A66AA05-2A65-4825-8E07-769DAFC5A920}" destId="{2D4FDD8B-F278-4477-BDA8-DCCF69CDFA25}" srcOrd="1" destOrd="0" presId="urn:microsoft.com/office/officeart/2005/8/layout/orgChart1"/>
    <dgm:cxn modelId="{A21F42B8-0703-4011-8D76-1199F25F1427}" type="presParOf" srcId="{8A66AA05-2A65-4825-8E07-769DAFC5A920}" destId="{669EF2F3-65D3-4C79-81B5-CEBEE57F7FEF}" srcOrd="2" destOrd="0" presId="urn:microsoft.com/office/officeart/2005/8/layout/orgChart1"/>
    <dgm:cxn modelId="{9DB14C17-6972-463C-AF32-6D8C5F9D3C39}" type="presParOf" srcId="{19B2544A-F69C-4EDD-A089-1D273A138CAE}" destId="{A1092EDD-0518-4F15-926D-D823694C216B}" srcOrd="2" destOrd="0" presId="urn:microsoft.com/office/officeart/2005/8/layout/orgChart1"/>
    <dgm:cxn modelId="{7AC4EE78-0BF8-4309-8B8C-C1ECEAE3114A}" type="presParOf" srcId="{19B2544A-F69C-4EDD-A089-1D273A138CAE}" destId="{00CD325C-AA9B-4BD5-B782-4E6DED1B813E}" srcOrd="3" destOrd="0" presId="urn:microsoft.com/office/officeart/2005/8/layout/orgChart1"/>
    <dgm:cxn modelId="{D1D41D35-9D27-495B-9376-A3E251D407E2}" type="presParOf" srcId="{00CD325C-AA9B-4BD5-B782-4E6DED1B813E}" destId="{541B9A22-0DC6-432F-ACFB-843937311869}" srcOrd="0" destOrd="0" presId="urn:microsoft.com/office/officeart/2005/8/layout/orgChart1"/>
    <dgm:cxn modelId="{23FA5B85-DD98-49D0-BFE2-0C1CDDF2FAD8}" type="presParOf" srcId="{541B9A22-0DC6-432F-ACFB-843937311869}" destId="{CE605876-7FFD-4701-ADE0-1FE9C0C70E33}" srcOrd="0" destOrd="0" presId="urn:microsoft.com/office/officeart/2005/8/layout/orgChart1"/>
    <dgm:cxn modelId="{C5DB31FC-1BE2-48F5-86E5-44BDF1B9B24D}" type="presParOf" srcId="{541B9A22-0DC6-432F-ACFB-843937311869}" destId="{EBA8F4B6-F6BA-43A5-A10C-83118024CBCA}" srcOrd="1" destOrd="0" presId="urn:microsoft.com/office/officeart/2005/8/layout/orgChart1"/>
    <dgm:cxn modelId="{0F00B2C1-D30E-4A39-A52D-CFE0978F5085}" type="presParOf" srcId="{00CD325C-AA9B-4BD5-B782-4E6DED1B813E}" destId="{ACA24E12-D528-42E6-8D2C-3DFFD305E681}" srcOrd="1" destOrd="0" presId="urn:microsoft.com/office/officeart/2005/8/layout/orgChart1"/>
    <dgm:cxn modelId="{11E4CFC6-5F0F-4124-BB00-50CE72763F1A}" type="presParOf" srcId="{00CD325C-AA9B-4BD5-B782-4E6DED1B813E}" destId="{01FEC927-3086-4A08-A5EB-7CF00D744369}" srcOrd="2" destOrd="0" presId="urn:microsoft.com/office/officeart/2005/8/layout/orgChart1"/>
    <dgm:cxn modelId="{00CCEFD8-1416-460A-936A-A59BF60AB344}" type="presParOf" srcId="{19B2544A-F69C-4EDD-A089-1D273A138CAE}" destId="{2B991F37-92BD-4812-B99A-02771C18E3BD}" srcOrd="4" destOrd="0" presId="urn:microsoft.com/office/officeart/2005/8/layout/orgChart1"/>
    <dgm:cxn modelId="{172A8236-3F03-4EB7-85E5-6EA038A29D67}" type="presParOf" srcId="{19B2544A-F69C-4EDD-A089-1D273A138CAE}" destId="{3D7C9D93-33C2-4083-A78E-CDD768415805}" srcOrd="5" destOrd="0" presId="urn:microsoft.com/office/officeart/2005/8/layout/orgChart1"/>
    <dgm:cxn modelId="{9A2E4CF2-FDDA-41C8-9FAF-F8F5775DE51F}" type="presParOf" srcId="{3D7C9D93-33C2-4083-A78E-CDD768415805}" destId="{48846FC2-1452-4088-A072-601F26FCE7A3}" srcOrd="0" destOrd="0" presId="urn:microsoft.com/office/officeart/2005/8/layout/orgChart1"/>
    <dgm:cxn modelId="{8C4A3870-9615-4DFF-A1A1-B61A45804343}" type="presParOf" srcId="{48846FC2-1452-4088-A072-601F26FCE7A3}" destId="{8AA771BA-58DD-44EA-BA1D-919552BE0EF2}" srcOrd="0" destOrd="0" presId="urn:microsoft.com/office/officeart/2005/8/layout/orgChart1"/>
    <dgm:cxn modelId="{5DC3124A-5245-4859-B8F3-2B16CB3C0C03}" type="presParOf" srcId="{48846FC2-1452-4088-A072-601F26FCE7A3}" destId="{804DC75C-D184-40DD-9EDC-8C4643517BCA}" srcOrd="1" destOrd="0" presId="urn:microsoft.com/office/officeart/2005/8/layout/orgChart1"/>
    <dgm:cxn modelId="{FE441026-3FE3-44C6-89F4-E50B41889A76}" type="presParOf" srcId="{3D7C9D93-33C2-4083-A78E-CDD768415805}" destId="{4448E424-2730-4F21-A7C6-4217E5B0F5EE}" srcOrd="1" destOrd="0" presId="urn:microsoft.com/office/officeart/2005/8/layout/orgChart1"/>
    <dgm:cxn modelId="{9322C4E6-C564-41D8-9164-AA806E3F392B}" type="presParOf" srcId="{3D7C9D93-33C2-4083-A78E-CDD768415805}" destId="{13F93924-693D-41AE-AE07-CACD8D59DA6B}" srcOrd="2" destOrd="0" presId="urn:microsoft.com/office/officeart/2005/8/layout/orgChart1"/>
    <dgm:cxn modelId="{5A390D37-2F46-4A12-A38D-856319DE29F9}" type="presParOf" srcId="{19B2544A-F69C-4EDD-A089-1D273A138CAE}" destId="{939833AE-9835-41D0-9EED-48F16C2FA83C}" srcOrd="6" destOrd="0" presId="urn:microsoft.com/office/officeart/2005/8/layout/orgChart1"/>
    <dgm:cxn modelId="{88309E44-92BD-464B-B304-006E03004391}" type="presParOf" srcId="{19B2544A-F69C-4EDD-A089-1D273A138CAE}" destId="{0F875993-4580-4B03-9E6F-891BB773EB9F}" srcOrd="7" destOrd="0" presId="urn:microsoft.com/office/officeart/2005/8/layout/orgChart1"/>
    <dgm:cxn modelId="{77ED5DFD-9570-45B7-82FE-EB797D70BB84}" type="presParOf" srcId="{0F875993-4580-4B03-9E6F-891BB773EB9F}" destId="{EFB03EFC-37B4-474A-AAF4-1FDAF0B8B078}" srcOrd="0" destOrd="0" presId="urn:microsoft.com/office/officeart/2005/8/layout/orgChart1"/>
    <dgm:cxn modelId="{D751AE3E-774A-4F8C-A192-529FAC0B5BD3}" type="presParOf" srcId="{EFB03EFC-37B4-474A-AAF4-1FDAF0B8B078}" destId="{C8F2C35E-BE19-415A-9953-EF78F759DA12}" srcOrd="0" destOrd="0" presId="urn:microsoft.com/office/officeart/2005/8/layout/orgChart1"/>
    <dgm:cxn modelId="{E4FAE5E4-0EBF-4D72-9583-4117FF0FD5C9}" type="presParOf" srcId="{EFB03EFC-37B4-474A-AAF4-1FDAF0B8B078}" destId="{10174842-204C-4612-94DE-E8408E5D1922}" srcOrd="1" destOrd="0" presId="urn:microsoft.com/office/officeart/2005/8/layout/orgChart1"/>
    <dgm:cxn modelId="{EFA8B531-523C-4F7B-B62A-6FFC279F3B7E}" type="presParOf" srcId="{0F875993-4580-4B03-9E6F-891BB773EB9F}" destId="{AE6C59C1-0A99-43AD-930A-BD288B8F19CE}" srcOrd="1" destOrd="0" presId="urn:microsoft.com/office/officeart/2005/8/layout/orgChart1"/>
    <dgm:cxn modelId="{640356AC-2FFE-4C18-83D3-B802EA0B04CE}" type="presParOf" srcId="{0F875993-4580-4B03-9E6F-891BB773EB9F}" destId="{98E111A5-00C8-41E9-9E72-C1098A7650F3}" srcOrd="2" destOrd="0" presId="urn:microsoft.com/office/officeart/2005/8/layout/orgChart1"/>
    <dgm:cxn modelId="{1474E3FF-17E3-4EBF-A40F-A9CA8270FBA1}" type="presParOf" srcId="{19B2544A-F69C-4EDD-A089-1D273A138CAE}" destId="{6E20075E-0DAE-4A40-886F-BDA2378BA766}" srcOrd="8" destOrd="0" presId="urn:microsoft.com/office/officeart/2005/8/layout/orgChart1"/>
    <dgm:cxn modelId="{FE99C1F8-ECD1-4273-A263-AB2E2E24F512}" type="presParOf" srcId="{19B2544A-F69C-4EDD-A089-1D273A138CAE}" destId="{73C89B58-F055-49C1-A3DD-266E54BA0B93}" srcOrd="9" destOrd="0" presId="urn:microsoft.com/office/officeart/2005/8/layout/orgChart1"/>
    <dgm:cxn modelId="{A6526ED9-3CA7-4FE8-B802-192D94F7BC3F}" type="presParOf" srcId="{73C89B58-F055-49C1-A3DD-266E54BA0B93}" destId="{CA781365-A74B-4F7C-898B-8CF368E8E6AF}" srcOrd="0" destOrd="0" presId="urn:microsoft.com/office/officeart/2005/8/layout/orgChart1"/>
    <dgm:cxn modelId="{33E6FD75-132D-4624-BAC4-11D573966401}" type="presParOf" srcId="{CA781365-A74B-4F7C-898B-8CF368E8E6AF}" destId="{5B5F62A4-F5CF-48BB-9F98-A40224351E1D}" srcOrd="0" destOrd="0" presId="urn:microsoft.com/office/officeart/2005/8/layout/orgChart1"/>
    <dgm:cxn modelId="{384B3738-5B51-4B10-97DA-B99592C7214B}" type="presParOf" srcId="{CA781365-A74B-4F7C-898B-8CF368E8E6AF}" destId="{92526BE2-3E99-4E89-A85C-DAE4F322F68B}" srcOrd="1" destOrd="0" presId="urn:microsoft.com/office/officeart/2005/8/layout/orgChart1"/>
    <dgm:cxn modelId="{914B16FE-3B7C-4F57-92F3-0F0B83D3194E}" type="presParOf" srcId="{73C89B58-F055-49C1-A3DD-266E54BA0B93}" destId="{8B4D5AC7-0789-4375-BD53-3EEB582D6A15}" srcOrd="1" destOrd="0" presId="urn:microsoft.com/office/officeart/2005/8/layout/orgChart1"/>
    <dgm:cxn modelId="{28D1FEB3-01A1-4F11-8DB6-0A9103B59827}" type="presParOf" srcId="{73C89B58-F055-49C1-A3DD-266E54BA0B93}" destId="{68F41380-1F28-4C92-A667-8A1120B5F6C5}" srcOrd="2" destOrd="0" presId="urn:microsoft.com/office/officeart/2005/8/layout/orgChart1"/>
    <dgm:cxn modelId="{502B9010-D094-43C7-AEA2-915501BF2D8D}" type="presParOf" srcId="{19B2544A-F69C-4EDD-A089-1D273A138CAE}" destId="{D599E61C-10F9-40FD-8001-DC5A3E0068DA}" srcOrd="10" destOrd="0" presId="urn:microsoft.com/office/officeart/2005/8/layout/orgChart1"/>
    <dgm:cxn modelId="{5EE3DCFC-C0D5-4E22-A59C-7729FD0209CF}" type="presParOf" srcId="{19B2544A-F69C-4EDD-A089-1D273A138CAE}" destId="{C54566E2-E460-4994-940C-8C625A67B1AF}" srcOrd="11" destOrd="0" presId="urn:microsoft.com/office/officeart/2005/8/layout/orgChart1"/>
    <dgm:cxn modelId="{FC54026D-3FF9-4CC1-8CCB-88936E1BB280}" type="presParOf" srcId="{C54566E2-E460-4994-940C-8C625A67B1AF}" destId="{B4C3E722-9ACD-4B84-AE0D-B00390135CCC}" srcOrd="0" destOrd="0" presId="urn:microsoft.com/office/officeart/2005/8/layout/orgChart1"/>
    <dgm:cxn modelId="{000C0326-9F58-43CA-85A4-F981FFB6EDD2}" type="presParOf" srcId="{B4C3E722-9ACD-4B84-AE0D-B00390135CCC}" destId="{B7D821E3-1D2A-4880-B28B-5DE74BB2BB6A}" srcOrd="0" destOrd="0" presId="urn:microsoft.com/office/officeart/2005/8/layout/orgChart1"/>
    <dgm:cxn modelId="{16068887-FC55-492C-8C22-4D83B24562A4}" type="presParOf" srcId="{B4C3E722-9ACD-4B84-AE0D-B00390135CCC}" destId="{E9B83856-0A55-4D24-8A83-44DB210E1911}" srcOrd="1" destOrd="0" presId="urn:microsoft.com/office/officeart/2005/8/layout/orgChart1"/>
    <dgm:cxn modelId="{4EFAB02E-CFB4-4944-931F-2E9A976646C7}" type="presParOf" srcId="{C54566E2-E460-4994-940C-8C625A67B1AF}" destId="{DEB40AF4-9F01-4DD3-9ED1-FFBE12A894EA}" srcOrd="1" destOrd="0" presId="urn:microsoft.com/office/officeart/2005/8/layout/orgChart1"/>
    <dgm:cxn modelId="{62B5D39F-4BF9-45A6-9C13-404372B9068F}" type="presParOf" srcId="{C54566E2-E460-4994-940C-8C625A67B1AF}" destId="{E6AC9430-99DF-40FC-93D9-8981E708499B}" srcOrd="2" destOrd="0" presId="urn:microsoft.com/office/officeart/2005/8/layout/orgChart1"/>
    <dgm:cxn modelId="{C2267B25-5116-4A3E-B985-EF3BD5CA4C63}" type="presParOf" srcId="{1B12F991-931C-4776-A62E-4DC098DF664D}" destId="{D8760A15-8968-4227-A7F6-4C8E4FD1FA21}" srcOrd="2" destOrd="0" presId="urn:microsoft.com/office/officeart/2005/8/layout/orgChart1"/>
    <dgm:cxn modelId="{BAE297C8-A398-4B30-9F46-EF63E8D56B2A}" type="presParOf" srcId="{E0CA0F87-1FC5-4636-899D-EA3AB26CF8D6}" destId="{E29BB10E-DE68-416D-A7B7-67EBC67E370A}" srcOrd="6" destOrd="0" presId="urn:microsoft.com/office/officeart/2005/8/layout/orgChart1"/>
    <dgm:cxn modelId="{554A84BC-FFC8-4281-936D-3DF26BA3B781}" type="presParOf" srcId="{E0CA0F87-1FC5-4636-899D-EA3AB26CF8D6}" destId="{FFBCB14D-EA11-48A8-9731-459450F91513}" srcOrd="7" destOrd="0" presId="urn:microsoft.com/office/officeart/2005/8/layout/orgChart1"/>
    <dgm:cxn modelId="{73958630-7315-47E7-BA19-52A8E79FEDF9}" type="presParOf" srcId="{FFBCB14D-EA11-48A8-9731-459450F91513}" destId="{87D59009-5ACB-4025-9EE7-462589EFF0E7}" srcOrd="0" destOrd="0" presId="urn:microsoft.com/office/officeart/2005/8/layout/orgChart1"/>
    <dgm:cxn modelId="{639302B8-7CFB-4FAB-B5A5-BBE7B74498B3}" type="presParOf" srcId="{87D59009-5ACB-4025-9EE7-462589EFF0E7}" destId="{AD6765E9-FB29-4A83-A981-2356A1DB3EA8}" srcOrd="0" destOrd="0" presId="urn:microsoft.com/office/officeart/2005/8/layout/orgChart1"/>
    <dgm:cxn modelId="{29AD15D0-A32E-44C2-A0DD-E0D4CF0909A4}" type="presParOf" srcId="{87D59009-5ACB-4025-9EE7-462589EFF0E7}" destId="{11AAA1CE-B174-4D2C-AFF6-51C1AD0803BD}" srcOrd="1" destOrd="0" presId="urn:microsoft.com/office/officeart/2005/8/layout/orgChart1"/>
    <dgm:cxn modelId="{1BA0DF1E-705D-4F96-884B-CF97DD0221E9}" type="presParOf" srcId="{FFBCB14D-EA11-48A8-9731-459450F91513}" destId="{BC3F6468-3448-4992-A33C-DC2AE7938E60}" srcOrd="1" destOrd="0" presId="urn:microsoft.com/office/officeart/2005/8/layout/orgChart1"/>
    <dgm:cxn modelId="{056A0A50-667A-4ADB-AE36-DEFF70886127}" type="presParOf" srcId="{BC3F6468-3448-4992-A33C-DC2AE7938E60}" destId="{CDBBA4DD-D19F-4955-9CCC-DA620F06D67C}" srcOrd="0" destOrd="0" presId="urn:microsoft.com/office/officeart/2005/8/layout/orgChart1"/>
    <dgm:cxn modelId="{F3603F4C-E59D-453A-9802-AB0478265E5E}" type="presParOf" srcId="{BC3F6468-3448-4992-A33C-DC2AE7938E60}" destId="{9279614B-452B-4E9F-8693-ECF163D1B4AD}" srcOrd="1" destOrd="0" presId="urn:microsoft.com/office/officeart/2005/8/layout/orgChart1"/>
    <dgm:cxn modelId="{3E9B9FA0-E816-40E2-A0D9-7FC7A0DC5431}" type="presParOf" srcId="{9279614B-452B-4E9F-8693-ECF163D1B4AD}" destId="{13C74D9C-45DD-4463-BAED-9D489ADA4C8C}" srcOrd="0" destOrd="0" presId="urn:microsoft.com/office/officeart/2005/8/layout/orgChart1"/>
    <dgm:cxn modelId="{F22D90AC-2865-481F-8C3A-8B9D5637D799}" type="presParOf" srcId="{13C74D9C-45DD-4463-BAED-9D489ADA4C8C}" destId="{09E33D12-D772-4BAB-9E1E-956446F8E086}" srcOrd="0" destOrd="0" presId="urn:microsoft.com/office/officeart/2005/8/layout/orgChart1"/>
    <dgm:cxn modelId="{73A5FD83-556E-4111-81B4-BD17CF0413F1}" type="presParOf" srcId="{13C74D9C-45DD-4463-BAED-9D489ADA4C8C}" destId="{5A1C37BB-6448-4890-88EA-3B577D8AC340}" srcOrd="1" destOrd="0" presId="urn:microsoft.com/office/officeart/2005/8/layout/orgChart1"/>
    <dgm:cxn modelId="{ACE5211B-7AED-48D4-8070-98F9A26E8FA9}" type="presParOf" srcId="{9279614B-452B-4E9F-8693-ECF163D1B4AD}" destId="{8FC5F3A1-F9F9-470A-930F-11B46B84DDBE}" srcOrd="1" destOrd="0" presId="urn:microsoft.com/office/officeart/2005/8/layout/orgChart1"/>
    <dgm:cxn modelId="{A19A95A7-2794-4CCA-AB6D-C4DF2034B143}" type="presParOf" srcId="{9279614B-452B-4E9F-8693-ECF163D1B4AD}" destId="{BC04054A-7E79-48AA-A0CA-7EFEB3EF6348}" srcOrd="2" destOrd="0" presId="urn:microsoft.com/office/officeart/2005/8/layout/orgChart1"/>
    <dgm:cxn modelId="{CB5AE99C-164E-41D7-9B5F-AFB1E32E34FB}" type="presParOf" srcId="{BC3F6468-3448-4992-A33C-DC2AE7938E60}" destId="{058B3785-456F-403D-ADA5-617891F548F4}" srcOrd="2" destOrd="0" presId="urn:microsoft.com/office/officeart/2005/8/layout/orgChart1"/>
    <dgm:cxn modelId="{7D5334E2-6AD9-495E-B39F-720DCECAB0C2}" type="presParOf" srcId="{BC3F6468-3448-4992-A33C-DC2AE7938E60}" destId="{EAA1E80C-A290-483B-9B71-E3A9356378D9}" srcOrd="3" destOrd="0" presId="urn:microsoft.com/office/officeart/2005/8/layout/orgChart1"/>
    <dgm:cxn modelId="{D08C198E-4E61-4A82-8DF7-54642155A7D6}" type="presParOf" srcId="{EAA1E80C-A290-483B-9B71-E3A9356378D9}" destId="{C3D17B5F-EB0C-46D7-A133-FAC20BB12C3B}" srcOrd="0" destOrd="0" presId="urn:microsoft.com/office/officeart/2005/8/layout/orgChart1"/>
    <dgm:cxn modelId="{D84C820B-256D-42E9-BF05-8CA2DDA6220F}" type="presParOf" srcId="{C3D17B5F-EB0C-46D7-A133-FAC20BB12C3B}" destId="{5BFB0F5A-61A7-4951-A9F2-7D94C8C4BBA5}" srcOrd="0" destOrd="0" presId="urn:microsoft.com/office/officeart/2005/8/layout/orgChart1"/>
    <dgm:cxn modelId="{66757100-8A51-4593-BCA9-A01AE553022B}" type="presParOf" srcId="{C3D17B5F-EB0C-46D7-A133-FAC20BB12C3B}" destId="{77823353-B14B-45E5-80FD-A33950A8A4E3}" srcOrd="1" destOrd="0" presId="urn:microsoft.com/office/officeart/2005/8/layout/orgChart1"/>
    <dgm:cxn modelId="{7B4F522B-EA25-4FE3-8A08-3D62BDFE54C2}" type="presParOf" srcId="{EAA1E80C-A290-483B-9B71-E3A9356378D9}" destId="{A3672A72-8C55-432B-AE93-519EBD50401E}" srcOrd="1" destOrd="0" presId="urn:microsoft.com/office/officeart/2005/8/layout/orgChart1"/>
    <dgm:cxn modelId="{30D1DE3F-CEA3-4CD9-A5EF-2D6D9BDFB3FA}" type="presParOf" srcId="{EAA1E80C-A290-483B-9B71-E3A9356378D9}" destId="{4E1FA9D9-0BBA-4385-B961-8536106D78F5}" srcOrd="2" destOrd="0" presId="urn:microsoft.com/office/officeart/2005/8/layout/orgChart1"/>
    <dgm:cxn modelId="{B7897A65-0B1C-4B3A-8EF0-1E6ADAEB5DFD}" type="presParOf" srcId="{BC3F6468-3448-4992-A33C-DC2AE7938E60}" destId="{7A0C8777-1698-4E36-A9BE-918B80CF7889}" srcOrd="4" destOrd="0" presId="urn:microsoft.com/office/officeart/2005/8/layout/orgChart1"/>
    <dgm:cxn modelId="{A0B9C659-13B5-4110-BAFF-2D6CCC24A22C}" type="presParOf" srcId="{BC3F6468-3448-4992-A33C-DC2AE7938E60}" destId="{0674F9F2-10A9-42AA-82B2-C1264B5958EC}" srcOrd="5" destOrd="0" presId="urn:microsoft.com/office/officeart/2005/8/layout/orgChart1"/>
    <dgm:cxn modelId="{90E3B275-2765-47B3-9219-C5D1056AEAAB}" type="presParOf" srcId="{0674F9F2-10A9-42AA-82B2-C1264B5958EC}" destId="{04DEAE93-4BB4-459A-A814-466E99D47767}" srcOrd="0" destOrd="0" presId="urn:microsoft.com/office/officeart/2005/8/layout/orgChart1"/>
    <dgm:cxn modelId="{BDD877D8-4936-405F-A107-32C790FD3630}" type="presParOf" srcId="{04DEAE93-4BB4-459A-A814-466E99D47767}" destId="{0955752D-A057-479B-824C-38D7F8355E9D}" srcOrd="0" destOrd="0" presId="urn:microsoft.com/office/officeart/2005/8/layout/orgChart1"/>
    <dgm:cxn modelId="{CF09DA32-EC0E-40C4-9E02-37D9ED5289A6}" type="presParOf" srcId="{04DEAE93-4BB4-459A-A814-466E99D47767}" destId="{3254FC22-F60E-42A8-8BCD-EB3F497D2352}" srcOrd="1" destOrd="0" presId="urn:microsoft.com/office/officeart/2005/8/layout/orgChart1"/>
    <dgm:cxn modelId="{26F04C47-A007-4948-978D-FF57B60190D2}" type="presParOf" srcId="{0674F9F2-10A9-42AA-82B2-C1264B5958EC}" destId="{63DD1538-0E02-402B-B3D4-632D4B606454}" srcOrd="1" destOrd="0" presId="urn:microsoft.com/office/officeart/2005/8/layout/orgChart1"/>
    <dgm:cxn modelId="{0A53C482-94BE-4217-BDD7-0F0FF86A7BD6}" type="presParOf" srcId="{0674F9F2-10A9-42AA-82B2-C1264B5958EC}" destId="{AC90AFB6-B620-4729-9E91-02559CF5E150}" srcOrd="2" destOrd="0" presId="urn:microsoft.com/office/officeart/2005/8/layout/orgChart1"/>
    <dgm:cxn modelId="{6E25A8E2-5D85-4A55-BC2F-2E4D74898B39}" type="presParOf" srcId="{BC3F6468-3448-4992-A33C-DC2AE7938E60}" destId="{C15ECA1E-BE86-4286-BA1C-0F9D1A5315CE}" srcOrd="6" destOrd="0" presId="urn:microsoft.com/office/officeart/2005/8/layout/orgChart1"/>
    <dgm:cxn modelId="{A348CACF-9303-4EA6-8499-57E7F8B36ABE}" type="presParOf" srcId="{BC3F6468-3448-4992-A33C-DC2AE7938E60}" destId="{9F6413BC-D9CF-4ABB-83B8-D0788F4B3FC6}" srcOrd="7" destOrd="0" presId="urn:microsoft.com/office/officeart/2005/8/layout/orgChart1"/>
    <dgm:cxn modelId="{50E3CF1D-87B0-4BFB-9F2D-63A3AE4D5AAC}" type="presParOf" srcId="{9F6413BC-D9CF-4ABB-83B8-D0788F4B3FC6}" destId="{A80F65B1-41D8-4489-AEBC-B8C4C22C9478}" srcOrd="0" destOrd="0" presId="urn:microsoft.com/office/officeart/2005/8/layout/orgChart1"/>
    <dgm:cxn modelId="{ED93325A-DF2F-43C7-AD4B-ADD0BFF3A673}" type="presParOf" srcId="{A80F65B1-41D8-4489-AEBC-B8C4C22C9478}" destId="{B9DBD5EC-40B2-4F8C-9591-ACA64256B11A}" srcOrd="0" destOrd="0" presId="urn:microsoft.com/office/officeart/2005/8/layout/orgChart1"/>
    <dgm:cxn modelId="{82C01020-D9E5-4803-B7D3-1C0059BF33E6}" type="presParOf" srcId="{A80F65B1-41D8-4489-AEBC-B8C4C22C9478}" destId="{EF9088AF-0C29-4874-8F01-2C7341133339}" srcOrd="1" destOrd="0" presId="urn:microsoft.com/office/officeart/2005/8/layout/orgChart1"/>
    <dgm:cxn modelId="{AC3665C5-9187-44F9-AFE9-0C2CFFD1DD77}" type="presParOf" srcId="{9F6413BC-D9CF-4ABB-83B8-D0788F4B3FC6}" destId="{7B20BBE8-750C-472A-8B86-06DE8A6ABE8F}" srcOrd="1" destOrd="0" presId="urn:microsoft.com/office/officeart/2005/8/layout/orgChart1"/>
    <dgm:cxn modelId="{1CBF47E8-6772-4865-8F1A-0CF6958C4BD0}" type="presParOf" srcId="{9F6413BC-D9CF-4ABB-83B8-D0788F4B3FC6}" destId="{B8BB873E-43EA-4993-BAC2-1CBC4B19F9D6}" srcOrd="2" destOrd="0" presId="urn:microsoft.com/office/officeart/2005/8/layout/orgChart1"/>
    <dgm:cxn modelId="{5D1EC545-DE53-4E6E-84A3-15AC7C0D41EF}" type="presParOf" srcId="{BC3F6468-3448-4992-A33C-DC2AE7938E60}" destId="{DA6623E3-9EDE-481F-BB84-9443990F23BE}" srcOrd="8" destOrd="0" presId="urn:microsoft.com/office/officeart/2005/8/layout/orgChart1"/>
    <dgm:cxn modelId="{732B8285-8EAD-43B8-9103-3AE5A73BD20C}" type="presParOf" srcId="{BC3F6468-3448-4992-A33C-DC2AE7938E60}" destId="{59A70E06-21A3-4163-A4D5-2C0A1C03A721}" srcOrd="9" destOrd="0" presId="urn:microsoft.com/office/officeart/2005/8/layout/orgChart1"/>
    <dgm:cxn modelId="{71F5FB6E-22B6-420B-A594-C978E66AB266}" type="presParOf" srcId="{59A70E06-21A3-4163-A4D5-2C0A1C03A721}" destId="{F61C7D1E-2ED6-4E94-8CAF-394B881C5665}" srcOrd="0" destOrd="0" presId="urn:microsoft.com/office/officeart/2005/8/layout/orgChart1"/>
    <dgm:cxn modelId="{6F20E5BF-15E1-4F39-9C02-E6B6A52938D4}" type="presParOf" srcId="{F61C7D1E-2ED6-4E94-8CAF-394B881C5665}" destId="{7AEF87FB-755D-4D2F-AB5D-C0AC3621ACCF}" srcOrd="0" destOrd="0" presId="urn:microsoft.com/office/officeart/2005/8/layout/orgChart1"/>
    <dgm:cxn modelId="{9F368478-BEFD-424D-A880-ACE8DF12A5D3}" type="presParOf" srcId="{F61C7D1E-2ED6-4E94-8CAF-394B881C5665}" destId="{950E85E3-842D-4C28-89B6-CE6D7FB90411}" srcOrd="1" destOrd="0" presId="urn:microsoft.com/office/officeart/2005/8/layout/orgChart1"/>
    <dgm:cxn modelId="{59BA0FBA-099E-4C86-A350-AD65332BC6A1}" type="presParOf" srcId="{59A70E06-21A3-4163-A4D5-2C0A1C03A721}" destId="{87E21625-EDF5-43CF-BD5B-2F768BAA068A}" srcOrd="1" destOrd="0" presId="urn:microsoft.com/office/officeart/2005/8/layout/orgChart1"/>
    <dgm:cxn modelId="{DCD283F4-4B28-4965-AFB6-D9DD41EA2E89}" type="presParOf" srcId="{59A70E06-21A3-4163-A4D5-2C0A1C03A721}" destId="{552199FB-A993-4194-8FBB-1A5B4F4F4F2E}" srcOrd="2" destOrd="0" presId="urn:microsoft.com/office/officeart/2005/8/layout/orgChart1"/>
    <dgm:cxn modelId="{D5791DF2-C641-4CA2-99BA-CE5075B9E5CB}" type="presParOf" srcId="{FFBCB14D-EA11-48A8-9731-459450F91513}" destId="{276C07AE-7037-4D72-9F76-8A900A71B516}" srcOrd="2" destOrd="0" presId="urn:microsoft.com/office/officeart/2005/8/layout/orgChart1"/>
    <dgm:cxn modelId="{9F8849C8-7654-4241-8573-F48D58ADCC66}" type="presParOf" srcId="{E0CA0F87-1FC5-4636-899D-EA3AB26CF8D6}" destId="{70ADF3A9-CB82-4B78-B92D-84DC64F59025}" srcOrd="8" destOrd="0" presId="urn:microsoft.com/office/officeart/2005/8/layout/orgChart1"/>
    <dgm:cxn modelId="{FAC208DE-5B9F-489D-A8ED-19A94FFD9450}" type="presParOf" srcId="{E0CA0F87-1FC5-4636-899D-EA3AB26CF8D6}" destId="{FC14999F-F820-4704-AC3E-F2D0B4E18C25}" srcOrd="9" destOrd="0" presId="urn:microsoft.com/office/officeart/2005/8/layout/orgChart1"/>
    <dgm:cxn modelId="{BE110A3E-74DE-4D7A-844C-3379AADBCEF5}" type="presParOf" srcId="{FC14999F-F820-4704-AC3E-F2D0B4E18C25}" destId="{EE5D3B8F-D156-4213-9D52-D786D3AA56E4}" srcOrd="0" destOrd="0" presId="urn:microsoft.com/office/officeart/2005/8/layout/orgChart1"/>
    <dgm:cxn modelId="{7BD3F0D5-8DFA-4AB6-9A8D-927A64416E23}" type="presParOf" srcId="{EE5D3B8F-D156-4213-9D52-D786D3AA56E4}" destId="{F813C7D2-CB90-4426-A4B1-85334A9EAC1D}" srcOrd="0" destOrd="0" presId="urn:microsoft.com/office/officeart/2005/8/layout/orgChart1"/>
    <dgm:cxn modelId="{425D5962-9B8C-4C7A-BFE2-AF3FEB5F6398}" type="presParOf" srcId="{EE5D3B8F-D156-4213-9D52-D786D3AA56E4}" destId="{A4D2BB5A-1959-4C36-8FBA-E6750CEEF6F2}" srcOrd="1" destOrd="0" presId="urn:microsoft.com/office/officeart/2005/8/layout/orgChart1"/>
    <dgm:cxn modelId="{D0208695-F3D7-4E18-A0A5-3E7DD2DC263C}" type="presParOf" srcId="{FC14999F-F820-4704-AC3E-F2D0B4E18C25}" destId="{659D3AF9-0FC3-4F31-A86A-6BDECEEC634E}" srcOrd="1" destOrd="0" presId="urn:microsoft.com/office/officeart/2005/8/layout/orgChart1"/>
    <dgm:cxn modelId="{3458DF4E-53E5-410D-87F8-36CF34F57D22}" type="presParOf" srcId="{659D3AF9-0FC3-4F31-A86A-6BDECEEC634E}" destId="{5371B491-AA35-4913-BDC2-B4F260D7102D}" srcOrd="0" destOrd="0" presId="urn:microsoft.com/office/officeart/2005/8/layout/orgChart1"/>
    <dgm:cxn modelId="{D31D8089-E63E-4F83-8A05-F9D50F0DC74D}" type="presParOf" srcId="{659D3AF9-0FC3-4F31-A86A-6BDECEEC634E}" destId="{49FD7DAE-359E-4931-8245-F513D50128C5}" srcOrd="1" destOrd="0" presId="urn:microsoft.com/office/officeart/2005/8/layout/orgChart1"/>
    <dgm:cxn modelId="{28A09BC2-F55B-4352-9F08-EA7B4F83D38E}" type="presParOf" srcId="{49FD7DAE-359E-4931-8245-F513D50128C5}" destId="{9EBA0177-654D-4FD5-AF75-6773A58162B6}" srcOrd="0" destOrd="0" presId="urn:microsoft.com/office/officeart/2005/8/layout/orgChart1"/>
    <dgm:cxn modelId="{1D766D1F-852E-4952-8F78-C9392D83FFAE}" type="presParOf" srcId="{9EBA0177-654D-4FD5-AF75-6773A58162B6}" destId="{567B5488-7B17-45DA-BA5A-A06DEC9561AC}" srcOrd="0" destOrd="0" presId="urn:microsoft.com/office/officeart/2005/8/layout/orgChart1"/>
    <dgm:cxn modelId="{52A528FD-AAEC-4643-A446-42DD59CBB4DC}" type="presParOf" srcId="{9EBA0177-654D-4FD5-AF75-6773A58162B6}" destId="{6E88A826-31DC-4D77-8260-FA29A3294850}" srcOrd="1" destOrd="0" presId="urn:microsoft.com/office/officeart/2005/8/layout/orgChart1"/>
    <dgm:cxn modelId="{900C332A-EE30-469C-806B-D0A1DB43DCCD}" type="presParOf" srcId="{49FD7DAE-359E-4931-8245-F513D50128C5}" destId="{D3246F4A-D05C-4818-BC69-635F224AC842}" srcOrd="1" destOrd="0" presId="urn:microsoft.com/office/officeart/2005/8/layout/orgChart1"/>
    <dgm:cxn modelId="{2AD28F5C-F3A7-45B9-9975-C0FFA8AD67AF}" type="presParOf" srcId="{49FD7DAE-359E-4931-8245-F513D50128C5}" destId="{F141831F-90C4-424C-BFE9-2EDC4E5F51FD}" srcOrd="2" destOrd="0" presId="urn:microsoft.com/office/officeart/2005/8/layout/orgChart1"/>
    <dgm:cxn modelId="{97C144E1-2D1A-4E41-AF1B-13A053674F74}" type="presParOf" srcId="{659D3AF9-0FC3-4F31-A86A-6BDECEEC634E}" destId="{FC913320-2724-4B02-A0AB-7AA4189BB1A5}" srcOrd="2" destOrd="0" presId="urn:microsoft.com/office/officeart/2005/8/layout/orgChart1"/>
    <dgm:cxn modelId="{07255763-27AF-41E6-8492-CE44555A39DC}" type="presParOf" srcId="{659D3AF9-0FC3-4F31-A86A-6BDECEEC634E}" destId="{D073F40F-5BD8-4105-9B77-1EE935876328}" srcOrd="3" destOrd="0" presId="urn:microsoft.com/office/officeart/2005/8/layout/orgChart1"/>
    <dgm:cxn modelId="{F648211C-94CA-44B6-8178-57A0FC00B2CD}" type="presParOf" srcId="{D073F40F-5BD8-4105-9B77-1EE935876328}" destId="{FB429569-6BA8-4228-8FAB-C4D2D8E4422F}" srcOrd="0" destOrd="0" presId="urn:microsoft.com/office/officeart/2005/8/layout/orgChart1"/>
    <dgm:cxn modelId="{57984D9C-C189-4484-9FD4-A39FD93C2A2F}" type="presParOf" srcId="{FB429569-6BA8-4228-8FAB-C4D2D8E4422F}" destId="{B1AD45B4-9FFD-4A2B-A481-704993C7DE49}" srcOrd="0" destOrd="0" presId="urn:microsoft.com/office/officeart/2005/8/layout/orgChart1"/>
    <dgm:cxn modelId="{8D51E441-E104-46E1-A681-8FE43EDF8136}" type="presParOf" srcId="{FB429569-6BA8-4228-8FAB-C4D2D8E4422F}" destId="{D9998C06-50FF-49FA-B2D9-93A33B7C5C8F}" srcOrd="1" destOrd="0" presId="urn:microsoft.com/office/officeart/2005/8/layout/orgChart1"/>
    <dgm:cxn modelId="{205E6D1B-4F75-4538-AC4E-39E0E5904E49}" type="presParOf" srcId="{D073F40F-5BD8-4105-9B77-1EE935876328}" destId="{DE5FB820-E24D-4178-845A-BA402E02607B}" srcOrd="1" destOrd="0" presId="urn:microsoft.com/office/officeart/2005/8/layout/orgChart1"/>
    <dgm:cxn modelId="{FC7D2F17-A0D2-4BE7-ADD7-C419A1C44995}" type="presParOf" srcId="{D073F40F-5BD8-4105-9B77-1EE935876328}" destId="{98F0FC5C-3194-4DC0-B7A4-5D896DF832C7}" srcOrd="2" destOrd="0" presId="urn:microsoft.com/office/officeart/2005/8/layout/orgChart1"/>
    <dgm:cxn modelId="{BC693610-1236-4D7F-819A-5355B9B8656A}" type="presParOf" srcId="{FC14999F-F820-4704-AC3E-F2D0B4E18C25}" destId="{A6CB669E-66A3-4331-B4BE-5A60DE966B4E}" srcOrd="2" destOrd="0" presId="urn:microsoft.com/office/officeart/2005/8/layout/orgChart1"/>
    <dgm:cxn modelId="{10A7B0A3-004B-4A71-94F3-67898EE8E7B2}" type="presParOf" srcId="{C659B27F-E4A1-46A4-B5AA-F3B2CCF6F253}" destId="{CE8663E4-F6D3-4209-8C6D-80D298473687}" srcOrd="2" destOrd="0" presId="urn:microsoft.com/office/officeart/2005/8/layout/orgChart1"/>
    <dgm:cxn modelId="{AEE6D346-FA27-494B-8C41-73789B007B79}" type="presParOf" srcId="{CE8663E4-F6D3-4209-8C6D-80D298473687}" destId="{8A8B7C93-37E7-4885-8FCB-FCAD9FC8D78F}" srcOrd="0" destOrd="0" presId="urn:microsoft.com/office/officeart/2005/8/layout/orgChart1"/>
    <dgm:cxn modelId="{A8C7987D-CA4F-4B93-8EA4-70CA67018138}" type="presParOf" srcId="{CE8663E4-F6D3-4209-8C6D-80D298473687}" destId="{4DC5933A-C270-41CB-AAED-F5DAEFA02A03}" srcOrd="1" destOrd="0" presId="urn:microsoft.com/office/officeart/2005/8/layout/orgChart1"/>
    <dgm:cxn modelId="{C7FA0847-6D92-47C1-A2F5-8327FE9E0D60}" type="presParOf" srcId="{4DC5933A-C270-41CB-AAED-F5DAEFA02A03}" destId="{06F7A47E-47FA-4063-8A14-0473983E7728}" srcOrd="0" destOrd="0" presId="urn:microsoft.com/office/officeart/2005/8/layout/orgChart1"/>
    <dgm:cxn modelId="{D3E6BD79-CB54-4EE4-B160-1567B9306E09}" type="presParOf" srcId="{06F7A47E-47FA-4063-8A14-0473983E7728}" destId="{A7C87052-572F-4EE9-BCFC-A167C1D1925E}" srcOrd="0" destOrd="0" presId="urn:microsoft.com/office/officeart/2005/8/layout/orgChart1"/>
    <dgm:cxn modelId="{F47A2B37-C6BC-4BB9-B2DE-832FDBA29D26}" type="presParOf" srcId="{06F7A47E-47FA-4063-8A14-0473983E7728}" destId="{D051595C-2F5D-4958-9BDE-AF5AF3E73C83}" srcOrd="1" destOrd="0" presId="urn:microsoft.com/office/officeart/2005/8/layout/orgChart1"/>
    <dgm:cxn modelId="{5A5B366C-A853-4A8C-8030-2B2BF4D97D77}" type="presParOf" srcId="{4DC5933A-C270-41CB-AAED-F5DAEFA02A03}" destId="{5E944BDD-177E-48E4-BB94-45BED925EFCA}" srcOrd="1" destOrd="0" presId="urn:microsoft.com/office/officeart/2005/8/layout/orgChart1"/>
    <dgm:cxn modelId="{FA7F309D-63BE-4400-AC61-D2A2B053ACF3}" type="presParOf" srcId="{4DC5933A-C270-41CB-AAED-F5DAEFA02A03}" destId="{C0901AD2-0B18-4134-8144-70B7E2844FE0}" srcOrd="2" destOrd="0" presId="urn:microsoft.com/office/officeart/2005/8/layout/orgChar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t" anchorCtr="0" compatLnSpc="1">
            <a:prstTxWarp prst="textNoShape">
              <a:avLst/>
            </a:prstTxWarp>
          </a:bodyPr>
          <a:lstStyle>
            <a:lvl1pPr algn="l" defTabSz="931863">
              <a:defRPr sz="1200"/>
            </a:lvl1pPr>
          </a:lstStyle>
          <a:p>
            <a:endParaRPr lang="en-US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/>
          </a:p>
        </p:txBody>
      </p:sp>
      <p:sp>
        <p:nvSpPr>
          <p:cNvPr id="1198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b" anchorCtr="0" compatLnSpc="1">
            <a:prstTxWarp prst="textNoShape">
              <a:avLst/>
            </a:prstTxWarp>
          </a:bodyPr>
          <a:lstStyle>
            <a:lvl1pPr algn="l" defTabSz="931863">
              <a:defRPr sz="1200"/>
            </a:lvl1pPr>
          </a:lstStyle>
          <a:p>
            <a:endParaRPr lang="en-US"/>
          </a:p>
        </p:txBody>
      </p:sp>
      <p:sp>
        <p:nvSpPr>
          <p:cNvPr id="1198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727D9EA3-8407-4C9C-AA69-09DAD612D02B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19814" name="Picture 6" descr="Monogram_B&amp;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6413" y="8807450"/>
            <a:ext cx="890587" cy="4635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t" anchorCtr="0" compatLnSpc="1">
            <a:prstTxWarp prst="textNoShape">
              <a:avLst/>
            </a:prstTxWarp>
          </a:bodyPr>
          <a:lstStyle>
            <a:lvl1pPr algn="l" defTabSz="931863"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t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b" anchorCtr="0" compatLnSpc="1">
            <a:prstTxWarp prst="textNoShape">
              <a:avLst/>
            </a:prstTxWarp>
          </a:bodyPr>
          <a:lstStyle>
            <a:lvl1pPr algn="l" defTabSz="931863"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b" anchorCtr="0" compatLnSpc="1">
            <a:prstTxWarp prst="textNoShape">
              <a:avLst/>
            </a:prstTxWarp>
          </a:bodyPr>
          <a:lstStyle>
            <a:lvl1pPr algn="r" defTabSz="931863">
              <a:defRPr sz="1200"/>
            </a:lvl1pPr>
          </a:lstStyle>
          <a:p>
            <a:fld id="{2DA76DAC-38D4-43F8-9475-6782AEC57451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200" name="Picture 8" descr="Monogram_B&amp;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6413" y="8807450"/>
            <a:ext cx="890587" cy="463550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49" tIns="45824" rIns="91649" bIns="45824" anchor="b"/>
          <a:lstStyle/>
          <a:p>
            <a:pPr algn="r"/>
            <a:fld id="{AA0C2C40-2D7E-4AB5-AA31-1B96665ADD47}" type="slidenum">
              <a:rPr lang="en-US" sz="1200">
                <a:latin typeface="Calibri" pitchFamily="34" charset="0"/>
              </a:rPr>
              <a:pPr algn="r"/>
              <a:t>10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49" tIns="45824" rIns="91649" bIns="45824" anchor="b"/>
          <a:lstStyle/>
          <a:p>
            <a:pPr algn="r"/>
            <a:fld id="{AA0C2C40-2D7E-4AB5-AA31-1B96665ADD47}" type="slidenum">
              <a:rPr lang="en-US" sz="1200">
                <a:latin typeface="Calibri" pitchFamily="34" charset="0"/>
              </a:rPr>
              <a:pPr algn="r"/>
              <a:t>11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49" tIns="45824" rIns="91649" bIns="45824" anchor="b"/>
          <a:lstStyle/>
          <a:p>
            <a:pPr algn="r"/>
            <a:fld id="{AA0C2C40-2D7E-4AB5-AA31-1B96665ADD47}" type="slidenum">
              <a:rPr lang="en-US" sz="1200">
                <a:latin typeface="Calibri" pitchFamily="34" charset="0"/>
              </a:rPr>
              <a:pPr algn="r"/>
              <a:t>12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49" tIns="45824" rIns="91649" bIns="45824" anchor="b"/>
          <a:lstStyle/>
          <a:p>
            <a:pPr algn="r"/>
            <a:fld id="{AA0C2C40-2D7E-4AB5-AA31-1B96665ADD47}" type="slidenum">
              <a:rPr lang="en-US" sz="1200">
                <a:latin typeface="Calibri" pitchFamily="34" charset="0"/>
              </a:rPr>
              <a:pPr algn="r"/>
              <a:t>24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5F2E20-BE2F-40A0-8E64-D65E544A1E82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9493C-E78F-4C68-A143-AB2D80C4499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49493C-E78F-4C68-A143-AB2D80C4499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A76DAC-38D4-43F8-9475-6782AEC5745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3012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649" tIns="45824" rIns="91649" bIns="45824" anchor="b"/>
          <a:lstStyle/>
          <a:p>
            <a:pPr algn="r"/>
            <a:fld id="{AA0C2C40-2D7E-4AB5-AA31-1B96665ADD47}" type="slidenum">
              <a:rPr lang="en-US" sz="1200">
                <a:latin typeface="Calibri" pitchFamily="34" charset="0"/>
              </a:rPr>
              <a:pPr algn="r"/>
              <a:t>9</a:t>
            </a:fld>
            <a:endParaRPr lang="en-US" sz="1200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949" name="Picture 1037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763" y="-4763"/>
            <a:ext cx="9155113" cy="6869113"/>
          </a:xfrm>
          <a:prstGeom prst="rect">
            <a:avLst/>
          </a:prstGeom>
          <a:noFill/>
        </p:spPr>
      </p:pic>
      <p:sp>
        <p:nvSpPr>
          <p:cNvPr id="420871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5775325"/>
            <a:ext cx="4953000" cy="1025525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2000" b="0">
                <a:latin typeface="Times New Roman" pitchFamily="18" charset="0"/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20873" name="Rectangle 9"/>
          <p:cNvSpPr>
            <a:spLocks noGrp="1" noChangeArrowheads="1"/>
          </p:cNvSpPr>
          <p:nvPr>
            <p:ph type="ctrTitle"/>
          </p:nvPr>
        </p:nvSpPr>
        <p:spPr bwMode="auto">
          <a:xfrm>
            <a:off x="609600" y="1265238"/>
            <a:ext cx="8001000" cy="866775"/>
          </a:xfrm>
          <a:effectLst/>
        </p:spPr>
        <p:txBody>
          <a:bodyPr/>
          <a:lstStyle>
            <a:lvl1pPr algn="ct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20874" name="Line 10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0875" name="Line 11"/>
          <p:cNvSpPr>
            <a:spLocks noChangeShapeType="1"/>
          </p:cNvSpPr>
          <p:nvPr/>
        </p:nvSpPr>
        <p:spPr bwMode="auto">
          <a:xfrm>
            <a:off x="0" y="5562600"/>
            <a:ext cx="91440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3946" name="Rectangle 1034"/>
          <p:cNvSpPr>
            <a:spLocks noChangeArrowheads="1"/>
          </p:cNvSpPr>
          <p:nvPr/>
        </p:nvSpPr>
        <p:spPr bwMode="auto">
          <a:xfrm>
            <a:off x="0" y="6477000"/>
            <a:ext cx="914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/>
            <a:endParaRPr lang="en-US" sz="1400">
              <a:latin typeface="Trebuchet MS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Worcester Polytechnic Institute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5201621-1537-4671-9E70-3E8AA81315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0"/>
            <a:ext cx="21336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2484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Worcester Polytechnic Institute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E773C95-111E-4E9F-A376-F66FE3B547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BD58-15F4-4DF1-AC19-87001B623282}" type="datetimeFigureOut">
              <a:rPr lang="en-US" smtClean="0"/>
              <a:t>3/9/2009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822B-A02B-48EA-B8F8-A4FA0EFD7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BD58-15F4-4DF1-AC19-87001B623282}" type="datetimeFigureOut">
              <a:rPr lang="en-US" smtClean="0"/>
              <a:t>3/9/2009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822B-A02B-48EA-B8F8-A4FA0EFD7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BD58-15F4-4DF1-AC19-87001B623282}" type="datetimeFigureOut">
              <a:rPr lang="en-US" smtClean="0"/>
              <a:t>3/9/2009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822B-A02B-48EA-B8F8-A4FA0EFD7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BD58-15F4-4DF1-AC19-87001B623282}" type="datetimeFigureOut">
              <a:rPr lang="en-US" smtClean="0"/>
              <a:t>3/9/2009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822B-A02B-48EA-B8F8-A4FA0EFD7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BD58-15F4-4DF1-AC19-87001B623282}" type="datetimeFigureOut">
              <a:rPr lang="en-US" smtClean="0"/>
              <a:t>3/9/2009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822B-A02B-48EA-B8F8-A4FA0EFD7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BD58-15F4-4DF1-AC19-87001B623282}" type="datetimeFigureOut">
              <a:rPr lang="en-US" smtClean="0"/>
              <a:t>3/9/2009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822B-A02B-48EA-B8F8-A4FA0EFD7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BD58-15F4-4DF1-AC19-87001B623282}" type="datetimeFigureOut">
              <a:rPr lang="en-US" smtClean="0"/>
              <a:t>3/9/2009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822B-A02B-48EA-B8F8-A4FA0EFD7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BD58-15F4-4DF1-AC19-87001B623282}" type="datetimeFigureOut">
              <a:rPr lang="en-US" smtClean="0"/>
              <a:t>3/9/2009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822B-A02B-48EA-B8F8-A4FA0EFD7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Worcester Polytechnic Institute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250F07-F1F1-4CCE-A999-7C397E57E7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BD58-15F4-4DF1-AC19-87001B623282}" type="datetimeFigureOut">
              <a:rPr lang="en-US" smtClean="0"/>
              <a:t>3/9/2009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822B-A02B-48EA-B8F8-A4FA0EFD7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BD58-15F4-4DF1-AC19-87001B623282}" type="datetimeFigureOut">
              <a:rPr lang="en-US" smtClean="0"/>
              <a:t>3/9/2009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822B-A02B-48EA-B8F8-A4FA0EFD7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CBD58-15F4-4DF1-AC19-87001B623282}" type="datetimeFigureOut">
              <a:rPr lang="en-US" smtClean="0"/>
              <a:t>3/9/2009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2C822B-A02B-48EA-B8F8-A4FA0EFD71C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Worcester Polytechnic Institute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3AA3D5-4388-4F1C-A0DE-505F4C7A05A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Worcester Polytechnic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DA75F73-B657-4A2A-8153-AAB61B49617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Worcester Polytechnic Institute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E7E9B68-AFF0-421D-9A00-28CC3550F68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Worcester Polytechnic Institute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0EA6DAA-792F-45CF-89F7-704D1D186C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Worcester Polytechnic Institute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7B05A83-5CD0-486A-A533-4AF7BE04C6E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Worcester Polytechnic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C932D6-697F-48B4-AC79-014E7579B2C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Worcester Polytechnic Institute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ED8AC4-ADD3-4AA0-BDDB-CC3F5BABB0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blackWhite">
      <p:bgPr>
        <a:solidFill>
          <a:srgbClr val="FFF9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0" y="6324600"/>
            <a:ext cx="9144000" cy="53340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60" name="Picture 36" descr="Picture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-4763" y="0"/>
            <a:ext cx="9155113" cy="6838950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467475"/>
            <a:ext cx="5105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+mj-lt"/>
              </a:defRPr>
            </a:lvl1pPr>
          </a:lstStyle>
          <a:p>
            <a:r>
              <a:rPr lang="en-US"/>
              <a:t>Worcester Polytechnic Institute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019800"/>
            <a:ext cx="914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+mj-lt"/>
              </a:defRPr>
            </a:lvl1pPr>
          </a:lstStyle>
          <a:p>
            <a:fld id="{AADAC0B5-3EAD-4043-99B6-37CCE9C9DEF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152400" y="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tx1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49" name="Line 25"/>
          <p:cNvSpPr>
            <a:spLocks noChangeShapeType="1"/>
          </p:cNvSpPr>
          <p:nvPr/>
        </p:nvSpPr>
        <p:spPr bwMode="auto">
          <a:xfrm>
            <a:off x="0" y="990600"/>
            <a:ext cx="9144000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53" name="Line 29"/>
          <p:cNvSpPr>
            <a:spLocks noChangeShapeType="1"/>
          </p:cNvSpPr>
          <p:nvPr/>
        </p:nvSpPr>
        <p:spPr bwMode="auto">
          <a:xfrm>
            <a:off x="0" y="6324600"/>
            <a:ext cx="9144000" cy="0"/>
          </a:xfrm>
          <a:prstGeom prst="line">
            <a:avLst/>
          </a:prstGeom>
          <a:noFill/>
          <a:ln w="2540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2pPr>
      <a:lvl3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3pPr>
      <a:lvl4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4pPr>
      <a:lvl5pPr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5pPr>
      <a:lvl6pPr marL="4572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6pPr>
      <a:lvl7pPr marL="9144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7pPr>
      <a:lvl8pPr marL="13716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8pPr>
      <a:lvl9pPr marL="1828800" algn="l" rtl="0" eaLnBrk="1" fontAlgn="base" hangingPunct="1">
        <a:lnSpc>
          <a:spcPct val="11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Times New Roman" pitchFamily="18" charset="0"/>
        </a:defRPr>
      </a:lvl9pPr>
    </p:titleStyle>
    <p:bodyStyle>
      <a:lvl1pPr marL="225425" indent="-225425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50000"/>
        <a:buFont typeface="Wingdings" pitchFamily="2" charset="2"/>
        <a:buChar char="§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b="1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b="1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b="1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b="1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CBD58-15F4-4DF1-AC19-87001B623282}" type="datetimeFigureOut">
              <a:rPr lang="en-US" smtClean="0"/>
              <a:t>3/9/2009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C822B-A02B-48EA-B8F8-A4FA0EFD71CF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pi.edu/Pubs/Policies/Copyright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wmf"/><Relationship Id="rId4" Type="http://schemas.openxmlformats.org/officeDocument/2006/relationships/image" Target="../media/image21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wmf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wmf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pi.edu/Academics/Library/About/studentlibcomm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tiff"/><Relationship Id="rId5" Type="http://schemas.openxmlformats.org/officeDocument/2006/relationships/image" Target="../media/image34.tiff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kbeverage@wpi.edu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hall@wpi.edu" TargetMode="External"/><Relationship Id="rId4" Type="http://schemas.openxmlformats.org/officeDocument/2006/relationships/hyperlink" Target="mailto:edesilva@wpi.edu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.v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3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685800" y="1248937"/>
            <a:ext cx="7772400" cy="2351513"/>
          </a:xfrm>
        </p:spPr>
        <p:txBody>
          <a:bodyPr>
            <a:normAutofit/>
          </a:bodyPr>
          <a:lstStyle/>
          <a:p>
            <a:r>
              <a:rPr lang="en-US" dirty="0" smtClean="0"/>
              <a:t>After the IT Merger: Adjusting to Meet Challenges </a:t>
            </a:r>
            <a:br>
              <a:rPr lang="en-US" dirty="0" smtClean="0"/>
            </a:br>
            <a:r>
              <a:rPr lang="en-US" sz="1600" dirty="0" smtClean="0"/>
              <a:t>Worcester Polytechnic Institute &amp; Connecticut College </a:t>
            </a:r>
            <a:endParaRPr lang="en-US" sz="16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mtClean="0"/>
              <a:t>NERCOMP 2009</a:t>
            </a:r>
            <a:endParaRPr lang="en-US" dirty="0"/>
          </a:p>
        </p:txBody>
      </p:sp>
      <p:pic>
        <p:nvPicPr>
          <p:cNvPr id="4" name="Picture 5" descr="Blucc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14635" y="4675159"/>
            <a:ext cx="1554790" cy="157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74914" y="4888414"/>
            <a:ext cx="3316357" cy="130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153400" cy="990600"/>
          </a:xfrm>
        </p:spPr>
        <p:txBody>
          <a:bodyPr/>
          <a:lstStyle/>
          <a:p>
            <a:r>
              <a:rPr lang="en-US" dirty="0" smtClean="0"/>
              <a:t>Programs/Services: IT Liaisons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066800"/>
            <a:ext cx="8153400" cy="5547360"/>
          </a:xfrm>
        </p:spPr>
        <p:txBody>
          <a:bodyPr>
            <a:normAutofit/>
          </a:bodyPr>
          <a:lstStyle/>
          <a:p>
            <a:r>
              <a:rPr lang="en-US" dirty="0" smtClean="0"/>
              <a:t>Formed Summer 2006</a:t>
            </a:r>
          </a:p>
          <a:p>
            <a:r>
              <a:rPr lang="en-US" dirty="0" smtClean="0"/>
              <a:t>Liaisons work with faculty and academic departments to:</a:t>
            </a:r>
          </a:p>
          <a:p>
            <a:pPr lvl="1"/>
            <a:r>
              <a:rPr lang="en-US" dirty="0" smtClean="0"/>
              <a:t>gain an understanding of research and instructional technology needs</a:t>
            </a:r>
          </a:p>
          <a:p>
            <a:pPr lvl="1"/>
            <a:r>
              <a:rPr lang="en-US" dirty="0" smtClean="0"/>
              <a:t>make appropriate technology recommendations</a:t>
            </a:r>
          </a:p>
          <a:p>
            <a:pPr lvl="1"/>
            <a:r>
              <a:rPr lang="en-US" dirty="0" smtClean="0"/>
              <a:t>provide a convenient point of contact for faculty and staff to services within the IT Division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0560" y="6305044"/>
            <a:ext cx="7924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“One-stop” shopping</a:t>
            </a:r>
          </a:p>
          <a:p>
            <a:endParaRPr lang="en-US" dirty="0"/>
          </a:p>
        </p:txBody>
      </p:sp>
      <p:pic>
        <p:nvPicPr>
          <p:cNvPr id="2050" name="Picture 2" descr="C:\Users\kwrigley\AppData\Local\Microsoft\Windows\Temporary Internet Files\Content.IE5\NN96BTZN\MCj0434713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98103" y="6390092"/>
            <a:ext cx="373698" cy="391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8153400" cy="990600"/>
          </a:xfrm>
        </p:spPr>
        <p:txBody>
          <a:bodyPr/>
          <a:lstStyle/>
          <a:p>
            <a:r>
              <a:rPr lang="en-US" i="1" dirty="0" smtClean="0"/>
              <a:t>Encouraging the Heart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>
            <a:normAutofit/>
          </a:bodyPr>
          <a:lstStyle/>
          <a:p>
            <a:r>
              <a:rPr lang="en-US" dirty="0" smtClean="0"/>
              <a:t>1 day workshop with “Gordon Group” members</a:t>
            </a:r>
          </a:p>
          <a:p>
            <a:r>
              <a:rPr lang="en-US" dirty="0" smtClean="0"/>
              <a:t>Foster Gordon Group community and values</a:t>
            </a:r>
          </a:p>
          <a:p>
            <a:r>
              <a:rPr lang="en-US" dirty="0" smtClean="0"/>
              <a:t>Celebrate accomplishments of colleagues</a:t>
            </a:r>
          </a:p>
          <a:p>
            <a:r>
              <a:rPr lang="en-US" dirty="0" smtClean="0"/>
              <a:t>Recognize interdepartmental contributions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9698" name="Picture 2" descr="http://images.barnesandnoble.com/images/13860000/138685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5617" y="3440393"/>
            <a:ext cx="1762125" cy="26289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036320" y="6305044"/>
            <a:ext cx="7924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Cultural differences between departments</a:t>
            </a:r>
          </a:p>
          <a:p>
            <a:endParaRPr lang="en-US" dirty="0"/>
          </a:p>
        </p:txBody>
      </p:sp>
      <p:pic>
        <p:nvPicPr>
          <p:cNvPr id="7" name="Picture 2" descr="C:\Users\kwrigley\AppData\Local\Microsoft\Windows\Temporary Internet Files\Content.IE5\NN96BTZN\MCj0434713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02703" y="6390092"/>
            <a:ext cx="373698" cy="391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>
            <a:noAutofit/>
          </a:bodyPr>
          <a:lstStyle/>
          <a:p>
            <a:r>
              <a:rPr lang="en-US" sz="3600" dirty="0" smtClean="0"/>
              <a:t>New Initiative for AY2009-2010: </a:t>
            </a:r>
            <a:br>
              <a:rPr lang="en-US" sz="3600" dirty="0" smtClean="0"/>
            </a:br>
            <a:r>
              <a:rPr lang="en-US" sz="3600" dirty="0" smtClean="0"/>
              <a:t>Presentation Spaces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4" y="1600200"/>
            <a:ext cx="8302625" cy="4495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Student space for rehearsing and recording mock presentations</a:t>
            </a:r>
          </a:p>
          <a:p>
            <a:r>
              <a:rPr lang="en-US" dirty="0" smtClean="0"/>
              <a:t>Gordon Group evaluating “kits”</a:t>
            </a:r>
          </a:p>
          <a:p>
            <a:r>
              <a:rPr lang="en-US" dirty="0" smtClean="0"/>
              <a:t>Informational meetings with faculty/students</a:t>
            </a:r>
            <a:br>
              <a:rPr lang="en-US" dirty="0" smtClean="0"/>
            </a:br>
            <a:endParaRPr lang="en-US" sz="1300" dirty="0" smtClean="0"/>
          </a:p>
          <a:p>
            <a:pPr>
              <a:buNone/>
            </a:pPr>
            <a:r>
              <a:rPr lang="en-US" i="1" dirty="0" smtClean="0"/>
              <a:t>Future Directions:</a:t>
            </a:r>
          </a:p>
          <a:p>
            <a:r>
              <a:rPr lang="en-US" i="1" dirty="0" smtClean="0"/>
              <a:t>Space design</a:t>
            </a:r>
          </a:p>
          <a:p>
            <a:r>
              <a:rPr lang="en-US" i="1" dirty="0" smtClean="0"/>
              <a:t>Usage policies</a:t>
            </a:r>
          </a:p>
          <a:p>
            <a:r>
              <a:rPr lang="en-US" i="1" dirty="0" smtClean="0"/>
              <a:t>Presentation services</a:t>
            </a:r>
          </a:p>
          <a:p>
            <a:endParaRPr lang="en-US" i="1" dirty="0" smtClean="0"/>
          </a:p>
          <a:p>
            <a:endParaRPr lang="en-US" dirty="0" smtClean="0"/>
          </a:p>
        </p:txBody>
      </p:sp>
      <p:pic>
        <p:nvPicPr>
          <p:cNvPr id="2050" name="Picture 2" descr="C:\Users\kwrigley\Desktop\19830003\WPI10206364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1062" y="4187401"/>
            <a:ext cx="3182938" cy="212195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249680" y="6370320"/>
            <a:ext cx="792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n-lt"/>
              </a:rPr>
              <a:t>Understanding technology needs from multiple perspectives</a:t>
            </a:r>
            <a:endParaRPr lang="en-US" sz="2200" dirty="0"/>
          </a:p>
        </p:txBody>
      </p:sp>
      <p:pic>
        <p:nvPicPr>
          <p:cNvPr id="7" name="Picture 2" descr="C:\Users\kwrigley\AppData\Local\Microsoft\Windows\Temporary Internet Files\Content.IE5\NN96BTZN\MCj0434713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5543" y="6390092"/>
            <a:ext cx="373698" cy="391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Staffing: Common Core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950"/>
            <a:ext cx="8229600" cy="4800600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Copyright: </a:t>
            </a:r>
            <a:r>
              <a:rPr lang="en-US" sz="1800" dirty="0" smtClean="0">
                <a:hlinkClick r:id="rId3"/>
              </a:rPr>
              <a:t>http://www.wpi.edu/Pubs/Policies/Copyright/</a:t>
            </a:r>
            <a:r>
              <a:rPr lang="en-US" sz="1800" dirty="0" smtClean="0"/>
              <a:t> 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Linking Faculty with Content and Contacts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Multimedia Presentations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Technology Resources that Assist with Research</a:t>
            </a:r>
          </a:p>
          <a:p>
            <a:pPr lvl="2"/>
            <a:r>
              <a:rPr lang="en-US" dirty="0" smtClean="0"/>
              <a:t>SharePoint</a:t>
            </a:r>
          </a:p>
          <a:p>
            <a:pPr lvl="2"/>
            <a:r>
              <a:rPr lang="en-US" dirty="0" err="1" smtClean="0"/>
              <a:t>myWPI</a:t>
            </a:r>
            <a:endParaRPr lang="en-US" dirty="0" smtClean="0"/>
          </a:p>
          <a:p>
            <a:pPr lvl="2"/>
            <a:r>
              <a:rPr lang="en-US" dirty="0" smtClean="0"/>
              <a:t>Researching Companies/</a:t>
            </a:r>
            <a:br>
              <a:rPr lang="en-US" dirty="0" smtClean="0"/>
            </a:br>
            <a:r>
              <a:rPr lang="en-US" dirty="0" smtClean="0"/>
              <a:t>Sponsors with Web </a:t>
            </a:r>
            <a:br>
              <a:rPr lang="en-US" dirty="0" smtClean="0"/>
            </a:br>
            <a:r>
              <a:rPr lang="en-US" dirty="0" smtClean="0"/>
              <a:t>conferencing</a:t>
            </a:r>
          </a:p>
          <a:p>
            <a:endParaRPr lang="en-US" dirty="0" smtClean="0"/>
          </a:p>
        </p:txBody>
      </p:sp>
      <p:pic>
        <p:nvPicPr>
          <p:cNvPr id="3074" name="Picture 2" descr="C:\Users\kwrigley\Desktop\19830003\WPI10206298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34100" y="4333240"/>
            <a:ext cx="3009900" cy="2006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371600" y="6305044"/>
            <a:ext cx="7924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“One-stop” shopping and collaboration models</a:t>
            </a:r>
          </a:p>
          <a:p>
            <a:endParaRPr lang="en-US" dirty="0"/>
          </a:p>
        </p:txBody>
      </p:sp>
      <p:pic>
        <p:nvPicPr>
          <p:cNvPr id="6" name="Picture 2" descr="C:\Users\kwrigley\AppData\Local\Microsoft\Windows\Temporary Internet Files\Content.IE5\NN96BTZN\MCj04347130000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02703" y="6390092"/>
            <a:ext cx="373698" cy="391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Staffing: 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686800" cy="4800600"/>
          </a:xfrm>
        </p:spPr>
        <p:txBody>
          <a:bodyPr/>
          <a:lstStyle/>
          <a:p>
            <a:r>
              <a:rPr lang="en-US" dirty="0" smtClean="0"/>
              <a:t>Partnering with Distance Faculty/Students</a:t>
            </a:r>
          </a:p>
          <a:p>
            <a:r>
              <a:rPr lang="en-US" dirty="0" smtClean="0"/>
              <a:t>Staffing events</a:t>
            </a:r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4578" name="Picture 2" descr="http://www.wpi.edu/Academics/ATC/Collaboratory/HowTo/MyWPI/Images/courses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9575" y="3043237"/>
            <a:ext cx="3533775" cy="2712583"/>
          </a:xfrm>
          <a:prstGeom prst="rect">
            <a:avLst/>
          </a:prstGeom>
          <a:noFill/>
        </p:spPr>
      </p:pic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7" name="Picture 6" descr="P10102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19217" y="2956202"/>
            <a:ext cx="3607062" cy="270529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66800" y="6305044"/>
            <a:ext cx="829056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+mn-lt"/>
              </a:rPr>
              <a:t>Collaboration models &amp; supporting distance students</a:t>
            </a:r>
          </a:p>
          <a:p>
            <a:endParaRPr lang="en-US" dirty="0"/>
          </a:p>
        </p:txBody>
      </p:sp>
      <p:pic>
        <p:nvPicPr>
          <p:cNvPr id="9" name="Picture 2" descr="C:\Users\kwrigley\AppData\Local\Microsoft\Windows\Temporary Internet Files\Content.IE5\NN96BTZN\MCj04347130000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28383" y="6390092"/>
            <a:ext cx="373698" cy="391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r>
              <a:rPr lang="en-US" dirty="0" smtClean="0"/>
              <a:t>Staffing:  Supporting each other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Supporting reference librarians with technology questions – single Point of Service</a:t>
            </a:r>
          </a:p>
          <a:p>
            <a:pPr lvl="1"/>
            <a:r>
              <a:rPr lang="en-US" dirty="0" smtClean="0"/>
              <a:t>Staff professional development</a:t>
            </a:r>
          </a:p>
          <a:p>
            <a:pPr lvl="1"/>
            <a:r>
              <a:rPr lang="en-US" dirty="0" smtClean="0"/>
              <a:t>Cross-referrals from student groups</a:t>
            </a:r>
          </a:p>
          <a:p>
            <a:pPr lvl="1"/>
            <a:r>
              <a:rPr lang="en-US" dirty="0" smtClean="0"/>
              <a:t>Physical presence in Reference area</a:t>
            </a:r>
          </a:p>
          <a:p>
            <a:r>
              <a:rPr lang="en-US" dirty="0" smtClean="0"/>
              <a:t>Connecting Systems administrators and Software trainers with people</a:t>
            </a:r>
          </a:p>
          <a:p>
            <a:endParaRPr lang="en-US" dirty="0" smtClean="0"/>
          </a:p>
          <a:p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914400" y="6305044"/>
            <a:ext cx="851916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latin typeface="+mn-lt"/>
              </a:rPr>
              <a:t>Collaboration models changing &amp; cultural differences</a:t>
            </a:r>
          </a:p>
          <a:p>
            <a:endParaRPr lang="en-US" dirty="0"/>
          </a:p>
        </p:txBody>
      </p:sp>
      <p:pic>
        <p:nvPicPr>
          <p:cNvPr id="5" name="Picture 2" descr="C:\Users\kwrigley\AppData\Local\Microsoft\Windows\Temporary Internet Files\Content.IE5\NN96BTZN\MCj0434713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3143" y="6390092"/>
            <a:ext cx="373698" cy="391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ATC Point of Service Desk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1600" y="1295400"/>
            <a:ext cx="6400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70560" y="6305044"/>
            <a:ext cx="7924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“One-stop” shopping</a:t>
            </a:r>
          </a:p>
          <a:p>
            <a:endParaRPr lang="en-US" dirty="0"/>
          </a:p>
        </p:txBody>
      </p:sp>
      <p:pic>
        <p:nvPicPr>
          <p:cNvPr id="8" name="Picture 2" descr="C:\Users\kwrigley\AppData\Local\Microsoft\Windows\Temporary Internet Files\Content.IE5\NN96BTZN\MCj0434713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98103" y="6390092"/>
            <a:ext cx="373698" cy="391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Space: Tech Suites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2181225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4648200" y="2181225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249680" y="6370320"/>
            <a:ext cx="792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n-lt"/>
              </a:rPr>
              <a:t>Understanding technology needs &amp; collaboration models</a:t>
            </a:r>
            <a:endParaRPr lang="en-US" sz="2200" dirty="0"/>
          </a:p>
        </p:txBody>
      </p:sp>
      <p:pic>
        <p:nvPicPr>
          <p:cNvPr id="9" name="Picture 2" descr="C:\Users\kwrigley\AppData\Local\Microsoft\Windows\Temporary Internet Files\Content.IE5\NN96BTZN\MCj04347130000[1].wm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65543" y="6390092"/>
            <a:ext cx="373698" cy="391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r>
              <a:rPr lang="en-US" dirty="0" smtClean="0"/>
              <a:t>New Student Services: Equipment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1524000"/>
            <a:ext cx="701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4814" y="1295400"/>
            <a:ext cx="6434371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249680" y="6370320"/>
            <a:ext cx="792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n-lt"/>
              </a:rPr>
              <a:t>Understanding technology needs from multiple perspectives</a:t>
            </a:r>
            <a:endParaRPr lang="en-US" sz="2200" dirty="0"/>
          </a:p>
        </p:txBody>
      </p:sp>
      <p:pic>
        <p:nvPicPr>
          <p:cNvPr id="7" name="Picture 2" descr="C:\Users\kwrigley\AppData\Local\Microsoft\Windows\Temporary Internet Files\Content.IE5\NN96BTZN\MCj0434713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5543" y="6390092"/>
            <a:ext cx="373698" cy="391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Gathering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/>
              <a:t>Formal and informal surveys of students, faculty, and staff indicate: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Usage of space, technology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Technical needs</a:t>
            </a:r>
          </a:p>
          <a:p>
            <a:pPr lvl="1">
              <a:buFont typeface="Arial" pitchFamily="34" charset="0"/>
              <a:buChar char="•"/>
            </a:pPr>
            <a:r>
              <a:rPr lang="en-US" sz="2000" dirty="0" smtClean="0"/>
              <a:t>Training needs</a:t>
            </a:r>
          </a:p>
          <a:p>
            <a:pPr lvl="1">
              <a:buNone/>
            </a:pPr>
            <a:endParaRPr lang="en-US" sz="2400" dirty="0" smtClean="0"/>
          </a:p>
          <a:p>
            <a:pPr marL="0" lvl="1">
              <a:buNone/>
            </a:pPr>
            <a:r>
              <a:rPr lang="en-US" sz="2400" dirty="0" smtClean="0"/>
              <a:t>Departmental meetings, student governance meetings</a:t>
            </a:r>
          </a:p>
          <a:p>
            <a:pPr marL="0" lvl="1">
              <a:buNone/>
            </a:pPr>
            <a:endParaRPr lang="en-US" sz="2400" dirty="0" smtClean="0"/>
          </a:p>
          <a:p>
            <a:pPr marL="0" lvl="1">
              <a:buNone/>
            </a:pPr>
            <a:r>
              <a:rPr lang="en-US" sz="2400" dirty="0" smtClean="0"/>
              <a:t>Library Student Advisory Committee </a:t>
            </a:r>
          </a:p>
          <a:p>
            <a:pPr marL="0" lvl="1">
              <a:buNone/>
            </a:pPr>
            <a:r>
              <a:rPr lang="en-US" sz="1800" dirty="0" smtClean="0">
                <a:hlinkClick r:id="rId3"/>
              </a:rPr>
              <a:t>http://www.wpi.edu/Academics/Library/About/studentlibcomm.html</a:t>
            </a:r>
            <a:endParaRPr lang="en-US" sz="1800" dirty="0" smtClean="0"/>
          </a:p>
          <a:p>
            <a:pPr lvl="1">
              <a:buNone/>
            </a:pPr>
            <a:endParaRPr lang="en-US" sz="1800" dirty="0" smtClean="0"/>
          </a:p>
          <a:p>
            <a:pPr lvl="1">
              <a:buNone/>
            </a:pPr>
            <a:endParaRPr lang="en-US" sz="1800" dirty="0" smtClean="0"/>
          </a:p>
          <a:p>
            <a:pPr lvl="1">
              <a:buNone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49680" y="6370320"/>
            <a:ext cx="792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+mn-lt"/>
              </a:rPr>
              <a:t>Understanding technology needs from multiple perspectives</a:t>
            </a:r>
            <a:endParaRPr lang="en-US" sz="2200" dirty="0"/>
          </a:p>
        </p:txBody>
      </p:sp>
      <p:pic>
        <p:nvPicPr>
          <p:cNvPr id="5" name="Picture 2" descr="C:\Users\kwrigley\AppData\Local\Microsoft\Windows\Temporary Internet Files\Content.IE5\NN96BTZN\MCj04347130000[1].wm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65543" y="6390092"/>
            <a:ext cx="373698" cy="3917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3" name="Rectangle 13"/>
          <p:cNvSpPr>
            <a:spLocks noGrp="1" noChangeArrowheads="1"/>
          </p:cNvSpPr>
          <p:nvPr>
            <p:ph type="ctrTitle"/>
          </p:nvPr>
        </p:nvSpPr>
        <p:spPr>
          <a:xfrm>
            <a:off x="457200" y="2544857"/>
            <a:ext cx="8229600" cy="866775"/>
          </a:xfrm>
        </p:spPr>
        <p:txBody>
          <a:bodyPr/>
          <a:lstStyle/>
          <a:p>
            <a:r>
              <a:rPr lang="en-US" dirty="0" smtClean="0"/>
              <a:t>After the IT Merger: </a:t>
            </a:r>
            <a:r>
              <a:rPr lang="en-US" dirty="0"/>
              <a:t>Adjusting to </a:t>
            </a:r>
            <a:r>
              <a:rPr lang="en-US" dirty="0" smtClean="0"/>
              <a:t>Meet Challenges at Worcester Polytechnic Institute </a:t>
            </a:r>
            <a:endParaRPr lang="en-US" dirty="0"/>
          </a:p>
        </p:txBody>
      </p:sp>
      <p:sp>
        <p:nvSpPr>
          <p:cNvPr id="389134" name="Rectangle 14"/>
          <p:cNvSpPr>
            <a:spLocks noGrp="1" noChangeArrowheads="1"/>
          </p:cNvSpPr>
          <p:nvPr>
            <p:ph type="subTitle" idx="1"/>
          </p:nvPr>
        </p:nvSpPr>
        <p:spPr>
          <a:xfrm>
            <a:off x="3216275" y="5886450"/>
            <a:ext cx="5775325" cy="9144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smtClean="0"/>
              <a:t>Matt Hall, Gordon Library</a:t>
            </a:r>
            <a:endParaRPr lang="en-US" dirty="0"/>
          </a:p>
          <a:p>
            <a:pPr>
              <a:spcBef>
                <a:spcPct val="0"/>
              </a:spcBef>
            </a:pPr>
            <a:r>
              <a:rPr lang="en-US" dirty="0" smtClean="0"/>
              <a:t>Kate Beverage, Academic Technology Center</a:t>
            </a:r>
          </a:p>
          <a:p>
            <a:pPr>
              <a:spcBef>
                <a:spcPct val="0"/>
              </a:spcBef>
            </a:pPr>
            <a:endParaRPr lang="en-US" dirty="0"/>
          </a:p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8800" dirty="0" smtClean="0"/>
              <a:t>Summer 2009</a:t>
            </a:r>
            <a:endParaRPr lang="en-US" sz="8800" dirty="0"/>
          </a:p>
        </p:txBody>
      </p:sp>
      <p:pic>
        <p:nvPicPr>
          <p:cNvPr id="119810" name="Picture 2" descr="C:\Documents and Settings\kwrigley\Local Settings\Temporary Internet Files\Content.IE5\OHC7U7YJ\MCj04325550000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143" y="2910983"/>
            <a:ext cx="2285714" cy="2285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 27"/>
          <p:cNvGraphicFramePr/>
          <p:nvPr/>
        </p:nvGraphicFramePr>
        <p:xfrm>
          <a:off x="359923" y="1143000"/>
          <a:ext cx="8628434" cy="5008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Gordon Group</a:t>
            </a:r>
            <a:endParaRPr lang="en-US" dirty="0"/>
          </a:p>
        </p:txBody>
      </p:sp>
      <p:pic>
        <p:nvPicPr>
          <p:cNvPr id="9" name="Picture 8" descr="L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3792071"/>
            <a:ext cx="3345839" cy="25311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Gordon Group Goals</a:t>
            </a:r>
            <a:endParaRPr lang="en-US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457200" y="1341120"/>
            <a:ext cx="82296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25425" marR="0" lvl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Create an information commons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Engaging space to support teaching, learning, and scholarship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Dynamically link multimedia and technology to research and teaching</a:t>
            </a:r>
          </a:p>
          <a:p>
            <a:pPr marL="800100" marR="0" lvl="1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Cultivate innovation; convenient points of service</a:t>
            </a:r>
          </a:p>
          <a:p>
            <a:pPr marL="225425" marR="0" lvl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Design flexible, individual and group collaboration and study space within library building</a:t>
            </a:r>
          </a:p>
          <a:p>
            <a:pPr marL="225425" marR="0" lvl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Blend  existing services and innovate new services with greater collaboration among IT units, faculty, students</a:t>
            </a:r>
          </a:p>
          <a:p>
            <a:pPr marL="225425" marR="0" lvl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pitchFamily="2" charset="2"/>
              <a:buChar char="§"/>
              <a:tabLst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efficiency and collaboration among staff  to improve workflow and back office operations</a:t>
            </a:r>
          </a:p>
          <a:p>
            <a:pPr marL="225425" marR="0" lvl="0" indent="-225425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Plan</a:t>
            </a:r>
            <a:endParaRPr lang="en-US" dirty="0"/>
          </a:p>
        </p:txBody>
      </p:sp>
      <p:pic>
        <p:nvPicPr>
          <p:cNvPr id="3" name="Picture 3" descr="Opt 3-Phase 1-Floor 2.jpg"/>
          <p:cNvPicPr>
            <a:picLocks noChangeAspect="1"/>
          </p:cNvPicPr>
          <p:nvPr/>
        </p:nvPicPr>
        <p:blipFill>
          <a:blip r:embed="rId3"/>
          <a:srcRect t="6250" b="12500"/>
          <a:stretch>
            <a:fillRect/>
          </a:stretch>
        </p:blipFill>
        <p:spPr bwMode="auto">
          <a:xfrm>
            <a:off x="0" y="858838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19471" y="4967111"/>
            <a:ext cx="1524529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fld id="{C2EFED58-112B-4451-AB29-ACD3BC65A3E6}" type="slidenum">
              <a:rPr lang="en-US"/>
              <a:pPr>
                <a:defRPr/>
              </a:pPr>
              <a:t>24</a:t>
            </a:fld>
            <a:endParaRPr lang="en-US"/>
          </a:p>
        </p:txBody>
      </p:sp>
      <p:sp>
        <p:nvSpPr>
          <p:cNvPr id="11267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Student Staff Opportunities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5758842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Where do students fit?</a:t>
            </a:r>
          </a:p>
          <a:p>
            <a:pPr lvl="1"/>
            <a:r>
              <a:rPr lang="en-US" dirty="0" smtClean="0"/>
              <a:t>Interdepartmental cross-training</a:t>
            </a:r>
          </a:p>
          <a:p>
            <a:pPr lvl="1"/>
            <a:r>
              <a:rPr lang="en-US" dirty="0" smtClean="0"/>
              <a:t>Working for other Gordon Group teams</a:t>
            </a:r>
          </a:p>
          <a:p>
            <a:pPr lvl="1"/>
            <a:r>
              <a:rPr lang="en-US" dirty="0" smtClean="0"/>
              <a:t>Recognition for student contributions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22529" name="Picture 1" descr="C:\Users\kwrigley\Desktop\19830003\WPI10206330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5626" y="0"/>
            <a:ext cx="2558374" cy="1705582"/>
          </a:xfrm>
          <a:prstGeom prst="rect">
            <a:avLst/>
          </a:prstGeom>
          <a:noFill/>
        </p:spPr>
      </p:pic>
      <p:pic>
        <p:nvPicPr>
          <p:cNvPr id="22530" name="Picture 2" descr="C:\Users\kwrigley\Desktop\19830003\WPI10206328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5627" y="1702342"/>
            <a:ext cx="2597285" cy="1673157"/>
          </a:xfrm>
          <a:prstGeom prst="rect">
            <a:avLst/>
          </a:prstGeom>
          <a:noFill/>
        </p:spPr>
      </p:pic>
      <p:pic>
        <p:nvPicPr>
          <p:cNvPr id="22531" name="Picture 3" descr="C:\Users\kwrigley\Desktop\19830003\LLP1192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9140" y="5009744"/>
            <a:ext cx="2603500" cy="1856797"/>
          </a:xfrm>
          <a:prstGeom prst="rect">
            <a:avLst/>
          </a:prstGeom>
          <a:noFill/>
        </p:spPr>
      </p:pic>
      <p:pic>
        <p:nvPicPr>
          <p:cNvPr id="22532" name="Picture 4" descr="C:\Users\kwrigley\Desktop\19830003\linderpix-1784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5627" y="3336524"/>
            <a:ext cx="2597285" cy="1677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1656"/>
            <a:ext cx="8229600" cy="4800600"/>
          </a:xfrm>
        </p:spPr>
        <p:txBody>
          <a:bodyPr/>
          <a:lstStyle/>
          <a:p>
            <a:r>
              <a:rPr lang="en-US" dirty="0" smtClean="0"/>
              <a:t>Emerging Opportunities</a:t>
            </a:r>
          </a:p>
          <a:p>
            <a:pPr lvl="1"/>
            <a:r>
              <a:rPr lang="en-US" dirty="0" smtClean="0"/>
              <a:t>Librarians and Academic Technologists working with faculty and students to support curriculum in new and innovative ways</a:t>
            </a:r>
          </a:p>
          <a:p>
            <a:pPr lvl="1"/>
            <a:r>
              <a:rPr lang="en-US" dirty="0" err="1" smtClean="0"/>
              <a:t>HelpDesk</a:t>
            </a:r>
            <a:r>
              <a:rPr lang="en-US" dirty="0" smtClean="0"/>
              <a:t>        User Services        TTL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Looking ahead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 bwMode="auto">
          <a:xfrm flipV="1">
            <a:off x="2941320" y="3703320"/>
            <a:ext cx="213360" cy="1524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arrow"/>
            <a:tailEnd type="arrow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2971800" y="3718560"/>
            <a:ext cx="67056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>
            <a:off x="6111240" y="3718560"/>
            <a:ext cx="67056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1800" dirty="0" smtClean="0"/>
              <a:t>Kate Beverage</a:t>
            </a:r>
          </a:p>
          <a:p>
            <a:pPr>
              <a:buNone/>
            </a:pPr>
            <a:r>
              <a:rPr lang="en-US" sz="1800" dirty="0" smtClean="0"/>
              <a:t>Manager, Technology for Teaching and Learning</a:t>
            </a:r>
          </a:p>
          <a:p>
            <a:pPr>
              <a:buNone/>
            </a:pPr>
            <a:r>
              <a:rPr lang="en-US" sz="1800" dirty="0" smtClean="0"/>
              <a:t>Academic Technology Center</a:t>
            </a:r>
          </a:p>
          <a:p>
            <a:pPr>
              <a:buNone/>
            </a:pPr>
            <a:r>
              <a:rPr lang="en-US" sz="1800" dirty="0" smtClean="0">
                <a:hlinkClick r:id="rId3"/>
              </a:rPr>
              <a:t>kbeverage@wpi.edu</a:t>
            </a:r>
            <a:r>
              <a:rPr lang="en-US" sz="1800" dirty="0" smtClean="0"/>
              <a:t> 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Erin DeSilva</a:t>
            </a:r>
          </a:p>
          <a:p>
            <a:pPr>
              <a:buNone/>
            </a:pPr>
            <a:r>
              <a:rPr lang="en-US" sz="1800" dirty="0" smtClean="0"/>
              <a:t>Instructional Technology Specialist</a:t>
            </a:r>
          </a:p>
          <a:p>
            <a:pPr>
              <a:buNone/>
            </a:pPr>
            <a:r>
              <a:rPr lang="en-US" sz="1800" dirty="0" smtClean="0"/>
              <a:t>Academic Technology Center</a:t>
            </a:r>
          </a:p>
          <a:p>
            <a:pPr>
              <a:buNone/>
            </a:pPr>
            <a:r>
              <a:rPr lang="en-US" sz="1800" dirty="0" smtClean="0">
                <a:hlinkClick r:id="rId4"/>
              </a:rPr>
              <a:t>edesilva@wpi.edu</a:t>
            </a:r>
            <a:r>
              <a:rPr lang="en-US" sz="1800" dirty="0" smtClean="0"/>
              <a:t> </a:t>
            </a:r>
          </a:p>
          <a:p>
            <a:pPr>
              <a:buNone/>
            </a:pPr>
            <a:endParaRPr lang="en-US" sz="1800" dirty="0" smtClean="0"/>
          </a:p>
          <a:p>
            <a:pPr>
              <a:buNone/>
            </a:pPr>
            <a:r>
              <a:rPr lang="en-US" sz="1800" dirty="0" smtClean="0"/>
              <a:t>Matt Hall</a:t>
            </a:r>
          </a:p>
          <a:p>
            <a:pPr>
              <a:buNone/>
            </a:pPr>
            <a:r>
              <a:rPr lang="en-US" sz="1800" dirty="0" smtClean="0"/>
              <a:t>Associate Director of Library Services</a:t>
            </a:r>
          </a:p>
          <a:p>
            <a:pPr>
              <a:buNone/>
            </a:pPr>
            <a:r>
              <a:rPr lang="en-US" sz="1800" dirty="0" smtClean="0"/>
              <a:t>George C. Gordon Library</a:t>
            </a:r>
          </a:p>
          <a:p>
            <a:pPr>
              <a:buNone/>
            </a:pPr>
            <a:r>
              <a:rPr lang="en-US" sz="1800" dirty="0" smtClean="0">
                <a:hlinkClick r:id="rId5"/>
              </a:rPr>
              <a:t>mhall@wpi.edu</a:t>
            </a:r>
            <a:r>
              <a:rPr lang="en-US" sz="1800" dirty="0" smtClean="0"/>
              <a:t>   </a:t>
            </a:r>
          </a:p>
          <a:p>
            <a:pPr>
              <a:buNone/>
            </a:pP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33400"/>
            <a:ext cx="7696200" cy="2057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003399"/>
                </a:solidFill>
              </a:rPr>
              <a:t>After the IT Merger </a:t>
            </a:r>
            <a:br>
              <a:rPr lang="en-US" sz="3600" b="1" smtClean="0">
                <a:solidFill>
                  <a:srgbClr val="003399"/>
                </a:solidFill>
              </a:rPr>
            </a:br>
            <a:r>
              <a:rPr lang="en-US" sz="3600" b="1" smtClean="0">
                <a:solidFill>
                  <a:srgbClr val="003399"/>
                </a:solidFill>
              </a:rPr>
              <a:t>at Connecticut College:</a:t>
            </a:r>
            <a:br>
              <a:rPr lang="en-US" sz="3600" b="1" smtClean="0">
                <a:solidFill>
                  <a:srgbClr val="003399"/>
                </a:solidFill>
              </a:rPr>
            </a:br>
            <a:r>
              <a:rPr lang="en-US" sz="3600" b="1" smtClean="0">
                <a:solidFill>
                  <a:srgbClr val="003399"/>
                </a:solidFill>
              </a:rPr>
              <a:t>Adjusting to Meet Challenges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124200"/>
            <a:ext cx="5562600" cy="1219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latin typeface="+mj-lt"/>
              </a:rPr>
              <a:t>Chris E. Penniman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latin typeface="+mj-lt"/>
              </a:rPr>
              <a:t>Director of Instructional Technology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>
                <a:latin typeface="+mj-lt"/>
              </a:rPr>
              <a:t>Connecticut College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295400" y="5562600"/>
            <a:ext cx="2819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rgbClr val="005091"/>
                </a:solidFill>
                <a:latin typeface="+mn-lt"/>
              </a:rPr>
              <a:t>March 10, 2009</a:t>
            </a:r>
          </a:p>
          <a:p>
            <a:pPr algn="ctr">
              <a:defRPr/>
            </a:pPr>
            <a:r>
              <a:rPr lang="en-US" dirty="0">
                <a:solidFill>
                  <a:srgbClr val="005091"/>
                </a:solidFill>
                <a:latin typeface="+mn-lt"/>
              </a:rPr>
              <a:t>Nercomp 2009</a:t>
            </a:r>
          </a:p>
        </p:txBody>
      </p:sp>
      <p:sp>
        <p:nvSpPr>
          <p:cNvPr id="6149" name="Line 7"/>
          <p:cNvSpPr>
            <a:spLocks noChangeShapeType="1"/>
          </p:cNvSpPr>
          <p:nvPr/>
        </p:nvSpPr>
        <p:spPr bwMode="auto">
          <a:xfrm>
            <a:off x="685800" y="2590800"/>
            <a:ext cx="7924800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150" name="Picture 5" descr="Bluc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62200" y="4376738"/>
            <a:ext cx="102235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8" descr="aeri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451225"/>
            <a:ext cx="32766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762000"/>
            <a:ext cx="60198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005091"/>
                </a:solidFill>
              </a:rPr>
              <a:t>Presentation Outline</a:t>
            </a:r>
            <a:endParaRPr lang="en-US" sz="3600" b="1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514600"/>
            <a:ext cx="4953000" cy="3581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About Connecticut College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Merging of computing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dirty="0" smtClean="0"/>
              <a:t>	and library organizations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Original merger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000" dirty="0" smtClean="0"/>
              <a:t>How the organization evolves</a:t>
            </a:r>
            <a:endParaRPr lang="en-US" sz="2400" dirty="0" smtClean="0"/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Challenges for the department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Opportunities for the department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dirty="0" smtClean="0"/>
              <a:t>Benefits to the department and to the college community</a:t>
            </a: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400" dirty="0" smtClean="0">
              <a:latin typeface="Arial" charset="0"/>
            </a:endParaRP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33400" y="1905000"/>
            <a:ext cx="7924800" cy="0"/>
          </a:xfrm>
          <a:prstGeom prst="line">
            <a:avLst/>
          </a:prstGeom>
          <a:noFill/>
          <a:ln w="76200">
            <a:solidFill>
              <a:srgbClr val="005091"/>
            </a:solidFill>
            <a:round/>
            <a:headEnd/>
            <a:tailEnd type="diamond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7173" name="Picture 5" descr="Bluc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457200"/>
            <a:ext cx="10223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4" name="Picture 10" descr="dorm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3298825"/>
            <a:ext cx="32766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685800"/>
            <a:ext cx="6019800" cy="914400"/>
          </a:xfrm>
        </p:spPr>
        <p:txBody>
          <a:bodyPr/>
          <a:lstStyle/>
          <a:p>
            <a:pPr eaLnBrk="1" hangingPunct="1"/>
            <a:r>
              <a:rPr lang="en-US" sz="3600" b="1" smtClean="0">
                <a:solidFill>
                  <a:srgbClr val="005091"/>
                </a:solidFill>
              </a:rPr>
              <a:t>Connecticut College</a:t>
            </a:r>
            <a:r>
              <a:rPr lang="en-US" sz="3600" smtClean="0"/>
              <a:t>	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286000"/>
            <a:ext cx="8305800" cy="4343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Small, private, highly selective liberal arts college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New London, CT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1850 students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Collaborative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	environment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Planning is integral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Focus 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/>
              <a:t>	Strategic Priorities</a:t>
            </a:r>
          </a:p>
        </p:txBody>
      </p:sp>
      <p:sp>
        <p:nvSpPr>
          <p:cNvPr id="8196" name="Line 4"/>
          <p:cNvSpPr>
            <a:spLocks noChangeShapeType="1"/>
          </p:cNvSpPr>
          <p:nvPr/>
        </p:nvSpPr>
        <p:spPr bwMode="auto">
          <a:xfrm>
            <a:off x="533400" y="1905000"/>
            <a:ext cx="7924800" cy="0"/>
          </a:xfrm>
          <a:prstGeom prst="line">
            <a:avLst/>
          </a:prstGeom>
          <a:noFill/>
          <a:ln w="76200">
            <a:solidFill>
              <a:srgbClr val="005091"/>
            </a:solidFill>
            <a:round/>
            <a:headEnd/>
            <a:tailEnd type="diamond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8197" name="Picture 5" descr="Bluc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457200"/>
            <a:ext cx="10223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8" descr="FanningSceni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3360738"/>
            <a:ext cx="3848100" cy="258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kwrigley\Desktop\19830003\g0385.tif"/>
          <p:cNvPicPr>
            <a:picLocks noChangeAspect="1" noChangeArrowheads="1"/>
          </p:cNvPicPr>
          <p:nvPr/>
        </p:nvPicPr>
        <p:blipFill>
          <a:blip r:embed="rId3" cstate="print"/>
          <a:srcRect l="9541" r="6784"/>
          <a:stretch>
            <a:fillRect/>
          </a:stretch>
        </p:blipFill>
        <p:spPr bwMode="auto">
          <a:xfrm>
            <a:off x="5435600" y="3336925"/>
            <a:ext cx="3759200" cy="298730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60866" y="1083734"/>
            <a:ext cx="886460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 WPI IT History</a:t>
            </a:r>
          </a:p>
          <a:p>
            <a:pPr algn="l"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 Staffing</a:t>
            </a:r>
          </a:p>
          <a:p>
            <a:pPr algn="l"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 Programs/Programming </a:t>
            </a:r>
          </a:p>
          <a:p>
            <a:pPr algn="l">
              <a:buFont typeface="Arial" pitchFamily="34" charset="0"/>
              <a:buChar char="•"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 Physical Structure/Space</a:t>
            </a:r>
          </a:p>
          <a:p>
            <a:pPr algn="l"/>
            <a:endParaRPr lang="en-US" sz="3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 txBox="1">
            <a:spLocks/>
          </p:cNvSpPr>
          <p:nvPr/>
        </p:nvSpPr>
        <p:spPr>
          <a:xfrm>
            <a:off x="612775" y="228600"/>
            <a:ext cx="8153400" cy="9906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WPI Agenda</a:t>
            </a:r>
          </a:p>
        </p:txBody>
      </p:sp>
      <p:pic>
        <p:nvPicPr>
          <p:cNvPr id="48129" name="Picture 1" descr="C:\Users\kwrigley\Desktop\19830003\g0374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8776" y="1027114"/>
            <a:ext cx="3705224" cy="24637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4"/>
          <p:cNvSpPr>
            <a:spLocks noChangeShapeType="1"/>
          </p:cNvSpPr>
          <p:nvPr/>
        </p:nvSpPr>
        <p:spPr bwMode="auto">
          <a:xfrm>
            <a:off x="533400" y="1905000"/>
            <a:ext cx="7924800" cy="0"/>
          </a:xfrm>
          <a:prstGeom prst="line">
            <a:avLst/>
          </a:prstGeom>
          <a:noFill/>
          <a:ln w="76200">
            <a:solidFill>
              <a:srgbClr val="005091"/>
            </a:solidFill>
            <a:round/>
            <a:headEnd/>
            <a:tailEnd type="diamond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9219" name="Picture 5" descr="Bluc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457200"/>
            <a:ext cx="10223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2209800"/>
            <a:ext cx="7772400" cy="4038600"/>
          </a:xfrm>
        </p:spPr>
        <p:txBody>
          <a:bodyPr/>
          <a:lstStyle/>
          <a:p>
            <a:r>
              <a:rPr lang="en-US" sz="2800" dirty="0" smtClean="0"/>
              <a:t>Recommended by the Strategic Planning Team for Technology</a:t>
            </a:r>
          </a:p>
          <a:p>
            <a:r>
              <a:rPr lang="en-US" sz="2800" dirty="0" smtClean="0"/>
              <a:t>Combined: Academic Computing, Administrative Computing, Telecommunications, Networking, Language Lab, Media Services, Libraries</a:t>
            </a:r>
          </a:p>
          <a:p>
            <a:r>
              <a:rPr lang="en-US" sz="2800" dirty="0" smtClean="0"/>
              <a:t>Formed Information Services (IS) department</a:t>
            </a:r>
          </a:p>
          <a:p>
            <a:r>
              <a:rPr lang="en-US" sz="2800" dirty="0" smtClean="0"/>
              <a:t>Under the leadership of the Dean of Information Services/Librarian of the College</a:t>
            </a:r>
          </a:p>
        </p:txBody>
      </p:sp>
      <p:sp>
        <p:nvSpPr>
          <p:cNvPr id="9221" name="Title 8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524000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Computing and Library </a:t>
            </a:r>
            <a:b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merged in 1995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762000"/>
            <a:ext cx="6019800" cy="914400"/>
          </a:xfrm>
        </p:spPr>
        <p:txBody>
          <a:bodyPr/>
          <a:lstStyle/>
          <a:p>
            <a:pPr eaLnBrk="1" hangingPunct="1"/>
            <a:r>
              <a:rPr lang="en-US" sz="3600" b="1" dirty="0" smtClean="0">
                <a:solidFill>
                  <a:srgbClr val="003399"/>
                </a:solidFill>
              </a:rPr>
              <a:t>Just after the Merger</a:t>
            </a:r>
            <a:r>
              <a:rPr lang="en-US" dirty="0" smtClean="0"/>
              <a:t>	</a:t>
            </a: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52400" y="1981200"/>
          <a:ext cx="8890000" cy="4195763"/>
        </p:xfrm>
        <a:graphic>
          <a:graphicData uri="http://schemas.openxmlformats.org/presentationml/2006/ole">
            <p:oleObj spid="_x0000_s5122" name="MS Org Chart" r:id="rId3" imgW="1143000" imgH="520560" progId="OrgPlusWOPX.4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4"/>
          <p:cNvSpPr>
            <a:spLocks noChangeShapeType="1"/>
          </p:cNvSpPr>
          <p:nvPr/>
        </p:nvSpPr>
        <p:spPr bwMode="auto">
          <a:xfrm>
            <a:off x="533400" y="1905000"/>
            <a:ext cx="7924800" cy="0"/>
          </a:xfrm>
          <a:prstGeom prst="line">
            <a:avLst/>
          </a:prstGeom>
          <a:noFill/>
          <a:ln w="76200">
            <a:solidFill>
              <a:srgbClr val="005091"/>
            </a:solidFill>
            <a:round/>
            <a:headEnd/>
            <a:tailEnd type="diamond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0243" name="Picture 5" descr="Bluc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457200"/>
            <a:ext cx="10223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4384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mtClean="0"/>
              <a:t>Established regularly scheduled meetings to share information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mtClean="0"/>
              <a:t>Leadership Team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mtClean="0"/>
              <a:t>All IS staff 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r>
              <a:rPr lang="en-US" smtClean="0"/>
              <a:t>Created opportunities for collaboration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mtClean="0"/>
              <a:t>Activity groups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mtClean="0"/>
              <a:t>Task forces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mtClean="0"/>
              <a:t>Search committees for vacant positions</a:t>
            </a:r>
          </a:p>
        </p:txBody>
      </p:sp>
      <p:sp>
        <p:nvSpPr>
          <p:cNvPr id="6" name="Rectangle 1026"/>
          <p:cNvSpPr txBox="1">
            <a:spLocks noChangeArrowheads="1"/>
          </p:cNvSpPr>
          <p:nvPr/>
        </p:nvSpPr>
        <p:spPr bwMode="auto">
          <a:xfrm>
            <a:off x="990600" y="3048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600" b="1" kern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The First Step after the Merger: </a:t>
            </a:r>
          </a:p>
          <a:p>
            <a:pPr algn="ctr" eaLnBrk="0" hangingPunct="0">
              <a:defRPr/>
            </a:pPr>
            <a:r>
              <a:rPr lang="en-US" sz="3600" b="1" kern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Foster Communication </a:t>
            </a:r>
          </a:p>
          <a:p>
            <a:pPr algn="ctr" eaLnBrk="0" hangingPunct="0">
              <a:defRPr/>
            </a:pPr>
            <a:r>
              <a:rPr lang="en-US" sz="3600" b="1" kern="0" dirty="0"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and Collaboration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304800" y="1981200"/>
          <a:ext cx="8610600" cy="4783138"/>
        </p:xfrm>
        <a:graphic>
          <a:graphicData uri="http://schemas.openxmlformats.org/presentationml/2006/ole">
            <p:oleObj spid="_x0000_s6146" name="MS Org Chart" r:id="rId3" imgW="761760" imgH="406080" progId="OrgPlusWOPX.4">
              <p:embed followColorScheme="full"/>
            </p:oleObj>
          </a:graphicData>
        </a:graphic>
      </p:graphicFrame>
      <p:sp>
        <p:nvSpPr>
          <p:cNvPr id="2053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Organizational Structure </a:t>
            </a:r>
            <a:b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One Year after the Merger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4"/>
          <p:cNvSpPr>
            <a:spLocks noChangeShapeType="1"/>
          </p:cNvSpPr>
          <p:nvPr/>
        </p:nvSpPr>
        <p:spPr bwMode="auto">
          <a:xfrm>
            <a:off x="533400" y="1905000"/>
            <a:ext cx="7924800" cy="0"/>
          </a:xfrm>
          <a:prstGeom prst="line">
            <a:avLst/>
          </a:prstGeom>
          <a:noFill/>
          <a:ln w="76200">
            <a:solidFill>
              <a:srgbClr val="005091"/>
            </a:solidFill>
            <a:round/>
            <a:headEnd/>
            <a:tailEnd type="diamond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1267" name="Picture 5" descr="Bluc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457200"/>
            <a:ext cx="10223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Content Placeholder 5"/>
          <p:cNvSpPr>
            <a:spLocks noGrp="1"/>
          </p:cNvSpPr>
          <p:nvPr>
            <p:ph idx="1"/>
          </p:nvPr>
        </p:nvSpPr>
        <p:spPr>
          <a:xfrm>
            <a:off x="685800" y="2209800"/>
            <a:ext cx="7772400" cy="4114800"/>
          </a:xfrm>
        </p:spPr>
        <p:txBody>
          <a:bodyPr/>
          <a:lstStyle/>
          <a:p>
            <a:r>
              <a:rPr lang="en-US" sz="2800" dirty="0" smtClean="0"/>
              <a:t>Goals: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Focus on user needs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Improve and clarify services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Build on the team structure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Consolidate and maximize use of resources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Reduce duplication of services and staffing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Increase efficiency</a:t>
            </a:r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1828800" y="152400"/>
            <a:ext cx="62484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The Next Step:</a:t>
            </a:r>
          </a:p>
          <a:p>
            <a:pPr algn="ctr"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Ask IS staff to create a better organizational structure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10"/>
          <p:cNvSpPr>
            <a:spLocks noChangeArrowheads="1"/>
          </p:cNvSpPr>
          <p:nvPr/>
        </p:nvSpPr>
        <p:spPr bwMode="auto">
          <a:xfrm>
            <a:off x="1828800" y="304800"/>
            <a:ext cx="6248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The Resulting Organization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42875" y="958850"/>
          <a:ext cx="8924925" cy="5594350"/>
        </p:xfrm>
        <a:graphic>
          <a:graphicData uri="http://schemas.openxmlformats.org/presentationml/2006/ole">
            <p:oleObj spid="_x0000_s7170" name="MS Org Chart" r:id="rId3" imgW="768240" imgH="482400" progId="OrgPlusWOPX.4">
              <p:embed followColorScheme="full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	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Information Services Today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304800" y="838200"/>
          <a:ext cx="86868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Line 4"/>
          <p:cNvSpPr>
            <a:spLocks noChangeShapeType="1"/>
          </p:cNvSpPr>
          <p:nvPr/>
        </p:nvSpPr>
        <p:spPr bwMode="auto">
          <a:xfrm>
            <a:off x="533400" y="1905000"/>
            <a:ext cx="7924800" cy="0"/>
          </a:xfrm>
          <a:prstGeom prst="line">
            <a:avLst/>
          </a:prstGeom>
          <a:noFill/>
          <a:ln w="76200">
            <a:solidFill>
              <a:srgbClr val="005091"/>
            </a:solidFill>
            <a:round/>
            <a:headEnd/>
            <a:tailEnd type="diamond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2291" name="Picture 5" descr="Bluc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457200"/>
            <a:ext cx="10223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Content Placeholder 5"/>
          <p:cNvSpPr>
            <a:spLocks noGrp="1"/>
          </p:cNvSpPr>
          <p:nvPr>
            <p:ph idx="1"/>
          </p:nvPr>
        </p:nvSpPr>
        <p:spPr>
          <a:xfrm>
            <a:off x="685800" y="2209800"/>
            <a:ext cx="7772400" cy="411480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800" dirty="0" smtClean="0"/>
              <a:t>Convergence of different traditions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/>
              <a:t>Management structure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/>
              <a:t>Professional development support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Maintaining a balance in meeting the needs of all operations within IS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/>
              <a:t>Developing an annual plan with goals that crosses team boundaries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/>
              <a:t>Sharing financial planning and budget allocation</a:t>
            </a:r>
          </a:p>
          <a:p>
            <a:pPr lvl="1">
              <a:lnSpc>
                <a:spcPct val="90000"/>
              </a:lnSpc>
              <a:buFont typeface="Arial" charset="0"/>
              <a:buChar char="•"/>
            </a:pPr>
            <a:r>
              <a:rPr lang="en-US" sz="2400" dirty="0" smtClean="0"/>
              <a:t>Developing a sense of common mission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Dealing with change</a:t>
            </a:r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12293" name="Rectangle 10"/>
          <p:cNvSpPr>
            <a:spLocks noChangeArrowheads="1"/>
          </p:cNvSpPr>
          <p:nvPr/>
        </p:nvSpPr>
        <p:spPr bwMode="auto">
          <a:xfrm>
            <a:off x="2133600" y="8016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Challenges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4"/>
          <p:cNvSpPr>
            <a:spLocks noChangeShapeType="1"/>
          </p:cNvSpPr>
          <p:nvPr/>
        </p:nvSpPr>
        <p:spPr bwMode="auto">
          <a:xfrm>
            <a:off x="533400" y="1905000"/>
            <a:ext cx="7924800" cy="0"/>
          </a:xfrm>
          <a:prstGeom prst="line">
            <a:avLst/>
          </a:prstGeom>
          <a:noFill/>
          <a:ln w="76200">
            <a:solidFill>
              <a:srgbClr val="005091"/>
            </a:solidFill>
            <a:round/>
            <a:headEnd/>
            <a:tailEnd type="diamond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3315" name="Picture 5" descr="Bluc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457200"/>
            <a:ext cx="10223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Content Placeholder 5"/>
          <p:cNvSpPr>
            <a:spLocks noGrp="1"/>
          </p:cNvSpPr>
          <p:nvPr>
            <p:ph idx="1"/>
          </p:nvPr>
        </p:nvSpPr>
        <p:spPr>
          <a:xfrm>
            <a:off x="685800" y="2133600"/>
            <a:ext cx="7772400" cy="4343400"/>
          </a:xfrm>
        </p:spPr>
        <p:txBody>
          <a:bodyPr>
            <a:normAutofit lnSpcReduction="10000"/>
          </a:bodyPr>
          <a:lstStyle/>
          <a:p>
            <a:r>
              <a:rPr lang="en-US" smtClean="0"/>
              <a:t>Flexibility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 Each vacant position is evaluated</a:t>
            </a:r>
          </a:p>
          <a:p>
            <a:pPr lvl="2"/>
            <a:r>
              <a:rPr lang="en-US" smtClean="0"/>
              <a:t>Typically a new job description is written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 Organizational structure can be changed more readily</a:t>
            </a:r>
          </a:p>
          <a:p>
            <a:pPr lvl="2"/>
            <a:r>
              <a:rPr lang="en-US" smtClean="0"/>
              <a:t>As technology and needs change positions and groups can be moved to other teams</a:t>
            </a:r>
          </a:p>
          <a:p>
            <a:r>
              <a:rPr lang="en-US" smtClean="0"/>
              <a:t>Staff have a better understanding of other areas of information services</a:t>
            </a:r>
          </a:p>
        </p:txBody>
      </p:sp>
      <p:sp>
        <p:nvSpPr>
          <p:cNvPr id="13317" name="Rectangle 10"/>
          <p:cNvSpPr>
            <a:spLocks noChangeArrowheads="1"/>
          </p:cNvSpPr>
          <p:nvPr/>
        </p:nvSpPr>
        <p:spPr bwMode="auto">
          <a:xfrm>
            <a:off x="2133600" y="801688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Opportunities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4"/>
          <p:cNvSpPr>
            <a:spLocks noChangeShapeType="1"/>
          </p:cNvSpPr>
          <p:nvPr/>
        </p:nvSpPr>
        <p:spPr bwMode="auto">
          <a:xfrm>
            <a:off x="533400" y="1905000"/>
            <a:ext cx="7924800" cy="0"/>
          </a:xfrm>
          <a:prstGeom prst="line">
            <a:avLst/>
          </a:prstGeom>
          <a:noFill/>
          <a:ln w="76200">
            <a:solidFill>
              <a:srgbClr val="005091"/>
            </a:solidFill>
            <a:round/>
            <a:headEnd/>
            <a:tailEnd type="diamond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4339" name="Picture 5" descr="Bluc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457200"/>
            <a:ext cx="10223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Content Placeholder 5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752600"/>
          </a:xfrm>
        </p:spPr>
        <p:txBody>
          <a:bodyPr>
            <a:normAutofit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 smtClean="0"/>
              <a:t>Information Commons and Blue Camel Café</a:t>
            </a:r>
          </a:p>
          <a:p>
            <a:pPr lvl="2"/>
            <a:r>
              <a:rPr lang="en-US" dirty="0" smtClean="0"/>
              <a:t>Library staff</a:t>
            </a:r>
          </a:p>
          <a:p>
            <a:pPr lvl="2"/>
            <a:r>
              <a:rPr lang="en-US" dirty="0" smtClean="0"/>
              <a:t>Instructional Technology staff</a:t>
            </a:r>
          </a:p>
          <a:p>
            <a:pPr lvl="2"/>
            <a:r>
              <a:rPr lang="en-US" dirty="0" smtClean="0"/>
              <a:t>Technical Support staff</a:t>
            </a:r>
          </a:p>
          <a:p>
            <a:pPr lvl="1"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</p:txBody>
      </p:sp>
      <p:sp>
        <p:nvSpPr>
          <p:cNvPr id="14341" name="Rectangle 10"/>
          <p:cNvSpPr>
            <a:spLocks noChangeArrowheads="1"/>
          </p:cNvSpPr>
          <p:nvPr/>
        </p:nvSpPr>
        <p:spPr bwMode="auto">
          <a:xfrm>
            <a:off x="1828800" y="304800"/>
            <a:ext cx="6096000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Opportunities cont.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Facilitates staff collaboration 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on projects</a:t>
            </a:r>
          </a:p>
        </p:txBody>
      </p:sp>
      <p:pic>
        <p:nvPicPr>
          <p:cNvPr id="14342" name="Picture 4" descr="great students studying in multiple.JPG"/>
          <p:cNvPicPr>
            <a:picLocks noChangeAspect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685800" y="4114800"/>
            <a:ext cx="3505200" cy="2330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6" descr="bluecamellorelli.JPG"/>
          <p:cNvPicPr>
            <a:picLocks noChangeAspect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4953000" y="4089262"/>
            <a:ext cx="3429000" cy="22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WPI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83930" y="1070176"/>
            <a:ext cx="6647794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000" dirty="0"/>
              <a:t>Urban campus (residential area)</a:t>
            </a:r>
          </a:p>
          <a:p>
            <a:pPr>
              <a:lnSpc>
                <a:spcPct val="90000"/>
              </a:lnSpc>
            </a:pPr>
            <a:r>
              <a:rPr lang="en-US" sz="3000" dirty="0" smtClean="0"/>
              <a:t>3000</a:t>
            </a:r>
            <a:r>
              <a:rPr lang="en-US" sz="3000" dirty="0"/>
              <a:t>+ undergraduates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1000+ part- and full-time graduate students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26% women; 74% </a:t>
            </a:r>
            <a:r>
              <a:rPr lang="en-US" sz="3000" dirty="0" smtClean="0"/>
              <a:t>men</a:t>
            </a:r>
            <a:endParaRPr lang="en-US" sz="3000" i="1" dirty="0"/>
          </a:p>
          <a:p>
            <a:pPr>
              <a:lnSpc>
                <a:spcPct val="90000"/>
              </a:lnSpc>
            </a:pPr>
            <a:r>
              <a:rPr lang="en-US" sz="3000" dirty="0"/>
              <a:t>Students from </a:t>
            </a:r>
            <a:r>
              <a:rPr lang="en-US" sz="3000" dirty="0" smtClean="0"/>
              <a:t>43 </a:t>
            </a:r>
            <a:r>
              <a:rPr lang="en-US" sz="3000" dirty="0"/>
              <a:t>states; </a:t>
            </a:r>
            <a:r>
              <a:rPr lang="en-US" sz="3000" dirty="0" smtClean="0"/>
              <a:t>70 </a:t>
            </a:r>
            <a:r>
              <a:rPr lang="en-US" sz="3000" dirty="0"/>
              <a:t>countries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“WPI Plan” – Project-based learning</a:t>
            </a:r>
          </a:p>
          <a:p>
            <a:pPr>
              <a:lnSpc>
                <a:spcPct val="90000"/>
              </a:lnSpc>
            </a:pPr>
            <a:r>
              <a:rPr lang="en-US" sz="3000" dirty="0"/>
              <a:t>Four 7-week terms</a:t>
            </a:r>
          </a:p>
        </p:txBody>
      </p:sp>
      <p:pic>
        <p:nvPicPr>
          <p:cNvPr id="1026" name="Picture 2" descr="C:\Users\kwrigley\Desktop\19830003\19830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0960" y="0"/>
            <a:ext cx="2647475" cy="2159876"/>
          </a:xfrm>
          <a:prstGeom prst="rect">
            <a:avLst/>
          </a:prstGeom>
          <a:noFill/>
        </p:spPr>
      </p:pic>
      <p:pic>
        <p:nvPicPr>
          <p:cNvPr id="1027" name="Picture 3" descr="C:\Users\kwrigley\Desktop\19830003\DSCN1013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6111" y="2158125"/>
            <a:ext cx="2427890" cy="1821814"/>
          </a:xfrm>
          <a:prstGeom prst="rect">
            <a:avLst/>
          </a:prstGeom>
          <a:noFill/>
        </p:spPr>
      </p:pic>
      <p:pic>
        <p:nvPicPr>
          <p:cNvPr id="1029" name="Picture 5" descr="C:\Users\kwrigley\Desktop\19830003\WPI10206244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2087" y="5405588"/>
            <a:ext cx="2500009" cy="1666673"/>
          </a:xfrm>
          <a:prstGeom prst="rect">
            <a:avLst/>
          </a:prstGeom>
          <a:noFill/>
        </p:spPr>
      </p:pic>
      <p:pic>
        <p:nvPicPr>
          <p:cNvPr id="1028" name="Picture 4" descr="C:\Users\kwrigley\Desktop\19830003\g0384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6455" y="3966944"/>
            <a:ext cx="2490605" cy="16560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4"/>
          <p:cNvSpPr>
            <a:spLocks noChangeShapeType="1"/>
          </p:cNvSpPr>
          <p:nvPr/>
        </p:nvSpPr>
        <p:spPr bwMode="auto">
          <a:xfrm>
            <a:off x="533400" y="1905000"/>
            <a:ext cx="7924800" cy="0"/>
          </a:xfrm>
          <a:prstGeom prst="line">
            <a:avLst/>
          </a:prstGeom>
          <a:noFill/>
          <a:ln w="76200">
            <a:solidFill>
              <a:srgbClr val="005091"/>
            </a:solidFill>
            <a:round/>
            <a:headEnd/>
            <a:tailEnd type="diamond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363" name="Picture 5" descr="Bluc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457200"/>
            <a:ext cx="10223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Content Placeholder 5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295400"/>
          </a:xfrm>
        </p:spPr>
        <p:txBody>
          <a:bodyPr/>
          <a:lstStyle/>
          <a:p>
            <a:r>
              <a:rPr lang="en-US" smtClean="0"/>
              <a:t>Linda Lear Center for Special Collections and Archives</a:t>
            </a: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15365" name="Rectangle 10"/>
          <p:cNvSpPr>
            <a:spLocks noChangeArrowheads="1"/>
          </p:cNvSpPr>
          <p:nvPr/>
        </p:nvSpPr>
        <p:spPr bwMode="auto">
          <a:xfrm>
            <a:off x="2438400" y="533400"/>
            <a:ext cx="4572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Opportunities cont.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Collaborations</a:t>
            </a:r>
          </a:p>
        </p:txBody>
      </p:sp>
      <p:pic>
        <p:nvPicPr>
          <p:cNvPr id="15366" name="Picture 5" descr="learcenterwid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3381375"/>
            <a:ext cx="441960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6" descr="Palmerwithtechnology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2113" y="2743200"/>
            <a:ext cx="2909887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5181600" y="4972050"/>
            <a:ext cx="39814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Arial" charset="0"/>
              <a:buChar char="•"/>
            </a:pPr>
            <a:r>
              <a:rPr lang="en-US"/>
              <a:t>Special Collections staff</a:t>
            </a:r>
          </a:p>
          <a:p>
            <a:pPr>
              <a:buFont typeface="Arial" charset="0"/>
              <a:buChar char="•"/>
            </a:pPr>
            <a:r>
              <a:rPr lang="en-US"/>
              <a:t>Instructional Technology staff</a:t>
            </a:r>
          </a:p>
          <a:p>
            <a:pPr>
              <a:buFont typeface="Arial" charset="0"/>
              <a:buChar char="•"/>
            </a:pPr>
            <a:r>
              <a:rPr lang="en-US"/>
              <a:t>Technical Support staff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Line 4"/>
          <p:cNvSpPr>
            <a:spLocks noChangeShapeType="1"/>
          </p:cNvSpPr>
          <p:nvPr/>
        </p:nvSpPr>
        <p:spPr bwMode="auto">
          <a:xfrm>
            <a:off x="533400" y="1905000"/>
            <a:ext cx="7924800" cy="0"/>
          </a:xfrm>
          <a:prstGeom prst="line">
            <a:avLst/>
          </a:prstGeom>
          <a:noFill/>
          <a:ln w="76200">
            <a:solidFill>
              <a:srgbClr val="005091"/>
            </a:solidFill>
            <a:round/>
            <a:headEnd/>
            <a:tailEnd type="diamond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6387" name="Picture 5" descr="Bluc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457200"/>
            <a:ext cx="10223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10"/>
          <p:cNvSpPr>
            <a:spLocks noChangeArrowheads="1"/>
          </p:cNvSpPr>
          <p:nvPr/>
        </p:nvSpPr>
        <p:spPr bwMode="auto">
          <a:xfrm>
            <a:off x="2438400" y="533400"/>
            <a:ext cx="4572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Opportunities cont.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Collaborations</a:t>
            </a:r>
          </a:p>
        </p:txBody>
      </p:sp>
      <p:pic>
        <p:nvPicPr>
          <p:cNvPr id="2" name="Picture 8"/>
          <p:cNvPicPr>
            <a:picLocks noGrp="1" noChangeAspect="1" noChangeArrowheads="1"/>
          </p:cNvPicPr>
          <p:nvPr/>
        </p:nvPicPr>
        <p:blipFill>
          <a:blip r:embed="rId3"/>
          <a:srcRect l="5936" t="21790" r="54926" b="56422"/>
          <a:stretch>
            <a:fillRect/>
          </a:stretch>
        </p:blipFill>
        <p:spPr bwMode="auto">
          <a:xfrm>
            <a:off x="685800" y="4572000"/>
            <a:ext cx="56388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Content Placeholder 5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286000"/>
          </a:xfrm>
        </p:spPr>
        <p:txBody>
          <a:bodyPr/>
          <a:lstStyle/>
          <a:p>
            <a:r>
              <a:rPr lang="en-US" dirty="0" err="1" smtClean="0"/>
              <a:t>Tempel</a:t>
            </a:r>
            <a:r>
              <a:rPr lang="en-US" dirty="0" smtClean="0"/>
              <a:t> Summer Institute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Instructional Technology staff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Reference librarians</a:t>
            </a:r>
          </a:p>
          <a:p>
            <a:pPr lvl="1">
              <a:buFont typeface="Arial" charset="0"/>
              <a:buChar char="•"/>
            </a:pPr>
            <a:r>
              <a:rPr lang="en-US" dirty="0" smtClean="0"/>
              <a:t>Center for Teaching and Learning faculty</a:t>
            </a:r>
          </a:p>
          <a:p>
            <a:pPr>
              <a:buFontTx/>
              <a:buNone/>
            </a:pPr>
            <a:endParaRPr lang="en-US" dirty="0" smtClean="0"/>
          </a:p>
        </p:txBody>
      </p:sp>
      <p:pic>
        <p:nvPicPr>
          <p:cNvPr id="16391" name="Picture 7" descr="askins-hine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10200" y="4156075"/>
            <a:ext cx="316865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Line 4"/>
          <p:cNvSpPr>
            <a:spLocks noChangeShapeType="1"/>
          </p:cNvSpPr>
          <p:nvPr/>
        </p:nvSpPr>
        <p:spPr bwMode="auto">
          <a:xfrm>
            <a:off x="533400" y="1905000"/>
            <a:ext cx="7924800" cy="0"/>
          </a:xfrm>
          <a:prstGeom prst="line">
            <a:avLst/>
          </a:prstGeom>
          <a:noFill/>
          <a:ln w="76200">
            <a:solidFill>
              <a:srgbClr val="005091"/>
            </a:solidFill>
            <a:round/>
            <a:headEnd/>
            <a:tailEnd type="diamond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7411" name="Picture 5" descr="Bluc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457200"/>
            <a:ext cx="10223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Content Placeholder 5"/>
          <p:cNvSpPr>
            <a:spLocks noGrp="1"/>
          </p:cNvSpPr>
          <p:nvPr>
            <p:ph idx="1"/>
          </p:nvPr>
        </p:nvSpPr>
        <p:spPr>
          <a:xfrm>
            <a:off x="685800" y="1981200"/>
            <a:ext cx="7924800" cy="2133600"/>
          </a:xfrm>
        </p:spPr>
        <p:txBody>
          <a:bodyPr/>
          <a:lstStyle/>
          <a:p>
            <a:r>
              <a:rPr lang="en-US" smtClean="0"/>
              <a:t>Digital Enhanced Learning Initiative (DELI)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Instructional Technologists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Reference Librarians</a:t>
            </a:r>
          </a:p>
          <a:p>
            <a:pPr lvl="1">
              <a:buFont typeface="Arial" charset="0"/>
              <a:buChar char="•"/>
            </a:pPr>
            <a:r>
              <a:rPr lang="en-US" smtClean="0"/>
              <a:t>Faculty</a:t>
            </a:r>
          </a:p>
          <a:p>
            <a:pPr>
              <a:buFontTx/>
              <a:buNone/>
            </a:pPr>
            <a:endParaRPr lang="en-US" smtClean="0"/>
          </a:p>
        </p:txBody>
      </p:sp>
      <p:sp>
        <p:nvSpPr>
          <p:cNvPr id="17413" name="Rectangle 10"/>
          <p:cNvSpPr>
            <a:spLocks noChangeArrowheads="1"/>
          </p:cNvSpPr>
          <p:nvPr/>
        </p:nvSpPr>
        <p:spPr bwMode="auto">
          <a:xfrm>
            <a:off x="2438400" y="533400"/>
            <a:ext cx="45720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Opportunities cont.</a:t>
            </a:r>
          </a:p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Collaborations</a:t>
            </a:r>
          </a:p>
        </p:txBody>
      </p:sp>
      <p:pic>
        <p:nvPicPr>
          <p:cNvPr id="17414" name="Picture 5" descr="learcenterstudy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9000" y="3683000"/>
            <a:ext cx="2209800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 descr="group studyin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8950" y="4724400"/>
            <a:ext cx="26352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12" descr="students studying at cluster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0" y="2852738"/>
            <a:ext cx="2357438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7" name="TextBox 15"/>
          <p:cNvSpPr txBox="1">
            <a:spLocks noChangeArrowheads="1"/>
          </p:cNvSpPr>
          <p:nvPr/>
        </p:nvSpPr>
        <p:spPr bwMode="auto">
          <a:xfrm>
            <a:off x="4038600" y="5646738"/>
            <a:ext cx="44831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Applied Anthropology Research:</a:t>
            </a:r>
          </a:p>
          <a:p>
            <a:r>
              <a:rPr lang="en-US"/>
              <a:t>How Students Study in the Library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762000"/>
            <a:ext cx="6019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Benefits</a:t>
            </a:r>
            <a:r>
              <a:rPr lang="en-US" dirty="0" smtClean="0"/>
              <a:t>	</a:t>
            </a:r>
          </a:p>
        </p:txBody>
      </p:sp>
      <p:sp>
        <p:nvSpPr>
          <p:cNvPr id="18435" name="Line 4"/>
          <p:cNvSpPr>
            <a:spLocks noChangeShapeType="1"/>
          </p:cNvSpPr>
          <p:nvPr/>
        </p:nvSpPr>
        <p:spPr bwMode="auto">
          <a:xfrm>
            <a:off x="533400" y="1905000"/>
            <a:ext cx="7924800" cy="0"/>
          </a:xfrm>
          <a:prstGeom prst="line">
            <a:avLst/>
          </a:prstGeom>
          <a:noFill/>
          <a:ln w="76200">
            <a:solidFill>
              <a:srgbClr val="005091"/>
            </a:solidFill>
            <a:round/>
            <a:headEnd/>
            <a:tailEnd type="diamond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8436" name="Picture 5" descr="Blucc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650" y="457200"/>
            <a:ext cx="1022350" cy="103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Content Placeholder 6"/>
          <p:cNvSpPr>
            <a:spLocks noGrp="1"/>
          </p:cNvSpPr>
          <p:nvPr>
            <p:ph idx="1"/>
          </p:nvPr>
        </p:nvSpPr>
        <p:spPr>
          <a:xfrm>
            <a:off x="685800" y="2057400"/>
            <a:ext cx="7772400" cy="3048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Staff have a better understanding of what other IS staff do and how to address campus needs</a:t>
            </a:r>
          </a:p>
          <a:p>
            <a:r>
              <a:rPr lang="en-US" dirty="0" smtClean="0"/>
              <a:t>Easier to bring the right people to projects</a:t>
            </a:r>
          </a:p>
          <a:p>
            <a:r>
              <a:rPr lang="en-US" dirty="0" smtClean="0"/>
              <a:t>Provide improved </a:t>
            </a:r>
          </a:p>
          <a:p>
            <a:pPr>
              <a:buFontTx/>
              <a:buNone/>
            </a:pPr>
            <a:r>
              <a:rPr lang="en-US" dirty="0" smtClean="0"/>
              <a:t>	services to the</a:t>
            </a:r>
          </a:p>
          <a:p>
            <a:pPr>
              <a:buFontTx/>
              <a:buNone/>
            </a:pPr>
            <a:r>
              <a:rPr lang="en-US" dirty="0" smtClean="0"/>
              <a:t>	campus community</a:t>
            </a:r>
          </a:p>
          <a:p>
            <a:pPr>
              <a:buFontTx/>
              <a:buNone/>
            </a:pPr>
            <a:endParaRPr lang="en-US" dirty="0" smtClean="0"/>
          </a:p>
        </p:txBody>
      </p:sp>
      <p:pic>
        <p:nvPicPr>
          <p:cNvPr id="18438" name="Picture 6" descr="Chu_Room_Hay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4267200"/>
            <a:ext cx="3200400" cy="212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	</a:t>
            </a:r>
            <a:r>
              <a:rPr lang="en-US" sz="4000" b="1" dirty="0" smtClean="0">
                <a:solidFill>
                  <a:schemeClr val="accent6">
                    <a:lumMod val="75000"/>
                  </a:schemeClr>
                </a:solidFill>
              </a:rPr>
              <a:t>Information Services Today</a:t>
            </a:r>
          </a:p>
        </p:txBody>
      </p:sp>
      <p:graphicFrame>
        <p:nvGraphicFramePr>
          <p:cNvPr id="11" name="Diagram 10"/>
          <p:cNvGraphicFramePr/>
          <p:nvPr/>
        </p:nvGraphicFramePr>
        <p:xfrm>
          <a:off x="304800" y="838200"/>
          <a:ext cx="868680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057400" y="228600"/>
            <a:ext cx="52578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</a:rPr>
              <a:t>Summary</a:t>
            </a:r>
          </a:p>
        </p:txBody>
      </p:sp>
      <p:sp>
        <p:nvSpPr>
          <p:cNvPr id="20483" name="Line 4"/>
          <p:cNvSpPr>
            <a:spLocks noChangeShapeType="1"/>
          </p:cNvSpPr>
          <p:nvPr/>
        </p:nvSpPr>
        <p:spPr bwMode="auto">
          <a:xfrm>
            <a:off x="533400" y="1828800"/>
            <a:ext cx="7924800" cy="0"/>
          </a:xfrm>
          <a:prstGeom prst="line">
            <a:avLst/>
          </a:prstGeom>
          <a:noFill/>
          <a:ln w="76200">
            <a:solidFill>
              <a:srgbClr val="005091"/>
            </a:solidFill>
            <a:round/>
            <a:headEnd/>
            <a:tailEnd type="diamond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20484" name="Picture 8" descr="islogo_coated cop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66725"/>
            <a:ext cx="3124200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Content Placeholder 6"/>
          <p:cNvSpPr>
            <a:spLocks noGrp="1"/>
          </p:cNvSpPr>
          <p:nvPr>
            <p:ph idx="1"/>
          </p:nvPr>
        </p:nvSpPr>
        <p:spPr>
          <a:xfrm>
            <a:off x="457200" y="1981200"/>
            <a:ext cx="7772400" cy="403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Effective merging requires ongoing planning and allocation of resources</a:t>
            </a:r>
          </a:p>
          <a:p>
            <a:pPr>
              <a:defRPr/>
            </a:pPr>
            <a:r>
              <a:rPr lang="en-US" dirty="0" smtClean="0"/>
              <a:t>A merged organization provides great flexibility to adjust to the changing needs of the campus</a:t>
            </a:r>
          </a:p>
          <a:p>
            <a:pPr>
              <a:defRPr/>
            </a:pPr>
            <a:r>
              <a:rPr lang="en-US" dirty="0" smtClean="0"/>
              <a:t>More information at</a:t>
            </a:r>
          </a:p>
          <a:p>
            <a:pPr>
              <a:buFontTx/>
              <a:buNone/>
              <a:defRPr/>
            </a:pP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	www.conncoll.edu</a:t>
            </a:r>
          </a:p>
          <a:p>
            <a:pPr>
              <a:defRPr/>
            </a:pPr>
            <a:endParaRPr lang="en-US" dirty="0" smtClean="0"/>
          </a:p>
        </p:txBody>
      </p:sp>
      <p:pic>
        <p:nvPicPr>
          <p:cNvPr id="20486" name="Picture 6" descr="Blau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57800" y="4267200"/>
            <a:ext cx="33528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WPI’s IT Division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34136"/>
            <a:ext cx="8229600" cy="4800600"/>
          </a:xfrm>
        </p:spPr>
        <p:txBody>
          <a:bodyPr/>
          <a:lstStyle/>
          <a:p>
            <a:r>
              <a:rPr lang="en-US" dirty="0"/>
              <a:t>IT comprises:</a:t>
            </a:r>
          </a:p>
          <a:p>
            <a:pPr lvl="1"/>
            <a:r>
              <a:rPr lang="en-US" dirty="0"/>
              <a:t>Computing &amp; Communications Center (CCC)</a:t>
            </a:r>
          </a:p>
          <a:p>
            <a:pPr lvl="1"/>
            <a:r>
              <a:rPr lang="en-US" dirty="0"/>
              <a:t>Academic Technology Center (ATC)</a:t>
            </a:r>
          </a:p>
          <a:p>
            <a:pPr lvl="1"/>
            <a:r>
              <a:rPr lang="en-US" dirty="0"/>
              <a:t>Gordon Library</a:t>
            </a:r>
          </a:p>
          <a:p>
            <a:r>
              <a:rPr lang="en-US" dirty="0"/>
              <a:t>Overview of services:</a:t>
            </a:r>
          </a:p>
          <a:p>
            <a:pPr algn="ctr">
              <a:buFontTx/>
              <a:buNone/>
            </a:pPr>
            <a:r>
              <a:rPr lang="en-US" sz="2600" dirty="0"/>
              <a:t>www.wpi.edu/Admin/IT/Services/overview.html</a:t>
            </a:r>
          </a:p>
        </p:txBody>
      </p:sp>
      <p:pic>
        <p:nvPicPr>
          <p:cNvPr id="1026" name="Picture 2" descr="C:\Users\kwrigley\Desktop\19830003\C04V5913.tif"/>
          <p:cNvPicPr>
            <a:picLocks noChangeAspect="1" noChangeArrowheads="1"/>
          </p:cNvPicPr>
          <p:nvPr/>
        </p:nvPicPr>
        <p:blipFill>
          <a:blip r:embed="rId3" cstate="print"/>
          <a:srcRect t="31023" b="10017"/>
          <a:stretch>
            <a:fillRect/>
          </a:stretch>
        </p:blipFill>
        <p:spPr bwMode="auto">
          <a:xfrm>
            <a:off x="0" y="4626429"/>
            <a:ext cx="3472544" cy="1675759"/>
          </a:xfrm>
          <a:prstGeom prst="rect">
            <a:avLst/>
          </a:prstGeom>
          <a:noFill/>
        </p:spPr>
      </p:pic>
      <p:pic>
        <p:nvPicPr>
          <p:cNvPr id="1029" name="Picture 5" descr="C:\Users\kwrigley\Desktop\19830003\WPI10206340.TIF"/>
          <p:cNvPicPr>
            <a:picLocks noChangeAspect="1" noChangeArrowheads="1"/>
          </p:cNvPicPr>
          <p:nvPr/>
        </p:nvPicPr>
        <p:blipFill>
          <a:blip r:embed="rId4" cstate="print"/>
          <a:srcRect t="5081" b="11641"/>
          <a:stretch>
            <a:fillRect/>
          </a:stretch>
        </p:blipFill>
        <p:spPr bwMode="auto">
          <a:xfrm>
            <a:off x="6140638" y="4625788"/>
            <a:ext cx="3003362" cy="1667436"/>
          </a:xfrm>
          <a:prstGeom prst="rect">
            <a:avLst/>
          </a:prstGeom>
          <a:noFill/>
        </p:spPr>
      </p:pic>
      <p:pic>
        <p:nvPicPr>
          <p:cNvPr id="1028" name="Picture 4" descr="http://www.wpi.edu/Academics/ATC/Images/photo1.jpg"/>
          <p:cNvPicPr>
            <a:picLocks noChangeAspect="1" noChangeArrowheads="1"/>
          </p:cNvPicPr>
          <p:nvPr/>
        </p:nvPicPr>
        <p:blipFill>
          <a:blip r:embed="rId5"/>
          <a:srcRect l="2492" t="7429" r="3794" b="6286"/>
          <a:stretch>
            <a:fillRect/>
          </a:stretch>
        </p:blipFill>
        <p:spPr bwMode="auto">
          <a:xfrm>
            <a:off x="3461657" y="4628349"/>
            <a:ext cx="2732314" cy="167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 bwMode="auto">
          <a:xfrm>
            <a:off x="1313233" y="4649821"/>
            <a:ext cx="4572000" cy="1566153"/>
          </a:xfrm>
          <a:prstGeom prst="rect">
            <a:avLst/>
          </a:prstGeom>
          <a:solidFill>
            <a:srgbClr val="970007">
              <a:alpha val="38000"/>
            </a:srgbClr>
          </a:solidFill>
          <a:ln w="9525" cap="flat" cmpd="sng" algn="ctr">
            <a:solidFill>
              <a:srgbClr val="970007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graphicFrame>
        <p:nvGraphicFramePr>
          <p:cNvPr id="30" name="Diagram 29"/>
          <p:cNvGraphicFramePr/>
          <p:nvPr/>
        </p:nvGraphicFramePr>
        <p:xfrm>
          <a:off x="457192" y="1254868"/>
          <a:ext cx="8268510" cy="49221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143000"/>
          </a:xfrm>
        </p:spPr>
        <p:txBody>
          <a:bodyPr/>
          <a:lstStyle/>
          <a:p>
            <a:r>
              <a:rPr lang="en-US" dirty="0" smtClean="0"/>
              <a:t>IT Organization circa 1998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1998-2009: Selected Events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524" y="1561712"/>
            <a:ext cx="1457325" cy="1754326"/>
          </a:xfrm>
          <a:prstGeom prst="rect">
            <a:avLst/>
          </a:prstGeom>
          <a:noFill/>
          <a:ln w="19050">
            <a:solidFill>
              <a:srgbClr val="970007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latin typeface="+mn-lt"/>
              </a:rPr>
              <a:t>1998:  </a:t>
            </a:r>
          </a:p>
          <a:p>
            <a:pPr algn="l"/>
            <a:r>
              <a:rPr lang="en-US" sz="1800" dirty="0" smtClean="0">
                <a:latin typeface="+mn-lt"/>
              </a:rPr>
              <a:t>Office for Information Technology established at WPI</a:t>
            </a:r>
            <a:endParaRPr lang="en-US" sz="18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3000" y="1600200"/>
            <a:ext cx="1543050" cy="1754326"/>
          </a:xfrm>
          <a:prstGeom prst="rect">
            <a:avLst/>
          </a:prstGeom>
          <a:noFill/>
          <a:ln w="19050">
            <a:solidFill>
              <a:srgbClr val="970007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latin typeface="+mn-lt"/>
              </a:rPr>
              <a:t>2007: </a:t>
            </a:r>
          </a:p>
          <a:p>
            <a:pPr algn="l"/>
            <a:r>
              <a:rPr lang="en-US" sz="1800" dirty="0" smtClean="0">
                <a:latin typeface="+mn-lt"/>
              </a:rPr>
              <a:t>Approval given for library renovation project</a:t>
            </a:r>
            <a:endParaRPr lang="en-US" sz="1800" dirty="0"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90799" y="2133600"/>
            <a:ext cx="1628775" cy="1200329"/>
          </a:xfrm>
          <a:prstGeom prst="rect">
            <a:avLst/>
          </a:prstGeom>
          <a:noFill/>
          <a:ln w="19050">
            <a:solidFill>
              <a:srgbClr val="970007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latin typeface="+mn-lt"/>
              </a:rPr>
              <a:t>2002: Collaborative Tech Suites</a:t>
            </a:r>
          </a:p>
          <a:p>
            <a:pPr algn="l"/>
            <a:r>
              <a:rPr lang="en-US" sz="1800" dirty="0" smtClean="0">
                <a:latin typeface="+mn-lt"/>
              </a:rPr>
              <a:t>introduced</a:t>
            </a:r>
            <a:endParaRPr lang="en-US" sz="1800" dirty="0">
              <a:latin typeface="+mn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3000" y="3534357"/>
            <a:ext cx="1543050" cy="1754326"/>
          </a:xfrm>
          <a:prstGeom prst="rect">
            <a:avLst/>
          </a:prstGeom>
          <a:noFill/>
          <a:ln w="19050">
            <a:solidFill>
              <a:srgbClr val="970007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latin typeface="+mn-lt"/>
              </a:rPr>
              <a:t>2007:  </a:t>
            </a:r>
          </a:p>
          <a:p>
            <a:pPr algn="l"/>
            <a:r>
              <a:rPr lang="en-US" sz="1800" dirty="0" smtClean="0">
                <a:latin typeface="+mn-lt"/>
              </a:rPr>
              <a:t>Technology for Teaching and Learning Group evolves</a:t>
            </a:r>
            <a:endParaRPr lang="en-US" sz="1800" dirty="0"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86526" y="1600200"/>
            <a:ext cx="1457324" cy="1754326"/>
          </a:xfrm>
          <a:prstGeom prst="rect">
            <a:avLst/>
          </a:prstGeom>
          <a:noFill/>
          <a:ln w="19050">
            <a:solidFill>
              <a:srgbClr val="970007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>
                <a:latin typeface="+mn-lt"/>
              </a:rPr>
              <a:t>2008:  Instructional Technology Specialist hired</a:t>
            </a:r>
          </a:p>
          <a:p>
            <a:pPr algn="l"/>
            <a:endParaRPr lang="en-US" sz="18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3561186"/>
            <a:ext cx="2362199" cy="646331"/>
          </a:xfrm>
          <a:prstGeom prst="rect">
            <a:avLst/>
          </a:prstGeom>
          <a:ln w="19050">
            <a:solidFill>
              <a:srgbClr val="970007"/>
            </a:solidFill>
          </a:ln>
        </p:spPr>
        <p:txBody>
          <a:bodyPr wrap="square">
            <a:spAutoFit/>
          </a:bodyPr>
          <a:lstStyle/>
          <a:p>
            <a:r>
              <a:rPr lang="en-US" sz="1800" dirty="0" smtClean="0">
                <a:latin typeface="+mn-lt"/>
              </a:rPr>
              <a:t>1998-2000: </a:t>
            </a:r>
          </a:p>
          <a:p>
            <a:r>
              <a:rPr lang="en-US" sz="1800" dirty="0" smtClean="0">
                <a:latin typeface="+mn-lt"/>
              </a:rPr>
              <a:t>Visioning/ Planning</a:t>
            </a:r>
            <a:endParaRPr lang="en-US" sz="1800" dirty="0"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99839" y="3545074"/>
            <a:ext cx="1409701" cy="2529923"/>
          </a:xfrm>
          <a:prstGeom prst="rect">
            <a:avLst/>
          </a:prstGeom>
          <a:noFill/>
          <a:ln w="19050">
            <a:solidFill>
              <a:srgbClr val="970007"/>
            </a:solidFill>
          </a:ln>
        </p:spPr>
        <p:txBody>
          <a:bodyPr wrap="square" rtlCol="0">
            <a:spAutoFit/>
          </a:bodyPr>
          <a:lstStyle/>
          <a:p>
            <a:pPr algn="l">
              <a:lnSpc>
                <a:spcPct val="80000"/>
              </a:lnSpc>
              <a:buNone/>
            </a:pPr>
            <a:r>
              <a:rPr lang="en-US" sz="1800" i="1" dirty="0" smtClean="0">
                <a:latin typeface="+mn-lt"/>
              </a:rPr>
              <a:t>2009: Technology for Teaching and Learning Group moves to library in new renovation </a:t>
            </a:r>
          </a:p>
        </p:txBody>
      </p:sp>
      <p:sp>
        <p:nvSpPr>
          <p:cNvPr id="11" name="Right Arrow 10"/>
          <p:cNvSpPr/>
          <p:nvPr/>
        </p:nvSpPr>
        <p:spPr>
          <a:xfrm>
            <a:off x="0" y="3200400"/>
            <a:ext cx="9144000" cy="45720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 rot="5400000">
            <a:off x="2061883" y="4518211"/>
            <a:ext cx="609601" cy="1588"/>
          </a:xfrm>
          <a:prstGeom prst="straightConnector1">
            <a:avLst/>
          </a:prstGeom>
          <a:noFill/>
          <a:ln w="19050" cap="flat" cmpd="sng" algn="ctr">
            <a:solidFill>
              <a:srgbClr val="970007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1559857" y="4814047"/>
            <a:ext cx="1628775" cy="1200329"/>
          </a:xfrm>
          <a:prstGeom prst="rect">
            <a:avLst/>
          </a:prstGeom>
          <a:noFill/>
          <a:ln w="19050">
            <a:solidFill>
              <a:srgbClr val="970007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2000</a:t>
            </a:r>
          </a:p>
          <a:p>
            <a:r>
              <a:rPr lang="en-US" sz="1800" b="1" dirty="0" smtClean="0">
                <a:latin typeface="+mn-lt"/>
              </a:rPr>
              <a:t>Library Vision</a:t>
            </a:r>
          </a:p>
          <a:p>
            <a:r>
              <a:rPr lang="en-US" sz="1800" b="1" dirty="0" smtClean="0">
                <a:latin typeface="+mn-lt"/>
              </a:rPr>
              <a:t>formulated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 27"/>
          <p:cNvGraphicFramePr/>
          <p:nvPr/>
        </p:nvGraphicFramePr>
        <p:xfrm>
          <a:off x="359923" y="2110902"/>
          <a:ext cx="8628434" cy="40407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" name="Rectangle 30"/>
          <p:cNvSpPr/>
          <p:nvPr/>
        </p:nvSpPr>
        <p:spPr bwMode="auto">
          <a:xfrm>
            <a:off x="3667326" y="3064213"/>
            <a:ext cx="4951380" cy="671207"/>
          </a:xfrm>
          <a:prstGeom prst="rect">
            <a:avLst/>
          </a:prstGeom>
          <a:solidFill>
            <a:srgbClr val="970007">
              <a:alpha val="38000"/>
            </a:srgbClr>
          </a:solidFill>
          <a:ln w="9525" cap="flat" cmpd="sng" algn="ctr">
            <a:solidFill>
              <a:srgbClr val="970007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6132143" y="3683540"/>
            <a:ext cx="2487422" cy="567447"/>
          </a:xfrm>
          <a:prstGeom prst="rect">
            <a:avLst/>
          </a:prstGeom>
          <a:solidFill>
            <a:srgbClr val="970007">
              <a:alpha val="38000"/>
            </a:srgbClr>
          </a:solidFill>
          <a:ln w="9525" cap="flat" cmpd="sng" algn="ctr">
            <a:solidFill>
              <a:srgbClr val="970007"/>
            </a:solidFill>
            <a:prstDash val="solid"/>
            <a:round/>
            <a:headEnd type="none" w="med" len="med"/>
            <a:tailEnd type="none" w="med" len="med"/>
          </a:ln>
          <a:effectLst>
            <a:softEdge rad="3175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IT Organization - 2009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79315" y="1035423"/>
            <a:ext cx="2665038" cy="878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738873" y="1820396"/>
            <a:ext cx="4742609" cy="27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 idx="4294967295"/>
          </p:nvPr>
        </p:nvSpPr>
        <p:spPr>
          <a:xfrm>
            <a:off x="0" y="8467"/>
            <a:ext cx="8153400" cy="990600"/>
          </a:xfrm>
        </p:spPr>
        <p:txBody>
          <a:bodyPr/>
          <a:lstStyle/>
          <a:p>
            <a:r>
              <a:rPr lang="en-US" dirty="0" smtClean="0"/>
              <a:t>IT Challenges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US" dirty="0" smtClean="0"/>
              <a:t>No “one-stop shopping”</a:t>
            </a:r>
          </a:p>
          <a:p>
            <a:r>
              <a:rPr lang="en-US" dirty="0" smtClean="0"/>
              <a:t>Understanding campus technology needs from multiple perspectives</a:t>
            </a:r>
          </a:p>
          <a:p>
            <a:r>
              <a:rPr lang="en-US" dirty="0" smtClean="0"/>
              <a:t>Collaboration models ever-changing</a:t>
            </a:r>
          </a:p>
          <a:p>
            <a:r>
              <a:rPr lang="en-US" dirty="0" smtClean="0"/>
              <a:t>Cultural differences between departments</a:t>
            </a:r>
          </a:p>
          <a:p>
            <a:r>
              <a:rPr lang="en-US" dirty="0" smtClean="0"/>
              <a:t>Supporting distance learning students</a:t>
            </a:r>
          </a:p>
          <a:p>
            <a:endParaRPr lang="en-US" dirty="0" smtClean="0"/>
          </a:p>
        </p:txBody>
      </p:sp>
      <p:pic>
        <p:nvPicPr>
          <p:cNvPr id="1026" name="Picture 2" descr="C:\Users\kwrigley\AppData\Local\Microsoft\Windows\Temporary Internet Files\Content.IE5\NN96BTZN\MCj03835840000[1].wm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42523" y="5533292"/>
            <a:ext cx="637672" cy="6245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imsoncream">
  <a:themeElements>
    <a:clrScheme name="Revised_Master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6600"/>
      </a:accent1>
      <a:accent2>
        <a:srgbClr val="993300"/>
      </a:accent2>
      <a:accent3>
        <a:srgbClr val="FFFFFF"/>
      </a:accent3>
      <a:accent4>
        <a:srgbClr val="000000"/>
      </a:accent4>
      <a:accent5>
        <a:srgbClr val="AAB8AA"/>
      </a:accent5>
      <a:accent6>
        <a:srgbClr val="8A2D00"/>
      </a:accent6>
      <a:hlink>
        <a:srgbClr val="006699"/>
      </a:hlink>
      <a:folHlink>
        <a:srgbClr val="B2B2B2"/>
      </a:folHlink>
    </a:clrScheme>
    <a:fontScheme name="Revised_Master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Revised_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evised_Mast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008A00"/>
        </a:accent6>
        <a:hlink>
          <a:srgbClr val="66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evised_Master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66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AAB8AA"/>
        </a:accent5>
        <a:accent6>
          <a:srgbClr val="8A2D00"/>
        </a:accent6>
        <a:hlink>
          <a:srgbClr val="0066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866</TotalTime>
  <Words>1406</Words>
  <Application>Microsoft PowerPoint</Application>
  <PresentationFormat>On-screen Show (4:3)</PresentationFormat>
  <Paragraphs>382</Paragraphs>
  <Slides>45</Slides>
  <Notes>26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8" baseType="lpstr">
      <vt:lpstr>crimsoncream</vt:lpstr>
      <vt:lpstr>Custom Design</vt:lpstr>
      <vt:lpstr>MS Org Chart</vt:lpstr>
      <vt:lpstr>After the IT Merger: Adjusting to Meet Challenges  Worcester Polytechnic Institute &amp; Connecticut College </vt:lpstr>
      <vt:lpstr>After the IT Merger: Adjusting to Meet Challenges at Worcester Polytechnic Institute </vt:lpstr>
      <vt:lpstr>Slide 3</vt:lpstr>
      <vt:lpstr>About WPI</vt:lpstr>
      <vt:lpstr>About WPI’s IT Division</vt:lpstr>
      <vt:lpstr>IT Organization circa 1998</vt:lpstr>
      <vt:lpstr>IT 1998-2009: Selected Events</vt:lpstr>
      <vt:lpstr>IT Organization - 2009</vt:lpstr>
      <vt:lpstr>IT Challenges</vt:lpstr>
      <vt:lpstr>Programs/Services: IT Liaisons</vt:lpstr>
      <vt:lpstr>Encouraging the Heart</vt:lpstr>
      <vt:lpstr>New Initiative for AY2009-2010:  Presentation Spaces</vt:lpstr>
      <vt:lpstr>Staffing: Common Core Values</vt:lpstr>
      <vt:lpstr>Staffing:  Outreach</vt:lpstr>
      <vt:lpstr>Staffing:  Supporting each other</vt:lpstr>
      <vt:lpstr>The ATC Point of Service Desk</vt:lpstr>
      <vt:lpstr>Space: Tech Suites</vt:lpstr>
      <vt:lpstr>New Student Services: Equipment</vt:lpstr>
      <vt:lpstr>Gathering feedback</vt:lpstr>
      <vt:lpstr>Looking ahead…</vt:lpstr>
      <vt:lpstr>The Gordon Group</vt:lpstr>
      <vt:lpstr>Gordon Group Goals</vt:lpstr>
      <vt:lpstr>New Plan</vt:lpstr>
      <vt:lpstr>Student Staff Opportunities</vt:lpstr>
      <vt:lpstr>Looking ahead</vt:lpstr>
      <vt:lpstr>Contact</vt:lpstr>
      <vt:lpstr>After the IT Merger  at Connecticut College: Adjusting to Meet Challenges</vt:lpstr>
      <vt:lpstr>Presentation Outline</vt:lpstr>
      <vt:lpstr>Connecticut College </vt:lpstr>
      <vt:lpstr>Computing and Library  merged in 1995</vt:lpstr>
      <vt:lpstr>Just after the Merger </vt:lpstr>
      <vt:lpstr>Slide 32</vt:lpstr>
      <vt:lpstr>Organizational Structure  One Year after the Merger</vt:lpstr>
      <vt:lpstr>Slide 34</vt:lpstr>
      <vt:lpstr>Slide 35</vt:lpstr>
      <vt:lpstr> Information Services Today</vt:lpstr>
      <vt:lpstr>Slide 37</vt:lpstr>
      <vt:lpstr>Slide 38</vt:lpstr>
      <vt:lpstr>Slide 39</vt:lpstr>
      <vt:lpstr>Slide 40</vt:lpstr>
      <vt:lpstr>Slide 41</vt:lpstr>
      <vt:lpstr>Slide 42</vt:lpstr>
      <vt:lpstr>Benefits </vt:lpstr>
      <vt:lpstr> Information Services Today</vt:lpstr>
      <vt:lpstr>Summary</vt:lpstr>
    </vt:vector>
  </TitlesOfParts>
  <Company>Worcester Polytechnic Institute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After the IT Merger: Adjusting to meet challenges</dc:title>
  <dc:creator>edesilva</dc:creator>
  <cp:lastModifiedBy>edesilva</cp:lastModifiedBy>
  <cp:revision>125</cp:revision>
  <cp:lastPrinted>2002-05-16T20:57:59Z</cp:lastPrinted>
  <dcterms:created xsi:type="dcterms:W3CDTF">2009-02-23T14:29:55Z</dcterms:created>
  <dcterms:modified xsi:type="dcterms:W3CDTF">2009-03-09T21:19:11Z</dcterms:modified>
</cp:coreProperties>
</file>