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25885-1568-43E7-B321-5CBAED91A977}" type="datetimeFigureOut">
              <a:rPr lang="en-US" smtClean="0"/>
              <a:t>2/26/2009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27BDE-6807-48AA-8094-AA72BC97B7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27BDE-6807-48AA-8094-AA72BC97B70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Blue,</a:t>
            </a:r>
            <a:r>
              <a:rPr lang="en-US" baseline="0" dirty="0" smtClean="0"/>
              <a:t> Pace, Mary Ann Allison, Elena</a:t>
            </a:r>
            <a:r>
              <a:rPr lang="en-US" baseline="0" smtClean="0"/>
              <a:t>, Ludwig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27BDE-6807-48AA-8094-AA72BC97B70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004D-7585-45D8-B65E-BD50F5B824F9}" type="datetimeFigureOut">
              <a:rPr lang="en-US" smtClean="0"/>
              <a:t>2/26/2009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6AB8-C9AA-423F-A90A-8D261D7E3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004D-7585-45D8-B65E-BD50F5B824F9}" type="datetimeFigureOut">
              <a:rPr lang="en-US" smtClean="0"/>
              <a:t>2/26/2009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6AB8-C9AA-423F-A90A-8D261D7E3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004D-7585-45D8-B65E-BD50F5B824F9}" type="datetimeFigureOut">
              <a:rPr lang="en-US" smtClean="0"/>
              <a:t>2/26/2009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6AB8-C9AA-423F-A90A-8D261D7E3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004D-7585-45D8-B65E-BD50F5B824F9}" type="datetimeFigureOut">
              <a:rPr lang="en-US" smtClean="0"/>
              <a:t>2/26/2009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6AB8-C9AA-423F-A90A-8D261D7E3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004D-7585-45D8-B65E-BD50F5B824F9}" type="datetimeFigureOut">
              <a:rPr lang="en-US" smtClean="0"/>
              <a:t>2/26/2009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6AB8-C9AA-423F-A90A-8D261D7E3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004D-7585-45D8-B65E-BD50F5B824F9}" type="datetimeFigureOut">
              <a:rPr lang="en-US" smtClean="0"/>
              <a:t>2/26/2009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6AB8-C9AA-423F-A90A-8D261D7E3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004D-7585-45D8-B65E-BD50F5B824F9}" type="datetimeFigureOut">
              <a:rPr lang="en-US" smtClean="0"/>
              <a:t>2/26/2009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6AB8-C9AA-423F-A90A-8D261D7E3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004D-7585-45D8-B65E-BD50F5B824F9}" type="datetimeFigureOut">
              <a:rPr lang="en-US" smtClean="0"/>
              <a:t>2/26/2009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6AB8-C9AA-423F-A90A-8D261D7E3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004D-7585-45D8-B65E-BD50F5B824F9}" type="datetimeFigureOut">
              <a:rPr lang="en-US" smtClean="0"/>
              <a:t>2/26/2009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6AB8-C9AA-423F-A90A-8D261D7E3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004D-7585-45D8-B65E-BD50F5B824F9}" type="datetimeFigureOut">
              <a:rPr lang="en-US" smtClean="0"/>
              <a:t>2/26/2009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6AB8-C9AA-423F-A90A-8D261D7E3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004D-7585-45D8-B65E-BD50F5B824F9}" type="datetimeFigureOut">
              <a:rPr lang="en-US" smtClean="0"/>
              <a:t>2/26/2009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6AB8-C9AA-423F-A90A-8D261D7E3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004D-7585-45D8-B65E-BD50F5B824F9}" type="datetimeFigureOut">
              <a:rPr lang="en-US" smtClean="0"/>
              <a:t>2/26/2009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E6AB8-C9AA-423F-A90A-8D261D7E34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3581400"/>
          </a:xfrm>
        </p:spPr>
        <p:txBody>
          <a:bodyPr>
            <a:normAutofit/>
          </a:bodyPr>
          <a:lstStyle/>
          <a:p>
            <a:r>
              <a:rPr lang="en-US" sz="3200" b="1" dirty="0"/>
              <a:t>Using Web 2.0 Technologies to Develop an Online Presence: How Twitter, Wikis, and Blogs can help Turn Names on the Screen into Real </a:t>
            </a:r>
            <a:r>
              <a:rPr lang="en-US" sz="3200" b="1" dirty="0" smtClean="0"/>
              <a:t>People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 smtClean="0"/>
              <a:t>Rose </a:t>
            </a:r>
            <a:r>
              <a:rPr lang="en-US" dirty="0" err="1" smtClean="0"/>
              <a:t>Tirotta</a:t>
            </a:r>
            <a:r>
              <a:rPr lang="en-US" dirty="0" smtClean="0"/>
              <a:t> and Paul Carson</a:t>
            </a:r>
          </a:p>
          <a:p>
            <a:r>
              <a:rPr lang="en-US" dirty="0" err="1" smtClean="0"/>
              <a:t>Hofstra</a:t>
            </a:r>
            <a:r>
              <a:rPr lang="en-US" dirty="0" smtClean="0"/>
              <a:t> University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and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Staying connected between classes</a:t>
            </a:r>
          </a:p>
          <a:p>
            <a:r>
              <a:rPr lang="en-US" dirty="0" smtClean="0"/>
              <a:t>Option for private and public communications</a:t>
            </a:r>
          </a:p>
          <a:p>
            <a:r>
              <a:rPr lang="en-US" dirty="0" smtClean="0"/>
              <a:t>Class collaboration and beyond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581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Twitter (</a:t>
            </a:r>
            <a:r>
              <a:rPr lang="en-US" dirty="0" smtClean="0">
                <a:hlinkClick r:id="rId3"/>
              </a:rPr>
              <a:t>http://www.twitter.com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Texting one to many</a:t>
            </a:r>
          </a:p>
          <a:p>
            <a:pPr lvl="1"/>
            <a:r>
              <a:rPr lang="en-US" dirty="0" smtClean="0"/>
              <a:t>Cell phone information is kept private</a:t>
            </a:r>
          </a:p>
          <a:p>
            <a:pPr lvl="1"/>
            <a:r>
              <a:rPr lang="en-US" dirty="0" smtClean="0"/>
              <a:t>Connect with others quickly</a:t>
            </a:r>
          </a:p>
          <a:p>
            <a:pPr lvl="1"/>
            <a:r>
              <a:rPr lang="en-US" dirty="0" smtClean="0"/>
              <a:t>Create a Twitter Feed for your class</a:t>
            </a:r>
          </a:p>
          <a:p>
            <a:pPr lvl="2"/>
            <a:r>
              <a:rPr lang="en-US" dirty="0" smtClean="0"/>
              <a:t>Keep students up to date</a:t>
            </a:r>
          </a:p>
          <a:p>
            <a:pPr lvl="2"/>
            <a:r>
              <a:rPr lang="en-US" dirty="0" smtClean="0"/>
              <a:t>Twitter homework, announcements</a:t>
            </a:r>
          </a:p>
          <a:p>
            <a:pPr lvl="2"/>
            <a:r>
              <a:rPr lang="en-US" dirty="0" smtClean="0"/>
              <a:t>Questions/Answers</a:t>
            </a:r>
          </a:p>
          <a:p>
            <a:pPr lvl="1"/>
            <a:r>
              <a:rPr lang="en-US" dirty="0" smtClean="0"/>
              <a:t>Professional</a:t>
            </a:r>
          </a:p>
          <a:p>
            <a:pPr lvl="1"/>
            <a:r>
              <a:rPr lang="en-US" dirty="0" smtClean="0"/>
              <a:t>Follow people as a class!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6250" t="42708" r="79297" b="35417"/>
          <a:stretch>
            <a:fillRect/>
          </a:stretch>
        </p:blipFill>
        <p:spPr bwMode="auto">
          <a:xfrm>
            <a:off x="5943600" y="495300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4040188" cy="639762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Blogs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06512"/>
            <a:ext cx="4040188" cy="3951288"/>
          </a:xfrm>
        </p:spPr>
        <p:txBody>
          <a:bodyPr/>
          <a:lstStyle/>
          <a:p>
            <a:r>
              <a:rPr lang="en-US" dirty="0" smtClean="0"/>
              <a:t>Reactions on readings</a:t>
            </a:r>
          </a:p>
          <a:p>
            <a:r>
              <a:rPr lang="en-US" dirty="0" smtClean="0"/>
              <a:t>Reflections on the class</a:t>
            </a:r>
          </a:p>
          <a:p>
            <a:r>
              <a:rPr lang="en-US" dirty="0" smtClean="0"/>
              <a:t>Discussion board replacement</a:t>
            </a:r>
          </a:p>
          <a:p>
            <a:r>
              <a:rPr lang="en-US" dirty="0" smtClean="0"/>
              <a:t>Continue the conversations started in class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04800"/>
            <a:ext cx="4041775" cy="639762"/>
          </a:xfrm>
        </p:spPr>
        <p:txBody>
          <a:bodyPr>
            <a:noAutofit/>
          </a:bodyPr>
          <a:lstStyle/>
          <a:p>
            <a:r>
              <a:rPr lang="en-US" sz="4000" dirty="0" smtClean="0"/>
              <a:t>Wikis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06512"/>
            <a:ext cx="4041775" cy="3951288"/>
          </a:xfrm>
        </p:spPr>
        <p:txBody>
          <a:bodyPr/>
          <a:lstStyle/>
          <a:p>
            <a:r>
              <a:rPr lang="en-US" dirty="0" smtClean="0"/>
              <a:t>Readings</a:t>
            </a:r>
          </a:p>
          <a:p>
            <a:r>
              <a:rPr lang="en-US" dirty="0" smtClean="0"/>
              <a:t>Group projects</a:t>
            </a:r>
          </a:p>
          <a:p>
            <a:r>
              <a:rPr lang="en-US" dirty="0" smtClean="0"/>
              <a:t> FAQs</a:t>
            </a:r>
          </a:p>
          <a:p>
            <a:r>
              <a:rPr lang="en-US" dirty="0" smtClean="0"/>
              <a:t>Collect data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962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135</Words>
  <Application>Microsoft Office PowerPoint</Application>
  <PresentationFormat>On-screen Show (4:3)</PresentationFormat>
  <Paragraphs>34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Using Web 2.0 Technologies to Develop an Online Presence: How Twitter, Wikis, and Blogs can help Turn Names on the Screen into Real People</vt:lpstr>
      <vt:lpstr>Community and Collaboration</vt:lpstr>
      <vt:lpstr>Microblogging</vt:lpstr>
      <vt:lpstr>Slide 4</vt:lpstr>
    </vt:vector>
  </TitlesOfParts>
  <Company>Hofstra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Web 2.0 Technologies to Develop an Online Presence: How Twitter, Wikis, and Blogs can help Turn Names on the Screen into Real People</dc:title>
  <dc:creator>Fcsrzt</dc:creator>
  <cp:lastModifiedBy>Fcsrzt</cp:lastModifiedBy>
  <cp:revision>10</cp:revision>
  <dcterms:created xsi:type="dcterms:W3CDTF">2009-02-26T16:40:13Z</dcterms:created>
  <dcterms:modified xsi:type="dcterms:W3CDTF">2009-02-26T17:46:38Z</dcterms:modified>
</cp:coreProperties>
</file>